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7"/>
    <p:sldMasterId id="2147483700" r:id="rId8"/>
  </p:sldMasterIdLst>
  <p:notesMasterIdLst>
    <p:notesMasterId r:id="rId52"/>
  </p:notesMasterIdLst>
  <p:handoutMasterIdLst>
    <p:handoutMasterId r:id="rId53"/>
  </p:handoutMasterIdLst>
  <p:sldIdLst>
    <p:sldId id="2141412107" r:id="rId9"/>
    <p:sldId id="2141412139" r:id="rId10"/>
    <p:sldId id="360" r:id="rId11"/>
    <p:sldId id="2672" r:id="rId12"/>
    <p:sldId id="1427" r:id="rId13"/>
    <p:sldId id="260" r:id="rId14"/>
    <p:sldId id="2147375563" r:id="rId15"/>
    <p:sldId id="2147471821" r:id="rId16"/>
    <p:sldId id="2665" r:id="rId17"/>
    <p:sldId id="2147375559" r:id="rId18"/>
    <p:sldId id="2141412122" r:id="rId19"/>
    <p:sldId id="2147473448" r:id="rId20"/>
    <p:sldId id="2147375633" r:id="rId21"/>
    <p:sldId id="2147473449" r:id="rId22"/>
    <p:sldId id="419" r:id="rId23"/>
    <p:sldId id="2147375634" r:id="rId24"/>
    <p:sldId id="2147375644" r:id="rId25"/>
    <p:sldId id="2141412124" r:id="rId26"/>
    <p:sldId id="2147375567" r:id="rId27"/>
    <p:sldId id="2147375636" r:id="rId28"/>
    <p:sldId id="2147375642" r:id="rId29"/>
    <p:sldId id="2147375643" r:id="rId30"/>
    <p:sldId id="2141412123" r:id="rId31"/>
    <p:sldId id="2141412137" r:id="rId32"/>
    <p:sldId id="2141412132" r:id="rId33"/>
    <p:sldId id="2141412138" r:id="rId34"/>
    <p:sldId id="2141412129" r:id="rId35"/>
    <p:sldId id="2141412130" r:id="rId36"/>
    <p:sldId id="2141412131" r:id="rId37"/>
    <p:sldId id="2147375569" r:id="rId38"/>
    <p:sldId id="2147375570" r:id="rId39"/>
    <p:sldId id="2141412125" r:id="rId40"/>
    <p:sldId id="373" r:id="rId41"/>
    <p:sldId id="368" r:id="rId42"/>
    <p:sldId id="2147375560" r:id="rId43"/>
    <p:sldId id="379" r:id="rId44"/>
    <p:sldId id="370" r:id="rId45"/>
    <p:sldId id="2141412127" r:id="rId46"/>
    <p:sldId id="2147375582" r:id="rId47"/>
    <p:sldId id="2147375583" r:id="rId48"/>
    <p:sldId id="2147375645" r:id="rId49"/>
    <p:sldId id="2141412128" r:id="rId50"/>
    <p:sldId id="307" r:id="rId51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tieno Ojoo" initials="AO" lastIdx="3" clrIdx="0">
    <p:extLst>
      <p:ext uri="{19B8F6BF-5375-455C-9EA6-DF929625EA0E}">
        <p15:presenceInfo xmlns:p15="http://schemas.microsoft.com/office/powerpoint/2012/main" userId="S-1-5-21-889838981-920820592-1903951286-22323" providerId="AD"/>
      </p:ext>
    </p:extLst>
  </p:cmAuthor>
  <p:cmAuthor id="2" name="Cristian Merlini" initials="CM" lastIdx="1" clrIdx="1">
    <p:extLst>
      <p:ext uri="{19B8F6BF-5375-455C-9EA6-DF929625EA0E}">
        <p15:presenceInfo xmlns:p15="http://schemas.microsoft.com/office/powerpoint/2012/main" userId="S-1-5-21-889838981-920820592-1903951286-74824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C791B80-47EC-4588-99EA-79A4D74F6CFB}" v="82" dt="2024-08-27T10:48:43.69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47" Type="http://schemas.openxmlformats.org/officeDocument/2006/relationships/slide" Target="slides/slide39.xml"/><Relationship Id="rId50" Type="http://schemas.openxmlformats.org/officeDocument/2006/relationships/slide" Target="slides/slide42.xml"/><Relationship Id="rId55" Type="http://schemas.openxmlformats.org/officeDocument/2006/relationships/presProps" Target="presProps.xml"/><Relationship Id="rId7" Type="http://schemas.openxmlformats.org/officeDocument/2006/relationships/slideMaster" Target="slideMasters/slide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8.xml"/><Relationship Id="rId29" Type="http://schemas.openxmlformats.org/officeDocument/2006/relationships/slide" Target="slides/slide21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slide" Target="slides/slide37.xml"/><Relationship Id="rId53" Type="http://schemas.openxmlformats.org/officeDocument/2006/relationships/handoutMaster" Target="handoutMasters/handoutMaster1.xml"/><Relationship Id="rId58" Type="http://schemas.openxmlformats.org/officeDocument/2006/relationships/tableStyles" Target="tableStyles.xml"/><Relationship Id="rId5" Type="http://schemas.openxmlformats.org/officeDocument/2006/relationships/customXml" Target="../customXml/item5.xml"/><Relationship Id="rId19" Type="http://schemas.openxmlformats.org/officeDocument/2006/relationships/slide" Target="slides/slide11.xml"/><Relationship Id="rId4" Type="http://schemas.openxmlformats.org/officeDocument/2006/relationships/customXml" Target="../customXml/item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slide" Target="slides/slide35.xml"/><Relationship Id="rId48" Type="http://schemas.openxmlformats.org/officeDocument/2006/relationships/slide" Target="slides/slide40.xml"/><Relationship Id="rId56" Type="http://schemas.openxmlformats.org/officeDocument/2006/relationships/viewProps" Target="viewProps.xml"/><Relationship Id="rId8" Type="http://schemas.openxmlformats.org/officeDocument/2006/relationships/slideMaster" Target="slideMasters/slideMaster2.xml"/><Relationship Id="rId51" Type="http://schemas.openxmlformats.org/officeDocument/2006/relationships/slide" Target="slides/slide43.xml"/><Relationship Id="rId3" Type="http://schemas.openxmlformats.org/officeDocument/2006/relationships/customXml" Target="../customXml/item3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slide" Target="slides/slide38.xml"/><Relationship Id="rId59" Type="http://schemas.microsoft.com/office/2016/11/relationships/changesInfo" Target="changesInfos/changesInfo1.xml"/><Relationship Id="rId20" Type="http://schemas.openxmlformats.org/officeDocument/2006/relationships/slide" Target="slides/slide12.xml"/><Relationship Id="rId41" Type="http://schemas.openxmlformats.org/officeDocument/2006/relationships/slide" Target="slides/slide33.xml"/><Relationship Id="rId54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49" Type="http://schemas.openxmlformats.org/officeDocument/2006/relationships/slide" Target="slides/slide41.xml"/><Relationship Id="rId57" Type="http://schemas.openxmlformats.org/officeDocument/2006/relationships/theme" Target="theme/theme1.xml"/><Relationship Id="rId10" Type="http://schemas.openxmlformats.org/officeDocument/2006/relationships/slide" Target="slides/slide2.xml"/><Relationship Id="rId31" Type="http://schemas.openxmlformats.org/officeDocument/2006/relationships/slide" Target="slides/slide23.xml"/><Relationship Id="rId44" Type="http://schemas.openxmlformats.org/officeDocument/2006/relationships/slide" Target="slides/slide36.xml"/><Relationship Id="rId52" Type="http://schemas.openxmlformats.org/officeDocument/2006/relationships/notesMaster" Target="notesMasters/notesMaster1.xml"/><Relationship Id="rId6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jiv Kshirsagar" userId="S::rkshirsagar@unicef.org::bb024f52-ab43-4072-8770-1393e3fc235f" providerId="AD" clId="Web-{BC922186-D81D-4AA8-936B-09E6ACB978E0}"/>
    <pc:docChg chg="addSld delSld modSld">
      <pc:chgData name="Rajiv Kshirsagar" userId="S::rkshirsagar@unicef.org::bb024f52-ab43-4072-8770-1393e3fc235f" providerId="AD" clId="Web-{BC922186-D81D-4AA8-936B-09E6ACB978E0}" dt="2023-03-03T11:48:18.743" v="35" actId="20577"/>
      <pc:docMkLst>
        <pc:docMk/>
      </pc:docMkLst>
      <pc:sldChg chg="modSp">
        <pc:chgData name="Rajiv Kshirsagar" userId="S::rkshirsagar@unicef.org::bb024f52-ab43-4072-8770-1393e3fc235f" providerId="AD" clId="Web-{BC922186-D81D-4AA8-936B-09E6ACB978E0}" dt="2023-03-03T11:46:27.881" v="24" actId="20577"/>
        <pc:sldMkLst>
          <pc:docMk/>
          <pc:sldMk cId="3186752136" sldId="2147375571"/>
        </pc:sldMkLst>
        <pc:spChg chg="mod">
          <ac:chgData name="Rajiv Kshirsagar" userId="S::rkshirsagar@unicef.org::bb024f52-ab43-4072-8770-1393e3fc235f" providerId="AD" clId="Web-{BC922186-D81D-4AA8-936B-09E6ACB978E0}" dt="2023-03-03T11:46:27.881" v="24" actId="20577"/>
          <ac:spMkLst>
            <pc:docMk/>
            <pc:sldMk cId="3186752136" sldId="2147375571"/>
            <ac:spMk id="3" creationId="{AFF8BAB2-B4AB-4A47-9868-6D5A341139B8}"/>
          </ac:spMkLst>
        </pc:spChg>
      </pc:sldChg>
      <pc:sldChg chg="add del replId">
        <pc:chgData name="Rajiv Kshirsagar" userId="S::rkshirsagar@unicef.org::bb024f52-ab43-4072-8770-1393e3fc235f" providerId="AD" clId="Web-{BC922186-D81D-4AA8-936B-09E6ACB978E0}" dt="2023-03-03T11:44:53.159" v="7"/>
        <pc:sldMkLst>
          <pc:docMk/>
          <pc:sldMk cId="3603329982" sldId="2147375572"/>
        </pc:sldMkLst>
      </pc:sldChg>
      <pc:sldChg chg="add del replId">
        <pc:chgData name="Rajiv Kshirsagar" userId="S::rkshirsagar@unicef.org::bb024f52-ab43-4072-8770-1393e3fc235f" providerId="AD" clId="Web-{BC922186-D81D-4AA8-936B-09E6ACB978E0}" dt="2023-03-03T11:45:20.519" v="16"/>
        <pc:sldMkLst>
          <pc:docMk/>
          <pc:sldMk cId="418586586" sldId="2147375573"/>
        </pc:sldMkLst>
      </pc:sldChg>
      <pc:sldChg chg="modSp add replId">
        <pc:chgData name="Rajiv Kshirsagar" userId="S::rkshirsagar@unicef.org::bb024f52-ab43-4072-8770-1393e3fc235f" providerId="AD" clId="Web-{BC922186-D81D-4AA8-936B-09E6ACB978E0}" dt="2023-03-03T11:48:18.743" v="35" actId="20577"/>
        <pc:sldMkLst>
          <pc:docMk/>
          <pc:sldMk cId="4213579805" sldId="2147375574"/>
        </pc:sldMkLst>
        <pc:spChg chg="mod">
          <ac:chgData name="Rajiv Kshirsagar" userId="S::rkshirsagar@unicef.org::bb024f52-ab43-4072-8770-1393e3fc235f" providerId="AD" clId="Web-{BC922186-D81D-4AA8-936B-09E6ACB978E0}" dt="2023-03-03T11:48:18.743" v="35" actId="20577"/>
          <ac:spMkLst>
            <pc:docMk/>
            <pc:sldMk cId="4213579805" sldId="2147375574"/>
            <ac:spMk id="3" creationId="{AFF8BAB2-B4AB-4A47-9868-6D5A341139B8}"/>
          </ac:spMkLst>
        </pc:spChg>
      </pc:sldChg>
    </pc:docChg>
  </pc:docChgLst>
  <pc:docChgLst>
    <pc:chgData name="Ilona Schioler" userId="S::ischioler@unicef.org::034f461a-d8b3-41fa-998c-9b23c88d8696" providerId="AD" clId="Web-{0B4C369A-CD9D-7283-A703-ADE5690D4BAE}"/>
    <pc:docChg chg="modSld">
      <pc:chgData name="Ilona Schioler" userId="S::ischioler@unicef.org::034f461a-d8b3-41fa-998c-9b23c88d8696" providerId="AD" clId="Web-{0B4C369A-CD9D-7283-A703-ADE5690D4BAE}" dt="2023-03-03T09:34:36.337" v="10" actId="20577"/>
      <pc:docMkLst>
        <pc:docMk/>
      </pc:docMkLst>
      <pc:sldChg chg="modSp">
        <pc:chgData name="Ilona Schioler" userId="S::ischioler@unicef.org::034f461a-d8b3-41fa-998c-9b23c88d8696" providerId="AD" clId="Web-{0B4C369A-CD9D-7283-A703-ADE5690D4BAE}" dt="2023-03-03T09:34:36.337" v="10" actId="20577"/>
        <pc:sldMkLst>
          <pc:docMk/>
          <pc:sldMk cId="2271217425" sldId="2141412139"/>
        </pc:sldMkLst>
        <pc:spChg chg="mod">
          <ac:chgData name="Ilona Schioler" userId="S::ischioler@unicef.org::034f461a-d8b3-41fa-998c-9b23c88d8696" providerId="AD" clId="Web-{0B4C369A-CD9D-7283-A703-ADE5690D4BAE}" dt="2023-03-03T09:34:36.337" v="10" actId="20577"/>
          <ac:spMkLst>
            <pc:docMk/>
            <pc:sldMk cId="2271217425" sldId="2141412139"/>
            <ac:spMk id="2" creationId="{56DB8719-0AF7-47E3-BC99-E031C6B7A73B}"/>
          </ac:spMkLst>
        </pc:spChg>
      </pc:sldChg>
    </pc:docChg>
  </pc:docChgLst>
  <pc:docChgLst>
    <pc:chgData name="Rajiv Kshirsagar" userId="S::rkshirsagar@unicef.org::bb024f52-ab43-4072-8770-1393e3fc235f" providerId="AD" clId="Web-{3F189D7C-802F-4EED-984F-E4D755AE6864}"/>
    <pc:docChg chg="addSld delSld modSld sldOrd">
      <pc:chgData name="Rajiv Kshirsagar" userId="S::rkshirsagar@unicef.org::bb024f52-ab43-4072-8770-1393e3fc235f" providerId="AD" clId="Web-{3F189D7C-802F-4EED-984F-E4D755AE6864}" dt="2023-03-07T15:40:42.116" v="652" actId="20577"/>
      <pc:docMkLst>
        <pc:docMk/>
      </pc:docMkLst>
      <pc:sldChg chg="modSp">
        <pc:chgData name="Rajiv Kshirsagar" userId="S::rkshirsagar@unicef.org::bb024f52-ab43-4072-8770-1393e3fc235f" providerId="AD" clId="Web-{3F189D7C-802F-4EED-984F-E4D755AE6864}" dt="2023-03-07T15:01:10.158" v="1" actId="20577"/>
        <pc:sldMkLst>
          <pc:docMk/>
          <pc:sldMk cId="2644188087" sldId="2141412130"/>
        </pc:sldMkLst>
        <pc:spChg chg="mod">
          <ac:chgData name="Rajiv Kshirsagar" userId="S::rkshirsagar@unicef.org::bb024f52-ab43-4072-8770-1393e3fc235f" providerId="AD" clId="Web-{3F189D7C-802F-4EED-984F-E4D755AE6864}" dt="2023-03-07T15:01:10.158" v="1" actId="20577"/>
          <ac:spMkLst>
            <pc:docMk/>
            <pc:sldMk cId="2644188087" sldId="2141412130"/>
            <ac:spMk id="5" creationId="{BBB58EC8-A9E1-49A6-9B71-11171E43DBEB}"/>
          </ac:spMkLst>
        </pc:spChg>
      </pc:sldChg>
      <pc:sldChg chg="ord">
        <pc:chgData name="Rajiv Kshirsagar" userId="S::rkshirsagar@unicef.org::bb024f52-ab43-4072-8770-1393e3fc235f" providerId="AD" clId="Web-{3F189D7C-802F-4EED-984F-E4D755AE6864}" dt="2023-03-07T15:21:04.286" v="301"/>
        <pc:sldMkLst>
          <pc:docMk/>
          <pc:sldMk cId="230183866" sldId="2141412132"/>
        </pc:sldMkLst>
      </pc:sldChg>
      <pc:sldChg chg="modSp">
        <pc:chgData name="Rajiv Kshirsagar" userId="S::rkshirsagar@unicef.org::bb024f52-ab43-4072-8770-1393e3fc235f" providerId="AD" clId="Web-{3F189D7C-802F-4EED-984F-E4D755AE6864}" dt="2023-03-07T15:03:20.047" v="9" actId="20577"/>
        <pc:sldMkLst>
          <pc:docMk/>
          <pc:sldMk cId="3458847731" sldId="2141412133"/>
        </pc:sldMkLst>
        <pc:spChg chg="mod">
          <ac:chgData name="Rajiv Kshirsagar" userId="S::rkshirsagar@unicef.org::bb024f52-ab43-4072-8770-1393e3fc235f" providerId="AD" clId="Web-{3F189D7C-802F-4EED-984F-E4D755AE6864}" dt="2023-03-07T15:03:20.047" v="9" actId="20577"/>
          <ac:spMkLst>
            <pc:docMk/>
            <pc:sldMk cId="3458847731" sldId="2141412133"/>
            <ac:spMk id="6" creationId="{B71F1720-C7D9-4871-B565-F728EC434B10}"/>
          </ac:spMkLst>
        </pc:spChg>
      </pc:sldChg>
      <pc:sldChg chg="ord">
        <pc:chgData name="Rajiv Kshirsagar" userId="S::rkshirsagar@unicef.org::bb024f52-ab43-4072-8770-1393e3fc235f" providerId="AD" clId="Web-{3F189D7C-802F-4EED-984F-E4D755AE6864}" dt="2023-03-07T15:20:25.614" v="300"/>
        <pc:sldMkLst>
          <pc:docMk/>
          <pc:sldMk cId="1130672010" sldId="2141412137"/>
        </pc:sldMkLst>
      </pc:sldChg>
      <pc:sldChg chg="ord">
        <pc:chgData name="Rajiv Kshirsagar" userId="S::rkshirsagar@unicef.org::bb024f52-ab43-4072-8770-1393e3fc235f" providerId="AD" clId="Web-{3F189D7C-802F-4EED-984F-E4D755AE6864}" dt="2023-03-07T15:20:25.614" v="299"/>
        <pc:sldMkLst>
          <pc:docMk/>
          <pc:sldMk cId="987376336" sldId="2141412138"/>
        </pc:sldMkLst>
      </pc:sldChg>
      <pc:sldChg chg="modSp">
        <pc:chgData name="Rajiv Kshirsagar" userId="S::rkshirsagar@unicef.org::bb024f52-ab43-4072-8770-1393e3fc235f" providerId="AD" clId="Web-{3F189D7C-802F-4EED-984F-E4D755AE6864}" dt="2023-03-07T15:31:29.966" v="412" actId="1076"/>
        <pc:sldMkLst>
          <pc:docMk/>
          <pc:sldMk cId="3765879420" sldId="2147375569"/>
        </pc:sldMkLst>
        <pc:spChg chg="mod">
          <ac:chgData name="Rajiv Kshirsagar" userId="S::rkshirsagar@unicef.org::bb024f52-ab43-4072-8770-1393e3fc235f" providerId="AD" clId="Web-{3F189D7C-802F-4EED-984F-E4D755AE6864}" dt="2023-03-07T15:31:29.966" v="412" actId="1076"/>
          <ac:spMkLst>
            <pc:docMk/>
            <pc:sldMk cId="3765879420" sldId="2147375569"/>
            <ac:spMk id="2" creationId="{C565BCF2-5525-45BA-995C-28F37E8D3406}"/>
          </ac:spMkLst>
        </pc:spChg>
        <pc:spChg chg="mod">
          <ac:chgData name="Rajiv Kshirsagar" userId="S::rkshirsagar@unicef.org::bb024f52-ab43-4072-8770-1393e3fc235f" providerId="AD" clId="Web-{3F189D7C-802F-4EED-984F-E4D755AE6864}" dt="2023-03-07T15:08:16.185" v="73" actId="20577"/>
          <ac:spMkLst>
            <pc:docMk/>
            <pc:sldMk cId="3765879420" sldId="2147375569"/>
            <ac:spMk id="3" creationId="{FFBFD9AC-AC3F-4A0A-9508-26E840323205}"/>
          </ac:spMkLst>
        </pc:spChg>
      </pc:sldChg>
      <pc:sldChg chg="addSp delSp modSp">
        <pc:chgData name="Rajiv Kshirsagar" userId="S::rkshirsagar@unicef.org::bb024f52-ab43-4072-8770-1393e3fc235f" providerId="AD" clId="Web-{3F189D7C-802F-4EED-984F-E4D755AE6864}" dt="2023-03-07T15:30:25.811" v="410" actId="20577"/>
        <pc:sldMkLst>
          <pc:docMk/>
          <pc:sldMk cId="523475611" sldId="2147375570"/>
        </pc:sldMkLst>
        <pc:spChg chg="del">
          <ac:chgData name="Rajiv Kshirsagar" userId="S::rkshirsagar@unicef.org::bb024f52-ab43-4072-8770-1393e3fc235f" providerId="AD" clId="Web-{3F189D7C-802F-4EED-984F-E4D755AE6864}" dt="2023-03-07T15:05:20.577" v="27"/>
          <ac:spMkLst>
            <pc:docMk/>
            <pc:sldMk cId="523475611" sldId="2147375570"/>
            <ac:spMk id="2" creationId="{44E650B2-AE03-4A1A-960F-DAFA6B003E22}"/>
          </ac:spMkLst>
        </pc:spChg>
        <pc:spChg chg="mod">
          <ac:chgData name="Rajiv Kshirsagar" userId="S::rkshirsagar@unicef.org::bb024f52-ab43-4072-8770-1393e3fc235f" providerId="AD" clId="Web-{3F189D7C-802F-4EED-984F-E4D755AE6864}" dt="2023-03-07T15:30:25.811" v="410" actId="20577"/>
          <ac:spMkLst>
            <pc:docMk/>
            <pc:sldMk cId="523475611" sldId="2147375570"/>
            <ac:spMk id="3" creationId="{7181416D-1354-4840-895A-12929629CA2F}"/>
          </ac:spMkLst>
        </pc:spChg>
        <pc:spChg chg="add mod">
          <ac:chgData name="Rajiv Kshirsagar" userId="S::rkshirsagar@unicef.org::bb024f52-ab43-4072-8770-1393e3fc235f" providerId="AD" clId="Web-{3F189D7C-802F-4EED-984F-E4D755AE6864}" dt="2023-03-07T15:25:45.564" v="377" actId="1076"/>
          <ac:spMkLst>
            <pc:docMk/>
            <pc:sldMk cId="523475611" sldId="2147375570"/>
            <ac:spMk id="6" creationId="{C895CFF1-E874-9D65-F9B7-A571258A7936}"/>
          </ac:spMkLst>
        </pc:spChg>
        <pc:spChg chg="add del mod">
          <ac:chgData name="Rajiv Kshirsagar" userId="S::rkshirsagar@unicef.org::bb024f52-ab43-4072-8770-1393e3fc235f" providerId="AD" clId="Web-{3F189D7C-802F-4EED-984F-E4D755AE6864}" dt="2023-03-07T15:05:26.671" v="30"/>
          <ac:spMkLst>
            <pc:docMk/>
            <pc:sldMk cId="523475611" sldId="2147375570"/>
            <ac:spMk id="8" creationId="{B7398DC5-1F9A-8923-1C8C-A348162B51B1}"/>
          </ac:spMkLst>
        </pc:spChg>
      </pc:sldChg>
      <pc:sldChg chg="modSp mod modShow">
        <pc:chgData name="Rajiv Kshirsagar" userId="S::rkshirsagar@unicef.org::bb024f52-ab43-4072-8770-1393e3fc235f" providerId="AD" clId="Web-{3F189D7C-802F-4EED-984F-E4D755AE6864}" dt="2023-03-07T15:33:50.136" v="423" actId="14100"/>
        <pc:sldMkLst>
          <pc:docMk/>
          <pc:sldMk cId="3186752136" sldId="2147375571"/>
        </pc:sldMkLst>
        <pc:spChg chg="mod">
          <ac:chgData name="Rajiv Kshirsagar" userId="S::rkshirsagar@unicef.org::bb024f52-ab43-4072-8770-1393e3fc235f" providerId="AD" clId="Web-{3F189D7C-802F-4EED-984F-E4D755AE6864}" dt="2023-03-07T15:10:52.324" v="103" actId="20577"/>
          <ac:spMkLst>
            <pc:docMk/>
            <pc:sldMk cId="3186752136" sldId="2147375571"/>
            <ac:spMk id="2" creationId="{C100C835-7B87-468C-AF09-E2BECD967ED4}"/>
          </ac:spMkLst>
        </pc:spChg>
        <pc:spChg chg="mod">
          <ac:chgData name="Rajiv Kshirsagar" userId="S::rkshirsagar@unicef.org::bb024f52-ab43-4072-8770-1393e3fc235f" providerId="AD" clId="Web-{3F189D7C-802F-4EED-984F-E4D755AE6864}" dt="2023-03-07T15:33:50.136" v="423" actId="14100"/>
          <ac:spMkLst>
            <pc:docMk/>
            <pc:sldMk cId="3186752136" sldId="2147375571"/>
            <ac:spMk id="3" creationId="{AFF8BAB2-B4AB-4A47-9868-6D5A341139B8}"/>
          </ac:spMkLst>
        </pc:spChg>
      </pc:sldChg>
      <pc:sldChg chg="modSp mod modShow">
        <pc:chgData name="Rajiv Kshirsagar" userId="S::rkshirsagar@unicef.org::bb024f52-ab43-4072-8770-1393e3fc235f" providerId="AD" clId="Web-{3F189D7C-802F-4EED-984F-E4D755AE6864}" dt="2023-03-07T15:40:42.116" v="652" actId="20577"/>
        <pc:sldMkLst>
          <pc:docMk/>
          <pc:sldMk cId="4213579805" sldId="2147375574"/>
        </pc:sldMkLst>
        <pc:spChg chg="mod">
          <ac:chgData name="Rajiv Kshirsagar" userId="S::rkshirsagar@unicef.org::bb024f52-ab43-4072-8770-1393e3fc235f" providerId="AD" clId="Web-{3F189D7C-802F-4EED-984F-E4D755AE6864}" dt="2023-03-07T15:15:47.695" v="271" actId="20577"/>
          <ac:spMkLst>
            <pc:docMk/>
            <pc:sldMk cId="4213579805" sldId="2147375574"/>
            <ac:spMk id="2" creationId="{C100C835-7B87-468C-AF09-E2BECD967ED4}"/>
          </ac:spMkLst>
        </pc:spChg>
        <pc:spChg chg="mod">
          <ac:chgData name="Rajiv Kshirsagar" userId="S::rkshirsagar@unicef.org::bb024f52-ab43-4072-8770-1393e3fc235f" providerId="AD" clId="Web-{3F189D7C-802F-4EED-984F-E4D755AE6864}" dt="2023-03-07T15:40:42.116" v="652" actId="20577"/>
          <ac:spMkLst>
            <pc:docMk/>
            <pc:sldMk cId="4213579805" sldId="2147375574"/>
            <ac:spMk id="3" creationId="{AFF8BAB2-B4AB-4A47-9868-6D5A341139B8}"/>
          </ac:spMkLst>
        </pc:spChg>
      </pc:sldChg>
      <pc:sldChg chg="new del">
        <pc:chgData name="Rajiv Kshirsagar" userId="S::rkshirsagar@unicef.org::bb024f52-ab43-4072-8770-1393e3fc235f" providerId="AD" clId="Web-{3F189D7C-802F-4EED-984F-E4D755AE6864}" dt="2023-03-07T15:32:06.747" v="414"/>
        <pc:sldMkLst>
          <pc:docMk/>
          <pc:sldMk cId="3933501138" sldId="2147375602"/>
        </pc:sldMkLst>
      </pc:sldChg>
    </pc:docChg>
  </pc:docChgLst>
  <pc:docChgLst>
    <pc:chgData name="Caroline Kiyiika" userId="S::ckiyiika@unicef.org::52112024-77f0-4cab-9d62-b05da24f473f" providerId="AD" clId="Web-{1EAB468C-B3F8-9CD2-8497-290D296D663F}"/>
    <pc:docChg chg="modSld">
      <pc:chgData name="Caroline Kiyiika" userId="S::ckiyiika@unicef.org::52112024-77f0-4cab-9d62-b05da24f473f" providerId="AD" clId="Web-{1EAB468C-B3F8-9CD2-8497-290D296D663F}" dt="2024-08-16T13:17:39.210" v="33" actId="20577"/>
      <pc:docMkLst>
        <pc:docMk/>
      </pc:docMkLst>
      <pc:sldChg chg="modSp">
        <pc:chgData name="Caroline Kiyiika" userId="S::ckiyiika@unicef.org::52112024-77f0-4cab-9d62-b05da24f473f" providerId="AD" clId="Web-{1EAB468C-B3F8-9CD2-8497-290D296D663F}" dt="2024-08-16T13:17:39.210" v="33" actId="20577"/>
        <pc:sldMkLst>
          <pc:docMk/>
          <pc:sldMk cId="3099746795" sldId="2141412122"/>
        </pc:sldMkLst>
        <pc:spChg chg="mod">
          <ac:chgData name="Caroline Kiyiika" userId="S::ckiyiika@unicef.org::52112024-77f0-4cab-9d62-b05da24f473f" providerId="AD" clId="Web-{1EAB468C-B3F8-9CD2-8497-290D296D663F}" dt="2024-08-16T13:17:39.210" v="33" actId="20577"/>
          <ac:spMkLst>
            <pc:docMk/>
            <pc:sldMk cId="3099746795" sldId="2141412122"/>
            <ac:spMk id="24" creationId="{B6DBC138-C364-463F-A0E4-1A5D949EC41E}"/>
          </ac:spMkLst>
        </pc:spChg>
      </pc:sldChg>
    </pc:docChg>
  </pc:docChgLst>
  <pc:docChgLst>
    <pc:chgData name="Ilona Schioler" userId="S::ischioler@unicef.org::034f461a-d8b3-41fa-998c-9b23c88d8696" providerId="AD" clId="Web-{238D3862-68A0-2ED2-6F55-EFDFC82B9233}"/>
    <pc:docChg chg="modSld">
      <pc:chgData name="Ilona Schioler" userId="S::ischioler@unicef.org::034f461a-d8b3-41fa-998c-9b23c88d8696" providerId="AD" clId="Web-{238D3862-68A0-2ED2-6F55-EFDFC82B9233}" dt="2023-03-03T09:52:17.808" v="107" actId="20577"/>
      <pc:docMkLst>
        <pc:docMk/>
      </pc:docMkLst>
      <pc:sldChg chg="modSp">
        <pc:chgData name="Ilona Schioler" userId="S::ischioler@unicef.org::034f461a-d8b3-41fa-998c-9b23c88d8696" providerId="AD" clId="Web-{238D3862-68A0-2ED2-6F55-EFDFC82B9233}" dt="2023-03-03T09:43:52.449" v="25" actId="20577"/>
        <pc:sldMkLst>
          <pc:docMk/>
          <pc:sldMk cId="39082945" sldId="360"/>
        </pc:sldMkLst>
        <pc:spChg chg="mod">
          <ac:chgData name="Ilona Schioler" userId="S::ischioler@unicef.org::034f461a-d8b3-41fa-998c-9b23c88d8696" providerId="AD" clId="Web-{238D3862-68A0-2ED2-6F55-EFDFC82B9233}" dt="2023-03-03T09:43:52.449" v="25" actId="20577"/>
          <ac:spMkLst>
            <pc:docMk/>
            <pc:sldMk cId="39082945" sldId="360"/>
            <ac:spMk id="3" creationId="{00000000-0000-0000-0000-000000000000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43:15.886" v="21" actId="20577"/>
        <pc:sldMkLst>
          <pc:docMk/>
          <pc:sldMk cId="932162188" sldId="2141412107"/>
        </pc:sldMkLst>
        <pc:spChg chg="mod">
          <ac:chgData name="Ilona Schioler" userId="S::ischioler@unicef.org::034f461a-d8b3-41fa-998c-9b23c88d8696" providerId="AD" clId="Web-{238D3862-68A0-2ED2-6F55-EFDFC82B9233}" dt="2023-03-03T09:43:15.886" v="21" actId="20577"/>
          <ac:spMkLst>
            <pc:docMk/>
            <pc:sldMk cId="932162188" sldId="2141412107"/>
            <ac:spMk id="2" creationId="{0AC5B55D-5A43-4521-86CF-B01857642BDD}"/>
          </ac:spMkLst>
        </pc:spChg>
        <pc:spChg chg="mod">
          <ac:chgData name="Ilona Schioler" userId="S::ischioler@unicef.org::034f461a-d8b3-41fa-998c-9b23c88d8696" providerId="AD" clId="Web-{238D3862-68A0-2ED2-6F55-EFDFC82B9233}" dt="2023-03-03T09:42:49.526" v="17" actId="20577"/>
          <ac:spMkLst>
            <pc:docMk/>
            <pc:sldMk cId="932162188" sldId="2141412107"/>
            <ac:spMk id="3" creationId="{4C6D1247-0B32-48F1-B1DD-4381A29D1644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47:18.284" v="62" actId="20577"/>
        <pc:sldMkLst>
          <pc:docMk/>
          <pc:sldMk cId="1227248357" sldId="2141412114"/>
        </pc:sldMkLst>
        <pc:spChg chg="mod">
          <ac:chgData name="Ilona Schioler" userId="S::ischioler@unicef.org::034f461a-d8b3-41fa-998c-9b23c88d8696" providerId="AD" clId="Web-{238D3862-68A0-2ED2-6F55-EFDFC82B9233}" dt="2023-03-03T09:47:18.284" v="62" actId="20577"/>
          <ac:spMkLst>
            <pc:docMk/>
            <pc:sldMk cId="1227248357" sldId="2141412114"/>
            <ac:spMk id="7" creationId="{F03F0613-590A-4950-9256-EB7BD0522AD5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45:42.046" v="48" actId="20577"/>
        <pc:sldMkLst>
          <pc:docMk/>
          <pc:sldMk cId="3099746795" sldId="2141412122"/>
        </pc:sldMkLst>
        <pc:spChg chg="mod">
          <ac:chgData name="Ilona Schioler" userId="S::ischioler@unicef.org::034f461a-d8b3-41fa-998c-9b23c88d8696" providerId="AD" clId="Web-{238D3862-68A0-2ED2-6F55-EFDFC82B9233}" dt="2023-03-03T09:45:42.046" v="48" actId="20577"/>
          <ac:spMkLst>
            <pc:docMk/>
            <pc:sldMk cId="3099746795" sldId="2141412122"/>
            <ac:spMk id="24" creationId="{B6DBC138-C364-463F-A0E4-1A5D949EC41E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50:18.117" v="86" actId="20577"/>
        <pc:sldMkLst>
          <pc:docMk/>
          <pc:sldMk cId="2644188087" sldId="2141412130"/>
        </pc:sldMkLst>
        <pc:spChg chg="mod">
          <ac:chgData name="Ilona Schioler" userId="S::ischioler@unicef.org::034f461a-d8b3-41fa-998c-9b23c88d8696" providerId="AD" clId="Web-{238D3862-68A0-2ED2-6F55-EFDFC82B9233}" dt="2023-03-03T09:50:18.117" v="86" actId="20577"/>
          <ac:spMkLst>
            <pc:docMk/>
            <pc:sldMk cId="2644188087" sldId="2141412130"/>
            <ac:spMk id="5" creationId="{BBB58EC8-A9E1-49A6-9B71-11171E43DBEB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48:45.942" v="76" actId="20577"/>
        <pc:sldMkLst>
          <pc:docMk/>
          <pc:sldMk cId="1069781099" sldId="2141412131"/>
        </pc:sldMkLst>
        <pc:spChg chg="mod">
          <ac:chgData name="Ilona Schioler" userId="S::ischioler@unicef.org::034f461a-d8b3-41fa-998c-9b23c88d8696" providerId="AD" clId="Web-{238D3862-68A0-2ED2-6F55-EFDFC82B9233}" dt="2023-03-03T09:48:45.942" v="76" actId="20577"/>
          <ac:spMkLst>
            <pc:docMk/>
            <pc:sldMk cId="1069781099" sldId="2141412131"/>
            <ac:spMk id="5" creationId="{BBB58EC8-A9E1-49A6-9B71-11171E43DBEB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52:17.808" v="107" actId="20577"/>
        <pc:sldMkLst>
          <pc:docMk/>
          <pc:sldMk cId="1130672010" sldId="2141412137"/>
        </pc:sldMkLst>
        <pc:spChg chg="mod">
          <ac:chgData name="Ilona Schioler" userId="S::ischioler@unicef.org::034f461a-d8b3-41fa-998c-9b23c88d8696" providerId="AD" clId="Web-{238D3862-68A0-2ED2-6F55-EFDFC82B9233}" dt="2023-03-03T09:52:17.808" v="107" actId="20577"/>
          <ac:spMkLst>
            <pc:docMk/>
            <pc:sldMk cId="1130672010" sldId="2141412137"/>
            <ac:spMk id="6" creationId="{399D9E9E-E2E0-4890-AF1D-D495553260BE}"/>
          </ac:spMkLst>
        </pc:spChg>
      </pc:sldChg>
      <pc:sldChg chg="modSp">
        <pc:chgData name="Ilona Schioler" userId="S::ischioler@unicef.org::034f461a-d8b3-41fa-998c-9b23c88d8696" providerId="AD" clId="Web-{238D3862-68A0-2ED2-6F55-EFDFC82B9233}" dt="2023-03-03T09:39:44.895" v="15" actId="20577"/>
        <pc:sldMkLst>
          <pc:docMk/>
          <pc:sldMk cId="2271217425" sldId="2141412139"/>
        </pc:sldMkLst>
        <pc:spChg chg="mod">
          <ac:chgData name="Ilona Schioler" userId="S::ischioler@unicef.org::034f461a-d8b3-41fa-998c-9b23c88d8696" providerId="AD" clId="Web-{238D3862-68A0-2ED2-6F55-EFDFC82B9233}" dt="2023-03-03T09:39:44.895" v="15" actId="20577"/>
          <ac:spMkLst>
            <pc:docMk/>
            <pc:sldMk cId="2271217425" sldId="2141412139"/>
            <ac:spMk id="2" creationId="{56DB8719-0AF7-47E3-BC99-E031C6B7A73B}"/>
          </ac:spMkLst>
        </pc:spChg>
      </pc:sldChg>
    </pc:docChg>
  </pc:docChgLst>
  <pc:docChgLst>
    <pc:chgData name="Rennie Shonhiwa-Chikwanha" userId="e6596ecf-5343-4fcf-a3da-e37a90e441a8" providerId="ADAL" clId="{8DE6AE53-A6DF-404B-BDC1-CB229488450B}"/>
    <pc:docChg chg="undo custSel addSld delSld modSld sldOrd">
      <pc:chgData name="Rennie Shonhiwa-Chikwanha" userId="e6596ecf-5343-4fcf-a3da-e37a90e441a8" providerId="ADAL" clId="{8DE6AE53-A6DF-404B-BDC1-CB229488450B}" dt="2024-08-26T14:26:35.556" v="498" actId="2696"/>
      <pc:docMkLst>
        <pc:docMk/>
      </pc:docMkLst>
      <pc:sldChg chg="modSp mod">
        <pc:chgData name="Rennie Shonhiwa-Chikwanha" userId="e6596ecf-5343-4fcf-a3da-e37a90e441a8" providerId="ADAL" clId="{8DE6AE53-A6DF-404B-BDC1-CB229488450B}" dt="2024-08-19T11:28:10.335" v="489" actId="20577"/>
        <pc:sldMkLst>
          <pc:docMk/>
          <pc:sldMk cId="3946221955" sldId="370"/>
        </pc:sldMkLst>
        <pc:spChg chg="mod">
          <ac:chgData name="Rennie Shonhiwa-Chikwanha" userId="e6596ecf-5343-4fcf-a3da-e37a90e441a8" providerId="ADAL" clId="{8DE6AE53-A6DF-404B-BDC1-CB229488450B}" dt="2024-08-19T11:28:10.335" v="489" actId="20577"/>
          <ac:spMkLst>
            <pc:docMk/>
            <pc:sldMk cId="3946221955" sldId="370"/>
            <ac:spMk id="6" creationId="{7B67BEE1-A1C5-4444-9003-CA9E405D7F65}"/>
          </ac:spMkLst>
        </pc:spChg>
      </pc:sldChg>
      <pc:sldChg chg="add del mod ord modShow">
        <pc:chgData name="Rennie Shonhiwa-Chikwanha" userId="e6596ecf-5343-4fcf-a3da-e37a90e441a8" providerId="ADAL" clId="{8DE6AE53-A6DF-404B-BDC1-CB229488450B}" dt="2024-08-26T14:09:12.550" v="496" actId="2696"/>
        <pc:sldMkLst>
          <pc:docMk/>
          <pc:sldMk cId="3458847731" sldId="2141412133"/>
        </pc:sldMkLst>
      </pc:sldChg>
      <pc:sldChg chg="del">
        <pc:chgData name="Rennie Shonhiwa-Chikwanha" userId="e6596ecf-5343-4fcf-a3da-e37a90e441a8" providerId="ADAL" clId="{8DE6AE53-A6DF-404B-BDC1-CB229488450B}" dt="2024-08-26T14:26:35.556" v="498" actId="2696"/>
        <pc:sldMkLst>
          <pc:docMk/>
          <pc:sldMk cId="3006242210" sldId="2147375564"/>
        </pc:sldMkLst>
      </pc:sldChg>
      <pc:sldChg chg="modSp mod modNotesTx">
        <pc:chgData name="Rennie Shonhiwa-Chikwanha" userId="e6596ecf-5343-4fcf-a3da-e37a90e441a8" providerId="ADAL" clId="{8DE6AE53-A6DF-404B-BDC1-CB229488450B}" dt="2024-08-19T10:44:59.097" v="389" actId="20577"/>
        <pc:sldMkLst>
          <pc:docMk/>
          <pc:sldMk cId="3765879420" sldId="2147375569"/>
        </pc:sldMkLst>
        <pc:spChg chg="mod">
          <ac:chgData name="Rennie Shonhiwa-Chikwanha" userId="e6596ecf-5343-4fcf-a3da-e37a90e441a8" providerId="ADAL" clId="{8DE6AE53-A6DF-404B-BDC1-CB229488450B}" dt="2024-08-19T10:44:59.097" v="389" actId="20577"/>
          <ac:spMkLst>
            <pc:docMk/>
            <pc:sldMk cId="3765879420" sldId="2147375569"/>
            <ac:spMk id="2" creationId="{C565BCF2-5525-45BA-995C-28F37E8D3406}"/>
          </ac:spMkLst>
        </pc:spChg>
        <pc:spChg chg="mod">
          <ac:chgData name="Rennie Shonhiwa-Chikwanha" userId="e6596ecf-5343-4fcf-a3da-e37a90e441a8" providerId="ADAL" clId="{8DE6AE53-A6DF-404B-BDC1-CB229488450B}" dt="2024-08-19T10:41:49.915" v="212" actId="20577"/>
          <ac:spMkLst>
            <pc:docMk/>
            <pc:sldMk cId="3765879420" sldId="2147375569"/>
            <ac:spMk id="3" creationId="{FFBFD9AC-AC3F-4A0A-9508-26E840323205}"/>
          </ac:spMkLst>
        </pc:spChg>
      </pc:sldChg>
      <pc:sldChg chg="modSp mod">
        <pc:chgData name="Rennie Shonhiwa-Chikwanha" userId="e6596ecf-5343-4fcf-a3da-e37a90e441a8" providerId="ADAL" clId="{8DE6AE53-A6DF-404B-BDC1-CB229488450B}" dt="2024-08-19T10:47:48.945" v="485" actId="20577"/>
        <pc:sldMkLst>
          <pc:docMk/>
          <pc:sldMk cId="523475611" sldId="2147375570"/>
        </pc:sldMkLst>
        <pc:spChg chg="mod">
          <ac:chgData name="Rennie Shonhiwa-Chikwanha" userId="e6596ecf-5343-4fcf-a3da-e37a90e441a8" providerId="ADAL" clId="{8DE6AE53-A6DF-404B-BDC1-CB229488450B}" dt="2024-08-19T10:47:48.945" v="485" actId="20577"/>
          <ac:spMkLst>
            <pc:docMk/>
            <pc:sldMk cId="523475611" sldId="2147375570"/>
            <ac:spMk id="3" creationId="{7181416D-1354-4840-895A-12929629CA2F}"/>
          </ac:spMkLst>
        </pc:spChg>
        <pc:spChg chg="mod">
          <ac:chgData name="Rennie Shonhiwa-Chikwanha" userId="e6596ecf-5343-4fcf-a3da-e37a90e441a8" providerId="ADAL" clId="{8DE6AE53-A6DF-404B-BDC1-CB229488450B}" dt="2024-08-19T10:45:54.985" v="414" actId="20577"/>
          <ac:spMkLst>
            <pc:docMk/>
            <pc:sldMk cId="523475611" sldId="2147375570"/>
            <ac:spMk id="6" creationId="{C895CFF1-E874-9D65-F9B7-A571258A7936}"/>
          </ac:spMkLst>
        </pc:spChg>
      </pc:sldChg>
      <pc:sldChg chg="del mod modShow">
        <pc:chgData name="Rennie Shonhiwa-Chikwanha" userId="e6596ecf-5343-4fcf-a3da-e37a90e441a8" providerId="ADAL" clId="{8DE6AE53-A6DF-404B-BDC1-CB229488450B}" dt="2024-08-26T14:09:12.550" v="496" actId="2696"/>
        <pc:sldMkLst>
          <pc:docMk/>
          <pc:sldMk cId="3186752136" sldId="2147375571"/>
        </pc:sldMkLst>
      </pc:sldChg>
      <pc:sldChg chg="add del mod modShow">
        <pc:chgData name="Rennie Shonhiwa-Chikwanha" userId="e6596ecf-5343-4fcf-a3da-e37a90e441a8" providerId="ADAL" clId="{8DE6AE53-A6DF-404B-BDC1-CB229488450B}" dt="2024-08-26T14:09:12.550" v="496" actId="2696"/>
        <pc:sldMkLst>
          <pc:docMk/>
          <pc:sldMk cId="4213579805" sldId="2147375574"/>
        </pc:sldMkLst>
      </pc:sldChg>
      <pc:sldChg chg="del">
        <pc:chgData name="Rennie Shonhiwa-Chikwanha" userId="e6596ecf-5343-4fcf-a3da-e37a90e441a8" providerId="ADAL" clId="{8DE6AE53-A6DF-404B-BDC1-CB229488450B}" dt="2024-08-26T14:09:12.550" v="496" actId="2696"/>
        <pc:sldMkLst>
          <pc:docMk/>
          <pc:sldMk cId="739695464" sldId="2147375602"/>
        </pc:sldMkLst>
      </pc:sldChg>
      <pc:sldChg chg="modSp mod modAnim">
        <pc:chgData name="Rennie Shonhiwa-Chikwanha" userId="e6596ecf-5343-4fcf-a3da-e37a90e441a8" providerId="ADAL" clId="{8DE6AE53-A6DF-404B-BDC1-CB229488450B}" dt="2024-08-19T10:26:03.743" v="8" actId="20577"/>
        <pc:sldMkLst>
          <pc:docMk/>
          <pc:sldMk cId="340217717" sldId="2147375644"/>
        </pc:sldMkLst>
        <pc:spChg chg="mod">
          <ac:chgData name="Rennie Shonhiwa-Chikwanha" userId="e6596ecf-5343-4fcf-a3da-e37a90e441a8" providerId="ADAL" clId="{8DE6AE53-A6DF-404B-BDC1-CB229488450B}" dt="2024-08-19T10:26:03.743" v="8" actId="20577"/>
          <ac:spMkLst>
            <pc:docMk/>
            <pc:sldMk cId="340217717" sldId="2147375644"/>
            <ac:spMk id="3" creationId="{00000000-0000-0000-0000-000000000000}"/>
          </ac:spMkLst>
        </pc:spChg>
      </pc:sldChg>
      <pc:sldChg chg="add">
        <pc:chgData name="Rennie Shonhiwa-Chikwanha" userId="e6596ecf-5343-4fcf-a3da-e37a90e441a8" providerId="ADAL" clId="{8DE6AE53-A6DF-404B-BDC1-CB229488450B}" dt="2024-08-26T14:26:19.058" v="497" actId="2890"/>
        <pc:sldMkLst>
          <pc:docMk/>
          <pc:sldMk cId="1351068025" sldId="2147473449"/>
        </pc:sldMkLst>
      </pc:sldChg>
    </pc:docChg>
  </pc:docChgLst>
  <pc:docChgLst>
    <pc:chgData name="Caroline Kiyiika" userId="S::ckiyiika@unicef.org::52112024-77f0-4cab-9d62-b05da24f473f" providerId="AD" clId="Web-{EF1A51A5-1112-5FA3-7F5D-EB8757AA9129}"/>
    <pc:docChg chg="addSld delSld modSld sldOrd">
      <pc:chgData name="Caroline Kiyiika" userId="S::ckiyiika@unicef.org::52112024-77f0-4cab-9d62-b05da24f473f" providerId="AD" clId="Web-{EF1A51A5-1112-5FA3-7F5D-EB8757AA9129}" dt="2024-08-27T15:16:11.398" v="14" actId="20577"/>
      <pc:docMkLst>
        <pc:docMk/>
      </pc:docMkLst>
      <pc:sldChg chg="modSp add">
        <pc:chgData name="Caroline Kiyiika" userId="S::ckiyiika@unicef.org::52112024-77f0-4cab-9d62-b05da24f473f" providerId="AD" clId="Web-{EF1A51A5-1112-5FA3-7F5D-EB8757AA9129}" dt="2024-08-27T15:16:11.398" v="14" actId="20577"/>
        <pc:sldMkLst>
          <pc:docMk/>
          <pc:sldMk cId="3613192654" sldId="2147375563"/>
        </pc:sldMkLst>
        <pc:spChg chg="mod">
          <ac:chgData name="Caroline Kiyiika" userId="S::ckiyiika@unicef.org::52112024-77f0-4cab-9d62-b05da24f473f" providerId="AD" clId="Web-{EF1A51A5-1112-5FA3-7F5D-EB8757AA9129}" dt="2024-08-27T15:16:11.398" v="14" actId="20577"/>
          <ac:spMkLst>
            <pc:docMk/>
            <pc:sldMk cId="3613192654" sldId="2147375563"/>
            <ac:spMk id="4" creationId="{335C6C5B-5886-4C90-864A-D84F5B5FDF6C}"/>
          </ac:spMkLst>
        </pc:spChg>
        <pc:picChg chg="mod">
          <ac:chgData name="Caroline Kiyiika" userId="S::ckiyiika@unicef.org::52112024-77f0-4cab-9d62-b05da24f473f" providerId="AD" clId="Web-{EF1A51A5-1112-5FA3-7F5D-EB8757AA9129}" dt="2024-08-27T15:04:06.527" v="1" actId="14100"/>
          <ac:picMkLst>
            <pc:docMk/>
            <pc:sldMk cId="3613192654" sldId="2147375563"/>
            <ac:picMk id="2" creationId="{6AA7720B-6252-D86C-ED0D-4503EBE2D89B}"/>
          </ac:picMkLst>
        </pc:picChg>
      </pc:sldChg>
      <pc:sldChg chg="ord">
        <pc:chgData name="Caroline Kiyiika" userId="S::ckiyiika@unicef.org::52112024-77f0-4cab-9d62-b05da24f473f" providerId="AD" clId="Web-{EF1A51A5-1112-5FA3-7F5D-EB8757AA9129}" dt="2024-08-27T15:04:39.215" v="4"/>
        <pc:sldMkLst>
          <pc:docMk/>
          <pc:sldMk cId="4206442222" sldId="2147471821"/>
        </pc:sldMkLst>
      </pc:sldChg>
      <pc:sldChg chg="del">
        <pc:chgData name="Caroline Kiyiika" userId="S::ckiyiika@unicef.org::52112024-77f0-4cab-9d62-b05da24f473f" providerId="AD" clId="Web-{EF1A51A5-1112-5FA3-7F5D-EB8757AA9129}" dt="2024-08-27T15:04:34.543" v="3"/>
        <pc:sldMkLst>
          <pc:docMk/>
          <pc:sldMk cId="618811702" sldId="2147473447"/>
        </pc:sldMkLst>
      </pc:sldChg>
      <pc:sldChg chg="ord">
        <pc:chgData name="Caroline Kiyiika" userId="S::ckiyiika@unicef.org::52112024-77f0-4cab-9d62-b05da24f473f" providerId="AD" clId="Web-{EF1A51A5-1112-5FA3-7F5D-EB8757AA9129}" dt="2024-08-27T15:07:00.893" v="6"/>
        <pc:sldMkLst>
          <pc:docMk/>
          <pc:sldMk cId="2241443463" sldId="2147473448"/>
        </pc:sldMkLst>
      </pc:sldChg>
    </pc:docChg>
  </pc:docChgLst>
  <pc:docChgLst>
    <pc:chgData name="Rajiv Kshirsagar" userId="S::rkshirsagar@unicef.org::bb024f52-ab43-4072-8770-1393e3fc235f" providerId="AD" clId="Web-{1C833B9C-9AE8-EAD0-924B-9105F31F6FD3}"/>
    <pc:docChg chg="modSld">
      <pc:chgData name="Rajiv Kshirsagar" userId="S::rkshirsagar@unicef.org::bb024f52-ab43-4072-8770-1393e3fc235f" providerId="AD" clId="Web-{1C833B9C-9AE8-EAD0-924B-9105F31F6FD3}" dt="2024-08-19T11:56:51.395" v="14" actId="20577"/>
      <pc:docMkLst>
        <pc:docMk/>
      </pc:docMkLst>
      <pc:sldChg chg="modSp">
        <pc:chgData name="Rajiv Kshirsagar" userId="S::rkshirsagar@unicef.org::bb024f52-ab43-4072-8770-1393e3fc235f" providerId="AD" clId="Web-{1C833B9C-9AE8-EAD0-924B-9105F31F6FD3}" dt="2024-08-19T11:56:51.395" v="14" actId="20577"/>
        <pc:sldMkLst>
          <pc:docMk/>
          <pc:sldMk cId="2644188087" sldId="2141412130"/>
        </pc:sldMkLst>
        <pc:spChg chg="mod">
          <ac:chgData name="Rajiv Kshirsagar" userId="S::rkshirsagar@unicef.org::bb024f52-ab43-4072-8770-1393e3fc235f" providerId="AD" clId="Web-{1C833B9C-9AE8-EAD0-924B-9105F31F6FD3}" dt="2024-08-19T11:56:51.395" v="14" actId="20577"/>
          <ac:spMkLst>
            <pc:docMk/>
            <pc:sldMk cId="2644188087" sldId="2141412130"/>
            <ac:spMk id="5" creationId="{BBB58EC8-A9E1-49A6-9B71-11171E43DBEB}"/>
          </ac:spMkLst>
        </pc:spChg>
      </pc:sldChg>
    </pc:docChg>
  </pc:docChgLst>
  <pc:docChgLst>
    <pc:chgData name="Ilona Schioler" userId="S::ischioler@unicef.org::034f461a-d8b3-41fa-998c-9b23c88d8696" providerId="AD" clId="Web-{B161CCC2-4299-0ECF-70A4-198612BBE705}"/>
    <pc:docChg chg="modSld">
      <pc:chgData name="Ilona Schioler" userId="S::ischioler@unicef.org::034f461a-d8b3-41fa-998c-9b23c88d8696" providerId="AD" clId="Web-{B161CCC2-4299-0ECF-70A4-198612BBE705}" dt="2023-03-03T14:33:01.461" v="10" actId="20577"/>
      <pc:docMkLst>
        <pc:docMk/>
      </pc:docMkLst>
      <pc:sldChg chg="modSp">
        <pc:chgData name="Ilona Schioler" userId="S::ischioler@unicef.org::034f461a-d8b3-41fa-998c-9b23c88d8696" providerId="AD" clId="Web-{B161CCC2-4299-0ECF-70A4-198612BBE705}" dt="2023-03-03T14:33:01.461" v="10" actId="20577"/>
        <pc:sldMkLst>
          <pc:docMk/>
          <pc:sldMk cId="2271217425" sldId="2141412139"/>
        </pc:sldMkLst>
        <pc:spChg chg="mod">
          <ac:chgData name="Ilona Schioler" userId="S::ischioler@unicef.org::034f461a-d8b3-41fa-998c-9b23c88d8696" providerId="AD" clId="Web-{B161CCC2-4299-0ECF-70A4-198612BBE705}" dt="2023-03-03T14:33:01.461" v="10" actId="20577"/>
          <ac:spMkLst>
            <pc:docMk/>
            <pc:sldMk cId="2271217425" sldId="2141412139"/>
            <ac:spMk id="2" creationId="{56DB8719-0AF7-47E3-BC99-E031C6B7A73B}"/>
          </ac:spMkLst>
        </pc:spChg>
      </pc:sldChg>
    </pc:docChg>
  </pc:docChgLst>
  <pc:docChgLst>
    <pc:chgData name="Ilona Schioler" userId="S::ischioler@unicef.org::034f461a-d8b3-41fa-998c-9b23c88d8696" providerId="AD" clId="Web-{8281285F-AC6A-9C92-BFC7-4EF0DD4E3B73}"/>
    <pc:docChg chg="addSld modSld">
      <pc:chgData name="Ilona Schioler" userId="S::ischioler@unicef.org::034f461a-d8b3-41fa-998c-9b23c88d8696" providerId="AD" clId="Web-{8281285F-AC6A-9C92-BFC7-4EF0DD4E3B73}" dt="2023-03-07T07:11:36.051" v="146" actId="20577"/>
      <pc:docMkLst>
        <pc:docMk/>
      </pc:docMkLst>
      <pc:sldChg chg="modSp">
        <pc:chgData name="Ilona Schioler" userId="S::ischioler@unicef.org::034f461a-d8b3-41fa-998c-9b23c88d8696" providerId="AD" clId="Web-{8281285F-AC6A-9C92-BFC7-4EF0DD4E3B73}" dt="2023-03-07T07:06:32.904" v="104" actId="20577"/>
        <pc:sldMkLst>
          <pc:docMk/>
          <pc:sldMk cId="4280960552" sldId="419"/>
        </pc:sldMkLst>
        <pc:spChg chg="mod">
          <ac:chgData name="Ilona Schioler" userId="S::ischioler@unicef.org::034f461a-d8b3-41fa-998c-9b23c88d8696" providerId="AD" clId="Web-{8281285F-AC6A-9C92-BFC7-4EF0DD4E3B73}" dt="2023-03-07T07:05:02.761" v="99" actId="20577"/>
          <ac:spMkLst>
            <pc:docMk/>
            <pc:sldMk cId="4280960552" sldId="419"/>
            <ac:spMk id="13" creationId="{ED016BDC-5AF9-46E8-B8ED-1492DC66A782}"/>
          </ac:spMkLst>
        </pc:spChg>
        <pc:spChg chg="mod">
          <ac:chgData name="Ilona Schioler" userId="S::ischioler@unicef.org::034f461a-d8b3-41fa-998c-9b23c88d8696" providerId="AD" clId="Web-{8281285F-AC6A-9C92-BFC7-4EF0DD4E3B73}" dt="2023-03-07T07:06:32.904" v="104" actId="20577"/>
          <ac:spMkLst>
            <pc:docMk/>
            <pc:sldMk cId="4280960552" sldId="419"/>
            <ac:spMk id="16" creationId="{B1583461-86A6-4179-B02C-3306881E90A7}"/>
          </ac:spMkLst>
        </pc:spChg>
      </pc:sldChg>
      <pc:sldChg chg="modSp">
        <pc:chgData name="Ilona Schioler" userId="S::ischioler@unicef.org::034f461a-d8b3-41fa-998c-9b23c88d8696" providerId="AD" clId="Web-{8281285F-AC6A-9C92-BFC7-4EF0DD4E3B73}" dt="2023-03-07T06:58:15.735" v="25" actId="20577"/>
        <pc:sldMkLst>
          <pc:docMk/>
          <pc:sldMk cId="1227248357" sldId="2141412114"/>
        </pc:sldMkLst>
        <pc:spChg chg="mod">
          <ac:chgData name="Ilona Schioler" userId="S::ischioler@unicef.org::034f461a-d8b3-41fa-998c-9b23c88d8696" providerId="AD" clId="Web-{8281285F-AC6A-9C92-BFC7-4EF0DD4E3B73}" dt="2023-03-07T06:58:15.735" v="25" actId="20577"/>
          <ac:spMkLst>
            <pc:docMk/>
            <pc:sldMk cId="1227248357" sldId="2141412114"/>
            <ac:spMk id="7" creationId="{F03F0613-590A-4950-9256-EB7BD0522AD5}"/>
          </ac:spMkLst>
        </pc:spChg>
      </pc:sldChg>
      <pc:sldChg chg="modSp">
        <pc:chgData name="Ilona Schioler" userId="S::ischioler@unicef.org::034f461a-d8b3-41fa-998c-9b23c88d8696" providerId="AD" clId="Web-{8281285F-AC6A-9C92-BFC7-4EF0DD4E3B73}" dt="2023-03-07T07:01:35.554" v="38" actId="20577"/>
        <pc:sldMkLst>
          <pc:docMk/>
          <pc:sldMk cId="1069781099" sldId="2141412131"/>
        </pc:sldMkLst>
        <pc:spChg chg="mod">
          <ac:chgData name="Ilona Schioler" userId="S::ischioler@unicef.org::034f461a-d8b3-41fa-998c-9b23c88d8696" providerId="AD" clId="Web-{8281285F-AC6A-9C92-BFC7-4EF0DD4E3B73}" dt="2023-03-07T07:01:35.554" v="38" actId="20577"/>
          <ac:spMkLst>
            <pc:docMk/>
            <pc:sldMk cId="1069781099" sldId="2141412131"/>
            <ac:spMk id="5" creationId="{BBB58EC8-A9E1-49A6-9B71-11171E43DBEB}"/>
          </ac:spMkLst>
        </pc:spChg>
      </pc:sldChg>
      <pc:sldChg chg="modSp">
        <pc:chgData name="Ilona Schioler" userId="S::ischioler@unicef.org::034f461a-d8b3-41fa-998c-9b23c88d8696" providerId="AD" clId="Web-{8281285F-AC6A-9C92-BFC7-4EF0DD4E3B73}" dt="2023-03-07T07:02:20.524" v="40" actId="20577"/>
        <pc:sldMkLst>
          <pc:docMk/>
          <pc:sldMk cId="1130672010" sldId="2141412137"/>
        </pc:sldMkLst>
        <pc:spChg chg="mod">
          <ac:chgData name="Ilona Schioler" userId="S::ischioler@unicef.org::034f461a-d8b3-41fa-998c-9b23c88d8696" providerId="AD" clId="Web-{8281285F-AC6A-9C92-BFC7-4EF0DD4E3B73}" dt="2023-03-07T07:02:20.524" v="40" actId="20577"/>
          <ac:spMkLst>
            <pc:docMk/>
            <pc:sldMk cId="1130672010" sldId="2141412137"/>
            <ac:spMk id="6" creationId="{399D9E9E-E2E0-4890-AF1D-D495553260BE}"/>
          </ac:spMkLst>
        </pc:spChg>
      </pc:sldChg>
      <pc:sldChg chg="modSp">
        <pc:chgData name="Ilona Schioler" userId="S::ischioler@unicef.org::034f461a-d8b3-41fa-998c-9b23c88d8696" providerId="AD" clId="Web-{8281285F-AC6A-9C92-BFC7-4EF0DD4E3B73}" dt="2023-03-07T06:55:52.888" v="1" actId="20577"/>
        <pc:sldMkLst>
          <pc:docMk/>
          <pc:sldMk cId="4184180007" sldId="2147375559"/>
        </pc:sldMkLst>
        <pc:spChg chg="mod">
          <ac:chgData name="Ilona Schioler" userId="S::ischioler@unicef.org::034f461a-d8b3-41fa-998c-9b23c88d8696" providerId="AD" clId="Web-{8281285F-AC6A-9C92-BFC7-4EF0DD4E3B73}" dt="2023-03-07T06:55:52.888" v="1" actId="20577"/>
          <ac:spMkLst>
            <pc:docMk/>
            <pc:sldMk cId="4184180007" sldId="2147375559"/>
            <ac:spMk id="8" creationId="{00000000-0000-0000-0000-000000000000}"/>
          </ac:spMkLst>
        </pc:spChg>
      </pc:sldChg>
      <pc:sldChg chg="addSp delSp modSp add replId">
        <pc:chgData name="Ilona Schioler" userId="S::ischioler@unicef.org::034f461a-d8b3-41fa-998c-9b23c88d8696" providerId="AD" clId="Web-{8281285F-AC6A-9C92-BFC7-4EF0DD4E3B73}" dt="2023-03-07T07:11:36.051" v="146" actId="20577"/>
        <pc:sldMkLst>
          <pc:docMk/>
          <pc:sldMk cId="2144241531" sldId="2147375577"/>
        </pc:sldMkLst>
        <pc:spChg chg="add mod">
          <ac:chgData name="Ilona Schioler" userId="S::ischioler@unicef.org::034f461a-d8b3-41fa-998c-9b23c88d8696" providerId="AD" clId="Web-{8281285F-AC6A-9C92-BFC7-4EF0DD4E3B73}" dt="2023-03-07T07:11:36.051" v="146" actId="20577"/>
          <ac:spMkLst>
            <pc:docMk/>
            <pc:sldMk cId="2144241531" sldId="2147375577"/>
            <ac:spMk id="4" creationId="{E043B2A9-7210-1C5A-F782-703716F75DE4}"/>
          </ac:spMkLst>
        </pc:spChg>
        <pc:spChg chg="mod">
          <ac:chgData name="Ilona Schioler" userId="S::ischioler@unicef.org::034f461a-d8b3-41fa-998c-9b23c88d8696" providerId="AD" clId="Web-{8281285F-AC6A-9C92-BFC7-4EF0DD4E3B73}" dt="2023-03-07T07:07:04.045" v="107" actId="20577"/>
          <ac:spMkLst>
            <pc:docMk/>
            <pc:sldMk cId="2144241531" sldId="2147375577"/>
            <ac:spMk id="6" creationId="{065A6A13-DB78-46E2-8C1E-A1051AB7D6D6}"/>
          </ac:spMkLst>
        </pc:spChg>
        <pc:graphicFrameChg chg="add del mod">
          <ac:chgData name="Ilona Schioler" userId="S::ischioler@unicef.org::034f461a-d8b3-41fa-998c-9b23c88d8696" providerId="AD" clId="Web-{8281285F-AC6A-9C92-BFC7-4EF0DD4E3B73}" dt="2023-03-07T07:09:03.782" v="115"/>
          <ac:graphicFrameMkLst>
            <pc:docMk/>
            <pc:sldMk cId="2144241531" sldId="2147375577"/>
            <ac:graphicFrameMk id="9" creationId="{4C0907A9-08C5-2600-0AB8-5F17B0A5ADF4}"/>
          </ac:graphicFrameMkLst>
        </pc:graphicFrameChg>
        <pc:picChg chg="add mod">
          <ac:chgData name="Ilona Schioler" userId="S::ischioler@unicef.org::034f461a-d8b3-41fa-998c-9b23c88d8696" providerId="AD" clId="Web-{8281285F-AC6A-9C92-BFC7-4EF0DD4E3B73}" dt="2023-03-07T07:09:10.332" v="116" actId="1076"/>
          <ac:picMkLst>
            <pc:docMk/>
            <pc:sldMk cId="2144241531" sldId="2147375577"/>
            <ac:picMk id="3" creationId="{833634C1-78FC-264C-9668-C48B354D383D}"/>
          </ac:picMkLst>
        </pc:picChg>
      </pc:sldChg>
    </pc:docChg>
  </pc:docChgLst>
  <pc:docChgLst>
    <pc:chgData name="Rajiv Kshirsagar" userId="S::rkshirsagar@unicef.org::bb024f52-ab43-4072-8770-1393e3fc235f" providerId="AD" clId="Web-{06913725-752E-4908-A63D-4B43EA3F8389}"/>
    <pc:docChg chg="modSld">
      <pc:chgData name="Rajiv Kshirsagar" userId="S::rkshirsagar@unicef.org::bb024f52-ab43-4072-8770-1393e3fc235f" providerId="AD" clId="Web-{06913725-752E-4908-A63D-4B43EA3F8389}" dt="2023-03-09T14:35:51.449" v="224" actId="20577"/>
      <pc:docMkLst>
        <pc:docMk/>
      </pc:docMkLst>
      <pc:sldChg chg="modSp">
        <pc:chgData name="Rajiv Kshirsagar" userId="S::rkshirsagar@unicef.org::bb024f52-ab43-4072-8770-1393e3fc235f" providerId="AD" clId="Web-{06913725-752E-4908-A63D-4B43EA3F8389}" dt="2023-03-09T14:22:39.488" v="25" actId="20577"/>
        <pc:sldMkLst>
          <pc:docMk/>
          <pc:sldMk cId="2303273512" sldId="2141412129"/>
        </pc:sldMkLst>
        <pc:spChg chg="mod">
          <ac:chgData name="Rajiv Kshirsagar" userId="S::rkshirsagar@unicef.org::bb024f52-ab43-4072-8770-1393e3fc235f" providerId="AD" clId="Web-{06913725-752E-4908-A63D-4B43EA3F8389}" dt="2023-03-09T14:22:39.488" v="25" actId="20577"/>
          <ac:spMkLst>
            <pc:docMk/>
            <pc:sldMk cId="2303273512" sldId="2141412129"/>
            <ac:spMk id="5" creationId="{BBB58EC8-A9E1-49A6-9B71-11171E43DBEB}"/>
          </ac:spMkLst>
        </pc:spChg>
      </pc:sldChg>
      <pc:sldChg chg="modSp">
        <pc:chgData name="Rajiv Kshirsagar" userId="S::rkshirsagar@unicef.org::bb024f52-ab43-4072-8770-1393e3fc235f" providerId="AD" clId="Web-{06913725-752E-4908-A63D-4B43EA3F8389}" dt="2023-03-09T14:22:03.051" v="0" actId="20577"/>
        <pc:sldMkLst>
          <pc:docMk/>
          <pc:sldMk cId="1130672010" sldId="2141412137"/>
        </pc:sldMkLst>
        <pc:spChg chg="mod">
          <ac:chgData name="Rajiv Kshirsagar" userId="S::rkshirsagar@unicef.org::bb024f52-ab43-4072-8770-1393e3fc235f" providerId="AD" clId="Web-{06913725-752E-4908-A63D-4B43EA3F8389}" dt="2023-03-09T14:22:03.051" v="0" actId="20577"/>
          <ac:spMkLst>
            <pc:docMk/>
            <pc:sldMk cId="1130672010" sldId="2141412137"/>
            <ac:spMk id="6" creationId="{399D9E9E-E2E0-4890-AF1D-D495553260BE}"/>
          </ac:spMkLst>
        </pc:spChg>
      </pc:sldChg>
      <pc:sldChg chg="modSp">
        <pc:chgData name="Rajiv Kshirsagar" userId="S::rkshirsagar@unicef.org::bb024f52-ab43-4072-8770-1393e3fc235f" providerId="AD" clId="Web-{06913725-752E-4908-A63D-4B43EA3F8389}" dt="2023-03-09T14:23:32.363" v="30" actId="20577"/>
        <pc:sldMkLst>
          <pc:docMk/>
          <pc:sldMk cId="523475611" sldId="2147375570"/>
        </pc:sldMkLst>
        <pc:spChg chg="mod">
          <ac:chgData name="Rajiv Kshirsagar" userId="S::rkshirsagar@unicef.org::bb024f52-ab43-4072-8770-1393e3fc235f" providerId="AD" clId="Web-{06913725-752E-4908-A63D-4B43EA3F8389}" dt="2023-03-09T14:23:32.363" v="30" actId="20577"/>
          <ac:spMkLst>
            <pc:docMk/>
            <pc:sldMk cId="523475611" sldId="2147375570"/>
            <ac:spMk id="3" creationId="{7181416D-1354-4840-895A-12929629CA2F}"/>
          </ac:spMkLst>
        </pc:spChg>
      </pc:sldChg>
      <pc:sldChg chg="modSp">
        <pc:chgData name="Rajiv Kshirsagar" userId="S::rkshirsagar@unicef.org::bb024f52-ab43-4072-8770-1393e3fc235f" providerId="AD" clId="Web-{06913725-752E-4908-A63D-4B43EA3F8389}" dt="2023-03-09T14:28:42.813" v="171" actId="20577"/>
        <pc:sldMkLst>
          <pc:docMk/>
          <pc:sldMk cId="3186752136" sldId="2147375571"/>
        </pc:sldMkLst>
        <pc:spChg chg="mod">
          <ac:chgData name="Rajiv Kshirsagar" userId="S::rkshirsagar@unicef.org::bb024f52-ab43-4072-8770-1393e3fc235f" providerId="AD" clId="Web-{06913725-752E-4908-A63D-4B43EA3F8389}" dt="2023-03-09T14:28:42.813" v="171" actId="20577"/>
          <ac:spMkLst>
            <pc:docMk/>
            <pc:sldMk cId="3186752136" sldId="2147375571"/>
            <ac:spMk id="3" creationId="{AFF8BAB2-B4AB-4A47-9868-6D5A341139B8}"/>
          </ac:spMkLst>
        </pc:spChg>
      </pc:sldChg>
      <pc:sldChg chg="modSp">
        <pc:chgData name="Rajiv Kshirsagar" userId="S::rkshirsagar@unicef.org::bb024f52-ab43-4072-8770-1393e3fc235f" providerId="AD" clId="Web-{06913725-752E-4908-A63D-4B43EA3F8389}" dt="2023-03-09T14:33:56.450" v="223" actId="20577"/>
        <pc:sldMkLst>
          <pc:docMk/>
          <pc:sldMk cId="4213579805" sldId="2147375574"/>
        </pc:sldMkLst>
        <pc:spChg chg="mod">
          <ac:chgData name="Rajiv Kshirsagar" userId="S::rkshirsagar@unicef.org::bb024f52-ab43-4072-8770-1393e3fc235f" providerId="AD" clId="Web-{06913725-752E-4908-A63D-4B43EA3F8389}" dt="2023-03-09T14:33:56.450" v="223" actId="20577"/>
          <ac:spMkLst>
            <pc:docMk/>
            <pc:sldMk cId="4213579805" sldId="2147375574"/>
            <ac:spMk id="3" creationId="{AFF8BAB2-B4AB-4A47-9868-6D5A341139B8}"/>
          </ac:spMkLst>
        </pc:spChg>
      </pc:sldChg>
      <pc:sldChg chg="modSp">
        <pc:chgData name="Rajiv Kshirsagar" userId="S::rkshirsagar@unicef.org::bb024f52-ab43-4072-8770-1393e3fc235f" providerId="AD" clId="Web-{06913725-752E-4908-A63D-4B43EA3F8389}" dt="2023-03-09T14:35:51.449" v="224" actId="20577"/>
        <pc:sldMkLst>
          <pc:docMk/>
          <pc:sldMk cId="739695464" sldId="2147375602"/>
        </pc:sldMkLst>
        <pc:spChg chg="mod">
          <ac:chgData name="Rajiv Kshirsagar" userId="S::rkshirsagar@unicef.org::bb024f52-ab43-4072-8770-1393e3fc235f" providerId="AD" clId="Web-{06913725-752E-4908-A63D-4B43EA3F8389}" dt="2023-03-09T14:35:51.449" v="224" actId="20577"/>
          <ac:spMkLst>
            <pc:docMk/>
            <pc:sldMk cId="739695464" sldId="2147375602"/>
            <ac:spMk id="3" creationId="{AFF8BAB2-B4AB-4A47-9868-6D5A341139B8}"/>
          </ac:spMkLst>
        </pc:spChg>
      </pc:sldChg>
    </pc:docChg>
  </pc:docChgLst>
  <pc:docChgLst>
    <pc:chgData name="Rennie Shonhiwa-Chikwanha" userId="e6596ecf-5343-4fcf-a3da-e37a90e441a8" providerId="ADAL" clId="{9AB8E954-4675-44B6-97B7-B03F1495E4D3}"/>
    <pc:docChg chg="undo redo custSel addSld delSld modSld">
      <pc:chgData name="Rennie Shonhiwa-Chikwanha" userId="e6596ecf-5343-4fcf-a3da-e37a90e441a8" providerId="ADAL" clId="{9AB8E954-4675-44B6-97B7-B03F1495E4D3}" dt="2023-03-07T16:14:38.716" v="512" actId="14100"/>
      <pc:docMkLst>
        <pc:docMk/>
      </pc:docMkLst>
      <pc:sldChg chg="modSp mod">
        <pc:chgData name="Rennie Shonhiwa-Chikwanha" userId="e6596ecf-5343-4fcf-a3da-e37a90e441a8" providerId="ADAL" clId="{9AB8E954-4675-44B6-97B7-B03F1495E4D3}" dt="2023-03-03T12:33:15.468" v="503" actId="20577"/>
        <pc:sldMkLst>
          <pc:docMk/>
          <pc:sldMk cId="3946221955" sldId="370"/>
        </pc:sldMkLst>
        <pc:spChg chg="mod">
          <ac:chgData name="Rennie Shonhiwa-Chikwanha" userId="e6596ecf-5343-4fcf-a3da-e37a90e441a8" providerId="ADAL" clId="{9AB8E954-4675-44B6-97B7-B03F1495E4D3}" dt="2023-03-03T12:33:15.468" v="503" actId="20577"/>
          <ac:spMkLst>
            <pc:docMk/>
            <pc:sldMk cId="3946221955" sldId="370"/>
            <ac:spMk id="6" creationId="{7B67BEE1-A1C5-4444-9003-CA9E405D7F65}"/>
          </ac:spMkLst>
        </pc:spChg>
      </pc:sldChg>
      <pc:sldChg chg="modSp mod">
        <pc:chgData name="Rennie Shonhiwa-Chikwanha" userId="e6596ecf-5343-4fcf-a3da-e37a90e441a8" providerId="ADAL" clId="{9AB8E954-4675-44B6-97B7-B03F1495E4D3}" dt="2023-03-07T16:01:55.537" v="507" actId="20577"/>
        <pc:sldMkLst>
          <pc:docMk/>
          <pc:sldMk cId="4023559931" sldId="406"/>
        </pc:sldMkLst>
        <pc:spChg chg="mod">
          <ac:chgData name="Rennie Shonhiwa-Chikwanha" userId="e6596ecf-5343-4fcf-a3da-e37a90e441a8" providerId="ADAL" clId="{9AB8E954-4675-44B6-97B7-B03F1495E4D3}" dt="2023-03-07T16:01:55.537" v="507" actId="20577"/>
          <ac:spMkLst>
            <pc:docMk/>
            <pc:sldMk cId="4023559931" sldId="406"/>
            <ac:spMk id="6" creationId="{065A6A13-DB78-46E2-8C1E-A1051AB7D6D6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1:02:58.025" v="9" actId="5793"/>
        <pc:sldMkLst>
          <pc:docMk/>
          <pc:sldMk cId="1227248357" sldId="2141412114"/>
        </pc:sldMkLst>
        <pc:spChg chg="mod">
          <ac:chgData name="Rennie Shonhiwa-Chikwanha" userId="e6596ecf-5343-4fcf-a3da-e37a90e441a8" providerId="ADAL" clId="{9AB8E954-4675-44B6-97B7-B03F1495E4D3}" dt="2023-03-03T11:02:58.025" v="9" actId="5793"/>
          <ac:spMkLst>
            <pc:docMk/>
            <pc:sldMk cId="1227248357" sldId="2141412114"/>
            <ac:spMk id="7" creationId="{F03F0613-590A-4950-9256-EB7BD0522AD5}"/>
          </ac:spMkLst>
        </pc:spChg>
      </pc:sldChg>
      <pc:sldChg chg="modSp mod">
        <pc:chgData name="Rennie Shonhiwa-Chikwanha" userId="e6596ecf-5343-4fcf-a3da-e37a90e441a8" providerId="ADAL" clId="{9AB8E954-4675-44B6-97B7-B03F1495E4D3}" dt="2023-03-07T15:58:06.836" v="504" actId="20577"/>
        <pc:sldMkLst>
          <pc:docMk/>
          <pc:sldMk cId="3099746795" sldId="2141412122"/>
        </pc:sldMkLst>
        <pc:spChg chg="mod">
          <ac:chgData name="Rennie Shonhiwa-Chikwanha" userId="e6596ecf-5343-4fcf-a3da-e37a90e441a8" providerId="ADAL" clId="{9AB8E954-4675-44B6-97B7-B03F1495E4D3}" dt="2023-03-07T15:58:06.836" v="504" actId="20577"/>
          <ac:spMkLst>
            <pc:docMk/>
            <pc:sldMk cId="3099746795" sldId="2141412122"/>
            <ac:spMk id="24" creationId="{B6DBC138-C364-463F-A0E4-1A5D949EC41E}"/>
          </ac:spMkLst>
        </pc:spChg>
        <pc:graphicFrameChg chg="mod modGraphic">
          <ac:chgData name="Rennie Shonhiwa-Chikwanha" userId="e6596ecf-5343-4fcf-a3da-e37a90e441a8" providerId="ADAL" clId="{9AB8E954-4675-44B6-97B7-B03F1495E4D3}" dt="2023-03-03T12:22:45.562" v="478" actId="207"/>
          <ac:graphicFrameMkLst>
            <pc:docMk/>
            <pc:sldMk cId="3099746795" sldId="2141412122"/>
            <ac:graphicFrameMk id="25" creationId="{912923CE-0814-46AD-BC8F-AE4AB49E3269}"/>
          </ac:graphicFrameMkLst>
        </pc:graphicFrameChg>
      </pc:sldChg>
      <pc:sldChg chg="modSp mod">
        <pc:chgData name="Rennie Shonhiwa-Chikwanha" userId="e6596ecf-5343-4fcf-a3da-e37a90e441a8" providerId="ADAL" clId="{9AB8E954-4675-44B6-97B7-B03F1495E4D3}" dt="2023-03-03T11:52:56.950" v="297" actId="14100"/>
        <pc:sldMkLst>
          <pc:docMk/>
          <pc:sldMk cId="2303273512" sldId="2141412129"/>
        </pc:sldMkLst>
        <pc:spChg chg="mod">
          <ac:chgData name="Rennie Shonhiwa-Chikwanha" userId="e6596ecf-5343-4fcf-a3da-e37a90e441a8" providerId="ADAL" clId="{9AB8E954-4675-44B6-97B7-B03F1495E4D3}" dt="2023-03-03T11:52:56.950" v="297" actId="14100"/>
          <ac:spMkLst>
            <pc:docMk/>
            <pc:sldMk cId="2303273512" sldId="2141412129"/>
            <ac:spMk id="5" creationId="{BBB58EC8-A9E1-49A6-9B71-11171E43DBEB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1:52:31.331" v="295" actId="2710"/>
        <pc:sldMkLst>
          <pc:docMk/>
          <pc:sldMk cId="2644188087" sldId="2141412130"/>
        </pc:sldMkLst>
        <pc:spChg chg="mod">
          <ac:chgData name="Rennie Shonhiwa-Chikwanha" userId="e6596ecf-5343-4fcf-a3da-e37a90e441a8" providerId="ADAL" clId="{9AB8E954-4675-44B6-97B7-B03F1495E4D3}" dt="2023-03-03T11:52:31.331" v="295" actId="2710"/>
          <ac:spMkLst>
            <pc:docMk/>
            <pc:sldMk cId="2644188087" sldId="2141412130"/>
            <ac:spMk id="5" creationId="{BBB58EC8-A9E1-49A6-9B71-11171E43DBEB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1:53:16.019" v="298" actId="2710"/>
        <pc:sldMkLst>
          <pc:docMk/>
          <pc:sldMk cId="1069781099" sldId="2141412131"/>
        </pc:sldMkLst>
        <pc:spChg chg="mod">
          <ac:chgData name="Rennie Shonhiwa-Chikwanha" userId="e6596ecf-5343-4fcf-a3da-e37a90e441a8" providerId="ADAL" clId="{9AB8E954-4675-44B6-97B7-B03F1495E4D3}" dt="2023-03-03T11:14:17.188" v="117" actId="14100"/>
          <ac:spMkLst>
            <pc:docMk/>
            <pc:sldMk cId="1069781099" sldId="2141412131"/>
            <ac:spMk id="4" creationId="{92F67227-80CB-465D-9F33-5B8C2D7BF33D}"/>
          </ac:spMkLst>
        </pc:spChg>
        <pc:spChg chg="mod">
          <ac:chgData name="Rennie Shonhiwa-Chikwanha" userId="e6596ecf-5343-4fcf-a3da-e37a90e441a8" providerId="ADAL" clId="{9AB8E954-4675-44B6-97B7-B03F1495E4D3}" dt="2023-03-03T11:53:16.019" v="298" actId="2710"/>
          <ac:spMkLst>
            <pc:docMk/>
            <pc:sldMk cId="1069781099" sldId="2141412131"/>
            <ac:spMk id="5" creationId="{BBB58EC8-A9E1-49A6-9B71-11171E43DBEB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1:15:55.076" v="121" actId="20577"/>
        <pc:sldMkLst>
          <pc:docMk/>
          <pc:sldMk cId="230183866" sldId="2141412132"/>
        </pc:sldMkLst>
        <pc:spChg chg="mod">
          <ac:chgData name="Rennie Shonhiwa-Chikwanha" userId="e6596ecf-5343-4fcf-a3da-e37a90e441a8" providerId="ADAL" clId="{9AB8E954-4675-44B6-97B7-B03F1495E4D3}" dt="2023-03-03T11:15:55.076" v="121" actId="20577"/>
          <ac:spMkLst>
            <pc:docMk/>
            <pc:sldMk cId="230183866" sldId="2141412132"/>
            <ac:spMk id="5" creationId="{BBB58EC8-A9E1-49A6-9B71-11171E43DBEB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2:17:58.625" v="436" actId="14100"/>
        <pc:sldMkLst>
          <pc:docMk/>
          <pc:sldMk cId="3458847731" sldId="2141412133"/>
        </pc:sldMkLst>
        <pc:spChg chg="mod">
          <ac:chgData name="Rennie Shonhiwa-Chikwanha" userId="e6596ecf-5343-4fcf-a3da-e37a90e441a8" providerId="ADAL" clId="{9AB8E954-4675-44B6-97B7-B03F1495E4D3}" dt="2023-03-03T12:17:58.625" v="436" actId="14100"/>
          <ac:spMkLst>
            <pc:docMk/>
            <pc:sldMk cId="3458847731" sldId="2141412133"/>
            <ac:spMk id="6" creationId="{B71F1720-C7D9-4871-B565-F728EC434B10}"/>
          </ac:spMkLst>
        </pc:spChg>
      </pc:sldChg>
      <pc:sldChg chg="modSp mod">
        <pc:chgData name="Rennie Shonhiwa-Chikwanha" userId="e6596ecf-5343-4fcf-a3da-e37a90e441a8" providerId="ADAL" clId="{9AB8E954-4675-44B6-97B7-B03F1495E4D3}" dt="2023-03-03T11:19:47.743" v="144" actId="313"/>
        <pc:sldMkLst>
          <pc:docMk/>
          <pc:sldMk cId="1130672010" sldId="2141412137"/>
        </pc:sldMkLst>
        <pc:spChg chg="mod">
          <ac:chgData name="Rennie Shonhiwa-Chikwanha" userId="e6596ecf-5343-4fcf-a3da-e37a90e441a8" providerId="ADAL" clId="{9AB8E954-4675-44B6-97B7-B03F1495E4D3}" dt="2023-03-03T11:19:47.743" v="144" actId="313"/>
          <ac:spMkLst>
            <pc:docMk/>
            <pc:sldMk cId="1130672010" sldId="2141412137"/>
            <ac:spMk id="6" creationId="{399D9E9E-E2E0-4890-AF1D-D495553260BE}"/>
          </ac:spMkLst>
        </pc:spChg>
      </pc:sldChg>
      <pc:sldChg chg="modSp mod">
        <pc:chgData name="Rennie Shonhiwa-Chikwanha" userId="e6596ecf-5343-4fcf-a3da-e37a90e441a8" providerId="ADAL" clId="{9AB8E954-4675-44B6-97B7-B03F1495E4D3}" dt="2023-03-07T16:14:38.716" v="512" actId="14100"/>
        <pc:sldMkLst>
          <pc:docMk/>
          <pc:sldMk cId="1489853986" sldId="2147375560"/>
        </pc:sldMkLst>
        <pc:spChg chg="mod">
          <ac:chgData name="Rennie Shonhiwa-Chikwanha" userId="e6596ecf-5343-4fcf-a3da-e37a90e441a8" providerId="ADAL" clId="{9AB8E954-4675-44B6-97B7-B03F1495E4D3}" dt="2023-03-07T16:14:38.716" v="512" actId="14100"/>
          <ac:spMkLst>
            <pc:docMk/>
            <pc:sldMk cId="1489853986" sldId="2147375560"/>
            <ac:spMk id="3" creationId="{706C785F-B512-4338-9510-7A35E97F1AA2}"/>
          </ac:spMkLst>
        </pc:spChg>
      </pc:sldChg>
      <pc:sldChg chg="modSp new mod">
        <pc:chgData name="Rennie Shonhiwa-Chikwanha" userId="e6596ecf-5343-4fcf-a3da-e37a90e441a8" providerId="ADAL" clId="{9AB8E954-4675-44B6-97B7-B03F1495E4D3}" dt="2023-03-03T11:40:04.469" v="288" actId="14100"/>
        <pc:sldMkLst>
          <pc:docMk/>
          <pc:sldMk cId="3765879420" sldId="2147375569"/>
        </pc:sldMkLst>
        <pc:spChg chg="mod">
          <ac:chgData name="Rennie Shonhiwa-Chikwanha" userId="e6596ecf-5343-4fcf-a3da-e37a90e441a8" providerId="ADAL" clId="{9AB8E954-4675-44B6-97B7-B03F1495E4D3}" dt="2023-03-03T11:23:44.902" v="180"/>
          <ac:spMkLst>
            <pc:docMk/>
            <pc:sldMk cId="3765879420" sldId="2147375569"/>
            <ac:spMk id="2" creationId="{C565BCF2-5525-45BA-995C-28F37E8D3406}"/>
          </ac:spMkLst>
        </pc:spChg>
        <pc:spChg chg="mod">
          <ac:chgData name="Rennie Shonhiwa-Chikwanha" userId="e6596ecf-5343-4fcf-a3da-e37a90e441a8" providerId="ADAL" clId="{9AB8E954-4675-44B6-97B7-B03F1495E4D3}" dt="2023-03-03T11:40:04.469" v="288" actId="14100"/>
          <ac:spMkLst>
            <pc:docMk/>
            <pc:sldMk cId="3765879420" sldId="2147375569"/>
            <ac:spMk id="3" creationId="{FFBFD9AC-AC3F-4A0A-9508-26E840323205}"/>
          </ac:spMkLst>
        </pc:spChg>
      </pc:sldChg>
      <pc:sldChg chg="modSp new mod">
        <pc:chgData name="Rennie Shonhiwa-Chikwanha" userId="e6596ecf-5343-4fcf-a3da-e37a90e441a8" providerId="ADAL" clId="{9AB8E954-4675-44B6-97B7-B03F1495E4D3}" dt="2023-03-07T16:13:27.645" v="509" actId="14100"/>
        <pc:sldMkLst>
          <pc:docMk/>
          <pc:sldMk cId="523475611" sldId="2147375570"/>
        </pc:sldMkLst>
        <pc:spChg chg="mod">
          <ac:chgData name="Rennie Shonhiwa-Chikwanha" userId="e6596ecf-5343-4fcf-a3da-e37a90e441a8" providerId="ADAL" clId="{9AB8E954-4675-44B6-97B7-B03F1495E4D3}" dt="2023-03-03T11:30:23.708" v="235"/>
          <ac:spMkLst>
            <pc:docMk/>
            <pc:sldMk cId="523475611" sldId="2147375570"/>
            <ac:spMk id="2" creationId="{44E650B2-AE03-4A1A-960F-DAFA6B003E22}"/>
          </ac:spMkLst>
        </pc:spChg>
        <pc:spChg chg="mod">
          <ac:chgData name="Rennie Shonhiwa-Chikwanha" userId="e6596ecf-5343-4fcf-a3da-e37a90e441a8" providerId="ADAL" clId="{9AB8E954-4675-44B6-97B7-B03F1495E4D3}" dt="2023-03-07T16:13:27.645" v="509" actId="14100"/>
          <ac:spMkLst>
            <pc:docMk/>
            <pc:sldMk cId="523475611" sldId="2147375570"/>
            <ac:spMk id="3" creationId="{7181416D-1354-4840-895A-12929629CA2F}"/>
          </ac:spMkLst>
        </pc:spChg>
      </pc:sldChg>
      <pc:sldChg chg="modSp new mod">
        <pc:chgData name="Rennie Shonhiwa-Chikwanha" userId="e6596ecf-5343-4fcf-a3da-e37a90e441a8" providerId="ADAL" clId="{9AB8E954-4675-44B6-97B7-B03F1495E4D3}" dt="2023-03-03T12:06:17.496" v="414" actId="20577"/>
        <pc:sldMkLst>
          <pc:docMk/>
          <pc:sldMk cId="3186752136" sldId="2147375571"/>
        </pc:sldMkLst>
        <pc:spChg chg="mod">
          <ac:chgData name="Rennie Shonhiwa-Chikwanha" userId="e6596ecf-5343-4fcf-a3da-e37a90e441a8" providerId="ADAL" clId="{9AB8E954-4675-44B6-97B7-B03F1495E4D3}" dt="2023-03-03T11:42:46.687" v="294"/>
          <ac:spMkLst>
            <pc:docMk/>
            <pc:sldMk cId="3186752136" sldId="2147375571"/>
            <ac:spMk id="2" creationId="{C100C835-7B87-468C-AF09-E2BECD967ED4}"/>
          </ac:spMkLst>
        </pc:spChg>
        <pc:spChg chg="mod">
          <ac:chgData name="Rennie Shonhiwa-Chikwanha" userId="e6596ecf-5343-4fcf-a3da-e37a90e441a8" providerId="ADAL" clId="{9AB8E954-4675-44B6-97B7-B03F1495E4D3}" dt="2023-03-03T12:06:17.496" v="414" actId="20577"/>
          <ac:spMkLst>
            <pc:docMk/>
            <pc:sldMk cId="3186752136" sldId="2147375571"/>
            <ac:spMk id="3" creationId="{AFF8BAB2-B4AB-4A47-9868-6D5A341139B8}"/>
          </ac:spMkLst>
        </pc:spChg>
      </pc:sldChg>
      <pc:sldChg chg="new del">
        <pc:chgData name="Rennie Shonhiwa-Chikwanha" userId="e6596ecf-5343-4fcf-a3da-e37a90e441a8" providerId="ADAL" clId="{9AB8E954-4675-44B6-97B7-B03F1495E4D3}" dt="2023-03-03T11:41:40.386" v="292" actId="680"/>
        <pc:sldMkLst>
          <pc:docMk/>
          <pc:sldMk cId="3899647094" sldId="2147375571"/>
        </pc:sldMkLst>
      </pc:sldChg>
      <pc:sldChg chg="modSp mod">
        <pc:chgData name="Rennie Shonhiwa-Chikwanha" userId="e6596ecf-5343-4fcf-a3da-e37a90e441a8" providerId="ADAL" clId="{9AB8E954-4675-44B6-97B7-B03F1495E4D3}" dt="2023-03-07T16:14:20.572" v="511" actId="14100"/>
        <pc:sldMkLst>
          <pc:docMk/>
          <pc:sldMk cId="4213579805" sldId="2147375574"/>
        </pc:sldMkLst>
        <pc:spChg chg="mod">
          <ac:chgData name="Rennie Shonhiwa-Chikwanha" userId="e6596ecf-5343-4fcf-a3da-e37a90e441a8" providerId="ADAL" clId="{9AB8E954-4675-44B6-97B7-B03F1495E4D3}" dt="2023-03-07T16:14:20.572" v="511" actId="14100"/>
          <ac:spMkLst>
            <pc:docMk/>
            <pc:sldMk cId="4213579805" sldId="2147375574"/>
            <ac:spMk id="3" creationId="{AFF8BAB2-B4AB-4A47-9868-6D5A341139B8}"/>
          </ac:spMkLst>
        </pc:spChg>
      </pc:sldChg>
    </pc:docChg>
  </pc:docChgLst>
  <pc:docChgLst>
    <pc:chgData name="Rajiv Kshirsagar" userId="bb024f52-ab43-4072-8770-1393e3fc235f" providerId="ADAL" clId="{5B2C8C03-521B-4C97-A3CE-54FCAE017837}"/>
    <pc:docChg chg="undo custSel addSld modSld">
      <pc:chgData name="Rajiv Kshirsagar" userId="bb024f52-ab43-4072-8770-1393e3fc235f" providerId="ADAL" clId="{5B2C8C03-521B-4C97-A3CE-54FCAE017837}" dt="2023-03-08T09:01:39.922" v="326" actId="729"/>
      <pc:docMkLst>
        <pc:docMk/>
      </pc:docMkLst>
      <pc:sldChg chg="modSp mod">
        <pc:chgData name="Rajiv Kshirsagar" userId="bb024f52-ab43-4072-8770-1393e3fc235f" providerId="ADAL" clId="{5B2C8C03-521B-4C97-A3CE-54FCAE017837}" dt="2023-03-08T08:57:45.993" v="306" actId="20577"/>
        <pc:sldMkLst>
          <pc:docMk/>
          <pc:sldMk cId="3765879420" sldId="2147375569"/>
        </pc:sldMkLst>
        <pc:spChg chg="mod">
          <ac:chgData name="Rajiv Kshirsagar" userId="bb024f52-ab43-4072-8770-1393e3fc235f" providerId="ADAL" clId="{5B2C8C03-521B-4C97-A3CE-54FCAE017837}" dt="2023-03-08T08:57:45.993" v="306" actId="20577"/>
          <ac:spMkLst>
            <pc:docMk/>
            <pc:sldMk cId="3765879420" sldId="2147375569"/>
            <ac:spMk id="2" creationId="{C565BCF2-5525-45BA-995C-28F37E8D3406}"/>
          </ac:spMkLst>
        </pc:spChg>
      </pc:sldChg>
      <pc:sldChg chg="modSp mod">
        <pc:chgData name="Rajiv Kshirsagar" userId="bb024f52-ab43-4072-8770-1393e3fc235f" providerId="ADAL" clId="{5B2C8C03-521B-4C97-A3CE-54FCAE017837}" dt="2023-03-08T08:57:52.078" v="308" actId="20577"/>
        <pc:sldMkLst>
          <pc:docMk/>
          <pc:sldMk cId="523475611" sldId="2147375570"/>
        </pc:sldMkLst>
        <pc:spChg chg="mod">
          <ac:chgData name="Rajiv Kshirsagar" userId="bb024f52-ab43-4072-8770-1393e3fc235f" providerId="ADAL" clId="{5B2C8C03-521B-4C97-A3CE-54FCAE017837}" dt="2023-03-08T08:57:52.078" v="308" actId="20577"/>
          <ac:spMkLst>
            <pc:docMk/>
            <pc:sldMk cId="523475611" sldId="2147375570"/>
            <ac:spMk id="6" creationId="{C895CFF1-E874-9D65-F9B7-A571258A7936}"/>
          </ac:spMkLst>
        </pc:spChg>
      </pc:sldChg>
      <pc:sldChg chg="mod modShow">
        <pc:chgData name="Rajiv Kshirsagar" userId="bb024f52-ab43-4072-8770-1393e3fc235f" providerId="ADAL" clId="{5B2C8C03-521B-4C97-A3CE-54FCAE017837}" dt="2023-03-08T08:59:30.527" v="311" actId="729"/>
        <pc:sldMkLst>
          <pc:docMk/>
          <pc:sldMk cId="3186752136" sldId="2147375571"/>
        </pc:sldMkLst>
      </pc:sldChg>
      <pc:sldChg chg="modSp mod modShow">
        <pc:chgData name="Rajiv Kshirsagar" userId="bb024f52-ab43-4072-8770-1393e3fc235f" providerId="ADAL" clId="{5B2C8C03-521B-4C97-A3CE-54FCAE017837}" dt="2023-03-08T08:59:33.081" v="312" actId="729"/>
        <pc:sldMkLst>
          <pc:docMk/>
          <pc:sldMk cId="4213579805" sldId="2147375574"/>
        </pc:sldMkLst>
        <pc:spChg chg="mod">
          <ac:chgData name="Rajiv Kshirsagar" userId="bb024f52-ab43-4072-8770-1393e3fc235f" providerId="ADAL" clId="{5B2C8C03-521B-4C97-A3CE-54FCAE017837}" dt="2023-03-08T08:45:01.911" v="294" actId="207"/>
          <ac:spMkLst>
            <pc:docMk/>
            <pc:sldMk cId="4213579805" sldId="2147375574"/>
            <ac:spMk id="3" creationId="{AFF8BAB2-B4AB-4A47-9868-6D5A341139B8}"/>
          </ac:spMkLst>
        </pc:spChg>
      </pc:sldChg>
      <pc:sldChg chg="modSp add mod modShow">
        <pc:chgData name="Rajiv Kshirsagar" userId="bb024f52-ab43-4072-8770-1393e3fc235f" providerId="ADAL" clId="{5B2C8C03-521B-4C97-A3CE-54FCAE017837}" dt="2023-03-08T09:01:39.922" v="326" actId="729"/>
        <pc:sldMkLst>
          <pc:docMk/>
          <pc:sldMk cId="739695464" sldId="2147375602"/>
        </pc:sldMkLst>
        <pc:spChg chg="mod">
          <ac:chgData name="Rajiv Kshirsagar" userId="bb024f52-ab43-4072-8770-1393e3fc235f" providerId="ADAL" clId="{5B2C8C03-521B-4C97-A3CE-54FCAE017837}" dt="2023-03-08T09:00:59.918" v="318" actId="20577"/>
          <ac:spMkLst>
            <pc:docMk/>
            <pc:sldMk cId="739695464" sldId="2147375602"/>
            <ac:spMk id="2" creationId="{C100C835-7B87-468C-AF09-E2BECD967ED4}"/>
          </ac:spMkLst>
        </pc:spChg>
        <pc:spChg chg="mod">
          <ac:chgData name="Rajiv Kshirsagar" userId="bb024f52-ab43-4072-8770-1393e3fc235f" providerId="ADAL" clId="{5B2C8C03-521B-4C97-A3CE-54FCAE017837}" dt="2023-03-08T09:01:32.092" v="325" actId="255"/>
          <ac:spMkLst>
            <pc:docMk/>
            <pc:sldMk cId="739695464" sldId="2147375602"/>
            <ac:spMk id="3" creationId="{AFF8BAB2-B4AB-4A47-9868-6D5A341139B8}"/>
          </ac:spMkLst>
        </pc:spChg>
      </pc:sldChg>
    </pc:docChg>
  </pc:docChgLst>
  <pc:docChgLst>
    <pc:chgData name="Caroline Kiyiika" userId="S::ckiyiika@unicef.org::52112024-77f0-4cab-9d62-b05da24f473f" providerId="AD" clId="Web-{28C4D7AA-427F-A2ED-D8CE-1B9A681DCF77}"/>
    <pc:docChg chg="modSld">
      <pc:chgData name="Caroline Kiyiika" userId="S::ckiyiika@unicef.org::52112024-77f0-4cab-9d62-b05da24f473f" providerId="AD" clId="Web-{28C4D7AA-427F-A2ED-D8CE-1B9A681DCF77}" dt="2023-03-07T15:25:53.386" v="79" actId="14100"/>
      <pc:docMkLst>
        <pc:docMk/>
      </pc:docMkLst>
      <pc:sldChg chg="modSp">
        <pc:chgData name="Caroline Kiyiika" userId="S::ckiyiika@unicef.org::52112024-77f0-4cab-9d62-b05da24f473f" providerId="AD" clId="Web-{28C4D7AA-427F-A2ED-D8CE-1B9A681DCF77}" dt="2023-03-07T15:22:24.928" v="64" actId="20577"/>
        <pc:sldMkLst>
          <pc:docMk/>
          <pc:sldMk cId="39082945" sldId="360"/>
        </pc:sldMkLst>
        <pc:spChg chg="mod">
          <ac:chgData name="Caroline Kiyiika" userId="S::ckiyiika@unicef.org::52112024-77f0-4cab-9d62-b05da24f473f" providerId="AD" clId="Web-{28C4D7AA-427F-A2ED-D8CE-1B9A681DCF77}" dt="2023-03-07T15:22:24.928" v="64" actId="20577"/>
          <ac:spMkLst>
            <pc:docMk/>
            <pc:sldMk cId="39082945" sldId="360"/>
            <ac:spMk id="3" creationId="{00000000-0000-0000-0000-000000000000}"/>
          </ac:spMkLst>
        </pc:spChg>
      </pc:sldChg>
      <pc:sldChg chg="modSp">
        <pc:chgData name="Caroline Kiyiika" userId="S::ckiyiika@unicef.org::52112024-77f0-4cab-9d62-b05da24f473f" providerId="AD" clId="Web-{28C4D7AA-427F-A2ED-D8CE-1B9A681DCF77}" dt="2023-03-07T15:25:53.386" v="79" actId="14100"/>
        <pc:sldMkLst>
          <pc:docMk/>
          <pc:sldMk cId="4184180007" sldId="2147375559"/>
        </pc:sldMkLst>
        <pc:spChg chg="mod">
          <ac:chgData name="Caroline Kiyiika" userId="S::ckiyiika@unicef.org::52112024-77f0-4cab-9d62-b05da24f473f" providerId="AD" clId="Web-{28C4D7AA-427F-A2ED-D8CE-1B9A681DCF77}" dt="2023-03-07T15:25:49.042" v="78" actId="14100"/>
          <ac:spMkLst>
            <pc:docMk/>
            <pc:sldMk cId="4184180007" sldId="2147375559"/>
            <ac:spMk id="8" creationId="{00000000-0000-0000-0000-000000000000}"/>
          </ac:spMkLst>
        </pc:spChg>
        <pc:spChg chg="mod">
          <ac:chgData name="Caroline Kiyiika" userId="S::ckiyiika@unicef.org::52112024-77f0-4cab-9d62-b05da24f473f" providerId="AD" clId="Web-{28C4D7AA-427F-A2ED-D8CE-1B9A681DCF77}" dt="2023-03-07T15:25:53.386" v="79" actId="14100"/>
          <ac:spMkLst>
            <pc:docMk/>
            <pc:sldMk cId="4184180007" sldId="2147375559"/>
            <ac:spMk id="11" creationId="{F01EBFF7-81AB-4FD2-8C2B-044E6ABF9470}"/>
          </ac:spMkLst>
        </pc:spChg>
      </pc:sldChg>
      <pc:sldChg chg="modSp">
        <pc:chgData name="Caroline Kiyiika" userId="S::ckiyiika@unicef.org::52112024-77f0-4cab-9d62-b05da24f473f" providerId="AD" clId="Web-{28C4D7AA-427F-A2ED-D8CE-1B9A681DCF77}" dt="2023-03-07T15:11:26.460" v="4" actId="20577"/>
        <pc:sldMkLst>
          <pc:docMk/>
          <pc:sldMk cId="1737457413" sldId="2147375600"/>
        </pc:sldMkLst>
        <pc:spChg chg="mod">
          <ac:chgData name="Caroline Kiyiika" userId="S::ckiyiika@unicef.org::52112024-77f0-4cab-9d62-b05da24f473f" providerId="AD" clId="Web-{28C4D7AA-427F-A2ED-D8CE-1B9A681DCF77}" dt="2023-03-07T15:11:26.460" v="4" actId="20577"/>
          <ac:spMkLst>
            <pc:docMk/>
            <pc:sldMk cId="1737457413" sldId="2147375600"/>
            <ac:spMk id="2" creationId="{00000000-0000-0000-0000-000000000000}"/>
          </ac:spMkLst>
        </pc:spChg>
      </pc:sldChg>
    </pc:docChg>
  </pc:docChgLst>
  <pc:docChgLst>
    <pc:chgData name="Ilona Schioler" userId="S::ischioler@unicef.org::034f461a-d8b3-41fa-998c-9b23c88d8696" providerId="AD" clId="Web-{915C0584-482F-F00A-EE30-7F7FB19005E7}"/>
    <pc:docChg chg="modSld">
      <pc:chgData name="Ilona Schioler" userId="S::ischioler@unicef.org::034f461a-d8b3-41fa-998c-9b23c88d8696" providerId="AD" clId="Web-{915C0584-482F-F00A-EE30-7F7FB19005E7}" dt="2023-03-07T18:50:37.655" v="2" actId="20577"/>
      <pc:docMkLst>
        <pc:docMk/>
      </pc:docMkLst>
      <pc:sldChg chg="modSp">
        <pc:chgData name="Ilona Schioler" userId="S::ischioler@unicef.org::034f461a-d8b3-41fa-998c-9b23c88d8696" providerId="AD" clId="Web-{915C0584-482F-F00A-EE30-7F7FB19005E7}" dt="2023-03-07T18:50:37.655" v="2" actId="20577"/>
        <pc:sldMkLst>
          <pc:docMk/>
          <pc:sldMk cId="4023559931" sldId="406"/>
        </pc:sldMkLst>
        <pc:spChg chg="mod">
          <ac:chgData name="Ilona Schioler" userId="S::ischioler@unicef.org::034f461a-d8b3-41fa-998c-9b23c88d8696" providerId="AD" clId="Web-{915C0584-482F-F00A-EE30-7F7FB19005E7}" dt="2023-03-07T18:50:37.655" v="2" actId="20577"/>
          <ac:spMkLst>
            <pc:docMk/>
            <pc:sldMk cId="4023559931" sldId="406"/>
            <ac:spMk id="6" creationId="{065A6A13-DB78-46E2-8C1E-A1051AB7D6D6}"/>
          </ac:spMkLst>
        </pc:spChg>
      </pc:sldChg>
    </pc:docChg>
  </pc:docChgLst>
  <pc:docChgLst>
    <pc:chgData name="Rajiv Kshirsagar" userId="S::rkshirsagar@unicef.org::bb024f52-ab43-4072-8770-1393e3fc235f" providerId="AD" clId="Web-{1741AED7-9E36-776A-B1B6-948426A93783}"/>
    <pc:docChg chg="modSld">
      <pc:chgData name="Rajiv Kshirsagar" userId="S::rkshirsagar@unicef.org::bb024f52-ab43-4072-8770-1393e3fc235f" providerId="AD" clId="Web-{1741AED7-9E36-776A-B1B6-948426A93783}" dt="2024-08-27T14:04:55.944" v="44" actId="20577"/>
      <pc:docMkLst>
        <pc:docMk/>
      </pc:docMkLst>
      <pc:sldChg chg="modSp">
        <pc:chgData name="Rajiv Kshirsagar" userId="S::rkshirsagar@unicef.org::bb024f52-ab43-4072-8770-1393e3fc235f" providerId="AD" clId="Web-{1741AED7-9E36-776A-B1B6-948426A93783}" dt="2024-08-27T14:04:55.944" v="44" actId="20577"/>
        <pc:sldMkLst>
          <pc:docMk/>
          <pc:sldMk cId="3946221955" sldId="370"/>
        </pc:sldMkLst>
        <pc:spChg chg="mod">
          <ac:chgData name="Rajiv Kshirsagar" userId="S::rkshirsagar@unicef.org::bb024f52-ab43-4072-8770-1393e3fc235f" providerId="AD" clId="Web-{1741AED7-9E36-776A-B1B6-948426A93783}" dt="2024-08-27T14:04:55.944" v="44" actId="20577"/>
          <ac:spMkLst>
            <pc:docMk/>
            <pc:sldMk cId="3946221955" sldId="370"/>
            <ac:spMk id="6" creationId="{7B67BEE1-A1C5-4444-9003-CA9E405D7F65}"/>
          </ac:spMkLst>
        </pc:spChg>
      </pc:sldChg>
    </pc:docChg>
  </pc:docChgLst>
  <pc:docChgLst>
    <pc:chgData name="Caroline Kiyiika" userId="S::ckiyiika@unicef.org::52112024-77f0-4cab-9d62-b05da24f473f" providerId="AD" clId="Web-{12F08181-931D-3381-A276-1A1BFF59A3C6}"/>
    <pc:docChg chg="addSld delSld modSld">
      <pc:chgData name="Caroline Kiyiika" userId="S::ckiyiika@unicef.org::52112024-77f0-4cab-9d62-b05da24f473f" providerId="AD" clId="Web-{12F08181-931D-3381-A276-1A1BFF59A3C6}" dt="2024-08-16T13:03:22.682" v="100" actId="20577"/>
      <pc:docMkLst>
        <pc:docMk/>
      </pc:docMkLst>
      <pc:sldChg chg="modSp">
        <pc:chgData name="Caroline Kiyiika" userId="S::ckiyiika@unicef.org::52112024-77f0-4cab-9d62-b05da24f473f" providerId="AD" clId="Web-{12F08181-931D-3381-A276-1A1BFF59A3C6}" dt="2024-08-16T12:39:04.454" v="6" actId="20577"/>
        <pc:sldMkLst>
          <pc:docMk/>
          <pc:sldMk cId="932162188" sldId="2141412107"/>
        </pc:sldMkLst>
        <pc:spChg chg="mod">
          <ac:chgData name="Caroline Kiyiika" userId="S::ckiyiika@unicef.org::52112024-77f0-4cab-9d62-b05da24f473f" providerId="AD" clId="Web-{12F08181-931D-3381-A276-1A1BFF59A3C6}" dt="2024-08-16T12:39:04.454" v="6" actId="20577"/>
          <ac:spMkLst>
            <pc:docMk/>
            <pc:sldMk cId="932162188" sldId="2141412107"/>
            <ac:spMk id="9" creationId="{C9491433-45F0-4590-90C2-BC7FE14A894B}"/>
          </ac:spMkLst>
        </pc:spChg>
      </pc:sldChg>
      <pc:sldChg chg="addSp delSp modSp">
        <pc:chgData name="Caroline Kiyiika" userId="S::ckiyiika@unicef.org::52112024-77f0-4cab-9d62-b05da24f473f" providerId="AD" clId="Web-{12F08181-931D-3381-A276-1A1BFF59A3C6}" dt="2024-08-16T13:03:22.682" v="100" actId="20577"/>
        <pc:sldMkLst>
          <pc:docMk/>
          <pc:sldMk cId="3099746795" sldId="2141412122"/>
        </pc:sldMkLst>
        <pc:graphicFrameChg chg="modGraphic">
          <ac:chgData name="Caroline Kiyiika" userId="S::ckiyiika@unicef.org::52112024-77f0-4cab-9d62-b05da24f473f" providerId="AD" clId="Web-{12F08181-931D-3381-A276-1A1BFF59A3C6}" dt="2024-08-16T13:03:22.682" v="100" actId="20577"/>
          <ac:graphicFrameMkLst>
            <pc:docMk/>
            <pc:sldMk cId="3099746795" sldId="2141412122"/>
            <ac:graphicFrameMk id="25" creationId="{912923CE-0814-46AD-BC8F-AE4AB49E3269}"/>
          </ac:graphicFrameMkLst>
        </pc:graphicFrameChg>
        <pc:graphicFrameChg chg="add del mod">
          <ac:chgData name="Caroline Kiyiika" userId="S::ckiyiika@unicef.org::52112024-77f0-4cab-9d62-b05da24f473f" providerId="AD" clId="Web-{12F08181-931D-3381-A276-1A1BFF59A3C6}" dt="2024-08-16T13:01:19.271" v="65"/>
          <ac:graphicFrameMkLst>
            <pc:docMk/>
            <pc:sldMk cId="3099746795" sldId="2141412122"/>
            <ac:graphicFrameMk id="487" creationId="{E2DAEFB4-DEEA-006A-58D0-E870F01780B4}"/>
          </ac:graphicFrameMkLst>
        </pc:graphicFrameChg>
        <pc:graphicFrameChg chg="add del mod">
          <ac:chgData name="Caroline Kiyiika" userId="S::ckiyiika@unicef.org::52112024-77f0-4cab-9d62-b05da24f473f" providerId="AD" clId="Web-{12F08181-931D-3381-A276-1A1BFF59A3C6}" dt="2024-08-16T13:01:26.802" v="69"/>
          <ac:graphicFrameMkLst>
            <pc:docMk/>
            <pc:sldMk cId="3099746795" sldId="2141412122"/>
            <ac:graphicFrameMk id="535" creationId="{033C3E08-656F-A368-1A4E-A2FC9A48A52B}"/>
          </ac:graphicFrameMkLst>
        </pc:graphicFrameChg>
      </pc:sldChg>
      <pc:sldChg chg="del">
        <pc:chgData name="Caroline Kiyiika" userId="S::ckiyiika@unicef.org::52112024-77f0-4cab-9d62-b05da24f473f" providerId="AD" clId="Web-{12F08181-931D-3381-A276-1A1BFF59A3C6}" dt="2024-08-16T12:55:03.631" v="11"/>
        <pc:sldMkLst>
          <pc:docMk/>
          <pc:sldMk cId="1737457413" sldId="2147375600"/>
        </pc:sldMkLst>
      </pc:sldChg>
      <pc:sldChg chg="del">
        <pc:chgData name="Caroline Kiyiika" userId="S::ckiyiika@unicef.org::52112024-77f0-4cab-9d62-b05da24f473f" providerId="AD" clId="Web-{12F08181-931D-3381-A276-1A1BFF59A3C6}" dt="2024-08-16T12:55:20.601" v="12"/>
        <pc:sldMkLst>
          <pc:docMk/>
          <pc:sldMk cId="829395917" sldId="2147375601"/>
        </pc:sldMkLst>
      </pc:sldChg>
      <pc:sldChg chg="del">
        <pc:chgData name="Caroline Kiyiika" userId="S::ckiyiika@unicef.org::52112024-77f0-4cab-9d62-b05da24f473f" providerId="AD" clId="Web-{12F08181-931D-3381-A276-1A1BFF59A3C6}" dt="2024-08-16T12:54:53.943" v="10"/>
        <pc:sldMkLst>
          <pc:docMk/>
          <pc:sldMk cId="3572702543" sldId="2147375623"/>
        </pc:sldMkLst>
      </pc:sldChg>
      <pc:sldChg chg="del">
        <pc:chgData name="Caroline Kiyiika" userId="S::ckiyiika@unicef.org::52112024-77f0-4cab-9d62-b05da24f473f" providerId="AD" clId="Web-{12F08181-931D-3381-A276-1A1BFF59A3C6}" dt="2024-08-16T12:54:48.521" v="9"/>
        <pc:sldMkLst>
          <pc:docMk/>
          <pc:sldMk cId="2158693915" sldId="2147375624"/>
        </pc:sldMkLst>
      </pc:sldChg>
      <pc:sldChg chg="add">
        <pc:chgData name="Caroline Kiyiika" userId="S::ckiyiika@unicef.org::52112024-77f0-4cab-9d62-b05da24f473f" providerId="AD" clId="Web-{12F08181-931D-3381-A276-1A1BFF59A3C6}" dt="2024-08-16T12:54:42.302" v="8"/>
        <pc:sldMkLst>
          <pc:docMk/>
          <pc:sldMk cId="4206442222" sldId="2147471821"/>
        </pc:sldMkLst>
      </pc:sldChg>
      <pc:sldChg chg="add">
        <pc:chgData name="Caroline Kiyiika" userId="S::ckiyiika@unicef.org::52112024-77f0-4cab-9d62-b05da24f473f" providerId="AD" clId="Web-{12F08181-931D-3381-A276-1A1BFF59A3C6}" dt="2024-08-16T12:54:42.287" v="7"/>
        <pc:sldMkLst>
          <pc:docMk/>
          <pc:sldMk cId="618811702" sldId="2147473447"/>
        </pc:sldMkLst>
      </pc:sldChg>
    </pc:docChg>
  </pc:docChgLst>
  <pc:docChgLst>
    <pc:chgData name="Caroline Kiyiika" userId="52112024-77f0-4cab-9d62-b05da24f473f" providerId="ADAL" clId="{E4D3E83A-A13D-4407-91D0-4A3361C05FA3}"/>
    <pc:docChg chg="undo custSel addSld delSld modSld sldOrd">
      <pc:chgData name="Caroline Kiyiika" userId="52112024-77f0-4cab-9d62-b05da24f473f" providerId="ADAL" clId="{E4D3E83A-A13D-4407-91D0-4A3361C05FA3}" dt="2024-08-25T16:57:53.926" v="1030"/>
      <pc:docMkLst>
        <pc:docMk/>
      </pc:docMkLst>
      <pc:sldChg chg="add del">
        <pc:chgData name="Caroline Kiyiika" userId="52112024-77f0-4cab-9d62-b05da24f473f" providerId="ADAL" clId="{E4D3E83A-A13D-4407-91D0-4A3361C05FA3}" dt="2024-08-25T16:49:13.570" v="870" actId="2696"/>
        <pc:sldMkLst>
          <pc:docMk/>
          <pc:sldMk cId="2852393542" sldId="368"/>
        </pc:sldMkLst>
      </pc:sldChg>
      <pc:sldChg chg="modSp mod">
        <pc:chgData name="Caroline Kiyiika" userId="52112024-77f0-4cab-9d62-b05da24f473f" providerId="ADAL" clId="{E4D3E83A-A13D-4407-91D0-4A3361C05FA3}" dt="2024-08-25T16:49:23.940" v="881" actId="20577"/>
        <pc:sldMkLst>
          <pc:docMk/>
          <pc:sldMk cId="2370713434" sldId="379"/>
        </pc:sldMkLst>
        <pc:spChg chg="mod">
          <ac:chgData name="Caroline Kiyiika" userId="52112024-77f0-4cab-9d62-b05da24f473f" providerId="ADAL" clId="{E4D3E83A-A13D-4407-91D0-4A3361C05FA3}" dt="2024-08-25T16:49:23.940" v="881" actId="20577"/>
          <ac:spMkLst>
            <pc:docMk/>
            <pc:sldMk cId="2370713434" sldId="379"/>
            <ac:spMk id="6" creationId="{6B7E55F0-27A7-4589-9524-3FCFC8DD6ACA}"/>
          </ac:spMkLst>
        </pc:spChg>
      </pc:sldChg>
      <pc:sldChg chg="modSp mod">
        <pc:chgData name="Caroline Kiyiika" userId="52112024-77f0-4cab-9d62-b05da24f473f" providerId="ADAL" clId="{E4D3E83A-A13D-4407-91D0-4A3361C05FA3}" dt="2024-08-24T14:52:50.605" v="222" actId="6549"/>
        <pc:sldMkLst>
          <pc:docMk/>
          <pc:sldMk cId="932162188" sldId="2141412107"/>
        </pc:sldMkLst>
        <pc:spChg chg="mod">
          <ac:chgData name="Caroline Kiyiika" userId="52112024-77f0-4cab-9d62-b05da24f473f" providerId="ADAL" clId="{E4D3E83A-A13D-4407-91D0-4A3361C05FA3}" dt="2024-08-24T14:52:50.605" v="222" actId="6549"/>
          <ac:spMkLst>
            <pc:docMk/>
            <pc:sldMk cId="932162188" sldId="2141412107"/>
            <ac:spMk id="3" creationId="{4C6D1247-0B32-48F1-B1DD-4381A29D1644}"/>
          </ac:spMkLst>
        </pc:spChg>
      </pc:sldChg>
      <pc:sldChg chg="modSp mod">
        <pc:chgData name="Caroline Kiyiika" userId="52112024-77f0-4cab-9d62-b05da24f473f" providerId="ADAL" clId="{E4D3E83A-A13D-4407-91D0-4A3361C05FA3}" dt="2024-08-16T13:18:20.724" v="221"/>
        <pc:sldMkLst>
          <pc:docMk/>
          <pc:sldMk cId="3099746795" sldId="2141412122"/>
        </pc:sldMkLst>
        <pc:spChg chg="mod">
          <ac:chgData name="Caroline Kiyiika" userId="52112024-77f0-4cab-9d62-b05da24f473f" providerId="ADAL" clId="{E4D3E83A-A13D-4407-91D0-4A3361C05FA3}" dt="2024-08-16T13:11:36.030" v="219" actId="20577"/>
          <ac:spMkLst>
            <pc:docMk/>
            <pc:sldMk cId="3099746795" sldId="2141412122"/>
            <ac:spMk id="24" creationId="{B6DBC138-C364-463F-A0E4-1A5D949EC41E}"/>
          </ac:spMkLst>
        </pc:spChg>
        <pc:graphicFrameChg chg="mod modGraphic">
          <ac:chgData name="Caroline Kiyiika" userId="52112024-77f0-4cab-9d62-b05da24f473f" providerId="ADAL" clId="{E4D3E83A-A13D-4407-91D0-4A3361C05FA3}" dt="2024-08-16T13:18:20.724" v="221"/>
          <ac:graphicFrameMkLst>
            <pc:docMk/>
            <pc:sldMk cId="3099746795" sldId="2141412122"/>
            <ac:graphicFrameMk id="25" creationId="{912923CE-0814-46AD-BC8F-AE4AB49E3269}"/>
          </ac:graphicFrameMkLst>
        </pc:graphicFrameChg>
      </pc:sldChg>
      <pc:sldChg chg="modSp mod">
        <pc:chgData name="Caroline Kiyiika" userId="52112024-77f0-4cab-9d62-b05da24f473f" providerId="ADAL" clId="{E4D3E83A-A13D-4407-91D0-4A3361C05FA3}" dt="2024-08-24T14:58:21.549" v="307" actId="14100"/>
        <pc:sldMkLst>
          <pc:docMk/>
          <pc:sldMk cId="747074141" sldId="2141412127"/>
        </pc:sldMkLst>
        <pc:spChg chg="mod">
          <ac:chgData name="Caroline Kiyiika" userId="52112024-77f0-4cab-9d62-b05da24f473f" providerId="ADAL" clId="{E4D3E83A-A13D-4407-91D0-4A3361C05FA3}" dt="2024-08-24T14:58:21.549" v="307" actId="14100"/>
          <ac:spMkLst>
            <pc:docMk/>
            <pc:sldMk cId="747074141" sldId="2141412127"/>
            <ac:spMk id="6" creationId="{7B67BEE1-A1C5-4444-9003-CA9E405D7F65}"/>
          </ac:spMkLst>
        </pc:spChg>
      </pc:sldChg>
      <pc:sldChg chg="addSp delSp modSp mod modNotesTx">
        <pc:chgData name="Caroline Kiyiika" userId="52112024-77f0-4cab-9d62-b05da24f473f" providerId="ADAL" clId="{E4D3E83A-A13D-4407-91D0-4A3361C05FA3}" dt="2024-08-25T16:55:42.336" v="956" actId="478"/>
        <pc:sldMkLst>
          <pc:docMk/>
          <pc:sldMk cId="4184180007" sldId="2147375559"/>
        </pc:sldMkLst>
        <pc:spChg chg="add del">
          <ac:chgData name="Caroline Kiyiika" userId="52112024-77f0-4cab-9d62-b05da24f473f" providerId="ADAL" clId="{E4D3E83A-A13D-4407-91D0-4A3361C05FA3}" dt="2024-08-25T16:55:42.336" v="956" actId="478"/>
          <ac:spMkLst>
            <pc:docMk/>
            <pc:sldMk cId="4184180007" sldId="2147375559"/>
            <ac:spMk id="7" creationId="{5AF68A90-493A-4D0D-A5EB-882DF7F1E51A}"/>
          </ac:spMkLst>
        </pc:spChg>
        <pc:spChg chg="mod">
          <ac:chgData name="Caroline Kiyiika" userId="52112024-77f0-4cab-9d62-b05da24f473f" providerId="ADAL" clId="{E4D3E83A-A13D-4407-91D0-4A3361C05FA3}" dt="2024-08-25T16:55:41.756" v="955" actId="21"/>
          <ac:spMkLst>
            <pc:docMk/>
            <pc:sldMk cId="4184180007" sldId="2147375559"/>
            <ac:spMk id="8" creationId="{00000000-0000-0000-0000-000000000000}"/>
          </ac:spMkLst>
        </pc:spChg>
        <pc:spChg chg="mod">
          <ac:chgData name="Caroline Kiyiika" userId="52112024-77f0-4cab-9d62-b05da24f473f" providerId="ADAL" clId="{E4D3E83A-A13D-4407-91D0-4A3361C05FA3}" dt="2024-08-25T16:55:41.269" v="954" actId="20577"/>
          <ac:spMkLst>
            <pc:docMk/>
            <pc:sldMk cId="4184180007" sldId="2147375559"/>
            <ac:spMk id="11" creationId="{F01EBFF7-81AB-4FD2-8C2B-044E6ABF9470}"/>
          </ac:spMkLst>
        </pc:spChg>
      </pc:sldChg>
      <pc:sldChg chg="add del">
        <pc:chgData name="Caroline Kiyiika" userId="52112024-77f0-4cab-9d62-b05da24f473f" providerId="ADAL" clId="{E4D3E83A-A13D-4407-91D0-4A3361C05FA3}" dt="2024-08-25T16:49:17.548" v="873" actId="47"/>
        <pc:sldMkLst>
          <pc:docMk/>
          <pc:sldMk cId="1489853986" sldId="2147375560"/>
        </pc:sldMkLst>
      </pc:sldChg>
      <pc:sldChg chg="del">
        <pc:chgData name="Caroline Kiyiika" userId="52112024-77f0-4cab-9d62-b05da24f473f" providerId="ADAL" clId="{E4D3E83A-A13D-4407-91D0-4A3361C05FA3}" dt="2024-08-24T14:57:08.200" v="306" actId="47"/>
        <pc:sldMkLst>
          <pc:docMk/>
          <pc:sldMk cId="3897975651" sldId="2147375584"/>
        </pc:sldMkLst>
      </pc:sldChg>
      <pc:sldChg chg="add del">
        <pc:chgData name="Caroline Kiyiika" userId="52112024-77f0-4cab-9d62-b05da24f473f" providerId="ADAL" clId="{E4D3E83A-A13D-4407-91D0-4A3361C05FA3}" dt="2024-08-25T16:55:48.577" v="957" actId="47"/>
        <pc:sldMkLst>
          <pc:docMk/>
          <pc:sldMk cId="977114196" sldId="2147375604"/>
        </pc:sldMkLst>
      </pc:sldChg>
      <pc:sldChg chg="modSp add del mod">
        <pc:chgData name="Caroline Kiyiika" userId="52112024-77f0-4cab-9d62-b05da24f473f" providerId="ADAL" clId="{E4D3E83A-A13D-4407-91D0-4A3361C05FA3}" dt="2024-08-25T16:55:48.577" v="957" actId="47"/>
        <pc:sldMkLst>
          <pc:docMk/>
          <pc:sldMk cId="1536771886" sldId="2147375631"/>
        </pc:sldMkLst>
        <pc:spChg chg="mod">
          <ac:chgData name="Caroline Kiyiika" userId="52112024-77f0-4cab-9d62-b05da24f473f" providerId="ADAL" clId="{E4D3E83A-A13D-4407-91D0-4A3361C05FA3}" dt="2024-08-25T16:52:25.419" v="883" actId="207"/>
          <ac:spMkLst>
            <pc:docMk/>
            <pc:sldMk cId="1536771886" sldId="2147375631"/>
            <ac:spMk id="2" creationId="{00000000-0000-0000-0000-000000000000}"/>
          </ac:spMkLst>
        </pc:spChg>
      </pc:sldChg>
      <pc:sldChg chg="modSp mod">
        <pc:chgData name="Caroline Kiyiika" userId="52112024-77f0-4cab-9d62-b05da24f473f" providerId="ADAL" clId="{E4D3E83A-A13D-4407-91D0-4A3361C05FA3}" dt="2024-08-24T14:53:30.319" v="265" actId="20577"/>
        <pc:sldMkLst>
          <pc:docMk/>
          <pc:sldMk cId="1220310302" sldId="2147375633"/>
        </pc:sldMkLst>
        <pc:spChg chg="mod">
          <ac:chgData name="Caroline Kiyiika" userId="52112024-77f0-4cab-9d62-b05da24f473f" providerId="ADAL" clId="{E4D3E83A-A13D-4407-91D0-4A3361C05FA3}" dt="2024-08-24T14:53:30.319" v="265" actId="20577"/>
          <ac:spMkLst>
            <pc:docMk/>
            <pc:sldMk cId="1220310302" sldId="2147375633"/>
            <ac:spMk id="2" creationId="{00000000-0000-0000-0000-000000000000}"/>
          </ac:spMkLst>
        </pc:spChg>
      </pc:sldChg>
      <pc:sldChg chg="modSp mod">
        <pc:chgData name="Caroline Kiyiika" userId="52112024-77f0-4cab-9d62-b05da24f473f" providerId="ADAL" clId="{E4D3E83A-A13D-4407-91D0-4A3361C05FA3}" dt="2024-08-24T14:59:30.968" v="314" actId="207"/>
        <pc:sldMkLst>
          <pc:docMk/>
          <pc:sldMk cId="3310743680" sldId="2147375634"/>
        </pc:sldMkLst>
        <pc:spChg chg="mod">
          <ac:chgData name="Caroline Kiyiika" userId="52112024-77f0-4cab-9d62-b05da24f473f" providerId="ADAL" clId="{E4D3E83A-A13D-4407-91D0-4A3361C05FA3}" dt="2024-08-24T14:59:30.968" v="314" actId="207"/>
          <ac:spMkLst>
            <pc:docMk/>
            <pc:sldMk cId="3310743680" sldId="2147375634"/>
            <ac:spMk id="10" creationId="{05D10774-D5CB-40B3-A9A7-729B32B890AC}"/>
          </ac:spMkLst>
        </pc:spChg>
      </pc:sldChg>
      <pc:sldChg chg="add">
        <pc:chgData name="Caroline Kiyiika" userId="52112024-77f0-4cab-9d62-b05da24f473f" providerId="ADAL" clId="{E4D3E83A-A13D-4407-91D0-4A3361C05FA3}" dt="2024-08-25T16:56:46.868" v="958"/>
        <pc:sldMkLst>
          <pc:docMk/>
          <pc:sldMk cId="26651784" sldId="2147375645"/>
        </pc:sldMkLst>
      </pc:sldChg>
      <pc:sldChg chg="addSp delSp modSp add mod ord modNotesTx">
        <pc:chgData name="Caroline Kiyiika" userId="52112024-77f0-4cab-9d62-b05da24f473f" providerId="ADAL" clId="{E4D3E83A-A13D-4407-91D0-4A3361C05FA3}" dt="2024-08-25T16:57:53.926" v="1030"/>
        <pc:sldMkLst>
          <pc:docMk/>
          <pc:sldMk cId="2241443463" sldId="2147473448"/>
        </pc:sldMkLst>
        <pc:spChg chg="mod">
          <ac:chgData name="Caroline Kiyiika" userId="52112024-77f0-4cab-9d62-b05da24f473f" providerId="ADAL" clId="{E4D3E83A-A13D-4407-91D0-4A3361C05FA3}" dt="2024-08-25T16:40:23.031" v="395" actId="20577"/>
          <ac:spMkLst>
            <pc:docMk/>
            <pc:sldMk cId="2241443463" sldId="2147473448"/>
            <ac:spMk id="2" creationId="{00000000-0000-0000-0000-000000000000}"/>
          </ac:spMkLst>
        </pc:spChg>
        <pc:spChg chg="add mod">
          <ac:chgData name="Caroline Kiyiika" userId="52112024-77f0-4cab-9d62-b05da24f473f" providerId="ADAL" clId="{E4D3E83A-A13D-4407-91D0-4A3361C05FA3}" dt="2024-08-25T16:57:43.035" v="1029" actId="20577"/>
          <ac:spMkLst>
            <pc:docMk/>
            <pc:sldMk cId="2241443463" sldId="2147473448"/>
            <ac:spMk id="5" creationId="{A9B6AB96-4DBC-6BFA-F339-3FB4B8C9415C}"/>
          </ac:spMkLst>
        </pc:spChg>
        <pc:picChg chg="add del mod modCrop">
          <ac:chgData name="Caroline Kiyiika" userId="52112024-77f0-4cab-9d62-b05da24f473f" providerId="ADAL" clId="{E4D3E83A-A13D-4407-91D0-4A3361C05FA3}" dt="2024-08-25T16:42:20.517" v="400" actId="478"/>
          <ac:picMkLst>
            <pc:docMk/>
            <pc:sldMk cId="2241443463" sldId="2147473448"/>
            <ac:picMk id="3" creationId="{6AE29C4A-C2A2-BB28-CA93-D42D9AB858FD}"/>
          </ac:picMkLst>
        </pc:picChg>
        <pc:picChg chg="add mod">
          <ac:chgData name="Caroline Kiyiika" userId="52112024-77f0-4cab-9d62-b05da24f473f" providerId="ADAL" clId="{E4D3E83A-A13D-4407-91D0-4A3361C05FA3}" dt="2024-08-25T16:42:36.893" v="406" actId="14100"/>
          <ac:picMkLst>
            <pc:docMk/>
            <pc:sldMk cId="2241443463" sldId="2147473448"/>
            <ac:picMk id="4" creationId="{EACD8789-CB58-2D2E-699A-2857BCCD130C}"/>
          </ac:picMkLst>
        </pc:picChg>
        <pc:picChg chg="del">
          <ac:chgData name="Caroline Kiyiika" userId="52112024-77f0-4cab-9d62-b05da24f473f" providerId="ADAL" clId="{E4D3E83A-A13D-4407-91D0-4A3361C05FA3}" dt="2024-08-25T16:39:32.865" v="316" actId="478"/>
          <ac:picMkLst>
            <pc:docMk/>
            <pc:sldMk cId="2241443463" sldId="2147473448"/>
            <ac:picMk id="9" creationId="{28241D04-03E6-412F-D9E4-1D22254633D1}"/>
          </ac:picMkLst>
        </pc:picChg>
      </pc:sldChg>
    </pc:docChg>
  </pc:docChgLst>
  <pc:docChgLst>
    <pc:chgData name="Rajiv Kshirsagar" userId="S::rkshirsagar@unicef.org::bb024f52-ab43-4072-8770-1393e3fc235f" providerId="AD" clId="Web-{6BE409DE-C6FE-9416-868B-63B98C4D5E1F}"/>
    <pc:docChg chg="modSld">
      <pc:chgData name="Rajiv Kshirsagar" userId="S::rkshirsagar@unicef.org::bb024f52-ab43-4072-8770-1393e3fc235f" providerId="AD" clId="Web-{6BE409DE-C6FE-9416-868B-63B98C4D5E1F}" dt="2023-03-08T08:56:22.190" v="19" actId="20577"/>
      <pc:docMkLst>
        <pc:docMk/>
      </pc:docMkLst>
      <pc:sldChg chg="modSp">
        <pc:chgData name="Rajiv Kshirsagar" userId="S::rkshirsagar@unicef.org::bb024f52-ab43-4072-8770-1393e3fc235f" providerId="AD" clId="Web-{6BE409DE-C6FE-9416-868B-63B98C4D5E1F}" dt="2023-03-08T08:53:37.013" v="0" actId="20577"/>
        <pc:sldMkLst>
          <pc:docMk/>
          <pc:sldMk cId="3765879420" sldId="2147375569"/>
        </pc:sldMkLst>
        <pc:spChg chg="mod">
          <ac:chgData name="Rajiv Kshirsagar" userId="S::rkshirsagar@unicef.org::bb024f52-ab43-4072-8770-1393e3fc235f" providerId="AD" clId="Web-{6BE409DE-C6FE-9416-868B-63B98C4D5E1F}" dt="2023-03-08T08:53:37.013" v="0" actId="20577"/>
          <ac:spMkLst>
            <pc:docMk/>
            <pc:sldMk cId="3765879420" sldId="2147375569"/>
            <ac:spMk id="2" creationId="{C565BCF2-5525-45BA-995C-28F37E8D3406}"/>
          </ac:spMkLst>
        </pc:spChg>
      </pc:sldChg>
      <pc:sldChg chg="modSp">
        <pc:chgData name="Rajiv Kshirsagar" userId="S::rkshirsagar@unicef.org::bb024f52-ab43-4072-8770-1393e3fc235f" providerId="AD" clId="Web-{6BE409DE-C6FE-9416-868B-63B98C4D5E1F}" dt="2023-03-08T08:56:22.190" v="19" actId="20577"/>
        <pc:sldMkLst>
          <pc:docMk/>
          <pc:sldMk cId="523475611" sldId="2147375570"/>
        </pc:sldMkLst>
        <pc:spChg chg="mod">
          <ac:chgData name="Rajiv Kshirsagar" userId="S::rkshirsagar@unicef.org::bb024f52-ab43-4072-8770-1393e3fc235f" providerId="AD" clId="Web-{6BE409DE-C6FE-9416-868B-63B98C4D5E1F}" dt="2023-03-08T08:56:22.190" v="19" actId="20577"/>
          <ac:spMkLst>
            <pc:docMk/>
            <pc:sldMk cId="523475611" sldId="2147375570"/>
            <ac:spMk id="6" creationId="{C895CFF1-E874-9D65-F9B7-A571258A7936}"/>
          </ac:spMkLst>
        </pc:spChg>
      </pc:sldChg>
    </pc:docChg>
  </pc:docChgLst>
  <pc:docChgLst>
    <pc:chgData name="Caroline Kiyiika" userId="S::ckiyiika@unicef.org::52112024-77f0-4cab-9d62-b05da24f473f" providerId="AD" clId="Web-{71ADDEFB-EEF4-AC65-A58D-74A336ACD329}"/>
    <pc:docChg chg="modSld">
      <pc:chgData name="Caroline Kiyiika" userId="S::ckiyiika@unicef.org::52112024-77f0-4cab-9d62-b05da24f473f" providerId="AD" clId="Web-{71ADDEFB-EEF4-AC65-A58D-74A336ACD329}" dt="2023-03-06T13:23:36.335" v="9"/>
      <pc:docMkLst>
        <pc:docMk/>
      </pc:docMkLst>
      <pc:sldChg chg="modSp">
        <pc:chgData name="Caroline Kiyiika" userId="S::ckiyiika@unicef.org::52112024-77f0-4cab-9d62-b05da24f473f" providerId="AD" clId="Web-{71ADDEFB-EEF4-AC65-A58D-74A336ACD329}" dt="2023-03-06T13:22:25.848" v="6" actId="20577"/>
        <pc:sldMkLst>
          <pc:docMk/>
          <pc:sldMk cId="4280960552" sldId="419"/>
        </pc:sldMkLst>
        <pc:spChg chg="mod">
          <ac:chgData name="Caroline Kiyiika" userId="S::ckiyiika@unicef.org::52112024-77f0-4cab-9d62-b05da24f473f" providerId="AD" clId="Web-{71ADDEFB-EEF4-AC65-A58D-74A336ACD329}" dt="2023-03-06T13:22:25.848" v="6" actId="20577"/>
          <ac:spMkLst>
            <pc:docMk/>
            <pc:sldMk cId="4280960552" sldId="419"/>
            <ac:spMk id="2" creationId="{9BC3A111-B168-4116-8FC1-12A594D79347}"/>
          </ac:spMkLst>
        </pc:spChg>
      </pc:sldChg>
      <pc:sldChg chg="addSp delSp modSp">
        <pc:chgData name="Caroline Kiyiika" userId="S::ckiyiika@unicef.org::52112024-77f0-4cab-9d62-b05da24f473f" providerId="AD" clId="Web-{71ADDEFB-EEF4-AC65-A58D-74A336ACD329}" dt="2023-03-06T13:23:36.335" v="9"/>
        <pc:sldMkLst>
          <pc:docMk/>
          <pc:sldMk cId="3290776090" sldId="2141412128"/>
        </pc:sldMkLst>
        <pc:spChg chg="add del mod">
          <ac:chgData name="Caroline Kiyiika" userId="S::ckiyiika@unicef.org::52112024-77f0-4cab-9d62-b05da24f473f" providerId="AD" clId="Web-{71ADDEFB-EEF4-AC65-A58D-74A336ACD329}" dt="2023-03-06T13:23:36.335" v="9"/>
          <ac:spMkLst>
            <pc:docMk/>
            <pc:sldMk cId="3290776090" sldId="2141412128"/>
            <ac:spMk id="2" creationId="{C255C4D0-C6FC-05E2-D6AA-7FDF855814C8}"/>
          </ac:spMkLst>
        </pc:spChg>
      </pc:sldChg>
      <pc:sldChg chg="modSp">
        <pc:chgData name="Caroline Kiyiika" userId="S::ckiyiika@unicef.org::52112024-77f0-4cab-9d62-b05da24f473f" providerId="AD" clId="Web-{71ADDEFB-EEF4-AC65-A58D-74A336ACD329}" dt="2023-03-06T13:20:55.517" v="1" actId="20577"/>
        <pc:sldMkLst>
          <pc:docMk/>
          <pc:sldMk cId="442098176" sldId="2147375566"/>
        </pc:sldMkLst>
        <pc:spChg chg="mod">
          <ac:chgData name="Caroline Kiyiika" userId="S::ckiyiika@unicef.org::52112024-77f0-4cab-9d62-b05da24f473f" providerId="AD" clId="Web-{71ADDEFB-EEF4-AC65-A58D-74A336ACD329}" dt="2023-03-06T13:20:55.517" v="1" actId="20577"/>
          <ac:spMkLst>
            <pc:docMk/>
            <pc:sldMk cId="442098176" sldId="2147375566"/>
            <ac:spMk id="6" creationId="{640B2B9D-F6BE-457C-93B7-55D9C6283DDF}"/>
          </ac:spMkLst>
        </pc:spChg>
      </pc:sldChg>
      <pc:sldChg chg="addSp modSp">
        <pc:chgData name="Caroline Kiyiika" userId="S::ckiyiika@unicef.org::52112024-77f0-4cab-9d62-b05da24f473f" providerId="AD" clId="Web-{71ADDEFB-EEF4-AC65-A58D-74A336ACD329}" dt="2023-03-06T13:21:53.425" v="2"/>
        <pc:sldMkLst>
          <pc:docMk/>
          <pc:sldMk cId="3765879420" sldId="2147375569"/>
        </pc:sldMkLst>
        <pc:spChg chg="add mod">
          <ac:chgData name="Caroline Kiyiika" userId="S::ckiyiika@unicef.org::52112024-77f0-4cab-9d62-b05da24f473f" providerId="AD" clId="Web-{71ADDEFB-EEF4-AC65-A58D-74A336ACD329}" dt="2023-03-06T13:21:53.425" v="2"/>
          <ac:spMkLst>
            <pc:docMk/>
            <pc:sldMk cId="3765879420" sldId="2147375569"/>
            <ac:spMk id="5" creationId="{811A5738-405D-41CD-1956-671CDD096A09}"/>
          </ac:spMkLst>
        </pc:spChg>
      </pc:sldChg>
      <pc:sldChg chg="addSp modSp">
        <pc:chgData name="Caroline Kiyiika" userId="S::ckiyiika@unicef.org::52112024-77f0-4cab-9d62-b05da24f473f" providerId="AD" clId="Web-{71ADDEFB-EEF4-AC65-A58D-74A336ACD329}" dt="2023-03-06T13:21:58.410" v="3"/>
        <pc:sldMkLst>
          <pc:docMk/>
          <pc:sldMk cId="523475611" sldId="2147375570"/>
        </pc:sldMkLst>
        <pc:spChg chg="add mod">
          <ac:chgData name="Caroline Kiyiika" userId="S::ckiyiika@unicef.org::52112024-77f0-4cab-9d62-b05da24f473f" providerId="AD" clId="Web-{71ADDEFB-EEF4-AC65-A58D-74A336ACD329}" dt="2023-03-06T13:21:58.410" v="3"/>
          <ac:spMkLst>
            <pc:docMk/>
            <pc:sldMk cId="523475611" sldId="2147375570"/>
            <ac:spMk id="5" creationId="{BEE65DF7-9386-FB6F-27E6-E5EC45DF8CD0}"/>
          </ac:spMkLst>
        </pc:spChg>
      </pc:sldChg>
      <pc:sldChg chg="addSp modSp">
        <pc:chgData name="Caroline Kiyiika" userId="S::ckiyiika@unicef.org::52112024-77f0-4cab-9d62-b05da24f473f" providerId="AD" clId="Web-{71ADDEFB-EEF4-AC65-A58D-74A336ACD329}" dt="2023-03-06T13:22:02.238" v="4"/>
        <pc:sldMkLst>
          <pc:docMk/>
          <pc:sldMk cId="3186752136" sldId="2147375571"/>
        </pc:sldMkLst>
        <pc:spChg chg="add mod">
          <ac:chgData name="Caroline Kiyiika" userId="S::ckiyiika@unicef.org::52112024-77f0-4cab-9d62-b05da24f473f" providerId="AD" clId="Web-{71ADDEFB-EEF4-AC65-A58D-74A336ACD329}" dt="2023-03-06T13:22:02.238" v="4"/>
          <ac:spMkLst>
            <pc:docMk/>
            <pc:sldMk cId="3186752136" sldId="2147375571"/>
            <ac:spMk id="5" creationId="{A1B99902-4894-67CD-9E58-E0966D30B69C}"/>
          </ac:spMkLst>
        </pc:spChg>
      </pc:sldChg>
      <pc:sldChg chg="addSp modSp">
        <pc:chgData name="Caroline Kiyiika" userId="S::ckiyiika@unicef.org::52112024-77f0-4cab-9d62-b05da24f473f" providerId="AD" clId="Web-{71ADDEFB-EEF4-AC65-A58D-74A336ACD329}" dt="2023-03-06T13:22:05.894" v="5"/>
        <pc:sldMkLst>
          <pc:docMk/>
          <pc:sldMk cId="4213579805" sldId="2147375574"/>
        </pc:sldMkLst>
        <pc:spChg chg="add mod">
          <ac:chgData name="Caroline Kiyiika" userId="S::ckiyiika@unicef.org::52112024-77f0-4cab-9d62-b05da24f473f" providerId="AD" clId="Web-{71ADDEFB-EEF4-AC65-A58D-74A336ACD329}" dt="2023-03-06T13:22:05.894" v="5"/>
          <ac:spMkLst>
            <pc:docMk/>
            <pc:sldMk cId="4213579805" sldId="2147375574"/>
            <ac:spMk id="5" creationId="{03BC1B79-38E4-8C01-356C-25513438686A}"/>
          </ac:spMkLst>
        </pc:spChg>
      </pc:sldChg>
    </pc:docChg>
  </pc:docChgLst>
  <pc:docChgLst>
    <pc:chgData name="Ilona Schioler" userId="S::ischioler@unicef.org::034f461a-d8b3-41fa-998c-9b23c88d8696" providerId="AD" clId="Web-{1DB82DDF-DA75-E3D4-8469-2723A29E5F71}"/>
    <pc:docChg chg="modSld">
      <pc:chgData name="Ilona Schioler" userId="S::ischioler@unicef.org::034f461a-d8b3-41fa-998c-9b23c88d8696" providerId="AD" clId="Web-{1DB82DDF-DA75-E3D4-8469-2723A29E5F71}" dt="2023-03-08T12:02:34.679" v="1" actId="1076"/>
      <pc:docMkLst>
        <pc:docMk/>
      </pc:docMkLst>
      <pc:sldChg chg="modSp">
        <pc:chgData name="Ilona Schioler" userId="S::ischioler@unicef.org::034f461a-d8b3-41fa-998c-9b23c88d8696" providerId="AD" clId="Web-{1DB82DDF-DA75-E3D4-8469-2723A29E5F71}" dt="2023-03-08T12:02:34.679" v="1" actId="1076"/>
        <pc:sldMkLst>
          <pc:docMk/>
          <pc:sldMk cId="39082945" sldId="360"/>
        </pc:sldMkLst>
        <pc:spChg chg="mod">
          <ac:chgData name="Ilona Schioler" userId="S::ischioler@unicef.org::034f461a-d8b3-41fa-998c-9b23c88d8696" providerId="AD" clId="Web-{1DB82DDF-DA75-E3D4-8469-2723A29E5F71}" dt="2023-03-08T12:02:34.679" v="1" actId="1076"/>
          <ac:spMkLst>
            <pc:docMk/>
            <pc:sldMk cId="39082945" sldId="360"/>
            <ac:spMk id="3" creationId="{00000000-0000-0000-0000-000000000000}"/>
          </ac:spMkLst>
        </pc:spChg>
      </pc:sldChg>
    </pc:docChg>
  </pc:docChgLst>
  <pc:docChgLst>
    <pc:chgData name="Rajiv Kshirsagar" userId="S::rkshirsagar@unicef.org::bb024f52-ab43-4072-8770-1393e3fc235f" providerId="AD" clId="Web-{EBA88F6E-A5E1-4239-91E3-58A357C24492}"/>
    <pc:docChg chg="modSld">
      <pc:chgData name="Rajiv Kshirsagar" userId="S::rkshirsagar@unicef.org::bb024f52-ab43-4072-8770-1393e3fc235f" providerId="AD" clId="Web-{EBA88F6E-A5E1-4239-91E3-58A357C24492}" dt="2023-03-08T08:40:25.636" v="196" actId="20577"/>
      <pc:docMkLst>
        <pc:docMk/>
      </pc:docMkLst>
      <pc:sldChg chg="modSp">
        <pc:chgData name="Rajiv Kshirsagar" userId="S::rkshirsagar@unicef.org::bb024f52-ab43-4072-8770-1393e3fc235f" providerId="AD" clId="Web-{EBA88F6E-A5E1-4239-91E3-58A357C24492}" dt="2023-03-08T08:33:02.606" v="105" actId="20577"/>
        <pc:sldMkLst>
          <pc:docMk/>
          <pc:sldMk cId="523475611" sldId="2147375570"/>
        </pc:sldMkLst>
        <pc:spChg chg="mod">
          <ac:chgData name="Rajiv Kshirsagar" userId="S::rkshirsagar@unicef.org::bb024f52-ab43-4072-8770-1393e3fc235f" providerId="AD" clId="Web-{EBA88F6E-A5E1-4239-91E3-58A357C24492}" dt="2023-03-08T08:33:02.606" v="105" actId="20577"/>
          <ac:spMkLst>
            <pc:docMk/>
            <pc:sldMk cId="523475611" sldId="2147375570"/>
            <ac:spMk id="3" creationId="{7181416D-1354-4840-895A-12929629CA2F}"/>
          </ac:spMkLst>
        </pc:spChg>
      </pc:sldChg>
      <pc:sldChg chg="modSp">
        <pc:chgData name="Rajiv Kshirsagar" userId="S::rkshirsagar@unicef.org::bb024f52-ab43-4072-8770-1393e3fc235f" providerId="AD" clId="Web-{EBA88F6E-A5E1-4239-91E3-58A357C24492}" dt="2023-03-08T08:40:25.636" v="196" actId="20577"/>
        <pc:sldMkLst>
          <pc:docMk/>
          <pc:sldMk cId="4213579805" sldId="2147375574"/>
        </pc:sldMkLst>
        <pc:spChg chg="mod">
          <ac:chgData name="Rajiv Kshirsagar" userId="S::rkshirsagar@unicef.org::bb024f52-ab43-4072-8770-1393e3fc235f" providerId="AD" clId="Web-{EBA88F6E-A5E1-4239-91E3-58A357C24492}" dt="2023-03-08T08:40:25.636" v="196" actId="20577"/>
          <ac:spMkLst>
            <pc:docMk/>
            <pc:sldMk cId="4213579805" sldId="2147375574"/>
            <ac:spMk id="3" creationId="{AFF8BAB2-B4AB-4A47-9868-6D5A341139B8}"/>
          </ac:spMkLst>
        </pc:spChg>
      </pc:sldChg>
    </pc:docChg>
  </pc:docChgLst>
  <pc:docChgLst>
    <pc:chgData name="Rajiv Kshirsagar" userId="S::rkshirsagar@unicef.org::bb024f52-ab43-4072-8770-1393e3fc235f" providerId="AD" clId="Web-{0BC9F367-2608-062B-9554-401B371D0537}"/>
    <pc:docChg chg="modSld">
      <pc:chgData name="Rajiv Kshirsagar" userId="S::rkshirsagar@unicef.org::bb024f52-ab43-4072-8770-1393e3fc235f" providerId="AD" clId="Web-{0BC9F367-2608-062B-9554-401B371D0537}" dt="2023-03-23T15:01:30.693" v="55" actId="20577"/>
      <pc:docMkLst>
        <pc:docMk/>
      </pc:docMkLst>
      <pc:sldChg chg="modSp">
        <pc:chgData name="Rajiv Kshirsagar" userId="S::rkshirsagar@unicef.org::bb024f52-ab43-4072-8770-1393e3fc235f" providerId="AD" clId="Web-{0BC9F367-2608-062B-9554-401B371D0537}" dt="2023-03-23T15:01:30.693" v="55" actId="20577"/>
        <pc:sldMkLst>
          <pc:docMk/>
          <pc:sldMk cId="39082945" sldId="360"/>
        </pc:sldMkLst>
        <pc:spChg chg="mod">
          <ac:chgData name="Rajiv Kshirsagar" userId="S::rkshirsagar@unicef.org::bb024f52-ab43-4072-8770-1393e3fc235f" providerId="AD" clId="Web-{0BC9F367-2608-062B-9554-401B371D0537}" dt="2023-03-23T15:01:30.693" v="55" actId="20577"/>
          <ac:spMkLst>
            <pc:docMk/>
            <pc:sldMk cId="39082945" sldId="360"/>
            <ac:spMk id="3" creationId="{00000000-0000-0000-0000-000000000000}"/>
          </ac:spMkLst>
        </pc:spChg>
      </pc:sldChg>
    </pc:docChg>
  </pc:docChgLst>
  <pc:docChgLst>
    <pc:chgData name="Mada Plesner" userId="d4c2c235-282c-4352-a6be-3696b8917585" providerId="ADAL" clId="{8C791B80-47EC-4588-99EA-79A4D74F6CFB}"/>
    <pc:docChg chg="undo custSel addSld delSld modSld sldOrd">
      <pc:chgData name="Mada Plesner" userId="d4c2c235-282c-4352-a6be-3696b8917585" providerId="ADAL" clId="{8C791B80-47EC-4588-99EA-79A4D74F6CFB}" dt="2024-08-29T13:05:14.941" v="1789" actId="20577"/>
      <pc:docMkLst>
        <pc:docMk/>
      </pc:docMkLst>
      <pc:sldChg chg="addSp delSp modSp add mod">
        <pc:chgData name="Mada Plesner" userId="d4c2c235-282c-4352-a6be-3696b8917585" providerId="ADAL" clId="{8C791B80-47EC-4588-99EA-79A4D74F6CFB}" dt="2024-08-27T10:47:46.539" v="1764" actId="255"/>
        <pc:sldMkLst>
          <pc:docMk/>
          <pc:sldMk cId="1832585270" sldId="260"/>
        </pc:sldMkLst>
        <pc:spChg chg="add mod">
          <ac:chgData name="Mada Plesner" userId="d4c2c235-282c-4352-a6be-3696b8917585" providerId="ADAL" clId="{8C791B80-47EC-4588-99EA-79A4D74F6CFB}" dt="2024-08-27T10:47:46.539" v="1764" actId="255"/>
          <ac:spMkLst>
            <pc:docMk/>
            <pc:sldMk cId="1832585270" sldId="260"/>
            <ac:spMk id="3" creationId="{2A5AE3EA-F902-78A3-9B58-AD5163E36F11}"/>
          </ac:spMkLst>
        </pc:spChg>
        <pc:spChg chg="del">
          <ac:chgData name="Mada Plesner" userId="d4c2c235-282c-4352-a6be-3696b8917585" providerId="ADAL" clId="{8C791B80-47EC-4588-99EA-79A4D74F6CFB}" dt="2024-08-16T07:59:43.300" v="455" actId="478"/>
          <ac:spMkLst>
            <pc:docMk/>
            <pc:sldMk cId="1832585270" sldId="260"/>
            <ac:spMk id="5" creationId="{4C0ACA61-4EDC-383B-74BE-077C73F93CA4}"/>
          </ac:spMkLst>
        </pc:spChg>
      </pc:sldChg>
      <pc:sldChg chg="delSp mod">
        <pc:chgData name="Mada Plesner" userId="d4c2c235-282c-4352-a6be-3696b8917585" providerId="ADAL" clId="{8C791B80-47EC-4588-99EA-79A4D74F6CFB}" dt="2024-08-16T07:44:26.623" v="211" actId="478"/>
        <pc:sldMkLst>
          <pc:docMk/>
          <pc:sldMk cId="3046586501" sldId="307"/>
        </pc:sldMkLst>
        <pc:spChg chg="del">
          <ac:chgData name="Mada Plesner" userId="d4c2c235-282c-4352-a6be-3696b8917585" providerId="ADAL" clId="{8C791B80-47EC-4588-99EA-79A4D74F6CFB}" dt="2024-08-16T07:44:26.623" v="211" actId="478"/>
          <ac:spMkLst>
            <pc:docMk/>
            <pc:sldMk cId="3046586501" sldId="307"/>
            <ac:spMk id="7" creationId="{3439624A-8139-446F-9659-6A1F47A4E196}"/>
          </ac:spMkLst>
        </pc:spChg>
      </pc:sldChg>
      <pc:sldChg chg="addSp delSp modSp mod">
        <pc:chgData name="Mada Plesner" userId="d4c2c235-282c-4352-a6be-3696b8917585" providerId="ADAL" clId="{8C791B80-47EC-4588-99EA-79A4D74F6CFB}" dt="2024-08-16T09:53:10.684" v="1669" actId="20577"/>
        <pc:sldMkLst>
          <pc:docMk/>
          <pc:sldMk cId="39082945" sldId="360"/>
        </pc:sldMkLst>
        <pc:spChg chg="del">
          <ac:chgData name="Mada Plesner" userId="d4c2c235-282c-4352-a6be-3696b8917585" providerId="ADAL" clId="{8C791B80-47EC-4588-99EA-79A4D74F6CFB}" dt="2024-08-16T07:56:22.935" v="406" actId="478"/>
          <ac:spMkLst>
            <pc:docMk/>
            <pc:sldMk cId="39082945" sldId="360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7:37:56.420" v="133"/>
          <ac:spMkLst>
            <pc:docMk/>
            <pc:sldMk cId="39082945" sldId="360"/>
            <ac:spMk id="4" creationId="{5C759726-9C47-9348-C53A-812545FE0439}"/>
          </ac:spMkLst>
        </pc:spChg>
        <pc:spChg chg="del mod">
          <ac:chgData name="Mada Plesner" userId="d4c2c235-282c-4352-a6be-3696b8917585" providerId="ADAL" clId="{8C791B80-47EC-4588-99EA-79A4D74F6CFB}" dt="2024-08-16T07:37:55.433" v="132" actId="478"/>
          <ac:spMkLst>
            <pc:docMk/>
            <pc:sldMk cId="39082945" sldId="360"/>
            <ac:spMk id="6" creationId="{640B2B9D-F6BE-457C-93B7-55D9C6283DDF}"/>
          </ac:spMkLst>
        </pc:spChg>
        <pc:spChg chg="add del mod">
          <ac:chgData name="Mada Plesner" userId="d4c2c235-282c-4352-a6be-3696b8917585" providerId="ADAL" clId="{8C791B80-47EC-4588-99EA-79A4D74F6CFB}" dt="2024-08-16T07:56:38.433" v="409" actId="478"/>
          <ac:spMkLst>
            <pc:docMk/>
            <pc:sldMk cId="39082945" sldId="360"/>
            <ac:spMk id="9" creationId="{6406DB14-2C13-03A7-9323-E14F14342FB9}"/>
          </ac:spMkLst>
        </pc:spChg>
        <pc:spChg chg="add mod">
          <ac:chgData name="Mada Plesner" userId="d4c2c235-282c-4352-a6be-3696b8917585" providerId="ADAL" clId="{8C791B80-47EC-4588-99EA-79A4D74F6CFB}" dt="2024-08-16T09:53:10.684" v="1669" actId="20577"/>
          <ac:spMkLst>
            <pc:docMk/>
            <pc:sldMk cId="39082945" sldId="360"/>
            <ac:spMk id="10" creationId="{12C04C0E-EB9E-F0C4-3CD0-AE384DEC1FD7}"/>
          </ac:spMkLst>
        </pc:spChg>
      </pc:sldChg>
      <pc:sldChg chg="delSp mod">
        <pc:chgData name="Mada Plesner" userId="d4c2c235-282c-4352-a6be-3696b8917585" providerId="ADAL" clId="{8C791B80-47EC-4588-99EA-79A4D74F6CFB}" dt="2024-08-16T07:43:31.208" v="202" actId="478"/>
        <pc:sldMkLst>
          <pc:docMk/>
          <pc:sldMk cId="2852393542" sldId="368"/>
        </pc:sldMkLst>
        <pc:spChg chg="del">
          <ac:chgData name="Mada Plesner" userId="d4c2c235-282c-4352-a6be-3696b8917585" providerId="ADAL" clId="{8C791B80-47EC-4588-99EA-79A4D74F6CFB}" dt="2024-08-16T07:43:31.208" v="202" actId="478"/>
          <ac:spMkLst>
            <pc:docMk/>
            <pc:sldMk cId="2852393542" sldId="368"/>
            <ac:spMk id="2" creationId="{A5FA5100-7504-44BE-8457-E3D3D15A1F4C}"/>
          </ac:spMkLst>
        </pc:spChg>
      </pc:sldChg>
      <pc:sldChg chg="delSp mod">
        <pc:chgData name="Mada Plesner" userId="d4c2c235-282c-4352-a6be-3696b8917585" providerId="ADAL" clId="{8C791B80-47EC-4588-99EA-79A4D74F6CFB}" dt="2024-08-16T07:43:44.799" v="205" actId="478"/>
        <pc:sldMkLst>
          <pc:docMk/>
          <pc:sldMk cId="3946221955" sldId="370"/>
        </pc:sldMkLst>
        <pc:spChg chg="del">
          <ac:chgData name="Mada Plesner" userId="d4c2c235-282c-4352-a6be-3696b8917585" providerId="ADAL" clId="{8C791B80-47EC-4588-99EA-79A4D74F6CFB}" dt="2024-08-16T07:43:44.799" v="205" actId="478"/>
          <ac:spMkLst>
            <pc:docMk/>
            <pc:sldMk cId="3946221955" sldId="370"/>
            <ac:spMk id="2" creationId="{790C8ABA-8BA2-4859-B0EC-CAC8E21BBE9A}"/>
          </ac:spMkLst>
        </pc:spChg>
      </pc:sldChg>
      <pc:sldChg chg="delSp mod ord">
        <pc:chgData name="Mada Plesner" userId="d4c2c235-282c-4352-a6be-3696b8917585" providerId="ADAL" clId="{8C791B80-47EC-4588-99EA-79A4D74F6CFB}" dt="2024-08-27T09:23:45.682" v="1677"/>
        <pc:sldMkLst>
          <pc:docMk/>
          <pc:sldMk cId="1870742988" sldId="373"/>
        </pc:sldMkLst>
        <pc:spChg chg="del">
          <ac:chgData name="Mada Plesner" userId="d4c2c235-282c-4352-a6be-3696b8917585" providerId="ADAL" clId="{8C791B80-47EC-4588-99EA-79A4D74F6CFB}" dt="2024-08-16T07:43:54.567" v="207" actId="478"/>
          <ac:spMkLst>
            <pc:docMk/>
            <pc:sldMk cId="1870742988" sldId="373"/>
            <ac:spMk id="5" creationId="{4C588F09-7AE6-4699-AD6B-61BB6329384E}"/>
          </ac:spMkLst>
        </pc:spChg>
      </pc:sldChg>
      <pc:sldChg chg="delSp mod">
        <pc:chgData name="Mada Plesner" userId="d4c2c235-282c-4352-a6be-3696b8917585" providerId="ADAL" clId="{8C791B80-47EC-4588-99EA-79A4D74F6CFB}" dt="2024-08-16T07:43:38.751" v="204" actId="478"/>
        <pc:sldMkLst>
          <pc:docMk/>
          <pc:sldMk cId="2370713434" sldId="379"/>
        </pc:sldMkLst>
        <pc:spChg chg="del">
          <ac:chgData name="Mada Plesner" userId="d4c2c235-282c-4352-a6be-3696b8917585" providerId="ADAL" clId="{8C791B80-47EC-4588-99EA-79A4D74F6CFB}" dt="2024-08-16T07:43:38.751" v="204" actId="478"/>
          <ac:spMkLst>
            <pc:docMk/>
            <pc:sldMk cId="2370713434" sldId="379"/>
            <ac:spMk id="4" creationId="{04836C3C-C069-4267-9563-4C470CB118F2}"/>
          </ac:spMkLst>
        </pc:spChg>
      </pc:sldChg>
      <pc:sldChg chg="addSp delSp modSp del mod">
        <pc:chgData name="Mada Plesner" userId="d4c2c235-282c-4352-a6be-3696b8917585" providerId="ADAL" clId="{8C791B80-47EC-4588-99EA-79A4D74F6CFB}" dt="2024-08-16T08:36:19.765" v="940" actId="47"/>
        <pc:sldMkLst>
          <pc:docMk/>
          <pc:sldMk cId="4023559931" sldId="406"/>
        </pc:sldMkLst>
        <pc:spChg chg="del">
          <ac:chgData name="Mada Plesner" userId="d4c2c235-282c-4352-a6be-3696b8917585" providerId="ADAL" clId="{8C791B80-47EC-4588-99EA-79A4D74F6CFB}" dt="2024-08-16T07:40:59.279" v="163" actId="478"/>
          <ac:spMkLst>
            <pc:docMk/>
            <pc:sldMk cId="4023559931" sldId="406"/>
            <ac:spMk id="2" creationId="{E8C39A0A-C0E2-463C-8BBF-0A8F5705FEC0}"/>
          </ac:spMkLst>
        </pc:spChg>
        <pc:spChg chg="add mod">
          <ac:chgData name="Mada Plesner" userId="d4c2c235-282c-4352-a6be-3696b8917585" providerId="ADAL" clId="{8C791B80-47EC-4588-99EA-79A4D74F6CFB}" dt="2024-08-16T07:41:00.544" v="164"/>
          <ac:spMkLst>
            <pc:docMk/>
            <pc:sldMk cId="4023559931" sldId="406"/>
            <ac:spMk id="3" creationId="{4F1C4927-192C-F8C3-07DE-EB7F534EFAFD}"/>
          </ac:spMkLst>
        </pc:spChg>
        <pc:spChg chg="mod">
          <ac:chgData name="Mada Plesner" userId="d4c2c235-282c-4352-a6be-3696b8917585" providerId="ADAL" clId="{8C791B80-47EC-4588-99EA-79A4D74F6CFB}" dt="2024-08-16T07:41:22.128" v="180" actId="20577"/>
          <ac:spMkLst>
            <pc:docMk/>
            <pc:sldMk cId="4023559931" sldId="406"/>
            <ac:spMk id="6" creationId="{065A6A13-DB78-46E2-8C1E-A1051AB7D6D6}"/>
          </ac:spMkLst>
        </pc:spChg>
      </pc:sldChg>
      <pc:sldChg chg="addSp delSp modSp mod modAnim">
        <pc:chgData name="Mada Plesner" userId="d4c2c235-282c-4352-a6be-3696b8917585" providerId="ADAL" clId="{8C791B80-47EC-4588-99EA-79A4D74F6CFB}" dt="2024-08-16T09:52:18.950" v="1655" actId="20577"/>
        <pc:sldMkLst>
          <pc:docMk/>
          <pc:sldMk cId="4280960552" sldId="419"/>
        </pc:sldMkLst>
        <pc:spChg chg="del">
          <ac:chgData name="Mada Plesner" userId="d4c2c235-282c-4352-a6be-3696b8917585" providerId="ADAL" clId="{8C791B80-47EC-4588-99EA-79A4D74F6CFB}" dt="2024-08-16T07:39:35.849" v="147" actId="478"/>
          <ac:spMkLst>
            <pc:docMk/>
            <pc:sldMk cId="4280960552" sldId="419"/>
            <ac:spMk id="2" creationId="{9BC3A111-B168-4116-8FC1-12A594D79347}"/>
          </ac:spMkLst>
        </pc:spChg>
        <pc:spChg chg="add mod">
          <ac:chgData name="Mada Plesner" userId="d4c2c235-282c-4352-a6be-3696b8917585" providerId="ADAL" clId="{8C791B80-47EC-4588-99EA-79A4D74F6CFB}" dt="2024-08-16T07:39:36.435" v="148"/>
          <ac:spMkLst>
            <pc:docMk/>
            <pc:sldMk cId="4280960552" sldId="419"/>
            <ac:spMk id="4" creationId="{A1D5F172-5FB4-C303-72B0-986B755F347E}"/>
          </ac:spMkLst>
        </pc:spChg>
        <pc:spChg chg="add mod">
          <ac:chgData name="Mada Plesner" userId="d4c2c235-282c-4352-a6be-3696b8917585" providerId="ADAL" clId="{8C791B80-47EC-4588-99EA-79A4D74F6CFB}" dt="2024-08-16T08:15:23.880" v="689" actId="1076"/>
          <ac:spMkLst>
            <pc:docMk/>
            <pc:sldMk cId="4280960552" sldId="419"/>
            <ac:spMk id="5" creationId="{E3E35AD3-36A6-433B-2E40-23DB1D2860A7}"/>
          </ac:spMkLst>
        </pc:spChg>
        <pc:spChg chg="mod">
          <ac:chgData name="Mada Plesner" userId="d4c2c235-282c-4352-a6be-3696b8917585" providerId="ADAL" clId="{8C791B80-47EC-4588-99EA-79A4D74F6CFB}" dt="2024-08-16T09:52:18.950" v="1655" actId="20577"/>
          <ac:spMkLst>
            <pc:docMk/>
            <pc:sldMk cId="4280960552" sldId="419"/>
            <ac:spMk id="8" creationId="{2243C942-4856-41C9-B563-3E75F192DC92}"/>
          </ac:spMkLst>
        </pc:spChg>
        <pc:spChg chg="del">
          <ac:chgData name="Mada Plesner" userId="d4c2c235-282c-4352-a6be-3696b8917585" providerId="ADAL" clId="{8C791B80-47EC-4588-99EA-79A4D74F6CFB}" dt="2024-08-16T08:03:35.181" v="471" actId="478"/>
          <ac:spMkLst>
            <pc:docMk/>
            <pc:sldMk cId="4280960552" sldId="419"/>
            <ac:spMk id="10" creationId="{05D10774-D5CB-40B3-A9A7-729B32B890AC}"/>
          </ac:spMkLst>
        </pc:spChg>
        <pc:spChg chg="mod">
          <ac:chgData name="Mada Plesner" userId="d4c2c235-282c-4352-a6be-3696b8917585" providerId="ADAL" clId="{8C791B80-47EC-4588-99EA-79A4D74F6CFB}" dt="2024-08-16T08:16:36.246" v="705" actId="20577"/>
          <ac:spMkLst>
            <pc:docMk/>
            <pc:sldMk cId="4280960552" sldId="419"/>
            <ac:spMk id="13" creationId="{ED016BDC-5AF9-46E8-B8ED-1492DC66A782}"/>
          </ac:spMkLst>
        </pc:spChg>
        <pc:spChg chg="del">
          <ac:chgData name="Mada Plesner" userId="d4c2c235-282c-4352-a6be-3696b8917585" providerId="ADAL" clId="{8C791B80-47EC-4588-99EA-79A4D74F6CFB}" dt="2024-08-16T08:04:38.045" v="482" actId="478"/>
          <ac:spMkLst>
            <pc:docMk/>
            <pc:sldMk cId="4280960552" sldId="419"/>
            <ac:spMk id="16" creationId="{B1583461-86A6-4179-B02C-3306881E90A7}"/>
          </ac:spMkLst>
        </pc:spChg>
        <pc:picChg chg="del mod">
          <ac:chgData name="Mada Plesner" userId="d4c2c235-282c-4352-a6be-3696b8917585" providerId="ADAL" clId="{8C791B80-47EC-4588-99EA-79A4D74F6CFB}" dt="2024-08-16T08:03:32.951" v="470" actId="478"/>
          <ac:picMkLst>
            <pc:docMk/>
            <pc:sldMk cId="4280960552" sldId="419"/>
            <ac:picMk id="9" creationId="{7F813919-5224-4116-A0FB-BBCB91BDE828}"/>
          </ac:picMkLst>
        </pc:picChg>
        <pc:picChg chg="mod">
          <ac:chgData name="Mada Plesner" userId="d4c2c235-282c-4352-a6be-3696b8917585" providerId="ADAL" clId="{8C791B80-47EC-4588-99EA-79A4D74F6CFB}" dt="2024-08-16T08:15:15.625" v="688" actId="1076"/>
          <ac:picMkLst>
            <pc:docMk/>
            <pc:sldMk cId="4280960552" sldId="419"/>
            <ac:picMk id="12" creationId="{33544790-4972-4415-96D9-B3A326A6E783}"/>
          </ac:picMkLst>
        </pc:picChg>
        <pc:picChg chg="mod">
          <ac:chgData name="Mada Plesner" userId="d4c2c235-282c-4352-a6be-3696b8917585" providerId="ADAL" clId="{8C791B80-47EC-4588-99EA-79A4D74F6CFB}" dt="2024-08-16T08:14:16.357" v="653" actId="1076"/>
          <ac:picMkLst>
            <pc:docMk/>
            <pc:sldMk cId="4280960552" sldId="419"/>
            <ac:picMk id="15" creationId="{F981F884-E53F-4E50-9C3A-C715A00CEAEF}"/>
          </ac:picMkLst>
        </pc:picChg>
      </pc:sldChg>
      <pc:sldChg chg="addSp delSp modSp add mod">
        <pc:chgData name="Mada Plesner" userId="d4c2c235-282c-4352-a6be-3696b8917585" providerId="ADAL" clId="{8C791B80-47EC-4588-99EA-79A4D74F6CFB}" dt="2024-08-27T10:47:36.994" v="1763" actId="255"/>
        <pc:sldMkLst>
          <pc:docMk/>
          <pc:sldMk cId="322770819" sldId="1427"/>
        </pc:sldMkLst>
        <pc:spChg chg="add mod">
          <ac:chgData name="Mada Plesner" userId="d4c2c235-282c-4352-a6be-3696b8917585" providerId="ADAL" clId="{8C791B80-47EC-4588-99EA-79A4D74F6CFB}" dt="2024-08-27T10:47:36.994" v="1763" actId="255"/>
          <ac:spMkLst>
            <pc:docMk/>
            <pc:sldMk cId="322770819" sldId="1427"/>
            <ac:spMk id="2" creationId="{F6A9F8ED-B719-BE0D-5B41-665031469E27}"/>
          </ac:spMkLst>
        </pc:spChg>
        <pc:spChg chg="del">
          <ac:chgData name="Mada Plesner" userId="d4c2c235-282c-4352-a6be-3696b8917585" providerId="ADAL" clId="{8C791B80-47EC-4588-99EA-79A4D74F6CFB}" dt="2024-08-16T07:59:38.836" v="454" actId="478"/>
          <ac:spMkLst>
            <pc:docMk/>
            <pc:sldMk cId="322770819" sldId="1427"/>
            <ac:spMk id="10" creationId="{801527DE-DB03-3B2E-54B7-07CEA8879EB0}"/>
          </ac:spMkLst>
        </pc:spChg>
      </pc:sldChg>
      <pc:sldChg chg="modSp mod">
        <pc:chgData name="Mada Plesner" userId="d4c2c235-282c-4352-a6be-3696b8917585" providerId="ADAL" clId="{8C791B80-47EC-4588-99EA-79A4D74F6CFB}" dt="2024-08-16T07:48:22.700" v="261" actId="6549"/>
        <pc:sldMkLst>
          <pc:docMk/>
          <pc:sldMk cId="1582024757" sldId="2665"/>
        </pc:sldMkLst>
        <pc:spChg chg="mod">
          <ac:chgData name="Mada Plesner" userId="d4c2c235-282c-4352-a6be-3696b8917585" providerId="ADAL" clId="{8C791B80-47EC-4588-99EA-79A4D74F6CFB}" dt="2024-08-16T07:48:22.700" v="261" actId="6549"/>
          <ac:spMkLst>
            <pc:docMk/>
            <pc:sldMk cId="1582024757" sldId="2665"/>
            <ac:spMk id="5" creationId="{A29570BD-C469-4FB3-9D6C-DAA3CA8DB007}"/>
          </ac:spMkLst>
        </pc:spChg>
      </pc:sldChg>
      <pc:sldChg chg="modSp mod">
        <pc:chgData name="Mada Plesner" userId="d4c2c235-282c-4352-a6be-3696b8917585" providerId="ADAL" clId="{8C791B80-47EC-4588-99EA-79A4D74F6CFB}" dt="2024-08-27T10:44:51.914" v="1752" actId="6549"/>
        <pc:sldMkLst>
          <pc:docMk/>
          <pc:sldMk cId="932162188" sldId="2141412107"/>
        </pc:sldMkLst>
        <pc:spChg chg="mod">
          <ac:chgData name="Mada Plesner" userId="d4c2c235-282c-4352-a6be-3696b8917585" providerId="ADAL" clId="{8C791B80-47EC-4588-99EA-79A4D74F6CFB}" dt="2024-08-16T07:35:24.167" v="16" actId="20577"/>
          <ac:spMkLst>
            <pc:docMk/>
            <pc:sldMk cId="932162188" sldId="2141412107"/>
            <ac:spMk id="2" creationId="{0AC5B55D-5A43-4521-86CF-B01857642BDD}"/>
          </ac:spMkLst>
        </pc:spChg>
        <pc:spChg chg="mod">
          <ac:chgData name="Mada Plesner" userId="d4c2c235-282c-4352-a6be-3696b8917585" providerId="ADAL" clId="{8C791B80-47EC-4588-99EA-79A4D74F6CFB}" dt="2024-08-27T10:44:51.914" v="1752" actId="6549"/>
          <ac:spMkLst>
            <pc:docMk/>
            <pc:sldMk cId="932162188" sldId="2141412107"/>
            <ac:spMk id="3" creationId="{4C6D1247-0B32-48F1-B1DD-4381A29D1644}"/>
          </ac:spMkLst>
        </pc:spChg>
      </pc:sldChg>
      <pc:sldChg chg="addSp delSp modSp del mod">
        <pc:chgData name="Mada Plesner" userId="d4c2c235-282c-4352-a6be-3696b8917585" providerId="ADAL" clId="{8C791B80-47EC-4588-99EA-79A4D74F6CFB}" dt="2024-08-16T08:34:30.786" v="933" actId="47"/>
        <pc:sldMkLst>
          <pc:docMk/>
          <pc:sldMk cId="1227248357" sldId="2141412114"/>
        </pc:sldMkLst>
        <pc:spChg chg="add mod">
          <ac:chgData name="Mada Plesner" userId="d4c2c235-282c-4352-a6be-3696b8917585" providerId="ADAL" clId="{8C791B80-47EC-4588-99EA-79A4D74F6CFB}" dt="2024-08-16T07:40:52.561" v="162"/>
          <ac:spMkLst>
            <pc:docMk/>
            <pc:sldMk cId="1227248357" sldId="2141412114"/>
            <ac:spMk id="2" creationId="{B4A917F0-2093-72B5-072B-9E0CB298FE2A}"/>
          </ac:spMkLst>
        </pc:spChg>
        <pc:spChg chg="del">
          <ac:chgData name="Mada Plesner" userId="d4c2c235-282c-4352-a6be-3696b8917585" providerId="ADAL" clId="{8C791B80-47EC-4588-99EA-79A4D74F6CFB}" dt="2024-08-16T07:40:51.686" v="161" actId="478"/>
          <ac:spMkLst>
            <pc:docMk/>
            <pc:sldMk cId="1227248357" sldId="2141412114"/>
            <ac:spMk id="5" creationId="{E0DF2B74-0776-436F-93DD-1284DA1A62EF}"/>
          </ac:spMkLst>
        </pc:spChg>
        <pc:spChg chg="mod">
          <ac:chgData name="Mada Plesner" userId="d4c2c235-282c-4352-a6be-3696b8917585" providerId="ADAL" clId="{8C791B80-47EC-4588-99EA-79A4D74F6CFB}" dt="2024-08-16T07:40:38.441" v="160" actId="20577"/>
          <ac:spMkLst>
            <pc:docMk/>
            <pc:sldMk cId="1227248357" sldId="2141412114"/>
            <ac:spMk id="7" creationId="{F03F0613-590A-4950-9256-EB7BD0522AD5}"/>
          </ac:spMkLst>
        </pc:spChg>
      </pc:sldChg>
      <pc:sldChg chg="addSp delSp modSp mod ord">
        <pc:chgData name="Mada Plesner" userId="d4c2c235-282c-4352-a6be-3696b8917585" providerId="ADAL" clId="{8C791B80-47EC-4588-99EA-79A4D74F6CFB}" dt="2024-08-29T13:05:14.941" v="1789" actId="20577"/>
        <pc:sldMkLst>
          <pc:docMk/>
          <pc:sldMk cId="3099746795" sldId="2141412122"/>
        </pc:sldMkLst>
        <pc:spChg chg="del">
          <ac:chgData name="Mada Plesner" userId="d4c2c235-282c-4352-a6be-3696b8917585" providerId="ADAL" clId="{8C791B80-47EC-4588-99EA-79A4D74F6CFB}" dt="2024-08-16T07:38:35.039" v="138" actId="478"/>
          <ac:spMkLst>
            <pc:docMk/>
            <pc:sldMk cId="3099746795" sldId="2141412122"/>
            <ac:spMk id="2" creationId="{AE4066B6-3059-4B71-85B0-12A43814443A}"/>
          </ac:spMkLst>
        </pc:spChg>
        <pc:spChg chg="add mod">
          <ac:chgData name="Mada Plesner" userId="d4c2c235-282c-4352-a6be-3696b8917585" providerId="ADAL" clId="{8C791B80-47EC-4588-99EA-79A4D74F6CFB}" dt="2024-08-16T07:38:36.238" v="139"/>
          <ac:spMkLst>
            <pc:docMk/>
            <pc:sldMk cId="3099746795" sldId="2141412122"/>
            <ac:spMk id="3" creationId="{8072AD69-D5B3-DA23-ED83-F1C907B67534}"/>
          </ac:spMkLst>
        </pc:spChg>
        <pc:spChg chg="mod">
          <ac:chgData name="Mada Plesner" userId="d4c2c235-282c-4352-a6be-3696b8917585" providerId="ADAL" clId="{8C791B80-47EC-4588-99EA-79A4D74F6CFB}" dt="2024-08-29T13:05:14.941" v="1789" actId="20577"/>
          <ac:spMkLst>
            <pc:docMk/>
            <pc:sldMk cId="3099746795" sldId="2141412122"/>
            <ac:spMk id="19" creationId="{7AED07A4-F50B-48AB-86D7-8DB95607578E}"/>
          </ac:spMkLst>
        </pc:spChg>
        <pc:spChg chg="mod">
          <ac:chgData name="Mada Plesner" userId="d4c2c235-282c-4352-a6be-3696b8917585" providerId="ADAL" clId="{8C791B80-47EC-4588-99EA-79A4D74F6CFB}" dt="2024-08-16T07:40:05.792" v="150" actId="13926"/>
          <ac:spMkLst>
            <pc:docMk/>
            <pc:sldMk cId="3099746795" sldId="2141412122"/>
            <ac:spMk id="24" creationId="{B6DBC138-C364-463F-A0E4-1A5D949EC41E}"/>
          </ac:spMkLst>
        </pc:spChg>
      </pc:sldChg>
      <pc:sldChg chg="delSp mod">
        <pc:chgData name="Mada Plesner" userId="d4c2c235-282c-4352-a6be-3696b8917585" providerId="ADAL" clId="{8C791B80-47EC-4588-99EA-79A4D74F6CFB}" dt="2024-08-16T07:43:48.949" v="206" actId="478"/>
        <pc:sldMkLst>
          <pc:docMk/>
          <pc:sldMk cId="747074141" sldId="2141412127"/>
        </pc:sldMkLst>
        <pc:spChg chg="del">
          <ac:chgData name="Mada Plesner" userId="d4c2c235-282c-4352-a6be-3696b8917585" providerId="ADAL" clId="{8C791B80-47EC-4588-99EA-79A4D74F6CFB}" dt="2024-08-16T07:43:48.949" v="206" actId="478"/>
          <ac:spMkLst>
            <pc:docMk/>
            <pc:sldMk cId="747074141" sldId="2141412127"/>
            <ac:spMk id="2" creationId="{64D57B89-3097-4B32-9726-847F04C85D91}"/>
          </ac:spMkLst>
        </pc:spChg>
      </pc:sldChg>
      <pc:sldChg chg="addSp delSp modSp mod">
        <pc:chgData name="Mada Plesner" userId="d4c2c235-282c-4352-a6be-3696b8917585" providerId="ADAL" clId="{8C791B80-47EC-4588-99EA-79A4D74F6CFB}" dt="2024-08-16T07:44:48.472" v="216" actId="478"/>
        <pc:sldMkLst>
          <pc:docMk/>
          <pc:sldMk cId="3290776090" sldId="2141412128"/>
        </pc:sldMkLst>
        <pc:spChg chg="add del mod">
          <ac:chgData name="Mada Plesner" userId="d4c2c235-282c-4352-a6be-3696b8917585" providerId="ADAL" clId="{8C791B80-47EC-4588-99EA-79A4D74F6CFB}" dt="2024-08-16T07:44:48.472" v="216" actId="478"/>
          <ac:spMkLst>
            <pc:docMk/>
            <pc:sldMk cId="3290776090" sldId="2141412128"/>
            <ac:spMk id="2" creationId="{14637F4A-411F-133B-2222-E17ADE7CD545}"/>
          </ac:spMkLst>
        </pc:spChg>
        <pc:picChg chg="mod">
          <ac:chgData name="Mada Plesner" userId="d4c2c235-282c-4352-a6be-3696b8917585" providerId="ADAL" clId="{8C791B80-47EC-4588-99EA-79A4D74F6CFB}" dt="2024-08-16T07:44:40.605" v="214" actId="1076"/>
          <ac:picMkLst>
            <pc:docMk/>
            <pc:sldMk cId="3290776090" sldId="2141412128"/>
            <ac:picMk id="5122" creationId="{651A8A9C-DB94-4E8D-8D71-046E0CE41BE2}"/>
          </ac:picMkLst>
        </pc:picChg>
      </pc:sldChg>
      <pc:sldChg chg="addSp delSp modSp mod">
        <pc:chgData name="Mada Plesner" userId="d4c2c235-282c-4352-a6be-3696b8917585" providerId="ADAL" clId="{8C791B80-47EC-4588-99EA-79A4D74F6CFB}" dt="2024-08-16T07:42:44.927" v="194" actId="478"/>
        <pc:sldMkLst>
          <pc:docMk/>
          <pc:sldMk cId="2303273512" sldId="2141412129"/>
        </pc:sldMkLst>
        <pc:spChg chg="add del mod">
          <ac:chgData name="Mada Plesner" userId="d4c2c235-282c-4352-a6be-3696b8917585" providerId="ADAL" clId="{8C791B80-47EC-4588-99EA-79A4D74F6CFB}" dt="2024-08-16T07:42:44.927" v="194" actId="478"/>
          <ac:spMkLst>
            <pc:docMk/>
            <pc:sldMk cId="2303273512" sldId="2141412129"/>
            <ac:spMk id="2" creationId="{25728B13-65C8-E9C6-9911-B35FCBE0ACEE}"/>
          </ac:spMkLst>
        </pc:spChg>
        <pc:spChg chg="del">
          <ac:chgData name="Mada Plesner" userId="d4c2c235-282c-4352-a6be-3696b8917585" providerId="ADAL" clId="{8C791B80-47EC-4588-99EA-79A4D74F6CFB}" dt="2024-08-16T07:42:05.887" v="190" actId="478"/>
          <ac:spMkLst>
            <pc:docMk/>
            <pc:sldMk cId="2303273512" sldId="2141412129"/>
            <ac:spMk id="6" creationId="{0231985F-6A2A-4C2E-B11D-DE1F5D862784}"/>
          </ac:spMkLst>
        </pc:spChg>
      </pc:sldChg>
      <pc:sldChg chg="delSp mod">
        <pc:chgData name="Mada Plesner" userId="d4c2c235-282c-4352-a6be-3696b8917585" providerId="ADAL" clId="{8C791B80-47EC-4588-99EA-79A4D74F6CFB}" dt="2024-08-16T07:42:25.672" v="192" actId="478"/>
        <pc:sldMkLst>
          <pc:docMk/>
          <pc:sldMk cId="2644188087" sldId="2141412130"/>
        </pc:sldMkLst>
        <pc:spChg chg="del">
          <ac:chgData name="Mada Plesner" userId="d4c2c235-282c-4352-a6be-3696b8917585" providerId="ADAL" clId="{8C791B80-47EC-4588-99EA-79A4D74F6CFB}" dt="2024-08-16T07:42:25.672" v="192" actId="478"/>
          <ac:spMkLst>
            <pc:docMk/>
            <pc:sldMk cId="2644188087" sldId="2141412130"/>
            <ac:spMk id="6" creationId="{9E0CA737-A20D-48EE-83D8-F9508B29C0FF}"/>
          </ac:spMkLst>
        </pc:spChg>
      </pc:sldChg>
      <pc:sldChg chg="delSp mod">
        <pc:chgData name="Mada Plesner" userId="d4c2c235-282c-4352-a6be-3696b8917585" providerId="ADAL" clId="{8C791B80-47EC-4588-99EA-79A4D74F6CFB}" dt="2024-08-16T07:42:49.305" v="195" actId="478"/>
        <pc:sldMkLst>
          <pc:docMk/>
          <pc:sldMk cId="1069781099" sldId="2141412131"/>
        </pc:sldMkLst>
        <pc:spChg chg="del">
          <ac:chgData name="Mada Plesner" userId="d4c2c235-282c-4352-a6be-3696b8917585" providerId="ADAL" clId="{8C791B80-47EC-4588-99EA-79A4D74F6CFB}" dt="2024-08-16T07:42:49.305" v="195" actId="478"/>
          <ac:spMkLst>
            <pc:docMk/>
            <pc:sldMk cId="1069781099" sldId="2141412131"/>
            <ac:spMk id="6" creationId="{4663F40D-FC8C-4940-9FE6-154A92D6427B}"/>
          </ac:spMkLst>
        </pc:spChg>
      </pc:sldChg>
      <pc:sldChg chg="addSp delSp modSp mod">
        <pc:chgData name="Mada Plesner" userId="d4c2c235-282c-4352-a6be-3696b8917585" providerId="ADAL" clId="{8C791B80-47EC-4588-99EA-79A4D74F6CFB}" dt="2024-08-16T07:41:48.947" v="186"/>
        <pc:sldMkLst>
          <pc:docMk/>
          <pc:sldMk cId="230183866" sldId="2141412132"/>
        </pc:sldMkLst>
        <pc:spChg chg="add mod">
          <ac:chgData name="Mada Plesner" userId="d4c2c235-282c-4352-a6be-3696b8917585" providerId="ADAL" clId="{8C791B80-47EC-4588-99EA-79A4D74F6CFB}" dt="2024-08-16T07:41:48.947" v="186"/>
          <ac:spMkLst>
            <pc:docMk/>
            <pc:sldMk cId="230183866" sldId="2141412132"/>
            <ac:spMk id="2" creationId="{605D8C16-16DA-C1A0-74B7-C8E1D6084005}"/>
          </ac:spMkLst>
        </pc:spChg>
        <pc:spChg chg="del">
          <ac:chgData name="Mada Plesner" userId="d4c2c235-282c-4352-a6be-3696b8917585" providerId="ADAL" clId="{8C791B80-47EC-4588-99EA-79A4D74F6CFB}" dt="2024-08-16T07:41:48.047" v="185" actId="478"/>
          <ac:spMkLst>
            <pc:docMk/>
            <pc:sldMk cId="230183866" sldId="2141412132"/>
            <ac:spMk id="6" creationId="{1F5F2CCF-7927-42EA-A27E-CEE457CE93E0}"/>
          </ac:spMkLst>
        </pc:spChg>
      </pc:sldChg>
      <pc:sldChg chg="delSp mod">
        <pc:chgData name="Mada Plesner" userId="d4c2c235-282c-4352-a6be-3696b8917585" providerId="ADAL" clId="{8C791B80-47EC-4588-99EA-79A4D74F6CFB}" dt="2024-08-16T07:42:55.280" v="196" actId="478"/>
        <pc:sldMkLst>
          <pc:docMk/>
          <pc:sldMk cId="3458847731" sldId="2141412133"/>
        </pc:sldMkLst>
        <pc:spChg chg="del">
          <ac:chgData name="Mada Plesner" userId="d4c2c235-282c-4352-a6be-3696b8917585" providerId="ADAL" clId="{8C791B80-47EC-4588-99EA-79A4D74F6CFB}" dt="2024-08-16T07:42:55.280" v="196" actId="478"/>
          <ac:spMkLst>
            <pc:docMk/>
            <pc:sldMk cId="3458847731" sldId="2141412133"/>
            <ac:spMk id="5" creationId="{40DAC6C0-36BC-40A7-AABE-0CE3C5767B13}"/>
          </ac:spMkLst>
        </pc:spChg>
      </pc:sldChg>
      <pc:sldChg chg="addSp delSp modSp mod">
        <pc:chgData name="Mada Plesner" userId="d4c2c235-282c-4352-a6be-3696b8917585" providerId="ADAL" clId="{8C791B80-47EC-4588-99EA-79A4D74F6CFB}" dt="2024-08-27T09:20:57.016" v="1675" actId="20577"/>
        <pc:sldMkLst>
          <pc:docMk/>
          <pc:sldMk cId="1130672010" sldId="2141412137"/>
        </pc:sldMkLst>
        <pc:spChg chg="add mod">
          <ac:chgData name="Mada Plesner" userId="d4c2c235-282c-4352-a6be-3696b8917585" providerId="ADAL" clId="{8C791B80-47EC-4588-99EA-79A4D74F6CFB}" dt="2024-08-16T07:41:39.298" v="184"/>
          <ac:spMkLst>
            <pc:docMk/>
            <pc:sldMk cId="1130672010" sldId="2141412137"/>
            <ac:spMk id="2" creationId="{F7AA6854-D2BD-7E1C-89C6-4539F545DE86}"/>
          </ac:spMkLst>
        </pc:spChg>
        <pc:spChg chg="del">
          <ac:chgData name="Mada Plesner" userId="d4c2c235-282c-4352-a6be-3696b8917585" providerId="ADAL" clId="{8C791B80-47EC-4588-99EA-79A4D74F6CFB}" dt="2024-08-16T07:41:38.256" v="183" actId="478"/>
          <ac:spMkLst>
            <pc:docMk/>
            <pc:sldMk cId="1130672010" sldId="2141412137"/>
            <ac:spMk id="5" creationId="{47F75EE9-C670-4C69-B360-28C419DFE740}"/>
          </ac:spMkLst>
        </pc:spChg>
        <pc:spChg chg="mod">
          <ac:chgData name="Mada Plesner" userId="d4c2c235-282c-4352-a6be-3696b8917585" providerId="ADAL" clId="{8C791B80-47EC-4588-99EA-79A4D74F6CFB}" dt="2024-08-27T09:20:57.016" v="1675" actId="20577"/>
          <ac:spMkLst>
            <pc:docMk/>
            <pc:sldMk cId="1130672010" sldId="2141412137"/>
            <ac:spMk id="6" creationId="{399D9E9E-E2E0-4890-AF1D-D495553260BE}"/>
          </ac:spMkLst>
        </pc:spChg>
      </pc:sldChg>
      <pc:sldChg chg="addSp delSp modSp mod">
        <pc:chgData name="Mada Plesner" userId="d4c2c235-282c-4352-a6be-3696b8917585" providerId="ADAL" clId="{8C791B80-47EC-4588-99EA-79A4D74F6CFB}" dt="2024-08-16T07:42:40.840" v="193" actId="478"/>
        <pc:sldMkLst>
          <pc:docMk/>
          <pc:sldMk cId="987376336" sldId="2141412138"/>
        </pc:sldMkLst>
        <pc:spChg chg="add del mod">
          <ac:chgData name="Mada Plesner" userId="d4c2c235-282c-4352-a6be-3696b8917585" providerId="ADAL" clId="{8C791B80-47EC-4588-99EA-79A4D74F6CFB}" dt="2024-08-16T07:42:40.840" v="193" actId="478"/>
          <ac:spMkLst>
            <pc:docMk/>
            <pc:sldMk cId="987376336" sldId="2141412138"/>
            <ac:spMk id="2" creationId="{84F341C6-C352-194B-B8D0-06D90D9FA9DE}"/>
          </ac:spMkLst>
        </pc:spChg>
        <pc:spChg chg="del mod">
          <ac:chgData name="Mada Plesner" userId="d4c2c235-282c-4352-a6be-3696b8917585" providerId="ADAL" clId="{8C791B80-47EC-4588-99EA-79A4D74F6CFB}" dt="2024-08-16T07:41:57.240" v="188" actId="478"/>
          <ac:spMkLst>
            <pc:docMk/>
            <pc:sldMk cId="987376336" sldId="2141412138"/>
            <ac:spMk id="6" creationId="{F58ACFA0-E4F8-4BA0-9CBB-E881B1124EF4}"/>
          </ac:spMkLst>
        </pc:spChg>
      </pc:sldChg>
      <pc:sldChg chg="modSp mod">
        <pc:chgData name="Mada Plesner" userId="d4c2c235-282c-4352-a6be-3696b8917585" providerId="ADAL" clId="{8C791B80-47EC-4588-99EA-79A4D74F6CFB}" dt="2024-08-16T07:55:48.399" v="405" actId="20577"/>
        <pc:sldMkLst>
          <pc:docMk/>
          <pc:sldMk cId="2271217425" sldId="2141412139"/>
        </pc:sldMkLst>
        <pc:spChg chg="mod">
          <ac:chgData name="Mada Plesner" userId="d4c2c235-282c-4352-a6be-3696b8917585" providerId="ADAL" clId="{8C791B80-47EC-4588-99EA-79A4D74F6CFB}" dt="2024-08-16T07:55:48.399" v="405" actId="20577"/>
          <ac:spMkLst>
            <pc:docMk/>
            <pc:sldMk cId="2271217425" sldId="2141412139"/>
            <ac:spMk id="2" creationId="{56DB8719-0AF7-47E3-BC99-E031C6B7A73B}"/>
          </ac:spMkLst>
        </pc:spChg>
        <pc:spChg chg="mod">
          <ac:chgData name="Mada Plesner" userId="d4c2c235-282c-4352-a6be-3696b8917585" providerId="ADAL" clId="{8C791B80-47EC-4588-99EA-79A4D74F6CFB}" dt="2024-08-16T07:37:38.271" v="130" actId="20577"/>
          <ac:spMkLst>
            <pc:docMk/>
            <pc:sldMk cId="2271217425" sldId="2141412139"/>
            <ac:spMk id="4" creationId="{B0F7CC14-D337-4679-9C40-D7ECCBF59CE4}"/>
          </ac:spMkLst>
        </pc:spChg>
      </pc:sldChg>
      <pc:sldChg chg="delSp modSp mod">
        <pc:chgData name="Mada Plesner" userId="d4c2c235-282c-4352-a6be-3696b8917585" providerId="ADAL" clId="{8C791B80-47EC-4588-99EA-79A4D74F6CFB}" dt="2024-08-16T07:39:24.789" v="146" actId="478"/>
        <pc:sldMkLst>
          <pc:docMk/>
          <pc:sldMk cId="4184180007" sldId="2147375559"/>
        </pc:sldMkLst>
        <pc:spChg chg="del mod">
          <ac:chgData name="Mada Plesner" userId="d4c2c235-282c-4352-a6be-3696b8917585" providerId="ADAL" clId="{8C791B80-47EC-4588-99EA-79A4D74F6CFB}" dt="2024-08-16T07:39:24.789" v="146" actId="478"/>
          <ac:spMkLst>
            <pc:docMk/>
            <pc:sldMk cId="4184180007" sldId="2147375559"/>
            <ac:spMk id="2" creationId="{C002A779-F684-4B50-9BE7-B39F778705CA}"/>
          </ac:spMkLst>
        </pc:spChg>
      </pc:sldChg>
      <pc:sldChg chg="delSp mod">
        <pc:chgData name="Mada Plesner" userId="d4c2c235-282c-4352-a6be-3696b8917585" providerId="ADAL" clId="{8C791B80-47EC-4588-99EA-79A4D74F6CFB}" dt="2024-08-16T07:43:34.894" v="203" actId="478"/>
        <pc:sldMkLst>
          <pc:docMk/>
          <pc:sldMk cId="1489853986" sldId="2147375560"/>
        </pc:sldMkLst>
        <pc:spChg chg="del">
          <ac:chgData name="Mada Plesner" userId="d4c2c235-282c-4352-a6be-3696b8917585" providerId="ADAL" clId="{8C791B80-47EC-4588-99EA-79A4D74F6CFB}" dt="2024-08-16T07:43:34.894" v="203" actId="478"/>
          <ac:spMkLst>
            <pc:docMk/>
            <pc:sldMk cId="1489853986" sldId="2147375560"/>
            <ac:spMk id="2" creationId="{64D57B89-3097-4B32-9726-847F04C85D91}"/>
          </ac:spMkLst>
        </pc:spChg>
      </pc:sldChg>
      <pc:sldChg chg="modSp mod">
        <pc:chgData name="Mada Plesner" userId="d4c2c235-282c-4352-a6be-3696b8917585" providerId="ADAL" clId="{8C791B80-47EC-4588-99EA-79A4D74F6CFB}" dt="2024-08-16T09:51:55.018" v="1648" actId="20577"/>
        <pc:sldMkLst>
          <pc:docMk/>
          <pc:sldMk cId="3006242210" sldId="2147375564"/>
        </pc:sldMkLst>
        <pc:spChg chg="mod">
          <ac:chgData name="Mada Plesner" userId="d4c2c235-282c-4352-a6be-3696b8917585" providerId="ADAL" clId="{8C791B80-47EC-4588-99EA-79A4D74F6CFB}" dt="2024-08-16T09:51:55.018" v="1648" actId="20577"/>
          <ac:spMkLst>
            <pc:docMk/>
            <pc:sldMk cId="3006242210" sldId="2147375564"/>
            <ac:spMk id="5" creationId="{A29570BD-C469-4FB3-9D6C-DAA3CA8DB007}"/>
          </ac:spMkLst>
        </pc:spChg>
      </pc:sldChg>
      <pc:sldChg chg="addSp delSp modSp add mod modAnim">
        <pc:chgData name="Mada Plesner" userId="d4c2c235-282c-4352-a6be-3696b8917585" providerId="ADAL" clId="{8C791B80-47EC-4588-99EA-79A4D74F6CFB}" dt="2024-08-27T10:48:12.765" v="1767"/>
        <pc:sldMkLst>
          <pc:docMk/>
          <pc:sldMk cId="2468924237" sldId="2147375567"/>
        </pc:sldMkLst>
        <pc:spChg chg="mod">
          <ac:chgData name="Mada Plesner" userId="d4c2c235-282c-4352-a6be-3696b8917585" providerId="ADAL" clId="{8C791B80-47EC-4588-99EA-79A4D74F6CFB}" dt="2024-08-16T08:36:45.756" v="946" actId="20577"/>
          <ac:spMkLst>
            <pc:docMk/>
            <pc:sldMk cId="2468924237" sldId="2147375567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36:55.766" v="948"/>
          <ac:spMkLst>
            <pc:docMk/>
            <pc:sldMk cId="2468924237" sldId="2147375567"/>
            <ac:spMk id="4" creationId="{0A754CDB-D95E-EE5E-7DDC-3AAE6786A7E2}"/>
          </ac:spMkLst>
        </pc:spChg>
        <pc:spChg chg="del">
          <ac:chgData name="Mada Plesner" userId="d4c2c235-282c-4352-a6be-3696b8917585" providerId="ADAL" clId="{8C791B80-47EC-4588-99EA-79A4D74F6CFB}" dt="2024-08-16T08:36:48.612" v="947" actId="478"/>
          <ac:spMkLst>
            <pc:docMk/>
            <pc:sldMk cId="2468924237" sldId="2147375567"/>
            <ac:spMk id="6" creationId="{640B2B9D-F6BE-457C-93B7-55D9C6283DDF}"/>
          </ac:spMkLst>
        </pc:spChg>
        <pc:spChg chg="add mod">
          <ac:chgData name="Mada Plesner" userId="d4c2c235-282c-4352-a6be-3696b8917585" providerId="ADAL" clId="{8C791B80-47EC-4588-99EA-79A4D74F6CFB}" dt="2024-08-27T10:48:12.765" v="1767"/>
          <ac:spMkLst>
            <pc:docMk/>
            <pc:sldMk cId="2468924237" sldId="2147375567"/>
            <ac:spMk id="6" creationId="{A8A44B17-F558-DF6B-7DD6-8B01E89C4BDF}"/>
          </ac:spMkLst>
        </pc:spChg>
      </pc:sldChg>
      <pc:sldChg chg="addSp delSp modSp mod">
        <pc:chgData name="Mada Plesner" userId="d4c2c235-282c-4352-a6be-3696b8917585" providerId="ADAL" clId="{8C791B80-47EC-4588-99EA-79A4D74F6CFB}" dt="2024-08-27T10:48:40.789" v="1772"/>
        <pc:sldMkLst>
          <pc:docMk/>
          <pc:sldMk cId="3765879420" sldId="2147375569"/>
        </pc:sldMkLst>
        <pc:spChg chg="add mod">
          <ac:chgData name="Mada Plesner" userId="d4c2c235-282c-4352-a6be-3696b8917585" providerId="ADAL" clId="{8C791B80-47EC-4588-99EA-79A4D74F6CFB}" dt="2024-08-27T10:48:40.789" v="1772"/>
          <ac:spMkLst>
            <pc:docMk/>
            <pc:sldMk cId="3765879420" sldId="2147375569"/>
            <ac:spMk id="4" creationId="{33D4BC9D-E8DE-C508-3AFA-B612DE1E54C3}"/>
          </ac:spMkLst>
        </pc:spChg>
        <pc:spChg chg="del">
          <ac:chgData name="Mada Plesner" userId="d4c2c235-282c-4352-a6be-3696b8917585" providerId="ADAL" clId="{8C791B80-47EC-4588-99EA-79A4D74F6CFB}" dt="2024-08-16T07:42:59.543" v="197" actId="478"/>
          <ac:spMkLst>
            <pc:docMk/>
            <pc:sldMk cId="3765879420" sldId="2147375569"/>
            <ac:spMk id="5" creationId="{811A5738-405D-41CD-1956-671CDD096A09}"/>
          </ac:spMkLst>
        </pc:spChg>
      </pc:sldChg>
      <pc:sldChg chg="addSp delSp modSp mod">
        <pc:chgData name="Mada Plesner" userId="d4c2c235-282c-4352-a6be-3696b8917585" providerId="ADAL" clId="{8C791B80-47EC-4588-99EA-79A4D74F6CFB}" dt="2024-08-27T10:48:43.691" v="1773"/>
        <pc:sldMkLst>
          <pc:docMk/>
          <pc:sldMk cId="523475611" sldId="2147375570"/>
        </pc:sldMkLst>
        <pc:spChg chg="add mod">
          <ac:chgData name="Mada Plesner" userId="d4c2c235-282c-4352-a6be-3696b8917585" providerId="ADAL" clId="{8C791B80-47EC-4588-99EA-79A4D74F6CFB}" dt="2024-08-27T10:48:43.691" v="1773"/>
          <ac:spMkLst>
            <pc:docMk/>
            <pc:sldMk cId="523475611" sldId="2147375570"/>
            <ac:spMk id="2" creationId="{4F6AB479-0ED0-9D2D-0BF1-DD81D2CBA1F5}"/>
          </ac:spMkLst>
        </pc:spChg>
        <pc:spChg chg="del">
          <ac:chgData name="Mada Plesner" userId="d4c2c235-282c-4352-a6be-3696b8917585" providerId="ADAL" clId="{8C791B80-47EC-4588-99EA-79A4D74F6CFB}" dt="2024-08-16T07:43:04.967" v="198" actId="478"/>
          <ac:spMkLst>
            <pc:docMk/>
            <pc:sldMk cId="523475611" sldId="2147375570"/>
            <ac:spMk id="5" creationId="{BEE65DF7-9386-FB6F-27E6-E5EC45DF8CD0}"/>
          </ac:spMkLst>
        </pc:spChg>
      </pc:sldChg>
      <pc:sldChg chg="delSp mod">
        <pc:chgData name="Mada Plesner" userId="d4c2c235-282c-4352-a6be-3696b8917585" providerId="ADAL" clId="{8C791B80-47EC-4588-99EA-79A4D74F6CFB}" dt="2024-08-16T07:43:09.656" v="199" actId="478"/>
        <pc:sldMkLst>
          <pc:docMk/>
          <pc:sldMk cId="3186752136" sldId="2147375571"/>
        </pc:sldMkLst>
        <pc:spChg chg="del">
          <ac:chgData name="Mada Plesner" userId="d4c2c235-282c-4352-a6be-3696b8917585" providerId="ADAL" clId="{8C791B80-47EC-4588-99EA-79A4D74F6CFB}" dt="2024-08-16T07:43:09.656" v="199" actId="478"/>
          <ac:spMkLst>
            <pc:docMk/>
            <pc:sldMk cId="3186752136" sldId="2147375571"/>
            <ac:spMk id="5" creationId="{A1B99902-4894-67CD-9E58-E0966D30B69C}"/>
          </ac:spMkLst>
        </pc:spChg>
      </pc:sldChg>
      <pc:sldChg chg="delSp mod">
        <pc:chgData name="Mada Plesner" userId="d4c2c235-282c-4352-a6be-3696b8917585" providerId="ADAL" clId="{8C791B80-47EC-4588-99EA-79A4D74F6CFB}" dt="2024-08-16T07:43:14.359" v="200" actId="478"/>
        <pc:sldMkLst>
          <pc:docMk/>
          <pc:sldMk cId="4213579805" sldId="2147375574"/>
        </pc:sldMkLst>
        <pc:spChg chg="del">
          <ac:chgData name="Mada Plesner" userId="d4c2c235-282c-4352-a6be-3696b8917585" providerId="ADAL" clId="{8C791B80-47EC-4588-99EA-79A4D74F6CFB}" dt="2024-08-16T07:43:14.359" v="200" actId="478"/>
          <ac:spMkLst>
            <pc:docMk/>
            <pc:sldMk cId="4213579805" sldId="2147375574"/>
            <ac:spMk id="5" creationId="{03BC1B79-38E4-8C01-356C-25513438686A}"/>
          </ac:spMkLst>
        </pc:spChg>
      </pc:sldChg>
      <pc:sldChg chg="addSp delSp modSp del mod">
        <pc:chgData name="Mada Plesner" userId="d4c2c235-282c-4352-a6be-3696b8917585" providerId="ADAL" clId="{8C791B80-47EC-4588-99EA-79A4D74F6CFB}" dt="2024-08-16T08:36:33.645" v="941" actId="47"/>
        <pc:sldMkLst>
          <pc:docMk/>
          <pc:sldMk cId="1996208275" sldId="2147375581"/>
        </pc:sldMkLst>
        <pc:spChg chg="del">
          <ac:chgData name="Mada Plesner" userId="d4c2c235-282c-4352-a6be-3696b8917585" providerId="ADAL" clId="{8C791B80-47EC-4588-99EA-79A4D74F6CFB}" dt="2024-08-16T07:41:29.576" v="181" actId="478"/>
          <ac:spMkLst>
            <pc:docMk/>
            <pc:sldMk cId="1996208275" sldId="2147375581"/>
            <ac:spMk id="2" creationId="{E8C39A0A-C0E2-463C-8BBF-0A8F5705FEC0}"/>
          </ac:spMkLst>
        </pc:spChg>
        <pc:spChg chg="add mod">
          <ac:chgData name="Mada Plesner" userId="d4c2c235-282c-4352-a6be-3696b8917585" providerId="ADAL" clId="{8C791B80-47EC-4588-99EA-79A4D74F6CFB}" dt="2024-08-16T07:41:30.701" v="182"/>
          <ac:spMkLst>
            <pc:docMk/>
            <pc:sldMk cId="1996208275" sldId="2147375581"/>
            <ac:spMk id="3" creationId="{7901D355-BBD4-B3EB-4919-24D8E49A2AAF}"/>
          </ac:spMkLst>
        </pc:spChg>
      </pc:sldChg>
      <pc:sldChg chg="delSp mod">
        <pc:chgData name="Mada Plesner" userId="d4c2c235-282c-4352-a6be-3696b8917585" providerId="ADAL" clId="{8C791B80-47EC-4588-99EA-79A4D74F6CFB}" dt="2024-08-16T07:44:03.111" v="208" actId="478"/>
        <pc:sldMkLst>
          <pc:docMk/>
          <pc:sldMk cId="2631059407" sldId="2147375582"/>
        </pc:sldMkLst>
        <pc:spChg chg="del">
          <ac:chgData name="Mada Plesner" userId="d4c2c235-282c-4352-a6be-3696b8917585" providerId="ADAL" clId="{8C791B80-47EC-4588-99EA-79A4D74F6CFB}" dt="2024-08-16T07:44:03.111" v="208" actId="478"/>
          <ac:spMkLst>
            <pc:docMk/>
            <pc:sldMk cId="2631059407" sldId="2147375582"/>
            <ac:spMk id="5" creationId="{4C588F09-7AE6-4699-AD6B-61BB6329384E}"/>
          </ac:spMkLst>
        </pc:spChg>
      </pc:sldChg>
      <pc:sldChg chg="delSp mod">
        <pc:chgData name="Mada Plesner" userId="d4c2c235-282c-4352-a6be-3696b8917585" providerId="ADAL" clId="{8C791B80-47EC-4588-99EA-79A4D74F6CFB}" dt="2024-08-16T07:44:07.351" v="209" actId="478"/>
        <pc:sldMkLst>
          <pc:docMk/>
          <pc:sldMk cId="1814097231" sldId="2147375583"/>
        </pc:sldMkLst>
        <pc:spChg chg="del">
          <ac:chgData name="Mada Plesner" userId="d4c2c235-282c-4352-a6be-3696b8917585" providerId="ADAL" clId="{8C791B80-47EC-4588-99EA-79A4D74F6CFB}" dt="2024-08-16T07:44:07.351" v="209" actId="478"/>
          <ac:spMkLst>
            <pc:docMk/>
            <pc:sldMk cId="1814097231" sldId="2147375583"/>
            <ac:spMk id="5" creationId="{4C588F09-7AE6-4699-AD6B-61BB6329384E}"/>
          </ac:spMkLst>
        </pc:spChg>
      </pc:sldChg>
      <pc:sldChg chg="delSp mod">
        <pc:chgData name="Mada Plesner" userId="d4c2c235-282c-4352-a6be-3696b8917585" providerId="ADAL" clId="{8C791B80-47EC-4588-99EA-79A4D74F6CFB}" dt="2024-08-16T07:44:18.191" v="210" actId="478"/>
        <pc:sldMkLst>
          <pc:docMk/>
          <pc:sldMk cId="3897975651" sldId="2147375584"/>
        </pc:sldMkLst>
        <pc:spChg chg="del">
          <ac:chgData name="Mada Plesner" userId="d4c2c235-282c-4352-a6be-3696b8917585" providerId="ADAL" clId="{8C791B80-47EC-4588-99EA-79A4D74F6CFB}" dt="2024-08-16T07:44:18.191" v="210" actId="478"/>
          <ac:spMkLst>
            <pc:docMk/>
            <pc:sldMk cId="3897975651" sldId="2147375584"/>
            <ac:spMk id="5" creationId="{4C588F09-7AE6-4699-AD6B-61BB6329384E}"/>
          </ac:spMkLst>
        </pc:spChg>
      </pc:sldChg>
      <pc:sldChg chg="delSp del mod">
        <pc:chgData name="Mada Plesner" userId="d4c2c235-282c-4352-a6be-3696b8917585" providerId="ADAL" clId="{8C791B80-47EC-4588-99EA-79A4D74F6CFB}" dt="2024-08-16T07:59:21.370" v="451" actId="47"/>
        <pc:sldMkLst>
          <pc:docMk/>
          <pc:sldMk cId="436815824" sldId="2147375597"/>
        </pc:sldMkLst>
        <pc:spChg chg="del">
          <ac:chgData name="Mada Plesner" userId="d4c2c235-282c-4352-a6be-3696b8917585" providerId="ADAL" clId="{8C791B80-47EC-4588-99EA-79A4D74F6CFB}" dt="2024-08-16T07:38:10.920" v="135" actId="478"/>
          <ac:spMkLst>
            <pc:docMk/>
            <pc:sldMk cId="436815824" sldId="2147375597"/>
            <ac:spMk id="6" creationId="{640B2B9D-F6BE-457C-93B7-55D9C6283DDF}"/>
          </ac:spMkLst>
        </pc:spChg>
      </pc:sldChg>
      <pc:sldChg chg="delSp modSp del mod">
        <pc:chgData name="Mada Plesner" userId="d4c2c235-282c-4352-a6be-3696b8917585" providerId="ADAL" clId="{8C791B80-47EC-4588-99EA-79A4D74F6CFB}" dt="2024-08-16T07:59:15.184" v="450" actId="47"/>
        <pc:sldMkLst>
          <pc:docMk/>
          <pc:sldMk cId="1673383113" sldId="2147375598"/>
        </pc:sldMkLst>
        <pc:spChg chg="mod">
          <ac:chgData name="Mada Plesner" userId="d4c2c235-282c-4352-a6be-3696b8917585" providerId="ADAL" clId="{8C791B80-47EC-4588-99EA-79A4D74F6CFB}" dt="2024-08-16T07:58:08.737" v="449" actId="207"/>
          <ac:spMkLst>
            <pc:docMk/>
            <pc:sldMk cId="1673383113" sldId="2147375598"/>
            <ac:spMk id="2" creationId="{00000000-0000-0000-0000-000000000000}"/>
          </ac:spMkLst>
        </pc:spChg>
        <pc:spChg chg="del">
          <ac:chgData name="Mada Plesner" userId="d4c2c235-282c-4352-a6be-3696b8917585" providerId="ADAL" clId="{8C791B80-47EC-4588-99EA-79A4D74F6CFB}" dt="2024-08-16T07:38:06.016" v="134" actId="478"/>
          <ac:spMkLst>
            <pc:docMk/>
            <pc:sldMk cId="1673383113" sldId="2147375598"/>
            <ac:spMk id="6" creationId="{640B2B9D-F6BE-457C-93B7-55D9C6283DDF}"/>
          </ac:spMkLst>
        </pc:spChg>
      </pc:sldChg>
      <pc:sldChg chg="delSp del mod">
        <pc:chgData name="Mada Plesner" userId="d4c2c235-282c-4352-a6be-3696b8917585" providerId="ADAL" clId="{8C791B80-47EC-4588-99EA-79A4D74F6CFB}" dt="2024-08-16T07:59:23.112" v="452" actId="47"/>
        <pc:sldMkLst>
          <pc:docMk/>
          <pc:sldMk cId="1846299500" sldId="2147375599"/>
        </pc:sldMkLst>
        <pc:spChg chg="del">
          <ac:chgData name="Mada Plesner" userId="d4c2c235-282c-4352-a6be-3696b8917585" providerId="ADAL" clId="{8C791B80-47EC-4588-99EA-79A4D74F6CFB}" dt="2024-08-16T07:38:15.353" v="136" actId="478"/>
          <ac:spMkLst>
            <pc:docMk/>
            <pc:sldMk cId="1846299500" sldId="2147375599"/>
            <ac:spMk id="6" creationId="{640B2B9D-F6BE-457C-93B7-55D9C6283DDF}"/>
          </ac:spMkLst>
        </pc:spChg>
      </pc:sldChg>
      <pc:sldChg chg="delSp mod">
        <pc:chgData name="Mada Plesner" userId="d4c2c235-282c-4352-a6be-3696b8917585" providerId="ADAL" clId="{8C791B80-47EC-4588-99EA-79A4D74F6CFB}" dt="2024-08-16T07:38:21.642" v="137" actId="478"/>
        <pc:sldMkLst>
          <pc:docMk/>
          <pc:sldMk cId="1737457413" sldId="2147375600"/>
        </pc:sldMkLst>
        <pc:spChg chg="del">
          <ac:chgData name="Mada Plesner" userId="d4c2c235-282c-4352-a6be-3696b8917585" providerId="ADAL" clId="{8C791B80-47EC-4588-99EA-79A4D74F6CFB}" dt="2024-08-16T07:38:21.642" v="137" actId="478"/>
          <ac:spMkLst>
            <pc:docMk/>
            <pc:sldMk cId="1737457413" sldId="2147375600"/>
            <ac:spMk id="6" creationId="{640B2B9D-F6BE-457C-93B7-55D9C6283DDF}"/>
          </ac:spMkLst>
        </pc:spChg>
      </pc:sldChg>
      <pc:sldChg chg="addSp delSp modSp mod ord">
        <pc:chgData name="Mada Plesner" userId="d4c2c235-282c-4352-a6be-3696b8917585" providerId="ADAL" clId="{8C791B80-47EC-4588-99EA-79A4D74F6CFB}" dt="2024-08-16T08:02:00.830" v="463"/>
        <pc:sldMkLst>
          <pc:docMk/>
          <pc:sldMk cId="829395917" sldId="2147375601"/>
        </pc:sldMkLst>
        <pc:spChg chg="add mod">
          <ac:chgData name="Mada Plesner" userId="d4c2c235-282c-4352-a6be-3696b8917585" providerId="ADAL" clId="{8C791B80-47EC-4588-99EA-79A4D74F6CFB}" dt="2024-08-16T08:01:32.239" v="461"/>
          <ac:spMkLst>
            <pc:docMk/>
            <pc:sldMk cId="829395917" sldId="2147375601"/>
            <ac:spMk id="3" creationId="{340EDB4E-E8B3-E1D8-008D-0630AE199A88}"/>
          </ac:spMkLst>
        </pc:spChg>
        <pc:spChg chg="del">
          <ac:chgData name="Mada Plesner" userId="d4c2c235-282c-4352-a6be-3696b8917585" providerId="ADAL" clId="{8C791B80-47EC-4588-99EA-79A4D74F6CFB}" dt="2024-08-16T07:38:46.143" v="140" actId="478"/>
          <ac:spMkLst>
            <pc:docMk/>
            <pc:sldMk cId="829395917" sldId="2147375601"/>
            <ac:spMk id="6" creationId="{640B2B9D-F6BE-457C-93B7-55D9C6283DDF}"/>
          </ac:spMkLst>
        </pc:spChg>
      </pc:sldChg>
      <pc:sldChg chg="delSp mod">
        <pc:chgData name="Mada Plesner" userId="d4c2c235-282c-4352-a6be-3696b8917585" providerId="ADAL" clId="{8C791B80-47EC-4588-99EA-79A4D74F6CFB}" dt="2024-08-16T07:43:21.249" v="201" actId="478"/>
        <pc:sldMkLst>
          <pc:docMk/>
          <pc:sldMk cId="739695464" sldId="2147375602"/>
        </pc:sldMkLst>
        <pc:spChg chg="del">
          <ac:chgData name="Mada Plesner" userId="d4c2c235-282c-4352-a6be-3696b8917585" providerId="ADAL" clId="{8C791B80-47EC-4588-99EA-79A4D74F6CFB}" dt="2024-08-16T07:43:21.249" v="201" actId="478"/>
          <ac:spMkLst>
            <pc:docMk/>
            <pc:sldMk cId="739695464" sldId="2147375602"/>
            <ac:spMk id="5" creationId="{03BC1B79-38E4-8C01-356C-25513438686A}"/>
          </ac:spMkLst>
        </pc:spChg>
      </pc:sldChg>
      <pc:sldChg chg="delSp add mod">
        <pc:chgData name="Mada Plesner" userId="d4c2c235-282c-4352-a6be-3696b8917585" providerId="ADAL" clId="{8C791B80-47EC-4588-99EA-79A4D74F6CFB}" dt="2024-08-16T07:59:51.355" v="457" actId="478"/>
        <pc:sldMkLst>
          <pc:docMk/>
          <pc:sldMk cId="3572702543" sldId="2147375623"/>
        </pc:sldMkLst>
        <pc:picChg chg="del">
          <ac:chgData name="Mada Plesner" userId="d4c2c235-282c-4352-a6be-3696b8917585" providerId="ADAL" clId="{8C791B80-47EC-4588-99EA-79A4D74F6CFB}" dt="2024-08-16T07:59:51.355" v="457" actId="478"/>
          <ac:picMkLst>
            <pc:docMk/>
            <pc:sldMk cId="3572702543" sldId="2147375623"/>
            <ac:picMk id="97" creationId="{B9559FA0-AFB9-3362-B770-4D84ABE9096F}"/>
          </ac:picMkLst>
        </pc:picChg>
      </pc:sldChg>
      <pc:sldChg chg="delSp add mod">
        <pc:chgData name="Mada Plesner" userId="d4c2c235-282c-4352-a6be-3696b8917585" providerId="ADAL" clId="{8C791B80-47EC-4588-99EA-79A4D74F6CFB}" dt="2024-08-16T07:59:47.801" v="456" actId="478"/>
        <pc:sldMkLst>
          <pc:docMk/>
          <pc:sldMk cId="2158693915" sldId="2147375624"/>
        </pc:sldMkLst>
        <pc:spChg chg="del">
          <ac:chgData name="Mada Plesner" userId="d4c2c235-282c-4352-a6be-3696b8917585" providerId="ADAL" clId="{8C791B80-47EC-4588-99EA-79A4D74F6CFB}" dt="2024-08-16T07:59:47.801" v="456" actId="478"/>
          <ac:spMkLst>
            <pc:docMk/>
            <pc:sldMk cId="2158693915" sldId="2147375624"/>
            <ac:spMk id="4" creationId="{12CB2EA0-FA14-0470-7D73-9AC695516606}"/>
          </ac:spMkLst>
        </pc:spChg>
      </pc:sldChg>
      <pc:sldChg chg="addSp delSp modSp add mod">
        <pc:chgData name="Mada Plesner" userId="d4c2c235-282c-4352-a6be-3696b8917585" providerId="ADAL" clId="{8C791B80-47EC-4588-99EA-79A4D74F6CFB}" dt="2024-08-16T08:01:30.048" v="460"/>
        <pc:sldMkLst>
          <pc:docMk/>
          <pc:sldMk cId="1220310302" sldId="2147375633"/>
        </pc:sldMkLst>
        <pc:spChg chg="mod">
          <ac:chgData name="Mada Plesner" userId="d4c2c235-282c-4352-a6be-3696b8917585" providerId="ADAL" clId="{8C791B80-47EC-4588-99EA-79A4D74F6CFB}" dt="2024-08-16T07:50:31.074" v="274" actId="20577"/>
          <ac:spMkLst>
            <pc:docMk/>
            <pc:sldMk cId="1220310302" sldId="2147375633"/>
            <ac:spMk id="2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01:30.048" v="460"/>
          <ac:spMkLst>
            <pc:docMk/>
            <pc:sldMk cId="1220310302" sldId="2147375633"/>
            <ac:spMk id="10" creationId="{5AF89AB7-9A9F-2D65-0569-0CF44557EFFC}"/>
          </ac:spMkLst>
        </pc:spChg>
        <pc:picChg chg="add del mod">
          <ac:chgData name="Mada Plesner" userId="d4c2c235-282c-4352-a6be-3696b8917585" providerId="ADAL" clId="{8C791B80-47EC-4588-99EA-79A4D74F6CFB}" dt="2024-08-16T07:52:42.716" v="280" actId="478"/>
          <ac:picMkLst>
            <pc:docMk/>
            <pc:sldMk cId="1220310302" sldId="2147375633"/>
            <ac:picMk id="4" creationId="{4E4CF97F-1FB8-7CB1-86F6-06D2E877A57E}"/>
          </ac:picMkLst>
        </pc:picChg>
        <pc:picChg chg="add del mod">
          <ac:chgData name="Mada Plesner" userId="d4c2c235-282c-4352-a6be-3696b8917585" providerId="ADAL" clId="{8C791B80-47EC-4588-99EA-79A4D74F6CFB}" dt="2024-08-16T07:53:25.697" v="284" actId="478"/>
          <ac:picMkLst>
            <pc:docMk/>
            <pc:sldMk cId="1220310302" sldId="2147375633"/>
            <ac:picMk id="6" creationId="{8DB1BD95-A4D2-FA76-4F29-390E611E42DF}"/>
          </ac:picMkLst>
        </pc:picChg>
        <pc:picChg chg="add mod">
          <ac:chgData name="Mada Plesner" userId="d4c2c235-282c-4352-a6be-3696b8917585" providerId="ADAL" clId="{8C791B80-47EC-4588-99EA-79A4D74F6CFB}" dt="2024-08-16T07:53:54.223" v="287" actId="14100"/>
          <ac:picMkLst>
            <pc:docMk/>
            <pc:sldMk cId="1220310302" sldId="2147375633"/>
            <ac:picMk id="9" creationId="{28241D04-03E6-412F-D9E4-1D22254633D1}"/>
          </ac:picMkLst>
        </pc:picChg>
        <pc:picChg chg="del">
          <ac:chgData name="Mada Plesner" userId="d4c2c235-282c-4352-a6be-3696b8917585" providerId="ADAL" clId="{8C791B80-47EC-4588-99EA-79A4D74F6CFB}" dt="2024-08-16T07:50:33.257" v="275" actId="478"/>
          <ac:picMkLst>
            <pc:docMk/>
            <pc:sldMk cId="1220310302" sldId="2147375633"/>
            <ac:picMk id="19" creationId="{8CBC7787-3ACA-35F9-76E1-36A705EDECCA}"/>
          </ac:picMkLst>
        </pc:picChg>
      </pc:sldChg>
      <pc:sldChg chg="delSp modSp add mod delAnim">
        <pc:chgData name="Mada Plesner" userId="d4c2c235-282c-4352-a6be-3696b8917585" providerId="ADAL" clId="{8C791B80-47EC-4588-99EA-79A4D74F6CFB}" dt="2024-08-27T09:17:45.766" v="1671" actId="948"/>
        <pc:sldMkLst>
          <pc:docMk/>
          <pc:sldMk cId="3310743680" sldId="2147375634"/>
        </pc:sldMkLst>
        <pc:spChg chg="del">
          <ac:chgData name="Mada Plesner" userId="d4c2c235-282c-4352-a6be-3696b8917585" providerId="ADAL" clId="{8C791B80-47EC-4588-99EA-79A4D74F6CFB}" dt="2024-08-16T08:03:47.948" v="476" actId="478"/>
          <ac:spMkLst>
            <pc:docMk/>
            <pc:sldMk cId="3310743680" sldId="2147375634"/>
            <ac:spMk id="5" creationId="{E3E35AD3-36A6-433B-2E40-23DB1D2860A7}"/>
          </ac:spMkLst>
        </pc:spChg>
        <pc:spChg chg="mod">
          <ac:chgData name="Mada Plesner" userId="d4c2c235-282c-4352-a6be-3696b8917585" providerId="ADAL" clId="{8C791B80-47EC-4588-99EA-79A4D74F6CFB}" dt="2024-08-16T09:52:26.184" v="1662" actId="20577"/>
          <ac:spMkLst>
            <pc:docMk/>
            <pc:sldMk cId="3310743680" sldId="2147375634"/>
            <ac:spMk id="8" creationId="{2243C942-4856-41C9-B563-3E75F192DC92}"/>
          </ac:spMkLst>
        </pc:spChg>
        <pc:spChg chg="mod">
          <ac:chgData name="Mada Plesner" userId="d4c2c235-282c-4352-a6be-3696b8917585" providerId="ADAL" clId="{8C791B80-47EC-4588-99EA-79A4D74F6CFB}" dt="2024-08-27T09:17:45.766" v="1671" actId="948"/>
          <ac:spMkLst>
            <pc:docMk/>
            <pc:sldMk cId="3310743680" sldId="2147375634"/>
            <ac:spMk id="10" creationId="{05D10774-D5CB-40B3-A9A7-729B32B890AC}"/>
          </ac:spMkLst>
        </pc:spChg>
        <pc:spChg chg="del">
          <ac:chgData name="Mada Plesner" userId="d4c2c235-282c-4352-a6be-3696b8917585" providerId="ADAL" clId="{8C791B80-47EC-4588-99EA-79A4D74F6CFB}" dt="2024-08-16T08:03:44.862" v="474" actId="478"/>
          <ac:spMkLst>
            <pc:docMk/>
            <pc:sldMk cId="3310743680" sldId="2147375634"/>
            <ac:spMk id="13" creationId="{ED016BDC-5AF9-46E8-B8ED-1492DC66A782}"/>
          </ac:spMkLst>
        </pc:spChg>
        <pc:spChg chg="del">
          <ac:chgData name="Mada Plesner" userId="d4c2c235-282c-4352-a6be-3696b8917585" providerId="ADAL" clId="{8C791B80-47EC-4588-99EA-79A4D74F6CFB}" dt="2024-08-16T08:03:41.545" v="472" actId="478"/>
          <ac:spMkLst>
            <pc:docMk/>
            <pc:sldMk cId="3310743680" sldId="2147375634"/>
            <ac:spMk id="14" creationId="{BBFA32B5-1D0F-4D2D-AB52-C40B1D66ABF5}"/>
          </ac:spMkLst>
        </pc:spChg>
        <pc:spChg chg="del">
          <ac:chgData name="Mada Plesner" userId="d4c2c235-282c-4352-a6be-3696b8917585" providerId="ADAL" clId="{8C791B80-47EC-4588-99EA-79A4D74F6CFB}" dt="2024-08-16T08:03:50.692" v="477" actId="478"/>
          <ac:spMkLst>
            <pc:docMk/>
            <pc:sldMk cId="3310743680" sldId="2147375634"/>
            <ac:spMk id="16" creationId="{B1583461-86A6-4179-B02C-3306881E90A7}"/>
          </ac:spMkLst>
        </pc:spChg>
        <pc:picChg chg="mod">
          <ac:chgData name="Mada Plesner" userId="d4c2c235-282c-4352-a6be-3696b8917585" providerId="ADAL" clId="{8C791B80-47EC-4588-99EA-79A4D74F6CFB}" dt="2024-08-16T08:20:52.956" v="781" actId="1076"/>
          <ac:picMkLst>
            <pc:docMk/>
            <pc:sldMk cId="3310743680" sldId="2147375634"/>
            <ac:picMk id="9" creationId="{7F813919-5224-4116-A0FB-BBCB91BDE828}"/>
          </ac:picMkLst>
        </pc:picChg>
        <pc:picChg chg="del">
          <ac:chgData name="Mada Plesner" userId="d4c2c235-282c-4352-a6be-3696b8917585" providerId="ADAL" clId="{8C791B80-47EC-4588-99EA-79A4D74F6CFB}" dt="2024-08-16T08:03:42.980" v="473" actId="478"/>
          <ac:picMkLst>
            <pc:docMk/>
            <pc:sldMk cId="3310743680" sldId="2147375634"/>
            <ac:picMk id="12" creationId="{33544790-4972-4415-96D9-B3A326A6E783}"/>
          </ac:picMkLst>
        </pc:picChg>
        <pc:picChg chg="del">
          <ac:chgData name="Mada Plesner" userId="d4c2c235-282c-4352-a6be-3696b8917585" providerId="ADAL" clId="{8C791B80-47EC-4588-99EA-79A4D74F6CFB}" dt="2024-08-16T08:03:46.056" v="475" actId="478"/>
          <ac:picMkLst>
            <pc:docMk/>
            <pc:sldMk cId="3310743680" sldId="2147375634"/>
            <ac:picMk id="15" creationId="{F981F884-E53F-4E50-9C3A-C715A00CEAEF}"/>
          </ac:picMkLst>
        </pc:picChg>
      </pc:sldChg>
      <pc:sldChg chg="addSp delSp modSp add del mod modAnim">
        <pc:chgData name="Mada Plesner" userId="d4c2c235-282c-4352-a6be-3696b8917585" providerId="ADAL" clId="{8C791B80-47EC-4588-99EA-79A4D74F6CFB}" dt="2024-08-16T09:51:38.780" v="1641" actId="47"/>
        <pc:sldMkLst>
          <pc:docMk/>
          <pc:sldMk cId="2826171841" sldId="2147375635"/>
        </pc:sldMkLst>
        <pc:spChg chg="mod">
          <ac:chgData name="Mada Plesner" userId="d4c2c235-282c-4352-a6be-3696b8917585" providerId="ADAL" clId="{8C791B80-47EC-4588-99EA-79A4D74F6CFB}" dt="2024-08-16T09:51:32.805" v="1640" actId="6549"/>
          <ac:spMkLst>
            <pc:docMk/>
            <pc:sldMk cId="2826171841" sldId="2147375635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26:50.668" v="840"/>
          <ac:spMkLst>
            <pc:docMk/>
            <pc:sldMk cId="2826171841" sldId="2147375635"/>
            <ac:spMk id="4" creationId="{149F6AE1-1D1A-64D2-A091-833C851EB719}"/>
          </ac:spMkLst>
        </pc:spChg>
        <pc:spChg chg="del">
          <ac:chgData name="Mada Plesner" userId="d4c2c235-282c-4352-a6be-3696b8917585" providerId="ADAL" clId="{8C791B80-47EC-4588-99EA-79A4D74F6CFB}" dt="2024-08-16T08:26:43.218" v="839" actId="478"/>
          <ac:spMkLst>
            <pc:docMk/>
            <pc:sldMk cId="2826171841" sldId="2147375635"/>
            <ac:spMk id="6" creationId="{640B2B9D-F6BE-457C-93B7-55D9C6283DDF}"/>
          </ac:spMkLst>
        </pc:spChg>
      </pc:sldChg>
      <pc:sldChg chg="addSp delSp modSp add mod delAnim">
        <pc:chgData name="Mada Plesner" userId="d4c2c235-282c-4352-a6be-3696b8917585" providerId="ADAL" clId="{8C791B80-47EC-4588-99EA-79A4D74F6CFB}" dt="2024-08-27T10:48:22.299" v="1769" actId="1076"/>
        <pc:sldMkLst>
          <pc:docMk/>
          <pc:sldMk cId="2101296493" sldId="2147375636"/>
        </pc:sldMkLst>
        <pc:spChg chg="mod">
          <ac:chgData name="Mada Plesner" userId="d4c2c235-282c-4352-a6be-3696b8917585" providerId="ADAL" clId="{8C791B80-47EC-4588-99EA-79A4D74F6CFB}" dt="2024-08-16T08:53:24.829" v="1093" actId="20577"/>
          <ac:spMkLst>
            <pc:docMk/>
            <pc:sldMk cId="2101296493" sldId="2147375636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53:58.069" v="1096" actId="1076"/>
          <ac:spMkLst>
            <pc:docMk/>
            <pc:sldMk cId="2101296493" sldId="2147375636"/>
            <ac:spMk id="4" creationId="{4A4D8EE5-F89E-3508-FA0B-8744B170B576}"/>
          </ac:spMkLst>
        </pc:spChg>
        <pc:spChg chg="del">
          <ac:chgData name="Mada Plesner" userId="d4c2c235-282c-4352-a6be-3696b8917585" providerId="ADAL" clId="{8C791B80-47EC-4588-99EA-79A4D74F6CFB}" dt="2024-08-16T08:37:02.028" v="949" actId="478"/>
          <ac:spMkLst>
            <pc:docMk/>
            <pc:sldMk cId="2101296493" sldId="2147375636"/>
            <ac:spMk id="6" creationId="{640B2B9D-F6BE-457C-93B7-55D9C6283DDF}"/>
          </ac:spMkLst>
        </pc:spChg>
        <pc:spChg chg="add mod">
          <ac:chgData name="Mada Plesner" userId="d4c2c235-282c-4352-a6be-3696b8917585" providerId="ADAL" clId="{8C791B80-47EC-4588-99EA-79A4D74F6CFB}" dt="2024-08-27T10:48:16.643" v="1768"/>
          <ac:spMkLst>
            <pc:docMk/>
            <pc:sldMk cId="2101296493" sldId="2147375636"/>
            <ac:spMk id="6" creationId="{FDE942A7-5157-75A6-0C3F-B38C02FF6A81}"/>
          </ac:spMkLst>
        </pc:spChg>
        <pc:spChg chg="add del mod">
          <ac:chgData name="Mada Plesner" userId="d4c2c235-282c-4352-a6be-3696b8917585" providerId="ADAL" clId="{8C791B80-47EC-4588-99EA-79A4D74F6CFB}" dt="2024-08-16T08:53:18.285" v="1088" actId="478"/>
          <ac:spMkLst>
            <pc:docMk/>
            <pc:sldMk cId="2101296493" sldId="2147375636"/>
            <ac:spMk id="10" creationId="{78EA4772-A411-E77B-BA6A-EFEA20689B9D}"/>
          </ac:spMkLst>
        </pc:spChg>
        <pc:picChg chg="add mod">
          <ac:chgData name="Mada Plesner" userId="d4c2c235-282c-4352-a6be-3696b8917585" providerId="ADAL" clId="{8C791B80-47EC-4588-99EA-79A4D74F6CFB}" dt="2024-08-27T10:48:22.299" v="1769" actId="1076"/>
          <ac:picMkLst>
            <pc:docMk/>
            <pc:sldMk cId="2101296493" sldId="2147375636"/>
            <ac:picMk id="8" creationId="{68F19D3C-4089-0056-8E4E-AE8544D26833}"/>
          </ac:picMkLst>
        </pc:picChg>
        <pc:picChg chg="del">
          <ac:chgData name="Mada Plesner" userId="d4c2c235-282c-4352-a6be-3696b8917585" providerId="ADAL" clId="{8C791B80-47EC-4588-99EA-79A4D74F6CFB}" dt="2024-08-16T08:38:33.594" v="975" actId="478"/>
          <ac:picMkLst>
            <pc:docMk/>
            <pc:sldMk cId="2101296493" sldId="2147375636"/>
            <ac:picMk id="11" creationId="{D57830C9-7391-8655-7BFD-84AFBFE390E2}"/>
          </ac:picMkLst>
        </pc:picChg>
        <pc:picChg chg="del">
          <ac:chgData name="Mada Plesner" userId="d4c2c235-282c-4352-a6be-3696b8917585" providerId="ADAL" clId="{8C791B80-47EC-4588-99EA-79A4D74F6CFB}" dt="2024-08-16T08:38:35.668" v="976" actId="478"/>
          <ac:picMkLst>
            <pc:docMk/>
            <pc:sldMk cId="2101296493" sldId="2147375636"/>
            <ac:picMk id="13" creationId="{3575A297-198F-0A8D-2FA7-8A2875DAFC55}"/>
          </ac:picMkLst>
        </pc:picChg>
        <pc:picChg chg="del">
          <ac:chgData name="Mada Plesner" userId="d4c2c235-282c-4352-a6be-3696b8917585" providerId="ADAL" clId="{8C791B80-47EC-4588-99EA-79A4D74F6CFB}" dt="2024-08-16T08:38:36.490" v="977" actId="478"/>
          <ac:picMkLst>
            <pc:docMk/>
            <pc:sldMk cId="2101296493" sldId="2147375636"/>
            <ac:picMk id="15" creationId="{588EBDB0-67B2-7F39-0842-EBE165E8DEB6}"/>
          </ac:picMkLst>
        </pc:picChg>
        <pc:picChg chg="del">
          <ac:chgData name="Mada Plesner" userId="d4c2c235-282c-4352-a6be-3696b8917585" providerId="ADAL" clId="{8C791B80-47EC-4588-99EA-79A4D74F6CFB}" dt="2024-08-16T08:38:37.258" v="978" actId="478"/>
          <ac:picMkLst>
            <pc:docMk/>
            <pc:sldMk cId="2101296493" sldId="2147375636"/>
            <ac:picMk id="17" creationId="{E9198CD7-8A77-EB8F-733F-F991B7AA3807}"/>
          </ac:picMkLst>
        </pc:picChg>
        <pc:cxnChg chg="del">
          <ac:chgData name="Mada Plesner" userId="d4c2c235-282c-4352-a6be-3696b8917585" providerId="ADAL" clId="{8C791B80-47EC-4588-99EA-79A4D74F6CFB}" dt="2024-08-16T08:38:39.826" v="981" actId="478"/>
          <ac:cxnSpMkLst>
            <pc:docMk/>
            <pc:sldMk cId="2101296493" sldId="2147375636"/>
            <ac:cxnSpMk id="19" creationId="{56214ED7-F2BF-09F6-9751-D5637B0C9CB0}"/>
          </ac:cxnSpMkLst>
        </pc:cxnChg>
        <pc:cxnChg chg="del">
          <ac:chgData name="Mada Plesner" userId="d4c2c235-282c-4352-a6be-3696b8917585" providerId="ADAL" clId="{8C791B80-47EC-4588-99EA-79A4D74F6CFB}" dt="2024-08-16T08:38:38.842" v="980" actId="478"/>
          <ac:cxnSpMkLst>
            <pc:docMk/>
            <pc:sldMk cId="2101296493" sldId="2147375636"/>
            <ac:cxnSpMk id="21" creationId="{8AF3B070-C634-EE8C-6735-F956B25F498F}"/>
          </ac:cxnSpMkLst>
        </pc:cxnChg>
        <pc:cxnChg chg="del">
          <ac:chgData name="Mada Plesner" userId="d4c2c235-282c-4352-a6be-3696b8917585" providerId="ADAL" clId="{8C791B80-47EC-4588-99EA-79A4D74F6CFB}" dt="2024-08-16T08:38:38.119" v="979" actId="478"/>
          <ac:cxnSpMkLst>
            <pc:docMk/>
            <pc:sldMk cId="2101296493" sldId="2147375636"/>
            <ac:cxnSpMk id="23" creationId="{56CF2BB2-2A1B-2361-30F1-46766A1F6ECA}"/>
          </ac:cxnSpMkLst>
        </pc:cxnChg>
      </pc:sldChg>
      <pc:sldChg chg="addSp delSp modSp add mod delAnim">
        <pc:chgData name="Mada Plesner" userId="d4c2c235-282c-4352-a6be-3696b8917585" providerId="ADAL" clId="{8C791B80-47EC-4588-99EA-79A4D74F6CFB}" dt="2024-08-27T10:48:29.036" v="1770"/>
        <pc:sldMkLst>
          <pc:docMk/>
          <pc:sldMk cId="1843211273" sldId="2147375642"/>
        </pc:sldMkLst>
        <pc:spChg chg="mod">
          <ac:chgData name="Mada Plesner" userId="d4c2c235-282c-4352-a6be-3696b8917585" providerId="ADAL" clId="{8C791B80-47EC-4588-99EA-79A4D74F6CFB}" dt="2024-08-27T09:42:29.735" v="1745" actId="207"/>
          <ac:spMkLst>
            <pc:docMk/>
            <pc:sldMk cId="1843211273" sldId="2147375642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37:08.907" v="952"/>
          <ac:spMkLst>
            <pc:docMk/>
            <pc:sldMk cId="1843211273" sldId="2147375642"/>
            <ac:spMk id="4" creationId="{BE3275AC-7AAE-9057-B8DF-6D5456C62804}"/>
          </ac:spMkLst>
        </pc:spChg>
        <pc:spChg chg="add mod">
          <ac:chgData name="Mada Plesner" userId="d4c2c235-282c-4352-a6be-3696b8917585" providerId="ADAL" clId="{8C791B80-47EC-4588-99EA-79A4D74F6CFB}" dt="2024-08-27T10:48:29.036" v="1770"/>
          <ac:spMkLst>
            <pc:docMk/>
            <pc:sldMk cId="1843211273" sldId="2147375642"/>
            <ac:spMk id="6" creationId="{149F319A-C60E-6238-CCF9-2D913C95E2FF}"/>
          </ac:spMkLst>
        </pc:spChg>
        <pc:spChg chg="del">
          <ac:chgData name="Mada Plesner" userId="d4c2c235-282c-4352-a6be-3696b8917585" providerId="ADAL" clId="{8C791B80-47EC-4588-99EA-79A4D74F6CFB}" dt="2024-08-16T08:37:07.889" v="951" actId="478"/>
          <ac:spMkLst>
            <pc:docMk/>
            <pc:sldMk cId="1843211273" sldId="2147375642"/>
            <ac:spMk id="6" creationId="{640B2B9D-F6BE-457C-93B7-55D9C6283DDF}"/>
          </ac:spMkLst>
        </pc:spChg>
        <pc:picChg chg="del">
          <ac:chgData name="Mada Plesner" userId="d4c2c235-282c-4352-a6be-3696b8917585" providerId="ADAL" clId="{8C791B80-47EC-4588-99EA-79A4D74F6CFB}" dt="2024-08-16T08:45:42.020" v="1050" actId="478"/>
          <ac:picMkLst>
            <pc:docMk/>
            <pc:sldMk cId="1843211273" sldId="2147375642"/>
            <ac:picMk id="7" creationId="{A56A7536-CF4F-0D18-80D3-F608D2297F75}"/>
          </ac:picMkLst>
        </pc:picChg>
        <pc:picChg chg="add mod">
          <ac:chgData name="Mada Plesner" userId="d4c2c235-282c-4352-a6be-3696b8917585" providerId="ADAL" clId="{8C791B80-47EC-4588-99EA-79A4D74F6CFB}" dt="2024-08-16T08:59:35.881" v="1378" actId="1076"/>
          <ac:picMkLst>
            <pc:docMk/>
            <pc:sldMk cId="1843211273" sldId="2147375642"/>
            <ac:picMk id="9" creationId="{B2CD04CE-6A7A-EC4C-8B1E-CFAE62F0FC1D}"/>
          </ac:picMkLst>
        </pc:picChg>
        <pc:picChg chg="add mod">
          <ac:chgData name="Mada Plesner" userId="d4c2c235-282c-4352-a6be-3696b8917585" providerId="ADAL" clId="{8C791B80-47EC-4588-99EA-79A4D74F6CFB}" dt="2024-08-16T08:59:45.300" v="1379" actId="1076"/>
          <ac:picMkLst>
            <pc:docMk/>
            <pc:sldMk cId="1843211273" sldId="2147375642"/>
            <ac:picMk id="11" creationId="{9BE3522F-7519-176B-187C-DC279E694E7A}"/>
          </ac:picMkLst>
        </pc:picChg>
        <pc:cxnChg chg="add mod">
          <ac:chgData name="Mada Plesner" userId="d4c2c235-282c-4352-a6be-3696b8917585" providerId="ADAL" clId="{8C791B80-47EC-4588-99EA-79A4D74F6CFB}" dt="2024-08-16T08:59:49.890" v="1380" actId="14100"/>
          <ac:cxnSpMkLst>
            <pc:docMk/>
            <pc:sldMk cId="1843211273" sldId="2147375642"/>
            <ac:cxnSpMk id="13" creationId="{3A490057-8A43-472C-6E5A-6FC27AC2313D}"/>
          </ac:cxnSpMkLst>
        </pc:cxnChg>
      </pc:sldChg>
      <pc:sldChg chg="addSp delSp modSp add mod">
        <pc:chgData name="Mada Plesner" userId="d4c2c235-282c-4352-a6be-3696b8917585" providerId="ADAL" clId="{8C791B80-47EC-4588-99EA-79A4D74F6CFB}" dt="2024-08-27T10:48:32.836" v="1771"/>
        <pc:sldMkLst>
          <pc:docMk/>
          <pc:sldMk cId="1328510416" sldId="2147375643"/>
        </pc:sldMkLst>
        <pc:spChg chg="mod">
          <ac:chgData name="Mada Plesner" userId="d4c2c235-282c-4352-a6be-3696b8917585" providerId="ADAL" clId="{8C791B80-47EC-4588-99EA-79A4D74F6CFB}" dt="2024-08-16T08:38:02.641" v="974" actId="20577"/>
          <ac:spMkLst>
            <pc:docMk/>
            <pc:sldMk cId="1328510416" sldId="2147375643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16T08:37:15.304" v="954"/>
          <ac:spMkLst>
            <pc:docMk/>
            <pc:sldMk cId="1328510416" sldId="2147375643"/>
            <ac:spMk id="4" creationId="{AC37066C-FA0A-0FFD-C764-6FCF66F659CF}"/>
          </ac:spMkLst>
        </pc:spChg>
        <pc:spChg chg="add mod">
          <ac:chgData name="Mada Plesner" userId="d4c2c235-282c-4352-a6be-3696b8917585" providerId="ADAL" clId="{8C791B80-47EC-4588-99EA-79A4D74F6CFB}" dt="2024-08-27T10:48:32.836" v="1771"/>
          <ac:spMkLst>
            <pc:docMk/>
            <pc:sldMk cId="1328510416" sldId="2147375643"/>
            <ac:spMk id="6" creationId="{376A53A0-92D2-5788-4AD9-512AA0F24846}"/>
          </ac:spMkLst>
        </pc:spChg>
        <pc:spChg chg="del">
          <ac:chgData name="Mada Plesner" userId="d4c2c235-282c-4352-a6be-3696b8917585" providerId="ADAL" clId="{8C791B80-47EC-4588-99EA-79A4D74F6CFB}" dt="2024-08-16T08:37:14.818" v="953" actId="478"/>
          <ac:spMkLst>
            <pc:docMk/>
            <pc:sldMk cId="1328510416" sldId="2147375643"/>
            <ac:spMk id="6" creationId="{640B2B9D-F6BE-457C-93B7-55D9C6283DDF}"/>
          </ac:spMkLst>
        </pc:spChg>
      </pc:sldChg>
      <pc:sldChg chg="addSp modSp add mod modAnim">
        <pc:chgData name="Mada Plesner" userId="d4c2c235-282c-4352-a6be-3696b8917585" providerId="ADAL" clId="{8C791B80-47EC-4588-99EA-79A4D74F6CFB}" dt="2024-08-27T10:48:08.467" v="1766"/>
        <pc:sldMkLst>
          <pc:docMk/>
          <pc:sldMk cId="340217717" sldId="2147375644"/>
        </pc:sldMkLst>
        <pc:spChg chg="mod">
          <ac:chgData name="Mada Plesner" userId="d4c2c235-282c-4352-a6be-3696b8917585" providerId="ADAL" clId="{8C791B80-47EC-4588-99EA-79A4D74F6CFB}" dt="2024-08-16T09:42:59.360" v="1437" actId="20577"/>
          <ac:spMkLst>
            <pc:docMk/>
            <pc:sldMk cId="340217717" sldId="2147375644"/>
            <ac:spMk id="2" creationId="{00000000-0000-0000-0000-000000000000}"/>
          </ac:spMkLst>
        </pc:spChg>
        <pc:spChg chg="mod">
          <ac:chgData name="Mada Plesner" userId="d4c2c235-282c-4352-a6be-3696b8917585" providerId="ADAL" clId="{8C791B80-47EC-4588-99EA-79A4D74F6CFB}" dt="2024-08-27T09:18:47.294" v="1674" actId="255"/>
          <ac:spMkLst>
            <pc:docMk/>
            <pc:sldMk cId="340217717" sldId="2147375644"/>
            <ac:spMk id="3" creationId="{00000000-0000-0000-0000-000000000000}"/>
          </ac:spMkLst>
        </pc:spChg>
        <pc:spChg chg="add mod">
          <ac:chgData name="Mada Plesner" userId="d4c2c235-282c-4352-a6be-3696b8917585" providerId="ADAL" clId="{8C791B80-47EC-4588-99EA-79A4D74F6CFB}" dt="2024-08-27T10:48:08.467" v="1766"/>
          <ac:spMkLst>
            <pc:docMk/>
            <pc:sldMk cId="340217717" sldId="2147375644"/>
            <ac:spMk id="6" creationId="{CCFBCF9D-A97D-6241-410F-9F6D3E4EA3F7}"/>
          </ac:spMkLst>
        </pc:spChg>
      </pc:sldChg>
      <pc:sldChg chg="addSp modSp">
        <pc:chgData name="Mada Plesner" userId="d4c2c235-282c-4352-a6be-3696b8917585" providerId="ADAL" clId="{8C791B80-47EC-4588-99EA-79A4D74F6CFB}" dt="2024-08-27T10:47:14.530" v="1762"/>
        <pc:sldMkLst>
          <pc:docMk/>
          <pc:sldMk cId="4206442222" sldId="2147471821"/>
        </pc:sldMkLst>
        <pc:spChg chg="add mod">
          <ac:chgData name="Mada Plesner" userId="d4c2c235-282c-4352-a6be-3696b8917585" providerId="ADAL" clId="{8C791B80-47EC-4588-99EA-79A4D74F6CFB}" dt="2024-08-27T10:47:14.530" v="1762"/>
          <ac:spMkLst>
            <pc:docMk/>
            <pc:sldMk cId="4206442222" sldId="2147471821"/>
            <ac:spMk id="2" creationId="{2700F9DD-A0F0-EBF5-3B51-4C11B8E5FAB4}"/>
          </ac:spMkLst>
        </pc:spChg>
      </pc:sldChg>
      <pc:sldChg chg="addSp modSp mod">
        <pc:chgData name="Mada Plesner" userId="d4c2c235-282c-4352-a6be-3696b8917585" providerId="ADAL" clId="{8C791B80-47EC-4588-99EA-79A4D74F6CFB}" dt="2024-08-27T10:47:54.953" v="1765" actId="255"/>
        <pc:sldMkLst>
          <pc:docMk/>
          <pc:sldMk cId="618811702" sldId="2147473447"/>
        </pc:sldMkLst>
        <pc:spChg chg="add mod">
          <ac:chgData name="Mada Plesner" userId="d4c2c235-282c-4352-a6be-3696b8917585" providerId="ADAL" clId="{8C791B80-47EC-4588-99EA-79A4D74F6CFB}" dt="2024-08-27T10:47:54.953" v="1765" actId="255"/>
          <ac:spMkLst>
            <pc:docMk/>
            <pc:sldMk cId="618811702" sldId="2147473447"/>
            <ac:spMk id="2" creationId="{EFAD3F93-5F54-661F-AD28-C07508C97282}"/>
          </ac:spMkLst>
        </pc:spChg>
        <pc:picChg chg="mod">
          <ac:chgData name="Mada Plesner" userId="d4c2c235-282c-4352-a6be-3696b8917585" providerId="ADAL" clId="{8C791B80-47EC-4588-99EA-79A4D74F6CFB}" dt="2024-08-27T10:47:03.049" v="1760" actId="1076"/>
          <ac:picMkLst>
            <pc:docMk/>
            <pc:sldMk cId="618811702" sldId="2147473447"/>
            <ac:picMk id="22" creationId="{3A47BC5E-C637-C007-6F15-E27433DA229C}"/>
          </ac:picMkLst>
        </pc:picChg>
      </pc:sldChg>
    </pc:docChg>
  </pc:docChgLst>
  <pc:docChgLst>
    <pc:chgData name="Rajiv Kshirsagar" userId="bb024f52-ab43-4072-8770-1393e3fc235f" providerId="ADAL" clId="{5F8E80B4-1F3B-4A2E-89E3-98D5BA160EEF}"/>
    <pc:docChg chg="undo custSel modSld">
      <pc:chgData name="Rajiv Kshirsagar" userId="bb024f52-ab43-4072-8770-1393e3fc235f" providerId="ADAL" clId="{5F8E80B4-1F3B-4A2E-89E3-98D5BA160EEF}" dt="2024-08-26T14:00:55.725" v="267" actId="207"/>
      <pc:docMkLst>
        <pc:docMk/>
      </pc:docMkLst>
      <pc:sldChg chg="modSp mod">
        <pc:chgData name="Rajiv Kshirsagar" userId="bb024f52-ab43-4072-8770-1393e3fc235f" providerId="ADAL" clId="{5F8E80B4-1F3B-4A2E-89E3-98D5BA160EEF}" dt="2024-08-19T12:02:17.640" v="85" actId="207"/>
        <pc:sldMkLst>
          <pc:docMk/>
          <pc:sldMk cId="2303273512" sldId="2141412129"/>
        </pc:sldMkLst>
        <pc:spChg chg="mod">
          <ac:chgData name="Rajiv Kshirsagar" userId="bb024f52-ab43-4072-8770-1393e3fc235f" providerId="ADAL" clId="{5F8E80B4-1F3B-4A2E-89E3-98D5BA160EEF}" dt="2024-08-19T12:02:17.640" v="85" actId="207"/>
          <ac:spMkLst>
            <pc:docMk/>
            <pc:sldMk cId="2303273512" sldId="2141412129"/>
            <ac:spMk id="5" creationId="{BBB58EC8-A9E1-49A6-9B71-11171E43DBEB}"/>
          </ac:spMkLst>
        </pc:spChg>
      </pc:sldChg>
      <pc:sldChg chg="modSp mod">
        <pc:chgData name="Rajiv Kshirsagar" userId="bb024f52-ab43-4072-8770-1393e3fc235f" providerId="ADAL" clId="{5F8E80B4-1F3B-4A2E-89E3-98D5BA160EEF}" dt="2024-08-26T14:00:13.203" v="265" actId="207"/>
        <pc:sldMkLst>
          <pc:docMk/>
          <pc:sldMk cId="2644188087" sldId="2141412130"/>
        </pc:sldMkLst>
        <pc:spChg chg="mod">
          <ac:chgData name="Rajiv Kshirsagar" userId="bb024f52-ab43-4072-8770-1393e3fc235f" providerId="ADAL" clId="{5F8E80B4-1F3B-4A2E-89E3-98D5BA160EEF}" dt="2024-08-19T12:06:02.296" v="133" actId="20577"/>
          <ac:spMkLst>
            <pc:docMk/>
            <pc:sldMk cId="2644188087" sldId="2141412130"/>
            <ac:spMk id="4" creationId="{92F67227-80CB-465D-9F33-5B8C2D7BF33D}"/>
          </ac:spMkLst>
        </pc:spChg>
        <pc:spChg chg="mod">
          <ac:chgData name="Rajiv Kshirsagar" userId="bb024f52-ab43-4072-8770-1393e3fc235f" providerId="ADAL" clId="{5F8E80B4-1F3B-4A2E-89E3-98D5BA160EEF}" dt="2024-08-26T14:00:13.203" v="265" actId="207"/>
          <ac:spMkLst>
            <pc:docMk/>
            <pc:sldMk cId="2644188087" sldId="2141412130"/>
            <ac:spMk id="5" creationId="{BBB58EC8-A9E1-49A6-9B71-11171E43DBEB}"/>
          </ac:spMkLst>
        </pc:spChg>
      </pc:sldChg>
      <pc:sldChg chg="modSp mod">
        <pc:chgData name="Rajiv Kshirsagar" userId="bb024f52-ab43-4072-8770-1393e3fc235f" providerId="ADAL" clId="{5F8E80B4-1F3B-4A2E-89E3-98D5BA160EEF}" dt="2024-08-26T14:00:55.725" v="267" actId="207"/>
        <pc:sldMkLst>
          <pc:docMk/>
          <pc:sldMk cId="1069781099" sldId="2141412131"/>
        </pc:sldMkLst>
        <pc:spChg chg="mod">
          <ac:chgData name="Rajiv Kshirsagar" userId="bb024f52-ab43-4072-8770-1393e3fc235f" providerId="ADAL" clId="{5F8E80B4-1F3B-4A2E-89E3-98D5BA160EEF}" dt="2024-08-26T14:00:55.725" v="267" actId="207"/>
          <ac:spMkLst>
            <pc:docMk/>
            <pc:sldMk cId="1069781099" sldId="2141412131"/>
            <ac:spMk id="5" creationId="{BBB58EC8-A9E1-49A6-9B71-11171E43DBEB}"/>
          </ac:spMkLst>
        </pc:spChg>
      </pc:sldChg>
      <pc:sldChg chg="modSp mod">
        <pc:chgData name="Rajiv Kshirsagar" userId="bb024f52-ab43-4072-8770-1393e3fc235f" providerId="ADAL" clId="{5F8E80B4-1F3B-4A2E-89E3-98D5BA160EEF}" dt="2024-08-26T13:59:52.629" v="262" actId="207"/>
        <pc:sldMkLst>
          <pc:docMk/>
          <pc:sldMk cId="230183866" sldId="2141412132"/>
        </pc:sldMkLst>
        <pc:spChg chg="mod">
          <ac:chgData name="Rajiv Kshirsagar" userId="bb024f52-ab43-4072-8770-1393e3fc235f" providerId="ADAL" clId="{5F8E80B4-1F3B-4A2E-89E3-98D5BA160EEF}" dt="2024-08-26T13:59:52.629" v="262" actId="207"/>
          <ac:spMkLst>
            <pc:docMk/>
            <pc:sldMk cId="230183866" sldId="2141412132"/>
            <ac:spMk id="5" creationId="{BBB58EC8-A9E1-49A6-9B71-11171E43DBEB}"/>
          </ac:spMkLst>
        </pc:spChg>
      </pc:sldChg>
      <pc:sldChg chg="modSp mod">
        <pc:chgData name="Rajiv Kshirsagar" userId="bb024f52-ab43-4072-8770-1393e3fc235f" providerId="ADAL" clId="{5F8E80B4-1F3B-4A2E-89E3-98D5BA160EEF}" dt="2024-08-19T12:08:54.735" v="205" actId="115"/>
        <pc:sldMkLst>
          <pc:docMk/>
          <pc:sldMk cId="3458847731" sldId="2141412133"/>
        </pc:sldMkLst>
        <pc:spChg chg="mod">
          <ac:chgData name="Rajiv Kshirsagar" userId="bb024f52-ab43-4072-8770-1393e3fc235f" providerId="ADAL" clId="{5F8E80B4-1F3B-4A2E-89E3-98D5BA160EEF}" dt="2024-08-19T12:08:54.735" v="205" actId="115"/>
          <ac:spMkLst>
            <pc:docMk/>
            <pc:sldMk cId="3458847731" sldId="2141412133"/>
            <ac:spMk id="6" creationId="{B71F1720-C7D9-4871-B565-F728EC434B10}"/>
          </ac:spMkLst>
        </pc:spChg>
      </pc:sldChg>
      <pc:sldChg chg="modSp mod">
        <pc:chgData name="Rajiv Kshirsagar" userId="bb024f52-ab43-4072-8770-1393e3fc235f" providerId="ADAL" clId="{5F8E80B4-1F3B-4A2E-89E3-98D5BA160EEF}" dt="2024-08-19T12:12:14.934" v="232" actId="207"/>
        <pc:sldMkLst>
          <pc:docMk/>
          <pc:sldMk cId="3186752136" sldId="2147375571"/>
        </pc:sldMkLst>
        <pc:spChg chg="mod">
          <ac:chgData name="Rajiv Kshirsagar" userId="bb024f52-ab43-4072-8770-1393e3fc235f" providerId="ADAL" clId="{5F8E80B4-1F3B-4A2E-89E3-98D5BA160EEF}" dt="2024-08-19T12:12:14.934" v="232" actId="207"/>
          <ac:spMkLst>
            <pc:docMk/>
            <pc:sldMk cId="3186752136" sldId="2147375571"/>
            <ac:spMk id="3" creationId="{AFF8BAB2-B4AB-4A47-9868-6D5A341139B8}"/>
          </ac:spMkLst>
        </pc:spChg>
      </pc:sldChg>
      <pc:sldChg chg="modSp mod">
        <pc:chgData name="Rajiv Kshirsagar" userId="bb024f52-ab43-4072-8770-1393e3fc235f" providerId="ADAL" clId="{5F8E80B4-1F3B-4A2E-89E3-98D5BA160EEF}" dt="2024-08-19T12:16:51.339" v="261" actId="115"/>
        <pc:sldMkLst>
          <pc:docMk/>
          <pc:sldMk cId="4213579805" sldId="2147375574"/>
        </pc:sldMkLst>
        <pc:spChg chg="mod">
          <ac:chgData name="Rajiv Kshirsagar" userId="bb024f52-ab43-4072-8770-1393e3fc235f" providerId="ADAL" clId="{5F8E80B4-1F3B-4A2E-89E3-98D5BA160EEF}" dt="2024-08-19T12:16:51.339" v="261" actId="115"/>
          <ac:spMkLst>
            <pc:docMk/>
            <pc:sldMk cId="4213579805" sldId="2147375574"/>
            <ac:spMk id="3" creationId="{AFF8BAB2-B4AB-4A47-9868-6D5A341139B8}"/>
          </ac:spMkLst>
        </pc:spChg>
      </pc:sldChg>
    </pc:docChg>
  </pc:docChgLst>
  <pc:docChgLst>
    <pc:chgData name="Caroline Kiyiika" userId="S::ckiyiika@unicef.org::52112024-77f0-4cab-9d62-b05da24f473f" providerId="AD" clId="Web-{C12B8AB1-B54B-EC9A-D478-7CB239E4A2BF}"/>
    <pc:docChg chg="modSld">
      <pc:chgData name="Caroline Kiyiika" userId="S::ckiyiika@unicef.org::52112024-77f0-4cab-9d62-b05da24f473f" providerId="AD" clId="Web-{C12B8AB1-B54B-EC9A-D478-7CB239E4A2BF}" dt="2023-03-06T12:19:08.855" v="1" actId="20577"/>
      <pc:docMkLst>
        <pc:docMk/>
      </pc:docMkLst>
      <pc:sldChg chg="modSp">
        <pc:chgData name="Caroline Kiyiika" userId="S::ckiyiika@unicef.org::52112024-77f0-4cab-9d62-b05da24f473f" providerId="AD" clId="Web-{C12B8AB1-B54B-EC9A-D478-7CB239E4A2BF}" dt="2023-03-06T12:19:08.855" v="1" actId="20577"/>
        <pc:sldMkLst>
          <pc:docMk/>
          <pc:sldMk cId="1130672010" sldId="2141412137"/>
        </pc:sldMkLst>
        <pc:spChg chg="mod">
          <ac:chgData name="Caroline Kiyiika" userId="S::ckiyiika@unicef.org::52112024-77f0-4cab-9d62-b05da24f473f" providerId="AD" clId="Web-{C12B8AB1-B54B-EC9A-D478-7CB239E4A2BF}" dt="2023-03-06T12:19:08.855" v="1" actId="20577"/>
          <ac:spMkLst>
            <pc:docMk/>
            <pc:sldMk cId="1130672010" sldId="2141412137"/>
            <ac:spMk id="6" creationId="{399D9E9E-E2E0-4890-AF1D-D495553260BE}"/>
          </ac:spMkLst>
        </pc:spChg>
      </pc:sldChg>
    </pc:docChg>
  </pc:docChgLst>
  <pc:docChgLst>
    <pc:chgData name="Caroline Kiyiika" userId="S::ckiyiika@unicef.org::52112024-77f0-4cab-9d62-b05da24f473f" providerId="AD" clId="Web-{D276D3B6-340B-4439-BA4C-B348B6B2823A}"/>
    <pc:docChg chg="addSld delSld modSld">
      <pc:chgData name="Caroline Kiyiika" userId="S::ckiyiika@unicef.org::52112024-77f0-4cab-9d62-b05da24f473f" providerId="AD" clId="Web-{D276D3B6-340B-4439-BA4C-B348B6B2823A}" dt="2023-03-07T07:47:12.264" v="15"/>
      <pc:docMkLst>
        <pc:docMk/>
      </pc:docMkLst>
      <pc:sldChg chg="addSp delSp modSp">
        <pc:chgData name="Caroline Kiyiika" userId="S::ckiyiika@unicef.org::52112024-77f0-4cab-9d62-b05da24f473f" providerId="AD" clId="Web-{D276D3B6-340B-4439-BA4C-B348B6B2823A}" dt="2023-03-07T07:45:50.854" v="1"/>
        <pc:sldMkLst>
          <pc:docMk/>
          <pc:sldMk cId="2271217425" sldId="2141412139"/>
        </pc:sldMkLst>
        <pc:picChg chg="add del mod">
          <ac:chgData name="Caroline Kiyiika" userId="S::ckiyiika@unicef.org::52112024-77f0-4cab-9d62-b05da24f473f" providerId="AD" clId="Web-{D276D3B6-340B-4439-BA4C-B348B6B2823A}" dt="2023-03-07T07:45:50.854" v="1"/>
          <ac:picMkLst>
            <pc:docMk/>
            <pc:sldMk cId="2271217425" sldId="2141412139"/>
            <ac:picMk id="3" creationId="{DBAAA884-020A-CCD7-A79F-059DF1491FC7}"/>
          </ac:picMkLst>
        </pc:picChg>
      </pc:sldChg>
      <pc:sldChg chg="addSp delSp modSp add del replId">
        <pc:chgData name="Caroline Kiyiika" userId="S::ckiyiika@unicef.org::52112024-77f0-4cab-9d62-b05da24f473f" providerId="AD" clId="Web-{D276D3B6-340B-4439-BA4C-B348B6B2823A}" dt="2023-03-07T07:47:12.264" v="15"/>
        <pc:sldMkLst>
          <pc:docMk/>
          <pc:sldMk cId="3386819245" sldId="2147375578"/>
        </pc:sldMkLst>
        <pc:spChg chg="add del mod">
          <ac:chgData name="Caroline Kiyiika" userId="S::ckiyiika@unicef.org::52112024-77f0-4cab-9d62-b05da24f473f" providerId="AD" clId="Web-{D276D3B6-340B-4439-BA4C-B348B6B2823A}" dt="2023-03-07T07:47:07.013" v="13" actId="20577"/>
          <ac:spMkLst>
            <pc:docMk/>
            <pc:sldMk cId="3386819245" sldId="2147375578"/>
            <ac:spMk id="4" creationId="{E043B2A9-7210-1C5A-F782-703716F75DE4}"/>
          </ac:spMkLst>
        </pc:spChg>
        <pc:picChg chg="add del">
          <ac:chgData name="Caroline Kiyiika" userId="S::ckiyiika@unicef.org::52112024-77f0-4cab-9d62-b05da24f473f" providerId="AD" clId="Web-{D276D3B6-340B-4439-BA4C-B348B6B2823A}" dt="2023-03-07T07:47:09.795" v="14"/>
          <ac:picMkLst>
            <pc:docMk/>
            <pc:sldMk cId="3386819245" sldId="2147375578"/>
            <ac:picMk id="3" creationId="{833634C1-78FC-264C-9668-C48B354D383D}"/>
          </ac:picMkLst>
        </pc:picChg>
        <pc:picChg chg="add del mod">
          <ac:chgData name="Caroline Kiyiika" userId="S::ckiyiika@unicef.org::52112024-77f0-4cab-9d62-b05da24f473f" providerId="AD" clId="Web-{D276D3B6-340B-4439-BA4C-B348B6B2823A}" dt="2023-03-07T07:46:33.106" v="6"/>
          <ac:picMkLst>
            <pc:docMk/>
            <pc:sldMk cId="3386819245" sldId="2147375578"/>
            <ac:picMk id="8" creationId="{F56C3ED9-DF58-E0FC-4F4A-50FC424D503D}"/>
          </ac:picMkLst>
        </pc:picChg>
        <pc:picChg chg="add del mod">
          <ac:chgData name="Caroline Kiyiika" userId="S::ckiyiika@unicef.org::52112024-77f0-4cab-9d62-b05da24f473f" providerId="AD" clId="Web-{D276D3B6-340B-4439-BA4C-B348B6B2823A}" dt="2023-03-07T07:47:04.013" v="11"/>
          <ac:picMkLst>
            <pc:docMk/>
            <pc:sldMk cId="3386819245" sldId="2147375578"/>
            <ac:picMk id="9" creationId="{208DB918-1909-715E-5412-1440DCF1E2C5}"/>
          </ac:picMkLst>
        </pc:picChg>
      </pc:sldChg>
    </pc:docChg>
  </pc:docChgLst>
  <pc:docChgLst>
    <pc:chgData name="Ilona Schioler" userId="S::ischioler@unicef.org::034f461a-d8b3-41fa-998c-9b23c88d8696" providerId="AD" clId="Web-{6BEBB28F-2E7B-DDD2-96DA-3A8DC1909A7D}"/>
    <pc:docChg chg="addSld delSld modSld">
      <pc:chgData name="Ilona Schioler" userId="S::ischioler@unicef.org::034f461a-d8b3-41fa-998c-9b23c88d8696" providerId="AD" clId="Web-{6BEBB28F-2E7B-DDD2-96DA-3A8DC1909A7D}" dt="2023-03-07T08:19:13.777" v="21" actId="14100"/>
      <pc:docMkLst>
        <pc:docMk/>
      </pc:docMkLst>
      <pc:sldChg chg="addSp delSp modSp add del">
        <pc:chgData name="Ilona Schioler" userId="S::ischioler@unicef.org::034f461a-d8b3-41fa-998c-9b23c88d8696" providerId="AD" clId="Web-{6BEBB28F-2E7B-DDD2-96DA-3A8DC1909A7D}" dt="2023-03-07T08:19:13.777" v="21" actId="14100"/>
        <pc:sldMkLst>
          <pc:docMk/>
          <pc:sldMk cId="2144241531" sldId="2147375577"/>
        </pc:sldMkLst>
        <pc:picChg chg="del">
          <ac:chgData name="Ilona Schioler" userId="S::ischioler@unicef.org::034f461a-d8b3-41fa-998c-9b23c88d8696" providerId="AD" clId="Web-{6BEBB28F-2E7B-DDD2-96DA-3A8DC1909A7D}" dt="2023-03-07T08:17:35.134" v="2"/>
          <ac:picMkLst>
            <pc:docMk/>
            <pc:sldMk cId="2144241531" sldId="2147375577"/>
            <ac:picMk id="3" creationId="{833634C1-78FC-264C-9668-C48B354D383D}"/>
          </ac:picMkLst>
        </pc:picChg>
        <pc:picChg chg="add del mod">
          <ac:chgData name="Ilona Schioler" userId="S::ischioler@unicef.org::034f461a-d8b3-41fa-998c-9b23c88d8696" providerId="AD" clId="Web-{6BEBB28F-2E7B-DDD2-96DA-3A8DC1909A7D}" dt="2023-03-07T08:17:53.697" v="8"/>
          <ac:picMkLst>
            <pc:docMk/>
            <pc:sldMk cId="2144241531" sldId="2147375577"/>
            <ac:picMk id="8" creationId="{BED8B1E9-7814-9963-1B65-F4EF8B15B109}"/>
          </ac:picMkLst>
        </pc:picChg>
        <pc:picChg chg="add del mod">
          <ac:chgData name="Ilona Schioler" userId="S::ischioler@unicef.org::034f461a-d8b3-41fa-998c-9b23c88d8696" providerId="AD" clId="Web-{6BEBB28F-2E7B-DDD2-96DA-3A8DC1909A7D}" dt="2023-03-07T08:18:57.120" v="15"/>
          <ac:picMkLst>
            <pc:docMk/>
            <pc:sldMk cId="2144241531" sldId="2147375577"/>
            <ac:picMk id="9" creationId="{642C46F2-D902-3692-975A-636950073031}"/>
          </ac:picMkLst>
        </pc:picChg>
        <pc:picChg chg="add mod">
          <ac:chgData name="Ilona Schioler" userId="S::ischioler@unicef.org::034f461a-d8b3-41fa-998c-9b23c88d8696" providerId="AD" clId="Web-{6BEBB28F-2E7B-DDD2-96DA-3A8DC1909A7D}" dt="2023-03-07T08:19:13.777" v="21" actId="14100"/>
          <ac:picMkLst>
            <pc:docMk/>
            <pc:sldMk cId="2144241531" sldId="2147375577"/>
            <ac:picMk id="10" creationId="{FFCE7A1B-4226-9A40-3251-D8473EDC5B79}"/>
          </ac:picMkLst>
        </pc:picChg>
      </pc:sldChg>
    </pc:docChg>
  </pc:docChgLst>
  <pc:docChgLst>
    <pc:chgData name="Cynthia Kamtengeni" userId="cba6993e-2c9d-4a23-8f84-19aecb607eca" providerId="ADAL" clId="{26BB1D7C-A04C-4E72-9F2D-2247D4E3FC54}"/>
    <pc:docChg chg="modSld">
      <pc:chgData name="Cynthia Kamtengeni" userId="cba6993e-2c9d-4a23-8f84-19aecb607eca" providerId="ADAL" clId="{26BB1D7C-A04C-4E72-9F2D-2247D4E3FC54}" dt="2023-03-07T12:32:12.790" v="367" actId="20577"/>
      <pc:docMkLst>
        <pc:docMk/>
      </pc:docMkLst>
      <pc:sldChg chg="addSp delSp modSp mod">
        <pc:chgData name="Cynthia Kamtengeni" userId="cba6993e-2c9d-4a23-8f84-19aecb607eca" providerId="ADAL" clId="{26BB1D7C-A04C-4E72-9F2D-2247D4E3FC54}" dt="2023-03-07T12:32:12.790" v="367" actId="20577"/>
        <pc:sldMkLst>
          <pc:docMk/>
          <pc:sldMk cId="435089905" sldId="2147375580"/>
        </pc:sldMkLst>
        <pc:spChg chg="add del mod">
          <ac:chgData name="Cynthia Kamtengeni" userId="cba6993e-2c9d-4a23-8f84-19aecb607eca" providerId="ADAL" clId="{26BB1D7C-A04C-4E72-9F2D-2247D4E3FC54}" dt="2023-03-07T12:28:07.601" v="244"/>
          <ac:spMkLst>
            <pc:docMk/>
            <pc:sldMk cId="435089905" sldId="2147375580"/>
            <ac:spMk id="4" creationId="{862CFA1B-3F0E-4EF7-ADF6-B0E3A7A8AD12}"/>
          </ac:spMkLst>
        </pc:spChg>
        <pc:spChg chg="mod">
          <ac:chgData name="Cynthia Kamtengeni" userId="cba6993e-2c9d-4a23-8f84-19aecb607eca" providerId="ADAL" clId="{26BB1D7C-A04C-4E72-9F2D-2247D4E3FC54}" dt="2023-03-07T12:27:56.886" v="240" actId="1076"/>
          <ac:spMkLst>
            <pc:docMk/>
            <pc:sldMk cId="435089905" sldId="2147375580"/>
            <ac:spMk id="10" creationId="{05D10774-D5CB-40B3-A9A7-729B32B890AC}"/>
          </ac:spMkLst>
        </pc:spChg>
        <pc:spChg chg="mod">
          <ac:chgData name="Cynthia Kamtengeni" userId="cba6993e-2c9d-4a23-8f84-19aecb607eca" providerId="ADAL" clId="{26BB1D7C-A04C-4E72-9F2D-2247D4E3FC54}" dt="2023-03-07T12:32:12.790" v="367" actId="20577"/>
          <ac:spMkLst>
            <pc:docMk/>
            <pc:sldMk cId="435089905" sldId="2147375580"/>
            <ac:spMk id="13" creationId="{ED016BDC-5AF9-46E8-B8ED-1492DC66A782}"/>
          </ac:spMkLst>
        </pc:spChg>
        <pc:spChg chg="mod">
          <ac:chgData name="Cynthia Kamtengeni" userId="cba6993e-2c9d-4a23-8f84-19aecb607eca" providerId="ADAL" clId="{26BB1D7C-A04C-4E72-9F2D-2247D4E3FC54}" dt="2023-03-07T12:26:30.311" v="134" actId="20577"/>
          <ac:spMkLst>
            <pc:docMk/>
            <pc:sldMk cId="435089905" sldId="2147375580"/>
            <ac:spMk id="14" creationId="{ED8A9697-A235-4D1E-89EE-73CFB214DDEA}"/>
          </ac:spMkLst>
        </pc:spChg>
        <pc:spChg chg="mod">
          <ac:chgData name="Cynthia Kamtengeni" userId="cba6993e-2c9d-4a23-8f84-19aecb607eca" providerId="ADAL" clId="{26BB1D7C-A04C-4E72-9F2D-2247D4E3FC54}" dt="2023-03-07T12:30:30.050" v="361" actId="20577"/>
          <ac:spMkLst>
            <pc:docMk/>
            <pc:sldMk cId="435089905" sldId="2147375580"/>
            <ac:spMk id="16" creationId="{B1583461-86A6-4179-B02C-3306881E90A7}"/>
          </ac:spMkLst>
        </pc:spChg>
        <pc:spChg chg="add mod">
          <ac:chgData name="Cynthia Kamtengeni" userId="cba6993e-2c9d-4a23-8f84-19aecb607eca" providerId="ADAL" clId="{26BB1D7C-A04C-4E72-9F2D-2247D4E3FC54}" dt="2023-03-07T12:32:10.334" v="366" actId="1076"/>
          <ac:spMkLst>
            <pc:docMk/>
            <pc:sldMk cId="435089905" sldId="2147375580"/>
            <ac:spMk id="19" creationId="{C911912D-81AB-47B7-8B9A-88FFB21C3953}"/>
          </ac:spMkLst>
        </pc:spChg>
        <pc:picChg chg="mod">
          <ac:chgData name="Cynthia Kamtengeni" userId="cba6993e-2c9d-4a23-8f84-19aecb607eca" providerId="ADAL" clId="{26BB1D7C-A04C-4E72-9F2D-2247D4E3FC54}" dt="2023-03-07T12:25:19.311" v="109" actId="1076"/>
          <ac:picMkLst>
            <pc:docMk/>
            <pc:sldMk cId="435089905" sldId="2147375580"/>
            <ac:picMk id="9" creationId="{7F813919-5224-4116-A0FB-BBCB91BDE828}"/>
          </ac:picMkLst>
        </pc:picChg>
      </pc:sldChg>
    </pc:docChg>
  </pc:docChgLst>
  <pc:docChgLst>
    <pc:chgData name="Caroline Kiyiika" userId="S::ckiyiika@unicef.org::52112024-77f0-4cab-9d62-b05da24f473f" providerId="AD" clId="Web-{6842984D-35FC-587F-03F1-76C0E5F00D38}"/>
    <pc:docChg chg="delSld modSld">
      <pc:chgData name="Caroline Kiyiika" userId="S::ckiyiika@unicef.org::52112024-77f0-4cab-9d62-b05da24f473f" providerId="AD" clId="Web-{6842984D-35FC-587F-03F1-76C0E5F00D38}" dt="2023-03-03T10:36:00.611" v="94" actId="20577"/>
      <pc:docMkLst>
        <pc:docMk/>
      </pc:docMkLst>
      <pc:sldChg chg="del">
        <pc:chgData name="Caroline Kiyiika" userId="S::ckiyiika@unicef.org::52112024-77f0-4cab-9d62-b05da24f473f" providerId="AD" clId="Web-{6842984D-35FC-587F-03F1-76C0E5F00D38}" dt="2023-03-03T09:24:11.836" v="85"/>
        <pc:sldMkLst>
          <pc:docMk/>
          <pc:sldMk cId="2723418942" sldId="372"/>
        </pc:sldMkLst>
      </pc:sldChg>
      <pc:sldChg chg="modSp">
        <pc:chgData name="Caroline Kiyiika" userId="S::ckiyiika@unicef.org::52112024-77f0-4cab-9d62-b05da24f473f" providerId="AD" clId="Web-{6842984D-35FC-587F-03F1-76C0E5F00D38}" dt="2023-03-03T10:36:00.611" v="94" actId="20577"/>
        <pc:sldMkLst>
          <pc:docMk/>
          <pc:sldMk cId="3099746795" sldId="2141412122"/>
        </pc:sldMkLst>
        <pc:spChg chg="mod">
          <ac:chgData name="Caroline Kiyiika" userId="S::ckiyiika@unicef.org::52112024-77f0-4cab-9d62-b05da24f473f" providerId="AD" clId="Web-{6842984D-35FC-587F-03F1-76C0E5F00D38}" dt="2023-03-03T09:14:21.447" v="19" actId="20577"/>
          <ac:spMkLst>
            <pc:docMk/>
            <pc:sldMk cId="3099746795" sldId="2141412122"/>
            <ac:spMk id="20" creationId="{EC790CFE-DC12-4E4A-90C8-19F3492B72E6}"/>
          </ac:spMkLst>
        </pc:spChg>
        <pc:spChg chg="mod">
          <ac:chgData name="Caroline Kiyiika" userId="S::ckiyiika@unicef.org::52112024-77f0-4cab-9d62-b05da24f473f" providerId="AD" clId="Web-{6842984D-35FC-587F-03F1-76C0E5F00D38}" dt="2023-03-03T10:36:00.611" v="94" actId="20577"/>
          <ac:spMkLst>
            <pc:docMk/>
            <pc:sldMk cId="3099746795" sldId="2141412122"/>
            <ac:spMk id="24" creationId="{B6DBC138-C364-463F-A0E4-1A5D949EC41E}"/>
          </ac:spMkLst>
        </pc:spChg>
        <pc:graphicFrameChg chg="mod modGraphic">
          <ac:chgData name="Caroline Kiyiika" userId="S::ckiyiika@unicef.org::52112024-77f0-4cab-9d62-b05da24f473f" providerId="AD" clId="Web-{6842984D-35FC-587F-03F1-76C0E5F00D38}" dt="2023-03-03T09:32:33.488" v="92" actId="20577"/>
          <ac:graphicFrameMkLst>
            <pc:docMk/>
            <pc:sldMk cId="3099746795" sldId="2141412122"/>
            <ac:graphicFrameMk id="25" creationId="{912923CE-0814-46AD-BC8F-AE4AB49E3269}"/>
          </ac:graphicFrameMkLst>
        </pc:graphicFrameChg>
      </pc:sldChg>
      <pc:sldChg chg="modSp">
        <pc:chgData name="Caroline Kiyiika" userId="S::ckiyiika@unicef.org::52112024-77f0-4cab-9d62-b05da24f473f" providerId="AD" clId="Web-{6842984D-35FC-587F-03F1-76C0E5F00D38}" dt="2023-03-03T09:24:57.727" v="87" actId="20577"/>
        <pc:sldMkLst>
          <pc:docMk/>
          <pc:sldMk cId="1733891114" sldId="2147375558"/>
        </pc:sldMkLst>
        <pc:spChg chg="mod">
          <ac:chgData name="Caroline Kiyiika" userId="S::ckiyiika@unicef.org::52112024-77f0-4cab-9d62-b05da24f473f" providerId="AD" clId="Web-{6842984D-35FC-587F-03F1-76C0E5F00D38}" dt="2023-03-03T09:24:57.727" v="87" actId="20577"/>
          <ac:spMkLst>
            <pc:docMk/>
            <pc:sldMk cId="1733891114" sldId="2147375558"/>
            <ac:spMk id="4" creationId="{C46BF9CC-4FC1-483D-B3E8-15F464DB57DA}"/>
          </ac:spMkLst>
        </pc:spChg>
      </pc:sldChg>
      <pc:sldChg chg="delSp modSp">
        <pc:chgData name="Caroline Kiyiika" userId="S::ckiyiika@unicef.org::52112024-77f0-4cab-9d62-b05da24f473f" providerId="AD" clId="Web-{6842984D-35FC-587F-03F1-76C0E5F00D38}" dt="2023-03-03T09:13:45.446" v="17" actId="20577"/>
        <pc:sldMkLst>
          <pc:docMk/>
          <pc:sldMk cId="442098176" sldId="2147375566"/>
        </pc:sldMkLst>
        <pc:spChg chg="mod">
          <ac:chgData name="Caroline Kiyiika" userId="S::ckiyiika@unicef.org::52112024-77f0-4cab-9d62-b05da24f473f" providerId="AD" clId="Web-{6842984D-35FC-587F-03F1-76C0E5F00D38}" dt="2023-03-03T09:11:24.677" v="1" actId="20577"/>
          <ac:spMkLst>
            <pc:docMk/>
            <pc:sldMk cId="442098176" sldId="2147375566"/>
            <ac:spMk id="13" creationId="{EE307DF4-C546-4E21-B633-E1F41B66B5F5}"/>
          </ac:spMkLst>
        </pc:spChg>
        <pc:spChg chg="mod">
          <ac:chgData name="Caroline Kiyiika" userId="S::ckiyiika@unicef.org::52112024-77f0-4cab-9d62-b05da24f473f" providerId="AD" clId="Web-{6842984D-35FC-587F-03F1-76C0E5F00D38}" dt="2023-03-03T09:12:39.538" v="5" actId="14100"/>
          <ac:spMkLst>
            <pc:docMk/>
            <pc:sldMk cId="442098176" sldId="2147375566"/>
            <ac:spMk id="14" creationId="{FB40593A-DAAF-404E-8422-0596B3B97170}"/>
          </ac:spMkLst>
        </pc:spChg>
        <pc:spChg chg="mod">
          <ac:chgData name="Caroline Kiyiika" userId="S::ckiyiika@unicef.org::52112024-77f0-4cab-9d62-b05da24f473f" providerId="AD" clId="Web-{6842984D-35FC-587F-03F1-76C0E5F00D38}" dt="2023-03-03T09:13:31.352" v="15" actId="20577"/>
          <ac:spMkLst>
            <pc:docMk/>
            <pc:sldMk cId="442098176" sldId="2147375566"/>
            <ac:spMk id="15" creationId="{05642576-DE28-4083-BE8C-0A4E006D71A9}"/>
          </ac:spMkLst>
        </pc:spChg>
        <pc:spChg chg="mod">
          <ac:chgData name="Caroline Kiyiika" userId="S::ckiyiika@unicef.org::52112024-77f0-4cab-9d62-b05da24f473f" providerId="AD" clId="Web-{6842984D-35FC-587F-03F1-76C0E5F00D38}" dt="2023-03-03T09:13:45.446" v="17" actId="20577"/>
          <ac:spMkLst>
            <pc:docMk/>
            <pc:sldMk cId="442098176" sldId="2147375566"/>
            <ac:spMk id="16" creationId="{A5F0FBAC-3D32-4B63-8D01-F2D7D40142FB}"/>
          </ac:spMkLst>
        </pc:spChg>
        <pc:spChg chg="del mod">
          <ac:chgData name="Caroline Kiyiika" userId="S::ckiyiika@unicef.org::52112024-77f0-4cab-9d62-b05da24f473f" providerId="AD" clId="Web-{6842984D-35FC-587F-03F1-76C0E5F00D38}" dt="2023-03-03T09:13:09.710" v="12"/>
          <ac:spMkLst>
            <pc:docMk/>
            <pc:sldMk cId="442098176" sldId="2147375566"/>
            <ac:spMk id="21" creationId="{7EF9628B-5C0F-4329-9E43-661C80CC696D}"/>
          </ac:spMkLst>
        </pc:spChg>
        <pc:grpChg chg="mod">
          <ac:chgData name="Caroline Kiyiika" userId="S::ckiyiika@unicef.org::52112024-77f0-4cab-9d62-b05da24f473f" providerId="AD" clId="Web-{6842984D-35FC-587F-03F1-76C0E5F00D38}" dt="2023-03-03T09:13:16.398" v="14" actId="1076"/>
          <ac:grpSpMkLst>
            <pc:docMk/>
            <pc:sldMk cId="442098176" sldId="2147375566"/>
            <ac:grpSpMk id="8" creationId="{6C607B48-5A26-4E1E-AC70-736CD3A8213A}"/>
          </ac:grpSpMkLst>
        </pc:grpChg>
        <pc:cxnChg chg="del">
          <ac:chgData name="Caroline Kiyiika" userId="S::ckiyiika@unicef.org::52112024-77f0-4cab-9d62-b05da24f473f" providerId="AD" clId="Web-{6842984D-35FC-587F-03F1-76C0E5F00D38}" dt="2023-03-03T09:13:02.070" v="10"/>
          <ac:cxnSpMkLst>
            <pc:docMk/>
            <pc:sldMk cId="442098176" sldId="2147375566"/>
            <ac:cxnSpMk id="22" creationId="{300F4966-11EC-4D91-B6CE-9F482B0E1CD5}"/>
          </ac:cxnSpMkLst>
        </pc:cxnChg>
        <pc:cxnChg chg="del">
          <ac:chgData name="Caroline Kiyiika" userId="S::ckiyiika@unicef.org::52112024-77f0-4cab-9d62-b05da24f473f" providerId="AD" clId="Web-{6842984D-35FC-587F-03F1-76C0E5F00D38}" dt="2023-03-03T09:13:05.460" v="11"/>
          <ac:cxnSpMkLst>
            <pc:docMk/>
            <pc:sldMk cId="442098176" sldId="2147375566"/>
            <ac:cxnSpMk id="23" creationId="{AADB4670-3362-47DE-9A4C-529877488AD4}"/>
          </ac:cxnSpMkLst>
        </pc:cxnChg>
        <pc:cxnChg chg="del">
          <ac:chgData name="Caroline Kiyiika" userId="S::ckiyiika@unicef.org::52112024-77f0-4cab-9d62-b05da24f473f" providerId="AD" clId="Web-{6842984D-35FC-587F-03F1-76C0E5F00D38}" dt="2023-03-03T09:13:12.382" v="13"/>
          <ac:cxnSpMkLst>
            <pc:docMk/>
            <pc:sldMk cId="442098176" sldId="2147375566"/>
            <ac:cxnSpMk id="27" creationId="{846FB906-41E8-4904-9669-B915383CC54C}"/>
          </ac:cxnSpMkLst>
        </pc:cxnChg>
      </pc:sldChg>
    </pc:docChg>
  </pc:docChgLst>
  <pc:docChgLst>
    <pc:chgData name="Caroline Kiyiika" userId="52112024-77f0-4cab-9d62-b05da24f473f" providerId="ADAL" clId="{5C184B10-9A83-454C-8923-491744BAEB8E}"/>
    <pc:docChg chg="undo custSel addSld delSld modSld sldOrd delMainMaster">
      <pc:chgData name="Caroline Kiyiika" userId="52112024-77f0-4cab-9d62-b05da24f473f" providerId="ADAL" clId="{5C184B10-9A83-454C-8923-491744BAEB8E}" dt="2023-03-07T14:49:25.033" v="3736" actId="13822"/>
      <pc:docMkLst>
        <pc:docMk/>
      </pc:docMkLst>
      <pc:sldChg chg="addSp delSp modSp del mod">
        <pc:chgData name="Caroline Kiyiika" userId="52112024-77f0-4cab-9d62-b05da24f473f" providerId="ADAL" clId="{5C184B10-9A83-454C-8923-491744BAEB8E}" dt="2023-03-07T14:06:40.649" v="3193" actId="47"/>
        <pc:sldMkLst>
          <pc:docMk/>
          <pc:sldMk cId="2820564387" sldId="287"/>
        </pc:sldMkLst>
        <pc:spChg chg="add mod">
          <ac:chgData name="Caroline Kiyiika" userId="52112024-77f0-4cab-9d62-b05da24f473f" providerId="ADAL" clId="{5C184B10-9A83-454C-8923-491744BAEB8E}" dt="2023-03-07T14:04:23.037" v="3174" actId="6549"/>
          <ac:spMkLst>
            <pc:docMk/>
            <pc:sldMk cId="2820564387" sldId="287"/>
            <ac:spMk id="17" creationId="{701DAF1B-ED4F-45CC-A03C-78A63C57A02C}"/>
          </ac:spMkLst>
        </pc:spChg>
        <pc:grpChg chg="mod">
          <ac:chgData name="Caroline Kiyiika" userId="52112024-77f0-4cab-9d62-b05da24f473f" providerId="ADAL" clId="{5C184B10-9A83-454C-8923-491744BAEB8E}" dt="2023-03-07T14:04:00.423" v="3171" actId="14100"/>
          <ac:grpSpMkLst>
            <pc:docMk/>
            <pc:sldMk cId="2820564387" sldId="287"/>
            <ac:grpSpMk id="35" creationId="{184CD86C-A51D-E030-C565-B7D1E8D91E02}"/>
          </ac:grpSpMkLst>
        </pc:grpChg>
        <pc:picChg chg="del">
          <ac:chgData name="Caroline Kiyiika" userId="52112024-77f0-4cab-9d62-b05da24f473f" providerId="ADAL" clId="{5C184B10-9A83-454C-8923-491744BAEB8E}" dt="2023-03-07T14:04:26.544" v="3175" actId="478"/>
          <ac:picMkLst>
            <pc:docMk/>
            <pc:sldMk cId="2820564387" sldId="287"/>
            <ac:picMk id="16" creationId="{CD424A38-D87D-56AB-4744-0A5B5D7D40E0}"/>
          </ac:picMkLst>
        </pc:picChg>
      </pc:sldChg>
      <pc:sldChg chg="modSp mod">
        <pc:chgData name="Caroline Kiyiika" userId="52112024-77f0-4cab-9d62-b05da24f473f" providerId="ADAL" clId="{5C184B10-9A83-454C-8923-491744BAEB8E}" dt="2023-03-07T14:00:57.746" v="3170" actId="20577"/>
        <pc:sldMkLst>
          <pc:docMk/>
          <pc:sldMk cId="39082945" sldId="360"/>
        </pc:sldMkLst>
        <pc:spChg chg="mod">
          <ac:chgData name="Caroline Kiyiika" userId="52112024-77f0-4cab-9d62-b05da24f473f" providerId="ADAL" clId="{5C184B10-9A83-454C-8923-491744BAEB8E}" dt="2023-03-07T14:00:57.746" v="3170" actId="20577"/>
          <ac:spMkLst>
            <pc:docMk/>
            <pc:sldMk cId="39082945" sldId="360"/>
            <ac:spMk id="3" creationId="{00000000-0000-0000-0000-000000000000}"/>
          </ac:spMkLst>
        </pc:spChg>
      </pc:sldChg>
      <pc:sldChg chg="ord">
        <pc:chgData name="Caroline Kiyiika" userId="52112024-77f0-4cab-9d62-b05da24f473f" providerId="ADAL" clId="{5C184B10-9A83-454C-8923-491744BAEB8E}" dt="2023-03-07T13:30:40.843" v="2693"/>
        <pc:sldMkLst>
          <pc:docMk/>
          <pc:sldMk cId="1870742988" sldId="373"/>
        </pc:sldMkLst>
      </pc:sldChg>
      <pc:sldChg chg="ord">
        <pc:chgData name="Caroline Kiyiika" userId="52112024-77f0-4cab-9d62-b05da24f473f" providerId="ADAL" clId="{5C184B10-9A83-454C-8923-491744BAEB8E}" dt="2023-03-07T13:31:41.668" v="2699"/>
        <pc:sldMkLst>
          <pc:docMk/>
          <pc:sldMk cId="2370713434" sldId="379"/>
        </pc:sldMkLst>
      </pc:sldChg>
      <pc:sldChg chg="addSp delSp modSp mod ord">
        <pc:chgData name="Caroline Kiyiika" userId="52112024-77f0-4cab-9d62-b05da24f473f" providerId="ADAL" clId="{5C184B10-9A83-454C-8923-491744BAEB8E}" dt="2023-03-07T13:04:49.002" v="2064" actId="20577"/>
        <pc:sldMkLst>
          <pc:docMk/>
          <pc:sldMk cId="4023559931" sldId="406"/>
        </pc:sldMkLst>
        <pc:spChg chg="mod">
          <ac:chgData name="Caroline Kiyiika" userId="52112024-77f0-4cab-9d62-b05da24f473f" providerId="ADAL" clId="{5C184B10-9A83-454C-8923-491744BAEB8E}" dt="2023-03-07T13:04:49.002" v="2064" actId="20577"/>
          <ac:spMkLst>
            <pc:docMk/>
            <pc:sldMk cId="4023559931" sldId="406"/>
            <ac:spMk id="6" creationId="{065A6A13-DB78-46E2-8C1E-A1051AB7D6D6}"/>
          </ac:spMkLst>
        </pc:spChg>
        <pc:spChg chg="mod">
          <ac:chgData name="Caroline Kiyiika" userId="52112024-77f0-4cab-9d62-b05da24f473f" providerId="ADAL" clId="{5C184B10-9A83-454C-8923-491744BAEB8E}" dt="2023-03-07T12:52:57.033" v="1803" actId="20577"/>
          <ac:spMkLst>
            <pc:docMk/>
            <pc:sldMk cId="4023559931" sldId="406"/>
            <ac:spMk id="7" creationId="{377E28FB-3578-43D4-A388-067DDC3C83E4}"/>
          </ac:spMkLst>
        </pc:spChg>
        <pc:picChg chg="add del mod">
          <ac:chgData name="Caroline Kiyiika" userId="52112024-77f0-4cab-9d62-b05da24f473f" providerId="ADAL" clId="{5C184B10-9A83-454C-8923-491744BAEB8E}" dt="2023-03-07T12:45:22.099" v="1461" actId="478"/>
          <ac:picMkLst>
            <pc:docMk/>
            <pc:sldMk cId="4023559931" sldId="406"/>
            <ac:picMk id="8" creationId="{B08CCD58-BBBA-49BA-B26A-85739F3A5D24}"/>
          </ac:picMkLst>
        </pc:picChg>
      </pc:sldChg>
      <pc:sldChg chg="addSp modSp mod ord">
        <pc:chgData name="Caroline Kiyiika" userId="52112024-77f0-4cab-9d62-b05da24f473f" providerId="ADAL" clId="{5C184B10-9A83-454C-8923-491744BAEB8E}" dt="2023-03-07T13:28:45.755" v="2680" actId="20577"/>
        <pc:sldMkLst>
          <pc:docMk/>
          <pc:sldMk cId="4280960552" sldId="419"/>
        </pc:sldMkLst>
        <pc:spChg chg="mod">
          <ac:chgData name="Caroline Kiyiika" userId="52112024-77f0-4cab-9d62-b05da24f473f" providerId="ADAL" clId="{5C184B10-9A83-454C-8923-491744BAEB8E}" dt="2023-03-07T13:26:31.096" v="2638" actId="14100"/>
          <ac:spMkLst>
            <pc:docMk/>
            <pc:sldMk cId="4280960552" sldId="419"/>
            <ac:spMk id="2" creationId="{9BC3A111-B168-4116-8FC1-12A594D79347}"/>
          </ac:spMkLst>
        </pc:spChg>
        <pc:spChg chg="mod">
          <ac:chgData name="Caroline Kiyiika" userId="52112024-77f0-4cab-9d62-b05da24f473f" providerId="ADAL" clId="{5C184B10-9A83-454C-8923-491744BAEB8E}" dt="2023-03-07T12:58:30.756" v="1975" actId="20577"/>
          <ac:spMkLst>
            <pc:docMk/>
            <pc:sldMk cId="4280960552" sldId="419"/>
            <ac:spMk id="8" creationId="{2243C942-4856-41C9-B563-3E75F192DC92}"/>
          </ac:spMkLst>
        </pc:spChg>
        <pc:spChg chg="mod">
          <ac:chgData name="Caroline Kiyiika" userId="52112024-77f0-4cab-9d62-b05da24f473f" providerId="ADAL" clId="{5C184B10-9A83-454C-8923-491744BAEB8E}" dt="2023-03-07T13:28:33.814" v="2679" actId="20577"/>
          <ac:spMkLst>
            <pc:docMk/>
            <pc:sldMk cId="4280960552" sldId="419"/>
            <ac:spMk id="10" creationId="{05D10774-D5CB-40B3-A9A7-729B32B890AC}"/>
          </ac:spMkLst>
        </pc:spChg>
        <pc:spChg chg="mod">
          <ac:chgData name="Caroline Kiyiika" userId="52112024-77f0-4cab-9d62-b05da24f473f" providerId="ADAL" clId="{5C184B10-9A83-454C-8923-491744BAEB8E}" dt="2023-03-07T13:28:45.755" v="2680" actId="20577"/>
          <ac:spMkLst>
            <pc:docMk/>
            <pc:sldMk cId="4280960552" sldId="419"/>
            <ac:spMk id="13" creationId="{ED016BDC-5AF9-46E8-B8ED-1492DC66A782}"/>
          </ac:spMkLst>
        </pc:spChg>
        <pc:spChg chg="add mod">
          <ac:chgData name="Caroline Kiyiika" userId="52112024-77f0-4cab-9d62-b05da24f473f" providerId="ADAL" clId="{5C184B10-9A83-454C-8923-491744BAEB8E}" dt="2023-03-07T12:55:06.638" v="1843" actId="20577"/>
          <ac:spMkLst>
            <pc:docMk/>
            <pc:sldMk cId="4280960552" sldId="419"/>
            <ac:spMk id="14" creationId="{BBFA32B5-1D0F-4D2D-AB52-C40B1D66ABF5}"/>
          </ac:spMkLst>
        </pc:spChg>
        <pc:spChg chg="mod">
          <ac:chgData name="Caroline Kiyiika" userId="52112024-77f0-4cab-9d62-b05da24f473f" providerId="ADAL" clId="{5C184B10-9A83-454C-8923-491744BAEB8E}" dt="2023-03-07T13:24:38.433" v="2484" actId="14100"/>
          <ac:spMkLst>
            <pc:docMk/>
            <pc:sldMk cId="4280960552" sldId="419"/>
            <ac:spMk id="16" creationId="{B1583461-86A6-4179-B02C-3306881E90A7}"/>
          </ac:spMkLst>
        </pc:spChg>
        <pc:picChg chg="mod">
          <ac:chgData name="Caroline Kiyiika" userId="52112024-77f0-4cab-9d62-b05da24f473f" providerId="ADAL" clId="{5C184B10-9A83-454C-8923-491744BAEB8E}" dt="2023-03-07T12:57:05.828" v="1888" actId="1076"/>
          <ac:picMkLst>
            <pc:docMk/>
            <pc:sldMk cId="4280960552" sldId="419"/>
            <ac:picMk id="9" creationId="{7F813919-5224-4116-A0FB-BBCB91BDE828}"/>
          </ac:picMkLst>
        </pc:picChg>
        <pc:picChg chg="mod">
          <ac:chgData name="Caroline Kiyiika" userId="52112024-77f0-4cab-9d62-b05da24f473f" providerId="ADAL" clId="{5C184B10-9A83-454C-8923-491744BAEB8E}" dt="2023-03-07T12:55:18.331" v="1845" actId="1076"/>
          <ac:picMkLst>
            <pc:docMk/>
            <pc:sldMk cId="4280960552" sldId="419"/>
            <ac:picMk id="12" creationId="{33544790-4972-4415-96D9-B3A326A6E783}"/>
          </ac:picMkLst>
        </pc:picChg>
        <pc:picChg chg="mod">
          <ac:chgData name="Caroline Kiyiika" userId="52112024-77f0-4cab-9d62-b05da24f473f" providerId="ADAL" clId="{5C184B10-9A83-454C-8923-491744BAEB8E}" dt="2023-03-07T13:24:41.097" v="2485" actId="1076"/>
          <ac:picMkLst>
            <pc:docMk/>
            <pc:sldMk cId="4280960552" sldId="419"/>
            <ac:picMk id="15" creationId="{F981F884-E53F-4E50-9C3A-C715A00CEAEF}"/>
          </ac:picMkLst>
        </pc:picChg>
      </pc:sldChg>
      <pc:sldChg chg="modSp del mod">
        <pc:chgData name="Caroline Kiyiika" userId="52112024-77f0-4cab-9d62-b05da24f473f" providerId="ADAL" clId="{5C184B10-9A83-454C-8923-491744BAEB8E}" dt="2023-03-07T12:05:00.391" v="930" actId="47"/>
        <pc:sldMkLst>
          <pc:docMk/>
          <pc:sldMk cId="3249089619" sldId="502"/>
        </pc:sldMkLst>
        <pc:spChg chg="mod">
          <ac:chgData name="Caroline Kiyiika" userId="52112024-77f0-4cab-9d62-b05da24f473f" providerId="ADAL" clId="{5C184B10-9A83-454C-8923-491744BAEB8E}" dt="2023-03-07T12:04:22.819" v="898" actId="255"/>
          <ac:spMkLst>
            <pc:docMk/>
            <pc:sldMk cId="3249089619" sldId="502"/>
            <ac:spMk id="8" creationId="{00000000-0000-0000-0000-000000000000}"/>
          </ac:spMkLst>
        </pc:spChg>
      </pc:sldChg>
      <pc:sldChg chg="modSp mod">
        <pc:chgData name="Caroline Kiyiika" userId="52112024-77f0-4cab-9d62-b05da24f473f" providerId="ADAL" clId="{5C184B10-9A83-454C-8923-491744BAEB8E}" dt="2023-03-07T12:02:19.677" v="893" actId="20577"/>
        <pc:sldMkLst>
          <pc:docMk/>
          <pc:sldMk cId="1582024757" sldId="2665"/>
        </pc:sldMkLst>
        <pc:spChg chg="mod">
          <ac:chgData name="Caroline Kiyiika" userId="52112024-77f0-4cab-9d62-b05da24f473f" providerId="ADAL" clId="{5C184B10-9A83-454C-8923-491744BAEB8E}" dt="2023-03-07T12:02:19.677" v="893" actId="20577"/>
          <ac:spMkLst>
            <pc:docMk/>
            <pc:sldMk cId="1582024757" sldId="2665"/>
            <ac:spMk id="5" creationId="{A29570BD-C469-4FB3-9D6C-DAA3CA8DB007}"/>
          </ac:spMkLst>
        </pc:spChg>
      </pc:sldChg>
      <pc:sldChg chg="ord">
        <pc:chgData name="Caroline Kiyiika" userId="52112024-77f0-4cab-9d62-b05da24f473f" providerId="ADAL" clId="{5C184B10-9A83-454C-8923-491744BAEB8E}" dt="2023-03-07T11:34:13.643" v="126"/>
        <pc:sldMkLst>
          <pc:docMk/>
          <pc:sldMk cId="932162188" sldId="2141412107"/>
        </pc:sldMkLst>
      </pc:sldChg>
      <pc:sldChg chg="modSp mod">
        <pc:chgData name="Caroline Kiyiika" userId="52112024-77f0-4cab-9d62-b05da24f473f" providerId="ADAL" clId="{5C184B10-9A83-454C-8923-491744BAEB8E}" dt="2023-03-07T13:02:25.272" v="2058" actId="20577"/>
        <pc:sldMkLst>
          <pc:docMk/>
          <pc:sldMk cId="1227248357" sldId="2141412114"/>
        </pc:sldMkLst>
        <pc:spChg chg="mod">
          <ac:chgData name="Caroline Kiyiika" userId="52112024-77f0-4cab-9d62-b05da24f473f" providerId="ADAL" clId="{5C184B10-9A83-454C-8923-491744BAEB8E}" dt="2023-03-07T13:02:25.272" v="2058" actId="20577"/>
          <ac:spMkLst>
            <pc:docMk/>
            <pc:sldMk cId="1227248357" sldId="2141412114"/>
            <ac:spMk id="7" creationId="{F03F0613-590A-4950-9256-EB7BD0522AD5}"/>
          </ac:spMkLst>
        </pc:spChg>
      </pc:sldChg>
      <pc:sldChg chg="del">
        <pc:chgData name="Caroline Kiyiika" userId="52112024-77f0-4cab-9d62-b05da24f473f" providerId="ADAL" clId="{5C184B10-9A83-454C-8923-491744BAEB8E}" dt="2023-03-07T12:13:26.880" v="1125" actId="47"/>
        <pc:sldMkLst>
          <pc:docMk/>
          <pc:sldMk cId="1353986542" sldId="2141412121"/>
        </pc:sldMkLst>
      </pc:sldChg>
      <pc:sldChg chg="modSp mod ord modNotesTx">
        <pc:chgData name="Caroline Kiyiika" userId="52112024-77f0-4cab-9d62-b05da24f473f" providerId="ADAL" clId="{5C184B10-9A83-454C-8923-491744BAEB8E}" dt="2023-03-07T14:19:57.626" v="3327" actId="6549"/>
        <pc:sldMkLst>
          <pc:docMk/>
          <pc:sldMk cId="3099746795" sldId="2141412122"/>
        </pc:sldMkLst>
        <pc:spChg chg="mod">
          <ac:chgData name="Caroline Kiyiika" userId="52112024-77f0-4cab-9d62-b05da24f473f" providerId="ADAL" clId="{5C184B10-9A83-454C-8923-491744BAEB8E}" dt="2023-03-06T12:31:57.398" v="99"/>
          <ac:spMkLst>
            <pc:docMk/>
            <pc:sldMk cId="3099746795" sldId="2141412122"/>
            <ac:spMk id="2" creationId="{AE4066B6-3059-4B71-85B0-12A43814443A}"/>
          </ac:spMkLst>
        </pc:spChg>
        <pc:spChg chg="mod">
          <ac:chgData name="Caroline Kiyiika" userId="52112024-77f0-4cab-9d62-b05da24f473f" providerId="ADAL" clId="{5C184B10-9A83-454C-8923-491744BAEB8E}" dt="2023-03-07T11:48:28.560" v="394" actId="113"/>
          <ac:spMkLst>
            <pc:docMk/>
            <pc:sldMk cId="3099746795" sldId="2141412122"/>
            <ac:spMk id="19" creationId="{7AED07A4-F50B-48AB-86D7-8DB95607578E}"/>
          </ac:spMkLst>
        </pc:spChg>
        <pc:spChg chg="mod">
          <ac:chgData name="Caroline Kiyiika" userId="52112024-77f0-4cab-9d62-b05da24f473f" providerId="ADAL" clId="{5C184B10-9A83-454C-8923-491744BAEB8E}" dt="2023-03-07T11:56:14.821" v="790" actId="14100"/>
          <ac:spMkLst>
            <pc:docMk/>
            <pc:sldMk cId="3099746795" sldId="2141412122"/>
            <ac:spMk id="20" creationId="{EC790CFE-DC12-4E4A-90C8-19F3492B72E6}"/>
          </ac:spMkLst>
        </pc:spChg>
        <pc:spChg chg="mod">
          <ac:chgData name="Caroline Kiyiika" userId="52112024-77f0-4cab-9d62-b05da24f473f" providerId="ADAL" clId="{5C184B10-9A83-454C-8923-491744BAEB8E}" dt="2023-03-07T11:56:41.486" v="795" actId="14100"/>
          <ac:spMkLst>
            <pc:docMk/>
            <pc:sldMk cId="3099746795" sldId="2141412122"/>
            <ac:spMk id="21" creationId="{6D7B1D22-49EF-4FC8-9003-40E83522D8CF}"/>
          </ac:spMkLst>
        </pc:spChg>
        <pc:spChg chg="mod">
          <ac:chgData name="Caroline Kiyiika" userId="52112024-77f0-4cab-9d62-b05da24f473f" providerId="ADAL" clId="{5C184B10-9A83-454C-8923-491744BAEB8E}" dt="2023-03-07T11:59:39.105" v="876" actId="20577"/>
          <ac:spMkLst>
            <pc:docMk/>
            <pc:sldMk cId="3099746795" sldId="2141412122"/>
            <ac:spMk id="24" creationId="{B6DBC138-C364-463F-A0E4-1A5D949EC41E}"/>
          </ac:spMkLst>
        </pc:spChg>
        <pc:graphicFrameChg chg="mod">
          <ac:chgData name="Caroline Kiyiika" userId="52112024-77f0-4cab-9d62-b05da24f473f" providerId="ADAL" clId="{5C184B10-9A83-454C-8923-491744BAEB8E}" dt="2023-03-07T11:56:25.396" v="791" actId="1076"/>
          <ac:graphicFrameMkLst>
            <pc:docMk/>
            <pc:sldMk cId="3099746795" sldId="2141412122"/>
            <ac:graphicFrameMk id="25" creationId="{912923CE-0814-46AD-BC8F-AE4AB49E3269}"/>
          </ac:graphicFrameMkLst>
        </pc:graphicFrameChg>
      </pc:sldChg>
      <pc:sldChg chg="ord">
        <pc:chgData name="Caroline Kiyiika" userId="52112024-77f0-4cab-9d62-b05da24f473f" providerId="ADAL" clId="{5C184B10-9A83-454C-8923-491744BAEB8E}" dt="2023-03-07T12:41:12.527" v="1336"/>
        <pc:sldMkLst>
          <pc:docMk/>
          <pc:sldMk cId="2950270041" sldId="2141412124"/>
        </pc:sldMkLst>
      </pc:sldChg>
      <pc:sldChg chg="modSp mod">
        <pc:chgData name="Caroline Kiyiika" userId="52112024-77f0-4cab-9d62-b05da24f473f" providerId="ADAL" clId="{5C184B10-9A83-454C-8923-491744BAEB8E}" dt="2023-03-07T13:29:15.368" v="2687" actId="20577"/>
        <pc:sldMkLst>
          <pc:docMk/>
          <pc:sldMk cId="675852041" sldId="2141412125"/>
        </pc:sldMkLst>
        <pc:spChg chg="mod">
          <ac:chgData name="Caroline Kiyiika" userId="52112024-77f0-4cab-9d62-b05da24f473f" providerId="ADAL" clId="{5C184B10-9A83-454C-8923-491744BAEB8E}" dt="2023-03-07T13:29:15.368" v="2687" actId="20577"/>
          <ac:spMkLst>
            <pc:docMk/>
            <pc:sldMk cId="675852041" sldId="2141412125"/>
            <ac:spMk id="3" creationId="{C5379A37-4C0F-4046-AB54-C0B3A4EEC177}"/>
          </ac:spMkLst>
        </pc:spChg>
      </pc:sldChg>
      <pc:sldChg chg="modNotesTx">
        <pc:chgData name="Caroline Kiyiika" userId="52112024-77f0-4cab-9d62-b05da24f473f" providerId="ADAL" clId="{5C184B10-9A83-454C-8923-491744BAEB8E}" dt="2023-03-07T14:16:28.931" v="3316"/>
        <pc:sldMkLst>
          <pc:docMk/>
          <pc:sldMk cId="3290776090" sldId="2141412128"/>
        </pc:sldMkLst>
      </pc:sldChg>
      <pc:sldChg chg="modSp mod">
        <pc:chgData name="Caroline Kiyiika" userId="52112024-77f0-4cab-9d62-b05da24f473f" providerId="ADAL" clId="{5C184B10-9A83-454C-8923-491744BAEB8E}" dt="2023-03-05T20:47:51.723" v="58" actId="207"/>
        <pc:sldMkLst>
          <pc:docMk/>
          <pc:sldMk cId="1130672010" sldId="2141412137"/>
        </pc:sldMkLst>
        <pc:spChg chg="mod">
          <ac:chgData name="Caroline Kiyiika" userId="52112024-77f0-4cab-9d62-b05da24f473f" providerId="ADAL" clId="{5C184B10-9A83-454C-8923-491744BAEB8E}" dt="2023-03-05T20:47:51.723" v="58" actId="207"/>
          <ac:spMkLst>
            <pc:docMk/>
            <pc:sldMk cId="1130672010" sldId="2141412137"/>
            <ac:spMk id="6" creationId="{399D9E9E-E2E0-4890-AF1D-D495553260BE}"/>
          </ac:spMkLst>
        </pc:spChg>
      </pc:sldChg>
      <pc:sldChg chg="modSp mod">
        <pc:chgData name="Caroline Kiyiika" userId="52112024-77f0-4cab-9d62-b05da24f473f" providerId="ADAL" clId="{5C184B10-9A83-454C-8923-491744BAEB8E}" dt="2023-03-07T11:35:09.852" v="149" actId="20577"/>
        <pc:sldMkLst>
          <pc:docMk/>
          <pc:sldMk cId="2271217425" sldId="2141412139"/>
        </pc:sldMkLst>
        <pc:spChg chg="mod">
          <ac:chgData name="Caroline Kiyiika" userId="52112024-77f0-4cab-9d62-b05da24f473f" providerId="ADAL" clId="{5C184B10-9A83-454C-8923-491744BAEB8E}" dt="2023-03-07T11:35:09.852" v="149" actId="20577"/>
          <ac:spMkLst>
            <pc:docMk/>
            <pc:sldMk cId="2271217425" sldId="2141412139"/>
            <ac:spMk id="2" creationId="{56DB8719-0AF7-47E3-BC99-E031C6B7A73B}"/>
          </ac:spMkLst>
        </pc:spChg>
        <pc:spChg chg="mod">
          <ac:chgData name="Caroline Kiyiika" userId="52112024-77f0-4cab-9d62-b05da24f473f" providerId="ADAL" clId="{5C184B10-9A83-454C-8923-491744BAEB8E}" dt="2023-03-05T20:24:06.681" v="0"/>
          <ac:spMkLst>
            <pc:docMk/>
            <pc:sldMk cId="2271217425" sldId="2141412139"/>
            <ac:spMk id="4" creationId="{B0F7CC14-D337-4679-9C40-D7ECCBF59CE4}"/>
          </ac:spMkLst>
        </pc:spChg>
      </pc:sldChg>
      <pc:sldChg chg="del">
        <pc:chgData name="Caroline Kiyiika" userId="52112024-77f0-4cab-9d62-b05da24f473f" providerId="ADAL" clId="{5C184B10-9A83-454C-8923-491744BAEB8E}" dt="2023-03-05T20:37:59.928" v="56" actId="47"/>
        <pc:sldMkLst>
          <pc:docMk/>
          <pc:sldMk cId="1733891114" sldId="2147375558"/>
        </pc:sldMkLst>
      </pc:sldChg>
      <pc:sldChg chg="addSp delSp modSp mod">
        <pc:chgData name="Caroline Kiyiika" userId="52112024-77f0-4cab-9d62-b05da24f473f" providerId="ADAL" clId="{5C184B10-9A83-454C-8923-491744BAEB8E}" dt="2023-03-07T14:49:25.033" v="3736" actId="13822"/>
        <pc:sldMkLst>
          <pc:docMk/>
          <pc:sldMk cId="4184180007" sldId="2147375559"/>
        </pc:sldMkLst>
        <pc:spChg chg="mod">
          <ac:chgData name="Caroline Kiyiika" userId="52112024-77f0-4cab-9d62-b05da24f473f" providerId="ADAL" clId="{5C184B10-9A83-454C-8923-491744BAEB8E}" dt="2023-03-07T12:04:41.216" v="926" actId="20577"/>
          <ac:spMkLst>
            <pc:docMk/>
            <pc:sldMk cId="4184180007" sldId="2147375559"/>
            <ac:spMk id="4" creationId="{8B826881-9E6E-4B50-8AB2-B96736DC18E3}"/>
          </ac:spMkLst>
        </pc:spChg>
        <pc:spChg chg="add mod">
          <ac:chgData name="Caroline Kiyiika" userId="52112024-77f0-4cab-9d62-b05da24f473f" providerId="ADAL" clId="{5C184B10-9A83-454C-8923-491744BAEB8E}" dt="2023-03-07T14:49:06.875" v="3733" actId="255"/>
          <ac:spMkLst>
            <pc:docMk/>
            <pc:sldMk cId="4184180007" sldId="2147375559"/>
            <ac:spMk id="7" creationId="{5AF68A90-493A-4D0D-A5EB-882DF7F1E51A}"/>
          </ac:spMkLst>
        </pc:spChg>
        <pc:spChg chg="mod">
          <ac:chgData name="Caroline Kiyiika" userId="52112024-77f0-4cab-9d62-b05da24f473f" providerId="ADAL" clId="{5C184B10-9A83-454C-8923-491744BAEB8E}" dt="2023-03-07T14:49:16.263" v="3735" actId="14100"/>
          <ac:spMkLst>
            <pc:docMk/>
            <pc:sldMk cId="4184180007" sldId="2147375559"/>
            <ac:spMk id="8" creationId="{00000000-0000-0000-0000-000000000000}"/>
          </ac:spMkLst>
        </pc:spChg>
        <pc:spChg chg="add mod">
          <ac:chgData name="Caroline Kiyiika" userId="52112024-77f0-4cab-9d62-b05da24f473f" providerId="ADAL" clId="{5C184B10-9A83-454C-8923-491744BAEB8E}" dt="2023-03-07T14:31:35.602" v="3413"/>
          <ac:spMkLst>
            <pc:docMk/>
            <pc:sldMk cId="4184180007" sldId="2147375559"/>
            <ac:spMk id="10" creationId="{FD3626CC-58C8-4B91-9484-103A9B0E5EE7}"/>
          </ac:spMkLst>
        </pc:spChg>
        <pc:spChg chg="add mod">
          <ac:chgData name="Caroline Kiyiika" userId="52112024-77f0-4cab-9d62-b05da24f473f" providerId="ADAL" clId="{5C184B10-9A83-454C-8923-491744BAEB8E}" dt="2023-03-07T14:49:25.033" v="3736" actId="13822"/>
          <ac:spMkLst>
            <pc:docMk/>
            <pc:sldMk cId="4184180007" sldId="2147375559"/>
            <ac:spMk id="11" creationId="{F01EBFF7-81AB-4FD2-8C2B-044E6ABF9470}"/>
          </ac:spMkLst>
        </pc:spChg>
        <pc:spChg chg="add del mod">
          <ac:chgData name="Caroline Kiyiika" userId="52112024-77f0-4cab-9d62-b05da24f473f" providerId="ADAL" clId="{5C184B10-9A83-454C-8923-491744BAEB8E}" dt="2023-03-07T14:33:53.636" v="3432"/>
          <ac:spMkLst>
            <pc:docMk/>
            <pc:sldMk cId="4184180007" sldId="2147375559"/>
            <ac:spMk id="12" creationId="{94D503F0-B383-4C09-BBCC-25D6ED048FA5}"/>
          </ac:spMkLst>
        </pc:spChg>
        <pc:graphicFrameChg chg="add del modGraphic">
          <ac:chgData name="Caroline Kiyiika" userId="52112024-77f0-4cab-9d62-b05da24f473f" providerId="ADAL" clId="{5C184B10-9A83-454C-8923-491744BAEB8E}" dt="2023-03-07T14:32:07.447" v="3415" actId="1032"/>
          <ac:graphicFrameMkLst>
            <pc:docMk/>
            <pc:sldMk cId="4184180007" sldId="2147375559"/>
            <ac:graphicFrameMk id="5" creationId="{0D07E782-CE18-4E1B-A06C-90785710985D}"/>
          </ac:graphicFrameMkLst>
        </pc:graphicFrameChg>
        <pc:graphicFrameChg chg="add del mod modGraphic">
          <ac:chgData name="Caroline Kiyiika" userId="52112024-77f0-4cab-9d62-b05da24f473f" providerId="ADAL" clId="{5C184B10-9A83-454C-8923-491744BAEB8E}" dt="2023-03-07T14:32:40.691" v="3420" actId="1032"/>
          <ac:graphicFrameMkLst>
            <pc:docMk/>
            <pc:sldMk cId="4184180007" sldId="2147375559"/>
            <ac:graphicFrameMk id="6" creationId="{ABEA6695-8186-4E1B-82A4-E3A7E0271F46}"/>
          </ac:graphicFrameMkLst>
        </pc:graphicFrameChg>
      </pc:sldChg>
      <pc:sldChg chg="modSp mod ord">
        <pc:chgData name="Caroline Kiyiika" userId="52112024-77f0-4cab-9d62-b05da24f473f" providerId="ADAL" clId="{5C184B10-9A83-454C-8923-491744BAEB8E}" dt="2023-03-07T13:33:07.715" v="2750" actId="20577"/>
        <pc:sldMkLst>
          <pc:docMk/>
          <pc:sldMk cId="1489853986" sldId="2147375560"/>
        </pc:sldMkLst>
        <pc:spChg chg="mod">
          <ac:chgData name="Caroline Kiyiika" userId="52112024-77f0-4cab-9d62-b05da24f473f" providerId="ADAL" clId="{5C184B10-9A83-454C-8923-491744BAEB8E}" dt="2023-03-07T13:33:07.715" v="2750" actId="20577"/>
          <ac:spMkLst>
            <pc:docMk/>
            <pc:sldMk cId="1489853986" sldId="2147375560"/>
            <ac:spMk id="3" creationId="{706C785F-B512-4338-9510-7A35E97F1AA2}"/>
          </ac:spMkLst>
        </pc:spChg>
      </pc:sldChg>
      <pc:sldChg chg="del">
        <pc:chgData name="Caroline Kiyiika" userId="52112024-77f0-4cab-9d62-b05da24f473f" providerId="ADAL" clId="{5C184B10-9A83-454C-8923-491744BAEB8E}" dt="2023-03-05T20:37:16.028" v="54" actId="47"/>
        <pc:sldMkLst>
          <pc:docMk/>
          <pc:sldMk cId="4269329012" sldId="2147375563"/>
        </pc:sldMkLst>
      </pc:sldChg>
      <pc:sldChg chg="modSp mod">
        <pc:chgData name="Caroline Kiyiika" userId="52112024-77f0-4cab-9d62-b05da24f473f" providerId="ADAL" clId="{5C184B10-9A83-454C-8923-491744BAEB8E}" dt="2023-03-07T12:58:39.905" v="1989" actId="20577"/>
        <pc:sldMkLst>
          <pc:docMk/>
          <pc:sldMk cId="3006242210" sldId="2147375564"/>
        </pc:sldMkLst>
        <pc:spChg chg="mod">
          <ac:chgData name="Caroline Kiyiika" userId="52112024-77f0-4cab-9d62-b05da24f473f" providerId="ADAL" clId="{5C184B10-9A83-454C-8923-491744BAEB8E}" dt="2023-03-07T12:58:39.905" v="1989" actId="20577"/>
          <ac:spMkLst>
            <pc:docMk/>
            <pc:sldMk cId="3006242210" sldId="2147375564"/>
            <ac:spMk id="5" creationId="{A29570BD-C469-4FB3-9D6C-DAA3CA8DB007}"/>
          </ac:spMkLst>
        </pc:spChg>
      </pc:sldChg>
      <pc:sldChg chg="modSp add del mod">
        <pc:chgData name="Caroline Kiyiika" userId="52112024-77f0-4cab-9d62-b05da24f473f" providerId="ADAL" clId="{5C184B10-9A83-454C-8923-491744BAEB8E}" dt="2023-03-07T13:54:47.554" v="3056" actId="47"/>
        <pc:sldMkLst>
          <pc:docMk/>
          <pc:sldMk cId="442098176" sldId="2147375566"/>
        </pc:sldMkLst>
        <pc:spChg chg="mod">
          <ac:chgData name="Caroline Kiyiika" userId="52112024-77f0-4cab-9d62-b05da24f473f" providerId="ADAL" clId="{5C184B10-9A83-454C-8923-491744BAEB8E}" dt="2023-03-07T11:40:04.471" v="176" actId="1036"/>
          <ac:spMkLst>
            <pc:docMk/>
            <pc:sldMk cId="442098176" sldId="2147375566"/>
            <ac:spMk id="2" creationId="{00000000-0000-0000-0000-000000000000}"/>
          </ac:spMkLst>
        </pc:spChg>
      </pc:sldChg>
      <pc:sldChg chg="modSp del mod">
        <pc:chgData name="Caroline Kiyiika" userId="52112024-77f0-4cab-9d62-b05da24f473f" providerId="ADAL" clId="{5C184B10-9A83-454C-8923-491744BAEB8E}" dt="2023-03-07T13:58:31.263" v="3107" actId="47"/>
        <pc:sldMkLst>
          <pc:docMk/>
          <pc:sldMk cId="4287614334" sldId="2147375567"/>
        </pc:sldMkLst>
        <pc:spChg chg="mod">
          <ac:chgData name="Caroline Kiyiika" userId="52112024-77f0-4cab-9d62-b05da24f473f" providerId="ADAL" clId="{5C184B10-9A83-454C-8923-491744BAEB8E}" dt="2023-03-05T20:24:43.823" v="19" actId="20577"/>
          <ac:spMkLst>
            <pc:docMk/>
            <pc:sldMk cId="4287614334" sldId="2147375567"/>
            <ac:spMk id="2" creationId="{00000000-0000-0000-0000-000000000000}"/>
          </ac:spMkLst>
        </pc:spChg>
      </pc:sldChg>
      <pc:sldChg chg="addSp delSp modSp del mod">
        <pc:chgData name="Caroline Kiyiika" userId="52112024-77f0-4cab-9d62-b05da24f473f" providerId="ADAL" clId="{5C184B10-9A83-454C-8923-491744BAEB8E}" dt="2023-03-07T14:05:14.273" v="3180" actId="47"/>
        <pc:sldMkLst>
          <pc:docMk/>
          <pc:sldMk cId="3337674878" sldId="2147375568"/>
        </pc:sldMkLst>
        <pc:spChg chg="mod">
          <ac:chgData name="Caroline Kiyiika" userId="52112024-77f0-4cab-9d62-b05da24f473f" providerId="ADAL" clId="{5C184B10-9A83-454C-8923-491744BAEB8E}" dt="2023-03-05T20:25:24.569" v="52" actId="14100"/>
          <ac:spMkLst>
            <pc:docMk/>
            <pc:sldMk cId="3337674878" sldId="2147375568"/>
            <ac:spMk id="2" creationId="{00000000-0000-0000-0000-000000000000}"/>
          </ac:spMkLst>
        </pc:spChg>
        <pc:spChg chg="add del mod">
          <ac:chgData name="Caroline Kiyiika" userId="52112024-77f0-4cab-9d62-b05da24f473f" providerId="ADAL" clId="{5C184B10-9A83-454C-8923-491744BAEB8E}" dt="2023-03-07T14:04:43.429" v="3179" actId="22"/>
          <ac:spMkLst>
            <pc:docMk/>
            <pc:sldMk cId="3337674878" sldId="2147375568"/>
            <ac:spMk id="8" creationId="{2737C0B5-348B-4C77-9931-5FA2092223F2}"/>
          </ac:spMkLst>
        </pc:spChg>
        <pc:picChg chg="del">
          <ac:chgData name="Caroline Kiyiika" userId="52112024-77f0-4cab-9d62-b05da24f473f" providerId="ADAL" clId="{5C184B10-9A83-454C-8923-491744BAEB8E}" dt="2023-03-07T14:04:14.235" v="3173" actId="478"/>
          <ac:picMkLst>
            <pc:docMk/>
            <pc:sldMk cId="3337674878" sldId="2147375568"/>
            <ac:picMk id="24" creationId="{79D77852-2535-4776-A96A-CB6576C6ADF7}"/>
          </ac:picMkLst>
        </pc:picChg>
      </pc:sldChg>
      <pc:sldChg chg="addSp delSp add del mod">
        <pc:chgData name="Caroline Kiyiika" userId="52112024-77f0-4cab-9d62-b05da24f473f" providerId="ADAL" clId="{5C184B10-9A83-454C-8923-491744BAEB8E}" dt="2023-03-05T20:57:31.832" v="66" actId="47"/>
        <pc:sldMkLst>
          <pc:docMk/>
          <pc:sldMk cId="3560954805" sldId="2147375572"/>
        </pc:sldMkLst>
        <pc:picChg chg="add del">
          <ac:chgData name="Caroline Kiyiika" userId="52112024-77f0-4cab-9d62-b05da24f473f" providerId="ADAL" clId="{5C184B10-9A83-454C-8923-491744BAEB8E}" dt="2023-03-05T20:53:51.774" v="60" actId="478"/>
          <ac:picMkLst>
            <pc:docMk/>
            <pc:sldMk cId="3560954805" sldId="2147375572"/>
            <ac:picMk id="5" creationId="{21A8182C-195D-498B-98DF-84CC3BFBEE88}"/>
          </ac:picMkLst>
        </pc:picChg>
      </pc:sldChg>
      <pc:sldChg chg="add del modNotesTx">
        <pc:chgData name="Caroline Kiyiika" userId="52112024-77f0-4cab-9d62-b05da24f473f" providerId="ADAL" clId="{5C184B10-9A83-454C-8923-491744BAEB8E}" dt="2023-03-07T14:10:37.823" v="3262" actId="47"/>
        <pc:sldMkLst>
          <pc:docMk/>
          <pc:sldMk cId="2901441235" sldId="2147375575"/>
        </pc:sldMkLst>
      </pc:sldChg>
      <pc:sldChg chg="addSp delSp new del mod modNotesTx">
        <pc:chgData name="Caroline Kiyiika" userId="52112024-77f0-4cab-9d62-b05da24f473f" providerId="ADAL" clId="{5C184B10-9A83-454C-8923-491744BAEB8E}" dt="2023-03-07T14:13:47.731" v="3299" actId="47"/>
        <pc:sldMkLst>
          <pc:docMk/>
          <pc:sldMk cId="2927880638" sldId="2147375576"/>
        </pc:sldMkLst>
        <pc:spChg chg="del">
          <ac:chgData name="Caroline Kiyiika" userId="52112024-77f0-4cab-9d62-b05da24f473f" providerId="ADAL" clId="{5C184B10-9A83-454C-8923-491744BAEB8E}" dt="2023-03-05T20:55:51.693" v="62" actId="478"/>
          <ac:spMkLst>
            <pc:docMk/>
            <pc:sldMk cId="2927880638" sldId="2147375576"/>
            <ac:spMk id="2" creationId="{BC16A564-AE06-42C9-A3DE-10D334E1252C}"/>
          </ac:spMkLst>
        </pc:spChg>
        <pc:picChg chg="add">
          <ac:chgData name="Caroline Kiyiika" userId="52112024-77f0-4cab-9d62-b05da24f473f" providerId="ADAL" clId="{5C184B10-9A83-454C-8923-491744BAEB8E}" dt="2023-03-05T20:55:53.541" v="63" actId="22"/>
          <ac:picMkLst>
            <pc:docMk/>
            <pc:sldMk cId="2927880638" sldId="2147375576"/>
            <ac:picMk id="5" creationId="{E3850F5C-075E-4B7D-AA51-73F71CCE1233}"/>
          </ac:picMkLst>
        </pc:picChg>
      </pc:sldChg>
      <pc:sldChg chg="delSp modSp del mod ord modNotesTx">
        <pc:chgData name="Caroline Kiyiika" userId="52112024-77f0-4cab-9d62-b05da24f473f" providerId="ADAL" clId="{5C184B10-9A83-454C-8923-491744BAEB8E}" dt="2023-03-07T13:13:07.486" v="2201" actId="47"/>
        <pc:sldMkLst>
          <pc:docMk/>
          <pc:sldMk cId="2144241531" sldId="2147375577"/>
        </pc:sldMkLst>
        <pc:spChg chg="mod">
          <ac:chgData name="Caroline Kiyiika" userId="52112024-77f0-4cab-9d62-b05da24f473f" providerId="ADAL" clId="{5C184B10-9A83-454C-8923-491744BAEB8E}" dt="2023-03-07T13:12:36.475" v="2192" actId="21"/>
          <ac:spMkLst>
            <pc:docMk/>
            <pc:sldMk cId="2144241531" sldId="2147375577"/>
            <ac:spMk id="4" creationId="{E043B2A9-7210-1C5A-F782-703716F75DE4}"/>
          </ac:spMkLst>
        </pc:spChg>
        <pc:spChg chg="mod">
          <ac:chgData name="Caroline Kiyiika" userId="52112024-77f0-4cab-9d62-b05da24f473f" providerId="ADAL" clId="{5C184B10-9A83-454C-8923-491744BAEB8E}" dt="2023-03-07T13:12:04.568" v="2190" actId="20577"/>
          <ac:spMkLst>
            <pc:docMk/>
            <pc:sldMk cId="2144241531" sldId="2147375577"/>
            <ac:spMk id="7" creationId="{377E28FB-3578-43D4-A388-067DDC3C83E4}"/>
          </ac:spMkLst>
        </pc:spChg>
        <pc:picChg chg="del mod">
          <ac:chgData name="Caroline Kiyiika" userId="52112024-77f0-4cab-9d62-b05da24f473f" providerId="ADAL" clId="{5C184B10-9A83-454C-8923-491744BAEB8E}" dt="2023-03-07T13:11:25.981" v="2158" actId="478"/>
          <ac:picMkLst>
            <pc:docMk/>
            <pc:sldMk cId="2144241531" sldId="2147375577"/>
            <ac:picMk id="10" creationId="{FFCE7A1B-4226-9A40-3251-D8473EDC5B79}"/>
          </ac:picMkLst>
        </pc:picChg>
      </pc:sldChg>
      <pc:sldChg chg="addSp delSp modSp add del mod ord">
        <pc:chgData name="Caroline Kiyiika" userId="52112024-77f0-4cab-9d62-b05da24f473f" providerId="ADAL" clId="{5C184B10-9A83-454C-8923-491744BAEB8E}" dt="2023-03-07T13:13:02.997" v="2200" actId="47"/>
        <pc:sldMkLst>
          <pc:docMk/>
          <pc:sldMk cId="3043261982" sldId="2147375579"/>
        </pc:sldMkLst>
        <pc:spChg chg="mod">
          <ac:chgData name="Caroline Kiyiika" userId="52112024-77f0-4cab-9d62-b05da24f473f" providerId="ADAL" clId="{5C184B10-9A83-454C-8923-491744BAEB8E}" dt="2023-03-07T13:12:46.018" v="2194" actId="21"/>
          <ac:spMkLst>
            <pc:docMk/>
            <pc:sldMk cId="3043261982" sldId="2147375579"/>
            <ac:spMk id="9" creationId="{DF8CD094-0442-4429-88BC-A19BBA051E23}"/>
          </ac:spMkLst>
        </pc:spChg>
        <pc:picChg chg="add mod">
          <ac:chgData name="Caroline Kiyiika" userId="52112024-77f0-4cab-9d62-b05da24f473f" providerId="ADAL" clId="{5C184B10-9A83-454C-8923-491744BAEB8E}" dt="2023-03-07T13:06:49.878" v="2140" actId="1076"/>
          <ac:picMkLst>
            <pc:docMk/>
            <pc:sldMk cId="3043261982" sldId="2147375579"/>
            <ac:picMk id="4" creationId="{29D356A3-7A0F-4387-B6C8-12269C087D18}"/>
          </ac:picMkLst>
        </pc:picChg>
        <pc:picChg chg="del">
          <ac:chgData name="Caroline Kiyiika" userId="52112024-77f0-4cab-9d62-b05da24f473f" providerId="ADAL" clId="{5C184B10-9A83-454C-8923-491744BAEB8E}" dt="2023-03-07T07:55:52.321" v="116" actId="478"/>
          <ac:picMkLst>
            <pc:docMk/>
            <pc:sldMk cId="3043261982" sldId="2147375579"/>
            <ac:picMk id="8" creationId="{26CAF02E-ABD0-4B4E-842F-DB68EDF425F1}"/>
          </ac:picMkLst>
        </pc:picChg>
      </pc:sldChg>
      <pc:sldChg chg="addSp delSp modSp new del mod">
        <pc:chgData name="Caroline Kiyiika" userId="52112024-77f0-4cab-9d62-b05da24f473f" providerId="ADAL" clId="{5C184B10-9A83-454C-8923-491744BAEB8E}" dt="2023-03-07T13:13:48.978" v="2209" actId="47"/>
        <pc:sldMkLst>
          <pc:docMk/>
          <pc:sldMk cId="46236699" sldId="2147375580"/>
        </pc:sldMkLst>
        <pc:spChg chg="mod">
          <ac:chgData name="Caroline Kiyiika" userId="52112024-77f0-4cab-9d62-b05da24f473f" providerId="ADAL" clId="{5C184B10-9A83-454C-8923-491744BAEB8E}" dt="2023-03-07T13:13:39.927" v="2207" actId="21"/>
          <ac:spMkLst>
            <pc:docMk/>
            <pc:sldMk cId="46236699" sldId="2147375580"/>
            <ac:spMk id="2" creationId="{DC06C6F1-04DD-48A5-9C9E-029BC7CBC820}"/>
          </ac:spMkLst>
        </pc:spChg>
        <pc:spChg chg="del mod">
          <ac:chgData name="Caroline Kiyiika" userId="52112024-77f0-4cab-9d62-b05da24f473f" providerId="ADAL" clId="{5C184B10-9A83-454C-8923-491744BAEB8E}" dt="2023-03-07T13:09:03.891" v="2156"/>
          <ac:spMkLst>
            <pc:docMk/>
            <pc:sldMk cId="46236699" sldId="2147375580"/>
            <ac:spMk id="3" creationId="{DFC83CF8-3574-44C5-A8CF-3B4E1EDFE9D6}"/>
          </ac:spMkLst>
        </pc:spChg>
        <pc:spChg chg="mod">
          <ac:chgData name="Caroline Kiyiika" userId="52112024-77f0-4cab-9d62-b05da24f473f" providerId="ADAL" clId="{5C184B10-9A83-454C-8923-491744BAEB8E}" dt="2023-03-07T13:13:26.076" v="2205" actId="21"/>
          <ac:spMkLst>
            <pc:docMk/>
            <pc:sldMk cId="46236699" sldId="2147375580"/>
            <ac:spMk id="4" creationId="{DC9FD1DB-5AD0-49A3-BDA9-AC33569E671D}"/>
          </ac:spMkLst>
        </pc:spChg>
        <pc:spChg chg="add del mod">
          <ac:chgData name="Caroline Kiyiika" userId="52112024-77f0-4cab-9d62-b05da24f473f" providerId="ADAL" clId="{5C184B10-9A83-454C-8923-491744BAEB8E}" dt="2023-03-07T13:12:55.340" v="2198" actId="478"/>
          <ac:spMkLst>
            <pc:docMk/>
            <pc:sldMk cId="46236699" sldId="2147375580"/>
            <ac:spMk id="9" creationId="{1C94A9A4-9635-4942-89FE-E608B32115F3}"/>
          </ac:spMkLst>
        </pc:spChg>
        <pc:picChg chg="add del mod">
          <ac:chgData name="Caroline Kiyiika" userId="52112024-77f0-4cab-9d62-b05da24f473f" providerId="ADAL" clId="{5C184B10-9A83-454C-8923-491744BAEB8E}" dt="2023-03-07T13:12:52.101" v="2197" actId="478"/>
          <ac:picMkLst>
            <pc:docMk/>
            <pc:sldMk cId="46236699" sldId="2147375580"/>
            <ac:picMk id="7" creationId="{14361BCA-4702-4F9F-A85B-25F1D7450CEE}"/>
          </ac:picMkLst>
        </pc:picChg>
      </pc:sldChg>
      <pc:sldChg chg="modSp new del mod">
        <pc:chgData name="Caroline Kiyiika" userId="52112024-77f0-4cab-9d62-b05da24f473f" providerId="ADAL" clId="{5C184B10-9A83-454C-8923-491744BAEB8E}" dt="2023-03-07T11:47:56.589" v="364" actId="47"/>
        <pc:sldMkLst>
          <pc:docMk/>
          <pc:sldMk cId="201556755" sldId="2147375580"/>
        </pc:sldMkLst>
        <pc:spChg chg="mod">
          <ac:chgData name="Caroline Kiyiika" userId="52112024-77f0-4cab-9d62-b05da24f473f" providerId="ADAL" clId="{5C184B10-9A83-454C-8923-491744BAEB8E}" dt="2023-03-07T11:46:46.883" v="288" actId="20577"/>
          <ac:spMkLst>
            <pc:docMk/>
            <pc:sldMk cId="201556755" sldId="2147375580"/>
            <ac:spMk id="2" creationId="{B03B1D0E-6D1C-4154-B9D6-13F6DDD124F4}"/>
          </ac:spMkLst>
        </pc:spChg>
        <pc:spChg chg="mod">
          <ac:chgData name="Caroline Kiyiika" userId="52112024-77f0-4cab-9d62-b05da24f473f" providerId="ADAL" clId="{5C184B10-9A83-454C-8923-491744BAEB8E}" dt="2023-03-07T11:47:34.700" v="359" actId="20577"/>
          <ac:spMkLst>
            <pc:docMk/>
            <pc:sldMk cId="201556755" sldId="2147375580"/>
            <ac:spMk id="3" creationId="{5D7F61B2-8B1F-4130-B804-64A67792395D}"/>
          </ac:spMkLst>
        </pc:spChg>
      </pc:sldChg>
      <pc:sldChg chg="addSp delSp modSp del mod ord">
        <pc:chgData name="Caroline Kiyiika" userId="52112024-77f0-4cab-9d62-b05da24f473f" providerId="ADAL" clId="{5C184B10-9A83-454C-8923-491744BAEB8E}" dt="2023-03-07T12:58:00.551" v="1924" actId="47"/>
        <pc:sldMkLst>
          <pc:docMk/>
          <pc:sldMk cId="435089905" sldId="2147375580"/>
        </pc:sldMkLst>
        <pc:spChg chg="del mod">
          <ac:chgData name="Caroline Kiyiika" userId="52112024-77f0-4cab-9d62-b05da24f473f" providerId="ADAL" clId="{5C184B10-9A83-454C-8923-491744BAEB8E}" dt="2023-03-07T12:19:25.075" v="1301" actId="478"/>
          <ac:spMkLst>
            <pc:docMk/>
            <pc:sldMk cId="435089905" sldId="2147375580"/>
            <ac:spMk id="10" creationId="{05D10774-D5CB-40B3-A9A7-729B32B890AC}"/>
          </ac:spMkLst>
        </pc:spChg>
        <pc:spChg chg="mod">
          <ac:chgData name="Caroline Kiyiika" userId="52112024-77f0-4cab-9d62-b05da24f473f" providerId="ADAL" clId="{5C184B10-9A83-454C-8923-491744BAEB8E}" dt="2023-03-07T12:54:32.665" v="1810" actId="21"/>
          <ac:spMkLst>
            <pc:docMk/>
            <pc:sldMk cId="435089905" sldId="2147375580"/>
            <ac:spMk id="13" creationId="{ED016BDC-5AF9-46E8-B8ED-1492DC66A782}"/>
          </ac:spMkLst>
        </pc:spChg>
        <pc:spChg chg="add mod">
          <ac:chgData name="Caroline Kiyiika" userId="52112024-77f0-4cab-9d62-b05da24f473f" providerId="ADAL" clId="{5C184B10-9A83-454C-8923-491744BAEB8E}" dt="2023-03-07T12:41:32.997" v="1337" actId="1076"/>
          <ac:spMkLst>
            <pc:docMk/>
            <pc:sldMk cId="435089905" sldId="2147375580"/>
            <ac:spMk id="14" creationId="{ED8A9697-A235-4D1E-89EE-73CFB214DDEA}"/>
          </ac:spMkLst>
        </pc:spChg>
        <pc:spChg chg="del mod">
          <ac:chgData name="Caroline Kiyiika" userId="52112024-77f0-4cab-9d62-b05da24f473f" providerId="ADAL" clId="{5C184B10-9A83-454C-8923-491744BAEB8E}" dt="2023-03-07T12:30:47.639" v="1318" actId="478"/>
          <ac:spMkLst>
            <pc:docMk/>
            <pc:sldMk cId="435089905" sldId="2147375580"/>
            <ac:spMk id="16" creationId="{B1583461-86A6-4179-B02C-3306881E90A7}"/>
          </ac:spMkLst>
        </pc:spChg>
        <pc:spChg chg="add del mod">
          <ac:chgData name="Caroline Kiyiika" userId="52112024-77f0-4cab-9d62-b05da24f473f" providerId="ADAL" clId="{5C184B10-9A83-454C-8923-491744BAEB8E}" dt="2023-03-07T12:31:51.221" v="1321" actId="478"/>
          <ac:spMkLst>
            <pc:docMk/>
            <pc:sldMk cId="435089905" sldId="2147375580"/>
            <ac:spMk id="18" creationId="{E2AE9D7A-3879-445A-94F1-F1A805F1C285}"/>
          </ac:spMkLst>
        </pc:spChg>
        <pc:spChg chg="mod">
          <ac:chgData name="Caroline Kiyiika" userId="52112024-77f0-4cab-9d62-b05da24f473f" providerId="ADAL" clId="{5C184B10-9A83-454C-8923-491744BAEB8E}" dt="2023-03-07T12:32:04.421" v="1322" actId="1076"/>
          <ac:spMkLst>
            <pc:docMk/>
            <pc:sldMk cId="435089905" sldId="2147375580"/>
            <ac:spMk id="19" creationId="{C911912D-81AB-47B7-8B9A-88FFB21C3953}"/>
          </ac:spMkLst>
        </pc:spChg>
        <pc:picChg chg="del">
          <ac:chgData name="Caroline Kiyiika" userId="52112024-77f0-4cab-9d62-b05da24f473f" providerId="ADAL" clId="{5C184B10-9A83-454C-8923-491744BAEB8E}" dt="2023-03-07T12:28:34.352" v="1311" actId="478"/>
          <ac:picMkLst>
            <pc:docMk/>
            <pc:sldMk cId="435089905" sldId="2147375580"/>
            <ac:picMk id="9" creationId="{7F813919-5224-4116-A0FB-BBCB91BDE828}"/>
          </ac:picMkLst>
        </pc:picChg>
        <pc:picChg chg="mod">
          <ac:chgData name="Caroline Kiyiika" userId="52112024-77f0-4cab-9d62-b05da24f473f" providerId="ADAL" clId="{5C184B10-9A83-454C-8923-491744BAEB8E}" dt="2023-03-07T12:28:37.024" v="1312" actId="1076"/>
          <ac:picMkLst>
            <pc:docMk/>
            <pc:sldMk cId="435089905" sldId="2147375580"/>
            <ac:picMk id="12" creationId="{33544790-4972-4415-96D9-B3A326A6E783}"/>
          </ac:picMkLst>
        </pc:picChg>
        <pc:picChg chg="mod">
          <ac:chgData name="Caroline Kiyiika" userId="52112024-77f0-4cab-9d62-b05da24f473f" providerId="ADAL" clId="{5C184B10-9A83-454C-8923-491744BAEB8E}" dt="2023-03-07T12:34:58.247" v="1331" actId="1076"/>
          <ac:picMkLst>
            <pc:docMk/>
            <pc:sldMk cId="435089905" sldId="2147375580"/>
            <ac:picMk id="15" creationId="{F981F884-E53F-4E50-9C3A-C715A00CEAEF}"/>
          </ac:picMkLst>
        </pc:picChg>
        <pc:picChg chg="add mod">
          <ac:chgData name="Caroline Kiyiika" userId="52112024-77f0-4cab-9d62-b05da24f473f" providerId="ADAL" clId="{5C184B10-9A83-454C-8923-491744BAEB8E}" dt="2023-03-07T12:21:17.510" v="1308" actId="1076"/>
          <ac:picMkLst>
            <pc:docMk/>
            <pc:sldMk cId="435089905" sldId="2147375580"/>
            <ac:picMk id="17" creationId="{3C129D6A-532C-4337-86BF-F44E707DC77B}"/>
          </ac:picMkLst>
        </pc:picChg>
      </pc:sldChg>
      <pc:sldChg chg="modSp new del mod">
        <pc:chgData name="Caroline Kiyiika" userId="52112024-77f0-4cab-9d62-b05da24f473f" providerId="ADAL" clId="{5C184B10-9A83-454C-8923-491744BAEB8E}" dt="2023-03-07T13:08:06.152" v="2153" actId="2696"/>
        <pc:sldMkLst>
          <pc:docMk/>
          <pc:sldMk cId="613063538" sldId="2147375580"/>
        </pc:sldMkLst>
        <pc:spChg chg="mod">
          <ac:chgData name="Caroline Kiyiika" userId="52112024-77f0-4cab-9d62-b05da24f473f" providerId="ADAL" clId="{5C184B10-9A83-454C-8923-491744BAEB8E}" dt="2023-03-07T13:07:56.479" v="2150" actId="14100"/>
          <ac:spMkLst>
            <pc:docMk/>
            <pc:sldMk cId="613063538" sldId="2147375580"/>
            <ac:spMk id="5" creationId="{0071A975-C2A0-4486-97FE-DA0CFDFCFEDF}"/>
          </ac:spMkLst>
        </pc:spChg>
      </pc:sldChg>
      <pc:sldChg chg="new del">
        <pc:chgData name="Caroline Kiyiika" userId="52112024-77f0-4cab-9d62-b05da24f473f" providerId="ADAL" clId="{5C184B10-9A83-454C-8923-491744BAEB8E}" dt="2023-03-07T11:45:38.138" v="268" actId="680"/>
        <pc:sldMkLst>
          <pc:docMk/>
          <pc:sldMk cId="702477315" sldId="2147375580"/>
        </pc:sldMkLst>
      </pc:sldChg>
      <pc:sldChg chg="add del">
        <pc:chgData name="Caroline Kiyiika" userId="52112024-77f0-4cab-9d62-b05da24f473f" providerId="ADAL" clId="{5C184B10-9A83-454C-8923-491744BAEB8E}" dt="2023-03-07T07:50:49.316" v="115" actId="47"/>
        <pc:sldMkLst>
          <pc:docMk/>
          <pc:sldMk cId="1955221232" sldId="2147375580"/>
        </pc:sldMkLst>
      </pc:sldChg>
      <pc:sldChg chg="add del">
        <pc:chgData name="Caroline Kiyiika" userId="52112024-77f0-4cab-9d62-b05da24f473f" providerId="ADAL" clId="{5C184B10-9A83-454C-8923-491744BAEB8E}" dt="2023-03-07T13:08:02.394" v="2152" actId="2890"/>
        <pc:sldMkLst>
          <pc:docMk/>
          <pc:sldMk cId="124204828" sldId="2147375581"/>
        </pc:sldMkLst>
      </pc:sldChg>
      <pc:sldChg chg="addSp modSp add mod">
        <pc:chgData name="Caroline Kiyiika" userId="52112024-77f0-4cab-9d62-b05da24f473f" providerId="ADAL" clId="{5C184B10-9A83-454C-8923-491744BAEB8E}" dt="2023-03-07T13:19:29.360" v="2481" actId="14100"/>
        <pc:sldMkLst>
          <pc:docMk/>
          <pc:sldMk cId="1996208275" sldId="2147375581"/>
        </pc:sldMkLst>
        <pc:spChg chg="mod">
          <ac:chgData name="Caroline Kiyiika" userId="52112024-77f0-4cab-9d62-b05da24f473f" providerId="ADAL" clId="{5C184B10-9A83-454C-8923-491744BAEB8E}" dt="2023-03-07T13:13:15.544" v="2203" actId="6549"/>
          <ac:spMkLst>
            <pc:docMk/>
            <pc:sldMk cId="1996208275" sldId="2147375581"/>
            <ac:spMk id="6" creationId="{065A6A13-DB78-46E2-8C1E-A1051AB7D6D6}"/>
          </ac:spMkLst>
        </pc:spChg>
        <pc:spChg chg="mod">
          <ac:chgData name="Caroline Kiyiika" userId="52112024-77f0-4cab-9d62-b05da24f473f" providerId="ADAL" clId="{5C184B10-9A83-454C-8923-491744BAEB8E}" dt="2023-03-07T13:13:46.504" v="2208"/>
          <ac:spMkLst>
            <pc:docMk/>
            <pc:sldMk cId="1996208275" sldId="2147375581"/>
            <ac:spMk id="7" creationId="{377E28FB-3578-43D4-A388-067DDC3C83E4}"/>
          </ac:spMkLst>
        </pc:spChg>
        <pc:spChg chg="add mod">
          <ac:chgData name="Caroline Kiyiika" userId="52112024-77f0-4cab-9d62-b05da24f473f" providerId="ADAL" clId="{5C184B10-9A83-454C-8923-491744BAEB8E}" dt="2023-03-07T13:19:29.360" v="2481" actId="14100"/>
          <ac:spMkLst>
            <pc:docMk/>
            <pc:sldMk cId="1996208275" sldId="2147375581"/>
            <ac:spMk id="8" creationId="{9652930E-EDDC-47CF-8AC4-C19BCBAC7857}"/>
          </ac:spMkLst>
        </pc:spChg>
      </pc:sldChg>
      <pc:sldChg chg="addSp delSp modSp add mod">
        <pc:chgData name="Caroline Kiyiika" userId="52112024-77f0-4cab-9d62-b05da24f473f" providerId="ADAL" clId="{5C184B10-9A83-454C-8923-491744BAEB8E}" dt="2023-03-07T13:37:58.854" v="2823" actId="14100"/>
        <pc:sldMkLst>
          <pc:docMk/>
          <pc:sldMk cId="2631059407" sldId="2147375582"/>
        </pc:sldMkLst>
        <pc:spChg chg="mod">
          <ac:chgData name="Caroline Kiyiika" userId="52112024-77f0-4cab-9d62-b05da24f473f" providerId="ADAL" clId="{5C184B10-9A83-454C-8923-491744BAEB8E}" dt="2023-03-07T13:37:38.176" v="2818" actId="20577"/>
          <ac:spMkLst>
            <pc:docMk/>
            <pc:sldMk cId="2631059407" sldId="2147375582"/>
            <ac:spMk id="50" creationId="{5B1E0AAF-FDDC-43E1-917D-F97ABCC6A303}"/>
          </ac:spMkLst>
        </pc:spChg>
        <pc:grpChg chg="del">
          <ac:chgData name="Caroline Kiyiika" userId="52112024-77f0-4cab-9d62-b05da24f473f" providerId="ADAL" clId="{5C184B10-9A83-454C-8923-491744BAEB8E}" dt="2023-03-07T13:37:00.491" v="2752" actId="478"/>
          <ac:grpSpMkLst>
            <pc:docMk/>
            <pc:sldMk cId="2631059407" sldId="2147375582"/>
            <ac:grpSpMk id="2" creationId="{DA40360C-7D96-49B5-BFA8-282E62201E9F}"/>
          </ac:grpSpMkLst>
        </pc:grpChg>
        <pc:picChg chg="add mod">
          <ac:chgData name="Caroline Kiyiika" userId="52112024-77f0-4cab-9d62-b05da24f473f" providerId="ADAL" clId="{5C184B10-9A83-454C-8923-491744BAEB8E}" dt="2023-03-07T13:37:58.854" v="2823" actId="14100"/>
          <ac:picMkLst>
            <pc:docMk/>
            <pc:sldMk cId="2631059407" sldId="2147375582"/>
            <ac:picMk id="1026" creationId="{87CDFE36-7457-4C11-B835-2789B606A139}"/>
          </ac:picMkLst>
        </pc:pic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1" creationId="{2F616B72-46B3-4C66-AB33-CD54BC2D2BA1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3" creationId="{26950DB8-91B1-4838-8A4C-82BD42D9E719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6" creationId="{05AC5CC7-9F62-4BC8-906F-9E69D6706B98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7" creationId="{38F48BAF-A41C-4E75-9B0F-B1E1DD879303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8" creationId="{37CCBC65-134E-4382-868E-6E8843F20CFC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29" creationId="{516D068C-DFB9-4217-9F3C-FDA5FCAF460A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35" creationId="{F2B0158B-0437-4680-8197-4D871498491D}"/>
          </ac:cxnSpMkLst>
        </pc:cxnChg>
        <pc:cxnChg chg="mod">
          <ac:chgData name="Caroline Kiyiika" userId="52112024-77f0-4cab-9d62-b05da24f473f" providerId="ADAL" clId="{5C184B10-9A83-454C-8923-491744BAEB8E}" dt="2023-03-07T13:37:00.491" v="2752" actId="478"/>
          <ac:cxnSpMkLst>
            <pc:docMk/>
            <pc:sldMk cId="2631059407" sldId="2147375582"/>
            <ac:cxnSpMk id="39" creationId="{0761A3F5-17EA-4CDC-A3AA-33B2ACFCFFAE}"/>
          </ac:cxnSpMkLst>
        </pc:cxnChg>
      </pc:sldChg>
      <pc:sldChg chg="addSp delSp modSp add mod modNotesTx">
        <pc:chgData name="Caroline Kiyiika" userId="52112024-77f0-4cab-9d62-b05da24f473f" providerId="ADAL" clId="{5C184B10-9A83-454C-8923-491744BAEB8E}" dt="2023-03-07T13:40:12.467" v="3016" actId="20577"/>
        <pc:sldMkLst>
          <pc:docMk/>
          <pc:sldMk cId="1814097231" sldId="2147375583"/>
        </pc:sldMkLst>
        <pc:spChg chg="mod">
          <ac:chgData name="Caroline Kiyiika" userId="52112024-77f0-4cab-9d62-b05da24f473f" providerId="ADAL" clId="{5C184B10-9A83-454C-8923-491744BAEB8E}" dt="2023-03-07T13:39:07.228" v="2858" actId="20577"/>
          <ac:spMkLst>
            <pc:docMk/>
            <pc:sldMk cId="1814097231" sldId="2147375583"/>
            <ac:spMk id="50" creationId="{5B1E0AAF-FDDC-43E1-917D-F97ABCC6A303}"/>
          </ac:spMkLst>
        </pc:spChg>
        <pc:picChg chg="del">
          <ac:chgData name="Caroline Kiyiika" userId="52112024-77f0-4cab-9d62-b05da24f473f" providerId="ADAL" clId="{5C184B10-9A83-454C-8923-491744BAEB8E}" dt="2023-03-07T13:38:37.670" v="2825" actId="478"/>
          <ac:picMkLst>
            <pc:docMk/>
            <pc:sldMk cId="1814097231" sldId="2147375583"/>
            <ac:picMk id="1026" creationId="{87CDFE36-7457-4C11-B835-2789B606A139}"/>
          </ac:picMkLst>
        </pc:picChg>
        <pc:picChg chg="add mod">
          <ac:chgData name="Caroline Kiyiika" userId="52112024-77f0-4cab-9d62-b05da24f473f" providerId="ADAL" clId="{5C184B10-9A83-454C-8923-491744BAEB8E}" dt="2023-03-07T13:39:16.138" v="2860" actId="14100"/>
          <ac:picMkLst>
            <pc:docMk/>
            <pc:sldMk cId="1814097231" sldId="2147375583"/>
            <ac:picMk id="2050" creationId="{441B09D4-AA2D-4D51-9777-5A6C91A97FDC}"/>
          </ac:picMkLst>
        </pc:picChg>
      </pc:sldChg>
      <pc:sldChg chg="addSp delSp modSp add mod">
        <pc:chgData name="Caroline Kiyiika" userId="52112024-77f0-4cab-9d62-b05da24f473f" providerId="ADAL" clId="{5C184B10-9A83-454C-8923-491744BAEB8E}" dt="2023-03-07T13:43:19.965" v="3055" actId="14100"/>
        <pc:sldMkLst>
          <pc:docMk/>
          <pc:sldMk cId="3897975651" sldId="2147375584"/>
        </pc:sldMkLst>
        <pc:spChg chg="mod">
          <ac:chgData name="Caroline Kiyiika" userId="52112024-77f0-4cab-9d62-b05da24f473f" providerId="ADAL" clId="{5C184B10-9A83-454C-8923-491744BAEB8E}" dt="2023-03-07T13:41:12.210" v="3046" actId="20577"/>
          <ac:spMkLst>
            <pc:docMk/>
            <pc:sldMk cId="3897975651" sldId="2147375584"/>
            <ac:spMk id="50" creationId="{5B1E0AAF-FDDC-43E1-917D-F97ABCC6A303}"/>
          </ac:spMkLst>
        </pc:spChg>
        <pc:picChg chg="del">
          <ac:chgData name="Caroline Kiyiika" userId="52112024-77f0-4cab-9d62-b05da24f473f" providerId="ADAL" clId="{5C184B10-9A83-454C-8923-491744BAEB8E}" dt="2023-03-07T13:40:30.399" v="3017" actId="478"/>
          <ac:picMkLst>
            <pc:docMk/>
            <pc:sldMk cId="3897975651" sldId="2147375584"/>
            <ac:picMk id="2050" creationId="{441B09D4-AA2D-4D51-9777-5A6C91A97FDC}"/>
          </ac:picMkLst>
        </pc:picChg>
        <pc:picChg chg="add mod">
          <ac:chgData name="Caroline Kiyiika" userId="52112024-77f0-4cab-9d62-b05da24f473f" providerId="ADAL" clId="{5C184B10-9A83-454C-8923-491744BAEB8E}" dt="2023-03-07T13:43:19.965" v="3055" actId="14100"/>
          <ac:picMkLst>
            <pc:docMk/>
            <pc:sldMk cId="3897975651" sldId="2147375584"/>
            <ac:picMk id="3074" creationId="{F0AD271C-3165-44CA-BD2C-2D6CAFA04120}"/>
          </ac:picMkLst>
        </pc:picChg>
      </pc:sldChg>
      <pc:sldChg chg="addSp delSp modSp del mod">
        <pc:chgData name="Caroline Kiyiika" userId="52112024-77f0-4cab-9d62-b05da24f473f" providerId="ADAL" clId="{5C184B10-9A83-454C-8923-491744BAEB8E}" dt="2023-03-07T14:08:11.351" v="3208" actId="47"/>
        <pc:sldMkLst>
          <pc:docMk/>
          <pc:sldMk cId="2416868005" sldId="2147375596"/>
        </pc:sldMkLst>
        <pc:spChg chg="add del mod">
          <ac:chgData name="Caroline Kiyiika" userId="52112024-77f0-4cab-9d62-b05da24f473f" providerId="ADAL" clId="{5C184B10-9A83-454C-8923-491744BAEB8E}" dt="2023-03-07T13:59:27.587" v="3111" actId="207"/>
          <ac:spMkLst>
            <pc:docMk/>
            <pc:sldMk cId="2416868005" sldId="2147375596"/>
            <ac:spMk id="103" creationId="{A457AE9A-07BF-48BC-92C4-556E0EC13133}"/>
          </ac:spMkLst>
        </pc:spChg>
        <pc:spChg chg="mod">
          <ac:chgData name="Caroline Kiyiika" userId="52112024-77f0-4cab-9d62-b05da24f473f" providerId="ADAL" clId="{5C184B10-9A83-454C-8923-491744BAEB8E}" dt="2023-03-07T13:59:22.961" v="3110" actId="207"/>
          <ac:spMkLst>
            <pc:docMk/>
            <pc:sldMk cId="2416868005" sldId="2147375596"/>
            <ac:spMk id="174" creationId="{80216F8D-FE30-9802-828E-09EC9C13640A}"/>
          </ac:spMkLst>
        </pc:spChg>
        <pc:grpChg chg="mod">
          <ac:chgData name="Caroline Kiyiika" userId="52112024-77f0-4cab-9d62-b05da24f473f" providerId="ADAL" clId="{5C184B10-9A83-454C-8923-491744BAEB8E}" dt="2023-03-07T13:59:43.708" v="3112" actId="14100"/>
          <ac:grpSpMkLst>
            <pc:docMk/>
            <pc:sldMk cId="2416868005" sldId="2147375596"/>
            <ac:grpSpMk id="2" creationId="{C193520C-5035-0757-CE40-71930C0A314D}"/>
          </ac:grpSpMkLst>
        </pc:grpChg>
      </pc:sldChg>
      <pc:sldChg chg="addSp delSp modSp add mod modNotesTx">
        <pc:chgData name="Caroline Kiyiika" userId="52112024-77f0-4cab-9d62-b05da24f473f" providerId="ADAL" clId="{5C184B10-9A83-454C-8923-491744BAEB8E}" dt="2023-03-07T14:19:47.592" v="3326" actId="6549"/>
        <pc:sldMkLst>
          <pc:docMk/>
          <pc:sldMk cId="436815824" sldId="2147375597"/>
        </pc:sldMkLst>
        <pc:spChg chg="mod">
          <ac:chgData name="Caroline Kiyiika" userId="52112024-77f0-4cab-9d62-b05da24f473f" providerId="ADAL" clId="{5C184B10-9A83-454C-8923-491744BAEB8E}" dt="2023-03-07T14:05:47.375" v="3184" actId="207"/>
          <ac:spMkLst>
            <pc:docMk/>
            <pc:sldMk cId="436815824" sldId="2147375597"/>
            <ac:spMk id="2" creationId="{00000000-0000-0000-0000-000000000000}"/>
          </ac:spMkLst>
        </pc:spChg>
        <pc:spChg chg="add mod">
          <ac:chgData name="Caroline Kiyiika" userId="52112024-77f0-4cab-9d62-b05da24f473f" providerId="ADAL" clId="{5C184B10-9A83-454C-8923-491744BAEB8E}" dt="2023-03-07T14:06:23.875" v="3189" actId="14100"/>
          <ac:spMkLst>
            <pc:docMk/>
            <pc:sldMk cId="436815824" sldId="2147375597"/>
            <ac:spMk id="9" creationId="{146168B5-88FB-4486-9992-2216A854899F}"/>
          </ac:spMkLst>
        </pc:spChg>
        <pc:spChg chg="mod">
          <ac:chgData name="Caroline Kiyiika" userId="52112024-77f0-4cab-9d62-b05da24f473f" providerId="ADAL" clId="{5C184B10-9A83-454C-8923-491744BAEB8E}" dt="2023-03-07T14:06:31.622" v="3190"/>
          <ac:spMkLst>
            <pc:docMk/>
            <pc:sldMk cId="436815824" sldId="2147375597"/>
            <ac:spMk id="11" creationId="{1675FEA2-CCAD-4949-84B8-C6BC68F9DD57}"/>
          </ac:spMkLst>
        </pc:spChg>
        <pc:spChg chg="mod">
          <ac:chgData name="Caroline Kiyiika" userId="52112024-77f0-4cab-9d62-b05da24f473f" providerId="ADAL" clId="{5C184B10-9A83-454C-8923-491744BAEB8E}" dt="2023-03-07T14:06:31.622" v="3190"/>
          <ac:spMkLst>
            <pc:docMk/>
            <pc:sldMk cId="436815824" sldId="2147375597"/>
            <ac:spMk id="13" creationId="{5EDC035F-68FC-4793-8270-300D7BAA98D3}"/>
          </ac:spMkLst>
        </pc:spChg>
        <pc:spChg chg="mod">
          <ac:chgData name="Caroline Kiyiika" userId="52112024-77f0-4cab-9d62-b05da24f473f" providerId="ADAL" clId="{5C184B10-9A83-454C-8923-491744BAEB8E}" dt="2023-03-07T14:06:31.622" v="3190"/>
          <ac:spMkLst>
            <pc:docMk/>
            <pc:sldMk cId="436815824" sldId="2147375597"/>
            <ac:spMk id="14" creationId="{D7559EFB-BA4F-4602-8927-63DDA71571C5}"/>
          </ac:spMkLst>
        </pc:spChg>
        <pc:spChg chg="mod">
          <ac:chgData name="Caroline Kiyiika" userId="52112024-77f0-4cab-9d62-b05da24f473f" providerId="ADAL" clId="{5C184B10-9A83-454C-8923-491744BAEB8E}" dt="2023-03-07T14:06:31.622" v="3190"/>
          <ac:spMkLst>
            <pc:docMk/>
            <pc:sldMk cId="436815824" sldId="2147375597"/>
            <ac:spMk id="15" creationId="{50F1F773-747D-4FCB-A77A-E69FEA10A227}"/>
          </ac:spMkLst>
        </pc:spChg>
        <pc:spChg chg="mod">
          <ac:chgData name="Caroline Kiyiika" userId="52112024-77f0-4cab-9d62-b05da24f473f" providerId="ADAL" clId="{5C184B10-9A83-454C-8923-491744BAEB8E}" dt="2023-03-07T14:06:31.622" v="3190"/>
          <ac:spMkLst>
            <pc:docMk/>
            <pc:sldMk cId="436815824" sldId="2147375597"/>
            <ac:spMk id="16" creationId="{CF146ABC-3FD8-46B8-943E-0F8CDF2455BD}"/>
          </ac:spMkLst>
        </pc:spChg>
        <pc:grpChg chg="add mod">
          <ac:chgData name="Caroline Kiyiika" userId="52112024-77f0-4cab-9d62-b05da24f473f" providerId="ADAL" clId="{5C184B10-9A83-454C-8923-491744BAEB8E}" dt="2023-03-07T14:06:37.923" v="3192" actId="14100"/>
          <ac:grpSpMkLst>
            <pc:docMk/>
            <pc:sldMk cId="436815824" sldId="2147375597"/>
            <ac:grpSpMk id="10" creationId="{A46125CF-FDBB-47F3-9973-DCEC106A87BA}"/>
          </ac:grpSpMkLst>
        </pc:grpChg>
        <pc:grpChg chg="mod">
          <ac:chgData name="Caroline Kiyiika" userId="52112024-77f0-4cab-9d62-b05da24f473f" providerId="ADAL" clId="{5C184B10-9A83-454C-8923-491744BAEB8E}" dt="2023-03-07T14:06:31.622" v="3190"/>
          <ac:grpSpMkLst>
            <pc:docMk/>
            <pc:sldMk cId="436815824" sldId="2147375597"/>
            <ac:grpSpMk id="12" creationId="{E9B0EC42-E605-41A1-8C8A-ABE88D236789}"/>
          </ac:grpSpMkLst>
        </pc:grpChg>
        <pc:picChg chg="add mod">
          <ac:chgData name="Caroline Kiyiika" userId="52112024-77f0-4cab-9d62-b05da24f473f" providerId="ADAL" clId="{5C184B10-9A83-454C-8923-491744BAEB8E}" dt="2023-03-07T14:05:58.172" v="3186" actId="1076"/>
          <ac:picMkLst>
            <pc:docMk/>
            <pc:sldMk cId="436815824" sldId="2147375597"/>
            <ac:picMk id="8" creationId="{139D1699-EBEE-49AC-B6B0-49C62AC4AEAD}"/>
          </ac:picMkLst>
        </pc:picChg>
        <pc:picChg chg="del">
          <ac:chgData name="Caroline Kiyiika" userId="52112024-77f0-4cab-9d62-b05da24f473f" providerId="ADAL" clId="{5C184B10-9A83-454C-8923-491744BAEB8E}" dt="2023-03-07T14:05:29.062" v="3182" actId="478"/>
          <ac:picMkLst>
            <pc:docMk/>
            <pc:sldMk cId="436815824" sldId="2147375597"/>
            <ac:picMk id="24" creationId="{79D77852-2535-4776-A96A-CB6576C6ADF7}"/>
          </ac:picMkLst>
        </pc:picChg>
      </pc:sldChg>
      <pc:sldChg chg="addSp delSp modSp add mod ord modNotesTx">
        <pc:chgData name="Caroline Kiyiika" userId="52112024-77f0-4cab-9d62-b05da24f473f" providerId="ADAL" clId="{5C184B10-9A83-454C-8923-491744BAEB8E}" dt="2023-03-07T14:19:42.296" v="3325" actId="6549"/>
        <pc:sldMkLst>
          <pc:docMk/>
          <pc:sldMk cId="1673383113" sldId="2147375598"/>
        </pc:sldMkLst>
        <pc:spChg chg="mod">
          <ac:chgData name="Caroline Kiyiika" userId="52112024-77f0-4cab-9d62-b05da24f473f" providerId="ADAL" clId="{5C184B10-9A83-454C-8923-491744BAEB8E}" dt="2023-03-07T14:08:02.972" v="3207" actId="14100"/>
          <ac:spMkLst>
            <pc:docMk/>
            <pc:sldMk cId="1673383113" sldId="2147375598"/>
            <ac:spMk id="2" creationId="{00000000-0000-0000-0000-000000000000}"/>
          </ac:spMkLst>
        </pc:spChg>
        <pc:spChg chg="mod">
          <ac:chgData name="Caroline Kiyiika" userId="52112024-77f0-4cab-9d62-b05da24f473f" providerId="ADAL" clId="{5C184B10-9A83-454C-8923-491744BAEB8E}" dt="2023-03-07T14:07:27.108" v="3202" actId="14100"/>
          <ac:spMkLst>
            <pc:docMk/>
            <pc:sldMk cId="1673383113" sldId="2147375598"/>
            <ac:spMk id="6" creationId="{640B2B9D-F6BE-457C-93B7-55D9C6283DDF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" creationId="{67A6A0E7-3206-4ACD-ABF8-F48FDFD95AED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2" creationId="{DDCB2158-C4C4-4B14-93AF-A688D5289389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4" creationId="{BDFB8374-33D1-4D48-9527-57C117EF725E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5" creationId="{A40DA683-6304-4429-8594-CF5A0FD52922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4" creationId="{DD083ACF-053D-44F1-B305-18AECCCF945C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5" creationId="{4FF7A60C-058D-4B02-B541-A73C27A32CBE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6" creationId="{B0E89ACF-EBDD-4C2C-ADC9-F828880596D3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7" creationId="{45B69A91-0AE0-40CF-83DE-55A439E31550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8" creationId="{7770EC1B-8267-4F28-ABE2-D2363EDD9D16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89" creationId="{A2DE5104-F4EA-4154-B05C-02DE48E56CC9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0" creationId="{A4A3D15D-21C2-479F-961F-ECD4F96C37E8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1" creationId="{78861F63-1CB3-4138-B6D6-11E25066784C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2" creationId="{8C6A3067-F86C-4A2D-8995-A0D94AC58DE4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3" creationId="{27A7FB2D-399D-4E39-8236-1B5139A4C11D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4" creationId="{7566DE00-827E-431E-8348-BF31DA114F06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5" creationId="{90620309-BFA2-4207-B23B-C28B8CA2B830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6" creationId="{B29CD7D3-A5D4-4FBA-A0E8-E68AEC9A913D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7" creationId="{1EF1035D-E59C-4103-BC46-577FA5AF3239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8" creationId="{36D53C77-4FD3-472E-9867-21107B6F0465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99" creationId="{EE450A68-420D-4FA6-8425-9A1108A07B42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0" creationId="{FE56CEC2-8656-4560-BA8D-7BB1C9CFA4AF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1" creationId="{15D15B03-ED31-487A-8103-FA0EB77437B8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2" creationId="{D77771EF-5E4D-4899-8E7A-709B15106E93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3" creationId="{CBB0FFD6-1134-4EF7-95AD-07EF179B62EB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4" creationId="{153649F7-B3FA-4DFE-A962-9840B9E0827C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5" creationId="{4A769822-4FEE-43EA-9BC2-D729E025F9EF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6" creationId="{533C9CCD-6AB3-46A3-80CA-DF6518CE7866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7" creationId="{D19C897E-B106-40FC-A7B7-76F62E1B21B0}"/>
          </ac:spMkLst>
        </pc:spChg>
        <pc:spChg chg="mod">
          <ac:chgData name="Caroline Kiyiika" userId="52112024-77f0-4cab-9d62-b05da24f473f" providerId="ADAL" clId="{5C184B10-9A83-454C-8923-491744BAEB8E}" dt="2023-03-07T14:07:14.121" v="3199"/>
          <ac:spMkLst>
            <pc:docMk/>
            <pc:sldMk cId="1673383113" sldId="2147375598"/>
            <ac:spMk id="108" creationId="{A1E2F782-97CF-4F3A-A5D0-DA8A27976119}"/>
          </ac:spMkLst>
        </pc:spChg>
        <pc:grpChg chg="add mod">
          <ac:chgData name="Caroline Kiyiika" userId="52112024-77f0-4cab-9d62-b05da24f473f" providerId="ADAL" clId="{5C184B10-9A83-454C-8923-491744BAEB8E}" dt="2023-03-07T14:07:14.121" v="3199"/>
          <ac:grpSpMkLst>
            <pc:docMk/>
            <pc:sldMk cId="1673383113" sldId="2147375598"/>
            <ac:grpSpMk id="8" creationId="{1C926F96-2DCD-4006-9DEE-71FD57B769FF}"/>
          </ac:grpSpMkLst>
        </pc:grpChg>
        <pc:grpChg chg="mod">
          <ac:chgData name="Caroline Kiyiika" userId="52112024-77f0-4cab-9d62-b05da24f473f" providerId="ADAL" clId="{5C184B10-9A83-454C-8923-491744BAEB8E}" dt="2023-03-07T14:07:14.121" v="3199"/>
          <ac:grpSpMkLst>
            <pc:docMk/>
            <pc:sldMk cId="1673383113" sldId="2147375598"/>
            <ac:grpSpMk id="9" creationId="{562A4E30-AB1B-4D6E-8C07-19F97488A021}"/>
          </ac:grpSpMkLst>
        </pc:grpChg>
        <pc:picChg chg="del">
          <ac:chgData name="Caroline Kiyiika" userId="52112024-77f0-4cab-9d62-b05da24f473f" providerId="ADAL" clId="{5C184B10-9A83-454C-8923-491744BAEB8E}" dt="2023-03-07T14:06:54.819" v="3195" actId="478"/>
          <ac:picMkLst>
            <pc:docMk/>
            <pc:sldMk cId="1673383113" sldId="2147375598"/>
            <ac:picMk id="24" creationId="{79D77852-2535-4776-A96A-CB6576C6ADF7}"/>
          </ac:picMkLst>
        </pc:pic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1" creationId="{F3E84DFF-F336-4794-9AC7-454DED583A01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3" creationId="{E53CCFD5-DFFF-450D-BF12-A8E15AEB5A3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6" creationId="{9B19FCD9-9738-423D-BE5B-24E781391D55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7" creationId="{7CA330A8-7FA7-468D-995D-10BC2025FB9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8" creationId="{DC26F875-A490-457F-A80F-01F2098C5EA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19" creationId="{8982A81C-A3D1-4FC1-B199-F6858B61A03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0" creationId="{064A9987-B18E-406D-9153-BDBE6DE53BE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1" creationId="{3DF1D3F1-35AA-4DA5-A262-FB5265B754A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2" creationId="{10892BDB-1F1F-404A-AE1B-2D8D1F8DFA02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3" creationId="{CA694C5C-7539-441C-A579-957D3D9FCE27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5" creationId="{2A223227-20E0-43C0-90B2-C59963DACAC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7" creationId="{41FED428-0A02-4D8A-87B6-2DA576CA27F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8" creationId="{33A7AFEA-19F3-40CF-834E-3757FF482F46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29" creationId="{F392FFD3-52A3-49E5-AA4A-DD10AF7E56B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0" creationId="{1E4D9AF3-BB7E-46A1-A82C-0B64C3267110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1" creationId="{CE19FF6D-A7A7-4AF3-BE54-9FA90B6D1A1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2" creationId="{312B81F1-2817-4CD3-879D-E817B99209BA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3" creationId="{65D0D46F-11C7-4CF4-817D-A4E5C72AFF2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4" creationId="{8ABB1383-E6F2-48D9-AD76-9BD85A3E6EDD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5" creationId="{A9787882-C6C9-4EC7-B721-6CCD4D7A218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6" creationId="{CF54AB97-332D-44F3-A154-DDE6CA70355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7" creationId="{72AD2030-B655-45FE-9E9F-B0434D41222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8" creationId="{616D1479-422F-44AF-91AE-398E20BAE999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39" creationId="{54B6ADD6-A7E5-48EF-A805-1799BE4CDCA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0" creationId="{DE5D7487-A93C-4CA0-A46C-075E9FD1593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1" creationId="{10B37DE5-E951-4BAE-A598-8EF7B8D31403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2" creationId="{01DC7FD4-CCDE-422F-B003-A722DBDAE58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3" creationId="{A20C1B22-A42A-4F5B-B074-BA0ACBEF21A2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4" creationId="{CA3E9154-C30B-44D5-B6D4-40F740154CA5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5" creationId="{0080D0F8-1B3D-46B0-B6EE-3B51A50716F0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6" creationId="{D3B5299D-7AEB-4B03-8EB3-A6B134675765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7" creationId="{4AD0AD47-CCBE-4BD6-BDC8-1C196388B24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8" creationId="{598D3DBD-AF3E-4F45-B465-E2CE172BC7A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49" creationId="{0734F102-BE32-48AD-B47A-7DAE77AF33C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0" creationId="{36FBFE28-ED6F-4B59-9088-84B7FD9849EE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1" creationId="{48E4840D-0863-4ECE-B1FF-FC65C1DC98AA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2" creationId="{F2FD0EF8-7D4B-47EB-8388-420FB0470ACE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3" creationId="{AD6F1C57-B020-4830-9FF1-47C074218903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4" creationId="{FD21ED22-7BFE-4004-B175-F32AC84E6003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5" creationId="{3AD120D6-2A93-415A-8DC4-72AEEE515B88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6" creationId="{5113204E-DBCA-4AC0-86F9-710C813774C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7" creationId="{1F4043C5-00B2-41C7-AE7C-9ED33CC745E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8" creationId="{1B531441-53C7-4320-AAC4-1E599852E3F1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59" creationId="{056C35DF-990C-48DE-969D-67163F15316F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0" creationId="{86B24A02-0F03-4FFC-95E9-1FE37F412199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1" creationId="{BFABC43C-7DB4-4DE8-9C9D-A6C6552C9127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2" creationId="{40BEA3D4-9F83-4C98-B2B2-033EFA15D81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3" creationId="{051529A2-0B50-4F4E-A3F8-DF6E85E96950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4" creationId="{B850DF2D-5896-430E-B6EE-FFF67727A050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5" creationId="{F8821F5D-544A-4AB2-93B8-6DCC2BC2676D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6" creationId="{FFD6A6FD-AB03-4916-87B7-C897A5A2496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7" creationId="{3634EADA-2399-4BCE-815B-6392DB38545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8" creationId="{ED982CE2-4EC6-467A-8E61-5D04BA3E473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69" creationId="{A89E1260-26E3-41EB-9AF3-5E64E0615D17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0" creationId="{66C73DE4-B6B2-426A-8CA3-640D071F2889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1" creationId="{4A398886-010A-4DAF-8C37-06D38052308A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2" creationId="{6DCA07E4-641D-4CEA-95D3-4F4497A37CD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3" creationId="{8E8F6C08-A842-4F4D-8F37-3B442CDC3FB4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4" creationId="{AB25656E-EB72-435C-B2A2-D1AB49CFA361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5" creationId="{908BC127-DBFB-4A5A-8187-D457563DF800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6" creationId="{B420094F-DA1E-44AF-85F3-6826D7E7B84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7" creationId="{949B0766-C6D5-40FF-8FEE-797B1151BA6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8" creationId="{198BFD24-AEBE-4A6B-B368-4BCCFC84835D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79" creationId="{48EAA8E2-4000-4F69-BA23-ECA93C9C2DEB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80" creationId="{7B1CB81E-0C64-476B-9BFE-A1943824F577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81" creationId="{1CC6A0AD-890C-4A6F-8DB8-2A4EB22997A5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82" creationId="{4BE7833C-B915-4997-AE11-4A5AAF5ED19C}"/>
          </ac:cxnSpMkLst>
        </pc:cxnChg>
        <pc:cxnChg chg="mod">
          <ac:chgData name="Caroline Kiyiika" userId="52112024-77f0-4cab-9d62-b05da24f473f" providerId="ADAL" clId="{5C184B10-9A83-454C-8923-491744BAEB8E}" dt="2023-03-07T14:07:14.121" v="3199"/>
          <ac:cxnSpMkLst>
            <pc:docMk/>
            <pc:sldMk cId="1673383113" sldId="2147375598"/>
            <ac:cxnSpMk id="83" creationId="{CFBC2788-C644-4077-89B3-4764CE5293CD}"/>
          </ac:cxnSpMkLst>
        </pc:cxnChg>
      </pc:sldChg>
      <pc:sldChg chg="add">
        <pc:chgData name="Caroline Kiyiika" userId="52112024-77f0-4cab-9d62-b05da24f473f" providerId="ADAL" clId="{5C184B10-9A83-454C-8923-491744BAEB8E}" dt="2023-03-07T14:06:51.459" v="3194" actId="2890"/>
        <pc:sldMkLst>
          <pc:docMk/>
          <pc:sldMk cId="1846299500" sldId="2147375599"/>
        </pc:sldMkLst>
      </pc:sldChg>
      <pc:sldChg chg="addSp delSp modSp add mod modNotesTx">
        <pc:chgData name="Caroline Kiyiika" userId="52112024-77f0-4cab-9d62-b05da24f473f" providerId="ADAL" clId="{5C184B10-9A83-454C-8923-491744BAEB8E}" dt="2023-03-07T14:23:16.600" v="3377" actId="20577"/>
        <pc:sldMkLst>
          <pc:docMk/>
          <pc:sldMk cId="1737457413" sldId="2147375600"/>
        </pc:sldMkLst>
        <pc:spChg chg="mod">
          <ac:chgData name="Caroline Kiyiika" userId="52112024-77f0-4cab-9d62-b05da24f473f" providerId="ADAL" clId="{5C184B10-9A83-454C-8923-491744BAEB8E}" dt="2023-03-07T14:09:44.624" v="3260" actId="20577"/>
          <ac:spMkLst>
            <pc:docMk/>
            <pc:sldMk cId="1737457413" sldId="2147375600"/>
            <ac:spMk id="2" creationId="{00000000-0000-0000-0000-000000000000}"/>
          </ac:spMkLst>
        </pc:spChg>
        <pc:spChg chg="add mod">
          <ac:chgData name="Caroline Kiyiika" userId="52112024-77f0-4cab-9d62-b05da24f473f" providerId="ADAL" clId="{5C184B10-9A83-454C-8923-491744BAEB8E}" dt="2023-03-07T14:22:38.111" v="3354" actId="20577"/>
          <ac:spMkLst>
            <pc:docMk/>
            <pc:sldMk cId="1737457413" sldId="2147375600"/>
            <ac:spMk id="9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2:43.377" v="3358" actId="20577"/>
          <ac:spMkLst>
            <pc:docMk/>
            <pc:sldMk cId="1737457413" sldId="2147375600"/>
            <ac:spMk id="10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2:48.842" v="3362" actId="20577"/>
          <ac:spMkLst>
            <pc:docMk/>
            <pc:sldMk cId="1737457413" sldId="2147375600"/>
            <ac:spMk id="11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2:55.051" v="3366" actId="20577"/>
          <ac:spMkLst>
            <pc:docMk/>
            <pc:sldMk cId="1737457413" sldId="2147375600"/>
            <ac:spMk id="12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3:07.602" v="3370" actId="20577"/>
          <ac:spMkLst>
            <pc:docMk/>
            <pc:sldMk cId="1737457413" sldId="2147375600"/>
            <ac:spMk id="13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3:11.813" v="3373" actId="20577"/>
          <ac:spMkLst>
            <pc:docMk/>
            <pc:sldMk cId="1737457413" sldId="2147375600"/>
            <ac:spMk id="14" creationId="{A8B013F9-2843-4B7E-AC03-0DF0A4C30D47}"/>
          </ac:spMkLst>
        </pc:spChg>
        <pc:spChg chg="add mod">
          <ac:chgData name="Caroline Kiyiika" userId="52112024-77f0-4cab-9d62-b05da24f473f" providerId="ADAL" clId="{5C184B10-9A83-454C-8923-491744BAEB8E}" dt="2023-03-07T14:23:16.600" v="3377" actId="20577"/>
          <ac:spMkLst>
            <pc:docMk/>
            <pc:sldMk cId="1737457413" sldId="2147375600"/>
            <ac:spMk id="15" creationId="{A8B013F9-2843-4B7E-AC03-0DF0A4C30D47}"/>
          </ac:spMkLst>
        </pc:spChg>
        <pc:graphicFrameChg chg="add mod">
          <ac:chgData name="Caroline Kiyiika" userId="52112024-77f0-4cab-9d62-b05da24f473f" providerId="ADAL" clId="{5C184B10-9A83-454C-8923-491744BAEB8E}" dt="2023-03-07T14:13:32.079" v="3298"/>
          <ac:graphicFrameMkLst>
            <pc:docMk/>
            <pc:sldMk cId="1737457413" sldId="2147375600"/>
            <ac:graphicFrameMk id="8" creationId="{AB674503-A50F-4197-93C3-912857522289}"/>
          </ac:graphicFrameMkLst>
        </pc:graphicFrameChg>
        <pc:picChg chg="del">
          <ac:chgData name="Caroline Kiyiika" userId="52112024-77f0-4cab-9d62-b05da24f473f" providerId="ADAL" clId="{5C184B10-9A83-454C-8923-491744BAEB8E}" dt="2023-03-07T14:08:58.166" v="3210" actId="478"/>
          <ac:picMkLst>
            <pc:docMk/>
            <pc:sldMk cId="1737457413" sldId="2147375600"/>
            <ac:picMk id="24" creationId="{79D77852-2535-4776-A96A-CB6576C6ADF7}"/>
          </ac:picMkLst>
        </pc:picChg>
      </pc:sldChg>
      <pc:sldChg chg="addSp delSp modSp add mod ord">
        <pc:chgData name="Caroline Kiyiika" userId="52112024-77f0-4cab-9d62-b05da24f473f" providerId="ADAL" clId="{5C184B10-9A83-454C-8923-491744BAEB8E}" dt="2023-03-07T14:13:53.091" v="3301"/>
        <pc:sldMkLst>
          <pc:docMk/>
          <pc:sldMk cId="829395917" sldId="2147375601"/>
        </pc:sldMkLst>
        <pc:spChg chg="mod">
          <ac:chgData name="Caroline Kiyiika" userId="52112024-77f0-4cab-9d62-b05da24f473f" providerId="ADAL" clId="{5C184B10-9A83-454C-8923-491744BAEB8E}" dt="2023-03-07T14:12:11.260" v="3294" actId="20577"/>
          <ac:spMkLst>
            <pc:docMk/>
            <pc:sldMk cId="829395917" sldId="2147375601"/>
            <ac:spMk id="2" creationId="{00000000-0000-0000-0000-000000000000}"/>
          </ac:spMkLst>
        </pc:spChg>
        <pc:spChg chg="add mod">
          <ac:chgData name="Caroline Kiyiika" userId="52112024-77f0-4cab-9d62-b05da24f473f" providerId="ADAL" clId="{5C184B10-9A83-454C-8923-491744BAEB8E}" dt="2023-03-07T14:11:46.283" v="3266"/>
          <ac:spMkLst>
            <pc:docMk/>
            <pc:sldMk cId="829395917" sldId="2147375601"/>
            <ac:spMk id="10" creationId="{B7191D25-3DDC-414B-A477-76BADDC159E7}"/>
          </ac:spMkLst>
        </pc:spChg>
        <pc:graphicFrameChg chg="del">
          <ac:chgData name="Caroline Kiyiika" userId="52112024-77f0-4cab-9d62-b05da24f473f" providerId="ADAL" clId="{5C184B10-9A83-454C-8923-491744BAEB8E}" dt="2023-03-07T14:11:25.012" v="3264" actId="478"/>
          <ac:graphicFrameMkLst>
            <pc:docMk/>
            <pc:sldMk cId="829395917" sldId="2147375601"/>
            <ac:graphicFrameMk id="8" creationId="{AB674503-A50F-4197-93C3-912857522289}"/>
          </ac:graphicFrameMkLst>
        </pc:graphicFrameChg>
        <pc:graphicFrameChg chg="add mod">
          <ac:chgData name="Caroline Kiyiika" userId="52112024-77f0-4cab-9d62-b05da24f473f" providerId="ADAL" clId="{5C184B10-9A83-454C-8923-491744BAEB8E}" dt="2023-03-07T14:11:26.142" v="3265"/>
          <ac:graphicFrameMkLst>
            <pc:docMk/>
            <pc:sldMk cId="829395917" sldId="2147375601"/>
            <ac:graphicFrameMk id="9" creationId="{43309A1E-BDA6-4640-A554-91466F315EF2}"/>
          </ac:graphicFrameMkLst>
        </pc:graphicFrameChg>
      </pc:sldChg>
      <pc:sldMasterChg chg="del delSldLayout">
        <pc:chgData name="Caroline Kiyiika" userId="52112024-77f0-4cab-9d62-b05da24f473f" providerId="ADAL" clId="{5C184B10-9A83-454C-8923-491744BAEB8E}" dt="2023-03-07T14:08:11.351" v="3208" actId="47"/>
        <pc:sldMasterMkLst>
          <pc:docMk/>
          <pc:sldMasterMk cId="1958874109" sldId="2147483731"/>
        </pc:sldMasterMkLst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177835107" sldId="2147483732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268845849" sldId="2147483733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929628907" sldId="2147483734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1660138470" sldId="2147483735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4043158710" sldId="2147483736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611254521" sldId="2147483737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2285916275" sldId="2147483738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507201842" sldId="2147483739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757146889" sldId="2147483740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677314417" sldId="2147483741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3279451218" sldId="2147483742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7952451" sldId="2147483743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2970340553" sldId="2147483744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2923625304" sldId="2147483745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1816997192" sldId="2147483746"/>
          </pc:sldLayoutMkLst>
        </pc:sldLayoutChg>
        <pc:sldLayoutChg chg="del">
          <pc:chgData name="Caroline Kiyiika" userId="52112024-77f0-4cab-9d62-b05da24f473f" providerId="ADAL" clId="{5C184B10-9A83-454C-8923-491744BAEB8E}" dt="2023-03-07T14:08:11.351" v="3208" actId="47"/>
          <pc:sldLayoutMkLst>
            <pc:docMk/>
            <pc:sldMasterMk cId="1958874109" sldId="2147483731"/>
            <pc:sldLayoutMk cId="2166473225" sldId="2147483747"/>
          </pc:sldLayoutMkLst>
        </pc:sldLayoutChg>
      </pc:sldMasterChg>
    </pc:docChg>
  </pc:docChgLst>
  <pc:docChgLst>
    <pc:chgData name="Caroline Kiyiika" userId="S::ckiyiika@unicef.org::52112024-77f0-4cab-9d62-b05da24f473f" providerId="AD" clId="Web-{5D4846BB-5070-C3ED-422C-CCA94B612DD7}"/>
    <pc:docChg chg="modSld">
      <pc:chgData name="Caroline Kiyiika" userId="S::ckiyiika@unicef.org::52112024-77f0-4cab-9d62-b05da24f473f" providerId="AD" clId="Web-{5D4846BB-5070-C3ED-422C-CCA94B612DD7}" dt="2023-03-07T14:51:19.486" v="7" actId="20577"/>
      <pc:docMkLst>
        <pc:docMk/>
      </pc:docMkLst>
      <pc:sldChg chg="modSp">
        <pc:chgData name="Caroline Kiyiika" userId="S::ckiyiika@unicef.org::52112024-77f0-4cab-9d62-b05da24f473f" providerId="AD" clId="Web-{5D4846BB-5070-C3ED-422C-CCA94B612DD7}" dt="2023-03-07T14:51:19.486" v="7" actId="20577"/>
        <pc:sldMkLst>
          <pc:docMk/>
          <pc:sldMk cId="4280960552" sldId="419"/>
        </pc:sldMkLst>
        <pc:spChg chg="mod">
          <ac:chgData name="Caroline Kiyiika" userId="S::ckiyiika@unicef.org::52112024-77f0-4cab-9d62-b05da24f473f" providerId="AD" clId="Web-{5D4846BB-5070-C3ED-422C-CCA94B612DD7}" dt="2023-03-07T14:51:19.486" v="7" actId="20577"/>
          <ac:spMkLst>
            <pc:docMk/>
            <pc:sldMk cId="4280960552" sldId="419"/>
            <ac:spMk id="13" creationId="{ED016BDC-5AF9-46E8-B8ED-1492DC66A78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A5CD808-D89B-4B89-870F-08635D9DE6AA}" type="doc">
      <dgm:prSet loTypeId="urn:microsoft.com/office/officeart/2005/8/layout/list1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832359AB-DE5C-496C-88FE-E48CCB5C8E16}">
      <dgm:prSet phldr="0" custT="1"/>
      <dgm:spPr/>
      <dgm:t>
        <a:bodyPr/>
        <a:lstStyle/>
        <a:p>
          <a:pPr rtl="0"/>
          <a:r>
            <a:rPr lang="en-US" sz="1600" b="0">
              <a:latin typeface="Arial" panose="020B0604020202020204" pitchFamily="34" charset="0"/>
              <a:cs typeface="Arial" panose="020B0604020202020204" pitchFamily="34" charset="0"/>
            </a:rPr>
            <a:t>Tetracycline eye ointment 1%, TBE-5g</a:t>
          </a:r>
          <a:endParaRPr lang="en-US" sz="1600" b="1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B0AEACD-01DC-4C0F-B3B6-FB32DB592D25}" type="parTrans" cxnId="{277889F8-FEE9-44CC-96A9-3A9D76C4FC0D}">
      <dgm:prSet/>
      <dgm:spPr/>
      <dgm:t>
        <a:bodyPr/>
        <a:lstStyle/>
        <a:p>
          <a:endParaRPr lang="en-US"/>
        </a:p>
      </dgm:t>
    </dgm:pt>
    <dgm:pt modelId="{1E0D777E-CEC1-4BA1-A612-54AEABC67CC9}" type="sibTrans" cxnId="{277889F8-FEE9-44CC-96A9-3A9D76C4FC0D}">
      <dgm:prSet/>
      <dgm:spPr/>
      <dgm:t>
        <a:bodyPr/>
        <a:lstStyle/>
        <a:p>
          <a:endParaRPr lang="en-US"/>
        </a:p>
      </dgm:t>
    </dgm:pt>
    <dgm:pt modelId="{EFBBA450-27F0-4495-AC15-FF7AB2841ED9}">
      <dgm:prSet phldr="0" custT="1"/>
      <dgm:spPr/>
      <dgm:t>
        <a:bodyPr/>
        <a:lstStyle/>
        <a:p>
          <a:pPr rtl="0"/>
          <a:r>
            <a:rPr lang="en-US" sz="1600" b="0"/>
            <a:t>Erythromycin eye ointment 0,5</a:t>
          </a:r>
          <a:r>
            <a:rPr lang="en-US" sz="1600" b="0">
              <a:latin typeface="Calibri"/>
            </a:rPr>
            <a:t>%, TBE-3.5g</a:t>
          </a:r>
          <a:endParaRPr lang="en-US" sz="1600" b="1"/>
        </a:p>
      </dgm:t>
    </dgm:pt>
    <dgm:pt modelId="{8A6EB014-83DF-467A-8DEA-FD91258ECCE4}" type="parTrans" cxnId="{1BEC0AFF-26C3-40CA-8F9A-3991ED8A04F4}">
      <dgm:prSet/>
      <dgm:spPr/>
      <dgm:t>
        <a:bodyPr/>
        <a:lstStyle/>
        <a:p>
          <a:endParaRPr lang="en-GB"/>
        </a:p>
      </dgm:t>
    </dgm:pt>
    <dgm:pt modelId="{3FBD3CBF-3ED0-4D8A-A930-1C61BFBF8702}" type="sibTrans" cxnId="{1BEC0AFF-26C3-40CA-8F9A-3991ED8A04F4}">
      <dgm:prSet/>
      <dgm:spPr/>
      <dgm:t>
        <a:bodyPr/>
        <a:lstStyle/>
        <a:p>
          <a:endParaRPr lang="en-GB"/>
        </a:p>
      </dgm:t>
    </dgm:pt>
    <dgm:pt modelId="{507845AE-6786-4564-A45E-DCA557203109}">
      <dgm:prSet phldr="0" custT="1"/>
      <dgm:spPr/>
      <dgm:t>
        <a:bodyPr/>
        <a:lstStyle/>
        <a:p>
          <a:pPr algn="l"/>
          <a:r>
            <a:rPr lang="en-US" sz="1600" b="0">
              <a:latin typeface="Arial" panose="020B0604020202020204" pitchFamily="34" charset="0"/>
              <a:cs typeface="Arial" panose="020B0604020202020204" pitchFamily="34" charset="0"/>
            </a:rPr>
            <a:t>Gentamicin 0.3% eye drops/Bottle-5ml and 10ml</a:t>
          </a:r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D7EB05D-C457-4307-92B6-5134AED87B88}" type="parTrans" cxnId="{E6E70AAA-311F-45AB-B250-5990681071AF}">
      <dgm:prSet/>
      <dgm:spPr/>
      <dgm:t>
        <a:bodyPr/>
        <a:lstStyle/>
        <a:p>
          <a:endParaRPr lang="en-US"/>
        </a:p>
      </dgm:t>
    </dgm:pt>
    <dgm:pt modelId="{29C0008B-3078-41D8-8937-7CE9BE4C5CCC}" type="sibTrans" cxnId="{E6E70AAA-311F-45AB-B250-5990681071AF}">
      <dgm:prSet/>
      <dgm:spPr/>
      <dgm:t>
        <a:bodyPr/>
        <a:lstStyle/>
        <a:p>
          <a:endParaRPr lang="en-US"/>
        </a:p>
      </dgm:t>
    </dgm:pt>
    <dgm:pt modelId="{A0DF4D26-6DBE-4B29-B107-74074454761E}">
      <dgm:prSet phldr="0" custT="1"/>
      <dgm:spPr/>
      <dgm:t>
        <a:bodyPr/>
        <a:lstStyle/>
        <a:p>
          <a:r>
            <a:rPr lang="en-US" sz="1600" b="0">
              <a:latin typeface="Arial" panose="020B0604020202020204" pitchFamily="34" charset="0"/>
              <a:cs typeface="Arial" panose="020B0604020202020204" pitchFamily="34" charset="0"/>
            </a:rPr>
            <a:t>Chloramphenicol 1% eye ointment/Tube-4g </a:t>
          </a:r>
        </a:p>
      </dgm:t>
    </dgm:pt>
    <dgm:pt modelId="{3D2CD8CE-57EB-4052-85F6-574DC859EA4C}" type="parTrans" cxnId="{2473E6AF-88A6-4D40-ACA5-D456422065C7}">
      <dgm:prSet/>
      <dgm:spPr/>
      <dgm:t>
        <a:bodyPr/>
        <a:lstStyle/>
        <a:p>
          <a:endParaRPr lang="en-US"/>
        </a:p>
      </dgm:t>
    </dgm:pt>
    <dgm:pt modelId="{0321C62A-C86E-4407-8F4E-542F8237653F}" type="sibTrans" cxnId="{2473E6AF-88A6-4D40-ACA5-D456422065C7}">
      <dgm:prSet/>
      <dgm:spPr/>
      <dgm:t>
        <a:bodyPr/>
        <a:lstStyle/>
        <a:p>
          <a:endParaRPr lang="en-US"/>
        </a:p>
      </dgm:t>
    </dgm:pt>
    <dgm:pt modelId="{9D6136B7-B1D7-47F1-95DC-5F0F406EF717}" type="pres">
      <dgm:prSet presAssocID="{DA5CD808-D89B-4B89-870F-08635D9DE6AA}" presName="linear" presStyleCnt="0">
        <dgm:presLayoutVars>
          <dgm:dir/>
          <dgm:animLvl val="lvl"/>
          <dgm:resizeHandles val="exact"/>
        </dgm:presLayoutVars>
      </dgm:prSet>
      <dgm:spPr/>
    </dgm:pt>
    <dgm:pt modelId="{3565644E-4514-46A3-A80E-217781AD0C3F}" type="pres">
      <dgm:prSet presAssocID="{832359AB-DE5C-496C-88FE-E48CCB5C8E16}" presName="parentLin" presStyleCnt="0"/>
      <dgm:spPr/>
    </dgm:pt>
    <dgm:pt modelId="{C94C0487-9642-49EB-8728-E2CD805174A1}" type="pres">
      <dgm:prSet presAssocID="{832359AB-DE5C-496C-88FE-E48CCB5C8E16}" presName="parentLeftMargin" presStyleLbl="node1" presStyleIdx="0" presStyleCnt="4"/>
      <dgm:spPr/>
    </dgm:pt>
    <dgm:pt modelId="{9F6E3CB9-AB56-4291-95C4-E98D1340BF7F}" type="pres">
      <dgm:prSet presAssocID="{832359AB-DE5C-496C-88FE-E48CCB5C8E16}" presName="parentText" presStyleLbl="node1" presStyleIdx="0" presStyleCnt="4" custScaleX="128734" custScaleY="76319" custLinFactNeighborY="-33745">
        <dgm:presLayoutVars>
          <dgm:chMax val="0"/>
          <dgm:bulletEnabled val="1"/>
        </dgm:presLayoutVars>
      </dgm:prSet>
      <dgm:spPr/>
    </dgm:pt>
    <dgm:pt modelId="{E194F760-3420-4E6D-8A71-90553787365F}" type="pres">
      <dgm:prSet presAssocID="{832359AB-DE5C-496C-88FE-E48CCB5C8E16}" presName="negativeSpace" presStyleCnt="0"/>
      <dgm:spPr/>
    </dgm:pt>
    <dgm:pt modelId="{68D471C5-B31C-4607-9AEA-F268D2743CD8}" type="pres">
      <dgm:prSet presAssocID="{832359AB-DE5C-496C-88FE-E48CCB5C8E16}" presName="childText" presStyleLbl="conFgAcc1" presStyleIdx="0" presStyleCnt="4" custLinFactY="-739" custLinFactNeighborY="-100000">
        <dgm:presLayoutVars>
          <dgm:bulletEnabled val="1"/>
        </dgm:presLayoutVars>
      </dgm:prSet>
      <dgm:spPr/>
    </dgm:pt>
    <dgm:pt modelId="{B5A47B7E-E5E6-4FFD-A3E6-2861DE5B6F2E}" type="pres">
      <dgm:prSet presAssocID="{1E0D777E-CEC1-4BA1-A612-54AEABC67CC9}" presName="spaceBetweenRectangles" presStyleCnt="0"/>
      <dgm:spPr/>
    </dgm:pt>
    <dgm:pt modelId="{8446AE27-2B5A-49F5-BA25-4D4F43506903}" type="pres">
      <dgm:prSet presAssocID="{A0DF4D26-6DBE-4B29-B107-74074454761E}" presName="parentLin" presStyleCnt="0"/>
      <dgm:spPr/>
    </dgm:pt>
    <dgm:pt modelId="{E2EBB604-3A8A-41E0-BD5F-F298527E6A68}" type="pres">
      <dgm:prSet presAssocID="{A0DF4D26-6DBE-4B29-B107-74074454761E}" presName="parentLeftMargin" presStyleLbl="node1" presStyleIdx="0" presStyleCnt="4"/>
      <dgm:spPr/>
    </dgm:pt>
    <dgm:pt modelId="{35C652BD-5216-4489-8FB2-98231052A45E}" type="pres">
      <dgm:prSet presAssocID="{A0DF4D26-6DBE-4B29-B107-74074454761E}" presName="parentText" presStyleLbl="node1" presStyleIdx="1" presStyleCnt="4" custScaleX="127360" custLinFactNeighborX="-6929" custLinFactNeighborY="9478">
        <dgm:presLayoutVars>
          <dgm:chMax val="0"/>
          <dgm:bulletEnabled val="1"/>
        </dgm:presLayoutVars>
      </dgm:prSet>
      <dgm:spPr/>
    </dgm:pt>
    <dgm:pt modelId="{EDEB06E4-EF3A-495B-981F-EE839FAA0409}" type="pres">
      <dgm:prSet presAssocID="{A0DF4D26-6DBE-4B29-B107-74074454761E}" presName="negativeSpace" presStyleCnt="0"/>
      <dgm:spPr/>
    </dgm:pt>
    <dgm:pt modelId="{6277C8A5-E272-4B0A-A271-91D7CE9F6AF7}" type="pres">
      <dgm:prSet presAssocID="{A0DF4D26-6DBE-4B29-B107-74074454761E}" presName="childText" presStyleLbl="conFgAcc1" presStyleIdx="1" presStyleCnt="4" custLinFactY="-10400" custLinFactNeighborX="-1155" custLinFactNeighborY="-100000">
        <dgm:presLayoutVars>
          <dgm:bulletEnabled val="1"/>
        </dgm:presLayoutVars>
      </dgm:prSet>
      <dgm:spPr/>
    </dgm:pt>
    <dgm:pt modelId="{4DCF1510-C793-44E5-A80F-06B79EE81C4A}" type="pres">
      <dgm:prSet presAssocID="{0321C62A-C86E-4407-8F4E-542F8237653F}" presName="spaceBetweenRectangles" presStyleCnt="0"/>
      <dgm:spPr/>
    </dgm:pt>
    <dgm:pt modelId="{A5CCF58C-E2F3-489A-AD04-977D59F10E71}" type="pres">
      <dgm:prSet presAssocID="{507845AE-6786-4564-A45E-DCA557203109}" presName="parentLin" presStyleCnt="0"/>
      <dgm:spPr/>
    </dgm:pt>
    <dgm:pt modelId="{B2BFFE94-A898-4CE7-9757-510057C1F101}" type="pres">
      <dgm:prSet presAssocID="{507845AE-6786-4564-A45E-DCA557203109}" presName="parentLeftMargin" presStyleLbl="node1" presStyleIdx="1" presStyleCnt="4"/>
      <dgm:spPr/>
    </dgm:pt>
    <dgm:pt modelId="{2C607CF2-ED73-48AE-9DDA-A171CEB54CC9}" type="pres">
      <dgm:prSet presAssocID="{507845AE-6786-4564-A45E-DCA557203109}" presName="parentText" presStyleLbl="node1" presStyleIdx="2" presStyleCnt="4" custScaleX="130517">
        <dgm:presLayoutVars>
          <dgm:chMax val="0"/>
          <dgm:bulletEnabled val="1"/>
        </dgm:presLayoutVars>
      </dgm:prSet>
      <dgm:spPr/>
    </dgm:pt>
    <dgm:pt modelId="{67102CB7-BB9C-4D64-B4D7-D6251E7D40B8}" type="pres">
      <dgm:prSet presAssocID="{507845AE-6786-4564-A45E-DCA557203109}" presName="negativeSpace" presStyleCnt="0"/>
      <dgm:spPr/>
    </dgm:pt>
    <dgm:pt modelId="{38B4E2BD-4CB5-4B50-831A-6AE73C2B100E}" type="pres">
      <dgm:prSet presAssocID="{507845AE-6786-4564-A45E-DCA557203109}" presName="childText" presStyleLbl="conFgAcc1" presStyleIdx="2" presStyleCnt="4">
        <dgm:presLayoutVars>
          <dgm:bulletEnabled val="1"/>
        </dgm:presLayoutVars>
      </dgm:prSet>
      <dgm:spPr/>
    </dgm:pt>
    <dgm:pt modelId="{7EB3E7D3-15D4-485C-9E0A-BB7345BCA12C}" type="pres">
      <dgm:prSet presAssocID="{29C0008B-3078-41D8-8937-7CE9BE4C5CCC}" presName="spaceBetweenRectangles" presStyleCnt="0"/>
      <dgm:spPr/>
    </dgm:pt>
    <dgm:pt modelId="{C1888139-FF8F-4ACE-9A6D-881859147678}" type="pres">
      <dgm:prSet presAssocID="{EFBBA450-27F0-4495-AC15-FF7AB2841ED9}" presName="parentLin" presStyleCnt="0"/>
      <dgm:spPr/>
    </dgm:pt>
    <dgm:pt modelId="{FBE16DC3-ADBB-4043-B9E3-E0D622F6EF1B}" type="pres">
      <dgm:prSet presAssocID="{EFBBA450-27F0-4495-AC15-FF7AB2841ED9}" presName="parentLeftMargin" presStyleLbl="node1" presStyleIdx="2" presStyleCnt="4"/>
      <dgm:spPr/>
    </dgm:pt>
    <dgm:pt modelId="{4355B2AF-E0C1-41B4-8E62-6C1D03DE507D}" type="pres">
      <dgm:prSet presAssocID="{EFBBA450-27F0-4495-AC15-FF7AB2841ED9}" presName="parentText" presStyleLbl="node1" presStyleIdx="3" presStyleCnt="4" custScaleX="131605">
        <dgm:presLayoutVars>
          <dgm:chMax val="0"/>
          <dgm:bulletEnabled val="1"/>
        </dgm:presLayoutVars>
      </dgm:prSet>
      <dgm:spPr/>
    </dgm:pt>
    <dgm:pt modelId="{2CB7BB43-D19A-4611-B444-5239D76BCE2C}" type="pres">
      <dgm:prSet presAssocID="{EFBBA450-27F0-4495-AC15-FF7AB2841ED9}" presName="negativeSpace" presStyleCnt="0"/>
      <dgm:spPr/>
    </dgm:pt>
    <dgm:pt modelId="{6D98AA24-FE8B-4201-A390-380E062FDADD}" type="pres">
      <dgm:prSet presAssocID="{EFBBA450-27F0-4495-AC15-FF7AB2841ED9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5665321D-8818-47C7-8589-CA8F83BAD3B5}" type="presOf" srcId="{EFBBA450-27F0-4495-AC15-FF7AB2841ED9}" destId="{FBE16DC3-ADBB-4043-B9E3-E0D622F6EF1B}" srcOrd="0" destOrd="0" presId="urn:microsoft.com/office/officeart/2005/8/layout/list1"/>
    <dgm:cxn modelId="{8C11653C-6024-4BE9-94C6-6AFAE91BDEB8}" type="presOf" srcId="{A0DF4D26-6DBE-4B29-B107-74074454761E}" destId="{E2EBB604-3A8A-41E0-BD5F-F298527E6A68}" srcOrd="0" destOrd="0" presId="urn:microsoft.com/office/officeart/2005/8/layout/list1"/>
    <dgm:cxn modelId="{68F13F46-8085-47E2-A2D3-FDA68DD25EB8}" type="presOf" srcId="{832359AB-DE5C-496C-88FE-E48CCB5C8E16}" destId="{C94C0487-9642-49EB-8728-E2CD805174A1}" srcOrd="0" destOrd="0" presId="urn:microsoft.com/office/officeart/2005/8/layout/list1"/>
    <dgm:cxn modelId="{0BE1D547-558D-4893-8FE9-11A665AFAEEB}" type="presOf" srcId="{A0DF4D26-6DBE-4B29-B107-74074454761E}" destId="{35C652BD-5216-4489-8FB2-98231052A45E}" srcOrd="1" destOrd="0" presId="urn:microsoft.com/office/officeart/2005/8/layout/list1"/>
    <dgm:cxn modelId="{0894BB79-8433-487F-9D28-CA1ECF38E9DB}" type="presOf" srcId="{EFBBA450-27F0-4495-AC15-FF7AB2841ED9}" destId="{4355B2AF-E0C1-41B4-8E62-6C1D03DE507D}" srcOrd="1" destOrd="0" presId="urn:microsoft.com/office/officeart/2005/8/layout/list1"/>
    <dgm:cxn modelId="{EDE9577A-4289-4A9E-BE57-0579A0438AEE}" type="presOf" srcId="{507845AE-6786-4564-A45E-DCA557203109}" destId="{2C607CF2-ED73-48AE-9DDA-A171CEB54CC9}" srcOrd="1" destOrd="0" presId="urn:microsoft.com/office/officeart/2005/8/layout/list1"/>
    <dgm:cxn modelId="{C1CD8098-AF5E-4ED9-95CC-8ABC9DCDD533}" type="presOf" srcId="{DA5CD808-D89B-4B89-870F-08635D9DE6AA}" destId="{9D6136B7-B1D7-47F1-95DC-5F0F406EF717}" srcOrd="0" destOrd="0" presId="urn:microsoft.com/office/officeart/2005/8/layout/list1"/>
    <dgm:cxn modelId="{8FBD31A1-06DE-490C-B689-95CE7BBE01E4}" type="presOf" srcId="{507845AE-6786-4564-A45E-DCA557203109}" destId="{B2BFFE94-A898-4CE7-9757-510057C1F101}" srcOrd="0" destOrd="0" presId="urn:microsoft.com/office/officeart/2005/8/layout/list1"/>
    <dgm:cxn modelId="{E6E70AAA-311F-45AB-B250-5990681071AF}" srcId="{DA5CD808-D89B-4B89-870F-08635D9DE6AA}" destId="{507845AE-6786-4564-A45E-DCA557203109}" srcOrd="2" destOrd="0" parTransId="{0D7EB05D-C457-4307-92B6-5134AED87B88}" sibTransId="{29C0008B-3078-41D8-8937-7CE9BE4C5CCC}"/>
    <dgm:cxn modelId="{2473E6AF-88A6-4D40-ACA5-D456422065C7}" srcId="{DA5CD808-D89B-4B89-870F-08635D9DE6AA}" destId="{A0DF4D26-6DBE-4B29-B107-74074454761E}" srcOrd="1" destOrd="0" parTransId="{3D2CD8CE-57EB-4052-85F6-574DC859EA4C}" sibTransId="{0321C62A-C86E-4407-8F4E-542F8237653F}"/>
    <dgm:cxn modelId="{CA9A9BE8-EF8A-444E-B065-19083AE14F4B}" type="presOf" srcId="{832359AB-DE5C-496C-88FE-E48CCB5C8E16}" destId="{9F6E3CB9-AB56-4291-95C4-E98D1340BF7F}" srcOrd="1" destOrd="0" presId="urn:microsoft.com/office/officeart/2005/8/layout/list1"/>
    <dgm:cxn modelId="{277889F8-FEE9-44CC-96A9-3A9D76C4FC0D}" srcId="{DA5CD808-D89B-4B89-870F-08635D9DE6AA}" destId="{832359AB-DE5C-496C-88FE-E48CCB5C8E16}" srcOrd="0" destOrd="0" parTransId="{1B0AEACD-01DC-4C0F-B3B6-FB32DB592D25}" sibTransId="{1E0D777E-CEC1-4BA1-A612-54AEABC67CC9}"/>
    <dgm:cxn modelId="{1BEC0AFF-26C3-40CA-8F9A-3991ED8A04F4}" srcId="{DA5CD808-D89B-4B89-870F-08635D9DE6AA}" destId="{EFBBA450-27F0-4495-AC15-FF7AB2841ED9}" srcOrd="3" destOrd="0" parTransId="{8A6EB014-83DF-467A-8DEA-FD91258ECCE4}" sibTransId="{3FBD3CBF-3ED0-4D8A-A930-1C61BFBF8702}"/>
    <dgm:cxn modelId="{2D236036-A703-4E4C-A325-26E5056D6013}" type="presParOf" srcId="{9D6136B7-B1D7-47F1-95DC-5F0F406EF717}" destId="{3565644E-4514-46A3-A80E-217781AD0C3F}" srcOrd="0" destOrd="0" presId="urn:microsoft.com/office/officeart/2005/8/layout/list1"/>
    <dgm:cxn modelId="{BAC5DFF1-813B-4E31-98E1-54FD44AECA61}" type="presParOf" srcId="{3565644E-4514-46A3-A80E-217781AD0C3F}" destId="{C94C0487-9642-49EB-8728-E2CD805174A1}" srcOrd="0" destOrd="0" presId="urn:microsoft.com/office/officeart/2005/8/layout/list1"/>
    <dgm:cxn modelId="{DFE98A84-2784-48D4-9261-FBD8BE2D82D2}" type="presParOf" srcId="{3565644E-4514-46A3-A80E-217781AD0C3F}" destId="{9F6E3CB9-AB56-4291-95C4-E98D1340BF7F}" srcOrd="1" destOrd="0" presId="urn:microsoft.com/office/officeart/2005/8/layout/list1"/>
    <dgm:cxn modelId="{AC9040EB-2225-4A16-9637-F80D881E6547}" type="presParOf" srcId="{9D6136B7-B1D7-47F1-95DC-5F0F406EF717}" destId="{E194F760-3420-4E6D-8A71-90553787365F}" srcOrd="1" destOrd="0" presId="urn:microsoft.com/office/officeart/2005/8/layout/list1"/>
    <dgm:cxn modelId="{303D9F5E-20C1-401A-AE39-CA57D20FB1C4}" type="presParOf" srcId="{9D6136B7-B1D7-47F1-95DC-5F0F406EF717}" destId="{68D471C5-B31C-4607-9AEA-F268D2743CD8}" srcOrd="2" destOrd="0" presId="urn:microsoft.com/office/officeart/2005/8/layout/list1"/>
    <dgm:cxn modelId="{76B65D69-D80D-4033-85AA-6647FB7A55E5}" type="presParOf" srcId="{9D6136B7-B1D7-47F1-95DC-5F0F406EF717}" destId="{B5A47B7E-E5E6-4FFD-A3E6-2861DE5B6F2E}" srcOrd="3" destOrd="0" presId="urn:microsoft.com/office/officeart/2005/8/layout/list1"/>
    <dgm:cxn modelId="{98F4BEFC-9F95-43C3-9B42-28F4FB76C412}" type="presParOf" srcId="{9D6136B7-B1D7-47F1-95DC-5F0F406EF717}" destId="{8446AE27-2B5A-49F5-BA25-4D4F43506903}" srcOrd="4" destOrd="0" presId="urn:microsoft.com/office/officeart/2005/8/layout/list1"/>
    <dgm:cxn modelId="{461DD521-D373-4E22-96AF-746055978667}" type="presParOf" srcId="{8446AE27-2B5A-49F5-BA25-4D4F43506903}" destId="{E2EBB604-3A8A-41E0-BD5F-F298527E6A68}" srcOrd="0" destOrd="0" presId="urn:microsoft.com/office/officeart/2005/8/layout/list1"/>
    <dgm:cxn modelId="{0B2B06EE-AE45-481A-90B7-9D2ADD9C1814}" type="presParOf" srcId="{8446AE27-2B5A-49F5-BA25-4D4F43506903}" destId="{35C652BD-5216-4489-8FB2-98231052A45E}" srcOrd="1" destOrd="0" presId="urn:microsoft.com/office/officeart/2005/8/layout/list1"/>
    <dgm:cxn modelId="{01B40599-F804-4EE3-BA17-7EAA45F10FF0}" type="presParOf" srcId="{9D6136B7-B1D7-47F1-95DC-5F0F406EF717}" destId="{EDEB06E4-EF3A-495B-981F-EE839FAA0409}" srcOrd="5" destOrd="0" presId="urn:microsoft.com/office/officeart/2005/8/layout/list1"/>
    <dgm:cxn modelId="{79D09FCE-B9B1-4AF1-998E-427C73CBF373}" type="presParOf" srcId="{9D6136B7-B1D7-47F1-95DC-5F0F406EF717}" destId="{6277C8A5-E272-4B0A-A271-91D7CE9F6AF7}" srcOrd="6" destOrd="0" presId="urn:microsoft.com/office/officeart/2005/8/layout/list1"/>
    <dgm:cxn modelId="{F5CD10F9-E434-42A4-B3BC-76AA70C2436E}" type="presParOf" srcId="{9D6136B7-B1D7-47F1-95DC-5F0F406EF717}" destId="{4DCF1510-C793-44E5-A80F-06B79EE81C4A}" srcOrd="7" destOrd="0" presId="urn:microsoft.com/office/officeart/2005/8/layout/list1"/>
    <dgm:cxn modelId="{87A4B8D1-4C94-4B1C-943A-542928B05394}" type="presParOf" srcId="{9D6136B7-B1D7-47F1-95DC-5F0F406EF717}" destId="{A5CCF58C-E2F3-489A-AD04-977D59F10E71}" srcOrd="8" destOrd="0" presId="urn:microsoft.com/office/officeart/2005/8/layout/list1"/>
    <dgm:cxn modelId="{BFA6971D-7DD9-47EC-8C69-1D3BB2F70BDB}" type="presParOf" srcId="{A5CCF58C-E2F3-489A-AD04-977D59F10E71}" destId="{B2BFFE94-A898-4CE7-9757-510057C1F101}" srcOrd="0" destOrd="0" presId="urn:microsoft.com/office/officeart/2005/8/layout/list1"/>
    <dgm:cxn modelId="{C1757587-FAD7-4172-A430-ED2D2004FBFC}" type="presParOf" srcId="{A5CCF58C-E2F3-489A-AD04-977D59F10E71}" destId="{2C607CF2-ED73-48AE-9DDA-A171CEB54CC9}" srcOrd="1" destOrd="0" presId="urn:microsoft.com/office/officeart/2005/8/layout/list1"/>
    <dgm:cxn modelId="{52C11627-6D97-49B1-9F17-53B795206366}" type="presParOf" srcId="{9D6136B7-B1D7-47F1-95DC-5F0F406EF717}" destId="{67102CB7-BB9C-4D64-B4D7-D6251E7D40B8}" srcOrd="9" destOrd="0" presId="urn:microsoft.com/office/officeart/2005/8/layout/list1"/>
    <dgm:cxn modelId="{3C37F2AA-115F-4CEC-9793-A261D749E9E1}" type="presParOf" srcId="{9D6136B7-B1D7-47F1-95DC-5F0F406EF717}" destId="{38B4E2BD-4CB5-4B50-831A-6AE73C2B100E}" srcOrd="10" destOrd="0" presId="urn:microsoft.com/office/officeart/2005/8/layout/list1"/>
    <dgm:cxn modelId="{07B31E47-F63C-4B8C-8E61-B181D48693BD}" type="presParOf" srcId="{9D6136B7-B1D7-47F1-95DC-5F0F406EF717}" destId="{7EB3E7D3-15D4-485C-9E0A-BB7345BCA12C}" srcOrd="11" destOrd="0" presId="urn:microsoft.com/office/officeart/2005/8/layout/list1"/>
    <dgm:cxn modelId="{271AAFF7-CBA2-46F7-A191-E0A5829AAB9A}" type="presParOf" srcId="{9D6136B7-B1D7-47F1-95DC-5F0F406EF717}" destId="{C1888139-FF8F-4ACE-9A6D-881859147678}" srcOrd="12" destOrd="0" presId="urn:microsoft.com/office/officeart/2005/8/layout/list1"/>
    <dgm:cxn modelId="{4D2986A9-DF35-498D-9C49-DFD236A458C6}" type="presParOf" srcId="{C1888139-FF8F-4ACE-9A6D-881859147678}" destId="{FBE16DC3-ADBB-4043-B9E3-E0D622F6EF1B}" srcOrd="0" destOrd="0" presId="urn:microsoft.com/office/officeart/2005/8/layout/list1"/>
    <dgm:cxn modelId="{B3A2E8FA-1C43-4860-A4EF-0287E667B310}" type="presParOf" srcId="{C1888139-FF8F-4ACE-9A6D-881859147678}" destId="{4355B2AF-E0C1-41B4-8E62-6C1D03DE507D}" srcOrd="1" destOrd="0" presId="urn:microsoft.com/office/officeart/2005/8/layout/list1"/>
    <dgm:cxn modelId="{03FB7460-D412-41A3-B1D9-A1070ED6DCD5}" type="presParOf" srcId="{9D6136B7-B1D7-47F1-95DC-5F0F406EF717}" destId="{2CB7BB43-D19A-4611-B444-5239D76BCE2C}" srcOrd="13" destOrd="0" presId="urn:microsoft.com/office/officeart/2005/8/layout/list1"/>
    <dgm:cxn modelId="{FA91F5D5-229C-47D6-9D9B-8AA89631B0BF}" type="presParOf" srcId="{9D6136B7-B1D7-47F1-95DC-5F0F406EF717}" destId="{6D98AA24-FE8B-4201-A390-380E062FDADD}" srcOrd="14" destOrd="0" presId="urn:microsoft.com/office/officeart/2005/8/layout/list1"/>
  </dgm:cxnLst>
  <dgm:bg/>
  <dgm:whole>
    <a:ln>
      <a:solidFill>
        <a:srgbClr val="002060"/>
      </a:solidFill>
    </a:ln>
  </dgm:whole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8E4A69A-FE4B-4114-B284-0F2ED578D5AF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1BD4864-F066-4B15-915A-72598D6E0254}">
      <dgm:prSet phldrT="[Text]" custT="1"/>
      <dgm:spPr/>
      <dgm:t>
        <a:bodyPr/>
        <a:lstStyle/>
        <a:p>
          <a:r>
            <a:rPr lang="en-GB" sz="16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Registration </a:t>
          </a:r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3B10732-314E-4719-883F-C5877ED33A2C}" type="parTrans" cxnId="{4F4C4EFD-364B-4AB4-B35A-4F3B1F04CEDB}">
      <dgm:prSet/>
      <dgm:spPr/>
      <dgm:t>
        <a:bodyPr/>
        <a:lstStyle/>
        <a:p>
          <a:endParaRPr lang="en-US"/>
        </a:p>
      </dgm:t>
    </dgm:pt>
    <dgm:pt modelId="{DBDB5559-3382-4C49-8F8C-AE9A83FDFAE2}" type="sibTrans" cxnId="{4F4C4EFD-364B-4AB4-B35A-4F3B1F04CEDB}">
      <dgm:prSet/>
      <dgm:spPr/>
      <dgm:t>
        <a:bodyPr/>
        <a:lstStyle/>
        <a:p>
          <a:endParaRPr lang="en-US"/>
        </a:p>
      </dgm:t>
    </dgm:pt>
    <dgm:pt modelId="{CEE5622B-4F3B-466C-A2E7-2F7D5A2ED9EC}">
      <dgm:prSet phldrT="[Text]" custT="1"/>
      <dgm:spPr/>
      <dgm:t>
        <a:bodyPr/>
        <a:lstStyle/>
        <a:p>
          <a:r>
            <a:rPr lang="en-GB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registration - </a:t>
          </a:r>
          <a:r>
            <a:rPr lang="en-US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Certification of Incorporation, </a:t>
          </a:r>
        </a:p>
      </dgm:t>
    </dgm:pt>
    <dgm:pt modelId="{98076889-1F00-461B-8294-4EE7F9ADE098}" type="parTrans" cxnId="{BC739563-2814-4C7B-96B5-A0D89A11AFCC}">
      <dgm:prSet/>
      <dgm:spPr/>
      <dgm:t>
        <a:bodyPr/>
        <a:lstStyle/>
        <a:p>
          <a:endParaRPr lang="en-US"/>
        </a:p>
      </dgm:t>
    </dgm:pt>
    <dgm:pt modelId="{B0822D7C-8287-4C28-B9CA-52A85DD1C88C}" type="sibTrans" cxnId="{BC739563-2814-4C7B-96B5-A0D89A11AFCC}">
      <dgm:prSet/>
      <dgm:spPr/>
      <dgm:t>
        <a:bodyPr/>
        <a:lstStyle/>
        <a:p>
          <a:endParaRPr lang="en-US"/>
        </a:p>
      </dgm:t>
    </dgm:pt>
    <dgm:pt modelId="{4688B5BA-BF55-4960-82EB-525287D6B4A5}">
      <dgm:prSet phldrT="[Text]" custT="1"/>
      <dgm:spPr/>
      <dgm:t>
        <a:bodyPr/>
        <a:lstStyle/>
        <a:p>
          <a:r>
            <a:rPr lang="en-GB" sz="16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Ethical Principles</a:t>
          </a:r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EF52E79-D8A3-45B0-B90F-BB67DB8AD1E7}" type="parTrans" cxnId="{E5D86171-E56E-460D-BD32-3B12D1BEFE4E}">
      <dgm:prSet/>
      <dgm:spPr/>
      <dgm:t>
        <a:bodyPr/>
        <a:lstStyle/>
        <a:p>
          <a:endParaRPr lang="en-US"/>
        </a:p>
      </dgm:t>
    </dgm:pt>
    <dgm:pt modelId="{58E636C5-DF8A-4B0E-A4C6-9C217E694F51}" type="sibTrans" cxnId="{E5D86171-E56E-460D-BD32-3B12D1BEFE4E}">
      <dgm:prSet/>
      <dgm:spPr/>
      <dgm:t>
        <a:bodyPr/>
        <a:lstStyle/>
        <a:p>
          <a:endParaRPr lang="en-US"/>
        </a:p>
      </dgm:t>
    </dgm:pt>
    <dgm:pt modelId="{30B61C43-2705-4DF6-A230-66126A7B06E2}">
      <dgm:prSet phldrT="[Text]" custT="1"/>
      <dgm:spPr/>
      <dgm:t>
        <a:bodyPr/>
        <a:lstStyle/>
        <a:p>
          <a:r>
            <a:rPr lang="en-GB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No unethical, unprofessional or fraudulent activities</a:t>
          </a:r>
          <a:endParaRPr lang="en-U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611E30-521E-4D5B-B0E9-DB3626A8C745}" type="parTrans" cxnId="{0250D93A-FDE3-405E-9B17-72C48B5E7D40}">
      <dgm:prSet/>
      <dgm:spPr/>
      <dgm:t>
        <a:bodyPr/>
        <a:lstStyle/>
        <a:p>
          <a:endParaRPr lang="en-US"/>
        </a:p>
      </dgm:t>
    </dgm:pt>
    <dgm:pt modelId="{CFA4222C-5EFF-4637-85C3-512CFC31D3E6}" type="sibTrans" cxnId="{0250D93A-FDE3-405E-9B17-72C48B5E7D40}">
      <dgm:prSet/>
      <dgm:spPr/>
      <dgm:t>
        <a:bodyPr/>
        <a:lstStyle/>
        <a:p>
          <a:endParaRPr lang="en-US"/>
        </a:p>
      </dgm:t>
    </dgm:pt>
    <dgm:pt modelId="{48463034-F1FC-4E87-B536-0AA83112D020}">
      <dgm:prSet phldrT="[Text]" custT="1"/>
      <dgm:spPr/>
      <dgm:t>
        <a:bodyPr/>
        <a:lstStyle/>
        <a:p>
          <a:r>
            <a:rPr lang="en-GB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Not suspended, debarred, or otherwise identified as ineligible by any UN Organisation or the World Bank Group for reasons related to unethical behaviour</a:t>
          </a:r>
          <a:endParaRPr lang="en-US" sz="14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B56766B-5358-4C15-90B9-5C9266899D16}" type="parTrans" cxnId="{65105ADA-734B-4249-B6E4-B6689FA386C9}">
      <dgm:prSet/>
      <dgm:spPr/>
      <dgm:t>
        <a:bodyPr/>
        <a:lstStyle/>
        <a:p>
          <a:endParaRPr lang="en-US"/>
        </a:p>
      </dgm:t>
    </dgm:pt>
    <dgm:pt modelId="{EFAF7C3E-438E-49BA-9B5F-8505A824F3EE}" type="sibTrans" cxnId="{65105ADA-734B-4249-B6E4-B6689FA386C9}">
      <dgm:prSet/>
      <dgm:spPr/>
      <dgm:t>
        <a:bodyPr/>
        <a:lstStyle/>
        <a:p>
          <a:endParaRPr lang="en-US"/>
        </a:p>
      </dgm:t>
    </dgm:pt>
    <dgm:pt modelId="{357E027D-42E9-4DD5-952B-EAF3745CE78F}">
      <dgm:prSet phldrT="[Text]" custT="1"/>
      <dgm:spPr/>
      <dgm:t>
        <a:bodyPr/>
        <a:lstStyle/>
        <a:p>
          <a:r>
            <a:rPr lang="en-US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structure - parent companies, subsidiaries  </a:t>
          </a:r>
          <a:r>
            <a:rPr lang="en-GB" sz="14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1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4D6878B-3649-4F3D-81C9-4D8C7CCAB62A}" type="parTrans" cxnId="{44654A10-37E8-4A03-82FE-5F01AC06BE0C}">
      <dgm:prSet/>
      <dgm:spPr/>
      <dgm:t>
        <a:bodyPr/>
        <a:lstStyle/>
        <a:p>
          <a:endParaRPr lang="en-US"/>
        </a:p>
      </dgm:t>
    </dgm:pt>
    <dgm:pt modelId="{3C00C782-DAF9-4B95-9CA6-00DED964B398}" type="sibTrans" cxnId="{44654A10-37E8-4A03-82FE-5F01AC06BE0C}">
      <dgm:prSet/>
      <dgm:spPr/>
      <dgm:t>
        <a:bodyPr/>
        <a:lstStyle/>
        <a:p>
          <a:endParaRPr lang="en-US"/>
        </a:p>
      </dgm:t>
    </dgm:pt>
    <dgm:pt modelId="{A28C2BD1-5C8E-4C7D-8E6E-6E2D236A61BC}">
      <dgm:prSet custT="1"/>
      <dgm:spPr/>
      <dgm:t>
        <a:bodyPr/>
        <a:lstStyle/>
        <a:p>
          <a:r>
            <a:rPr lang="en-GB" sz="16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Viability</a:t>
          </a:r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FEA1841-1BCC-431D-A2FE-66A165BD8DEF}" type="parTrans" cxnId="{A7E3471A-C4BC-4ED8-B9C2-D971D192618C}">
      <dgm:prSet/>
      <dgm:spPr/>
      <dgm:t>
        <a:bodyPr/>
        <a:lstStyle/>
        <a:p>
          <a:endParaRPr lang="en-US"/>
        </a:p>
      </dgm:t>
    </dgm:pt>
    <dgm:pt modelId="{A22B6226-666A-4FD8-AF7E-1267D6801F8A}" type="sibTrans" cxnId="{A7E3471A-C4BC-4ED8-B9C2-D971D192618C}">
      <dgm:prSet/>
      <dgm:spPr/>
      <dgm:t>
        <a:bodyPr/>
        <a:lstStyle/>
        <a:p>
          <a:endParaRPr lang="en-US"/>
        </a:p>
      </dgm:t>
    </dgm:pt>
    <dgm:pt modelId="{6F99532E-AE10-4702-BC5F-0274B9C8728D}">
      <dgm:prSet custT="1"/>
      <dgm:spPr/>
      <dgm:t>
        <a:bodyPr/>
        <a:lstStyle/>
        <a:p>
          <a:r>
            <a:rPr lang="en-GB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Financially stable and able to deliver on time</a:t>
          </a:r>
          <a:endParaRPr lang="en-US" sz="14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862241-EBC3-433C-849E-3414CB004ADD}" type="parTrans" cxnId="{A139B451-3921-43A9-A0FB-6CCA206CDBBF}">
      <dgm:prSet/>
      <dgm:spPr/>
      <dgm:t>
        <a:bodyPr/>
        <a:lstStyle/>
        <a:p>
          <a:endParaRPr lang="en-US"/>
        </a:p>
      </dgm:t>
    </dgm:pt>
    <dgm:pt modelId="{B6C52DA9-C191-4EE5-AB97-C378AD6A6F3D}" type="sibTrans" cxnId="{A139B451-3921-43A9-A0FB-6CCA206CDBBF}">
      <dgm:prSet/>
      <dgm:spPr/>
      <dgm:t>
        <a:bodyPr/>
        <a:lstStyle/>
        <a:p>
          <a:endParaRPr lang="en-US"/>
        </a:p>
      </dgm:t>
    </dgm:pt>
    <dgm:pt modelId="{D80E8688-D55B-4DEB-8D9E-3663DA5AEA1F}">
      <dgm:prSet phldrT="[Text]" custT="1"/>
      <dgm:spPr/>
      <dgm:t>
        <a:bodyPr/>
        <a:lstStyle/>
        <a:p>
          <a:r>
            <a:rPr lang="en-US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Completed UNGM/signed SPF with submitted documentation</a:t>
          </a:r>
        </a:p>
      </dgm:t>
    </dgm:pt>
    <dgm:pt modelId="{BB4BF374-4D97-4FE6-BF4D-B8A99961CD3C}" type="parTrans" cxnId="{6DEC167E-76ED-4038-AF10-C73F847A70F1}">
      <dgm:prSet/>
      <dgm:spPr/>
      <dgm:t>
        <a:bodyPr/>
        <a:lstStyle/>
        <a:p>
          <a:endParaRPr lang="en-GB"/>
        </a:p>
      </dgm:t>
    </dgm:pt>
    <dgm:pt modelId="{541B9DBE-9899-4E60-9B3C-7D969E883060}" type="sibTrans" cxnId="{6DEC167E-76ED-4038-AF10-C73F847A70F1}">
      <dgm:prSet/>
      <dgm:spPr/>
      <dgm:t>
        <a:bodyPr/>
        <a:lstStyle/>
        <a:p>
          <a:endParaRPr lang="en-GB"/>
        </a:p>
      </dgm:t>
    </dgm:pt>
    <dgm:pt modelId="{7717129A-3C09-4AA2-8E3B-6337F7309104}">
      <dgm:prSet custT="1"/>
      <dgm:spPr/>
      <dgm:t>
        <a:bodyPr/>
        <a:lstStyle/>
        <a:p>
          <a:r>
            <a:rPr lang="en-US" sz="14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statements with comparative figures for the previous year. Auditor Report, Income statement, Balance sheet, Cash flow, Notes</a:t>
          </a:r>
        </a:p>
      </dgm:t>
    </dgm:pt>
    <dgm:pt modelId="{AAE60E7D-AFE4-4398-AF34-055FE099E5DB}" type="parTrans" cxnId="{3E73EF98-77AE-4095-B846-7F16FBE9A2B3}">
      <dgm:prSet/>
      <dgm:spPr/>
      <dgm:t>
        <a:bodyPr/>
        <a:lstStyle/>
        <a:p>
          <a:endParaRPr lang="en-GB"/>
        </a:p>
      </dgm:t>
    </dgm:pt>
    <dgm:pt modelId="{0691341B-853E-46AF-9F07-A0BC6778214C}" type="sibTrans" cxnId="{3E73EF98-77AE-4095-B846-7F16FBE9A2B3}">
      <dgm:prSet/>
      <dgm:spPr/>
      <dgm:t>
        <a:bodyPr/>
        <a:lstStyle/>
        <a:p>
          <a:endParaRPr lang="en-GB"/>
        </a:p>
      </dgm:t>
    </dgm:pt>
    <dgm:pt modelId="{66AFEDA3-1393-4022-9F05-2E23297F975A}" type="pres">
      <dgm:prSet presAssocID="{98E4A69A-FE4B-4114-B284-0F2ED578D5AF}" presName="linearFlow" presStyleCnt="0">
        <dgm:presLayoutVars>
          <dgm:dir/>
          <dgm:animLvl val="lvl"/>
          <dgm:resizeHandles val="exact"/>
        </dgm:presLayoutVars>
      </dgm:prSet>
      <dgm:spPr/>
    </dgm:pt>
    <dgm:pt modelId="{9A903A33-33E6-4822-B708-C66B3E965654}" type="pres">
      <dgm:prSet presAssocID="{C1BD4864-F066-4B15-915A-72598D6E0254}" presName="composite" presStyleCnt="0"/>
      <dgm:spPr/>
    </dgm:pt>
    <dgm:pt modelId="{99406B28-5D73-438E-A222-6FD15CE84656}" type="pres">
      <dgm:prSet presAssocID="{C1BD4864-F066-4B15-915A-72598D6E0254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AB44BB79-B4A9-44B4-BCFE-9B4183388249}" type="pres">
      <dgm:prSet presAssocID="{C1BD4864-F066-4B15-915A-72598D6E0254}" presName="descendantText" presStyleLbl="alignAcc1" presStyleIdx="0" presStyleCnt="3">
        <dgm:presLayoutVars>
          <dgm:bulletEnabled val="1"/>
        </dgm:presLayoutVars>
      </dgm:prSet>
      <dgm:spPr/>
    </dgm:pt>
    <dgm:pt modelId="{97E02988-FF5B-4324-AEAB-A78ECB8B3D15}" type="pres">
      <dgm:prSet presAssocID="{DBDB5559-3382-4C49-8F8C-AE9A83FDFAE2}" presName="sp" presStyleCnt="0"/>
      <dgm:spPr/>
    </dgm:pt>
    <dgm:pt modelId="{190CC8AA-2AD6-47E9-A606-1216A32EA97E}" type="pres">
      <dgm:prSet presAssocID="{4688B5BA-BF55-4960-82EB-525287D6B4A5}" presName="composite" presStyleCnt="0"/>
      <dgm:spPr/>
    </dgm:pt>
    <dgm:pt modelId="{A09B31CA-5159-4332-BDA2-C45FB8F3B673}" type="pres">
      <dgm:prSet presAssocID="{4688B5BA-BF55-4960-82EB-525287D6B4A5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BC051F9-6C4A-49D4-A2C5-D6411B612FE6}" type="pres">
      <dgm:prSet presAssocID="{4688B5BA-BF55-4960-82EB-525287D6B4A5}" presName="descendantText" presStyleLbl="alignAcc1" presStyleIdx="1" presStyleCnt="3">
        <dgm:presLayoutVars>
          <dgm:bulletEnabled val="1"/>
        </dgm:presLayoutVars>
      </dgm:prSet>
      <dgm:spPr/>
    </dgm:pt>
    <dgm:pt modelId="{173B78E1-FEFB-4B53-8527-283AAACF7110}" type="pres">
      <dgm:prSet presAssocID="{58E636C5-DF8A-4B0E-A4C6-9C217E694F51}" presName="sp" presStyleCnt="0"/>
      <dgm:spPr/>
    </dgm:pt>
    <dgm:pt modelId="{F503B551-1E57-4FAD-9D8A-D08D502379B9}" type="pres">
      <dgm:prSet presAssocID="{A28C2BD1-5C8E-4C7D-8E6E-6E2D236A61BC}" presName="composite" presStyleCnt="0"/>
      <dgm:spPr/>
    </dgm:pt>
    <dgm:pt modelId="{1D463352-B2A4-47CC-87CA-B9BC0BDAFDA3}" type="pres">
      <dgm:prSet presAssocID="{A28C2BD1-5C8E-4C7D-8E6E-6E2D236A61BC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47FA7043-D980-4013-8BB6-8E6813D40076}" type="pres">
      <dgm:prSet presAssocID="{A28C2BD1-5C8E-4C7D-8E6E-6E2D236A61BC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48707B02-84FD-4D86-B7DB-F33D65A73739}" type="presOf" srcId="{357E027D-42E9-4DD5-952B-EAF3745CE78F}" destId="{AB44BB79-B4A9-44B4-BCFE-9B4183388249}" srcOrd="0" destOrd="1" presId="urn:microsoft.com/office/officeart/2005/8/layout/chevron2"/>
    <dgm:cxn modelId="{44654A10-37E8-4A03-82FE-5F01AC06BE0C}" srcId="{C1BD4864-F066-4B15-915A-72598D6E0254}" destId="{357E027D-42E9-4DD5-952B-EAF3745CE78F}" srcOrd="1" destOrd="0" parTransId="{14D6878B-3649-4F3D-81C9-4D8C7CCAB62A}" sibTransId="{3C00C782-DAF9-4B95-9CA6-00DED964B398}"/>
    <dgm:cxn modelId="{A7E3471A-C4BC-4ED8-B9C2-D971D192618C}" srcId="{98E4A69A-FE4B-4114-B284-0F2ED578D5AF}" destId="{A28C2BD1-5C8E-4C7D-8E6E-6E2D236A61BC}" srcOrd="2" destOrd="0" parTransId="{6FEA1841-1BCC-431D-A2FE-66A165BD8DEF}" sibTransId="{A22B6226-666A-4FD8-AF7E-1267D6801F8A}"/>
    <dgm:cxn modelId="{0250D93A-FDE3-405E-9B17-72C48B5E7D40}" srcId="{4688B5BA-BF55-4960-82EB-525287D6B4A5}" destId="{30B61C43-2705-4DF6-A230-66126A7B06E2}" srcOrd="0" destOrd="0" parTransId="{51611E30-521E-4D5B-B0E9-DB3626A8C745}" sibTransId="{CFA4222C-5EFF-4637-85C3-512CFC31D3E6}"/>
    <dgm:cxn modelId="{2F1EDC5B-5DAA-4B2C-9259-B6D27E17CA33}" type="presOf" srcId="{6F99532E-AE10-4702-BC5F-0274B9C8728D}" destId="{47FA7043-D980-4013-8BB6-8E6813D40076}" srcOrd="0" destOrd="0" presId="urn:microsoft.com/office/officeart/2005/8/layout/chevron2"/>
    <dgm:cxn modelId="{BC739563-2814-4C7B-96B5-A0D89A11AFCC}" srcId="{C1BD4864-F066-4B15-915A-72598D6E0254}" destId="{CEE5622B-4F3B-466C-A2E7-2F7D5A2ED9EC}" srcOrd="0" destOrd="0" parTransId="{98076889-1F00-461B-8294-4EE7F9ADE098}" sibTransId="{B0822D7C-8287-4C28-B9CA-52A85DD1C88C}"/>
    <dgm:cxn modelId="{BCBDC34A-46DC-431D-BA35-02E44FEF93B7}" type="presOf" srcId="{C1BD4864-F066-4B15-915A-72598D6E0254}" destId="{99406B28-5D73-438E-A222-6FD15CE84656}" srcOrd="0" destOrd="0" presId="urn:microsoft.com/office/officeart/2005/8/layout/chevron2"/>
    <dgm:cxn modelId="{AD910550-EDA6-46DE-87CD-7DB2502FC6F2}" type="presOf" srcId="{48463034-F1FC-4E87-B536-0AA83112D020}" destId="{ABC051F9-6C4A-49D4-A2C5-D6411B612FE6}" srcOrd="0" destOrd="1" presId="urn:microsoft.com/office/officeart/2005/8/layout/chevron2"/>
    <dgm:cxn modelId="{E5D86171-E56E-460D-BD32-3B12D1BEFE4E}" srcId="{98E4A69A-FE4B-4114-B284-0F2ED578D5AF}" destId="{4688B5BA-BF55-4960-82EB-525287D6B4A5}" srcOrd="1" destOrd="0" parTransId="{7EF52E79-D8A3-45B0-B90F-BB67DB8AD1E7}" sibTransId="{58E636C5-DF8A-4B0E-A4C6-9C217E694F51}"/>
    <dgm:cxn modelId="{A139B451-3921-43A9-A0FB-6CCA206CDBBF}" srcId="{A28C2BD1-5C8E-4C7D-8E6E-6E2D236A61BC}" destId="{6F99532E-AE10-4702-BC5F-0274B9C8728D}" srcOrd="0" destOrd="0" parTransId="{84862241-EBC3-433C-849E-3414CB004ADD}" sibTransId="{B6C52DA9-C191-4EE5-AB97-C378AD6A6F3D}"/>
    <dgm:cxn modelId="{9CDA5679-192D-4690-B378-068D2799C154}" type="presOf" srcId="{CEE5622B-4F3B-466C-A2E7-2F7D5A2ED9EC}" destId="{AB44BB79-B4A9-44B4-BCFE-9B4183388249}" srcOrd="0" destOrd="0" presId="urn:microsoft.com/office/officeart/2005/8/layout/chevron2"/>
    <dgm:cxn modelId="{6DEC167E-76ED-4038-AF10-C73F847A70F1}" srcId="{4688B5BA-BF55-4960-82EB-525287D6B4A5}" destId="{D80E8688-D55B-4DEB-8D9E-3663DA5AEA1F}" srcOrd="2" destOrd="0" parTransId="{BB4BF374-4D97-4FE6-BF4D-B8A99961CD3C}" sibTransId="{541B9DBE-9899-4E60-9B3C-7D969E883060}"/>
    <dgm:cxn modelId="{3E73EF98-77AE-4095-B846-7F16FBE9A2B3}" srcId="{A28C2BD1-5C8E-4C7D-8E6E-6E2D236A61BC}" destId="{7717129A-3C09-4AA2-8E3B-6337F7309104}" srcOrd="1" destOrd="0" parTransId="{AAE60E7D-AFE4-4398-AF34-055FE099E5DB}" sibTransId="{0691341B-853E-46AF-9F07-A0BC6778214C}"/>
    <dgm:cxn modelId="{E541C79C-3C6D-4731-A968-7F54A4FDB5CD}" type="presOf" srcId="{30B61C43-2705-4DF6-A230-66126A7B06E2}" destId="{ABC051F9-6C4A-49D4-A2C5-D6411B612FE6}" srcOrd="0" destOrd="0" presId="urn:microsoft.com/office/officeart/2005/8/layout/chevron2"/>
    <dgm:cxn modelId="{A421C9AC-B68F-4F5F-AAB1-FB61308AC49C}" type="presOf" srcId="{98E4A69A-FE4B-4114-B284-0F2ED578D5AF}" destId="{66AFEDA3-1393-4022-9F05-2E23297F975A}" srcOrd="0" destOrd="0" presId="urn:microsoft.com/office/officeart/2005/8/layout/chevron2"/>
    <dgm:cxn modelId="{3EC1E2D6-8EF8-4061-8C0C-BA34D615D6BF}" type="presOf" srcId="{4688B5BA-BF55-4960-82EB-525287D6B4A5}" destId="{A09B31CA-5159-4332-BDA2-C45FB8F3B673}" srcOrd="0" destOrd="0" presId="urn:microsoft.com/office/officeart/2005/8/layout/chevron2"/>
    <dgm:cxn modelId="{65105ADA-734B-4249-B6E4-B6689FA386C9}" srcId="{4688B5BA-BF55-4960-82EB-525287D6B4A5}" destId="{48463034-F1FC-4E87-B536-0AA83112D020}" srcOrd="1" destOrd="0" parTransId="{6B56766B-5358-4C15-90B9-5C9266899D16}" sibTransId="{EFAF7C3E-438E-49BA-9B5F-8505A824F3EE}"/>
    <dgm:cxn modelId="{AE2174DC-C2B8-47D1-B141-DF27DD4F5869}" type="presOf" srcId="{D80E8688-D55B-4DEB-8D9E-3663DA5AEA1F}" destId="{ABC051F9-6C4A-49D4-A2C5-D6411B612FE6}" srcOrd="0" destOrd="2" presId="urn:microsoft.com/office/officeart/2005/8/layout/chevron2"/>
    <dgm:cxn modelId="{848053E0-E446-4399-ABE7-94D87A6E2EDE}" type="presOf" srcId="{A28C2BD1-5C8E-4C7D-8E6E-6E2D236A61BC}" destId="{1D463352-B2A4-47CC-87CA-B9BC0BDAFDA3}" srcOrd="0" destOrd="0" presId="urn:microsoft.com/office/officeart/2005/8/layout/chevron2"/>
    <dgm:cxn modelId="{C6CBDEF5-F507-4F8C-BA85-2212ED36D4B8}" type="presOf" srcId="{7717129A-3C09-4AA2-8E3B-6337F7309104}" destId="{47FA7043-D980-4013-8BB6-8E6813D40076}" srcOrd="0" destOrd="1" presId="urn:microsoft.com/office/officeart/2005/8/layout/chevron2"/>
    <dgm:cxn modelId="{4F4C4EFD-364B-4AB4-B35A-4F3B1F04CEDB}" srcId="{98E4A69A-FE4B-4114-B284-0F2ED578D5AF}" destId="{C1BD4864-F066-4B15-915A-72598D6E0254}" srcOrd="0" destOrd="0" parTransId="{53B10732-314E-4719-883F-C5877ED33A2C}" sibTransId="{DBDB5559-3382-4C49-8F8C-AE9A83FDFAE2}"/>
    <dgm:cxn modelId="{33B62FFE-08E6-4ED8-912B-CB8DB2A30EBC}" type="presParOf" srcId="{66AFEDA3-1393-4022-9F05-2E23297F975A}" destId="{9A903A33-33E6-4822-B708-C66B3E965654}" srcOrd="0" destOrd="0" presId="urn:microsoft.com/office/officeart/2005/8/layout/chevron2"/>
    <dgm:cxn modelId="{10A0050A-0263-48D3-A52E-8DD4E3177F18}" type="presParOf" srcId="{9A903A33-33E6-4822-B708-C66B3E965654}" destId="{99406B28-5D73-438E-A222-6FD15CE84656}" srcOrd="0" destOrd="0" presId="urn:microsoft.com/office/officeart/2005/8/layout/chevron2"/>
    <dgm:cxn modelId="{753CE5D7-07CB-41C8-AA5F-7F0B3B536816}" type="presParOf" srcId="{9A903A33-33E6-4822-B708-C66B3E965654}" destId="{AB44BB79-B4A9-44B4-BCFE-9B4183388249}" srcOrd="1" destOrd="0" presId="urn:microsoft.com/office/officeart/2005/8/layout/chevron2"/>
    <dgm:cxn modelId="{247DA08E-2EC1-4B46-A633-B65C438987C5}" type="presParOf" srcId="{66AFEDA3-1393-4022-9F05-2E23297F975A}" destId="{97E02988-FF5B-4324-AEAB-A78ECB8B3D15}" srcOrd="1" destOrd="0" presId="urn:microsoft.com/office/officeart/2005/8/layout/chevron2"/>
    <dgm:cxn modelId="{E19887BB-231D-44DF-8F8D-80293F0E8EBF}" type="presParOf" srcId="{66AFEDA3-1393-4022-9F05-2E23297F975A}" destId="{190CC8AA-2AD6-47E9-A606-1216A32EA97E}" srcOrd="2" destOrd="0" presId="urn:microsoft.com/office/officeart/2005/8/layout/chevron2"/>
    <dgm:cxn modelId="{4E720151-78A6-4712-9FF8-26A8C4834F8D}" type="presParOf" srcId="{190CC8AA-2AD6-47E9-A606-1216A32EA97E}" destId="{A09B31CA-5159-4332-BDA2-C45FB8F3B673}" srcOrd="0" destOrd="0" presId="urn:microsoft.com/office/officeart/2005/8/layout/chevron2"/>
    <dgm:cxn modelId="{2DDA894B-9ED2-48B8-99A2-E10243FC9CF3}" type="presParOf" srcId="{190CC8AA-2AD6-47E9-A606-1216A32EA97E}" destId="{ABC051F9-6C4A-49D4-A2C5-D6411B612FE6}" srcOrd="1" destOrd="0" presId="urn:microsoft.com/office/officeart/2005/8/layout/chevron2"/>
    <dgm:cxn modelId="{C85B8852-373E-4507-AD2B-85E977A38BDD}" type="presParOf" srcId="{66AFEDA3-1393-4022-9F05-2E23297F975A}" destId="{173B78E1-FEFB-4B53-8527-283AAACF7110}" srcOrd="3" destOrd="0" presId="urn:microsoft.com/office/officeart/2005/8/layout/chevron2"/>
    <dgm:cxn modelId="{4D20D293-D776-453B-A60E-44F4F810E3D7}" type="presParOf" srcId="{66AFEDA3-1393-4022-9F05-2E23297F975A}" destId="{F503B551-1E57-4FAD-9D8A-D08D502379B9}" srcOrd="4" destOrd="0" presId="urn:microsoft.com/office/officeart/2005/8/layout/chevron2"/>
    <dgm:cxn modelId="{173840C8-0F73-4E51-82BF-446A6E262774}" type="presParOf" srcId="{F503B551-1E57-4FAD-9D8A-D08D502379B9}" destId="{1D463352-B2A4-47CC-87CA-B9BC0BDAFDA3}" srcOrd="0" destOrd="0" presId="urn:microsoft.com/office/officeart/2005/8/layout/chevron2"/>
    <dgm:cxn modelId="{D420CB46-08BA-420B-989B-41CD25DF6CBF}" type="presParOf" srcId="{F503B551-1E57-4FAD-9D8A-D08D502379B9}" destId="{47FA7043-D980-4013-8BB6-8E6813D40076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D471C5-B31C-4607-9AEA-F268D2743CD8}">
      <dsp:nvSpPr>
        <dsp:cNvPr id="0" name=""/>
        <dsp:cNvSpPr/>
      </dsp:nvSpPr>
      <dsp:spPr>
        <a:xfrm>
          <a:off x="0" y="107396"/>
          <a:ext cx="538691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F6E3CB9-AB56-4291-95C4-E98D1340BF7F}">
      <dsp:nvSpPr>
        <dsp:cNvPr id="0" name=""/>
        <dsp:cNvSpPr/>
      </dsp:nvSpPr>
      <dsp:spPr>
        <a:xfrm>
          <a:off x="269345" y="0"/>
          <a:ext cx="4854355" cy="540704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529" tIns="0" rIns="142529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cs typeface="Arial" panose="020B0604020202020204" pitchFamily="34" charset="0"/>
            </a:rPr>
            <a:t>Tetracycline eye ointment 1%, TBE-5g</a:t>
          </a:r>
          <a:endParaRPr lang="en-US" sz="1600" b="1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95740" y="26395"/>
        <a:ext cx="4801565" cy="487914"/>
      </dsp:txXfrm>
    </dsp:sp>
    <dsp:sp modelId="{6277C8A5-E272-4B0A-A271-91D7CE9F6AF7}">
      <dsp:nvSpPr>
        <dsp:cNvPr id="0" name=""/>
        <dsp:cNvSpPr/>
      </dsp:nvSpPr>
      <dsp:spPr>
        <a:xfrm>
          <a:off x="0" y="1137607"/>
          <a:ext cx="538691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1488257"/>
              <a:satOff val="8966"/>
              <a:lumOff val="71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C652BD-5216-4489-8FB2-98231052A45E}">
      <dsp:nvSpPr>
        <dsp:cNvPr id="0" name=""/>
        <dsp:cNvSpPr/>
      </dsp:nvSpPr>
      <dsp:spPr>
        <a:xfrm>
          <a:off x="250682" y="1043016"/>
          <a:ext cx="4802544" cy="708480"/>
        </a:xfrm>
        <a:prstGeom prst="roundRect">
          <a:avLst/>
        </a:prstGeom>
        <a:solidFill>
          <a:schemeClr val="accent4">
            <a:hueOff val="-1488257"/>
            <a:satOff val="8966"/>
            <a:lumOff val="71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529" tIns="0" rIns="142529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cs typeface="Arial" panose="020B0604020202020204" pitchFamily="34" charset="0"/>
            </a:rPr>
            <a:t>Chloramphenicol 1% eye ointment/Tube-4g </a:t>
          </a:r>
        </a:p>
      </dsp:txBody>
      <dsp:txXfrm>
        <a:off x="285267" y="1077601"/>
        <a:ext cx="4733374" cy="639310"/>
      </dsp:txXfrm>
    </dsp:sp>
    <dsp:sp modelId="{38B4E2BD-4CB5-4B50-831A-6AE73C2B100E}">
      <dsp:nvSpPr>
        <dsp:cNvPr id="0" name=""/>
        <dsp:cNvSpPr/>
      </dsp:nvSpPr>
      <dsp:spPr>
        <a:xfrm>
          <a:off x="0" y="2418746"/>
          <a:ext cx="538691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2976513"/>
              <a:satOff val="17933"/>
              <a:lumOff val="143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607CF2-ED73-48AE-9DDA-A171CEB54CC9}">
      <dsp:nvSpPr>
        <dsp:cNvPr id="0" name=""/>
        <dsp:cNvSpPr/>
      </dsp:nvSpPr>
      <dsp:spPr>
        <a:xfrm>
          <a:off x="269345" y="2064506"/>
          <a:ext cx="4921589" cy="708480"/>
        </a:xfrm>
        <a:prstGeom prst="roundRect">
          <a:avLst/>
        </a:prstGeom>
        <a:solidFill>
          <a:schemeClr val="accent4">
            <a:hueOff val="-2976513"/>
            <a:satOff val="17933"/>
            <a:lumOff val="143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529" tIns="0" rIns="142529" bIns="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>
              <a:latin typeface="Arial" panose="020B0604020202020204" pitchFamily="34" charset="0"/>
              <a:cs typeface="Arial" panose="020B0604020202020204" pitchFamily="34" charset="0"/>
            </a:rPr>
            <a:t>Gentamicin 0.3% eye drops/Bottle-5ml and 10ml</a:t>
          </a:r>
          <a:endParaRPr lang="en-US" sz="1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303930" y="2099091"/>
        <a:ext cx="4852419" cy="639310"/>
      </dsp:txXfrm>
    </dsp:sp>
    <dsp:sp modelId="{6D98AA24-FE8B-4201-A390-380E062FDADD}">
      <dsp:nvSpPr>
        <dsp:cNvPr id="0" name=""/>
        <dsp:cNvSpPr/>
      </dsp:nvSpPr>
      <dsp:spPr>
        <a:xfrm>
          <a:off x="0" y="3507386"/>
          <a:ext cx="5386917" cy="6048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55B2AF-E0C1-41B4-8E62-6C1D03DE507D}">
      <dsp:nvSpPr>
        <dsp:cNvPr id="0" name=""/>
        <dsp:cNvSpPr/>
      </dsp:nvSpPr>
      <dsp:spPr>
        <a:xfrm>
          <a:off x="269345" y="3153146"/>
          <a:ext cx="4962616" cy="70848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529" tIns="0" rIns="142529" bIns="0" numCol="1" spcCol="1270" anchor="ctr" anchorCtr="0">
          <a:noAutofit/>
        </a:bodyPr>
        <a:lstStyle/>
        <a:p>
          <a:pPr marL="0" lvl="0" indent="0" algn="l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/>
            <a:t>Erythromycin eye ointment 0,5</a:t>
          </a:r>
          <a:r>
            <a:rPr lang="en-US" sz="1600" b="0" kern="1200">
              <a:latin typeface="Calibri"/>
            </a:rPr>
            <a:t>%, TBE-3.5g</a:t>
          </a:r>
          <a:endParaRPr lang="en-US" sz="1600" b="1" kern="1200"/>
        </a:p>
      </dsp:txBody>
      <dsp:txXfrm>
        <a:off x="303930" y="3187731"/>
        <a:ext cx="4893446" cy="63931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406B28-5D73-438E-A222-6FD15CE84656}">
      <dsp:nvSpPr>
        <dsp:cNvPr id="0" name=""/>
        <dsp:cNvSpPr/>
      </dsp:nvSpPr>
      <dsp:spPr>
        <a:xfrm rot="5400000">
          <a:off x="-270979" y="273452"/>
          <a:ext cx="1806528" cy="12645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Registration </a:t>
          </a:r>
          <a:endParaRPr lang="en-US" sz="1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634758"/>
        <a:ext cx="1264570" cy="541958"/>
      </dsp:txXfrm>
    </dsp:sp>
    <dsp:sp modelId="{AB44BB79-B4A9-44B4-BCFE-9B4183388249}">
      <dsp:nvSpPr>
        <dsp:cNvPr id="0" name=""/>
        <dsp:cNvSpPr/>
      </dsp:nvSpPr>
      <dsp:spPr>
        <a:xfrm rot="5400000">
          <a:off x="4149619" y="-2882575"/>
          <a:ext cx="1174243" cy="69443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registration - </a:t>
          </a:r>
          <a:r>
            <a:rPr lang="en-US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Certification of Incorporation, 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Legal structure - parent companies, subsidiaries  </a:t>
          </a:r>
          <a:r>
            <a:rPr lang="en-GB" sz="1400" kern="120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1264570" y="59796"/>
        <a:ext cx="6887019" cy="1059599"/>
      </dsp:txXfrm>
    </dsp:sp>
    <dsp:sp modelId="{A09B31CA-5159-4332-BDA2-C45FB8F3B673}">
      <dsp:nvSpPr>
        <dsp:cNvPr id="0" name=""/>
        <dsp:cNvSpPr/>
      </dsp:nvSpPr>
      <dsp:spPr>
        <a:xfrm rot="5400000">
          <a:off x="-270979" y="1887994"/>
          <a:ext cx="1806528" cy="12645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Ethical Principles</a:t>
          </a:r>
          <a:endParaRPr lang="en-US" sz="1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2249300"/>
        <a:ext cx="1264570" cy="541958"/>
      </dsp:txXfrm>
    </dsp:sp>
    <dsp:sp modelId="{ABC051F9-6C4A-49D4-A2C5-D6411B612FE6}">
      <dsp:nvSpPr>
        <dsp:cNvPr id="0" name=""/>
        <dsp:cNvSpPr/>
      </dsp:nvSpPr>
      <dsp:spPr>
        <a:xfrm rot="5400000">
          <a:off x="4149619" y="-1268033"/>
          <a:ext cx="1174243" cy="69443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No unethical, unprofessional or fraudulent activities</a:t>
          </a:r>
          <a:endParaRPr lang="en-US" sz="1400" kern="1200"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Not suspended, debarred, or otherwise identified as ineligible by any UN Organisation or the World Bank Group for reasons related to unethical behaviour</a:t>
          </a:r>
          <a:endParaRPr lang="en-US" sz="1400" kern="12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Completed UNGM/signed SPF with submitted documentation</a:t>
          </a:r>
        </a:p>
      </dsp:txBody>
      <dsp:txXfrm rot="-5400000">
        <a:off x="1264570" y="1674338"/>
        <a:ext cx="6887019" cy="1059599"/>
      </dsp:txXfrm>
    </dsp:sp>
    <dsp:sp modelId="{1D463352-B2A4-47CC-87CA-B9BC0BDAFDA3}">
      <dsp:nvSpPr>
        <dsp:cNvPr id="0" name=""/>
        <dsp:cNvSpPr/>
      </dsp:nvSpPr>
      <dsp:spPr>
        <a:xfrm rot="5400000">
          <a:off x="-270979" y="3502536"/>
          <a:ext cx="1806528" cy="126457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6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Viability</a:t>
          </a:r>
          <a:endParaRPr lang="en-US" sz="1600" kern="1200">
            <a:latin typeface="Arial" panose="020B0604020202020204" pitchFamily="34" charset="0"/>
            <a:cs typeface="Arial" panose="020B0604020202020204" pitchFamily="34" charset="0"/>
          </a:endParaRPr>
        </a:p>
      </dsp:txBody>
      <dsp:txXfrm rot="-5400000">
        <a:off x="0" y="3863842"/>
        <a:ext cx="1264570" cy="541958"/>
      </dsp:txXfrm>
    </dsp:sp>
    <dsp:sp modelId="{47FA7043-D980-4013-8BB6-8E6813D40076}">
      <dsp:nvSpPr>
        <dsp:cNvPr id="0" name=""/>
        <dsp:cNvSpPr/>
      </dsp:nvSpPr>
      <dsp:spPr>
        <a:xfrm rot="5400000">
          <a:off x="4149619" y="346508"/>
          <a:ext cx="1174243" cy="694434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Financially stable and able to deliver on time</a:t>
          </a:r>
          <a:endParaRPr lang="en-US" sz="1400" kern="1200">
            <a:solidFill>
              <a:srgbClr val="002060"/>
            </a:solidFill>
            <a:latin typeface="Arial" panose="020B0604020202020204" pitchFamily="34" charset="0"/>
            <a:cs typeface="Arial" panose="020B0604020202020204" pitchFamily="34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rPr>
            <a:t>Financial statements with comparative figures for the previous year. Auditor Report, Income statement, Balance sheet, Cash flow, Notes</a:t>
          </a:r>
        </a:p>
      </dsp:txBody>
      <dsp:txXfrm rot="-5400000">
        <a:off x="1264570" y="3288879"/>
        <a:ext cx="6887019" cy="105959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128D3F54-990A-446B-982E-AAFD74C089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CAAF5E0-BD50-4BF5-BF4F-2C373B5FAB9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03049D-19E7-414A-BABA-9903F684D30C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50FD12-0A91-4AB3-BCA1-57A0B88C9A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64E29F-97FD-49DF-9926-C0ECE2DDD89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A8008D-99FA-44CE-9E84-1795560309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9593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F78092-3300-43B1-91DB-812E390D6894}" type="datetimeFigureOut">
              <a:rPr lang="en-US" smtClean="0"/>
              <a:t>8/29/2024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378D3A-9F45-4B77-9DE2-786AA7BBDE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31439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will share the presentation</a:t>
            </a:r>
            <a:r>
              <a:rPr lang="en-US" baseline="0"/>
              <a:t> with a summary of the Q&amp;A in the coming days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02420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Tetracycline eye ointment is the driver for this category.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Demand for alternative formulations is expected to increase due to on going quality issues with Tetracycline Eye ointment from LTA holders.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are currently look for sources for four Ophthalmic presentations.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807423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Estimated forecast is for 1 year. It is based on past 3,5 years procurement history (January 2020 to August 2023).  Some items have no historical data for this period. Vendors are invited to offer on base of </a:t>
            </a:r>
            <a:r>
              <a:rPr lang="en-US" err="1"/>
              <a:t>MoQ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65721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3282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384562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508395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will share the presentation</a:t>
            </a:r>
            <a:r>
              <a:rPr lang="en-US" baseline="0"/>
              <a:t> with a summary of the Q&amp;A in the coming days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420405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21846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8592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When our preferred formulation, strength and pack size is available, please offer on base of our preferred parameters to maximize your opportunity of getting awarded for LTA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826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There is pop up instruction in some columns to guide you on format to use or things to note.  Please follow instruction.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08988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88043BA-239B-40E5-87A2-0D7CA0EAF3E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7293211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cs typeface="Calibri"/>
              </a:rPr>
              <a:t>Sustainability: we know our suppliers are doing a lot work on sustainability and we would like to make these efforts more visible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866499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86418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06848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2906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3262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Annex 2i (automated) to be shared as a word document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1172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1428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17730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Refer to the definition of SRA and WHO PQ or WHO Listed Authority (WLA), or WHO Emergency Use Listing (EUL) approval /status; in the solicitation document. Section 1.2.3 &amp; 1.2.3.1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8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52865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2C97653-A9D0-4A61-B276-26D26F71FE69}" type="slidenum">
              <a:rPr lang="en-GB"/>
              <a:pPr/>
              <a:t>5</a:t>
            </a:fld>
            <a:endParaRPr lang="en-GB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/>
            <a:r>
              <a:rPr lang="en-US"/>
              <a:t>Talking points:</a:t>
            </a:r>
          </a:p>
          <a:p>
            <a:pPr algn="l"/>
            <a:r>
              <a:rPr lang="en-US"/>
              <a:t>As</a:t>
            </a:r>
            <a:r>
              <a:rPr lang="en-US" baseline="0"/>
              <a:t> per the slide itself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509962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045741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628338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5824941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78387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GB" sz="1100">
                <a:solidFill>
                  <a:srgbClr val="002060"/>
                </a:solidFill>
              </a:rPr>
              <a:t>a) Legal capacity to enter into a contract, including registration of the supplier in the country  eligible for contracting;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GB" sz="1100">
                <a:solidFill>
                  <a:srgbClr val="FF0000"/>
                </a:solidFill>
              </a:rPr>
              <a:t> Legal registration </a:t>
            </a:r>
            <a:r>
              <a:rPr lang="en-GB" sz="1200">
                <a:solidFill>
                  <a:srgbClr val="002060"/>
                </a:solidFill>
              </a:rPr>
              <a:t>from the country authorities </a:t>
            </a:r>
            <a:r>
              <a:rPr lang="en-US" sz="1200">
                <a:solidFill>
                  <a:srgbClr val="002060"/>
                </a:solidFill>
              </a:rPr>
              <a:t>e.g. Certification of  Incorporation.</a:t>
            </a:r>
            <a:endParaRPr lang="en-GB" sz="1200">
              <a:solidFill>
                <a:srgbClr val="002060"/>
              </a:solidFill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en-US" sz="1100">
                <a:solidFill>
                  <a:srgbClr val="FF0000"/>
                </a:solidFill>
              </a:rPr>
              <a:t> Legal structure </a:t>
            </a:r>
            <a:r>
              <a:rPr lang="en-US" sz="1200">
                <a:solidFill>
                  <a:srgbClr val="002060"/>
                </a:solidFill>
              </a:rPr>
              <a:t>of the company considering parent companies, subsidiaries  and/or affiliates in order to determine the current economic reality of the</a:t>
            </a:r>
            <a:r>
              <a:rPr lang="en-US" sz="1200" baseline="0">
                <a:solidFill>
                  <a:srgbClr val="002060"/>
                </a:solidFill>
              </a:rPr>
              <a:t> </a:t>
            </a:r>
            <a:r>
              <a:rPr lang="en-US" sz="1200">
                <a:solidFill>
                  <a:srgbClr val="002060"/>
                </a:solidFill>
              </a:rPr>
              <a:t>entity.</a:t>
            </a:r>
            <a:endParaRPr lang="en-GB" sz="1200">
              <a:solidFill>
                <a:srgbClr val="002060"/>
              </a:solidFill>
            </a:endParaRPr>
          </a:p>
          <a:p>
            <a:pPr eaLnBrk="1" hangingPunct="1"/>
            <a:endParaRPr lang="en-GB" sz="1200">
              <a:solidFill>
                <a:srgbClr val="002060"/>
              </a:solidFill>
            </a:endParaRPr>
          </a:p>
          <a:p>
            <a:pPr rtl="0"/>
            <a:r>
              <a:rPr lang="en-GB" sz="1200">
                <a:solidFill>
                  <a:srgbClr val="002060"/>
                </a:solidFill>
              </a:rPr>
              <a:t>b) Ethical principles: must not have undertaken unethical, unprofessional or fraudulent activities. </a:t>
            </a:r>
            <a:endParaRPr lang="en-GB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en-US" sz="1200" b="0" i="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UNGM automatically compares the details of vendors registering on UNGM with the details of companies or individuals on lists such as the 1267 Al-Qaida Sanctions List, World Bank's Listing of Ineligible Firms &amp; Individuals, and lists of sanctioned/suspended vendors maintained by UN organizations. It specifically compares the company name, contacts and email addresses of registered vendors with the details on the mentioned lists. </a:t>
            </a:r>
            <a:r>
              <a:rPr lang="en-GB" sz="1200">
                <a:solidFill>
                  <a:srgbClr val="002060"/>
                </a:solidFill>
              </a:rPr>
              <a:t> </a:t>
            </a:r>
          </a:p>
          <a:p>
            <a:endParaRPr lang="en-US" sz="1200">
              <a:solidFill>
                <a:srgbClr val="002060"/>
              </a:solidFill>
            </a:endParaRPr>
          </a:p>
          <a:p>
            <a:r>
              <a:rPr lang="en-US" sz="1200">
                <a:solidFill>
                  <a:srgbClr val="002060"/>
                </a:solidFill>
              </a:rPr>
              <a:t>Furthermore, the suppliers must sign up to 7 statements.</a:t>
            </a:r>
          </a:p>
          <a:p>
            <a:endParaRPr lang="en-GB" sz="1200">
              <a:solidFill>
                <a:srgbClr val="00206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Completed and signed SPF with submitted documentation.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 Internet search – most resent information 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SD colleagues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Sanctions</a:t>
            </a:r>
            <a:r>
              <a:rPr lang="en-US"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Board</a:t>
            </a:r>
            <a:endParaRPr lang="en-US"/>
          </a:p>
          <a:p>
            <a:br>
              <a:rPr lang="en-US"/>
            </a:br>
            <a:r>
              <a:rPr lang="en-US" sz="12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c) Is financially viable – Evidence of audited financial statements</a:t>
            </a:r>
            <a:r>
              <a:rPr lang="en-US"/>
              <a:t> if possible depends on country requirements.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4946948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8429575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76387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39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72061949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UNICEF will approach suppliers with technically acceptable offers to place orders prior to establishment of LTAs ( Based on stock availability)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503499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We will share the presentation</a:t>
            </a:r>
            <a:r>
              <a:rPr lang="en-US" baseline="0"/>
              <a:t> with a summary of the Q&amp;A in the coming days</a:t>
            </a:r>
            <a:endParaRPr lang="en-US"/>
          </a:p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8626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E86D17-F829-4CD7-903D-2D68F62E4450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47781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Purchases medicines products primarily DIRECTLY from manufacturers;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Evaluates and registers suppliers;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Uses competitive tendering for all procurement;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Invites an appropriate geographical range of suppliers to tender;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Does not purchase from companies employing child labour, nor manufacturers of land mines and their components;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Does not purchase from companies found to have undertaken unethical, unprofessional or fraudulent activities.</a:t>
            </a:r>
            <a:endParaRPr lang="en-US" sz="4000" cap="all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4370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EB9B556-A328-4423-99F0-FC0B5D79EC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532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68F8012-EDC7-4C96-BE85-1FDEC9BE1F16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226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Purchases medicines products primarily DIRECTLY from manufacturers and approved distributors/</a:t>
            </a:r>
            <a:r>
              <a:rPr lang="en-US" sz="240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wholesellers</a:t>
            </a:r>
            <a:endParaRPr lang="en-US" sz="240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Evaluates and registers suppliers;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Uses competitive tendering for all procurement;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Invites an appropriate geographical range of suppliers to tender; 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Does not purchase from companies employing child </a:t>
            </a:r>
            <a:r>
              <a:rPr lang="en-US" sz="240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labour</a:t>
            </a: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nor manufacturers of land mines and their components;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40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Does not purchase from companies found to have undertaken unethical, unprofessional or fraudulent activities.</a:t>
            </a:r>
          </a:p>
          <a:p>
            <a:pPr algn="just"/>
            <a:r>
              <a:rPr lang="en-GB" altLang="zh-CN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Promotion of objectives of UNICEF</a:t>
            </a:r>
            <a:endParaRPr lang="en-US" sz="540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204470" indent="-204470" algn="just">
              <a:spcAft>
                <a:spcPts val="676"/>
              </a:spcAft>
              <a:buClr>
                <a:srgbClr val="0099FF"/>
              </a:buClr>
              <a:buNone/>
            </a:pPr>
            <a:r>
              <a:rPr lang="en-GB" altLang="zh-CN" sz="44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(fulfilling the mandate, goals and objectives)</a:t>
            </a:r>
          </a:p>
          <a:p>
            <a:pPr algn="just"/>
            <a:r>
              <a:rPr lang="en-GB" altLang="zh-CN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Fairness, integrity and transparency through competition</a:t>
            </a:r>
          </a:p>
          <a:p>
            <a:pPr marL="204470" indent="-204470" algn="just">
              <a:spcAft>
                <a:spcPts val="676"/>
              </a:spcAft>
              <a:buClr>
                <a:srgbClr val="0099FF"/>
              </a:buClr>
              <a:buNone/>
            </a:pPr>
            <a:r>
              <a:rPr lang="en-GB" altLang="zh-CN" sz="44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(clear &amp; appropriate regulations/rules applied to all suppliers, fair process, equal treatment of suppliers, transparent system)</a:t>
            </a:r>
          </a:p>
          <a:p>
            <a:pPr algn="just"/>
            <a:r>
              <a:rPr lang="en-GB" altLang="zh-CN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Economy and effectiveness</a:t>
            </a:r>
          </a:p>
          <a:p>
            <a:pPr marL="204470" indent="-204470" algn="just">
              <a:spcAft>
                <a:spcPts val="676"/>
              </a:spcAft>
              <a:buClr>
                <a:srgbClr val="0099FF"/>
              </a:buClr>
              <a:buNone/>
            </a:pPr>
            <a:r>
              <a:rPr lang="en-GB" altLang="zh-CN" sz="44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(meet requirement in terms of quantity, quality, timeliness at the right place. Economy=minimize cost, Effectiveness=meet end-user interest)</a:t>
            </a:r>
          </a:p>
          <a:p>
            <a:pPr algn="just"/>
            <a:r>
              <a:rPr lang="en-GB" altLang="zh-CN" sz="4400" b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Best value for money</a:t>
            </a:r>
          </a:p>
          <a:p>
            <a:pPr marL="204470" indent="-204470" algn="just">
              <a:buClr>
                <a:srgbClr val="0099FF"/>
              </a:buClr>
              <a:buNone/>
            </a:pPr>
            <a:r>
              <a:rPr lang="en-GB" altLang="zh-CN" sz="4400" i="1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	(Consider the optimum combination of factors in meeting the end user needs)</a:t>
            </a:r>
            <a:endParaRPr lang="en-GB" sz="4400" i="1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sz="4000" cap="all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C378D3A-9F45-4B77-9DE2-786AA7BBDE66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7776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FDEDD1D-32EF-7E4C-9FE8-590D5729B5C5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77110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sv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svg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38618C-C09F-4F91-919B-0296AAD2E6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067F407-1A5F-43F8-BEBD-42863E4DB54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7B33FD-C7A3-445D-8BFC-A30E53A0C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231175-F3FA-4CBA-81B0-17ED42100D06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88F586-999A-4196-9439-AF85C02F6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666C0C-EBE6-4782-A24F-C1B66FC03B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291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DF1FC2-02C6-4FB5-B04D-0031967349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29104E-AAAD-4F4F-9169-2D59411EB5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2366B8-998F-4597-9BB1-8C39A54C23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8C172-1D86-4E07-B3F8-171E8477A915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A8D4F5-F945-4297-A7B8-BDDF4C587E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1CAE7E-7AD2-44E7-9627-59D92ECC3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124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A455108-8788-4804-9468-DE6EDD4ED98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516008-ECC9-43A8-ABCC-56FBBF9CAC6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3497C-0353-4DE7-A9F9-05E17580D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78A37-270A-46FD-86D0-6E3493C9CE21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404299-18F8-4A17-B14F-D03802E0B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36D42A-5EBD-4A86-9E3F-B1A201DA3A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35333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ue bar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8A0D8B7-D6A8-4AD8-B4E6-24359AFB7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1380E-568B-4B80-864D-F01612A93EC4}" type="datetime1">
              <a:rPr lang="en-US" smtClean="0"/>
              <a:t>8/29/2024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D9A925D-2010-433E-A388-DD93E6FE5E74}"/>
              </a:ext>
            </a:extLst>
          </p:cNvPr>
          <p:cNvSpPr/>
          <p:nvPr userDrawn="1"/>
        </p:nvSpPr>
        <p:spPr>
          <a:xfrm>
            <a:off x="0" y="0"/>
            <a:ext cx="4229100" cy="6858000"/>
          </a:xfrm>
          <a:prstGeom prst="rect">
            <a:avLst/>
          </a:prstGeom>
          <a:solidFill>
            <a:srgbClr val="1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4361E5F-06B0-4E02-BA50-B49700611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17999"/>
            <a:ext cx="3030016" cy="6840001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pic>
        <p:nvPicPr>
          <p:cNvPr id="8" name="Symbol zastępczy obrazu 11" descr="Obraz zawierający osoba, odzież, mały, młode&#10;&#10;Opis wygenerowany automatycznie">
            <a:extLst>
              <a:ext uri="{FF2B5EF4-FFF2-40B4-BE49-F238E27FC236}">
                <a16:creationId xmlns:a16="http://schemas.microsoft.com/office/drawing/2014/main" id="{7D7390AD-1327-454B-996F-1C66966B9C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4" r="11284"/>
          <a:stretch/>
        </p:blipFill>
        <p:spPr>
          <a:xfrm>
            <a:off x="4229100" y="0"/>
            <a:ext cx="79629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806C7C0-D4DE-447A-AD26-DD08553082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7688" y="5157192"/>
            <a:ext cx="3240360" cy="1080097"/>
          </a:xfrm>
        </p:spPr>
        <p:txBody>
          <a:bodyPr anchor="b"/>
          <a:lstStyle>
            <a:lvl1pPr marL="0" indent="0" algn="l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4CF86A4-98ED-40E1-8085-6DCCA51985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71730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2709-691E-4AAD-A41E-507E86EA84B2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8" name="Title 1"/>
          <p:cNvSpPr>
            <a:spLocks noGrp="1"/>
          </p:cNvSpPr>
          <p:nvPr>
            <p:ph type="ctrTitle"/>
          </p:nvPr>
        </p:nvSpPr>
        <p:spPr>
          <a:xfrm>
            <a:off x="773291" y="407988"/>
            <a:ext cx="1036320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/>
          </a:p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  <a:p>
            <a:endParaRPr lang="en-US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772586" y="1663700"/>
            <a:ext cx="10606615" cy="3492500"/>
          </a:xfrm>
          <a:prstGeom prst="rect">
            <a:avLst/>
          </a:prstGeom>
        </p:spPr>
        <p:txBody>
          <a:bodyPr vert="horz"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9045513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C4526-7D18-4C10-B639-97617E4D9CCD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73291" y="407988"/>
            <a:ext cx="1036320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772586" y="2362200"/>
            <a:ext cx="10606615" cy="2794000"/>
          </a:xfrm>
          <a:prstGeom prst="rect">
            <a:avLst/>
          </a:prstGeom>
        </p:spPr>
        <p:txBody>
          <a:bodyPr vert="horz"/>
          <a:lstStyle>
            <a:lvl1pPr>
              <a:defRPr sz="2800">
                <a:latin typeface="Arial"/>
                <a:cs typeface="Arial"/>
              </a:defRPr>
            </a:lvl1pPr>
            <a:lvl2pPr>
              <a:defRPr sz="2400">
                <a:latin typeface="Arial"/>
                <a:cs typeface="Arial"/>
              </a:defRPr>
            </a:lvl2pPr>
            <a:lvl3pPr>
              <a:defRPr>
                <a:latin typeface="Arial"/>
                <a:cs typeface="Arial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5" hasCustomPrompt="1"/>
          </p:nvPr>
        </p:nvSpPr>
        <p:spPr>
          <a:xfrm>
            <a:off x="772584" y="1665288"/>
            <a:ext cx="10606616" cy="696912"/>
          </a:xfrm>
          <a:prstGeom prst="rect">
            <a:avLst/>
          </a:prstGeom>
        </p:spPr>
        <p:txBody>
          <a:bodyPr vert="horz"/>
          <a:lstStyle>
            <a:lvl1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2800" b="1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5027419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D2D22-A139-4D89-9EC2-FF95BA3229EF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2"/>
          <p:cNvSpPr>
            <a:spLocks noChangeArrowheads="1"/>
          </p:cNvSpPr>
          <p:nvPr userDrawn="1"/>
        </p:nvSpPr>
        <p:spPr bwMode="auto">
          <a:xfrm>
            <a:off x="0" y="0"/>
            <a:ext cx="12192000" cy="1143000"/>
          </a:xfrm>
          <a:prstGeom prst="rect">
            <a:avLst/>
          </a:prstGeom>
          <a:solidFill>
            <a:srgbClr val="0099FF"/>
          </a:solidFill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773291" y="407988"/>
            <a:ext cx="10363200" cy="506413"/>
          </a:xfrm>
          <a:prstGeom prst="rect">
            <a:avLst/>
          </a:prstGeom>
        </p:spPr>
        <p:txBody>
          <a:bodyPr/>
          <a:lstStyle>
            <a:lvl1pPr algn="l">
              <a:defRPr sz="2800" b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Chart Placeholder 8"/>
          <p:cNvSpPr>
            <a:spLocks noGrp="1"/>
          </p:cNvSpPr>
          <p:nvPr>
            <p:ph type="chart" sz="quarter" idx="13"/>
          </p:nvPr>
        </p:nvSpPr>
        <p:spPr>
          <a:xfrm>
            <a:off x="772584" y="2413000"/>
            <a:ext cx="10363200" cy="3162300"/>
          </a:xfrm>
          <a:prstGeom prst="rect">
            <a:avLst/>
          </a:prstGeom>
        </p:spPr>
        <p:txBody>
          <a:bodyPr vert="horz"/>
          <a:lstStyle>
            <a:lvl1pPr>
              <a:defRPr>
                <a:latin typeface="Arial"/>
                <a:cs typeface="Arial"/>
              </a:defRPr>
            </a:lvl1pPr>
          </a:lstStyle>
          <a:p>
            <a:endParaRPr 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772584" y="1562100"/>
            <a:ext cx="10363200" cy="800100"/>
          </a:xfrm>
          <a:prstGeom prst="rect">
            <a:avLst/>
          </a:prstGeom>
        </p:spPr>
        <p:txBody>
          <a:bodyPr vert="horz"/>
          <a:lstStyle>
            <a:lvl1pPr marL="0">
              <a:spcBef>
                <a:spcPts val="0"/>
              </a:spcBef>
              <a:buFontTx/>
              <a:buNone/>
              <a:defRPr sz="2800"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2800"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2800"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2800"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28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10992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C316C-AA00-4CC2-8D5E-90BA551F4B97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99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8" name="Picture 7" descr="UNICEF logo_White.pn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721956" y="5917068"/>
            <a:ext cx="2683955" cy="483429"/>
          </a:xfrm>
          <a:prstGeom prst="rect">
            <a:avLst/>
          </a:prstGeom>
        </p:spPr>
      </p:pic>
      <p:sp>
        <p:nvSpPr>
          <p:cNvPr id="10" name="Text Placeholder 9"/>
          <p:cNvSpPr>
            <a:spLocks noGrp="1"/>
          </p:cNvSpPr>
          <p:nvPr>
            <p:ph type="body" sz="quarter" idx="13" hasCustomPrompt="1"/>
          </p:nvPr>
        </p:nvSpPr>
        <p:spPr>
          <a:xfrm>
            <a:off x="778933" y="393700"/>
            <a:ext cx="6096000" cy="2606675"/>
          </a:xfrm>
          <a:prstGeom prst="rect">
            <a:avLst/>
          </a:prstGeom>
        </p:spPr>
        <p:txBody>
          <a:bodyPr vert="horz"/>
          <a:lstStyle>
            <a:lvl1pPr marL="0">
              <a:lnSpc>
                <a:spcPts val="2020"/>
              </a:lnSpc>
              <a:spcBef>
                <a:spcPts val="0"/>
              </a:spcBef>
              <a:spcAft>
                <a:spcPts val="300"/>
              </a:spcAft>
              <a:buFontTx/>
              <a:buNone/>
              <a:defRPr sz="1400" baseline="0">
                <a:solidFill>
                  <a:schemeClr val="bg1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14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For more information please contact</a:t>
            </a:r>
          </a:p>
          <a:p>
            <a:pPr lvl="0"/>
            <a:endParaRPr lang="en-US"/>
          </a:p>
          <a:p>
            <a:pPr lvl="0"/>
            <a:r>
              <a:rPr lang="en-US"/>
              <a:t>Click to edit name</a:t>
            </a:r>
          </a:p>
          <a:p>
            <a:pPr lvl="0"/>
            <a:r>
              <a:rPr lang="en-US"/>
              <a:t>Title</a:t>
            </a:r>
          </a:p>
          <a:p>
            <a:pPr lvl="0"/>
            <a:r>
              <a:rPr lang="en-US"/>
              <a:t>Telephone and email address</a:t>
            </a:r>
          </a:p>
        </p:txBody>
      </p:sp>
      <p:sp>
        <p:nvSpPr>
          <p:cNvPr id="11" name="Text Placeholder 14"/>
          <p:cNvSpPr>
            <a:spLocks noGrp="1"/>
          </p:cNvSpPr>
          <p:nvPr>
            <p:ph type="body" sz="quarter" idx="15" hasCustomPrompt="1"/>
          </p:nvPr>
        </p:nvSpPr>
        <p:spPr>
          <a:xfrm>
            <a:off x="778933" y="3479801"/>
            <a:ext cx="6096000" cy="3169719"/>
          </a:xfrm>
          <a:prstGeom prst="rect">
            <a:avLst/>
          </a:prstGeom>
        </p:spPr>
        <p:txBody>
          <a:bodyPr vert="horz"/>
          <a:lstStyle>
            <a:lvl1pPr marL="0" marR="0" indent="0" algn="l" defTabSz="457200" rtl="0" eaLnBrk="1" fontAlgn="auto" latinLnBrk="0" hangingPunct="1">
              <a:lnSpc>
                <a:spcPts val="192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None/>
              <a:tabLst/>
              <a:defRPr sz="1400" baseline="0">
                <a:solidFill>
                  <a:srgbClr val="FFFFFF"/>
                </a:solidFill>
                <a:latin typeface="Arial"/>
                <a:cs typeface="Arial"/>
              </a:defRPr>
            </a:lvl1pPr>
            <a:lvl2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2pPr>
            <a:lvl3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3pPr>
            <a:lvl4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4pPr>
            <a:lvl5pPr marL="0">
              <a:spcBef>
                <a:spcPts val="0"/>
              </a:spcBef>
              <a:buFontTx/>
              <a:buNone/>
              <a:defRPr sz="1400">
                <a:solidFill>
                  <a:srgbClr val="FFFFFF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back cover information</a:t>
            </a:r>
          </a:p>
          <a:p>
            <a:pPr lvl="0"/>
            <a:r>
              <a:rPr lang="en-US"/>
              <a:t>Click to edit back cover information</a:t>
            </a:r>
          </a:p>
          <a:p>
            <a:pPr lvl="0"/>
            <a:r>
              <a:rPr lang="en-US"/>
              <a:t>Click to edit back cover information</a:t>
            </a:r>
          </a:p>
          <a:p>
            <a:pPr marL="0" marR="0" lvl="0" indent="-342900" algn="l" defTabSz="457200" rtl="0" eaLnBrk="1" fontAlgn="auto" latinLnBrk="0" hangingPunct="1">
              <a:lnSpc>
                <a:spcPts val="202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Click to edit back cover information</a:t>
            </a:r>
          </a:p>
          <a:p>
            <a:pPr lvl="0"/>
            <a:endParaRPr lang="en-US"/>
          </a:p>
          <a:p>
            <a:pPr lvl="0"/>
            <a:r>
              <a:rPr lang="en-US"/>
              <a:t>Click to edit back cover information</a:t>
            </a:r>
          </a:p>
          <a:p>
            <a:pPr lvl="0"/>
            <a:r>
              <a:rPr lang="en-US"/>
              <a:t>Click to edit back cover information</a:t>
            </a:r>
          </a:p>
          <a:p>
            <a:pPr lvl="0"/>
            <a:endParaRPr lang="en-US"/>
          </a:p>
          <a:p>
            <a:pPr lvl="0"/>
            <a:r>
              <a:rPr lang="en-US"/>
              <a:t>Cover photo © goes here</a:t>
            </a:r>
          </a:p>
          <a:p>
            <a:pPr marL="0" marR="0" lvl="0" indent="-342900" algn="l" defTabSz="457200" rtl="0" eaLnBrk="1" fontAlgn="auto" latinLnBrk="0" hangingPunct="1">
              <a:lnSpc>
                <a:spcPts val="202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Inside photo © goes here</a:t>
            </a:r>
          </a:p>
        </p:txBody>
      </p:sp>
    </p:spTree>
    <p:extLst>
      <p:ext uri="{BB962C8B-B14F-4D97-AF65-F5344CB8AC3E}">
        <p14:creationId xmlns:p14="http://schemas.microsoft.com/office/powerpoint/2010/main" val="14473023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05023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B44322-F3A9-47C4-AB81-14D38C40C0BB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6306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C3B2AB-11F5-4BB4-A143-24F79BD5CB35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4476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69761-312F-43DB-852C-474982BBC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AEB98F-B399-4D8D-9169-358D94EBD41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479BE7-B2E5-45C1-8C51-098243BFD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6AA70-281E-400F-9CD1-9E03C73E57AD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94ABDB-CC41-4965-B07F-31DB9239E0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102B07-68E9-4D2B-8CDA-81BA2B9CE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1716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89B985-A9A2-44DB-82A4-2506F3A4CCFF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84173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C6E7C1-DFBD-436F-9D44-F1E88FCB95DC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0777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0503C7-99E4-4B8C-94E5-A19381DBADA2}" type="datetime1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76414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FBC51A-882B-4692-9B65-DC4FEDD78D66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66934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37755-0348-4C33-BAE5-D22BB220B8A3}" type="datetime1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89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59B769-BD48-4BB1-B0C8-3EF7A5F9DCD4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4272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89020-C47C-460D-BE46-940C61560995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55801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BDC39D-0305-4FCF-930F-BDEDE6BA8033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35217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43539-F3CB-42D1-ABFB-1F2AA7EBDD87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88647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_rainb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71244"/>
            <a:ext cx="12204000" cy="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767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9A2D3D-BFB9-4099-8089-8558ED7B4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13C625-F159-4DDE-BC6E-813E0839A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928D74-B003-443A-9FE4-4A0C5CDAC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D0A28-954A-47DA-B6B1-38325679A98A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5E83C-562F-46DD-8272-2FABAE54A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45F63F-BF16-4744-A9FF-E8542AAD59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0334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33249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ue bar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08A0D8B7-D6A8-4AD8-B4E6-24359AFB78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81F1D1-5D94-4DD7-8B72-A5E1AE6438EE}" type="datetime1">
              <a:rPr lang="en-US" smtClean="0"/>
              <a:t>8/29/2024</a:t>
            </a:fld>
            <a:endParaRPr lang="pl-PL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0D9A925D-2010-433E-A388-DD93E6FE5E74}"/>
              </a:ext>
            </a:extLst>
          </p:cNvPr>
          <p:cNvSpPr/>
          <p:nvPr userDrawn="1"/>
        </p:nvSpPr>
        <p:spPr>
          <a:xfrm>
            <a:off x="0" y="0"/>
            <a:ext cx="4229100" cy="6858000"/>
          </a:xfrm>
          <a:prstGeom prst="rect">
            <a:avLst/>
          </a:prstGeom>
          <a:solidFill>
            <a:srgbClr val="1CAB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sz="1600"/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id="{24361E5F-06B0-4E02-BA50-B49700611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1384" y="17999"/>
            <a:ext cx="3030016" cy="6840001"/>
          </a:xfrm>
        </p:spPr>
        <p:txBody>
          <a:bodyPr>
            <a:normAutofit/>
          </a:bodyPr>
          <a:lstStyle>
            <a:lvl1pPr>
              <a:defRPr sz="3000" b="1">
                <a:solidFill>
                  <a:schemeClr val="bg1"/>
                </a:solidFill>
              </a:defRPr>
            </a:lvl1pPr>
          </a:lstStyle>
          <a:p>
            <a:r>
              <a:rPr lang="pl-PL"/>
              <a:t>Kliknij, aby edytować styl</a:t>
            </a:r>
          </a:p>
        </p:txBody>
      </p:sp>
      <p:pic>
        <p:nvPicPr>
          <p:cNvPr id="8" name="Symbol zastępczy obrazu 11" descr="Obraz zawierający osoba, odzież, mały, młode&#10;&#10;Opis wygenerowany automatycznie">
            <a:extLst>
              <a:ext uri="{FF2B5EF4-FFF2-40B4-BE49-F238E27FC236}">
                <a16:creationId xmlns:a16="http://schemas.microsoft.com/office/drawing/2014/main" id="{7D7390AD-1327-454B-996F-1C66966B9C4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4" r="11284"/>
          <a:stretch/>
        </p:blipFill>
        <p:spPr>
          <a:xfrm>
            <a:off x="4229100" y="0"/>
            <a:ext cx="7962900" cy="6858000"/>
          </a:xfrm>
          <a:prstGeom prst="rect">
            <a:avLst/>
          </a:prstGeom>
        </p:spPr>
      </p:pic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806C7C0-D4DE-447A-AD26-DD08553082F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47688" y="5157192"/>
            <a:ext cx="3240360" cy="1080097"/>
          </a:xfrm>
        </p:spPr>
        <p:txBody>
          <a:bodyPr anchor="b"/>
          <a:lstStyle>
            <a:lvl1pPr marL="0" indent="0" algn="l">
              <a:buNone/>
              <a:defRPr sz="12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26" name="Graphic 25">
            <a:extLst>
              <a:ext uri="{FF2B5EF4-FFF2-40B4-BE49-F238E27FC236}">
                <a16:creationId xmlns:a16="http://schemas.microsoft.com/office/drawing/2014/main" id="{04CF86A4-98ED-40E1-8085-6DCCA519850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1405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ingle_rainb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71244"/>
            <a:ext cx="12204000" cy="126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0767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233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82BEE7-841A-47F4-ADF3-2BC84606EC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DF95E6-6BC8-4F52-AF0D-88C1F4CBCD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349002-CFCD-41B7-857D-F499DC5463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81CC6A-9CB4-4391-8401-04499B6AD3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D1F213-5FB7-435B-975A-A73B7D907A29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82EC767-A0CA-4C1E-B6F7-4C173EAA22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9C77483-B3C8-4BBC-B556-4F7891CFBE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790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E4AE6-2372-4C91-9BAB-0446B9784A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AEE73D0-CC25-4BC4-B0A4-FB2D497EBC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0841FCB-6F9F-4B84-B3F5-78E70218DC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7455C1-A341-47B2-92BD-3F9CEA06F8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B7EDD42-5A0E-4D30-855B-C6E52238830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F594D47-D676-471D-BE56-E48442ED9A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48EE9-0A0D-4300-9353-380298F670C1}" type="datetime1">
              <a:rPr lang="en-US" smtClean="0"/>
              <a:t>8/29/2024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DAECABD-FB7A-432A-A6A4-82FFC237A6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3DB6267-7C47-465D-B8C7-979429C4F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473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6C7F59-7FFB-4436-9C03-5FAD09D012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971B9F-3627-442A-AC46-2531B3BE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16EE4-DAAC-44BC-B506-42CB8C2F484C}" type="datetime1">
              <a:rPr lang="en-US" smtClean="0"/>
              <a:t>8/29/2024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3451B19-C5E5-4103-ACF8-5A4B5B405C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88444E4-3815-4E6A-8859-4F637DAC8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873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CC8BD6A-7B32-4358-9323-12E190C18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0763CE-885A-4127-9233-7225278ADBB5}" type="datetime1">
              <a:rPr lang="en-US" smtClean="0"/>
              <a:t>8/29/2024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5A1F84E-FF6C-4299-8CC7-5130F9D822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08CFF1-EA25-4365-81BD-2BAA0E02F9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9511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DD39A0-4071-4C07-A029-C3BC9F3989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2F8DD0-A6A6-4917-B9CF-D4B51087F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B54905A-8B92-49B4-BA67-BE313F1013F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327A779-8713-4FA1-B9F4-E68D863653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1B7DBD-9A1D-4E27-9397-1A58842EA82E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E359A-8E93-46E6-BB88-83E09C69B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4105C-6868-42A8-B402-F2302B67A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921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87E7D-0ECB-464B-AA29-DCCAE05750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38F0E6F-8B6C-4529-B95F-FA1DF09B39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333B08-1411-4235-877D-B1DC66DC0D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DBAEA32-7A46-4F4E-B969-817ACFCF2C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D0927-F49A-48A2-AA7F-3F80A234B2D8}" type="datetime1">
              <a:rPr lang="en-US" smtClean="0"/>
              <a:t>8/29/2024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62E305-4ED9-4E9E-B512-B1E011BD47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B11605-E843-4BE7-8A49-609B9F86D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7013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15.xml"/><Relationship Id="rId21" Type="http://schemas.openxmlformats.org/officeDocument/2006/relationships/slideLayout" Target="../slideLayouts/slideLayout33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82C4934-2A33-49B4-8121-947910B04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ED99A8-A5B0-4258-8C51-4225936157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4BC4B1-F7BD-4A37-B2DD-FD230FB101B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543FD-48AE-43BF-ACD2-ADA82E042131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CE463A-4DDE-4DC8-BCC7-8EF2E3FBDB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8F0575-F9B5-4BD5-BF80-602689F97C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4C6CCA-EDE2-474C-9768-959C852DF0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175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730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1B510D-B453-489B-830E-45A8DA99A63D}" type="datetime1">
              <a:rPr lang="en-US" smtClean="0"/>
              <a:t>8/29/2024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20E72F2D-B2AC-6244-8A61-4DB2981BEBB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0062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  <p:sldLayoutId id="2147483713" r:id="rId13"/>
    <p:sldLayoutId id="2147483714" r:id="rId14"/>
    <p:sldLayoutId id="2147483715" r:id="rId15"/>
    <p:sldLayoutId id="2147483716" r:id="rId16"/>
    <p:sldLayoutId id="2147483731" r:id="rId17"/>
    <p:sldLayoutId id="2147483732" r:id="rId18"/>
    <p:sldLayoutId id="2147483729" r:id="rId19"/>
    <p:sldLayoutId id="2147483735" r:id="rId20"/>
    <p:sldLayoutId id="2147483736" r:id="rId2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.svg"/><Relationship Id="rId5" Type="http://schemas.openxmlformats.org/officeDocument/2006/relationships/image" Target="../media/image2.png"/><Relationship Id="rId4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ho.int/groups/expert-committee-on-selection-and-use-of-essential-medicines/essential-medicines-lists" TargetMode="External"/><Relationship Id="rId7" Type="http://schemas.openxmlformats.org/officeDocument/2006/relationships/hyperlink" Target="https://secure-web.cisco.com/1iOA1h8-YV86X1ypuzDVTjRaKBUDsELZvyDrygII29sDMcVnAiPJcjmhVM_bSEm3ezZYEcGm7r4C73Zdv5WnuuStOR4HjoGUBsQ0wqaUgpHuLe-Ehkhtw27anKF8OtpX7XzPIvoTeBlpp5-aEFBRifhlliVL2t8aYVqul9kT8Dvrv0hPAzPndYqUMHO2xMZokSaQ2pcMOMl7L-Hh6XFVxxmzd-kMV8Af2P7oEijJ4qawIJiBqnthqeIUWASwXCoiguFaqZnpUYOjjiczWTGoZ5Eyv6NskoDXBchWA-_vIt8SRujq9hoEMqkJYtilgq5VqgCJMqteRG1RUF0RMvX-IWcdZM9HkMfsVlDxT8gI5CE7KUKloLzx1IHEL2Py-NZ_8m1MqnWjS-FQs1vnGxk-WrmM3Uis_umHjdBIxE0ckNJA/https%3A%2F%2Fwww.unicef.org%2Fsupply%2Fdocuments%2Fgeneral-terms-and-conditions-contract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unicef.org/supply/suppliers-and-service-providers" TargetMode="External"/><Relationship Id="rId5" Type="http://schemas.openxmlformats.org/officeDocument/2006/relationships/hyperlink" Target="https://secure-web.cisco.com/11bMsnRQh9X9nLXCJlDCku6WJpOfa4iX8D7qfCUVXJFAZBkULi1cdRr34qNQyUGT-8NXnCRPtkeTbNLwyJlx4puzrQx7lw0_p34mMw8OffPXy1L9YHi5_hUll0x4pLrZ_SjyKeLXHZcAXi6-R-KJo2fvs4GuXVekOA2CJcrCybWNusSZipqdQHOkH10F03TXvcb0c8zL26p263WsOsSmpqRNyVjnSdk9eJTAzKHbEwsmUfgBO5eMkGwmU-5B-KMvuNIlX7D--dvz_iKbet59EzE9aHLHK_5OH0J2jmeYHxmkCE2b9vcO13LCx1gc3XE9lVBHQE4KTDGuBTusdxqoppOr5tjzCPtWzViIjDhCPrEtaP-O61VgZpDX0XR858Qrx8-rqWX7mJBNac2oo1BNV5WsUhPlsb-zEUmLsPM67Zeo/https%3A%2F%2Fwww.ungm.org" TargetMode="Externa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2.png"/><Relationship Id="rId7" Type="http://schemas.openxmlformats.org/officeDocument/2006/relationships/hyperlink" Target="mailto:rshonhiwa@unicef.org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mailto:mpodobnikar@unicef.org" TargetMode="External"/><Relationship Id="rId5" Type="http://schemas.openxmlformats.org/officeDocument/2006/relationships/hyperlink" Target="mailto:supplybid@unicef.org" TargetMode="External"/><Relationship Id="rId10" Type="http://schemas.openxmlformats.org/officeDocument/2006/relationships/image" Target="../media/image10.png"/><Relationship Id="rId4" Type="http://schemas.openxmlformats.org/officeDocument/2006/relationships/image" Target="../media/image23.svg"/><Relationship Id="rId9" Type="http://schemas.openxmlformats.org/officeDocument/2006/relationships/image" Target="../media/image25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27.sv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hyperlink" Target="mailto:mplesner@unicef.org" TargetMode="External"/><Relationship Id="rId7" Type="http://schemas.openxmlformats.org/officeDocument/2006/relationships/hyperlink" Target="mailto:rkshirsagar@unicef.org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hyperlink" Target="mailto:rshonhiwa@unicef.org" TargetMode="External"/><Relationship Id="rId5" Type="http://schemas.openxmlformats.org/officeDocument/2006/relationships/hyperlink" Target="mailto:mpodobnikar@unicef.org" TargetMode="External"/><Relationship Id="rId4" Type="http://schemas.openxmlformats.org/officeDocument/2006/relationships/hyperlink" Target="mailto:ckiyiika@unicef.org" TargetMode="External"/><Relationship Id="rId9" Type="http://schemas.openxmlformats.org/officeDocument/2006/relationships/image" Target="../media/image9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mailto:supplybid@unicef.org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9.sv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9.png"/><Relationship Id="rId4" Type="http://schemas.openxmlformats.org/officeDocument/2006/relationships/image" Target="../media/image9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9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9.sv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mailto:mpodobnikar@unicef.or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unicef.org/supply/documents/technical-requirements-pharmaceutical-and-nutrition-products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unicef.org/supply/tender-calendars" TargetMode="External"/><Relationship Id="rId3" Type="http://schemas.openxmlformats.org/officeDocument/2006/relationships/hyperlink" Target="https://www.unicef.org/supply/" TargetMode="External"/><Relationship Id="rId7" Type="http://schemas.openxmlformats.org/officeDocument/2006/relationships/hyperlink" Target="https://www.unicef.org/supply/documents/key-supply-markets-dashboard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s://www.unicef.org/supply/pricing-data" TargetMode="External"/><Relationship Id="rId5" Type="http://schemas.openxmlformats.org/officeDocument/2006/relationships/hyperlink" Target="https://www.unicef.org/supply/market-notes-and-updates" TargetMode="External"/><Relationship Id="rId4" Type="http://schemas.openxmlformats.org/officeDocument/2006/relationships/hyperlink" Target="https://www.unicef.org/supply/resources/procurement-policies" TargetMode="External"/><Relationship Id="rId9" Type="http://schemas.openxmlformats.org/officeDocument/2006/relationships/hyperlink" Target="https://www.unicef.org/supply/suppliers-and-service-providers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osoba, dziecko, chłopiec, młode&#10;&#10;Opis wygenerowany automatycznie">
            <a:extLst>
              <a:ext uri="{FF2B5EF4-FFF2-40B4-BE49-F238E27FC236}">
                <a16:creationId xmlns:a16="http://schemas.microsoft.com/office/drawing/2014/main" id="{28A5183B-7D34-4DA5-B8E2-436AD7F370CA}"/>
              </a:ext>
            </a:extLst>
          </p:cNvPr>
          <p:cNvPicPr preferRelativeResize="0">
            <a:picLocks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28" b="8822"/>
          <a:stretch/>
        </p:blipFill>
        <p:spPr>
          <a:xfrm>
            <a:off x="1" y="-61232"/>
            <a:ext cx="12191999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id="{0AC5B55D-5A43-4521-86CF-B01857642B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232382" y="978569"/>
            <a:ext cx="7552103" cy="2415301"/>
          </a:xfrm>
        </p:spPr>
        <p:txBody>
          <a:bodyPr lIns="91440" tIns="45720" rIns="91440" bIns="45720" anchor="t">
            <a:noAutofit/>
          </a:bodyPr>
          <a:lstStyle/>
          <a:p>
            <a:pPr algn="r"/>
            <a:r>
              <a:rPr lang="en-US" sz="5000" b="1">
                <a:solidFill>
                  <a:schemeClr val="bg1"/>
                </a:solidFill>
                <a:latin typeface="+mj-lt"/>
              </a:rPr>
              <a:t>Pre-Bid Webinar</a:t>
            </a:r>
            <a:br>
              <a:rPr lang="en-US" sz="5000" b="1"/>
            </a:br>
            <a:r>
              <a:rPr lang="en-US" sz="4000" b="1">
                <a:solidFill>
                  <a:schemeClr val="bg1"/>
                </a:solidFill>
              </a:rPr>
              <a:t>RFP-DAN-2024-503735:</a:t>
            </a:r>
            <a:br>
              <a:rPr lang="en-US" sz="4000" b="1">
                <a:solidFill>
                  <a:schemeClr val="bg1"/>
                </a:solidFill>
                <a:latin typeface="Calibri"/>
                <a:cs typeface="Calibri"/>
              </a:rPr>
            </a:br>
            <a:r>
              <a:rPr lang="en-US" sz="4000" b="1">
                <a:solidFill>
                  <a:schemeClr val="bg1"/>
                </a:solidFill>
              </a:rPr>
              <a:t>OPHTHALMIC MEDICINES</a:t>
            </a:r>
            <a:br>
              <a:rPr lang="en-US" sz="4000" b="1">
                <a:solidFill>
                  <a:schemeClr val="bg1"/>
                </a:solidFill>
              </a:rPr>
            </a:br>
            <a:endParaRPr lang="en-US" sz="4000" b="1">
              <a:solidFill>
                <a:schemeClr val="bg1"/>
              </a:solidFill>
            </a:endParaRPr>
          </a:p>
        </p:txBody>
      </p:sp>
      <p:pic>
        <p:nvPicPr>
          <p:cNvPr id="8" name="Grafika 7">
            <a:extLst>
              <a:ext uri="{FF2B5EF4-FFF2-40B4-BE49-F238E27FC236}">
                <a16:creationId xmlns:a16="http://schemas.microsoft.com/office/drawing/2014/main" id="{41A0C73B-55D4-422D-8E93-D3B3C53163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3443" y="328036"/>
            <a:ext cx="3099930" cy="379893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34C06374-56B3-4F79-9034-6DB1893968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7" name="Subtitle 6">
            <a:extLst>
              <a:ext uri="{FF2B5EF4-FFF2-40B4-BE49-F238E27FC236}">
                <a16:creationId xmlns:a16="http://schemas.microsoft.com/office/drawing/2014/main" id="{69910517-59BD-4A20-B7C6-F1357CBEF0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" y="5222240"/>
            <a:ext cx="7630160" cy="1307724"/>
          </a:xfrm>
        </p:spPr>
        <p:txBody>
          <a:bodyPr/>
          <a:lstStyle/>
          <a:p>
            <a:pPr algn="l"/>
            <a:r>
              <a:rPr lang="en-US">
                <a:solidFill>
                  <a:schemeClr val="bg1"/>
                </a:solidFill>
              </a:rPr>
              <a:t>UNICEF SUPPLY Division</a:t>
            </a:r>
          </a:p>
          <a:p>
            <a:pPr algn="l"/>
            <a:r>
              <a:rPr lang="en-US">
                <a:solidFill>
                  <a:schemeClr val="bg1"/>
                </a:solidFill>
              </a:rPr>
              <a:t>Medicines and Nutrition Centre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9491433-45F0-4590-90C2-BC7FE14A89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RFP-DAN-2024-503735       UNICEF | for every child</a:t>
            </a: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D69353E-8EC5-47C3-B2FC-5156D8258F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C6D1247-0B32-48F1-B1DD-4381A29D1644}"/>
              </a:ext>
            </a:extLst>
          </p:cNvPr>
          <p:cNvSpPr txBox="1"/>
          <p:nvPr/>
        </p:nvSpPr>
        <p:spPr>
          <a:xfrm>
            <a:off x="7094114" y="4306442"/>
            <a:ext cx="4793086" cy="181588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>
                <a:solidFill>
                  <a:schemeClr val="bg1"/>
                </a:solidFill>
                <a:latin typeface="Arial"/>
                <a:cs typeface="Arial"/>
              </a:rPr>
              <a:t>Presenters: 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cs typeface="Arial"/>
              </a:rPr>
              <a:t>Caroline Kiyiika, Contracts Manager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ea typeface="+mn-lt"/>
                <a:cs typeface="Arial"/>
              </a:rPr>
              <a:t>Kanchana Perera, Contracts Officer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ea typeface="+mn-lt"/>
                <a:cs typeface="Arial"/>
              </a:rPr>
              <a:t>Mada Plesner, Procurement Associate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ea typeface="+mn-lt"/>
                <a:cs typeface="+mn-lt"/>
              </a:rPr>
              <a:t>Rajiv Kshirsagar: Technical Specialist</a:t>
            </a:r>
            <a:endParaRPr lang="en-US">
              <a:solidFill>
                <a:schemeClr val="bg1"/>
              </a:solidFill>
              <a:latin typeface="Arial"/>
              <a:cs typeface="Arial"/>
            </a:endParaRP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ea typeface="+mn-lt"/>
                <a:cs typeface="+mn-lt"/>
              </a:rPr>
              <a:t>Rennie Shonhiwa-Chikwanha: Technical Associate</a:t>
            </a:r>
          </a:p>
          <a:p>
            <a:pPr algn="r"/>
            <a:r>
              <a:rPr lang="en-US" sz="1600">
                <a:solidFill>
                  <a:schemeClr val="bg1"/>
                </a:solidFill>
                <a:latin typeface="Arial"/>
                <a:cs typeface="Calibri"/>
              </a:rPr>
              <a:t> </a:t>
            </a:r>
            <a:endParaRPr lang="en-US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2162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B826881-9E6E-4B50-8AB2-B96736DC18E3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UNICEF Procurement Principles and Approach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5936341" y="1104720"/>
            <a:ext cx="6446159" cy="568977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00100" lvl="1" indent="-342900" fontAlgn="base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Procurement is guided  primarily  by WHO EML</a:t>
            </a:r>
            <a:r>
              <a:rPr lang="en-US" sz="1800" b="1">
                <a:latin typeface="Arial"/>
                <a:cs typeface="Arial"/>
              </a:rPr>
              <a:t> (</a:t>
            </a:r>
            <a:r>
              <a:rPr lang="en-US" sz="1800" b="1">
                <a:latin typeface="Arial"/>
                <a:cs typeface="Arial"/>
                <a:hlinkClick r:id="rId3"/>
              </a:rPr>
              <a:t>https://www.who.int/groups/expert-committee-on-selection-and-use-of-essential-medicines/essential-medicines-lists</a:t>
            </a:r>
            <a:endParaRPr lang="en-US" sz="1800" b="1">
              <a:solidFill>
                <a:srgbClr val="C00000"/>
              </a:solidFill>
              <a:latin typeface="Arial"/>
              <a:cs typeface="Arial"/>
            </a:endParaRPr>
          </a:p>
          <a:p>
            <a:pPr marL="800100" lvl="1" indent="-342900" fontAlgn="base">
              <a:lnSpc>
                <a:spcPct val="150000"/>
              </a:lnSpc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Purchases medicines products primarily DIRECTLY from manufacturers; </a:t>
            </a: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ea typeface="Calibri" panose="020F0502020204030204" pitchFamily="34" charset="0"/>
                <a:cs typeface="Arial"/>
              </a:rPr>
              <a:t>Uses competitive tendering process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ea typeface="Calibri" panose="020F0502020204030204" pitchFamily="34" charset="0"/>
                <a:cs typeface="Arial"/>
              </a:rPr>
              <a:t>Does not purchase from companies employing child </a:t>
            </a:r>
            <a:r>
              <a:rPr lang="en-US" sz="1800" err="1">
                <a:latin typeface="Arial"/>
                <a:ea typeface="Calibri" panose="020F0502020204030204" pitchFamily="34" charset="0"/>
                <a:cs typeface="Arial"/>
              </a:rPr>
              <a:t>labour</a:t>
            </a:r>
            <a:r>
              <a:rPr lang="en-US" sz="1800">
                <a:latin typeface="Arial"/>
                <a:ea typeface="Calibri" panose="020F0502020204030204" pitchFamily="34" charset="0"/>
                <a:cs typeface="Arial"/>
              </a:rPr>
              <a:t> nor manufacturers of land mines and their components;</a:t>
            </a: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ea typeface="Calibri" panose="020F0502020204030204" pitchFamily="34" charset="0"/>
                <a:cs typeface="Arial"/>
              </a:rPr>
              <a:t>Does not purchase from companies found to have undertaken unethical, unprofessional or fraudulent activities.</a:t>
            </a:r>
          </a:p>
          <a:p>
            <a:pPr marL="457200" lvl="1" indent="0">
              <a:lnSpc>
                <a:spcPct val="150000"/>
              </a:lnSpc>
              <a:buNone/>
            </a:pPr>
            <a:endParaRPr lang="en-US" sz="1600" cap="all">
              <a:solidFill>
                <a:srgbClr val="C00000"/>
              </a:solidFill>
              <a:latin typeface="Arial"/>
              <a:cs typeface="Arial"/>
            </a:endParaRPr>
          </a:p>
          <a:p>
            <a:pPr>
              <a:lnSpc>
                <a:spcPct val="150000"/>
              </a:lnSpc>
            </a:pPr>
            <a:endParaRPr lang="en-GB" sz="2000">
              <a:cs typeface="Calibri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5AF68A90-493A-4D0D-A5EB-882DF7F1E51A}"/>
              </a:ext>
            </a:extLst>
          </p:cNvPr>
          <p:cNvSpPr txBox="1">
            <a:spLocks/>
          </p:cNvSpPr>
          <p:nvPr/>
        </p:nvSpPr>
        <p:spPr>
          <a:xfrm>
            <a:off x="411836" y="1290293"/>
            <a:ext cx="5396297" cy="1766174"/>
          </a:xfrm>
          <a:prstGeom prst="rect">
            <a:avLst/>
          </a:prstGeom>
          <a:solidFill>
            <a:srgbClr val="66CCFF"/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91440" tIns="45720" rIns="91440" bIns="45720" anchor="t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zh-CN" sz="1800">
                <a:latin typeface="Arial"/>
                <a:ea typeface="宋体"/>
                <a:cs typeface="Arial"/>
              </a:rPr>
              <a:t>Promotion of objectives of UNICEF</a:t>
            </a:r>
          </a:p>
          <a:p>
            <a:r>
              <a:rPr lang="en-GB" altLang="zh-CN" sz="1800">
                <a:latin typeface="Arial"/>
                <a:ea typeface="宋体"/>
                <a:cs typeface="Arial"/>
              </a:rPr>
              <a:t>Fairness, integrity and transparency through competition</a:t>
            </a:r>
          </a:p>
          <a:p>
            <a:r>
              <a:rPr lang="en-GB" altLang="zh-CN" sz="1800">
                <a:latin typeface="Arial"/>
                <a:ea typeface="宋体"/>
                <a:cs typeface="Arial"/>
              </a:rPr>
              <a:t>Economy and effectiveness</a:t>
            </a:r>
          </a:p>
          <a:p>
            <a:r>
              <a:rPr lang="en-GB" altLang="zh-CN" sz="1800">
                <a:latin typeface="Arial"/>
                <a:ea typeface="宋体"/>
                <a:cs typeface="Arial"/>
              </a:rPr>
              <a:t>Best value for money</a:t>
            </a:r>
          </a:p>
          <a:p>
            <a:pPr marL="0" indent="0">
              <a:buNone/>
            </a:pPr>
            <a:endParaRPr lang="en-GB" sz="2000">
              <a:cs typeface="Calibri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1EBFF7-81AB-4FD2-8C2B-044E6ABF9470}"/>
              </a:ext>
            </a:extLst>
          </p:cNvPr>
          <p:cNvSpPr txBox="1"/>
          <p:nvPr/>
        </p:nvSpPr>
        <p:spPr>
          <a:xfrm>
            <a:off x="411836" y="3360437"/>
            <a:ext cx="5396297" cy="313932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800" cap="all">
                <a:solidFill>
                  <a:srgbClr val="0070C0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Suppliers must be registered on the </a:t>
            </a:r>
            <a:r>
              <a:rPr lang="en-US" sz="1800" b="1">
                <a:latin typeface="Arial"/>
                <a:cs typeface="Arial"/>
              </a:rPr>
              <a:t>UNGM </a:t>
            </a:r>
            <a:r>
              <a:rPr lang="en-US" sz="1800" u="sng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5"/>
              </a:rPr>
              <a:t>https://www.ungm.org</a:t>
            </a:r>
            <a:endParaRPr lang="en-US" sz="1800" b="1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More information on how to do procurement with UNICEF can be accessed via the links below;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u="sng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6"/>
              </a:rPr>
              <a:t>https://www.unicef.org/supply/suppliers-and-service-providers</a:t>
            </a:r>
            <a:endParaRPr lang="en-US" sz="1800" u="sng">
              <a:solidFill>
                <a:srgbClr val="0563C1"/>
              </a:solidFill>
              <a:effectLst/>
              <a:latin typeface="Arial"/>
              <a:ea typeface="Calibri" panose="020F0502020204030204" pitchFamily="34" charset="0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u="sng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hlinkClick r:id="rId7"/>
              </a:rPr>
              <a:t>https://www.unicef.org/supply/documents/general-terms-and-conditions-contract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800">
              <a:latin typeface="Arial"/>
              <a:cs typeface="Arial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cap="all">
              <a:solidFill>
                <a:srgbClr val="0070C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1841800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">
            <a:extLst>
              <a:ext uri="{FF2B5EF4-FFF2-40B4-BE49-F238E27FC236}">
                <a16:creationId xmlns:a16="http://schemas.microsoft.com/office/drawing/2014/main" id="{7AED07A4-F50B-48AB-86D7-8DB95607578E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 dirty="0"/>
            </a:br>
            <a:r>
              <a:rPr lang="en-US" sz="3200" b="1" dirty="0"/>
              <a:t>Tender Products and Objectives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20" name="Text Placeholder 2">
            <a:extLst>
              <a:ext uri="{FF2B5EF4-FFF2-40B4-BE49-F238E27FC236}">
                <a16:creationId xmlns:a16="http://schemas.microsoft.com/office/drawing/2014/main" id="{EC790CFE-DC12-4E4A-90C8-19F3492B72E6}"/>
              </a:ext>
            </a:extLst>
          </p:cNvPr>
          <p:cNvSpPr txBox="1">
            <a:spLocks/>
          </p:cNvSpPr>
          <p:nvPr/>
        </p:nvSpPr>
        <p:spPr>
          <a:xfrm>
            <a:off x="609600" y="1179195"/>
            <a:ext cx="5386917" cy="9956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lIns="91440" tIns="45720" rIns="91440" bIns="45720" anchor="ctr" anchorCtr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>
                <a:latin typeface="Arial"/>
                <a:cs typeface="Arial"/>
              </a:rPr>
              <a:t>Products</a:t>
            </a:r>
          </a:p>
        </p:txBody>
      </p:sp>
      <p:sp>
        <p:nvSpPr>
          <p:cNvPr id="21" name="Text Placeholder 4">
            <a:extLst>
              <a:ext uri="{FF2B5EF4-FFF2-40B4-BE49-F238E27FC236}">
                <a16:creationId xmlns:a16="http://schemas.microsoft.com/office/drawing/2014/main" id="{6D7B1D22-49EF-4FC8-9003-40E83522D8CF}"/>
              </a:ext>
            </a:extLst>
          </p:cNvPr>
          <p:cNvSpPr txBox="1">
            <a:spLocks/>
          </p:cNvSpPr>
          <p:nvPr/>
        </p:nvSpPr>
        <p:spPr>
          <a:xfrm>
            <a:off x="6193368" y="1179195"/>
            <a:ext cx="5897032" cy="92053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anchor="ctr" anchorCtr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b="1">
                <a:latin typeface="Arial" panose="020B0604020202020204" pitchFamily="34" charset="0"/>
                <a:cs typeface="Arial" panose="020B0604020202020204" pitchFamily="34" charset="0"/>
              </a:rPr>
              <a:t>Objectives/ Outcome</a:t>
            </a:r>
          </a:p>
        </p:txBody>
      </p:sp>
      <p:sp>
        <p:nvSpPr>
          <p:cNvPr id="24" name="Content Placeholder 5">
            <a:extLst>
              <a:ext uri="{FF2B5EF4-FFF2-40B4-BE49-F238E27FC236}">
                <a16:creationId xmlns:a16="http://schemas.microsoft.com/office/drawing/2014/main" id="{B6DBC138-C364-463F-A0E4-1A5D949EC41E}"/>
              </a:ext>
            </a:extLst>
          </p:cNvPr>
          <p:cNvSpPr txBox="1">
            <a:spLocks/>
          </p:cNvSpPr>
          <p:nvPr/>
        </p:nvSpPr>
        <p:spPr>
          <a:xfrm>
            <a:off x="6193368" y="2174875"/>
            <a:ext cx="5897032" cy="4559422"/>
          </a:xfrm>
          <a:prstGeom prst="rect">
            <a:avLst/>
          </a:prstGeom>
          <a:ln>
            <a:solidFill>
              <a:srgbClr val="002060"/>
            </a:solidFill>
          </a:ln>
        </p:spPr>
        <p:txBody>
          <a:bodyPr lIns="91440" tIns="45720" rIns="91440" bIns="4572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>
                <a:latin typeface="Arial"/>
                <a:cs typeface="Arial"/>
              </a:rPr>
              <a:t>This tender aims to increase the number of quality assured suppliers for Ophthalmic products.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To establish Long Term Arrangements (LTAs) with manufacturers / wholesalers for the supply of these medicines(3-5 LTAs)</a:t>
            </a:r>
          </a:p>
          <a:p>
            <a:pPr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en-US" sz="1800">
                <a:latin typeface="Arial"/>
                <a:cs typeface="Arial"/>
              </a:rPr>
              <a:t>To establish Long Term Arrangements (LTAs) with manufacturers / wholesalers for the supply of these medicines for a period ending </a:t>
            </a:r>
            <a:r>
              <a:rPr lang="en-US" sz="1800" b="1" u="sng">
                <a:latin typeface="Arial"/>
                <a:cs typeface="Arial"/>
              </a:rPr>
              <a:t>09.October.2027</a:t>
            </a:r>
            <a:r>
              <a:rPr lang="en-US" sz="1800">
                <a:latin typeface="Arial"/>
                <a:cs typeface="Arial"/>
              </a:rPr>
              <a:t> renewable up to </a:t>
            </a:r>
            <a:r>
              <a:rPr lang="en-US" sz="1800" b="1" u="sng">
                <a:latin typeface="Arial"/>
                <a:cs typeface="Arial"/>
              </a:rPr>
              <a:t>24 months</a:t>
            </a:r>
            <a:r>
              <a:rPr lang="en-US" sz="1800">
                <a:latin typeface="Arial"/>
                <a:cs typeface="Arial"/>
              </a:rPr>
              <a:t> subject to mutual agreement. </a:t>
            </a:r>
            <a:endParaRPr lang="en-US" sz="1800">
              <a:latin typeface="Arial"/>
              <a:ea typeface="+mn-lt"/>
              <a:cs typeface="Arial"/>
            </a:endParaRPr>
          </a:p>
          <a:p>
            <a:pPr marL="0" indent="0">
              <a:lnSpc>
                <a:spcPct val="90000"/>
              </a:lnSpc>
              <a:buFont typeface="Arial"/>
              <a:buNone/>
            </a:pPr>
            <a:endParaRPr lang="en-US" sz="1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5" name="Content Placeholder 3">
            <a:extLst>
              <a:ext uri="{FF2B5EF4-FFF2-40B4-BE49-F238E27FC236}">
                <a16:creationId xmlns:a16="http://schemas.microsoft.com/office/drawing/2014/main" id="{912923CE-0814-46AD-BC8F-AE4AB49E326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14450827"/>
              </p:ext>
            </p:extLst>
          </p:nvPr>
        </p:nvGraphicFramePr>
        <p:xfrm>
          <a:off x="619342" y="2296659"/>
          <a:ext cx="5386917" cy="4167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50300F-49DD-4CA1-80E0-9F1145CE06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11</a:t>
            </a:fld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D919047-F55B-47D7-B74E-B3975A2252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8072AD69-D5B3-DA23-ED83-F1C907B675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</p:spTree>
    <p:extLst>
      <p:ext uri="{BB962C8B-B14F-4D97-AF65-F5344CB8AC3E}">
        <p14:creationId xmlns:p14="http://schemas.microsoft.com/office/powerpoint/2010/main" val="309974679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957" y="1179"/>
            <a:ext cx="11203564" cy="1041143"/>
          </a:xfrm>
        </p:spPr>
        <p:txBody>
          <a:bodyPr lIns="91440" tIns="45720" rIns="91440" bIns="45720" anchor="t">
            <a:normAutofit fontScale="90000"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FF"/>
                </a:solidFill>
              </a:rPr>
              <a:t>Procurement Volume of Tetracycline Eye Ointment-2015 to 2023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78D1E-B305-446D-9CAC-B7F0CABB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dirty="0" smtClean="0"/>
              <a:pPr/>
              <a:t>12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B37654-B66C-473F-A3EF-AF1F8AF50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AF89AB7-9A9F-2D65-0569-0CF44557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CD8789-CB58-2D2E-699A-2857BCCD13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1943" y="1535838"/>
            <a:ext cx="8868792" cy="457107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9B6AB96-4DBC-6BFA-F339-3FB4B8C9415C}"/>
              </a:ext>
            </a:extLst>
          </p:cNvPr>
          <p:cNvSpPr txBox="1"/>
          <p:nvPr/>
        </p:nvSpPr>
        <p:spPr>
          <a:xfrm>
            <a:off x="9410330" y="1802167"/>
            <a:ext cx="249462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Tetracycline eye ointment is the driver for this category.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Demand for alternative formulations is expected to increase due to on going quality issues with Tetracycline Eye ointment from LTA holders.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/>
              <a:t>We are currently look for sources for four Ophthalmic presentations. </a:t>
            </a:r>
          </a:p>
        </p:txBody>
      </p:sp>
    </p:spTree>
    <p:extLst>
      <p:ext uri="{BB962C8B-B14F-4D97-AF65-F5344CB8AC3E}">
        <p14:creationId xmlns:p14="http://schemas.microsoft.com/office/powerpoint/2010/main" val="2241443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957" y="1179"/>
            <a:ext cx="11203564" cy="1041143"/>
          </a:xfrm>
        </p:spPr>
        <p:txBody>
          <a:bodyPr lIns="91440" tIns="45720" rIns="91440" bIns="45720" anchor="t">
            <a:norm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FF"/>
                </a:solidFill>
              </a:rPr>
              <a:t>Product Estimated Annual Forecast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78D1E-B305-446D-9CAC-B7F0CABB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dirty="0" smtClean="0"/>
              <a:pPr/>
              <a:t>13</a:t>
            </a:fld>
            <a:endParaRPr lang="en-US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B37654-B66C-473F-A3EF-AF1F8AF508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8241D04-03E6-412F-D9E4-1D22254633D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4357" y="1541248"/>
            <a:ext cx="11027441" cy="2622379"/>
          </a:xfrm>
          <a:prstGeom prst="rect">
            <a:avLst/>
          </a:prstGeom>
        </p:spPr>
      </p:pic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5AF89AB7-9A9F-2D65-0569-0CF44557EF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</p:spTree>
    <p:extLst>
      <p:ext uri="{BB962C8B-B14F-4D97-AF65-F5344CB8AC3E}">
        <p14:creationId xmlns:p14="http://schemas.microsoft.com/office/powerpoint/2010/main" val="12203103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2">
            <a:extLst>
              <a:ext uri="{FF2B5EF4-FFF2-40B4-BE49-F238E27FC236}">
                <a16:creationId xmlns:a16="http://schemas.microsoft.com/office/drawing/2014/main" id="{A29570BD-C469-4FB3-9D6C-DAA3CA8DB007}"/>
              </a:ext>
            </a:extLst>
          </p:cNvPr>
          <p:cNvSpPr txBox="1">
            <a:spLocks/>
          </p:cNvSpPr>
          <p:nvPr/>
        </p:nvSpPr>
        <p:spPr>
          <a:xfrm>
            <a:off x="277401" y="431516"/>
            <a:ext cx="3955552" cy="2393878"/>
          </a:xfr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>
                <a:latin typeface="Arial Black" panose="020B0A04020102020204" pitchFamily="34" charset="0"/>
              </a:rPr>
              <a:t>TENDER SUBMISSION PROCESS</a:t>
            </a:r>
          </a:p>
        </p:txBody>
      </p:sp>
      <p:pic>
        <p:nvPicPr>
          <p:cNvPr id="1026" name="Picture 2" descr="7-year-old students outside a classroom in Myanmar">
            <a:extLst>
              <a:ext uri="{FF2B5EF4-FFF2-40B4-BE49-F238E27FC236}">
                <a16:creationId xmlns:a16="http://schemas.microsoft.com/office/drawing/2014/main" id="{9869F213-A8D3-43FB-AD61-E1110EE54D3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12" r="9318"/>
          <a:stretch/>
        </p:blipFill>
        <p:spPr bwMode="auto">
          <a:xfrm>
            <a:off x="4232954" y="0"/>
            <a:ext cx="795904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510680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243C942-4856-41C9-B563-3E75F192DC92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r>
              <a:rPr lang="en-US" sz="3200" b="1"/>
              <a:t>Tender Submission Process</a:t>
            </a:r>
          </a:p>
        </p:txBody>
      </p:sp>
      <p:pic>
        <p:nvPicPr>
          <p:cNvPr id="12" name="Graphic 11" descr="Envelope">
            <a:extLst>
              <a:ext uri="{FF2B5EF4-FFF2-40B4-BE49-F238E27FC236}">
                <a16:creationId xmlns:a16="http://schemas.microsoft.com/office/drawing/2014/main" id="{33544790-4972-4415-96D9-B3A326A6E7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9545" y="1585581"/>
            <a:ext cx="914400" cy="9144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D016BDC-5AF9-46E8-B8ED-1492DC66A782}"/>
              </a:ext>
            </a:extLst>
          </p:cNvPr>
          <p:cNvSpPr txBox="1"/>
          <p:nvPr/>
        </p:nvSpPr>
        <p:spPr>
          <a:xfrm>
            <a:off x="1670655" y="1640383"/>
            <a:ext cx="10098421" cy="3385542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rial Black"/>
              </a:rPr>
              <a:t>First submit your Commercial Proposal by email ONLY to: </a:t>
            </a:r>
            <a:r>
              <a:rPr lang="en-US" sz="2000">
                <a:solidFill>
                  <a:srgbClr val="C00000"/>
                </a:solidFill>
                <a:latin typeface="Arial Black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supplybid@unicef.org</a:t>
            </a:r>
            <a:endParaRPr lang="en-US" sz="2000">
              <a:solidFill>
                <a:srgbClr val="C00000"/>
              </a:solidFill>
              <a:latin typeface="Arial Black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rial Black"/>
              </a:rPr>
              <a:t>Second request the creation of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effectLst/>
                <a:uLnTx/>
                <a:uFillTx/>
                <a:latin typeface="Arial Black"/>
                <a:ea typeface="+mn-ea"/>
                <a:cs typeface="+mn-cs"/>
              </a:rPr>
              <a:t>SharePoint Library, by e-mail to </a:t>
            </a:r>
          </a:p>
          <a:p>
            <a:r>
              <a:rPr lang="en-US" sz="2000">
                <a:latin typeface="Arial Black"/>
              </a:rPr>
              <a:t>	Martina Podobnikar &lt;</a:t>
            </a:r>
            <a:r>
              <a:rPr lang="en-US" sz="2000">
                <a:solidFill>
                  <a:srgbClr val="0070C0"/>
                </a:solidFill>
                <a:latin typeface="Arial Black"/>
                <a:hlinkClick r:id="rId6"/>
              </a:rPr>
              <a:t>mpodobnikar@unicef.org</a:t>
            </a:r>
            <a:r>
              <a:rPr lang="en-US" sz="2000">
                <a:latin typeface="Arial Black"/>
              </a:rPr>
              <a:t>&gt;</a:t>
            </a:r>
            <a:r>
              <a:rPr lang="en-US" sz="2000">
                <a:solidFill>
                  <a:srgbClr val="0070C0"/>
                </a:solidFill>
                <a:latin typeface="Arial Black"/>
              </a:rPr>
              <a:t> </a:t>
            </a:r>
          </a:p>
          <a:p>
            <a:r>
              <a:rPr lang="en-US" sz="2000">
                <a:latin typeface="Arial Black"/>
              </a:rPr>
              <a:t>	copy</a:t>
            </a:r>
            <a:r>
              <a:rPr lang="en-US" sz="2000">
                <a:solidFill>
                  <a:srgbClr val="0070C0"/>
                </a:solidFill>
                <a:latin typeface="Arial Black"/>
              </a:rPr>
              <a:t> </a:t>
            </a:r>
            <a:r>
              <a:rPr lang="en-US" sz="2000">
                <a:latin typeface="Arial Black"/>
              </a:rPr>
              <a:t>Rennie Shonhiwa-Chikwanha </a:t>
            </a:r>
            <a:r>
              <a:rPr lang="en-US" sz="2000">
                <a:solidFill>
                  <a:srgbClr val="0070C0"/>
                </a:solidFill>
                <a:latin typeface="Arial Black"/>
              </a:rPr>
              <a:t> </a:t>
            </a:r>
            <a:r>
              <a:rPr lang="en-US" sz="2000">
                <a:solidFill>
                  <a:srgbClr val="0070C0"/>
                </a:solidFill>
                <a:latin typeface="Arial Black"/>
                <a:hlinkClick r:id="rId7"/>
              </a:rPr>
              <a:t>rshonhiwa@unicef.org</a:t>
            </a:r>
            <a:endParaRPr lang="en-US" sz="2000">
              <a:latin typeface="Arial Black"/>
            </a:endParaRPr>
          </a:p>
          <a:p>
            <a:r>
              <a:rPr lang="en-US" sz="2000">
                <a:latin typeface="Arial Black"/>
              </a:rPr>
              <a:t>    </a:t>
            </a:r>
            <a:r>
              <a:rPr lang="en-US">
                <a:solidFill>
                  <a:srgbClr val="00B0F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with following information:</a:t>
            </a:r>
          </a:p>
          <a:p>
            <a:pPr marL="457200"/>
            <a:r>
              <a:rPr lang="en-US" sz="180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 Full name and address of proposer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/>
            <a:r>
              <a:rPr lang="en-US" sz="180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 INN description of the products offered including pack size/type/strength</a:t>
            </a:r>
          </a:p>
          <a:p>
            <a:pPr marL="457200"/>
            <a:r>
              <a:rPr lang="en-US" sz="180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 Email address(es) of the contact person(s) in the company to access the SharePoint folder.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/>
            <a:r>
              <a:rPr lang="en-US" sz="1800">
                <a:solidFill>
                  <a:srgbClr val="00B0F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* Manufacturing site information for each product offered (include street address, city &amp; country). </a:t>
            </a:r>
            <a:endParaRPr lang="en-US" sz="18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000">
                <a:latin typeface="Arial Black"/>
              </a:rPr>
              <a:t>Third submit your Technical Proposal Via SharePoint Library</a:t>
            </a:r>
          </a:p>
        </p:txBody>
      </p:sp>
      <p:pic>
        <p:nvPicPr>
          <p:cNvPr id="15" name="Graphic 14" descr="Explosion">
            <a:extLst>
              <a:ext uri="{FF2B5EF4-FFF2-40B4-BE49-F238E27FC236}">
                <a16:creationId xmlns:a16="http://schemas.microsoft.com/office/drawing/2014/main" id="{F981F884-E53F-4E50-9C3A-C715A00CEA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329545" y="5134273"/>
            <a:ext cx="914400" cy="9144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E71528-0C3C-486B-9339-828B094C6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E7430A-9A24-4153-A371-7B79C0585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BFA32B5-1D0F-4D2D-AB52-C40B1D66ABF5}"/>
              </a:ext>
            </a:extLst>
          </p:cNvPr>
          <p:cNvSpPr txBox="1"/>
          <p:nvPr/>
        </p:nvSpPr>
        <p:spPr>
          <a:xfrm>
            <a:off x="893392" y="1172649"/>
            <a:ext cx="10572275" cy="40011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Two submissions </a:t>
            </a:r>
            <a:r>
              <a:rPr lang="en-US" sz="2000">
                <a:solidFill>
                  <a:prstClr val="black"/>
                </a:solidFill>
                <a:latin typeface="Arial Black"/>
              </a:rPr>
              <a:t>to be made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 : (1) Commercial  and </a:t>
            </a:r>
            <a:r>
              <a:rPr lang="en-US" sz="2000">
                <a:solidFill>
                  <a:prstClr val="black"/>
                </a:solidFill>
                <a:latin typeface="Arial Black"/>
              </a:rPr>
              <a:t> (2) </a:t>
            </a: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Black"/>
                <a:ea typeface="+mn-ea"/>
                <a:cs typeface="+mn-cs"/>
              </a:rPr>
              <a:t>Technical Proposal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D5F172-5FB4-C303-72B0-986B755F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3E35AD3-36A6-433B-2E40-23DB1D2860A7}"/>
              </a:ext>
            </a:extLst>
          </p:cNvPr>
          <p:cNvSpPr txBox="1"/>
          <p:nvPr/>
        </p:nvSpPr>
        <p:spPr>
          <a:xfrm>
            <a:off x="1670655" y="5093549"/>
            <a:ext cx="10098421" cy="132343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>
                <a:solidFill>
                  <a:srgbClr val="FF0000"/>
                </a:solidFill>
                <a:latin typeface="Arial Black"/>
              </a:rPr>
              <a:t>DO NOT </a:t>
            </a:r>
            <a:r>
              <a:rPr lang="en-US" sz="2000">
                <a:latin typeface="Arial Black"/>
              </a:rPr>
              <a:t>submit/copy commercial proposal to ANY other email address</a:t>
            </a:r>
          </a:p>
          <a:p>
            <a:r>
              <a:rPr lang="en-US" sz="2000">
                <a:solidFill>
                  <a:srgbClr val="FF0000"/>
                </a:solidFill>
                <a:latin typeface="Arial Black"/>
              </a:rPr>
              <a:t>DO NOT </a:t>
            </a:r>
            <a:r>
              <a:rPr lang="en-US" sz="2000">
                <a:latin typeface="Arial Black"/>
              </a:rPr>
              <a:t>upload commercial proposal to SharePoint Library</a:t>
            </a:r>
          </a:p>
          <a:p>
            <a:r>
              <a:rPr lang="en-US" sz="2000">
                <a:solidFill>
                  <a:srgbClr val="FF0000"/>
                </a:solidFill>
                <a:latin typeface="Arial Black"/>
              </a:rPr>
              <a:t>DO NOT</a:t>
            </a:r>
            <a:r>
              <a:rPr lang="en-US" sz="2000">
                <a:latin typeface="Arial Black"/>
              </a:rPr>
              <a:t> submit technical proposal to </a:t>
            </a:r>
            <a:r>
              <a:rPr lang="en-US" sz="2000">
                <a:solidFill>
                  <a:srgbClr val="C00000"/>
                </a:solidFill>
                <a:latin typeface="Arial Black"/>
              </a:rPr>
              <a:t>supplybid@unicef.org</a:t>
            </a:r>
            <a:endParaRPr lang="en-US" sz="2000">
              <a:latin typeface="Arial Black"/>
            </a:endParaRPr>
          </a:p>
          <a:p>
            <a:endParaRPr lang="en-US" sz="2000">
              <a:latin typeface="Arial Black"/>
            </a:endParaRPr>
          </a:p>
        </p:txBody>
      </p:sp>
    </p:spTree>
    <p:extLst>
      <p:ext uri="{BB962C8B-B14F-4D97-AF65-F5344CB8AC3E}">
        <p14:creationId xmlns:p14="http://schemas.microsoft.com/office/powerpoint/2010/main" val="4280960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2243C942-4856-41C9-B563-3E75F192DC92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r>
              <a:rPr lang="en-US" sz="3200" b="1"/>
              <a:t>Tender Submission Process</a:t>
            </a:r>
          </a:p>
        </p:txBody>
      </p:sp>
      <p:pic>
        <p:nvPicPr>
          <p:cNvPr id="9" name="Graphic 8" descr="Clock">
            <a:extLst>
              <a:ext uri="{FF2B5EF4-FFF2-40B4-BE49-F238E27FC236}">
                <a16:creationId xmlns:a16="http://schemas.microsoft.com/office/drawing/2014/main" id="{7F813919-5224-4116-A0FB-BBCB91BDE8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43115" y="1410160"/>
            <a:ext cx="914400" cy="914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5D10774-D5CB-40B3-A9A7-729B32B890AC}"/>
              </a:ext>
            </a:extLst>
          </p:cNvPr>
          <p:cNvSpPr txBox="1"/>
          <p:nvPr/>
        </p:nvSpPr>
        <p:spPr>
          <a:xfrm>
            <a:off x="1208771" y="1440328"/>
            <a:ext cx="10447609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>
                <a:latin typeface="Arial Black" panose="020B0A04020102020204" pitchFamily="34" charset="0"/>
              </a:rPr>
              <a:t>Final Deadline for submission of proposals: </a:t>
            </a:r>
            <a:r>
              <a:rPr lang="en-US" sz="2000">
                <a:solidFill>
                  <a:srgbClr val="C00000"/>
                </a:solidFill>
                <a:latin typeface="Arial Black" panose="020B0A04020102020204" pitchFamily="34" charset="0"/>
              </a:rPr>
              <a:t>10</a:t>
            </a:r>
            <a:r>
              <a:rPr lang="en-US" sz="2000" baseline="30000">
                <a:solidFill>
                  <a:srgbClr val="C00000"/>
                </a:solidFill>
                <a:latin typeface="Arial Black" panose="020B0A04020102020204" pitchFamily="34" charset="0"/>
              </a:rPr>
              <a:t>th</a:t>
            </a:r>
            <a:r>
              <a:rPr lang="en-US" sz="2000">
                <a:solidFill>
                  <a:srgbClr val="C00000"/>
                </a:solidFill>
                <a:latin typeface="Arial Black" panose="020B0A04020102020204" pitchFamily="34" charset="0"/>
              </a:rPr>
              <a:t> February 2025 </a:t>
            </a:r>
          </a:p>
          <a:p>
            <a:r>
              <a:rPr lang="en-US" sz="20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(at </a:t>
            </a:r>
            <a:r>
              <a:rPr lang="en-US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23:59 Copenhagen Time)</a:t>
            </a:r>
          </a:p>
          <a:p>
            <a:endParaRPr lang="en-US" sz="2000">
              <a:solidFill>
                <a:srgbClr val="C00000"/>
              </a:solidFill>
              <a:latin typeface="Arial Black" panose="020B0A040201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However, there are 4 windows:</a:t>
            </a: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0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WINDOW 1 SUBMISSION DEADLINE: 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4</a:t>
            </a:r>
            <a:r>
              <a:rPr lang="en-US" sz="2000" b="1" baseline="30000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th</a:t>
            </a:r>
            <a:r>
              <a:rPr lang="en-US" sz="2000" b="1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September 2024</a:t>
            </a:r>
            <a:endParaRPr lang="en-US" sz="2000" b="1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0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WINDOW 2 SUBMISSION DEADLINE: </a:t>
            </a:r>
            <a:r>
              <a:rPr lang="en-US" sz="2000" b="1">
                <a:solidFill>
                  <a:srgbClr val="C0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4</a:t>
            </a:r>
            <a:r>
              <a:rPr lang="en-US" sz="2000" b="1" baseline="30000">
                <a:solidFill>
                  <a:srgbClr val="C00000"/>
                </a:solidFill>
                <a:latin typeface="Calibri" panose="020F0502020204030204" pitchFamily="34" charset="0"/>
              </a:rPr>
              <a:t>th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</a:rPr>
              <a:t> October 2024</a:t>
            </a:r>
          </a:p>
          <a:p>
            <a:pPr marL="34290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0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WINDOW 3 SUBMISSION DEADLINE: 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</a:rPr>
              <a:t>11</a:t>
            </a:r>
            <a:r>
              <a:rPr lang="en-US" sz="2000" b="1" baseline="30000">
                <a:solidFill>
                  <a:srgbClr val="C00000"/>
                </a:solidFill>
                <a:latin typeface="Calibri" panose="020F0502020204030204" pitchFamily="34" charset="0"/>
              </a:rPr>
              <a:t>th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</a:rPr>
              <a:t> November 2024</a:t>
            </a:r>
          </a:p>
          <a:p>
            <a:pPr marL="342900" lvl="0" indent="-342900">
              <a:lnSpc>
                <a:spcPct val="150000"/>
              </a:lnSpc>
              <a:buFont typeface="Symbol" panose="05050102010706020507" pitchFamily="18" charset="2"/>
              <a:buChar char=""/>
            </a:pPr>
            <a:r>
              <a:rPr lang="en-US" sz="2000" b="1"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WINDOW 4 SUBMISSION DEADLINE: 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</a:rPr>
              <a:t>10</a:t>
            </a:r>
            <a:r>
              <a:rPr lang="en-US" sz="2000" b="1" baseline="30000">
                <a:solidFill>
                  <a:srgbClr val="C00000"/>
                </a:solidFill>
                <a:latin typeface="Calibri" panose="020F0502020204030204" pitchFamily="34" charset="0"/>
              </a:rPr>
              <a:t>th</a:t>
            </a:r>
            <a:r>
              <a:rPr lang="en-US" sz="2000" b="1">
                <a:solidFill>
                  <a:srgbClr val="C00000"/>
                </a:solidFill>
                <a:latin typeface="Calibri" panose="020F0502020204030204" pitchFamily="34" charset="0"/>
              </a:rPr>
              <a:t> February 2025</a:t>
            </a:r>
          </a:p>
          <a:p>
            <a:endParaRPr lang="en-US" sz="200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200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UNICEF will review the offers received after the closing of each window.</a:t>
            </a:r>
          </a:p>
          <a:p>
            <a:endParaRPr lang="en-US" sz="2000">
              <a:latin typeface="Arial Black" panose="020B0A040201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1E71528-0C3C-486B-9339-828B094C6E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16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E7430A-9A24-4153-A371-7B79C0585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1D5F172-5FB4-C303-72B0-986B755F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</p:spTree>
    <p:extLst>
      <p:ext uri="{BB962C8B-B14F-4D97-AF65-F5344CB8AC3E}">
        <p14:creationId xmlns:p14="http://schemas.microsoft.com/office/powerpoint/2010/main" val="3310743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45763" y="136524"/>
            <a:ext cx="10930556" cy="855076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r>
              <a:rPr lang="en-US" sz="3600" b="1"/>
              <a:t>Tender Submission Contact persons</a:t>
            </a:r>
            <a:endParaRPr lang="en-US"/>
          </a:p>
          <a:p>
            <a:pPr>
              <a:spcBef>
                <a:spcPct val="50000"/>
              </a:spcBef>
            </a:pPr>
            <a:endParaRPr lang="en-US" sz="32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" y="1233093"/>
            <a:ext cx="12192000" cy="502256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110000"/>
              </a:lnSpc>
            </a:pPr>
            <a:r>
              <a:rPr lang="en-US" sz="2000" b="1"/>
              <a:t>Any question regarding the </a:t>
            </a:r>
            <a:r>
              <a:rPr lang="en-US" sz="2000" b="1">
                <a:solidFill>
                  <a:srgbClr val="00B0F0"/>
                </a:solidFill>
              </a:rPr>
              <a:t>process and commercial proposal </a:t>
            </a:r>
            <a:r>
              <a:rPr lang="en-US" sz="2000" b="1"/>
              <a:t>should be sent by e-mail to </a:t>
            </a:r>
            <a:r>
              <a:rPr lang="en-US" sz="2000"/>
              <a:t>  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200"/>
              <a:t>	Mada Plesner </a:t>
            </a:r>
            <a:r>
              <a:rPr lang="en-US" sz="2200">
                <a:hlinkClick r:id="rId3"/>
              </a:rPr>
              <a:t>mplesner@unicef.org</a:t>
            </a:r>
            <a:r>
              <a:rPr lang="en-US" sz="2200"/>
              <a:t> , copy Caroline Kiyiika </a:t>
            </a:r>
            <a:r>
              <a:rPr lang="en-US" sz="2200">
                <a:hlinkClick r:id="rId4"/>
              </a:rPr>
              <a:t>ckiyiika@unicef.org</a:t>
            </a:r>
            <a:r>
              <a:rPr lang="en-US" sz="2200"/>
              <a:t> </a:t>
            </a:r>
          </a:p>
          <a:p>
            <a:pPr>
              <a:lnSpc>
                <a:spcPct val="110000"/>
              </a:lnSpc>
            </a:pPr>
            <a:endParaRPr lang="en-US" sz="2200" b="1"/>
          </a:p>
          <a:p>
            <a:pPr>
              <a:lnSpc>
                <a:spcPct val="110000"/>
              </a:lnSpc>
            </a:pPr>
            <a:r>
              <a:rPr lang="en-US" sz="2200" b="1"/>
              <a:t>Any question regarding the </a:t>
            </a:r>
            <a:r>
              <a:rPr lang="en-US" sz="2200" b="1">
                <a:solidFill>
                  <a:srgbClr val="00B0F0"/>
                </a:solidFill>
              </a:rPr>
              <a:t>technical proposal </a:t>
            </a:r>
            <a:r>
              <a:rPr lang="en-US" sz="2200" b="1"/>
              <a:t>should be sent by e-mail to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/>
              <a:t>	</a:t>
            </a:r>
            <a:r>
              <a:rPr lang="en-US" sz="2200"/>
              <a:t>Martina Podobnikar </a:t>
            </a:r>
            <a:r>
              <a:rPr lang="en-US" sz="2200">
                <a:hlinkClick r:id="rId5"/>
              </a:rPr>
              <a:t>mpodobnikar@unicef.org</a:t>
            </a:r>
            <a:r>
              <a:rPr lang="en-US" sz="2200"/>
              <a:t>,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400"/>
              <a:t>	</a:t>
            </a:r>
            <a:r>
              <a:rPr lang="en-US" sz="2100"/>
              <a:t>copy Rennie Shonhiwa-Chikwanha </a:t>
            </a:r>
            <a:r>
              <a:rPr lang="en-US" sz="2100">
                <a:hlinkClick r:id="rId6"/>
              </a:rPr>
              <a:t>rshonhiwa@unicef.org</a:t>
            </a:r>
            <a:r>
              <a:rPr lang="en-US" sz="2100"/>
              <a:t> and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100"/>
              <a:t>	Rajiv Kshirsagar </a:t>
            </a:r>
            <a:r>
              <a:rPr lang="en-US" sz="2100">
                <a:hlinkClick r:id="rId7"/>
              </a:rPr>
              <a:t>rkshirsagar@unicef.org</a:t>
            </a:r>
            <a:endParaRPr lang="en-US" sz="2100"/>
          </a:p>
          <a:p>
            <a:pPr marL="0" indent="0">
              <a:lnSpc>
                <a:spcPct val="110000"/>
              </a:lnSpc>
              <a:buNone/>
            </a:pPr>
            <a:endParaRPr lang="en-US" sz="2200" b="1"/>
          </a:p>
          <a:p>
            <a:pPr>
              <a:lnSpc>
                <a:spcPct val="110000"/>
              </a:lnSpc>
            </a:pPr>
            <a:r>
              <a:rPr lang="en-US" sz="2200" b="1"/>
              <a:t>Any e-mail communication regarding this tender should include in the subject 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sz="2000"/>
              <a:t>	</a:t>
            </a:r>
            <a:r>
              <a:rPr lang="en-US" sz="2100" b="1">
                <a:solidFill>
                  <a:srgbClr val="00B0F0"/>
                </a:solidFill>
              </a:rPr>
              <a:t>"RFP-DAN-2024-503735 - [Company Name]"</a:t>
            </a:r>
            <a:endParaRPr lang="en-GB" sz="2100" b="1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endParaRPr lang="en-GB" sz="2000" b="1">
              <a:latin typeface="Times New Roman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900" b="1">
              <a:latin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b="1">
              <a:latin typeface="Times New Roman"/>
            </a:endParaRPr>
          </a:p>
          <a:p>
            <a:pPr>
              <a:lnSpc>
                <a:spcPct val="150000"/>
              </a:lnSpc>
            </a:pPr>
            <a:endParaRPr lang="en-US" sz="2000" b="1">
              <a:latin typeface="Times New Roman"/>
            </a:endParaRPr>
          </a:p>
          <a:p>
            <a:pPr marL="0" indent="0" algn="ctr">
              <a:buNone/>
            </a:pPr>
            <a:endParaRPr lang="en-US" sz="1800" b="1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DED3D8B-99D0-0E4D-98CE-11F2001E535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9F6AE1-1D1A-64D2-A091-833C851EB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CCFBCF9D-A97D-6241-410F-9F6D3E4EA3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217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C5379A37-4C0F-4046-AB54-C0B3A4EE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402" y="431516"/>
            <a:ext cx="3801438" cy="2393878"/>
          </a:xfrm>
        </p:spPr>
        <p:txBody>
          <a:bodyPr>
            <a:normAutofit/>
          </a:bodyPr>
          <a:lstStyle/>
          <a:p>
            <a:pPr algn="l"/>
            <a:r>
              <a:rPr lang="en-US">
                <a:latin typeface="Arial Black" panose="020B0A04020102020204" pitchFamily="34" charset="0"/>
              </a:rPr>
              <a:t>HOW TO SUBMIT COMMERCIAL PROPOSAL</a:t>
            </a:r>
          </a:p>
        </p:txBody>
      </p:sp>
      <p:pic>
        <p:nvPicPr>
          <p:cNvPr id="3074" name="Picture 2" descr="See the source image">
            <a:extLst>
              <a:ext uri="{FF2B5EF4-FFF2-40B4-BE49-F238E27FC236}">
                <a16:creationId xmlns:a16="http://schemas.microsoft.com/office/drawing/2014/main" id="{27EC1973-2724-4693-82DD-561EFEE800B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89"/>
          <a:stretch/>
        </p:blipFill>
        <p:spPr bwMode="auto">
          <a:xfrm>
            <a:off x="4243226" y="0"/>
            <a:ext cx="7948773" cy="68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Footer Placeholder 1">
            <a:extLst>
              <a:ext uri="{FF2B5EF4-FFF2-40B4-BE49-F238E27FC236}">
                <a16:creationId xmlns:a16="http://schemas.microsoft.com/office/drawing/2014/main" id="{7E0B2011-8CA0-2308-7DEE-8FEBD72D05FB}"/>
              </a:ext>
            </a:extLst>
          </p:cNvPr>
          <p:cNvSpPr txBox="1">
            <a:spLocks/>
          </p:cNvSpPr>
          <p:nvPr/>
        </p:nvSpPr>
        <p:spPr>
          <a:xfrm>
            <a:off x="4165600" y="6356351"/>
            <a:ext cx="3860800" cy="365125"/>
          </a:xfrm>
        </p:spPr>
        <p:txBody>
          <a:bodyPr anchor="b"/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2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RFP-DAN-2022-503441        UNICEF | for every child</a:t>
            </a:r>
          </a:p>
        </p:txBody>
      </p:sp>
      <p:sp>
        <p:nvSpPr>
          <p:cNvPr id="6" name="Slide Number Placeholder 3">
            <a:extLst>
              <a:ext uri="{FF2B5EF4-FFF2-40B4-BE49-F238E27FC236}">
                <a16:creationId xmlns:a16="http://schemas.microsoft.com/office/drawing/2014/main" id="{9EB537F8-A589-2309-7FEF-CCFF3EA809B2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20E72F2D-B2AC-6244-8A61-4DB2981BEBB5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2700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85" y="-128337"/>
            <a:ext cx="10930556" cy="1124017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000" b="1">
                <a:latin typeface="Times New Roman"/>
                <a:cs typeface="Times New Roman"/>
              </a:rPr>
              <a:t>COMMERCIAL  PROPOSAL</a:t>
            </a:r>
            <a:endParaRPr lang="en-US" sz="3000"/>
          </a:p>
          <a:p>
            <a:pPr>
              <a:spcBef>
                <a:spcPct val="50000"/>
              </a:spcBef>
            </a:pPr>
            <a:endParaRPr lang="en-US" sz="32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" y="1233093"/>
            <a:ext cx="12192000" cy="5022566"/>
          </a:xfrm>
        </p:spPr>
        <p:txBody>
          <a:bodyPr vert="horz" lIns="91440" tIns="45720" rIns="91440" bIns="45720" anchor="t">
            <a:normAutofit/>
          </a:bodyPr>
          <a:lstStyle/>
          <a:p>
            <a:pPr>
              <a:lnSpc>
                <a:spcPct val="150000"/>
              </a:lnSpc>
            </a:pPr>
            <a:r>
              <a:rPr lang="en-AU" sz="2000" b="1">
                <a:latin typeface="+mn-lt"/>
              </a:rPr>
              <a:t>The Commercial documents:</a:t>
            </a:r>
          </a:p>
          <a:p>
            <a:pPr lvl="1">
              <a:lnSpc>
                <a:spcPct val="100000"/>
              </a:lnSpc>
            </a:pPr>
            <a:r>
              <a:rPr lang="en-US" sz="2000">
                <a:latin typeface="+mn-lt"/>
              </a:rPr>
              <a:t>Annex A - UNICEF General Terms and Conditions of Contract (Goods)</a:t>
            </a:r>
          </a:p>
          <a:p>
            <a:pPr lvl="1">
              <a:lnSpc>
                <a:spcPct val="100000"/>
              </a:lnSpc>
            </a:pPr>
            <a:r>
              <a:rPr lang="en-US" sz="2000">
                <a:latin typeface="+mn-lt"/>
              </a:rPr>
              <a:t>Annex B - Tender Product list (and forecast)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  <a:buFont typeface="Arial,Sans-Serif" panose="020B0604020202020204" pitchFamily="34" charset="0"/>
            </a:pPr>
            <a:r>
              <a:rPr lang="en-AU" sz="2000">
                <a:latin typeface="+mn-lt"/>
              </a:rPr>
              <a:t>Required for submission: </a:t>
            </a:r>
            <a:r>
              <a:rPr lang="en-US" sz="2000">
                <a:latin typeface="+mn-lt"/>
              </a:rPr>
              <a:t>Annex C - Commercial Proposal form (.</a:t>
            </a:r>
            <a:r>
              <a:rPr lang="en-US" sz="2000" err="1">
                <a:latin typeface="+mn-lt"/>
              </a:rPr>
              <a:t>xls</a:t>
            </a:r>
            <a:r>
              <a:rPr lang="en-US" sz="2000">
                <a:latin typeface="+mn-lt"/>
              </a:rPr>
              <a:t> format and signed .pdf format)</a:t>
            </a:r>
          </a:p>
          <a:p>
            <a:pPr lvl="1">
              <a:lnSpc>
                <a:spcPct val="100000"/>
              </a:lnSpc>
              <a:spcBef>
                <a:spcPct val="20000"/>
              </a:spcBef>
              <a:buFont typeface="Arial,Sans-Serif" panose="020B0604020202020204" pitchFamily="34" charset="0"/>
            </a:pPr>
            <a:r>
              <a:rPr lang="en-AU" sz="2000">
                <a:latin typeface="+mn-lt"/>
              </a:rPr>
              <a:t>Required for submission: </a:t>
            </a:r>
            <a:r>
              <a:rPr lang="en-US" sz="2000">
                <a:latin typeface="+mn-lt"/>
              </a:rPr>
              <a:t>Annex D – Sustainability form (.docx and signed .pdf format)</a:t>
            </a:r>
          </a:p>
          <a:p>
            <a:pPr lvl="1">
              <a:lnSpc>
                <a:spcPct val="100000"/>
              </a:lnSpc>
            </a:pPr>
            <a:r>
              <a:rPr lang="en-AU" sz="2000">
                <a:latin typeface="+mn-lt"/>
              </a:rPr>
              <a:t>Required for submission: Bid form and Declaration form, page 3 to 5 of the </a:t>
            </a:r>
            <a:r>
              <a:rPr lang="en-US" sz="2000">
                <a:latin typeface="+mn-lt"/>
                <a:cs typeface="Times New Roman"/>
              </a:rPr>
              <a:t>solicitation document (</a:t>
            </a:r>
            <a:r>
              <a:rPr lang="en-US" sz="2000">
                <a:latin typeface="+mn-lt"/>
              </a:rPr>
              <a:t>signed .pdf format)</a:t>
            </a:r>
          </a:p>
          <a:p>
            <a:pPr>
              <a:lnSpc>
                <a:spcPct val="150000"/>
              </a:lnSpc>
            </a:pPr>
            <a:r>
              <a:rPr lang="en-AU" sz="2000"/>
              <a:t>Commercial Proposals should be </a:t>
            </a:r>
            <a:r>
              <a:rPr lang="en-AU" sz="2000" b="1"/>
              <a:t>valid for 1 year</a:t>
            </a:r>
            <a:endParaRPr lang="en-AU" sz="2000"/>
          </a:p>
          <a:p>
            <a:pPr>
              <a:lnSpc>
                <a:spcPct val="150000"/>
              </a:lnSpc>
            </a:pPr>
            <a:r>
              <a:rPr lang="en-AU" sz="2000"/>
              <a:t>Commercial Proposals should be sent by e-mail, </a:t>
            </a:r>
            <a:r>
              <a:rPr lang="en-AU" sz="2000" b="1">
                <a:solidFill>
                  <a:srgbClr val="00B0F0"/>
                </a:solidFill>
              </a:rPr>
              <a:t>only to</a:t>
            </a:r>
            <a:r>
              <a:rPr lang="en-AU" sz="2000"/>
              <a:t>: </a:t>
            </a:r>
            <a:r>
              <a:rPr lang="en-AU" sz="2000">
                <a:solidFill>
                  <a:srgbClr val="00B0F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supplybid@unicef.org</a:t>
            </a:r>
            <a:r>
              <a:rPr lang="en-AU" sz="2000">
                <a:solidFill>
                  <a:srgbClr val="00B0F0"/>
                </a:solidFill>
              </a:rPr>
              <a:t> </a:t>
            </a:r>
            <a:r>
              <a:rPr lang="en-AU" sz="2000"/>
              <a:t>and should include in the subject: </a:t>
            </a:r>
            <a:r>
              <a:rPr lang="en-US" sz="2000">
                <a:solidFill>
                  <a:srgbClr val="00B0F0"/>
                </a:solidFill>
              </a:rPr>
              <a:t>"</a:t>
            </a:r>
            <a:r>
              <a:rPr lang="en-US" sz="2000" b="1">
                <a:solidFill>
                  <a:srgbClr val="00B0F0"/>
                </a:solidFill>
              </a:rPr>
              <a:t>RFP-DAN-2024-503735 - [Company Name]"</a:t>
            </a:r>
            <a:endParaRPr lang="en-GB" sz="2000" b="1">
              <a:solidFill>
                <a:srgbClr val="00B0F0"/>
              </a:solidFill>
            </a:endParaRPr>
          </a:p>
          <a:p>
            <a:pPr>
              <a:lnSpc>
                <a:spcPct val="150000"/>
              </a:lnSpc>
            </a:pPr>
            <a:r>
              <a:rPr lang="en-AU" sz="2000">
                <a:solidFill>
                  <a:srgbClr val="FF0000"/>
                </a:solidFill>
              </a:rPr>
              <a:t>Do NOT copy any other UNICEF e-mail address </a:t>
            </a:r>
            <a:r>
              <a:rPr lang="en-AU" sz="2000"/>
              <a:t>as this would invalidate your offer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b="1">
              <a:latin typeface="Times New Roman"/>
            </a:endParaRPr>
          </a:p>
          <a:p>
            <a:pPr>
              <a:lnSpc>
                <a:spcPct val="150000"/>
              </a:lnSpc>
            </a:pPr>
            <a:endParaRPr lang="en-US" sz="2000" b="1">
              <a:latin typeface="Times New Roman"/>
            </a:endParaRPr>
          </a:p>
          <a:p>
            <a:pPr marL="0" indent="0" algn="ctr">
              <a:buNone/>
            </a:pPr>
            <a:endParaRPr lang="en-US" sz="1800" b="1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DED3D8B-99D0-0E4D-98CE-11F2001E53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754CDB-D95E-EE5E-7DDC-3AAE6786A7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A8A44B17-F558-DF6B-7DD6-8B01E89C4B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892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F7CC14-D337-4679-9C40-D7ECCBF59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8C8E8B1-E204-43A5-9739-E384ABCA2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6DB8719-0AF7-47E3-BC99-E031C6B7A73B}"/>
              </a:ext>
            </a:extLst>
          </p:cNvPr>
          <p:cNvSpPr txBox="1"/>
          <p:nvPr/>
        </p:nvSpPr>
        <p:spPr>
          <a:xfrm>
            <a:off x="836439" y="241980"/>
            <a:ext cx="10405115" cy="480586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>
                <a:solidFill>
                  <a:srgbClr val="244061"/>
                </a:solidFill>
                <a:latin typeface="Arial"/>
                <a:cs typeface="Arial"/>
              </a:rPr>
              <a:t>***** N O T I C E *****</a:t>
            </a:r>
          </a:p>
          <a:p>
            <a:pPr algn="ctr"/>
            <a:endParaRPr lang="en-US" sz="2000" b="1">
              <a:solidFill>
                <a:srgbClr val="244061"/>
              </a:solidFill>
              <a:latin typeface="Arial"/>
              <a:cs typeface="Arial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One and a half hour webinar starting at 13:00 hours (Copenhagen Time) </a:t>
            </a: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This webinar is recorded.  The recording will be shared with attendees, for reference.</a:t>
            </a:r>
            <a:endParaRPr lang="en-US">
              <a:solidFill>
                <a:srgbClr val="000000"/>
              </a:solidFill>
              <a:latin typeface="Calibri"/>
              <a:cs typeface="Calibri"/>
            </a:endParaRPr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All attendees are muted as default.</a:t>
            </a:r>
            <a:endParaRPr lang="en-US"/>
          </a:p>
          <a:p>
            <a:pPr marL="342900" indent="-342900">
              <a:lnSpc>
                <a:spcPct val="150000"/>
              </a:lnSpc>
              <a:buFont typeface="Arial"/>
              <a:buChar char="•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Structure of this webinar</a:t>
            </a:r>
          </a:p>
          <a:p>
            <a:pPr marL="800100" lvl="1" indent="-342900">
              <a:lnSpc>
                <a:spcPct val="150000"/>
              </a:lnSpc>
              <a:buFont typeface="Courier New"/>
              <a:buChar char="o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UNICEF presentation: UNICEF team will take you through </a:t>
            </a:r>
          </a:p>
          <a:p>
            <a:pPr marL="1257300" lvl="2" indent="-342900">
              <a:lnSpc>
                <a:spcPct val="150000"/>
              </a:lnSpc>
              <a:buFont typeface="Wingdings"/>
              <a:buChar char="ü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The background of this tender</a:t>
            </a:r>
          </a:p>
          <a:p>
            <a:pPr marL="1257300" lvl="2" indent="-342900">
              <a:lnSpc>
                <a:spcPct val="150000"/>
              </a:lnSpc>
              <a:buFont typeface="Wingdings"/>
              <a:buChar char="ü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Preparation/submission instructions of your proposals</a:t>
            </a:r>
            <a:endParaRPr lang="en-US" sz="2000">
              <a:solidFill>
                <a:srgbClr val="FF0000"/>
              </a:solidFill>
              <a:latin typeface="Arial"/>
              <a:cs typeface="Arial"/>
            </a:endParaRPr>
          </a:p>
          <a:p>
            <a:pPr marL="800100" lvl="1" indent="-34290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2000">
                <a:solidFill>
                  <a:srgbClr val="244061"/>
                </a:solidFill>
                <a:latin typeface="Arial"/>
                <a:cs typeface="Arial"/>
              </a:rPr>
              <a:t>Q&amp;A session: You are invited to raise your questions or concerns using the Chat during the presentation or at the end. 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7F157A1-640E-4FD7-BAF1-12F5E9B32A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2174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85" y="-128337"/>
            <a:ext cx="10930556" cy="1124017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000" b="1">
                <a:latin typeface="Times New Roman"/>
                <a:cs typeface="Times New Roman"/>
              </a:rPr>
              <a:t>COMMERCIAL  PROPOSAL</a:t>
            </a:r>
            <a:endParaRPr lang="en-US" sz="3000"/>
          </a:p>
          <a:p>
            <a:pPr>
              <a:spcBef>
                <a:spcPct val="50000"/>
              </a:spcBef>
            </a:pPr>
            <a:endParaRPr lang="en-US" sz="32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" y="1233093"/>
            <a:ext cx="12192000" cy="2584583"/>
          </a:xfrm>
        </p:spPr>
        <p:txBody>
          <a:bodyPr vert="horz" lIns="91440" tIns="45720" rIns="91440" bIns="45720" anchor="t"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U" sz="2000" b="1">
                <a:latin typeface="+mn-lt"/>
              </a:rPr>
              <a:t>How to fill in Annex C - the Commercial Proposal Form:</a:t>
            </a:r>
          </a:p>
          <a:p>
            <a:pPr lvl="1">
              <a:lnSpc>
                <a:spcPct val="150000"/>
              </a:lnSpc>
            </a:pPr>
            <a:r>
              <a:rPr lang="en-US" sz="1800" b="1">
                <a:latin typeface="+mn-lt"/>
              </a:rPr>
              <a:t>When our preferred formulation and strength is available, please offer based on our preferred parameters </a:t>
            </a:r>
          </a:p>
          <a:p>
            <a:pPr marL="457200" lvl="1" indent="0">
              <a:lnSpc>
                <a:spcPct val="150000"/>
              </a:lnSpc>
              <a:buNone/>
            </a:pPr>
            <a:r>
              <a:rPr lang="en-US" sz="1600" b="1">
                <a:latin typeface="+mn-lt"/>
              </a:rPr>
              <a:t>	(see Column Material description) to maximize your chances of getting an award</a:t>
            </a:r>
          </a:p>
          <a:p>
            <a:pPr lvl="1">
              <a:lnSpc>
                <a:spcPct val="150000"/>
              </a:lnSpc>
            </a:pPr>
            <a:r>
              <a:rPr lang="en-AU" sz="1800" b="1">
                <a:latin typeface="+mn-lt"/>
              </a:rPr>
              <a:t>Alternative products: </a:t>
            </a:r>
            <a:r>
              <a:rPr lang="en-AU" sz="2000" b="1">
                <a:latin typeface="+mn-lt"/>
              </a:rPr>
              <a:t>add additional row </a:t>
            </a:r>
            <a:r>
              <a:rPr lang="en-AU" sz="1800" b="1">
                <a:latin typeface="+mn-lt"/>
              </a:rPr>
              <a:t>for each strength, pack size, manufacturing site</a:t>
            </a:r>
          </a:p>
          <a:p>
            <a:pPr lvl="1">
              <a:lnSpc>
                <a:spcPct val="150000"/>
              </a:lnSpc>
            </a:pPr>
            <a:r>
              <a:rPr lang="en-AU" sz="1800" b="1">
                <a:latin typeface="+mn-lt"/>
              </a:rPr>
              <a:t>If you wish to add columns, please do so after the last column in the form  </a:t>
            </a:r>
          </a:p>
          <a:p>
            <a:pPr lvl="1">
              <a:lnSpc>
                <a:spcPct val="150000"/>
              </a:lnSpc>
            </a:pPr>
            <a:r>
              <a:rPr lang="en-AU" sz="1800" b="1">
                <a:latin typeface="+mn-lt"/>
              </a:rPr>
              <a:t>Do not merge cells, rows or columns 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DED3D8B-99D0-0E4D-98CE-11F2001E5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A4D8EE5-F89E-3508-FA0B-8744B170B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49364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F19D3C-4089-0056-8E4E-AE8544D26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65577" y="3817676"/>
            <a:ext cx="8605712" cy="2525252"/>
          </a:xfrm>
          <a:prstGeom prst="rect">
            <a:avLst/>
          </a:prstGeom>
        </p:spPr>
      </p:pic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FDE942A7-5157-75A6-0C3F-B38C02FF6A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964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85" y="-128337"/>
            <a:ext cx="10930556" cy="1124017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000" b="1">
                <a:latin typeface="Times New Roman"/>
                <a:cs typeface="Times New Roman"/>
              </a:rPr>
              <a:t>COMMERCIAL  PROPOSAL</a:t>
            </a:r>
            <a:endParaRPr lang="en-US" sz="3000"/>
          </a:p>
          <a:p>
            <a:pPr>
              <a:spcBef>
                <a:spcPct val="50000"/>
              </a:spcBef>
            </a:pPr>
            <a:endParaRPr lang="en-US" sz="32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" y="1233093"/>
            <a:ext cx="12192000" cy="5022566"/>
          </a:xfrm>
        </p:spPr>
        <p:txBody>
          <a:bodyPr vert="horz" lIns="91440" tIns="45720" rIns="91440" bIns="45720" anchor="t">
            <a:normAutofit fontScale="925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U" sz="2000" b="1">
                <a:latin typeface="+mn-lt"/>
              </a:rPr>
              <a:t>How to fill in Annex C - the Commercial Proposal Form:</a:t>
            </a:r>
          </a:p>
          <a:p>
            <a:pPr lvl="1">
              <a:lnSpc>
                <a:spcPct val="150000"/>
              </a:lnSpc>
            </a:pPr>
            <a:r>
              <a:rPr lang="en-AU" sz="1600" b="1">
                <a:latin typeface="+mn-lt"/>
              </a:rPr>
              <a:t>Unit price:   add numerical values with 2 decimals only      use dots not commas</a:t>
            </a:r>
          </a:p>
          <a:p>
            <a:pPr lvl="1" algn="just" fontAlgn="base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rgbClr val="00B050"/>
                </a:solidFill>
                <a:latin typeface="Arial" panose="020B0604020202020204" pitchFamily="34" charset="0"/>
              </a:rPr>
              <a:t>$1.50                    Yes </a:t>
            </a:r>
            <a:r>
              <a:rPr lang="en-US" sz="1200">
                <a:solidFill>
                  <a:srgbClr val="00B050"/>
                </a:solidFill>
                <a:latin typeface="Arial" panose="020B0604020202020204" pitchFamily="34" charset="0"/>
              </a:rPr>
              <a:t>​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 algn="just" fontAlgn="base">
              <a:buFont typeface="Wingdings" panose="05000000000000000000" pitchFamily="2" charset="2"/>
              <a:buChar char="ü"/>
            </a:pPr>
            <a:r>
              <a:rPr lang="en-US" sz="1200" b="1">
                <a:solidFill>
                  <a:srgbClr val="C00000"/>
                </a:solidFill>
                <a:latin typeface="Arial" panose="020B0604020202020204" pitchFamily="34" charset="0"/>
              </a:rPr>
              <a:t>$1,50                     No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lvl="1">
              <a:lnSpc>
                <a:spcPct val="150000"/>
              </a:lnSpc>
            </a:pPr>
            <a:endParaRPr lang="en-AU" sz="1600" b="1">
              <a:latin typeface="+mn-lt"/>
            </a:endParaRPr>
          </a:p>
          <a:p>
            <a:pPr lvl="1">
              <a:lnSpc>
                <a:spcPct val="150000"/>
              </a:lnSpc>
            </a:pPr>
            <a:r>
              <a:rPr lang="en-AU" sz="1600" b="1">
                <a:latin typeface="+mn-lt"/>
              </a:rPr>
              <a:t>Currency is either USD or EUR</a:t>
            </a:r>
          </a:p>
          <a:p>
            <a:pPr lvl="1">
              <a:lnSpc>
                <a:spcPct val="150000"/>
              </a:lnSpc>
            </a:pPr>
            <a:r>
              <a:rPr lang="en-AU" sz="17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Incoterm “FCA nearest airport and seaport” is required</a:t>
            </a:r>
          </a:p>
          <a:p>
            <a:pPr lvl="1">
              <a:lnSpc>
                <a:spcPct val="150000"/>
              </a:lnSpc>
            </a:pPr>
            <a:r>
              <a:rPr lang="en-AU" sz="1600" b="1"/>
              <a:t>DAP </a:t>
            </a:r>
            <a:r>
              <a:rPr lang="en-AU" sz="1800" b="1"/>
              <a:t>Incoterms</a:t>
            </a:r>
            <a:r>
              <a:rPr lang="en-AU" sz="1600" b="1"/>
              <a:t>: </a:t>
            </a:r>
          </a:p>
          <a:p>
            <a:pPr lvl="2">
              <a:lnSpc>
                <a:spcPct val="150000"/>
              </a:lnSpc>
            </a:pPr>
            <a:r>
              <a:rPr lang="en-AU" sz="1600" b="1"/>
              <a:t>DAP Air </a:t>
            </a:r>
          </a:p>
          <a:p>
            <a:pPr lvl="2">
              <a:lnSpc>
                <a:spcPct val="150000"/>
              </a:lnSpc>
            </a:pPr>
            <a:r>
              <a:rPr lang="en-AU" sz="1600" b="1"/>
              <a:t>DAP Surface Controlled temperature (with reefer containers or refrigerated trucks) - </a:t>
            </a:r>
            <a:r>
              <a:rPr lang="en-AU" sz="1600" b="1">
                <a:solidFill>
                  <a:srgbClr val="00B0F0"/>
                </a:solidFill>
              </a:rPr>
              <a:t>Preferred</a:t>
            </a:r>
          </a:p>
          <a:p>
            <a:pPr lvl="2">
              <a:lnSpc>
                <a:spcPct val="150000"/>
              </a:lnSpc>
            </a:pPr>
            <a:r>
              <a:rPr lang="en-AU" sz="1600" b="1"/>
              <a:t>DAP Surface General Cargo (with dry containers or truck)</a:t>
            </a:r>
          </a:p>
          <a:p>
            <a:pPr lvl="1">
              <a:lnSpc>
                <a:spcPct val="150000"/>
              </a:lnSpc>
            </a:pPr>
            <a:r>
              <a:rPr lang="en-AU" sz="1600" b="1">
                <a:latin typeface="+mn-lt"/>
              </a:rPr>
              <a:t>Shelf-life: add numerical values in months</a:t>
            </a:r>
          </a:p>
          <a:p>
            <a:pPr lvl="1">
              <a:lnSpc>
                <a:spcPct val="150000"/>
              </a:lnSpc>
            </a:pPr>
            <a:r>
              <a:rPr lang="en-AU" sz="1600" b="1">
                <a:latin typeface="+mn-lt"/>
              </a:rPr>
              <a:t>Lead-time: add numerical values in calendar days</a:t>
            </a:r>
          </a:p>
          <a:p>
            <a:pPr lvl="1">
              <a:lnSpc>
                <a:spcPct val="150000"/>
              </a:lnSpc>
            </a:pPr>
            <a:r>
              <a:rPr lang="en-AU" sz="1600" b="1">
                <a:latin typeface="+mn-lt"/>
              </a:rPr>
              <a:t>Minimum Order Quantity (</a:t>
            </a:r>
            <a:r>
              <a:rPr lang="en-AU" sz="1600" b="1" err="1">
                <a:latin typeface="+mn-lt"/>
              </a:rPr>
              <a:t>MoQ</a:t>
            </a:r>
            <a:r>
              <a:rPr lang="en-AU" sz="1600" b="1">
                <a:latin typeface="+mn-lt"/>
              </a:rPr>
              <a:t>): must be indicated if applicable, add numerical values</a:t>
            </a:r>
          </a:p>
          <a:p>
            <a:pPr lvl="1">
              <a:lnSpc>
                <a:spcPct val="150000"/>
              </a:lnSpc>
            </a:pPr>
            <a:endParaRPr lang="en-AU" sz="1600" b="1">
              <a:latin typeface="+mn-lt"/>
            </a:endParaRPr>
          </a:p>
          <a:p>
            <a:pPr lvl="1">
              <a:lnSpc>
                <a:spcPct val="150000"/>
              </a:lnSpc>
            </a:pPr>
            <a:endParaRPr lang="en-AU" sz="1600" b="1">
              <a:latin typeface="+mn-lt"/>
            </a:endParaRPr>
          </a:p>
          <a:p>
            <a:pPr marL="0" indent="0" algn="ctr">
              <a:buNone/>
            </a:pPr>
            <a:endParaRPr lang="en-US" sz="1800" b="1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DED3D8B-99D0-0E4D-98CE-11F2001E5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3275AC-7AAE-9057-B8DF-6D5456C62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CD04CE-6A7A-EC4C-8B1E-CFAE62F0FC1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66814" y="2159228"/>
            <a:ext cx="4942334" cy="183848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BE3522F-7519-176B-187C-DC279E694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805905" y="4329943"/>
            <a:ext cx="1333569" cy="933498"/>
          </a:xfrm>
          <a:prstGeom prst="rect">
            <a:avLst/>
          </a:prstGeom>
        </p:spPr>
      </p:pic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3A490057-8A43-472C-6E5A-6FC27AC2313D}"/>
              </a:ext>
            </a:extLst>
          </p:cNvPr>
          <p:cNvCxnSpPr>
            <a:cxnSpLocks/>
          </p:cNvCxnSpPr>
          <p:nvPr/>
        </p:nvCxnSpPr>
        <p:spPr>
          <a:xfrm flipH="1" flipV="1">
            <a:off x="9676660" y="3997717"/>
            <a:ext cx="727968" cy="33222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149F319A-C60E-6238-CCF9-2D913C95E2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11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6885" y="-128337"/>
            <a:ext cx="10930556" cy="1124017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000" b="1">
                <a:latin typeface="Times New Roman"/>
                <a:cs typeface="Times New Roman"/>
              </a:rPr>
              <a:t>COMMERCIAL  PROPOSAL</a:t>
            </a:r>
            <a:endParaRPr lang="en-US" sz="3000"/>
          </a:p>
          <a:p>
            <a:pPr>
              <a:spcBef>
                <a:spcPct val="50000"/>
              </a:spcBef>
            </a:pPr>
            <a:endParaRPr lang="en-US" sz="3200" b="1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1" y="1233093"/>
            <a:ext cx="12192000" cy="4150565"/>
          </a:xfrm>
        </p:spPr>
        <p:txBody>
          <a:bodyPr vert="horz" lIns="91440" tIns="45720" rIns="91440" bIns="45720" anchor="t"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AU" sz="2400" b="1">
                <a:latin typeface="+mn-lt"/>
              </a:rPr>
              <a:t>Annex D – Sustainability Form:</a:t>
            </a:r>
          </a:p>
          <a:p>
            <a:pPr lvl="1">
              <a:lnSpc>
                <a:spcPct val="150000"/>
              </a:lnSpc>
            </a:pPr>
            <a:r>
              <a:rPr lang="en-AU" sz="2000"/>
              <a:t>It is required to fill in and submit this form to show all the efforts that you are already making toward sustainability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en-AU" sz="900" b="1">
              <a:latin typeface="Times New Roman"/>
            </a:endParaRPr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sz="2000" b="1">
              <a:latin typeface="Times New Roman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AU" sz="2400" b="1">
                <a:latin typeface="+mn-lt"/>
              </a:rPr>
              <a:t>Bid Form and Declaration Form </a:t>
            </a:r>
            <a:r>
              <a:rPr lang="en-AU" sz="2000" b="1"/>
              <a:t>(</a:t>
            </a:r>
            <a:r>
              <a:rPr lang="en-AU" sz="2000"/>
              <a:t>page 3 to 5 of the </a:t>
            </a:r>
            <a:r>
              <a:rPr lang="en-US" sz="2000">
                <a:cs typeface="Times New Roman"/>
              </a:rPr>
              <a:t>solicitation document):</a:t>
            </a:r>
            <a:endParaRPr lang="en-AU" sz="2000" b="1"/>
          </a:p>
          <a:p>
            <a:pPr lvl="1">
              <a:lnSpc>
                <a:spcPct val="150000"/>
              </a:lnSpc>
            </a:pPr>
            <a:r>
              <a:rPr lang="en-AU" sz="2000" b="1">
                <a:solidFill>
                  <a:srgbClr val="FF0000"/>
                </a:solidFill>
              </a:rPr>
              <a:t>if </a:t>
            </a:r>
            <a:r>
              <a:rPr lang="en-US" sz="2000" b="1">
                <a:solidFill>
                  <a:srgbClr val="FF0000"/>
                </a:solidFill>
              </a:rPr>
              <a:t>nothing to declare then answer YES</a:t>
            </a:r>
            <a:r>
              <a:rPr lang="en-US" sz="2000"/>
              <a:t>, if something to be declared then answer NO</a:t>
            </a:r>
            <a:endParaRPr lang="en-AU" sz="2000" b="1">
              <a:solidFill>
                <a:srgbClr val="FF0000"/>
              </a:solidFill>
            </a:endParaRPr>
          </a:p>
          <a:p>
            <a:pPr lvl="1">
              <a:lnSpc>
                <a:spcPct val="150000"/>
              </a:lnSpc>
            </a:pPr>
            <a:r>
              <a:rPr lang="en-AU" sz="2000"/>
              <a:t>You will be contacted for clarification for any answer NO</a:t>
            </a:r>
          </a:p>
          <a:p>
            <a:pPr marL="0" indent="0" algn="ctr">
              <a:buNone/>
            </a:pPr>
            <a:endParaRPr lang="en-US" sz="1800" b="1"/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DED3D8B-99D0-0E4D-98CE-11F2001E53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6822168"/>
            <a:ext cx="12192000" cy="1270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37066C-FA0A-0FFD-C764-6FCF66F65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6" name="Slide Number Placeholder 4">
            <a:extLst>
              <a:ext uri="{FF2B5EF4-FFF2-40B4-BE49-F238E27FC236}">
                <a16:creationId xmlns:a16="http://schemas.microsoft.com/office/drawing/2014/main" id="{376A53A0-92D2-5788-4AD9-512AA0F248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10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C5379A37-4C0F-4046-AB54-C0B3A4EE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402" y="431516"/>
            <a:ext cx="3801438" cy="2393878"/>
          </a:xfrm>
        </p:spPr>
        <p:txBody>
          <a:bodyPr>
            <a:normAutofit/>
          </a:bodyPr>
          <a:lstStyle/>
          <a:p>
            <a:pPr algn="l"/>
            <a:r>
              <a:rPr lang="en-US">
                <a:latin typeface="Arial Black" panose="020B0A04020102020204" pitchFamily="34" charset="0"/>
              </a:rPr>
              <a:t>HOW TO SUBMIT TECHNICAL PROPOSAL AND SAMPLES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F6626674-B6AC-4D6F-B64F-98EA726CD4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8" r="13705"/>
          <a:stretch/>
        </p:blipFill>
        <p:spPr bwMode="auto">
          <a:xfrm flipH="1">
            <a:off x="4232952" y="0"/>
            <a:ext cx="7959047" cy="68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1E17B7E-AC08-4DD5-80F0-565F96D5BCE9}"/>
              </a:ext>
            </a:extLst>
          </p:cNvPr>
          <p:cNvSpPr txBox="1"/>
          <p:nvPr/>
        </p:nvSpPr>
        <p:spPr>
          <a:xfrm>
            <a:off x="349320" y="3429000"/>
            <a:ext cx="357540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Quality assessment is done principally via technical assessment of pharmaceutical product dossiers, evaluation of samples and manufacturer Good Manufacturing Practices (GMP). </a:t>
            </a:r>
          </a:p>
        </p:txBody>
      </p:sp>
    </p:spTree>
    <p:extLst>
      <p:ext uri="{BB962C8B-B14F-4D97-AF65-F5344CB8AC3E}">
        <p14:creationId xmlns:p14="http://schemas.microsoft.com/office/powerpoint/2010/main" val="3361154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UNICEF Supplier SharePoint Library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99D9E9E-E2E0-4890-AF1D-D495553260BE}"/>
              </a:ext>
            </a:extLst>
          </p:cNvPr>
          <p:cNvSpPr txBox="1">
            <a:spLocks/>
          </p:cNvSpPr>
          <p:nvPr/>
        </p:nvSpPr>
        <p:spPr>
          <a:xfrm>
            <a:off x="512957" y="1201472"/>
            <a:ext cx="10470117" cy="4903693"/>
          </a:xfrm>
          <a:prstGeom prst="rect">
            <a:avLst/>
          </a:prstGeom>
        </p:spPr>
        <p:txBody>
          <a:bodyPr lIns="91440" tIns="45720" rIns="91440" bIns="4572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1800">
                <a:latin typeface="Arial"/>
                <a:cs typeface="Arial"/>
              </a:rPr>
              <a:t>A commercial proposal must be submitted </a:t>
            </a:r>
            <a:r>
              <a:rPr lang="en-US" sz="1800" b="1" u="sng">
                <a:latin typeface="Arial"/>
                <a:cs typeface="Arial"/>
              </a:rPr>
              <a:t>first </a:t>
            </a:r>
            <a:r>
              <a:rPr lang="en-US" sz="1800">
                <a:latin typeface="Arial"/>
                <a:cs typeface="Arial"/>
              </a:rPr>
              <a:t>by the Proposer before requesting for a link to their SharePoint folder. </a:t>
            </a:r>
          </a:p>
          <a:p>
            <a:pPr>
              <a:lnSpc>
                <a:spcPct val="150000"/>
              </a:lnSpc>
            </a:pPr>
            <a:r>
              <a:rPr lang="en-US" sz="1800">
                <a:latin typeface="Arial"/>
                <a:cs typeface="Arial"/>
              </a:rPr>
              <a:t>For a link to your SharePoint folder, send a request to Martina </a:t>
            </a:r>
            <a:r>
              <a:rPr lang="en-US" sz="1800" err="1">
                <a:latin typeface="Arial"/>
                <a:cs typeface="Arial"/>
              </a:rPr>
              <a:t>Tonin</a:t>
            </a:r>
            <a:r>
              <a:rPr lang="en-US" sz="1800">
                <a:latin typeface="Arial"/>
                <a:cs typeface="Arial"/>
              </a:rPr>
              <a:t> Podobnikar (email:</a:t>
            </a:r>
            <a:r>
              <a:rPr lang="en-US" sz="1800">
                <a:latin typeface="Arial"/>
                <a:ea typeface="+mn-lt"/>
                <a:cs typeface="+mn-lt"/>
              </a:rPr>
              <a:t> </a:t>
            </a:r>
            <a:r>
              <a:rPr lang="en-US" sz="1800">
                <a:latin typeface="Arial"/>
                <a:ea typeface="+mn-lt"/>
                <a:cs typeface="+mn-lt"/>
                <a:hlinkClick r:id="rId3"/>
              </a:rPr>
              <a:t>mpodobnikar@unicef.org</a:t>
            </a:r>
            <a:r>
              <a:rPr lang="en-US" sz="1800">
                <a:latin typeface="Arial"/>
                <a:ea typeface="+mn-lt"/>
                <a:cs typeface="+mn-lt"/>
              </a:rPr>
              <a:t> ) </a:t>
            </a:r>
            <a:r>
              <a:rPr lang="en-US" sz="1800">
                <a:latin typeface="Arial"/>
                <a:cs typeface="Arial"/>
              </a:rPr>
              <a:t>; include the following information: full name and address of Proposer, INN descriptions of products of interest and their respective manufacturing sites.</a:t>
            </a:r>
          </a:p>
          <a:p>
            <a:pPr>
              <a:lnSpc>
                <a:spcPct val="150000"/>
              </a:lnSpc>
            </a:pPr>
            <a:r>
              <a:rPr lang="en-US" sz="1800">
                <a:latin typeface="Arial"/>
                <a:cs typeface="Arial"/>
              </a:rPr>
              <a:t>List of documents to be uploaded into Site Documents &amp; Product Documents folders are listed in  Annex 2h. </a:t>
            </a:r>
          </a:p>
          <a:p>
            <a:pPr>
              <a:lnSpc>
                <a:spcPct val="150000"/>
              </a:lnSpc>
            </a:pPr>
            <a:r>
              <a:rPr lang="en-US" sz="1800" u="sng">
                <a:latin typeface="Arial"/>
                <a:cs typeface="Arial"/>
              </a:rPr>
              <a:t>Tag the documents appropriately as shown in Annex 2h.</a:t>
            </a:r>
          </a:p>
          <a:p>
            <a:pPr>
              <a:lnSpc>
                <a:spcPct val="150000"/>
              </a:lnSpc>
            </a:pPr>
            <a:r>
              <a:rPr lang="en-US" sz="1800">
                <a:latin typeface="Arial"/>
                <a:cs typeface="Arial"/>
              </a:rPr>
              <a:t>If you do not have any of the annexes (for product or site or other documents). Upload a word document mentioning the specific reason for not having e.g. Not applicable or Will submit the document later (by</a:t>
            </a:r>
            <a:r>
              <a:rPr lang="en-US" sz="180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>
                <a:latin typeface="Arial"/>
                <a:cs typeface="Arial"/>
              </a:rPr>
              <a:t>XXXX</a:t>
            </a:r>
            <a:r>
              <a:rPr lang="en-US" sz="180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en-US" sz="1800">
                <a:latin typeface="Arial"/>
                <a:cs typeface="Arial"/>
              </a:rPr>
              <a:t>date) etc. in lieu of the Annex.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55981DA6-5860-49D6-87E5-FE368DE8F8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0A54DF3-1733-4619-9E58-AE6329E785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F7AA6854-D2BD-7E1C-89C6-4539F545D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</p:spTree>
    <p:extLst>
      <p:ext uri="{BB962C8B-B14F-4D97-AF65-F5344CB8AC3E}">
        <p14:creationId xmlns:p14="http://schemas.microsoft.com/office/powerpoint/2010/main" val="113067201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fr-CH" sz="3200" b="1">
                <a:latin typeface="Arial" charset="0"/>
                <a:ea typeface="Arial" charset="0"/>
                <a:cs typeface="Arial" charset="0"/>
              </a:rPr>
              <a:t>How to </a:t>
            </a:r>
            <a:r>
              <a:rPr lang="fr-CH" sz="3200" b="1" err="1">
                <a:latin typeface="Arial" charset="0"/>
                <a:ea typeface="Arial" charset="0"/>
                <a:cs typeface="Arial" charset="0"/>
              </a:rPr>
              <a:t>Submit</a:t>
            </a:r>
            <a:r>
              <a:rPr lang="fr-CH" sz="3200" b="1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3200" b="1" err="1">
                <a:latin typeface="Arial" charset="0"/>
                <a:ea typeface="Arial" charset="0"/>
                <a:cs typeface="Arial" charset="0"/>
              </a:rPr>
              <a:t>Technical</a:t>
            </a:r>
            <a:r>
              <a:rPr lang="fr-CH" sz="3200" b="1">
                <a:latin typeface="Arial" charset="0"/>
                <a:ea typeface="Arial" charset="0"/>
                <a:cs typeface="Arial" charset="0"/>
              </a:rPr>
              <a:t> </a:t>
            </a:r>
            <a:r>
              <a:rPr lang="fr-CH" sz="3200" b="1" err="1">
                <a:latin typeface="Arial" charset="0"/>
                <a:ea typeface="Arial" charset="0"/>
                <a:cs typeface="Arial" charset="0"/>
              </a:rPr>
              <a:t>Proposal</a:t>
            </a:r>
            <a:endParaRPr lang="en-US" sz="3200" b="1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B58EC8-A9E1-49A6-9B71-11171E43DBEB}"/>
              </a:ext>
            </a:extLst>
          </p:cNvPr>
          <p:cNvSpPr txBox="1">
            <a:spLocks/>
          </p:cNvSpPr>
          <p:nvPr/>
        </p:nvSpPr>
        <p:spPr>
          <a:xfrm>
            <a:off x="512957" y="1261793"/>
            <a:ext cx="10972800" cy="491172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000" b="1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will only accept</a:t>
            </a:r>
            <a:endParaRPr lang="en-US" sz="20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Electronic files named appropriately and uploaded to the UNICEF Supplier SharePoint library (Please refer to Annex 2h for detailed instructions)</a:t>
            </a:r>
          </a:p>
          <a:p>
            <a:pPr marL="0" indent="0">
              <a:lnSpc>
                <a:spcPct val="150000"/>
              </a:lnSpc>
              <a:buNone/>
            </a:pPr>
            <a:endParaRPr lang="en-US" sz="2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will NOT accept</a:t>
            </a:r>
            <a:endParaRPr lang="en-US" sz="2000" b="1">
              <a:solidFill>
                <a:srgbClr val="FFC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Any paper documentation – except from CoA and PIL accompanying the samples.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Handwritten technical documentation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CDs or USB memory sticks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Documentation sent via large-size emails or multiple emails</a:t>
            </a:r>
          </a:p>
          <a:p>
            <a:pPr marL="380990" indent="-38099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Zipped folders in the share point library</a:t>
            </a:r>
          </a:p>
          <a:p>
            <a:pPr>
              <a:lnSpc>
                <a:spcPct val="170000"/>
              </a:lnSpc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F49D6EB3-74F5-4A8A-9863-65F74CAA7D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25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4E9212-FEF8-4B92-9997-8CAF14854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605D8C16-16DA-C1A0-74B7-C8E1D6084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</p:spTree>
    <p:extLst>
      <p:ext uri="{BB962C8B-B14F-4D97-AF65-F5344CB8AC3E}">
        <p14:creationId xmlns:p14="http://schemas.microsoft.com/office/powerpoint/2010/main" val="23018386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Supplier Folder Structure</a:t>
            </a:r>
          </a:p>
        </p:txBody>
      </p:sp>
      <p:pic>
        <p:nvPicPr>
          <p:cNvPr id="5" name="Content Placeholder 3">
            <a:extLst>
              <a:ext uri="{FF2B5EF4-FFF2-40B4-BE49-F238E27FC236}">
                <a16:creationId xmlns:a16="http://schemas.microsoft.com/office/drawing/2014/main" id="{E14BEDB7-8B56-4333-BC80-D876C5DCF2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172" y="1499813"/>
            <a:ext cx="8525619" cy="4510569"/>
          </a:xfrm>
          <a:prstGeom prst="rect">
            <a:avLst/>
          </a:prstGeom>
          <a:noFill/>
        </p:spPr>
      </p:pic>
      <p:sp>
        <p:nvSpPr>
          <p:cNvPr id="7" name="Slide Number Placeholder 3">
            <a:extLst>
              <a:ext uri="{FF2B5EF4-FFF2-40B4-BE49-F238E27FC236}">
                <a16:creationId xmlns:a16="http://schemas.microsoft.com/office/drawing/2014/main" id="{53ECE8EF-6802-4981-80E9-427A596BE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26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6CEFB6-1037-4405-836F-ABDC64522B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737633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Technical Proposal/Sample Requirements (1/3)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B58EC8-A9E1-49A6-9B71-11171E43DBEB}"/>
              </a:ext>
            </a:extLst>
          </p:cNvPr>
          <p:cNvSpPr txBox="1">
            <a:spLocks/>
          </p:cNvSpPr>
          <p:nvPr/>
        </p:nvSpPr>
        <p:spPr>
          <a:xfrm>
            <a:off x="512957" y="1402672"/>
            <a:ext cx="10972800" cy="4770846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en-US" sz="1600" b="1">
                <a:latin typeface="Arial"/>
                <a:cs typeface="Arial"/>
              </a:rPr>
              <a:t>GMP Assessment of  Manufacturing site</a:t>
            </a:r>
            <a:endParaRPr lang="en-US" sz="1600">
              <a:latin typeface="Arial"/>
              <a:cs typeface="Arial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latin typeface="Arial"/>
                <a:cs typeface="Arial"/>
              </a:rPr>
              <a:t>Annex 2a - Technical questionnaire for pharmaceutical manufacturers </a:t>
            </a: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085850"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To be completed by </a:t>
            </a:r>
            <a:r>
              <a:rPr lang="en-US" sz="1600" u="sng">
                <a:latin typeface="Arial"/>
                <a:cs typeface="Arial"/>
              </a:rPr>
              <a:t>all manufacturers</a:t>
            </a:r>
            <a:r>
              <a:rPr lang="en-US" sz="1600">
                <a:latin typeface="Arial"/>
                <a:cs typeface="Arial"/>
              </a:rPr>
              <a:t> (including the contract manufacturer)</a:t>
            </a:r>
          </a:p>
          <a:p>
            <a:pPr marL="1085850"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One form </a:t>
            </a:r>
            <a:r>
              <a:rPr lang="en-US" sz="1600">
                <a:solidFill>
                  <a:srgbClr val="7030A0"/>
                </a:solidFill>
                <a:latin typeface="Arial"/>
                <a:cs typeface="Arial"/>
              </a:rPr>
              <a:t>(Annex 2a) </a:t>
            </a:r>
            <a:r>
              <a:rPr lang="en-US" sz="1600">
                <a:latin typeface="Arial"/>
                <a:cs typeface="Arial"/>
              </a:rPr>
              <a:t>to be completed per manufacturing site where FPPs offered are manufactured.</a:t>
            </a:r>
          </a:p>
          <a:p>
            <a:pPr marL="1085850" lvl="2">
              <a:lnSpc>
                <a:spcPct val="150000"/>
              </a:lnSpc>
              <a:buFont typeface="Courier New" panose="02070309020205020404" pitchFamily="49" charset="0"/>
              <a:buChar char="o"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latin typeface="Arial"/>
                <a:cs typeface="Arial"/>
              </a:rPr>
              <a:t>Annex 2b - Technical questionnaire for pharmaceutical wholesalers (GDP assessment)</a:t>
            </a:r>
          </a:p>
          <a:p>
            <a:pPr marL="1085850"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To be completed by wholesalers </a:t>
            </a:r>
            <a:r>
              <a:rPr lang="en-US" sz="1600">
                <a:solidFill>
                  <a:srgbClr val="7030A0"/>
                </a:solidFill>
                <a:latin typeface="Arial"/>
                <a:cs typeface="Arial"/>
              </a:rPr>
              <a:t>(based in EU and offering SRA products) </a:t>
            </a:r>
            <a:r>
              <a:rPr lang="en-US" sz="1600">
                <a:latin typeface="Arial"/>
                <a:cs typeface="Arial"/>
              </a:rPr>
              <a:t>and distributors </a:t>
            </a:r>
            <a:r>
              <a:rPr lang="en-US" sz="1600" u="sng">
                <a:latin typeface="Arial"/>
                <a:cs typeface="Arial"/>
              </a:rPr>
              <a:t>only</a:t>
            </a:r>
            <a:r>
              <a:rPr lang="en-US" sz="1600">
                <a:latin typeface="Arial"/>
                <a:cs typeface="Arial"/>
              </a:rPr>
              <a:t>.</a:t>
            </a:r>
          </a:p>
          <a:p>
            <a:pPr marL="457200" lvl="1" indent="0">
              <a:lnSpc>
                <a:spcPct val="170000"/>
              </a:lnSpc>
              <a:buNone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BB66475E-CF84-4ACC-81B6-D7F6EB2B9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5A15094-C75F-4992-99B1-4A92E44ABA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327351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Technical Documents/Sample Requirements (2/3)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B58EC8-A9E1-49A6-9B71-11171E43DBEB}"/>
              </a:ext>
            </a:extLst>
          </p:cNvPr>
          <p:cNvSpPr txBox="1">
            <a:spLocks/>
          </p:cNvSpPr>
          <p:nvPr/>
        </p:nvSpPr>
        <p:spPr>
          <a:xfrm>
            <a:off x="512957" y="1156447"/>
            <a:ext cx="10972800" cy="5017071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70000"/>
              </a:lnSpc>
              <a:buNone/>
            </a:pPr>
            <a:r>
              <a:rPr lang="en-US" sz="1600" b="1">
                <a:latin typeface="Arial"/>
                <a:cs typeface="Arial"/>
              </a:rPr>
              <a:t>2. Technical Assessment of Pharmaceutical Product Dossiers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latin typeface="Arial"/>
                <a:cs typeface="Arial"/>
              </a:rPr>
              <a:t>Annex 2c - Interagency Finished Pharmaceutical Product Questionnaire (automated) </a:t>
            </a:r>
          </a:p>
          <a:p>
            <a:pPr marL="971550" lvl="2" indent="-1714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First time Proposer (Non-SRA product i.e., product without SRA market authorization).</a:t>
            </a:r>
          </a:p>
          <a:p>
            <a:pPr marL="971550" lvl="2" indent="-1714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Bidders whose FPP &amp; API specs changed since last submission.</a:t>
            </a:r>
          </a:p>
          <a:p>
            <a:pPr marL="971550" lvl="2" indent="-1714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Product is manufactured &amp; released or sourced from non-SRA country.</a:t>
            </a:r>
          </a:p>
          <a:p>
            <a:pPr marL="971550" lvl="2" indent="-171450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UNICEF has limited or no prior procurement experience of the product(s) irrespective of country of manufacture or marketing authorization status. (requested on cases by case basis)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latin typeface="Arial"/>
                <a:cs typeface="Arial"/>
              </a:rPr>
              <a:t>Annex 2d - Commitment and signature (section 5)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>
                <a:latin typeface="Arial"/>
                <a:cs typeface="Arial"/>
              </a:rPr>
              <a:t>Annex 2e - UNICEF API declaration form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To be filled out by FPP manufacturer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600">
                <a:latin typeface="Arial"/>
                <a:cs typeface="Arial"/>
              </a:rPr>
              <a:t>If there is more than one source for any API, a separate form should be filled for each source.</a:t>
            </a:r>
          </a:p>
          <a:p>
            <a:pPr marL="0" indent="0">
              <a:lnSpc>
                <a:spcPct val="170000"/>
              </a:lnSpc>
              <a:buNone/>
            </a:pPr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0F4F1AD0-5B1F-445C-B001-631B2D07C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162FD8-45E2-4230-B7EE-DF98D407EE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418808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2F67227-80CB-465D-9F33-5B8C2D7BF33D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1012054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Technical Document/Sample Requirements (3/3)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BBB58EC8-A9E1-49A6-9B71-11171E43DBEB}"/>
              </a:ext>
            </a:extLst>
          </p:cNvPr>
          <p:cNvSpPr txBox="1">
            <a:spLocks/>
          </p:cNvSpPr>
          <p:nvPr/>
        </p:nvSpPr>
        <p:spPr>
          <a:xfrm>
            <a:off x="388265" y="1292542"/>
            <a:ext cx="11457837" cy="5063809"/>
          </a:xfrm>
          <a:prstGeom prst="rect">
            <a:avLst/>
          </a:prstGeom>
        </p:spPr>
        <p:txBody>
          <a:bodyPr lIns="91440" tIns="45720" rIns="91440" bIns="45720" anchor="t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Annex 2f - UNICEF technical offer form 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400">
                <a:latin typeface="Arial"/>
                <a:cs typeface="Arial"/>
              </a:rPr>
              <a:t>Product has Marketing Authorization from a Stringent Regulatory Authority (SRA). (released and supplied from country of SRA)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400">
                <a:latin typeface="Arial"/>
                <a:cs typeface="Arial"/>
              </a:rPr>
              <a:t>Product(s) and manufacture site(s) has been technically assessed and approved by the partners below: WHO PQ, MSF international &amp; Other agencies stated in the IAFPPQ (Annex 2c).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Annex 2g - UNICEF technical commitment declaration form 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400">
                <a:latin typeface="Arial"/>
                <a:cs typeface="Arial"/>
              </a:rPr>
              <a:t>If the Proposer has supplied the same product to UNICEF within the past 4 years with no major changes.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400">
                <a:latin typeface="Arial"/>
                <a:cs typeface="Arial"/>
              </a:rPr>
              <a:t>Product has Marketing Authorization from a Stringent Regulatory Authority (SRA).</a:t>
            </a:r>
          </a:p>
          <a:p>
            <a:pPr lvl="2">
              <a:lnSpc>
                <a:spcPct val="150000"/>
              </a:lnSpc>
              <a:buFont typeface="Courier New" panose="02070309020205020404" pitchFamily="49" charset="0"/>
              <a:buChar char="o"/>
            </a:pPr>
            <a:r>
              <a:rPr lang="en-US" sz="1400">
                <a:latin typeface="Arial"/>
                <a:cs typeface="Arial"/>
              </a:rPr>
              <a:t>Product(s) and manufacture site(s) has been technically assessed and approved by the partners below: WHO PQ, MSF international &amp; Other agencies stated in the IAFPPQ (Annex 2c).</a:t>
            </a:r>
          </a:p>
          <a:p>
            <a:pPr marL="457200" indent="-457200">
              <a:lnSpc>
                <a:spcPct val="150000"/>
              </a:lnSpc>
              <a:buFont typeface="+mj-lt"/>
              <a:buAutoNum type="arabicPeriod" startAt="3"/>
            </a:pPr>
            <a:r>
              <a:rPr lang="en-US" sz="1400" b="1">
                <a:latin typeface="Arial"/>
                <a:cs typeface="Arial"/>
              </a:rPr>
              <a:t>Evaluation of Samples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Commercial samples will be requested from Proposers.</a:t>
            </a:r>
          </a:p>
          <a:p>
            <a:pPr lv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400">
                <a:latin typeface="Arial"/>
                <a:cs typeface="Arial"/>
              </a:rPr>
              <a:t>Proposers will be contacted to provide such samples and a deadline for the submission of samples will be indicated at the time of request.</a:t>
            </a:r>
          </a:p>
          <a:p>
            <a:pPr marL="285750">
              <a:lnSpc>
                <a:spcPct val="170000"/>
              </a:lnSpc>
              <a:buFont typeface="Courier New" panose="02070309020205020404" pitchFamily="49" charset="0"/>
              <a:buChar char="o"/>
            </a:pP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70000"/>
              </a:lnSpc>
            </a:pPr>
            <a:endParaRPr 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ECE5F52B-E5A2-4DC2-A46A-C0F8FF0AFA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29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01B12D-B0F1-45C1-942E-224CFBAB5D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9781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2957" y="0"/>
            <a:ext cx="10754483" cy="995680"/>
          </a:xfrm>
        </p:spPr>
        <p:txBody>
          <a:bodyPr lIns="91440" tIns="45720" rIns="91440" bIns="45720" anchor="t"/>
          <a:lstStyle/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Agenda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6878D1E-B305-446D-9CAC-B7F0CABB9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29A447B-D635-41DE-A8ED-B69C5F181E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C759726-9C47-9348-C53A-812545FE04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RFP-DAN-2024-503735        UNICEF | for every child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12C04C0E-EB9E-F0C4-3CD0-AE384DEC1FD7}"/>
              </a:ext>
            </a:extLst>
          </p:cNvPr>
          <p:cNvSpPr txBox="1">
            <a:spLocks/>
          </p:cNvSpPr>
          <p:nvPr/>
        </p:nvSpPr>
        <p:spPr>
          <a:xfrm>
            <a:off x="512957" y="1274775"/>
            <a:ext cx="10885543" cy="4521454"/>
          </a:xfrm>
          <a:prstGeom prst="rect">
            <a:avLst/>
          </a:prstGeom>
        </p:spPr>
        <p:txBody>
          <a:bodyPr vert="horz" lIns="91440" tIns="45720" rIns="91440" bIns="45720" anchor="t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8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000">
                <a:latin typeface="Arial Black"/>
              </a:rPr>
              <a:t>Overview of UNICEF Supply Division 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Tender Approach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Tender Submission Process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How to submit - Commercial Proposal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How to submit – Technical Proposal and Samples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Tender Evaluation Process</a:t>
            </a:r>
          </a:p>
          <a:p>
            <a:pPr>
              <a:lnSpc>
                <a:spcPct val="150000"/>
              </a:lnSpc>
            </a:pPr>
            <a:r>
              <a:rPr lang="en-US" sz="2000">
                <a:latin typeface="Arial Black" panose="020B0A04020102020204" pitchFamily="34" charset="0"/>
              </a:rPr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390829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5BCF2-5525-45BA-995C-28F37E8D340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5218" y="92037"/>
            <a:ext cx="11599126" cy="506413"/>
          </a:xfrm>
        </p:spPr>
        <p:txBody>
          <a:bodyPr lIns="91440" tIns="45720" rIns="91440" bIns="45720" anchor="t"/>
          <a:lstStyle/>
          <a:p>
            <a:r>
              <a:rPr lang="en-US" sz="2200"/>
              <a:t>Technical Proposal: For SRA marketed products and products qualifying as WHO PQ or WHO Listed Authority (WLA), or WHO Emergency Use Listing (EUL) approval /status.</a:t>
            </a:r>
            <a:endParaRPr lang="en-GB" sz="220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BFD9AC-AC3F-4A0A-9508-26E84032320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586" y="1305017"/>
            <a:ext cx="10606615" cy="4536490"/>
          </a:xfrm>
        </p:spPr>
        <p:txBody>
          <a:bodyPr vert="horz"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b="1"/>
              <a:t>Technical proposal to include the following: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2a Technical Questionnaire for pharmaceutical Manufacturers (for manufacturers only).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2b Technical Questionnaire for Pharmaceutical Wholesalers (for wholesalers only).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2f UNICEF Technical Offer Form 2019 (for each item).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2g UNICEF Technical Commitment Declaration 2019 (for each item).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Artwork (primary &amp; secondary packaging), SmPC and PIL (Patient Information Leaflet) (for each product offered).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Closeup photos of the carton (all sides), tube, bottle, PIL/package insert.</a:t>
            </a:r>
            <a:endParaRPr lang="en-GB" sz="1600"/>
          </a:p>
          <a:p>
            <a:pPr marL="0" indent="0">
              <a:buNone/>
            </a:pPr>
            <a:endParaRPr lang="en-GB" sz="16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Slide Number Placeholder 4">
            <a:extLst>
              <a:ext uri="{FF2B5EF4-FFF2-40B4-BE49-F238E27FC236}">
                <a16:creationId xmlns:a16="http://schemas.microsoft.com/office/drawing/2014/main" id="{33D4BC9D-E8DE-C508-3AFA-B612DE1E54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8794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81416D-1354-4840-895A-12929629CA2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586" y="1127464"/>
            <a:ext cx="10606615" cy="5291091"/>
          </a:xfrm>
        </p:spPr>
        <p:txBody>
          <a:bodyPr vert="horz" lIns="91440" tIns="45720" rIns="91440" bIns="45720" anchor="t"/>
          <a:lstStyle/>
          <a:p>
            <a:pPr marL="0" indent="0">
              <a:lnSpc>
                <a:spcPct val="150000"/>
              </a:lnSpc>
              <a:buNone/>
            </a:pPr>
            <a:r>
              <a:rPr lang="en-US" sz="1600" b="1"/>
              <a:t>Technical Proposal to include the following: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2a Technical Questionnaire for pharmaceutical Manufacturers </a:t>
            </a:r>
            <a:r>
              <a:rPr lang="en-US" sz="1600">
                <a:solidFill>
                  <a:srgbClr val="FF0000"/>
                </a:solidFill>
              </a:rPr>
              <a:t>(For manufacturers only- To be filled and signed by Manufacturers even if the products is offered via wholesaler)</a:t>
            </a:r>
            <a:endParaRPr lang="en-GB" sz="160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FILLED/SIGNED Annex 2b Technical Questionnaire for Pharmaceutical Wholesalers 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FILLED/Annex 2c Interagency finished pharmaceutical product questionnaire (Automated form -version 4 Marts 2019)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FILLED/Annex 2d IAFPPQ Commitment and signature - Section 5 for non-SRA registered products </a:t>
            </a:r>
            <a:endParaRPr lang="en-GB" sz="1600"/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/>
              <a:t>DULY FILLED/ Annex 2e UNICEF API Declaration form to be filled by FPP manufacturer </a:t>
            </a:r>
            <a:endParaRPr lang="en-GB" sz="1600"/>
          </a:p>
          <a:p>
            <a:pPr>
              <a:lnSpc>
                <a:spcPct val="150000"/>
              </a:lnSpc>
              <a:buFont typeface="Arial,Sans-Serif" panose="020B0604020202020204" pitchFamily="34" charset="0"/>
              <a:buChar char="•"/>
            </a:pPr>
            <a:r>
              <a:rPr lang="en-US" sz="1600"/>
              <a:t>Artwork (primary &amp; secondary packaging), SmPC and PIL (Patient Information Leaflet) (for each product offered).</a:t>
            </a:r>
            <a:endParaRPr lang="en-GB" sz="1600"/>
          </a:p>
          <a:p>
            <a:pPr>
              <a:lnSpc>
                <a:spcPct val="150000"/>
              </a:lnSpc>
              <a:buFont typeface="Arial,Sans-Serif" panose="020B0604020202020204" pitchFamily="34" charset="0"/>
              <a:buChar char="•"/>
            </a:pPr>
            <a:r>
              <a:rPr lang="en-US" sz="1600"/>
              <a:t>Closeup photos of the carton (all sides), tube, bottle and PIL/package insert.</a:t>
            </a:r>
            <a:endParaRPr lang="en-GB" sz="160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895CFF1-E874-9D65-F9B7-A571258A7936}"/>
              </a:ext>
            </a:extLst>
          </p:cNvPr>
          <p:cNvSpPr txBox="1">
            <a:spLocks/>
          </p:cNvSpPr>
          <p:nvPr/>
        </p:nvSpPr>
        <p:spPr>
          <a:xfrm>
            <a:off x="433178" y="216558"/>
            <a:ext cx="11757102" cy="50641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/>
              <a:t>Technical Proposal: For Non-SRA marketed products.</a:t>
            </a: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4F6AB479-0ED0-9D2D-0BF1-DD81D2CBA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347561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>
            <a:extLst>
              <a:ext uri="{FF2B5EF4-FFF2-40B4-BE49-F238E27FC236}">
                <a16:creationId xmlns:a16="http://schemas.microsoft.com/office/drawing/2014/main" id="{C5379A37-4C0F-4046-AB54-C0B3A4EE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402" y="431516"/>
            <a:ext cx="3801438" cy="2393878"/>
          </a:xfrm>
        </p:spPr>
        <p:txBody>
          <a:bodyPr>
            <a:normAutofit/>
          </a:bodyPr>
          <a:lstStyle/>
          <a:p>
            <a:pPr algn="l"/>
            <a:r>
              <a:rPr lang="en-US">
                <a:latin typeface="Arial Black" panose="020B0A04020102020204" pitchFamily="34" charset="0"/>
              </a:rPr>
              <a:t>TENDER EVALUATION PROCESS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D64BEB53-F534-4AAB-8B9B-ACAECF6683B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002"/>
          <a:stretch/>
        </p:blipFill>
        <p:spPr bwMode="auto">
          <a:xfrm flipH="1">
            <a:off x="4222679" y="0"/>
            <a:ext cx="7969320" cy="682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585204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>
            <a:extLst>
              <a:ext uri="{FF2B5EF4-FFF2-40B4-BE49-F238E27FC236}">
                <a16:creationId xmlns:a16="http://schemas.microsoft.com/office/drawing/2014/main" id="{5B1E0AAF-FDDC-43E1-917D-F97ABCC6A303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Evaluation Flowchart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6B58D-3146-4970-8995-A9D06ED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33</a:t>
            </a:fld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40360C-7D96-49B5-BFA8-282E62201E9F}"/>
              </a:ext>
            </a:extLst>
          </p:cNvPr>
          <p:cNvGrpSpPr/>
          <p:nvPr/>
        </p:nvGrpSpPr>
        <p:grpSpPr>
          <a:xfrm>
            <a:off x="1061851" y="1340866"/>
            <a:ext cx="8924925" cy="5113629"/>
            <a:chOff x="1061851" y="1340866"/>
            <a:chExt cx="8924925" cy="5113629"/>
          </a:xfrm>
        </p:grpSpPr>
        <p:sp>
          <p:nvSpPr>
            <p:cNvPr id="17" name="AutoShape 33">
              <a:extLst>
                <a:ext uri="{FF2B5EF4-FFF2-40B4-BE49-F238E27FC236}">
                  <a16:creationId xmlns:a16="http://schemas.microsoft.com/office/drawing/2014/main" id="{D02E1015-A1EA-41DE-9F4C-A9F0897902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1851" y="4214387"/>
              <a:ext cx="2989262" cy="741362"/>
            </a:xfrm>
            <a:prstGeom prst="horizontalScroll">
              <a:avLst>
                <a:gd name="adj" fmla="val 125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8" name="AutoShape 4">
              <a:extLst>
                <a:ext uri="{FF2B5EF4-FFF2-40B4-BE49-F238E27FC236}">
                  <a16:creationId xmlns:a16="http://schemas.microsoft.com/office/drawing/2014/main" id="{46FD9220-1C7F-4BF9-9426-63FA6A1295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7426" y="2609278"/>
              <a:ext cx="1597025" cy="106997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Bid opening / </a:t>
              </a:r>
            </a:p>
            <a:p>
              <a:pPr algn="ctr"/>
              <a:r>
                <a:rPr lang="en-US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Bid tabulation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9" name="AutoShape 6">
              <a:extLst>
                <a:ext uri="{FF2B5EF4-FFF2-40B4-BE49-F238E27FC236}">
                  <a16:creationId xmlns:a16="http://schemas.microsoft.com/office/drawing/2014/main" id="{475896DF-F394-4D2C-9E06-68A2B6B99C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04726" y="1340866"/>
              <a:ext cx="1622425" cy="108902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Receipt of </a:t>
              </a:r>
            </a:p>
            <a:p>
              <a:pPr algn="ctr"/>
              <a:r>
                <a:rPr lang="en-US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offers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0" name="AutoShape 7">
              <a:extLst>
                <a:ext uri="{FF2B5EF4-FFF2-40B4-BE49-F238E27FC236}">
                  <a16:creationId xmlns:a16="http://schemas.microsoft.com/office/drawing/2014/main" id="{D558B4DF-A309-49B8-93C1-062816AE6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4501" y="5365470"/>
              <a:ext cx="1668462" cy="108902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Adjudication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21" name="AutoShape 9">
              <a:extLst>
                <a:ext uri="{FF2B5EF4-FFF2-40B4-BE49-F238E27FC236}">
                  <a16:creationId xmlns:a16="http://schemas.microsoft.com/office/drawing/2014/main" id="{2F616B72-46B3-4C66-AB33-CD54BC2D2BA1}"/>
                </a:ext>
              </a:extLst>
            </p:cNvPr>
            <p:cNvCxnSpPr>
              <a:cxnSpLocks noChangeShapeType="1"/>
              <a:stCxn id="19" idx="2"/>
              <a:endCxn id="18" idx="0"/>
            </p:cNvCxnSpPr>
            <p:nvPr/>
          </p:nvCxnSpPr>
          <p:spPr bwMode="auto">
            <a:xfrm>
              <a:off x="2015939" y="2429891"/>
              <a:ext cx="0" cy="179387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2" name="AutoShape 11">
              <a:extLst>
                <a:ext uri="{FF2B5EF4-FFF2-40B4-BE49-F238E27FC236}">
                  <a16:creationId xmlns:a16="http://schemas.microsoft.com/office/drawing/2014/main" id="{2EB521A4-541C-436A-9DD6-B1AFC4CA5A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73226" y="2207787"/>
              <a:ext cx="1793875" cy="1438275"/>
            </a:xfrm>
            <a:prstGeom prst="diamond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Mandatory </a:t>
              </a:r>
            </a:p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criteria</a:t>
              </a:r>
            </a:p>
          </p:txBody>
        </p:sp>
        <p:cxnSp>
          <p:nvCxnSpPr>
            <p:cNvPr id="23" name="AutoShape 12">
              <a:extLst>
                <a:ext uri="{FF2B5EF4-FFF2-40B4-BE49-F238E27FC236}">
                  <a16:creationId xmlns:a16="http://schemas.microsoft.com/office/drawing/2014/main" id="{26950DB8-91B1-4838-8A4C-82BD42D9E719}"/>
                </a:ext>
              </a:extLst>
            </p:cNvPr>
            <p:cNvCxnSpPr>
              <a:cxnSpLocks noChangeShapeType="1"/>
              <a:stCxn id="18" idx="3"/>
              <a:endCxn id="22" idx="1"/>
            </p:cNvCxnSpPr>
            <p:nvPr/>
          </p:nvCxnSpPr>
          <p:spPr bwMode="auto">
            <a:xfrm flipV="1">
              <a:off x="2814451" y="2926925"/>
              <a:ext cx="358775" cy="217341"/>
            </a:xfrm>
            <a:prstGeom prst="straightConnector1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sp>
          <p:nvSpPr>
            <p:cNvPr id="24" name="AutoShape 13">
              <a:extLst>
                <a:ext uri="{FF2B5EF4-FFF2-40B4-BE49-F238E27FC236}">
                  <a16:creationId xmlns:a16="http://schemas.microsoft.com/office/drawing/2014/main" id="{7EA8232C-1C03-4D63-80F6-4BEA959B73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62488" y="4393774"/>
              <a:ext cx="1793875" cy="1438275"/>
            </a:xfrm>
            <a:prstGeom prst="diamond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en-GB" sz="1100"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Commercial </a:t>
              </a:r>
            </a:p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terms</a:t>
              </a:r>
            </a:p>
          </p:txBody>
        </p:sp>
        <p:sp>
          <p:nvSpPr>
            <p:cNvPr id="25" name="AutoShape 14">
              <a:extLst>
                <a:ext uri="{FF2B5EF4-FFF2-40B4-BE49-F238E27FC236}">
                  <a16:creationId xmlns:a16="http://schemas.microsoft.com/office/drawing/2014/main" id="{9C778BB5-1B1E-41C9-AEB6-C386BDBC94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98801" y="3366662"/>
              <a:ext cx="1793875" cy="1438275"/>
            </a:xfrm>
            <a:prstGeom prst="diamond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Technical </a:t>
              </a:r>
            </a:p>
            <a:p>
              <a:pPr algn="ctr"/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requirements</a:t>
              </a:r>
            </a:p>
          </p:txBody>
        </p:sp>
        <p:cxnSp>
          <p:nvCxnSpPr>
            <p:cNvPr id="26" name="AutoShape 15">
              <a:extLst>
                <a:ext uri="{FF2B5EF4-FFF2-40B4-BE49-F238E27FC236}">
                  <a16:creationId xmlns:a16="http://schemas.microsoft.com/office/drawing/2014/main" id="{05AC5CC7-9F62-4BC8-906F-9E69D6706B98}"/>
                </a:ext>
              </a:extLst>
            </p:cNvPr>
            <p:cNvCxnSpPr>
              <a:cxnSpLocks noChangeShapeType="1"/>
              <a:stCxn id="22" idx="2"/>
              <a:endCxn id="25" idx="1"/>
            </p:cNvCxnSpPr>
            <p:nvPr/>
          </p:nvCxnSpPr>
          <p:spPr bwMode="auto">
            <a:xfrm rot="16200000" flipH="1">
              <a:off x="4114613" y="3601612"/>
              <a:ext cx="439737" cy="528638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7" name="AutoShape 16">
              <a:extLst>
                <a:ext uri="{FF2B5EF4-FFF2-40B4-BE49-F238E27FC236}">
                  <a16:creationId xmlns:a16="http://schemas.microsoft.com/office/drawing/2014/main" id="{38F48BAF-A41C-4E75-9B0F-B1E1DD879303}"/>
                </a:ext>
              </a:extLst>
            </p:cNvPr>
            <p:cNvCxnSpPr>
              <a:cxnSpLocks noChangeShapeType="1"/>
              <a:stCxn id="25" idx="2"/>
              <a:endCxn id="24" idx="1"/>
            </p:cNvCxnSpPr>
            <p:nvPr/>
          </p:nvCxnSpPr>
          <p:spPr bwMode="auto">
            <a:xfrm rot="16200000" flipH="1">
              <a:off x="5675125" y="4625550"/>
              <a:ext cx="307975" cy="66675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" name="AutoShape 17">
              <a:extLst>
                <a:ext uri="{FF2B5EF4-FFF2-40B4-BE49-F238E27FC236}">
                  <a16:creationId xmlns:a16="http://schemas.microsoft.com/office/drawing/2014/main" id="{37CCBC65-134E-4382-868E-6E8843F20CFC}"/>
                </a:ext>
              </a:extLst>
            </p:cNvPr>
            <p:cNvCxnSpPr>
              <a:cxnSpLocks noChangeShapeType="1"/>
              <a:stCxn id="22" idx="0"/>
              <a:endCxn id="30" idx="1"/>
            </p:cNvCxnSpPr>
            <p:nvPr/>
          </p:nvCxnSpPr>
          <p:spPr bwMode="auto">
            <a:xfrm rot="16200000">
              <a:off x="4320194" y="1740268"/>
              <a:ext cx="217488" cy="717550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9" name="AutoShape 18">
              <a:extLst>
                <a:ext uri="{FF2B5EF4-FFF2-40B4-BE49-F238E27FC236}">
                  <a16:creationId xmlns:a16="http://schemas.microsoft.com/office/drawing/2014/main" id="{516D068C-DFB9-4217-9F3C-FDA5FCAF460A}"/>
                </a:ext>
              </a:extLst>
            </p:cNvPr>
            <p:cNvCxnSpPr>
              <a:cxnSpLocks noChangeShapeType="1"/>
              <a:stCxn id="24" idx="2"/>
              <a:endCxn id="20" idx="1"/>
            </p:cNvCxnSpPr>
            <p:nvPr/>
          </p:nvCxnSpPr>
          <p:spPr bwMode="auto">
            <a:xfrm rot="16200000" flipH="1">
              <a:off x="7637996" y="5253478"/>
              <a:ext cx="77934" cy="123507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0" name="AutoShape 19">
              <a:extLst>
                <a:ext uri="{FF2B5EF4-FFF2-40B4-BE49-F238E27FC236}">
                  <a16:creationId xmlns:a16="http://schemas.microsoft.com/office/drawing/2014/main" id="{0A665AB8-2639-4495-8206-88A937F92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87713" y="1445787"/>
              <a:ext cx="1538288" cy="108902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Invalidation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Text Box 20">
              <a:extLst>
                <a:ext uri="{FF2B5EF4-FFF2-40B4-BE49-F238E27FC236}">
                  <a16:creationId xmlns:a16="http://schemas.microsoft.com/office/drawing/2014/main" id="{B95F2FBF-6A40-4299-A13B-EED78C5C8A5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30851" y="5948743"/>
              <a:ext cx="15113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Acceptable</a:t>
              </a:r>
            </a:p>
          </p:txBody>
        </p:sp>
        <p:sp>
          <p:nvSpPr>
            <p:cNvPr id="32" name="Text Box 21">
              <a:extLst>
                <a:ext uri="{FF2B5EF4-FFF2-40B4-BE49-F238E27FC236}">
                  <a16:creationId xmlns:a16="http://schemas.microsoft.com/office/drawing/2014/main" id="{52CB2E2B-FAF9-407A-B5A0-6477A35F78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6351" y="4114375"/>
              <a:ext cx="869951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Yes</a:t>
              </a:r>
            </a:p>
          </p:txBody>
        </p:sp>
        <p:sp>
          <p:nvSpPr>
            <p:cNvPr id="33" name="Text Box 22">
              <a:extLst>
                <a:ext uri="{FF2B5EF4-FFF2-40B4-BE49-F238E27FC236}">
                  <a16:creationId xmlns:a16="http://schemas.microsoft.com/office/drawing/2014/main" id="{4C9452A8-C442-4807-B16C-791436D3EF0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367151" y="5157363"/>
              <a:ext cx="1423987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Complies</a:t>
              </a:r>
            </a:p>
          </p:txBody>
        </p:sp>
        <p:sp>
          <p:nvSpPr>
            <p:cNvPr id="34" name="Text Box 23">
              <a:extLst>
                <a:ext uri="{FF2B5EF4-FFF2-40B4-BE49-F238E27FC236}">
                  <a16:creationId xmlns:a16="http://schemas.microsoft.com/office/drawing/2014/main" id="{9A3BB255-61FE-4958-B466-DAC04D1CDB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74926" y="1601363"/>
              <a:ext cx="595312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No</a:t>
              </a:r>
            </a:p>
          </p:txBody>
        </p:sp>
        <p:cxnSp>
          <p:nvCxnSpPr>
            <p:cNvPr id="35" name="AutoShape 24">
              <a:extLst>
                <a:ext uri="{FF2B5EF4-FFF2-40B4-BE49-F238E27FC236}">
                  <a16:creationId xmlns:a16="http://schemas.microsoft.com/office/drawing/2014/main" id="{F2B0158B-0437-4680-8197-4D871498491D}"/>
                </a:ext>
              </a:extLst>
            </p:cNvPr>
            <p:cNvCxnSpPr>
              <a:cxnSpLocks noChangeShapeType="1"/>
              <a:stCxn id="25" idx="0"/>
              <a:endCxn id="36" idx="1"/>
            </p:cNvCxnSpPr>
            <p:nvPr/>
          </p:nvCxnSpPr>
          <p:spPr bwMode="auto">
            <a:xfrm rot="16200000">
              <a:off x="5937063" y="2490362"/>
              <a:ext cx="434975" cy="1317625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6" name="AutoShape 25">
              <a:extLst>
                <a:ext uri="{FF2B5EF4-FFF2-40B4-BE49-F238E27FC236}">
                  <a16:creationId xmlns:a16="http://schemas.microsoft.com/office/drawing/2014/main" id="{17B3DD9F-23A9-4271-95AC-AFBCF76643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813363" y="2387174"/>
              <a:ext cx="1741488" cy="108902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Not </a:t>
              </a:r>
            </a:p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recommended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7" name="Text Box 26">
              <a:extLst>
                <a:ext uri="{FF2B5EF4-FFF2-40B4-BE49-F238E27FC236}">
                  <a16:creationId xmlns:a16="http://schemas.microsoft.com/office/drawing/2014/main" id="{B5BBD816-B5D6-44F0-B370-A1DEDFA342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70338" y="2614187"/>
              <a:ext cx="1249363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Does not comply</a:t>
              </a:r>
            </a:p>
          </p:txBody>
        </p:sp>
        <p:sp>
          <p:nvSpPr>
            <p:cNvPr id="38" name="AutoShape 27">
              <a:extLst>
                <a:ext uri="{FF2B5EF4-FFF2-40B4-BE49-F238E27FC236}">
                  <a16:creationId xmlns:a16="http://schemas.microsoft.com/office/drawing/2014/main" id="{435E1389-35D8-427E-80FE-64FF962454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45288" y="3631774"/>
              <a:ext cx="1741488" cy="1089025"/>
            </a:xfrm>
            <a:prstGeom prst="foldedCorner">
              <a:avLst>
                <a:gd name="adj" fmla="val 12500"/>
              </a:avLst>
            </a:prstGeom>
            <a:solidFill>
              <a:srgbClr val="0099FF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Not </a:t>
              </a:r>
            </a:p>
            <a:p>
              <a:pPr algn="ctr"/>
              <a:r>
                <a:rPr lang="en-GB" sz="1100" b="1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recommended</a:t>
              </a:r>
              <a:endParaRPr lang="sk-SK" sz="11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39" name="AutoShape 28">
              <a:extLst>
                <a:ext uri="{FF2B5EF4-FFF2-40B4-BE49-F238E27FC236}">
                  <a16:creationId xmlns:a16="http://schemas.microsoft.com/office/drawing/2014/main" id="{0761A3F5-17EA-4CDC-A3AA-33B2ACFCFFAE}"/>
                </a:ext>
              </a:extLst>
            </p:cNvPr>
            <p:cNvCxnSpPr>
              <a:cxnSpLocks noChangeShapeType="1"/>
              <a:stCxn id="24" idx="0"/>
              <a:endCxn id="38" idx="1"/>
            </p:cNvCxnSpPr>
            <p:nvPr/>
          </p:nvCxnSpPr>
          <p:spPr bwMode="auto">
            <a:xfrm rot="16200000">
              <a:off x="7543613" y="3692100"/>
              <a:ext cx="217487" cy="1185862"/>
            </a:xfrm>
            <a:prstGeom prst="bentConnector2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0" name="Text Box 29">
              <a:extLst>
                <a:ext uri="{FF2B5EF4-FFF2-40B4-BE49-F238E27FC236}">
                  <a16:creationId xmlns:a16="http://schemas.microsoft.com/office/drawing/2014/main" id="{29BEF8F1-DC5F-4161-A93F-37EB4665E5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73714" y="3822275"/>
              <a:ext cx="1340821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1100">
                  <a:latin typeface="Arial" panose="020B0604020202020204" pitchFamily="34" charset="0"/>
                  <a:cs typeface="Arial" panose="020B0604020202020204" pitchFamily="34" charset="0"/>
                </a:rPr>
                <a:t>Not Acceptable</a:t>
              </a:r>
            </a:p>
          </p:txBody>
        </p:sp>
        <p:sp>
          <p:nvSpPr>
            <p:cNvPr id="41" name="Text Box 30">
              <a:extLst>
                <a:ext uri="{FF2B5EF4-FFF2-40B4-BE49-F238E27FC236}">
                  <a16:creationId xmlns:a16="http://schemas.microsoft.com/office/drawing/2014/main" id="{99F2AE93-2803-44AB-8512-D393F6440F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147576" y="4404887"/>
              <a:ext cx="286067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100" b="1">
                  <a:latin typeface="Arial" panose="020B0604020202020204" pitchFamily="34" charset="0"/>
                  <a:cs typeface="Arial" panose="020B0604020202020204" pitchFamily="34" charset="0"/>
                </a:rPr>
                <a:t>Preliminary evaluation</a:t>
              </a:r>
            </a:p>
          </p:txBody>
        </p:sp>
        <p:sp>
          <p:nvSpPr>
            <p:cNvPr id="42" name="Text Box 31">
              <a:extLst>
                <a:ext uri="{FF2B5EF4-FFF2-40B4-BE49-F238E27FC236}">
                  <a16:creationId xmlns:a16="http://schemas.microsoft.com/office/drawing/2014/main" id="{DF17DD08-7CFD-4BBF-AD8E-BA2BEEF16F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768288" y="5153527"/>
              <a:ext cx="286067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100" b="1">
                  <a:latin typeface="Arial" panose="020B0604020202020204" pitchFamily="34" charset="0"/>
                  <a:cs typeface="Arial" panose="020B0604020202020204" pitchFamily="34" charset="0"/>
                </a:rPr>
                <a:t>Technical evaluation</a:t>
              </a:r>
            </a:p>
          </p:txBody>
        </p:sp>
        <p:sp>
          <p:nvSpPr>
            <p:cNvPr id="43" name="Text Box 32">
              <a:extLst>
                <a:ext uri="{FF2B5EF4-FFF2-40B4-BE49-F238E27FC236}">
                  <a16:creationId xmlns:a16="http://schemas.microsoft.com/office/drawing/2014/main" id="{F0A075D3-0B1D-42E1-9D04-762E10D5FEA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770002" y="5921877"/>
              <a:ext cx="2860675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GB" sz="1100" b="1">
                  <a:latin typeface="Arial" panose="020B0604020202020204" pitchFamily="34" charset="0"/>
                  <a:cs typeface="Arial" panose="020B0604020202020204" pitchFamily="34" charset="0"/>
                </a:rPr>
                <a:t>Commercial evaluation</a:t>
              </a:r>
            </a:p>
          </p:txBody>
        </p:sp>
        <p:sp>
          <p:nvSpPr>
            <p:cNvPr id="44" name="Line 34">
              <a:extLst>
                <a:ext uri="{FF2B5EF4-FFF2-40B4-BE49-F238E27FC236}">
                  <a16:creationId xmlns:a16="http://schemas.microsoft.com/office/drawing/2014/main" id="{E2C6C966-8E62-49FA-A369-A7DDEBD66A5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962088" y="3460324"/>
              <a:ext cx="463550" cy="71120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5" name="AutoShape 35">
              <a:extLst>
                <a:ext uri="{FF2B5EF4-FFF2-40B4-BE49-F238E27FC236}">
                  <a16:creationId xmlns:a16="http://schemas.microsoft.com/office/drawing/2014/main" id="{06DC0E13-76FF-4928-AAEA-41C5FA366D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96358" y="5021586"/>
              <a:ext cx="2989262" cy="741362"/>
            </a:xfrm>
            <a:prstGeom prst="horizontalScroll">
              <a:avLst>
                <a:gd name="adj" fmla="val 125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6" name="AutoShape 36">
              <a:extLst>
                <a:ext uri="{FF2B5EF4-FFF2-40B4-BE49-F238E27FC236}">
                  <a16:creationId xmlns:a16="http://schemas.microsoft.com/office/drawing/2014/main" id="{ACBA0EA8-FD0D-4614-956D-68B6EABF4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8401" y="5704569"/>
              <a:ext cx="2989262" cy="741362"/>
            </a:xfrm>
            <a:prstGeom prst="horizontalScroll">
              <a:avLst>
                <a:gd name="adj" fmla="val 12500"/>
              </a:avLst>
            </a:prstGeom>
            <a:noFill/>
            <a:ln w="254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49" name="Line 34">
              <a:extLst>
                <a:ext uri="{FF2B5EF4-FFF2-40B4-BE49-F238E27FC236}">
                  <a16:creationId xmlns:a16="http://schemas.microsoft.com/office/drawing/2014/main" id="{AE265481-289D-4B4B-85B2-3E5982C66D9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687611" y="4694968"/>
              <a:ext cx="463550" cy="71120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1" name="Line 34">
              <a:extLst>
                <a:ext uri="{FF2B5EF4-FFF2-40B4-BE49-F238E27FC236}">
                  <a16:creationId xmlns:a16="http://schemas.microsoft.com/office/drawing/2014/main" id="{97684ECE-8462-4863-90EF-0DD4C0CA531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5907036" y="5525394"/>
              <a:ext cx="463550" cy="711200"/>
            </a:xfrm>
            <a:prstGeom prst="line">
              <a:avLst/>
            </a:prstGeom>
            <a:noFill/>
            <a:ln w="635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sz="110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47" name="Picture 46">
            <a:extLst>
              <a:ext uri="{FF2B5EF4-FFF2-40B4-BE49-F238E27FC236}">
                <a16:creationId xmlns:a16="http://schemas.microsoft.com/office/drawing/2014/main" id="{D1B3B46F-8AC9-47E3-BBC4-DB84AC068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074298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67BEE1-A1C5-4444-9003-CA9E405D7F65}"/>
              </a:ext>
            </a:extLst>
          </p:cNvPr>
          <p:cNvSpPr/>
          <p:nvPr/>
        </p:nvSpPr>
        <p:spPr>
          <a:xfrm>
            <a:off x="512957" y="1416384"/>
            <a:ext cx="11104305" cy="33958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Preliminary evaluation is to ensure compliance to the mandatory criteria of the solicitation document including:</a:t>
            </a:r>
          </a:p>
          <a:p>
            <a:endParaRPr lang="en-US" sz="16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Compliance with the bid submission deadline 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Completeness of the proposals 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Acceptance of UNICEF Terms and Conditions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Compliance with the requested Incoterms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Compliance with UNICEF payment terms &amp; currency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Compliance with the requested validity period of the Proposal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CDFA44-F4B1-4E46-B0F9-BD3D9C7D89AE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Preliminary Evaluation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C35371-E4E8-4A4A-BDE6-5783DCCD5C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34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6E0936-6FB6-4FA6-AE6F-506209068D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39354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E7CDFA44-F4B1-4E46-B0F9-BD3D9C7D89AE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Supplier Evaluation Risk Elements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ADF94-3464-4109-8C9B-2392241BE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35</a:t>
            </a:fld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6C785F-B512-4338-9510-7A35E97F1AA2}"/>
              </a:ext>
            </a:extLst>
          </p:cNvPr>
          <p:cNvSpPr txBox="1">
            <a:spLocks/>
          </p:cNvSpPr>
          <p:nvPr/>
        </p:nvSpPr>
        <p:spPr>
          <a:xfrm>
            <a:off x="583853" y="1635168"/>
            <a:ext cx="8533514" cy="4421089"/>
          </a:xfrm>
          <a:prstGeom prst="rect">
            <a:avLst/>
          </a:prstGeom>
        </p:spPr>
        <p:txBody>
          <a:bodyPr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2401">
                <a:latin typeface="Arial" panose="020B0604020202020204" pitchFamily="34" charset="0"/>
                <a:cs typeface="Arial" panose="020B0604020202020204" pitchFamily="34" charset="0"/>
              </a:rPr>
              <a:t>Supplier bankruptcy</a:t>
            </a:r>
          </a:p>
          <a:p>
            <a:pPr>
              <a:defRPr/>
            </a:pPr>
            <a:endParaRPr lang="en-US" sz="240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1">
                <a:latin typeface="Arial" panose="020B0604020202020204" pitchFamily="34" charset="0"/>
                <a:cs typeface="Arial" panose="020B0604020202020204" pitchFamily="34" charset="0"/>
              </a:rPr>
              <a:t>Supply shortages (stock outs) &amp; delays</a:t>
            </a:r>
          </a:p>
          <a:p>
            <a:pPr>
              <a:defRPr/>
            </a:pPr>
            <a:endParaRPr lang="en-US" sz="240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1">
                <a:latin typeface="Arial" panose="020B0604020202020204" pitchFamily="34" charset="0"/>
                <a:cs typeface="Arial" panose="020B0604020202020204" pitchFamily="34" charset="0"/>
              </a:rPr>
              <a:t>Constrained cash flow</a:t>
            </a:r>
          </a:p>
          <a:p>
            <a:pPr>
              <a:buFont typeface="Arial"/>
              <a:buNone/>
              <a:defRPr/>
            </a:pPr>
            <a:endParaRPr lang="en-US" sz="240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2401">
                <a:latin typeface="Arial" panose="020B0604020202020204" pitchFamily="34" charset="0"/>
                <a:cs typeface="Arial" panose="020B0604020202020204" pitchFamily="34" charset="0"/>
              </a:rPr>
              <a:t>Financial instability and crisis</a:t>
            </a:r>
          </a:p>
          <a:p>
            <a:pPr>
              <a:buFont typeface="Arial"/>
              <a:buNone/>
              <a:defRPr/>
            </a:pPr>
            <a:endParaRPr lang="en-US" sz="2401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GB" sz="2401">
                <a:latin typeface="Arial" panose="020B0604020202020204" pitchFamily="34" charset="0"/>
                <a:cs typeface="Arial" panose="020B0604020202020204" pitchFamily="34" charset="0"/>
              </a:rPr>
              <a:t>Reputational damage due to unethical </a:t>
            </a:r>
            <a:r>
              <a:rPr lang="en-US" sz="2401">
                <a:latin typeface="Arial" panose="020B0604020202020204" pitchFamily="34" charset="0"/>
                <a:cs typeface="Arial" panose="020B0604020202020204" pitchFamily="34" charset="0"/>
              </a:rPr>
              <a:t>conduct</a:t>
            </a:r>
          </a:p>
          <a:p>
            <a:pPr>
              <a:defRPr/>
            </a:pPr>
            <a:endParaRPr lang="en-US" sz="2401">
              <a:solidFill>
                <a:srgbClr val="002060"/>
              </a:solidFill>
            </a:endParaRPr>
          </a:p>
          <a:p>
            <a:pPr>
              <a:buFont typeface="Arial"/>
              <a:buNone/>
              <a:defRPr/>
            </a:pPr>
            <a:endParaRPr lang="en-US" sz="2401">
              <a:solidFill>
                <a:srgbClr val="002060"/>
              </a:solidFill>
            </a:endParaRPr>
          </a:p>
        </p:txBody>
      </p:sp>
      <p:sp>
        <p:nvSpPr>
          <p:cNvPr id="4" name="Right Brace 3">
            <a:extLst>
              <a:ext uri="{FF2B5EF4-FFF2-40B4-BE49-F238E27FC236}">
                <a16:creationId xmlns:a16="http://schemas.microsoft.com/office/drawing/2014/main" id="{EFA7F30B-E231-49FF-851B-55894C4B54A4}"/>
              </a:ext>
            </a:extLst>
          </p:cNvPr>
          <p:cNvSpPr/>
          <p:nvPr/>
        </p:nvSpPr>
        <p:spPr>
          <a:xfrm>
            <a:off x="7437665" y="1587688"/>
            <a:ext cx="216024" cy="14401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1" name="Right Brace 10">
            <a:extLst>
              <a:ext uri="{FF2B5EF4-FFF2-40B4-BE49-F238E27FC236}">
                <a16:creationId xmlns:a16="http://schemas.microsoft.com/office/drawing/2014/main" id="{3A649560-58DE-44CD-962A-46A09F282400}"/>
              </a:ext>
            </a:extLst>
          </p:cNvPr>
          <p:cNvSpPr/>
          <p:nvPr/>
        </p:nvSpPr>
        <p:spPr>
          <a:xfrm>
            <a:off x="7437665" y="3482550"/>
            <a:ext cx="216024" cy="1440161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F409D97-E280-4DB2-A74A-0D822F810544}"/>
              </a:ext>
            </a:extLst>
          </p:cNvPr>
          <p:cNvSpPr txBox="1"/>
          <p:nvPr/>
        </p:nvSpPr>
        <p:spPr>
          <a:xfrm>
            <a:off x="7709103" y="2106467"/>
            <a:ext cx="13115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Delays in </a:t>
            </a:r>
          </a:p>
          <a:p>
            <a:r>
              <a:rPr lang="en-GB" sz="200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delivery</a:t>
            </a:r>
            <a:endParaRPr lang="en-US" sz="2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0D267A-7821-40DE-BD5A-340D50C19327}"/>
              </a:ext>
            </a:extLst>
          </p:cNvPr>
          <p:cNvSpPr txBox="1"/>
          <p:nvPr/>
        </p:nvSpPr>
        <p:spPr>
          <a:xfrm>
            <a:off x="7709103" y="3937822"/>
            <a:ext cx="1479985" cy="915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</a:t>
            </a:r>
          </a:p>
          <a:p>
            <a:r>
              <a:rPr lang="en-GB" sz="200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restrictions </a:t>
            </a:r>
          </a:p>
          <a:p>
            <a:endParaRPr lang="en-US" sz="1351"/>
          </a:p>
        </p:txBody>
      </p:sp>
      <p:sp>
        <p:nvSpPr>
          <p:cNvPr id="17" name="Right Brace 16">
            <a:extLst>
              <a:ext uri="{FF2B5EF4-FFF2-40B4-BE49-F238E27FC236}">
                <a16:creationId xmlns:a16="http://schemas.microsoft.com/office/drawing/2014/main" id="{14249431-2DCF-4204-A48B-F3B2E86DCABB}"/>
              </a:ext>
            </a:extLst>
          </p:cNvPr>
          <p:cNvSpPr/>
          <p:nvPr/>
        </p:nvSpPr>
        <p:spPr>
          <a:xfrm>
            <a:off x="7437665" y="5137561"/>
            <a:ext cx="108013" cy="576064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sz="1351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2A10D82-AF25-4A64-B4E6-8F4D17CD9759}"/>
              </a:ext>
            </a:extLst>
          </p:cNvPr>
          <p:cNvSpPr txBox="1"/>
          <p:nvPr/>
        </p:nvSpPr>
        <p:spPr>
          <a:xfrm>
            <a:off x="7709103" y="5120151"/>
            <a:ext cx="951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Fraud</a:t>
            </a:r>
            <a:endParaRPr lang="en-US" sz="2000">
              <a:solidFill>
                <a:srgbClr val="00B05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2FE1297B-AB1E-488B-8E8B-1F492986D7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985398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Diagram 14">
            <a:extLst>
              <a:ext uri="{FF2B5EF4-FFF2-40B4-BE49-F238E27FC236}">
                <a16:creationId xmlns:a16="http://schemas.microsoft.com/office/drawing/2014/main" id="{F82815D9-E960-4800-9CA8-016F3B53F6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70982320"/>
              </p:ext>
            </p:extLst>
          </p:nvPr>
        </p:nvGraphicFramePr>
        <p:xfrm>
          <a:off x="696307" y="1439412"/>
          <a:ext cx="8208912" cy="50405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id="{6B7E55F0-27A7-4589-9524-3FCFC8DD6ACA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Key Aspects of Supplier Evaluation</a:t>
            </a:r>
            <a:endParaRPr lang="en-US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E31AC0-AC51-4D13-9DF9-42DEBD359D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36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D1A9177-48C3-4A74-8596-5CE0A505A1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071343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67BEE1-A1C5-4444-9003-CA9E405D7F65}"/>
              </a:ext>
            </a:extLst>
          </p:cNvPr>
          <p:cNvSpPr/>
          <p:nvPr/>
        </p:nvSpPr>
        <p:spPr>
          <a:xfrm>
            <a:off x="8709" y="1178169"/>
            <a:ext cx="11261084" cy="5073184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000">
                <a:latin typeface="Arial" panose="020B0604020202020204" pitchFamily="34" charset="0"/>
                <a:cs typeface="Arial" panose="020B0604020202020204" pitchFamily="34" charset="0"/>
              </a:rPr>
              <a:t>During the technical evaluation stage, the proposals will be evaluated for compliance with: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UNICEF technical requirements for pharmaceuticals </a:t>
            </a: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(Annex 1).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Technical and quality criteria as outlined in the solicitation document.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/>
                <a:cs typeface="Arial"/>
              </a:rPr>
              <a:t>For eye ointments- Preference will be given to sterile products, and without preservatives and colorants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In-use stability/shelf life must be mentioned on the Pack and PIL/pack insert e.g., the product must be discarded “number of days” after opening the tube.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All the products must comply with the monograph of one of the following pharmacopeias: BP, Ph. Eur., USP, Ph. Int.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As a minimum, labeling text should be in English. Packing with English and French text would be also considered.</a:t>
            </a:r>
          </a:p>
          <a:p>
            <a:pPr marL="514350" indent="-5143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Finished Product Certificate of Analysis (CoA) must be in English text and must be provided with UNICEF supply.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02187B7-03FF-4093-BE0D-6ED359644010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Technical Evaluation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56406E-7735-43A3-800C-2271470943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E4253E-C645-4C46-A218-E8E5BAAD4D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65120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622195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7B67BEE1-A1C5-4444-9003-CA9E405D7F65}"/>
              </a:ext>
            </a:extLst>
          </p:cNvPr>
          <p:cNvSpPr/>
          <p:nvPr/>
        </p:nvSpPr>
        <p:spPr>
          <a:xfrm>
            <a:off x="512957" y="1346489"/>
            <a:ext cx="11249956" cy="4196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Manufacturing capacity, guaranteed lead times and ability to maintain certain rotating stock for UNICEF for immediate availability.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Past delivery performance of suppliers; on time deliveries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Longer shelf life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Minimum order quantities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Adherence to current packing and shipping requirements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Possibility of consolidation of several products with the same manufacturer, to facilitate shipment to (especially smaller scale) projects.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Competitive Unit price, including staggered prices, volume discounts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t>Contribution to sustainable Procurement - Manufacturing site based in Africa, waste management etc.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E7CDFA44-F4B1-4E46-B0F9-BD3D9C7D89AE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 b="1"/>
              <a:t>Commercial Evaluation - </a:t>
            </a:r>
            <a:r>
              <a:rPr lang="en-US" sz="3200" b="1">
                <a:latin typeface="Arial" panose="020B0604020202020204" pitchFamily="34" charset="0"/>
                <a:cs typeface="Arial" panose="020B0604020202020204" pitchFamily="34" charset="0"/>
              </a:rPr>
              <a:t>Best Value for Money Principles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1ADF94-3464-4109-8C9B-2392241BE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38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31D1084-90E2-4273-8290-A4339FC758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4707414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>
            <a:extLst>
              <a:ext uri="{FF2B5EF4-FFF2-40B4-BE49-F238E27FC236}">
                <a16:creationId xmlns:a16="http://schemas.microsoft.com/office/drawing/2014/main" id="{5B1E0AAF-FDDC-43E1-917D-F97ABCC6A303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r>
              <a:rPr lang="en-US" sz="3200" b="1"/>
              <a:t>Key Criteria for Contract Award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6B58D-3146-4970-8995-A9D06ED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39</a:t>
            </a:fld>
            <a:endParaRPr lang="en-US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D1B3B46F-8AC9-47E3-BBC4-DB84AC068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7CDFE36-7457-4C11-B835-2789B606A13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01" r="-1334" b="5555"/>
          <a:stretch/>
        </p:blipFill>
        <p:spPr bwMode="auto">
          <a:xfrm>
            <a:off x="512957" y="1312333"/>
            <a:ext cx="10788938" cy="5063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059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AB645E7-B856-EF49-8DE6-4E177297A9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864"/>
          <a:stretch/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B1B1AB3-7074-45CC-91F9-C121A8548727}"/>
              </a:ext>
            </a:extLst>
          </p:cNvPr>
          <p:cNvSpPr/>
          <p:nvPr/>
        </p:nvSpPr>
        <p:spPr>
          <a:xfrm>
            <a:off x="277402" y="2927351"/>
            <a:ext cx="4181582" cy="32924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377">
              <a:spcAft>
                <a:spcPts val="1600"/>
              </a:spcAft>
            </a:pPr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UNICEF’s Supply &amp; Logistics headquarters located in Copenhagen, Denmark</a:t>
            </a:r>
          </a:p>
          <a:p>
            <a:pPr defTabSz="914377">
              <a:spcAft>
                <a:spcPts val="1600"/>
              </a:spcAft>
            </a:pPr>
            <a:r>
              <a:rPr lang="en-GB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also home to the largest humanitarian warehouse</a:t>
            </a:r>
          </a:p>
          <a:p>
            <a:r>
              <a:rPr lang="en-US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UNICEF Supply Function helps realize child rights through continuous and equitable access to essential supplies and services 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3D3222E-6C50-4A8E-9672-38395D809E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RFP-DAN-2022-503441        UNICEF | for every child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9367049-0A80-4AB6-B720-BEA0C242B6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7" name="Tytuł 2">
            <a:extLst>
              <a:ext uri="{FF2B5EF4-FFF2-40B4-BE49-F238E27FC236}">
                <a16:creationId xmlns:a16="http://schemas.microsoft.com/office/drawing/2014/main" id="{2BEE5526-8DB1-42E7-8713-4F2EC0E108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7402" y="431515"/>
            <a:ext cx="5229546" cy="2239765"/>
          </a:xfrm>
          <a:solidFill>
            <a:srgbClr val="00B0F0"/>
          </a:solidFill>
        </p:spPr>
        <p:txBody>
          <a:bodyPr>
            <a:noAutofit/>
          </a:bodyPr>
          <a:lstStyle/>
          <a:p>
            <a:pPr algn="l"/>
            <a:r>
              <a:rPr lang="en-US" sz="3600">
                <a:solidFill>
                  <a:schemeClr val="bg1"/>
                </a:solidFill>
                <a:latin typeface="Arial Black" panose="020B0A04020102020204" pitchFamily="34" charset="0"/>
              </a:rPr>
              <a:t>OVERVIEW OF UNICEF SUPPLY DIVISION</a:t>
            </a:r>
            <a:endParaRPr lang="pl-PL" sz="360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72242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itle 1">
            <a:extLst>
              <a:ext uri="{FF2B5EF4-FFF2-40B4-BE49-F238E27FC236}">
                <a16:creationId xmlns:a16="http://schemas.microsoft.com/office/drawing/2014/main" id="{5B1E0AAF-FDDC-43E1-917D-F97ABCC6A303}"/>
              </a:ext>
            </a:extLst>
          </p:cNvPr>
          <p:cNvSpPr txBox="1">
            <a:spLocks/>
          </p:cNvSpPr>
          <p:nvPr/>
        </p:nvSpPr>
        <p:spPr>
          <a:xfrm>
            <a:off x="512957" y="0"/>
            <a:ext cx="11333146" cy="995680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r>
              <a:rPr lang="en-US" sz="3200" b="1"/>
              <a:t>Types of Contracts and Awards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C6B58D-3146-4970-8995-A9D06ED4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D1B3B46F-8AC9-47E3-BBC4-DB84AC0688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441B09D4-AA2D-4D51-9777-5A6C91A97F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84" r="777" b="2395"/>
          <a:stretch/>
        </p:blipFill>
        <p:spPr bwMode="auto">
          <a:xfrm>
            <a:off x="237067" y="1114897"/>
            <a:ext cx="10947399" cy="535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40972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97C4135-3E93-2255-CDAA-A6594C88E1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  UNICEF | for every child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7493682-80A4-E7ED-DD4C-4030249A4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41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615F2AF-DF5C-00B4-426D-40BF51465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73291" y="170644"/>
            <a:ext cx="10363200" cy="849937"/>
          </a:xfrm>
        </p:spPr>
        <p:txBody>
          <a:bodyPr lIns="91440" tIns="45720" rIns="91440" bIns="45720" anchor="t"/>
          <a:lstStyle/>
          <a:p>
            <a:r>
              <a:rPr lang="en-US" sz="3200" b="1"/>
              <a:t>Contract Management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BE5BC25-CD63-61AB-675C-CDA65FD8EB3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772586" y="1469037"/>
            <a:ext cx="10606615" cy="4880130"/>
          </a:xfrm>
        </p:spPr>
        <p:txBody>
          <a:bodyPr vert="horz" lIns="91440" tIns="45720" rIns="91440" bIns="45720" anchor="t"/>
          <a:lstStyle/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Contract Management: is the process that enables both parties of the Contract to meet their obligations in order to deliver the objectives required from the Contract.</a:t>
            </a:r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en-US" sz="2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Key Enabling Factors:</a:t>
            </a:r>
          </a:p>
          <a:p>
            <a:pPr indent="0">
              <a:buFont typeface="Wingdings"/>
              <a:buChar char="ü"/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Communication</a:t>
            </a:r>
          </a:p>
          <a:p>
            <a:pPr indent="0">
              <a:buFont typeface="Wingdings"/>
              <a:buChar char="ü"/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Monitoring (including performance)</a:t>
            </a:r>
          </a:p>
          <a:p>
            <a:pPr indent="0">
              <a:buFont typeface="Wingdings"/>
              <a:buChar char="ü"/>
            </a:pPr>
            <a:r>
              <a:rPr lang="en-US" sz="240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 Feedback</a:t>
            </a:r>
          </a:p>
          <a:p>
            <a:pPr marL="0" indent="0">
              <a:buNone/>
            </a:pPr>
            <a:endParaRPr lang="en-US" sz="240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indent="0">
              <a:buNone/>
            </a:pPr>
            <a:r>
              <a:rPr lang="en-US" sz="2400">
                <a:latin typeface="Arial" panose="020B0604020202020204" pitchFamily="34" charset="0"/>
                <a:cs typeface="Arial" panose="020B0604020202020204" pitchFamily="34" charset="0"/>
              </a:rPr>
              <a:t> UNICEF values the relation it has with suppliers and makes priority by establishing effective processes to manage it.</a:t>
            </a:r>
          </a:p>
          <a:p>
            <a:pPr indent="0">
              <a:buNone/>
            </a:pPr>
            <a:endParaRPr lang="en-US" sz="2400"/>
          </a:p>
        </p:txBody>
      </p:sp>
    </p:spTree>
    <p:extLst>
      <p:ext uri="{BB962C8B-B14F-4D97-AF65-F5344CB8AC3E}">
        <p14:creationId xmlns:p14="http://schemas.microsoft.com/office/powerpoint/2010/main" val="2665178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1" name="Rectangle 70">
            <a:extLst>
              <a:ext uri="{FF2B5EF4-FFF2-40B4-BE49-F238E27FC236}">
                <a16:creationId xmlns:a16="http://schemas.microsoft.com/office/drawing/2014/main" id="{9B7AD9F6-8CE7-4299-8FC6-328F4DCD3F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ytuł 2">
            <a:extLst>
              <a:ext uri="{FF2B5EF4-FFF2-40B4-BE49-F238E27FC236}">
                <a16:creationId xmlns:a16="http://schemas.microsoft.com/office/drawing/2014/main" id="{C5379A37-4C0F-4046-AB54-C0B3A4EEC1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0338" y="640080"/>
            <a:ext cx="3734014" cy="356616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5400">
                <a:solidFill>
                  <a:schemeClr val="tx1"/>
                </a:solidFill>
              </a:rPr>
              <a:t>Q&amp;A </a:t>
            </a:r>
          </a:p>
        </p:txBody>
      </p:sp>
      <p:sp>
        <p:nvSpPr>
          <p:cNvPr id="73" name="sketchy line">
            <a:extLst>
              <a:ext uri="{FF2B5EF4-FFF2-40B4-BE49-F238E27FC236}">
                <a16:creationId xmlns:a16="http://schemas.microsoft.com/office/drawing/2014/main" id="{F49775AF-8896-43EE-92C6-83497D6DC5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90338" y="4409267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 descr="See the source image">
            <a:extLst>
              <a:ext uri="{FF2B5EF4-FFF2-40B4-BE49-F238E27FC236}">
                <a16:creationId xmlns:a16="http://schemas.microsoft.com/office/drawing/2014/main" id="{651A8A9C-DB94-4E8D-8D71-046E0CE41BE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93" r="-1" b="-1"/>
          <a:stretch/>
        </p:blipFill>
        <p:spPr bwMode="auto"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9077609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8776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>
            <a:spLocks noChangeArrowheads="1"/>
          </p:cNvSpPr>
          <p:nvPr/>
        </p:nvSpPr>
        <p:spPr bwMode="auto">
          <a:xfrm rot="16200000">
            <a:off x="10754068" y="4895376"/>
            <a:ext cx="2249334" cy="2358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en-US" sz="933">
                <a:solidFill>
                  <a:srgbClr val="FFFFFF"/>
                </a:solidFill>
              </a:rPr>
              <a:t>© UNICEF/SUDA2014-XX228/Noorani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115915" y="3947185"/>
            <a:ext cx="3024147" cy="74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altLang="en-US" sz="4267">
                <a:solidFill>
                  <a:srgbClr val="00AEEF"/>
                </a:solidFill>
              </a:rPr>
              <a:t>Thank You</a:t>
            </a:r>
          </a:p>
        </p:txBody>
      </p:sp>
      <p:sp>
        <p:nvSpPr>
          <p:cNvPr id="8" name="Rectangle 7"/>
          <p:cNvSpPr/>
          <p:nvPr/>
        </p:nvSpPr>
        <p:spPr>
          <a:xfrm>
            <a:off x="874753" y="-13092"/>
            <a:ext cx="3024147" cy="2312799"/>
          </a:xfrm>
          <a:prstGeom prst="rect">
            <a:avLst/>
          </a:prstGeom>
          <a:solidFill>
            <a:srgbClr val="0099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6747" y="189577"/>
            <a:ext cx="2877413" cy="1770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F9C1CFC-0F3D-43E8-A7DC-DB5C801283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4C6CCA-EDE2-474C-9768-959C852DF002}" type="slidenum">
              <a:rPr lang="en-US" smtClean="0"/>
              <a:t>43</a:t>
            </a:fld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8CB198-A0F5-4AE6-BBFE-D8059E1819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6586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Rectangle 58"/>
          <p:cNvSpPr/>
          <p:nvPr/>
        </p:nvSpPr>
        <p:spPr>
          <a:xfrm>
            <a:off x="472452" y="941228"/>
            <a:ext cx="9665797" cy="497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GB" sz="1868">
                <a:latin typeface="Arial" panose="020B0604020202020204" pitchFamily="34" charset="0"/>
                <a:cs typeface="Arial" panose="020B0604020202020204" pitchFamily="34" charset="0"/>
              </a:rPr>
              <a:t>Works across </a:t>
            </a:r>
            <a:r>
              <a:rPr lang="en-GB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190</a:t>
            </a:r>
            <a:r>
              <a:rPr lang="en-GB" sz="1868">
                <a:latin typeface="Arial" panose="020B0604020202020204" pitchFamily="34" charset="0"/>
                <a:cs typeface="Arial" panose="020B0604020202020204" pitchFamily="34" charset="0"/>
              </a:rPr>
              <a:t> countries and territories</a:t>
            </a:r>
            <a:endParaRPr lang="en-GB" sz="1868">
              <a:solidFill>
                <a:srgbClr val="00AEE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US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Works with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governments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 based on country specific agreements to address country specific needs and contexts</a:t>
            </a: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GB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Supports global efforts and works in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partnerships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 with governments, other UN organizations</a:t>
            </a: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GB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Is entirely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funded</a:t>
            </a:r>
            <a:r>
              <a:rPr lang="en-US" sz="1868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</a:t>
            </a:r>
            <a:r>
              <a:rPr lang="en-US" sz="1868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voluntary</a:t>
            </a:r>
            <a:r>
              <a:rPr lang="en-US" sz="1868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contributions</a:t>
            </a:r>
            <a:r>
              <a:rPr lang="en-US" sz="1868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from the public and the private sector; it does not receive funding from the UN</a:t>
            </a: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US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Has an annual budget of approximately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USD 5 billion 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to achieve results for children</a:t>
            </a: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US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Works in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Programmes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Advocacy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Innovation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</a:t>
            </a:r>
            <a:r>
              <a:rPr lang="en-US" sz="1868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Assistance</a:t>
            </a: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endParaRPr lang="en-US" sz="1868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81004" indent="-381004">
              <a:buClr>
                <a:srgbClr val="00AFF1"/>
              </a:buClr>
              <a:buSzPct val="120000"/>
              <a:buFont typeface="Arial" panose="020B0604020202020204" pitchFamily="34" charset="0"/>
              <a:buChar char="•"/>
            </a:pPr>
            <a:r>
              <a:rPr lang="en-US" sz="1868" b="1">
                <a:solidFill>
                  <a:srgbClr val="00AFF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Supplies</a:t>
            </a:r>
            <a:r>
              <a:rPr lang="en-US" sz="1868">
                <a:latin typeface="Arial" panose="020B0604020202020204" pitchFamily="34" charset="0"/>
                <a:cs typeface="Arial" panose="020B0604020202020204" pitchFamily="34" charset="0"/>
              </a:rPr>
              <a:t> are an important component of this budget and are a direct expression of  children’s rights</a:t>
            </a:r>
            <a:endParaRPr lang="en-GB" sz="1868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69542" y="215377"/>
            <a:ext cx="10589677" cy="994171"/>
          </a:xfrm>
          <a:prstGeom prst="rect">
            <a:avLst/>
          </a:prstGeom>
        </p:spPr>
        <p:txBody>
          <a:bodyPr vert="horz" lIns="120000" tIns="62400" rIns="120000" bIns="62400" rtlCol="0" anchor="t" anchorCtr="0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1" kern="1200">
                <a:solidFill>
                  <a:srgbClr val="333399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sz="3300">
                <a:solidFill>
                  <a:srgbClr val="00B0F0"/>
                </a:solidFill>
                <a:ea typeface="+mn-ea"/>
              </a:rPr>
              <a:t>UNICEF – HOW WE WORK</a:t>
            </a:r>
            <a:endParaRPr lang="en-US" sz="3300">
              <a:solidFill>
                <a:srgbClr val="00B0F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F6A9F8ED-B719-BE0D-5B41-665031469E27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E72F2D-B2AC-6244-8A61-4DB2981BEBB5}" type="slidenum">
              <a:rPr lang="en-US" sz="1200" smtClean="0"/>
              <a:pPr algn="r"/>
              <a:t>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22770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4E9A25D-4A1C-0FC5-8B76-1761FFFAA81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0449" y="664031"/>
            <a:ext cx="10613612" cy="5970156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AF52F426-46A3-F945-F8D5-8F58523F7A78}"/>
              </a:ext>
            </a:extLst>
          </p:cNvPr>
          <p:cNvGrpSpPr/>
          <p:nvPr/>
        </p:nvGrpSpPr>
        <p:grpSpPr>
          <a:xfrm>
            <a:off x="655453" y="353371"/>
            <a:ext cx="6668418" cy="652398"/>
            <a:chOff x="611443" y="353371"/>
            <a:chExt cx="10720794" cy="652398"/>
          </a:xfrm>
        </p:grpSpPr>
        <p:sp>
          <p:nvSpPr>
            <p:cNvPr id="8" name="Symbol zastępczy tekstu 24">
              <a:extLst>
                <a:ext uri="{FF2B5EF4-FFF2-40B4-BE49-F238E27FC236}">
                  <a16:creationId xmlns:a16="http://schemas.microsoft.com/office/drawing/2014/main" id="{8C415608-7787-7033-7D5E-299BD7C1B40B}"/>
                </a:ext>
              </a:extLst>
            </p:cNvPr>
            <p:cNvSpPr txBox="1">
              <a:spLocks/>
            </p:cNvSpPr>
            <p:nvPr/>
          </p:nvSpPr>
          <p:spPr>
            <a:xfrm>
              <a:off x="611443" y="434303"/>
              <a:ext cx="10595273" cy="53557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3300" b="1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UNICEF’S MISSION AND VISION</a:t>
              </a:r>
            </a:p>
          </p:txBody>
        </p:sp>
        <p:sp>
          <p:nvSpPr>
            <p:cNvPr id="9" name="object 12">
              <a:extLst>
                <a:ext uri="{FF2B5EF4-FFF2-40B4-BE49-F238E27FC236}">
                  <a16:creationId xmlns:a16="http://schemas.microsoft.com/office/drawing/2014/main" id="{6AD51DC2-FAD8-F318-DCD4-EFE4EE7E789F}"/>
                </a:ext>
              </a:extLst>
            </p:cNvPr>
            <p:cNvSpPr/>
            <p:nvPr/>
          </p:nvSpPr>
          <p:spPr>
            <a:xfrm>
              <a:off x="736966" y="353371"/>
              <a:ext cx="10595271" cy="652398"/>
            </a:xfrm>
            <a:custGeom>
              <a:avLst/>
              <a:gdLst/>
              <a:ahLst/>
              <a:cxnLst/>
              <a:rect l="l" t="t" r="r" b="b"/>
              <a:pathLst>
                <a:path w="5741034" h="1186180">
                  <a:moveTo>
                    <a:pt x="0" y="1185900"/>
                  </a:moveTo>
                  <a:lnTo>
                    <a:pt x="5740946" y="1185900"/>
                  </a:lnTo>
                  <a:lnTo>
                    <a:pt x="5740946" y="0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6D54751C-F069-FAAA-3EE8-C513AA9006DE}"/>
              </a:ext>
            </a:extLst>
          </p:cNvPr>
          <p:cNvSpPr txBox="1"/>
          <p:nvPr/>
        </p:nvSpPr>
        <p:spPr>
          <a:xfrm>
            <a:off x="241478" y="3157373"/>
            <a:ext cx="200176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600" b="1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advocates to protect children's rights </a:t>
            </a:r>
          </a:p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Help meet their </a:t>
            </a:r>
            <a:r>
              <a:rPr lang="en-A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basic needs</a:t>
            </a: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expand opportunities for every child to reach </a:t>
            </a:r>
            <a:r>
              <a:rPr lang="en-A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full potential</a:t>
            </a: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GB" sz="1400" b="1">
              <a:solidFill>
                <a:srgbClr val="1CAA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B962D68-591B-044A-DF92-C5349E02065C}"/>
              </a:ext>
            </a:extLst>
          </p:cNvPr>
          <p:cNvSpPr txBox="1"/>
          <p:nvPr/>
        </p:nvSpPr>
        <p:spPr>
          <a:xfrm>
            <a:off x="3136373" y="3157373"/>
            <a:ext cx="1956390" cy="15158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600" b="1">
                <a:solidFill>
                  <a:schemeClr val="accent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Transforming rights into reality</a:t>
            </a:r>
          </a:p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Supply Division strives to ensure that every child has </a:t>
            </a:r>
            <a:r>
              <a:rPr lang="en-A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 to essential supplies</a:t>
            </a: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400" b="1">
              <a:solidFill>
                <a:srgbClr val="1CAA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3515FAA-3401-38C4-3EF7-4BDBE8C44131}"/>
              </a:ext>
            </a:extLst>
          </p:cNvPr>
          <p:cNvSpPr txBox="1"/>
          <p:nvPr/>
        </p:nvSpPr>
        <p:spPr>
          <a:xfrm>
            <a:off x="5943370" y="3157373"/>
            <a:ext cx="1886962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600" b="1">
                <a:solidFill>
                  <a:srgbClr val="F26A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Equitable access to supplies</a:t>
            </a:r>
          </a:p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foundation for programmatic interventions and an integral part of realising UNICEF’s </a:t>
            </a:r>
            <a:r>
              <a:rPr lang="en-AU"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five goal areas</a:t>
            </a:r>
            <a:r>
              <a:rPr lang="en-AU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400" b="1">
              <a:solidFill>
                <a:srgbClr val="1CAA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5D037C-F327-20E9-F721-09FD5D060E21}"/>
              </a:ext>
            </a:extLst>
          </p:cNvPr>
          <p:cNvSpPr txBox="1"/>
          <p:nvPr/>
        </p:nvSpPr>
        <p:spPr>
          <a:xfrm>
            <a:off x="7309633" y="1086072"/>
            <a:ext cx="1995996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2000"/>
              </a:lnSpc>
              <a:spcAft>
                <a:spcPts val="600"/>
              </a:spcAft>
            </a:pPr>
            <a:r>
              <a:rPr lang="en-AU" sz="2000" b="1">
                <a:latin typeface="Arial" panose="020B0604020202020204" pitchFamily="34" charset="0"/>
                <a:cs typeface="Arial" panose="020B0604020202020204" pitchFamily="34" charset="0"/>
              </a:rPr>
              <a:t>Every child has a right to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897A77C-7189-5C77-EF57-BD56586409F7}"/>
              </a:ext>
            </a:extLst>
          </p:cNvPr>
          <p:cNvSpPr txBox="1"/>
          <p:nvPr/>
        </p:nvSpPr>
        <p:spPr>
          <a:xfrm>
            <a:off x="7951808" y="1823805"/>
            <a:ext cx="123315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 b="1">
                <a:latin typeface="Arial" panose="020B0604020202020204" pitchFamily="34" charset="0"/>
                <a:cs typeface="Arial" panose="020B0604020202020204" pitchFamily="34" charset="0"/>
              </a:rPr>
              <a:t>1. Survive &amp; thrive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8283D8-9436-7DA0-CB1D-3A37BF92BBEF}"/>
              </a:ext>
            </a:extLst>
          </p:cNvPr>
          <p:cNvSpPr txBox="1"/>
          <p:nvPr/>
        </p:nvSpPr>
        <p:spPr>
          <a:xfrm>
            <a:off x="9115358" y="2806274"/>
            <a:ext cx="936819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 b="1">
                <a:latin typeface="Arial" panose="020B0604020202020204" pitchFamily="34" charset="0"/>
                <a:cs typeface="Arial" panose="020B0604020202020204" pitchFamily="34" charset="0"/>
              </a:rPr>
              <a:t>2. Learn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2C5554-249C-84EB-B20A-1A08D9A55DB6}"/>
              </a:ext>
            </a:extLst>
          </p:cNvPr>
          <p:cNvSpPr txBox="1"/>
          <p:nvPr/>
        </p:nvSpPr>
        <p:spPr>
          <a:xfrm>
            <a:off x="8680939" y="3781003"/>
            <a:ext cx="1662477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 b="1">
                <a:latin typeface="Arial" panose="020B0604020202020204" pitchFamily="34" charset="0"/>
                <a:cs typeface="Arial" panose="020B0604020202020204" pitchFamily="34" charset="0"/>
              </a:rPr>
              <a:t>3. Be protected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BFD917B-F737-0207-90BB-4EC0731FF911}"/>
              </a:ext>
            </a:extLst>
          </p:cNvPr>
          <p:cNvSpPr txBox="1"/>
          <p:nvPr/>
        </p:nvSpPr>
        <p:spPr>
          <a:xfrm>
            <a:off x="8396446" y="4718315"/>
            <a:ext cx="1770441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 b="1">
                <a:latin typeface="Arial" panose="020B0604020202020204" pitchFamily="34" charset="0"/>
                <a:cs typeface="Arial" panose="020B0604020202020204" pitchFamily="34" charset="0"/>
              </a:rPr>
              <a:t>4. Live in a clean &amp; safe environment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FCBBB23-EF07-E696-0C52-58DFFF52A18F}"/>
              </a:ext>
            </a:extLst>
          </p:cNvPr>
          <p:cNvSpPr txBox="1"/>
          <p:nvPr/>
        </p:nvSpPr>
        <p:spPr>
          <a:xfrm>
            <a:off x="7876571" y="5675616"/>
            <a:ext cx="1441665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1500"/>
              </a:lnSpc>
              <a:spcAft>
                <a:spcPts val="600"/>
              </a:spcAft>
            </a:pPr>
            <a:r>
              <a:rPr lang="en-AU" sz="1400" b="1">
                <a:latin typeface="Arial" panose="020B0604020202020204" pitchFamily="34" charset="0"/>
                <a:cs typeface="Arial" panose="020B0604020202020204" pitchFamily="34" charset="0"/>
              </a:rPr>
              <a:t>5. A fair chance in life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33A8DB08-0284-862D-0B86-1CDFEC3BE4EE}"/>
              </a:ext>
            </a:extLst>
          </p:cNvPr>
          <p:cNvSpPr/>
          <p:nvPr/>
        </p:nvSpPr>
        <p:spPr>
          <a:xfrm>
            <a:off x="9305629" y="1395536"/>
            <a:ext cx="1080000" cy="1080000"/>
          </a:xfrm>
          <a:prstGeom prst="ellipse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84" r="-2508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CE58A886-6071-B912-4A9B-4C409998EF62}"/>
              </a:ext>
            </a:extLst>
          </p:cNvPr>
          <p:cNvSpPr/>
          <p:nvPr/>
        </p:nvSpPr>
        <p:spPr>
          <a:xfrm>
            <a:off x="10160629" y="2300859"/>
            <a:ext cx="1080000" cy="1080000"/>
          </a:xfrm>
          <a:prstGeom prst="ellipse">
            <a:avLst/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74" r="-250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22582496-D3A5-815A-2EBE-50B3057FF349}"/>
              </a:ext>
            </a:extLst>
          </p:cNvPr>
          <p:cNvSpPr/>
          <p:nvPr/>
        </p:nvSpPr>
        <p:spPr>
          <a:xfrm>
            <a:off x="10390281" y="3467940"/>
            <a:ext cx="1080000" cy="1080000"/>
          </a:xfrm>
          <a:prstGeom prst="ellipse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381" r="-1474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108A60C9-BE7F-CF6E-0444-F1D8782E667D}"/>
              </a:ext>
            </a:extLst>
          </p:cNvPr>
          <p:cNvSpPr/>
          <p:nvPr/>
        </p:nvSpPr>
        <p:spPr>
          <a:xfrm>
            <a:off x="10166887" y="4595616"/>
            <a:ext cx="1080000" cy="1080000"/>
          </a:xfrm>
          <a:prstGeom prst="ellipse">
            <a:avLst/>
          </a:prstGeom>
          <a:blipFill dpi="0" rotWithShape="1"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74" r="-250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478B17C-C222-5B5C-1BAE-5097A61F2CD8}"/>
              </a:ext>
            </a:extLst>
          </p:cNvPr>
          <p:cNvSpPr/>
          <p:nvPr/>
        </p:nvSpPr>
        <p:spPr>
          <a:xfrm>
            <a:off x="9400474" y="5425097"/>
            <a:ext cx="1080000" cy="1080000"/>
          </a:xfrm>
          <a:prstGeom prst="ellipse">
            <a:avLst/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5074" r="-2507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Slide Number Placeholder 4">
            <a:extLst>
              <a:ext uri="{FF2B5EF4-FFF2-40B4-BE49-F238E27FC236}">
                <a16:creationId xmlns:a16="http://schemas.microsoft.com/office/drawing/2014/main" id="{2A5AE3EA-F902-78A3-9B58-AD5163E36F11}"/>
              </a:ext>
            </a:extLst>
          </p:cNvPr>
          <p:cNvSpPr txBox="1">
            <a:spLocks/>
          </p:cNvSpPr>
          <p:nvPr/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20E72F2D-B2AC-6244-8A61-4DB2981BEBB5}" type="slidenum">
              <a:rPr lang="en-US" sz="1200" smtClean="0"/>
              <a:pPr algn="r"/>
              <a:t>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8325852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35C6C5B-5886-4C90-864A-D84F5B5FDF6C}"/>
              </a:ext>
            </a:extLst>
          </p:cNvPr>
          <p:cNvSpPr txBox="1">
            <a:spLocks/>
          </p:cNvSpPr>
          <p:nvPr/>
        </p:nvSpPr>
        <p:spPr>
          <a:xfrm>
            <a:off x="8709" y="0"/>
            <a:ext cx="12183291" cy="1139453"/>
          </a:xfrm>
          <a:prstGeom prst="rect">
            <a:avLst/>
          </a:prstGeom>
        </p:spPr>
        <p:txBody>
          <a:bodyPr lIns="91440" tIns="45720" rIns="91440" bIns="45720" anchor="t"/>
          <a:lstStyle>
            <a:lvl1pPr algn="l" defTabSz="4572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>
              <a:spcBef>
                <a:spcPct val="50000"/>
              </a:spcBef>
            </a:pPr>
            <a:br>
              <a:rPr lang="en-US" sz="3200" b="1"/>
            </a:br>
            <a:r>
              <a:rPr lang="en-US" sz="3200"/>
              <a:t>Medicine Procurement Value  -2019</a:t>
            </a:r>
            <a:r>
              <a:rPr lang="en-US" sz="3200" baseline="0"/>
              <a:t> to 2023</a:t>
            </a:r>
            <a:endParaRPr lang="en-GB" sz="32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EAFB42F-FA5B-4ADE-B2E8-814DBAFB35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E72F2D-B2AC-6244-8A61-4DB2981BEBB5}" type="slidenum">
              <a:rPr lang="en-US" smtClean="0"/>
              <a:pPr/>
              <a:t>7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9A96993-991F-47EF-A339-B6949ED09A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9" y="6734298"/>
            <a:ext cx="12192600" cy="11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Footer Placeholder 3">
            <a:extLst>
              <a:ext uri="{FF2B5EF4-FFF2-40B4-BE49-F238E27FC236}">
                <a16:creationId xmlns:a16="http://schemas.microsoft.com/office/drawing/2014/main" id="{42B4BFAC-EB6A-E15B-FD79-AA73E3FB1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</p:spPr>
        <p:txBody>
          <a:bodyPr/>
          <a:lstStyle/>
          <a:p>
            <a:r>
              <a:rPr lang="en-US"/>
              <a:t>RFP-DAN-2024-503726        UNICEF | for every child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AA7720B-6252-D86C-ED0D-4503EBE2D89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045" y="1136259"/>
            <a:ext cx="10329765" cy="565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1926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792772F7-230C-4CAD-B682-B66802081DB7}"/>
              </a:ext>
            </a:extLst>
          </p:cNvPr>
          <p:cNvSpPr/>
          <p:nvPr/>
        </p:nvSpPr>
        <p:spPr>
          <a:xfrm>
            <a:off x="534256" y="805496"/>
            <a:ext cx="11332395" cy="58635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Supply  Division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https://www.unicef.org/supply/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Procurement Policies: 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https://www.unicef.org/supply/resources/procurement-policies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 Notes and Updates: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https://www.unicef.org/supply/market-notes-and-updates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Price Data Overview: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https://www.unicef.org/supply/pricing-data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Key Supply Markets Dashboard: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https://www.unicef.org/supply/documents/key-supply-markets-dashboard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UNICEF Tender Calendars: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8"/>
              </a:rPr>
              <a:t>https://www.unicef.org/supply/tender-calendars</a:t>
            </a: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endParaRPr lang="en-US" sz="1870" i="1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AutoNum type="arabicPeriod"/>
            </a:pPr>
            <a:r>
              <a:rPr lang="en-US" sz="187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Information for Suppliers: 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9"/>
              </a:rPr>
              <a:t>https://www.unicef.org/supply/suppliers-and-service-providers</a:t>
            </a:r>
            <a:r>
              <a:rPr lang="en-US" sz="1870" i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en-US" sz="280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001355A-9C7D-438D-8DF6-8A43EC435527}"/>
              </a:ext>
            </a:extLst>
          </p:cNvPr>
          <p:cNvGrpSpPr/>
          <p:nvPr/>
        </p:nvGrpSpPr>
        <p:grpSpPr>
          <a:xfrm>
            <a:off x="637382" y="188985"/>
            <a:ext cx="10200858" cy="652398"/>
            <a:chOff x="611443" y="353371"/>
            <a:chExt cx="10595274" cy="652398"/>
          </a:xfrm>
        </p:grpSpPr>
        <p:sp>
          <p:nvSpPr>
            <p:cNvPr id="6" name="Symbol zastępczy tekstu 24">
              <a:extLst>
                <a:ext uri="{FF2B5EF4-FFF2-40B4-BE49-F238E27FC236}">
                  <a16:creationId xmlns:a16="http://schemas.microsoft.com/office/drawing/2014/main" id="{BAD1E490-5CF6-478F-9D6F-2A5E841984CE}"/>
                </a:ext>
              </a:extLst>
            </p:cNvPr>
            <p:cNvSpPr txBox="1">
              <a:spLocks/>
            </p:cNvSpPr>
            <p:nvPr/>
          </p:nvSpPr>
          <p:spPr>
            <a:xfrm>
              <a:off x="611443" y="434303"/>
              <a:ext cx="10595274" cy="53557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AU" sz="3300" b="1">
                  <a:solidFill>
                    <a:srgbClr val="00B0F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LINKS TO USEFUL UNICEF RESOURCES</a:t>
              </a:r>
            </a:p>
          </p:txBody>
        </p:sp>
        <p:sp>
          <p:nvSpPr>
            <p:cNvPr id="7" name="object 12">
              <a:extLst>
                <a:ext uri="{FF2B5EF4-FFF2-40B4-BE49-F238E27FC236}">
                  <a16:creationId xmlns:a16="http://schemas.microsoft.com/office/drawing/2014/main" id="{F8A2CCC2-CD60-43BA-9E78-9746B3F4CE43}"/>
                </a:ext>
              </a:extLst>
            </p:cNvPr>
            <p:cNvSpPr/>
            <p:nvPr/>
          </p:nvSpPr>
          <p:spPr>
            <a:xfrm>
              <a:off x="683471" y="353371"/>
              <a:ext cx="9909769" cy="652398"/>
            </a:xfrm>
            <a:custGeom>
              <a:avLst/>
              <a:gdLst/>
              <a:ahLst/>
              <a:cxnLst/>
              <a:rect l="l" t="t" r="r" b="b"/>
              <a:pathLst>
                <a:path w="5741034" h="1186180">
                  <a:moveTo>
                    <a:pt x="0" y="1185900"/>
                  </a:moveTo>
                  <a:lnTo>
                    <a:pt x="5740946" y="1185900"/>
                  </a:lnTo>
                  <a:lnTo>
                    <a:pt x="5740946" y="0"/>
                  </a:lnTo>
                  <a:lnTo>
                    <a:pt x="0" y="0"/>
                  </a:lnTo>
                </a:path>
              </a:pathLst>
            </a:custGeom>
            <a:ln w="38100">
              <a:solidFill>
                <a:srgbClr val="00AE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2" name="Slide Number Placeholder 4">
            <a:extLst>
              <a:ext uri="{FF2B5EF4-FFF2-40B4-BE49-F238E27FC236}">
                <a16:creationId xmlns:a16="http://schemas.microsoft.com/office/drawing/2014/main" id="{2700F9DD-A0F0-EBF5-3B51-4C11B8E5F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</p:spPr>
        <p:txBody>
          <a:bodyPr/>
          <a:lstStyle/>
          <a:p>
            <a:fld id="{20E72F2D-B2AC-6244-8A61-4DB2981BEBB5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6442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ytuł 2">
            <a:extLst>
              <a:ext uri="{FF2B5EF4-FFF2-40B4-BE49-F238E27FC236}">
                <a16:creationId xmlns:a16="http://schemas.microsoft.com/office/drawing/2014/main" id="{A29570BD-C469-4FB3-9D6C-DAA3CA8DB007}"/>
              </a:ext>
            </a:extLst>
          </p:cNvPr>
          <p:cNvSpPr txBox="1">
            <a:spLocks/>
          </p:cNvSpPr>
          <p:nvPr/>
        </p:nvSpPr>
        <p:spPr>
          <a:xfrm>
            <a:off x="277402" y="431516"/>
            <a:ext cx="3801438" cy="2393878"/>
          </a:xfrm>
        </p:spPr>
        <p:txBody>
          <a:bodyPr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3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>
                <a:latin typeface="Arial Black" panose="020B0A04020102020204" pitchFamily="34" charset="0"/>
                <a:cs typeface="Arial" panose="020B0604020202020204" pitchFamily="34" charset="0"/>
              </a:rPr>
              <a:t>TENDER APPROACH</a:t>
            </a:r>
            <a:endParaRPr lang="pl-PL"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0247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item1.xml><?xml version="1.0" encoding="utf-8"?>
<?mso-contentType ?>
<SharedContentType xmlns="Microsoft.SharePoint.Taxonomy.ContentTypeSync" SourceId="73f51738-d318-4883-9d64-4f0bd0ccc55e" ContentTypeId="0x0101009BA85F8052A6DA4FA3E31FF9F74C6970" PreviousValue="false"/>
</file>

<file path=customXml/item2.xml><?xml version="1.0" encoding="utf-8"?>
<?mso-contentType ?>
<customXsn xmlns="http://schemas.microsoft.com/office/2006/metadata/customXsn">
  <xsnLocation/>
  <cached>True</cached>
  <openByDefault>True</openByDefault>
  <xsnScope/>
</customXsn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UNICEF Document" ma:contentTypeID="0x0101009BA85F8052A6DA4FA3E31FF9F74C6970001D4087670FC3244FA26013C8197F7A1C" ma:contentTypeVersion="61" ma:contentTypeDescription="" ma:contentTypeScope="" ma:versionID="c25008bed7fd19bc229c8e9d51287730">
  <xsd:schema xmlns:xsd="http://www.w3.org/2001/XMLSchema" xmlns:xs="http://www.w3.org/2001/XMLSchema" xmlns:p="http://schemas.microsoft.com/office/2006/metadata/properties" xmlns:ns1="http://schemas.microsoft.com/sharepoint/v3" xmlns:ns2="ca283e0b-db31-4043-a2ef-b80661bf084a" xmlns:ns3="http://schemas.microsoft.com/sharepoint.v3" xmlns:ns4="83abda1d-1a90-4caa-8671-ec4651ff3890" xmlns:ns5="da91fe6c-2659-4e44-8dd5-5f1ee4ae7ffe" xmlns:ns6="http://schemas.microsoft.com/sharepoint/v4" targetNamespace="http://schemas.microsoft.com/office/2006/metadata/properties" ma:root="true" ma:fieldsID="dac5a04fe2ba4374a7b9825db01980bb" ns1:_="" ns2:_="" ns3:_="" ns4:_="" ns5:_="" ns6:_="">
    <xsd:import namespace="http://schemas.microsoft.com/sharepoint/v3"/>
    <xsd:import namespace="ca283e0b-db31-4043-a2ef-b80661bf084a"/>
    <xsd:import namespace="http://schemas.microsoft.com/sharepoint.v3"/>
    <xsd:import namespace="83abda1d-1a90-4caa-8671-ec4651ff3890"/>
    <xsd:import namespace="da91fe6c-2659-4e44-8dd5-5f1ee4ae7ffe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WrittenBy" minOccurs="0"/>
                <xsd:element ref="ns2:ContentLanguage" minOccurs="0"/>
                <xsd:element ref="ns3:CategoryDescription" minOccurs="0"/>
                <xsd:element ref="ns2:RecipientsEmail" minOccurs="0"/>
                <xsd:element ref="ns2:SenderEmail" minOccurs="0"/>
                <xsd:element ref="ns2:DateTransmittedEmail" minOccurs="0"/>
                <xsd:element ref="ns2:k8c968e8c72a4eda96b7e8fdbe192be2" minOccurs="0"/>
                <xsd:element ref="ns2:ga975397408f43e4b84ec8e5a598e523" minOccurs="0"/>
                <xsd:element ref="ns2:mda26ace941f4791a7314a339fee829c" minOccurs="0"/>
                <xsd:element ref="ns2:TaxCatchAllLabel" minOccurs="0"/>
                <xsd:element ref="ns2:TaxCatchAll" minOccurs="0"/>
                <xsd:element ref="ns2:h6a71f3e574e4344bc34f3fc9dd20054" minOccurs="0"/>
                <xsd:element ref="ns2:ContentStatus" minOccurs="0"/>
                <xsd:element ref="ns2:j169e817e0ee4eb8974e6fc4a2762909" minOccurs="0"/>
                <xsd:element ref="ns2:j048a4f9aaad4a8990a1d5e5f53cb451" minOccurs="0"/>
                <xsd:element ref="ns5:MediaServiceMetadata" minOccurs="0"/>
                <xsd:element ref="ns5:MediaServiceFastMetadata" minOccurs="0"/>
                <xsd:element ref="ns5:MediaServiceAutoKeyPoints" minOccurs="0"/>
                <xsd:element ref="ns5:MediaServiceKeyPoints" minOccurs="0"/>
                <xsd:element ref="ns5:MediaServiceOCR" minOccurs="0"/>
                <xsd:element ref="ns5:MediaServiceGenerationTime" minOccurs="0"/>
                <xsd:element ref="ns5:MediaServiceEventHashCode" minOccurs="0"/>
                <xsd:element ref="ns5:MediaServiceDateTaken" minOccurs="0"/>
                <xsd:element ref="ns6:IconOverlay" minOccurs="0"/>
                <xsd:element ref="ns1:_vti_ItemDeclaredRecord" minOccurs="0"/>
                <xsd:element ref="ns1:_vti_ItemHoldRecordStatus" minOccurs="0"/>
                <xsd:element ref="ns4:TaxKeywordTaxHTField" minOccurs="0"/>
                <xsd:element ref="ns4:SemaphoreItemMetadata" minOccurs="0"/>
                <xsd:element ref="ns4:SharedWithUsers" minOccurs="0"/>
                <xsd:element ref="ns4:SharedWithDetails" minOccurs="0"/>
                <xsd:element ref="ns5:MediaServiceLocation" minOccurs="0"/>
                <xsd:element ref="ns5:MediaLengthInSeconds" minOccurs="0"/>
                <xsd:element ref="ns5:lcf76f155ced4ddcb4097134ff3c332f" minOccurs="0"/>
                <xsd:element ref="ns5:MediaServiceObjectDetectorVersions" minOccurs="0"/>
                <xsd:element ref="ns5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vti_ItemDeclaredRecord" ma:index="40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41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a283e0b-db31-4043-a2ef-b80661bf084a" elementFormDefault="qualified">
    <xsd:import namespace="http://schemas.microsoft.com/office/2006/documentManagement/types"/>
    <xsd:import namespace="http://schemas.microsoft.com/office/infopath/2007/PartnerControls"/>
    <xsd:element name="WrittenBy" ma:index="3" nillable="true" ma:displayName="Written By" ma:description="‘Written By’ is auto-completed with the name of the uploader, but can be edited if you are uploading on behalf of someone else." ma:list="UserInfo" ma:SharePointGroup="0" ma:internalName="WrittenBy" ma:readOnly="false" ma:showField="ImnNam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ContentLanguage" ma:index="4" nillable="true" ma:displayName="Content Language *" ma:default="English" ma:format="RadioButtons" ma:indexed="true" ma:internalName="ContentLanguage" ma:readOnly="false">
      <xsd:simpleType>
        <xsd:restriction base="dms:Choice">
          <xsd:enumeration value="English"/>
          <xsd:enumeration value="French"/>
          <xsd:enumeration value="Spanish"/>
          <xsd:enumeration value="Russian"/>
          <xsd:enumeration value="Chinese"/>
          <xsd:enumeration value="Arabic"/>
          <xsd:enumeration value="other"/>
        </xsd:restriction>
      </xsd:simpleType>
    </xsd:element>
    <xsd:element name="RecipientsEmail" ma:index="9" nillable="true" ma:displayName="Recipients (email)" ma:hidden="true" ma:internalName="RecipientsEmail" ma:readOnly="false">
      <xsd:simpleType>
        <xsd:restriction base="dms:Text">
          <xsd:maxLength value="255"/>
        </xsd:restriction>
      </xsd:simpleType>
    </xsd:element>
    <xsd:element name="SenderEmail" ma:index="10" nillable="true" ma:displayName="Sender (email)" ma:hidden="true" ma:internalName="SenderEmail" ma:readOnly="false">
      <xsd:simpleType>
        <xsd:restriction base="dms:Text">
          <xsd:maxLength value="255"/>
        </xsd:restriction>
      </xsd:simpleType>
    </xsd:element>
    <xsd:element name="DateTransmittedEmail" ma:index="11" nillable="true" ma:displayName="Date transmitted (email)" ma:format="DateTime" ma:hidden="true" ma:internalName="DateTransmittedEmail" ma:readOnly="false">
      <xsd:simpleType>
        <xsd:restriction base="dms:DateTime"/>
      </xsd:simpleType>
    </xsd:element>
    <xsd:element name="k8c968e8c72a4eda96b7e8fdbe192be2" ma:index="12" nillable="true" ma:taxonomy="true" ma:internalName="k8c968e8c72a4eda96b7e8fdbe192be2" ma:taxonomyFieldName="GeographicScope" ma:displayName="Geographic Scope" ma:default="" ma:fieldId="{48c968e8-c72a-4eda-96b7-e8fdbe192be2}" ma:taxonomyMulti="true" ma:sspId="73f51738-d318-4883-9d64-4f0bd0ccc55e" ma:termSetId="0a00fedf-defc-4fe3-a3bf-9929b29a638e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ga975397408f43e4b84ec8e5a598e523" ma:index="16" nillable="true" ma:taxonomy="true" ma:internalName="ga975397408f43e4b84ec8e5a598e523" ma:taxonomyFieldName="OfficeDivision" ma:displayName="Office/Division *" ma:readOnly="false" ma:default="1033;#Denmark-1200|659a1518-a057-49e4-87e3-a15fb5fd11de" ma:fieldId="{0a975397-408f-43e4-b84e-c8e5a598e523}" ma:sspId="73f51738-d318-4883-9d64-4f0bd0ccc55e" ma:termSetId="1761a25e-44f4-4213-964a-f96c515e12c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da26ace941f4791a7314a339fee829c" ma:index="17" nillable="true" ma:taxonomy="true" ma:internalName="mda26ace941f4791a7314a339fee829c" ma:taxonomyFieldName="DocumentType" ma:displayName="Document Type *" ma:indexed="true" ma:readOnly="false" ma:default="" ma:fieldId="{6da26ace-941f-4791-a731-4a339fee829c}" ma:sspId="73f51738-d318-4883-9d64-4f0bd0ccc55e" ma:termSetId="f93b6877-8902-4378-8587-5ec85f36ead9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axCatchAllLabel" ma:index="18" nillable="true" ma:displayName="Taxonomy Catch All Column1" ma:hidden="true" ma:list="{a2c091eb-e1bc-4e4e-a3e8-fd324b63a258}" ma:internalName="TaxCatchAllLabel" ma:readOnly="true" ma:showField="CatchAllDataLabel" ma:web="83abda1d-1a90-4caa-8671-ec4651ff38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" ma:index="22" nillable="true" ma:displayName="Taxonomy Catch All Column" ma:hidden="true" ma:list="{a2c091eb-e1bc-4e4e-a3e8-fd324b63a258}" ma:internalName="TaxCatchAll" ma:showField="CatchAllData" ma:web="83abda1d-1a90-4caa-8671-ec4651ff38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h6a71f3e574e4344bc34f3fc9dd20054" ma:index="23" nillable="true" ma:taxonomy="true" ma:internalName="h6a71f3e574e4344bc34f3fc9dd20054" ma:taxonomyFieldName="Topic" ma:displayName="Topic *" ma:readOnly="false" ma:default="" ma:fieldId="{16a71f3e-574e-4344-bc34-f3fc9dd20054}" ma:taxonomyMulti="true" ma:sspId="73f51738-d318-4883-9d64-4f0bd0ccc55e" ma:termSetId="9561e0e6-71cf-4f3c-87c3-08a6b5d907e8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ContentStatus" ma:index="25" nillable="true" ma:displayName="Content Status" ma:description="Optional column to indicate document status: no status, draft, final or expired.​" ma:format="RadioButtons" ma:internalName="ContentStatus">
      <xsd:simpleType>
        <xsd:restriction base="dms:Choice">
          <xsd:enumeration value="­"/>
          <xsd:enumeration value="Draft"/>
          <xsd:enumeration value="Final"/>
          <xsd:enumeration value="Expired"/>
        </xsd:restriction>
      </xsd:simpleType>
    </xsd:element>
    <xsd:element name="j169e817e0ee4eb8974e6fc4a2762909" ma:index="26" nillable="true" ma:taxonomy="true" ma:internalName="j169e817e0ee4eb8974e6fc4a2762909" ma:taxonomyFieldName="CriticalForLongTermRetention" ma:displayName="Critical for long-term retention?" ma:default="" ma:fieldId="{3169e817-e0ee-4eb8-974e-6fc4a2762909}" ma:sspId="73f51738-d318-4883-9d64-4f0bd0ccc55e" ma:termSetId="59f85175-3dbf-4592-9c1d-453af9da4e8b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j048a4f9aaad4a8990a1d5e5f53cb451" ma:index="28" nillable="true" ma:taxonomy="true" ma:internalName="j048a4f9aaad4a8990a1d5e5f53cb451" ma:taxonomyFieldName="SystemDTAC" ma:displayName="System-DT-AC" ma:default="" ma:fieldId="{3048a4f9-aaad-4a89-90a1-d5e5f53cb451}" ma:sspId="73f51738-d318-4883-9d64-4f0bd0ccc55e" ma:termSetId="1e3381f3-a35f-499a-9a3c-017e5423e02a" ma:anchorId="00000000-0000-0000-0000-000000000000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.v3" elementFormDefault="qualified">
    <xsd:import namespace="http://schemas.microsoft.com/office/2006/documentManagement/types"/>
    <xsd:import namespace="http://schemas.microsoft.com/office/infopath/2007/PartnerControls"/>
    <xsd:element name="CategoryDescription" ma:index="6" nillable="true" ma:displayName="Description" ma:internalName="CategoryDescription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abda1d-1a90-4caa-8671-ec4651ff3890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42" nillable="true" ma:taxonomy="true" ma:internalName="TaxKeywordTaxHTField" ma:taxonomyFieldName="TaxKeyword" ma:displayName="Enterprise Keywords" ma:fieldId="{23f27201-bee3-471e-b2e7-b64fd8b7ca38}" ma:taxonomyMulti="true" ma:sspId="73f51738-d318-4883-9d64-4f0bd0ccc55e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SemaphoreItemMetadata" ma:index="43" nillable="true" ma:displayName="Semaphore Status" ma:hidden="true" ma:internalName="SemaphoreItemMetadata">
      <xsd:simpleType>
        <xsd:restriction base="dms:Note"/>
      </xsd:simpleType>
    </xsd:element>
    <xsd:element name="SharedWithUsers" ma:index="4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4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a91fe6c-2659-4e44-8dd5-5f1ee4ae7ff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3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3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3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3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3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3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3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38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46" nillable="true" ma:displayName="Location" ma:internalName="MediaServiceLocation" ma:readOnly="true">
      <xsd:simpleType>
        <xsd:restriction base="dms:Text"/>
      </xsd:simpleType>
    </xsd:element>
    <xsd:element name="MediaLengthInSeconds" ma:index="47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49" nillable="true" ma:taxonomy="true" ma:internalName="lcf76f155ced4ddcb4097134ff3c332f" ma:taxonomyFieldName="MediaServiceImageTags" ma:displayName="Image Tags" ma:readOnly="false" ma:fieldId="{5cf76f15-5ced-4ddc-b409-7134ff3c332f}" ma:taxonomyMulti="true" ma:sspId="73f51738-d318-4883-9d64-4f0bd0ccc55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5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5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39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0" ma:displayName="Content Type"/>
        <xsd:element ref="dc:title" minOccurs="0" maxOccurs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a283e0b-db31-4043-a2ef-b80661bf084a">
      <Value>4</Value>
      <Value>3</Value>
    </TaxCatchAll>
    <ga975397408f43e4b84ec8e5a598e523 xmlns="ca283e0b-db31-4043-a2ef-b80661bf084a">
      <Terms xmlns="http://schemas.microsoft.com/office/infopath/2007/PartnerControls">
        <TermInfo xmlns="http://schemas.microsoft.com/office/infopath/2007/PartnerControls">
          <TermName xmlns="http://schemas.microsoft.com/office/infopath/2007/PartnerControls">Denmark-1200</TermName>
          <TermId xmlns="http://schemas.microsoft.com/office/infopath/2007/PartnerControls">659a1518-a057-49e4-87e3-a15fb5fd11de</TermId>
        </TermInfo>
      </Terms>
    </ga975397408f43e4b84ec8e5a598e523>
    <TaxKeywordTaxHTField xmlns="83abda1d-1a90-4caa-8671-ec4651ff3890">
      <Terms xmlns="http://schemas.microsoft.com/office/infopath/2007/PartnerControls"/>
    </TaxKeywordTaxHTField>
    <k8c968e8c72a4eda96b7e8fdbe192be2 xmlns="ca283e0b-db31-4043-a2ef-b80661bf084a">
      <Terms xmlns="http://schemas.microsoft.com/office/infopath/2007/PartnerControls"/>
    </k8c968e8c72a4eda96b7e8fdbe192be2>
    <DateTransmittedEmail xmlns="ca283e0b-db31-4043-a2ef-b80661bf084a" xsi:nil="true"/>
    <ContentStatus xmlns="ca283e0b-db31-4043-a2ef-b80661bf084a" xsi:nil="true"/>
    <SenderEmail xmlns="ca283e0b-db31-4043-a2ef-b80661bf084a" xsi:nil="true"/>
    <IconOverlay xmlns="http://schemas.microsoft.com/sharepoint/v4" xsi:nil="true"/>
    <ContentLanguage xmlns="ca283e0b-db31-4043-a2ef-b80661bf084a">English</ContentLanguage>
    <h6a71f3e574e4344bc34f3fc9dd20054 xmlns="ca283e0b-db31-4043-a2ef-b80661bf084a">
      <Terms xmlns="http://schemas.microsoft.com/office/infopath/2007/PartnerControls">
        <TermInfo xmlns="http://schemas.microsoft.com/office/infopath/2007/PartnerControls">
          <TermName xmlns="http://schemas.microsoft.com/office/infopath/2007/PartnerControls">n/a</TermName>
          <TermId xmlns="http://schemas.microsoft.com/office/infopath/2007/PartnerControls">62fe7219-0ec3-42ac-964d-70ae5d8291bb</TermId>
        </TermInfo>
      </Terms>
    </h6a71f3e574e4344bc34f3fc9dd20054>
    <CategoryDescription xmlns="http://schemas.microsoft.com/sharepoint.v3" xsi:nil="true"/>
    <RecipientsEmail xmlns="ca283e0b-db31-4043-a2ef-b80661bf084a" xsi:nil="true"/>
    <mda26ace941f4791a7314a339fee829c xmlns="ca283e0b-db31-4043-a2ef-b80661bf084a">
      <Terms xmlns="http://schemas.microsoft.com/office/infopath/2007/PartnerControls"/>
    </mda26ace941f4791a7314a339fee829c>
    <WrittenBy xmlns="ca283e0b-db31-4043-a2ef-b80661bf084a">
      <UserInfo>
        <DisplayName/>
        <AccountId xsi:nil="true"/>
        <AccountType/>
      </UserInfo>
    </WrittenBy>
    <j169e817e0ee4eb8974e6fc4a2762909 xmlns="ca283e0b-db31-4043-a2ef-b80661bf084a">
      <Terms xmlns="http://schemas.microsoft.com/office/infopath/2007/PartnerControls"/>
    </j169e817e0ee4eb8974e6fc4a2762909>
    <j048a4f9aaad4a8990a1d5e5f53cb451 xmlns="ca283e0b-db31-4043-a2ef-b80661bf084a">
      <Terms xmlns="http://schemas.microsoft.com/office/infopath/2007/PartnerControls"/>
    </j048a4f9aaad4a8990a1d5e5f53cb451>
    <SemaphoreItemMetadata xmlns="83abda1d-1a90-4caa-8671-ec4651ff3890" xsi:nil="true"/>
    <SharedWithUsers xmlns="83abda1d-1a90-4caa-8671-ec4651ff3890">
      <UserInfo>
        <DisplayName>Rajiv Kshirsagar</DisplayName>
        <AccountId>35</AccountId>
        <AccountType/>
      </UserInfo>
      <UserInfo>
        <DisplayName>Xiaoyan Zhang</DisplayName>
        <AccountId>73</AccountId>
        <AccountType/>
      </UserInfo>
      <UserInfo>
        <DisplayName>Rennie Shonhiwa-Chikwanha</DisplayName>
        <AccountId>67</AccountId>
        <AccountType/>
      </UserInfo>
      <UserInfo>
        <DisplayName>Cynthia Kamtengeni</DisplayName>
        <AccountId>46</AccountId>
        <AccountType/>
      </UserInfo>
      <UserInfo>
        <DisplayName>Ilona Schioler</DisplayName>
        <AccountId>34</AccountId>
        <AccountType/>
      </UserInfo>
      <UserInfo>
        <DisplayName>Natasa Moravcevic</DisplayName>
        <AccountId>56</AccountId>
        <AccountType/>
      </UserInfo>
      <UserInfo>
        <DisplayName>Mary Atieno Ojoo</DisplayName>
        <AccountId>42</AccountId>
        <AccountType/>
      </UserInfo>
    </SharedWithUsers>
    <lcf76f155ced4ddcb4097134ff3c332f xmlns="da91fe6c-2659-4e44-8dd5-5f1ee4ae7ffe">
      <Terms xmlns="http://schemas.microsoft.com/office/infopath/2007/PartnerControls"/>
    </lcf76f155ced4ddcb4097134ff3c332f>
  </documentManagement>
</p:properties>
</file>

<file path=customXml/item6.xml><?xml version="1.0" encoding="utf-8"?>
<?mso-contentType ?>
<spe:Receivers xmlns:spe="http://schemas.microsoft.com/sharepoint/events"/>
</file>

<file path=customXml/itemProps1.xml><?xml version="1.0" encoding="utf-8"?>
<ds:datastoreItem xmlns:ds="http://schemas.openxmlformats.org/officeDocument/2006/customXml" ds:itemID="{9ED9390E-6052-4843-977B-224E08EFBC88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718E929-640C-4F84-B498-AE364099E0EE}">
  <ds:schemaRefs>
    <ds:schemaRef ds:uri="http://schemas.microsoft.com/office/2006/metadata/customXsn"/>
  </ds:schemaRefs>
</ds:datastoreItem>
</file>

<file path=customXml/itemProps3.xml><?xml version="1.0" encoding="utf-8"?>
<ds:datastoreItem xmlns:ds="http://schemas.openxmlformats.org/officeDocument/2006/customXml" ds:itemID="{1B96D5FA-B999-431F-A0CA-F9FE9212C3BE}">
  <ds:schemaRefs>
    <ds:schemaRef ds:uri="83abda1d-1a90-4caa-8671-ec4651ff3890"/>
    <ds:schemaRef ds:uri="ca283e0b-db31-4043-a2ef-b80661bf084a"/>
    <ds:schemaRef ds:uri="da91fe6c-2659-4e44-8dd5-5f1ee4ae7ffe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4"/>
    <ds:schemaRef ds:uri="http://schemas.openxmlformats.org/package/2006/metadata/core-properties"/>
    <ds:schemaRef ds:uri="http://www.w3.org/2001/XMLSchema"/>
  </ds:schemaRefs>
</ds:datastoreItem>
</file>

<file path=customXml/itemProps4.xml><?xml version="1.0" encoding="utf-8"?>
<ds:datastoreItem xmlns:ds="http://schemas.openxmlformats.org/officeDocument/2006/customXml" ds:itemID="{DBF5D481-CBD2-46BB-A52B-52116A46ACC6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72739526-D594-43EE-BC12-217C0D95D085}">
  <ds:schemaRefs>
    <ds:schemaRef ds:uri="83abda1d-1a90-4caa-8671-ec4651ff3890"/>
    <ds:schemaRef ds:uri="ca283e0b-db31-4043-a2ef-b80661bf084a"/>
    <ds:schemaRef ds:uri="da91fe6c-2659-4e44-8dd5-5f1ee4ae7ffe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microsoft.com/sharepoint.v3"/>
    <ds:schemaRef ds:uri="http://schemas.microsoft.com/sharepoint/v3"/>
    <ds:schemaRef ds:uri="http://schemas.microsoft.com/sharepoint/v4"/>
    <ds:schemaRef ds:uri="http://schemas.openxmlformats.org/package/2006/metadata/core-properties"/>
    <ds:schemaRef ds:uri="http://www.w3.org/XML/1998/namespace"/>
  </ds:schemaRefs>
</ds:datastoreItem>
</file>

<file path=customXml/itemProps6.xml><?xml version="1.0" encoding="utf-8"?>
<ds:datastoreItem xmlns:ds="http://schemas.openxmlformats.org/officeDocument/2006/customXml" ds:itemID="{91E4683B-4B1D-4F8B-9C5B-D2B5CA256AD9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4047</Words>
  <Application>Microsoft Office PowerPoint</Application>
  <PresentationFormat>Widescreen</PresentationFormat>
  <Paragraphs>495</Paragraphs>
  <Slides>43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43</vt:i4>
      </vt:variant>
    </vt:vector>
  </HeadingPairs>
  <TitlesOfParts>
    <vt:vector size="54" baseType="lpstr">
      <vt:lpstr>Arial</vt:lpstr>
      <vt:lpstr>Arial Black</vt:lpstr>
      <vt:lpstr>Arial,Sans-Serif</vt:lpstr>
      <vt:lpstr>Calibri</vt:lpstr>
      <vt:lpstr>Calibri Light</vt:lpstr>
      <vt:lpstr>Courier New</vt:lpstr>
      <vt:lpstr>Symbol</vt:lpstr>
      <vt:lpstr>Times New Roman</vt:lpstr>
      <vt:lpstr>Wingdings</vt:lpstr>
      <vt:lpstr>Office Theme</vt:lpstr>
      <vt:lpstr>1_Office Theme</vt:lpstr>
      <vt:lpstr>Pre-Bid Webinar RFP-DAN-2024-503735: OPHTHALMIC MEDICINES </vt:lpstr>
      <vt:lpstr>PowerPoint Presentation</vt:lpstr>
      <vt:lpstr> Agenda</vt:lpstr>
      <vt:lpstr>OVERVIEW OF UNICEF SUPPLY DIVISION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Procurement Volume of Tetracycline Eye Ointment-2015 to 2023</vt:lpstr>
      <vt:lpstr>Product Estimated Annual Forecast</vt:lpstr>
      <vt:lpstr>PowerPoint Presentation</vt:lpstr>
      <vt:lpstr>PowerPoint Presentation</vt:lpstr>
      <vt:lpstr>PowerPoint Presentation</vt:lpstr>
      <vt:lpstr>Tender Submission Contact persons </vt:lpstr>
      <vt:lpstr>HOW TO SUBMIT COMMERCIAL PROPOSAL</vt:lpstr>
      <vt:lpstr> COMMERCIAL  PROPOSAL </vt:lpstr>
      <vt:lpstr> COMMERCIAL  PROPOSAL </vt:lpstr>
      <vt:lpstr> COMMERCIAL  PROPOSAL </vt:lpstr>
      <vt:lpstr> COMMERCIAL  PROPOSAL </vt:lpstr>
      <vt:lpstr>HOW TO SUBMIT TECHNICAL PROPOSAL AND SAMPLES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Technical Proposal: For SRA marketed products and products qualifying as WHO PQ or WHO Listed Authority (WLA), or WHO Emergency Use Listing (EUL) approval /status.</vt:lpstr>
      <vt:lpstr>PowerPoint Presentation</vt:lpstr>
      <vt:lpstr>TENDER EVALUATION PROCESS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Contract Management</vt:lpstr>
      <vt:lpstr>Q&amp;A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Caroline Kiyiika</dc:creator>
  <cp:lastModifiedBy>Mada Plesner</cp:lastModifiedBy>
  <cp:revision>1</cp:revision>
  <dcterms:created xsi:type="dcterms:W3CDTF">2021-11-25T14:59:13Z</dcterms:created>
  <dcterms:modified xsi:type="dcterms:W3CDTF">2024-08-29T13:05:19Z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iticalForLongTermRetention">
    <vt:lpwstr/>
  </property>
  <property fmtid="{D5CDD505-2E9C-101B-9397-08002B2CF9AE}" pid="3" name="TaxKeyword">
    <vt:lpwstr/>
  </property>
  <property fmtid="{D5CDD505-2E9C-101B-9397-08002B2CF9AE}" pid="4" name="OfficeDivision">
    <vt:lpwstr>4;#Denmark-1200|659a1518-a057-49e4-87e3-a15fb5fd11de</vt:lpwstr>
  </property>
  <property fmtid="{D5CDD505-2E9C-101B-9397-08002B2CF9AE}" pid="5" name="Topic">
    <vt:lpwstr>3;#n/a|62fe7219-0ec3-42ac-964d-70ae5d8291bb</vt:lpwstr>
  </property>
  <property fmtid="{D5CDD505-2E9C-101B-9397-08002B2CF9AE}" pid="6" name="SystemDTAC">
    <vt:lpwstr/>
  </property>
  <property fmtid="{D5CDD505-2E9C-101B-9397-08002B2CF9AE}" pid="7" name="GeographicScope">
    <vt:lpwstr/>
  </property>
  <property fmtid="{D5CDD505-2E9C-101B-9397-08002B2CF9AE}" pid="8" name="DocumentType">
    <vt:lpwstr/>
  </property>
  <property fmtid="{D5CDD505-2E9C-101B-9397-08002B2CF9AE}" pid="9" name="ContentTypeId">
    <vt:lpwstr>0x0101009BA85F8052A6DA4FA3E31FF9F74C6970001D4087670FC3244FA26013C8197F7A1C</vt:lpwstr>
  </property>
  <property fmtid="{D5CDD505-2E9C-101B-9397-08002B2CF9AE}" pid="10" name="MediaServiceImageTags">
    <vt:lpwstr/>
  </property>
</Properties>
</file>