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04" r:id="rId1"/>
  </p:sldMasterIdLst>
  <p:notesMasterIdLst>
    <p:notesMasterId r:id="rId40"/>
  </p:notesMasterIdLst>
  <p:sldIdLst>
    <p:sldId id="256" r:id="rId2"/>
    <p:sldId id="257" r:id="rId3"/>
    <p:sldId id="294" r:id="rId4"/>
    <p:sldId id="258" r:id="rId5"/>
    <p:sldId id="329" r:id="rId6"/>
    <p:sldId id="331" r:id="rId7"/>
    <p:sldId id="332" r:id="rId8"/>
    <p:sldId id="333" r:id="rId9"/>
    <p:sldId id="300" r:id="rId10"/>
    <p:sldId id="262" r:id="rId11"/>
    <p:sldId id="263" r:id="rId12"/>
    <p:sldId id="320" r:id="rId13"/>
    <p:sldId id="315" r:id="rId14"/>
    <p:sldId id="340" r:id="rId15"/>
    <p:sldId id="341" r:id="rId16"/>
    <p:sldId id="311" r:id="rId17"/>
    <p:sldId id="312" r:id="rId18"/>
    <p:sldId id="334" r:id="rId19"/>
    <p:sldId id="336" r:id="rId20"/>
    <p:sldId id="335" r:id="rId21"/>
    <p:sldId id="313" r:id="rId22"/>
    <p:sldId id="314" r:id="rId23"/>
    <p:sldId id="337" r:id="rId24"/>
    <p:sldId id="316" r:id="rId25"/>
    <p:sldId id="317" r:id="rId26"/>
    <p:sldId id="338" r:id="rId27"/>
    <p:sldId id="318" r:id="rId28"/>
    <p:sldId id="319" r:id="rId29"/>
    <p:sldId id="339" r:id="rId30"/>
    <p:sldId id="303" r:id="rId31"/>
    <p:sldId id="323" r:id="rId32"/>
    <p:sldId id="324" r:id="rId33"/>
    <p:sldId id="305" r:id="rId34"/>
    <p:sldId id="327" r:id="rId35"/>
    <p:sldId id="306" r:id="rId36"/>
    <p:sldId id="271" r:id="rId37"/>
    <p:sldId id="309" r:id="rId38"/>
    <p:sldId id="293" r:id="rId39"/>
  </p:sldIdLst>
  <p:sldSz cx="12192000" cy="6858000"/>
  <p:notesSz cx="6858000" cy="9144000"/>
  <p:embeddedFontLst>
    <p:embeddedFont>
      <p:font typeface="Helvetica Neue" panose="020B0604020202020204" charset="0"/>
      <p:regular r:id="rId41"/>
      <p:bold r:id="rId42"/>
      <p:italic r:id="rId43"/>
      <p:boldItalic r:id="rId44"/>
    </p:embeddedFont>
    <p:embeddedFont>
      <p:font typeface="Calibri" panose="020F0502020204030204" pitchFamily="34" charset="0"/>
      <p:regular r:id="rId45"/>
      <p:bold r:id="rId46"/>
      <p:italic r:id="rId47"/>
      <p:boldItalic r:id="rId4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39D85B8-6F88-4717-A4C9-9A00ACBCEB75}">
  <a:tblStyle styleId="{439D85B8-6F88-4717-A4C9-9A00ACBCEB75}"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47" Type="http://schemas.openxmlformats.org/officeDocument/2006/relationships/font" Target="fonts/font7.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4.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3.fntdata"/><Relationship Id="rId48" Type="http://schemas.openxmlformats.org/officeDocument/2006/relationships/font" Target="fonts/font8.fnt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6.fntdata"/><Relationship Id="rId20" Type="http://schemas.openxmlformats.org/officeDocument/2006/relationships/slide" Target="slides/slide19.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5.xml.rels><?xml version="1.0" encoding="UTF-8" standalone="yes"?>
<Relationships xmlns="http://schemas.openxmlformats.org/package/2006/relationships"><Relationship Id="rId2" Type="http://schemas.openxmlformats.org/officeDocument/2006/relationships/hyperlink" Target="https://www.ungm.org/Public/Notice/96256" TargetMode="External"/><Relationship Id="rId1" Type="http://schemas.openxmlformats.org/officeDocument/2006/relationships/hyperlink" Target="mailto:maruiz@unfpa.org" TargetMode="External"/></Relationships>
</file>

<file path=ppt/diagrams/_rels/drawing5.xml.rels><?xml version="1.0" encoding="UTF-8" standalone="yes"?>
<Relationships xmlns="http://schemas.openxmlformats.org/package/2006/relationships"><Relationship Id="rId2" Type="http://schemas.openxmlformats.org/officeDocument/2006/relationships/hyperlink" Target="https://www.ungm.org/Public/Notice/96256" TargetMode="External"/><Relationship Id="rId1" Type="http://schemas.openxmlformats.org/officeDocument/2006/relationships/hyperlink" Target="mailto:maruiz@unfpa.org"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A5E639-FB26-4FE9-8B99-2C0FFAB4F544}"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1F86B68-B428-4594-96FC-DC7ED47F981F}">
      <dgm:prSet phldrT="[Text]"/>
      <dgm:spPr/>
      <dgm:t>
        <a:bodyPr/>
        <a:lstStyle/>
        <a:p>
          <a:r>
            <a:rPr lang="en-GB" b="1" dirty="0" smtClean="0"/>
            <a:t>LTA</a:t>
          </a:r>
          <a:endParaRPr lang="en-US" dirty="0"/>
        </a:p>
      </dgm:t>
    </dgm:pt>
    <dgm:pt modelId="{77C84582-FF7E-4627-9FAD-80074109F53D}" type="parTrans" cxnId="{E58D4621-0C6B-4155-99EF-7BBBB1ACDC7F}">
      <dgm:prSet/>
      <dgm:spPr/>
      <dgm:t>
        <a:bodyPr/>
        <a:lstStyle/>
        <a:p>
          <a:endParaRPr lang="en-US"/>
        </a:p>
      </dgm:t>
    </dgm:pt>
    <dgm:pt modelId="{C0064165-23EF-4E4B-AEC9-3263EB434857}" type="sibTrans" cxnId="{E58D4621-0C6B-4155-99EF-7BBBB1ACDC7F}">
      <dgm:prSet/>
      <dgm:spPr/>
      <dgm:t>
        <a:bodyPr/>
        <a:lstStyle/>
        <a:p>
          <a:endParaRPr lang="en-US"/>
        </a:p>
      </dgm:t>
    </dgm:pt>
    <dgm:pt modelId="{C9EF7CF2-8262-4C2F-83CC-757C4759518B}">
      <dgm:prSet phldrT="[Text]"/>
      <dgm:spPr/>
      <dgm:t>
        <a:bodyPr/>
        <a:lstStyle/>
        <a:p>
          <a:pPr rtl="0"/>
          <a:r>
            <a:rPr lang="en-GB" b="0" dirty="0" smtClean="0">
              <a:solidFill>
                <a:schemeClr val="dk1"/>
              </a:solidFill>
              <a:latin typeface="+mn-lt"/>
              <a:ea typeface="+mn-ea"/>
              <a:cs typeface="+mn-cs"/>
            </a:rPr>
            <a:t>As a result of this bidding process, UNFPA shall sign non-exclusive Long Term Agreements (LTAs) with multiple vendors per lot for </a:t>
          </a:r>
          <a:r>
            <a:rPr lang="en-GB" b="1" dirty="0" smtClean="0">
              <a:solidFill>
                <a:schemeClr val="dk1"/>
              </a:solidFill>
              <a:latin typeface="+mn-lt"/>
              <a:ea typeface="+mn-ea"/>
              <a:cs typeface="+mn-cs"/>
            </a:rPr>
            <a:t>3 years with possibility of extension for 1 year</a:t>
          </a:r>
          <a:r>
            <a:rPr lang="en-GB" b="0" dirty="0" smtClean="0">
              <a:solidFill>
                <a:schemeClr val="dk1"/>
              </a:solidFill>
              <a:latin typeface="+mn-lt"/>
              <a:ea typeface="+mn-ea"/>
              <a:cs typeface="+mn-cs"/>
            </a:rPr>
            <a:t> subject to satisfactory performance and competitiveness of prices. </a:t>
          </a:r>
          <a:endParaRPr lang="en-US" dirty="0"/>
        </a:p>
      </dgm:t>
    </dgm:pt>
    <dgm:pt modelId="{32092C0F-1D21-4067-95F6-64FC74998221}" type="parTrans" cxnId="{43CDDBB5-19AF-41B4-9B3D-870BA9421948}">
      <dgm:prSet/>
      <dgm:spPr/>
      <dgm:t>
        <a:bodyPr/>
        <a:lstStyle/>
        <a:p>
          <a:endParaRPr lang="en-US"/>
        </a:p>
      </dgm:t>
    </dgm:pt>
    <dgm:pt modelId="{73658E54-600C-4451-92D2-5541F00E30EA}" type="sibTrans" cxnId="{43CDDBB5-19AF-41B4-9B3D-870BA9421948}">
      <dgm:prSet/>
      <dgm:spPr/>
      <dgm:t>
        <a:bodyPr/>
        <a:lstStyle/>
        <a:p>
          <a:endParaRPr lang="en-US"/>
        </a:p>
      </dgm:t>
    </dgm:pt>
    <dgm:pt modelId="{FDD73A19-B7C8-40BD-B191-CAF25E4363BC}">
      <dgm:prSet phldrT="[Text]"/>
      <dgm:spPr/>
      <dgm:t>
        <a:bodyPr/>
        <a:lstStyle/>
        <a:p>
          <a:r>
            <a:rPr lang="en-GB" b="1" dirty="0" smtClean="0"/>
            <a:t>Coverage</a:t>
          </a:r>
          <a:endParaRPr lang="en-US" dirty="0"/>
        </a:p>
      </dgm:t>
    </dgm:pt>
    <dgm:pt modelId="{52843F83-FCB9-431D-BADA-8C00E6204311}" type="parTrans" cxnId="{29537745-3454-41D6-A0A4-889E7CE23DE4}">
      <dgm:prSet/>
      <dgm:spPr/>
      <dgm:t>
        <a:bodyPr/>
        <a:lstStyle/>
        <a:p>
          <a:endParaRPr lang="en-US"/>
        </a:p>
      </dgm:t>
    </dgm:pt>
    <dgm:pt modelId="{6BAD357E-5A55-4F64-B2B2-C824884B0DD4}" type="sibTrans" cxnId="{29537745-3454-41D6-A0A4-889E7CE23DE4}">
      <dgm:prSet/>
      <dgm:spPr/>
      <dgm:t>
        <a:bodyPr/>
        <a:lstStyle/>
        <a:p>
          <a:endParaRPr lang="en-US"/>
        </a:p>
      </dgm:t>
    </dgm:pt>
    <dgm:pt modelId="{7849F2AA-D7B3-4CA0-9FF9-0CEBEC762EEE}">
      <dgm:prSet phldrT="[Text]"/>
      <dgm:spPr/>
      <dgm:t>
        <a:bodyPr/>
        <a:lstStyle/>
        <a:p>
          <a:pPr rtl="0"/>
          <a:r>
            <a:rPr lang="en-GB" dirty="0" smtClean="0"/>
            <a:t>UNFPA’s </a:t>
          </a:r>
          <a:r>
            <a:rPr lang="en-GB" b="1" dirty="0" smtClean="0"/>
            <a:t>objective is to identify between 2-5 sources per product</a:t>
          </a:r>
          <a:r>
            <a:rPr lang="en-GB" dirty="0" smtClean="0"/>
            <a:t>, following</a:t>
          </a:r>
          <a:r>
            <a:rPr lang="en-GB" baseline="0" dirty="0" smtClean="0"/>
            <a:t> the strategy defined for each lot and category of products</a:t>
          </a:r>
          <a:endParaRPr lang="en-US" dirty="0"/>
        </a:p>
      </dgm:t>
    </dgm:pt>
    <dgm:pt modelId="{2838CF4D-D5BB-40B6-9855-D64BA6212E02}" type="parTrans" cxnId="{4C10EC07-B24A-4C99-AC84-CD92FB8644F8}">
      <dgm:prSet/>
      <dgm:spPr/>
      <dgm:t>
        <a:bodyPr/>
        <a:lstStyle/>
        <a:p>
          <a:endParaRPr lang="en-US"/>
        </a:p>
      </dgm:t>
    </dgm:pt>
    <dgm:pt modelId="{68FFF088-68E1-4BA3-982F-077FCB2AB6C0}" type="sibTrans" cxnId="{4C10EC07-B24A-4C99-AC84-CD92FB8644F8}">
      <dgm:prSet/>
      <dgm:spPr/>
      <dgm:t>
        <a:bodyPr/>
        <a:lstStyle/>
        <a:p>
          <a:endParaRPr lang="en-US"/>
        </a:p>
      </dgm:t>
    </dgm:pt>
    <dgm:pt modelId="{B8D8AF69-6D33-44EF-8C2E-A2F7326C9E13}">
      <dgm:prSet phldrT="[Text]"/>
      <dgm:spPr/>
      <dgm:t>
        <a:bodyPr/>
        <a:lstStyle/>
        <a:p>
          <a:r>
            <a:rPr lang="en-GB" b="1" dirty="0" smtClean="0"/>
            <a:t>Quality and</a:t>
          </a:r>
          <a:r>
            <a:rPr lang="en-GB" b="1" baseline="0" dirty="0" smtClean="0"/>
            <a:t> Price Competitiveness</a:t>
          </a:r>
          <a:endParaRPr lang="en-US" dirty="0"/>
        </a:p>
      </dgm:t>
    </dgm:pt>
    <dgm:pt modelId="{46087116-C40A-45B7-BF07-552CEDFB2365}" type="parTrans" cxnId="{5DD8BB00-6850-4BD4-922B-3884AECEE848}">
      <dgm:prSet/>
      <dgm:spPr/>
      <dgm:t>
        <a:bodyPr/>
        <a:lstStyle/>
        <a:p>
          <a:endParaRPr lang="en-US"/>
        </a:p>
      </dgm:t>
    </dgm:pt>
    <dgm:pt modelId="{9FCDB3B5-10E8-4DE6-BF0D-3DABCFE4DCB8}" type="sibTrans" cxnId="{5DD8BB00-6850-4BD4-922B-3884AECEE848}">
      <dgm:prSet/>
      <dgm:spPr/>
      <dgm:t>
        <a:bodyPr/>
        <a:lstStyle/>
        <a:p>
          <a:endParaRPr lang="en-US"/>
        </a:p>
      </dgm:t>
    </dgm:pt>
    <dgm:pt modelId="{2B4DFCF5-4F5B-488D-A42B-313D07D1FC59}">
      <dgm:prSet phldrT="[Text]"/>
      <dgm:spPr/>
      <dgm:t>
        <a:bodyPr/>
        <a:lstStyle/>
        <a:p>
          <a:pPr rtl="0"/>
          <a:r>
            <a:rPr lang="en-GB" dirty="0" smtClean="0"/>
            <a:t>UNFPA is looking for suppliers that </a:t>
          </a:r>
          <a:r>
            <a:rPr lang="en-GB" b="1" dirty="0" smtClean="0"/>
            <a:t>meet international quality standards and requirements </a:t>
          </a:r>
          <a:r>
            <a:rPr lang="en-GB" dirty="0" smtClean="0"/>
            <a:t>and ensure that commodities comply with the set standards. </a:t>
          </a:r>
          <a:endParaRPr lang="en-US" dirty="0"/>
        </a:p>
      </dgm:t>
    </dgm:pt>
    <dgm:pt modelId="{DD7938DB-DA74-457A-BC30-7DDCD10C8F99}" type="parTrans" cxnId="{E1B5A57D-8DAE-4795-B437-196A09AD417F}">
      <dgm:prSet/>
      <dgm:spPr/>
      <dgm:t>
        <a:bodyPr/>
        <a:lstStyle/>
        <a:p>
          <a:endParaRPr lang="en-US"/>
        </a:p>
      </dgm:t>
    </dgm:pt>
    <dgm:pt modelId="{5FCF06DD-B224-4C77-84EF-08A6831A4D4D}" type="sibTrans" cxnId="{E1B5A57D-8DAE-4795-B437-196A09AD417F}">
      <dgm:prSet/>
      <dgm:spPr/>
      <dgm:t>
        <a:bodyPr/>
        <a:lstStyle/>
        <a:p>
          <a:endParaRPr lang="en-US"/>
        </a:p>
      </dgm:t>
    </dgm:pt>
    <dgm:pt modelId="{8FC99861-4171-4D61-9AD4-E99FB36FFB26}">
      <dgm:prSet/>
      <dgm:spPr/>
      <dgm:t>
        <a:bodyPr/>
        <a:lstStyle/>
        <a:p>
          <a:pPr rtl="0"/>
          <a:r>
            <a:rPr lang="en-GB" b="0" dirty="0" smtClean="0"/>
            <a:t>An LTA is a framework agreement that will serve as a</a:t>
          </a:r>
          <a:r>
            <a:rPr lang="en-GB" b="0" baseline="0" dirty="0" smtClean="0"/>
            <a:t> base to issue Purchase Orders </a:t>
          </a:r>
          <a:r>
            <a:rPr lang="en-GB" b="0" dirty="0" smtClean="0"/>
            <a:t>when there is an actual requirement</a:t>
          </a:r>
        </a:p>
      </dgm:t>
    </dgm:pt>
    <dgm:pt modelId="{E7959818-2F45-4C19-ADC0-8B9E869DA608}" type="parTrans" cxnId="{46E30007-F36F-4B85-AEDF-626C49F9ADAA}">
      <dgm:prSet/>
      <dgm:spPr/>
      <dgm:t>
        <a:bodyPr/>
        <a:lstStyle/>
        <a:p>
          <a:endParaRPr lang="en-US"/>
        </a:p>
      </dgm:t>
    </dgm:pt>
    <dgm:pt modelId="{F3C7E980-A3B9-492B-B1EB-DA4F804D06BD}" type="sibTrans" cxnId="{46E30007-F36F-4B85-AEDF-626C49F9ADAA}">
      <dgm:prSet/>
      <dgm:spPr/>
      <dgm:t>
        <a:bodyPr/>
        <a:lstStyle/>
        <a:p>
          <a:endParaRPr lang="en-US"/>
        </a:p>
      </dgm:t>
    </dgm:pt>
    <dgm:pt modelId="{6F46A810-9C3F-4EA2-99D8-95CC7DB9CBC2}">
      <dgm:prSet/>
      <dgm:spPr/>
      <dgm:t>
        <a:bodyPr/>
        <a:lstStyle/>
        <a:p>
          <a:pPr rtl="0"/>
          <a:endParaRPr lang="en-GB" dirty="0" smtClean="0"/>
        </a:p>
      </dgm:t>
    </dgm:pt>
    <dgm:pt modelId="{0AA21174-6E49-44DE-AC78-AE2782C65CD2}" type="parTrans" cxnId="{A62C9AE2-A5A4-4C50-9B72-B381C7DCEDC7}">
      <dgm:prSet/>
      <dgm:spPr/>
      <dgm:t>
        <a:bodyPr/>
        <a:lstStyle/>
        <a:p>
          <a:endParaRPr lang="en-US"/>
        </a:p>
      </dgm:t>
    </dgm:pt>
    <dgm:pt modelId="{114F5245-F82A-48F3-89C7-39F6E8FE9084}" type="sibTrans" cxnId="{A62C9AE2-A5A4-4C50-9B72-B381C7DCEDC7}">
      <dgm:prSet/>
      <dgm:spPr/>
      <dgm:t>
        <a:bodyPr/>
        <a:lstStyle/>
        <a:p>
          <a:endParaRPr lang="en-US"/>
        </a:p>
      </dgm:t>
    </dgm:pt>
    <dgm:pt modelId="{981E54ED-2F4C-4CD7-9E20-F86B6F63A636}">
      <dgm:prSet/>
      <dgm:spPr/>
      <dgm:t>
        <a:bodyPr/>
        <a:lstStyle/>
        <a:p>
          <a:pPr rtl="0"/>
          <a:r>
            <a:rPr lang="en-GB" baseline="0" dirty="0" smtClean="0"/>
            <a:t>Suppliers should offer quality assured products at </a:t>
          </a:r>
          <a:r>
            <a:rPr lang="en-GB" b="1" baseline="0" dirty="0" smtClean="0"/>
            <a:t>competitive market price rates</a:t>
          </a:r>
          <a:endParaRPr lang="en-GB" b="1" dirty="0" smtClean="0"/>
        </a:p>
      </dgm:t>
    </dgm:pt>
    <dgm:pt modelId="{B91C0054-5325-4F3B-910D-76392ED436F0}" type="parTrans" cxnId="{3AD871B9-6DC1-4502-86D8-E524BCA7DF91}">
      <dgm:prSet/>
      <dgm:spPr/>
      <dgm:t>
        <a:bodyPr/>
        <a:lstStyle/>
        <a:p>
          <a:endParaRPr lang="en-US"/>
        </a:p>
      </dgm:t>
    </dgm:pt>
    <dgm:pt modelId="{82765E70-1FF5-450B-9F47-675F028C5904}" type="sibTrans" cxnId="{3AD871B9-6DC1-4502-86D8-E524BCA7DF91}">
      <dgm:prSet/>
      <dgm:spPr/>
      <dgm:t>
        <a:bodyPr/>
        <a:lstStyle/>
        <a:p>
          <a:endParaRPr lang="en-US"/>
        </a:p>
      </dgm:t>
    </dgm:pt>
    <dgm:pt modelId="{8BECE326-BF71-48F0-8175-47724B504AF6}" type="pres">
      <dgm:prSet presAssocID="{E0A5E639-FB26-4FE9-8B99-2C0FFAB4F544}" presName="linear" presStyleCnt="0">
        <dgm:presLayoutVars>
          <dgm:dir/>
          <dgm:animLvl val="lvl"/>
          <dgm:resizeHandles val="exact"/>
        </dgm:presLayoutVars>
      </dgm:prSet>
      <dgm:spPr/>
      <dgm:t>
        <a:bodyPr/>
        <a:lstStyle/>
        <a:p>
          <a:endParaRPr lang="en-US"/>
        </a:p>
      </dgm:t>
    </dgm:pt>
    <dgm:pt modelId="{732F6E42-2821-4BDA-8D04-4C9FDF505FA8}" type="pres">
      <dgm:prSet presAssocID="{41F86B68-B428-4594-96FC-DC7ED47F981F}" presName="parentLin" presStyleCnt="0"/>
      <dgm:spPr/>
    </dgm:pt>
    <dgm:pt modelId="{5FFD7E26-4002-4BF5-8601-E4B6577ACEF1}" type="pres">
      <dgm:prSet presAssocID="{41F86B68-B428-4594-96FC-DC7ED47F981F}" presName="parentLeftMargin" presStyleLbl="node1" presStyleIdx="0" presStyleCnt="3"/>
      <dgm:spPr/>
      <dgm:t>
        <a:bodyPr/>
        <a:lstStyle/>
        <a:p>
          <a:endParaRPr lang="en-US"/>
        </a:p>
      </dgm:t>
    </dgm:pt>
    <dgm:pt modelId="{67664D05-D20F-4051-A77E-F3E9FDF16271}" type="pres">
      <dgm:prSet presAssocID="{41F86B68-B428-4594-96FC-DC7ED47F981F}" presName="parentText" presStyleLbl="node1" presStyleIdx="0" presStyleCnt="3">
        <dgm:presLayoutVars>
          <dgm:chMax val="0"/>
          <dgm:bulletEnabled val="1"/>
        </dgm:presLayoutVars>
      </dgm:prSet>
      <dgm:spPr/>
      <dgm:t>
        <a:bodyPr/>
        <a:lstStyle/>
        <a:p>
          <a:endParaRPr lang="en-US"/>
        </a:p>
      </dgm:t>
    </dgm:pt>
    <dgm:pt modelId="{4171530A-32B3-4E91-9A5A-52EC0FA721B0}" type="pres">
      <dgm:prSet presAssocID="{41F86B68-B428-4594-96FC-DC7ED47F981F}" presName="negativeSpace" presStyleCnt="0"/>
      <dgm:spPr/>
    </dgm:pt>
    <dgm:pt modelId="{46CFD5B2-6FCE-4FE8-9913-898B001322B1}" type="pres">
      <dgm:prSet presAssocID="{41F86B68-B428-4594-96FC-DC7ED47F981F}" presName="childText" presStyleLbl="conFgAcc1" presStyleIdx="0" presStyleCnt="3">
        <dgm:presLayoutVars>
          <dgm:bulletEnabled val="1"/>
        </dgm:presLayoutVars>
      </dgm:prSet>
      <dgm:spPr/>
      <dgm:t>
        <a:bodyPr/>
        <a:lstStyle/>
        <a:p>
          <a:endParaRPr lang="en-US"/>
        </a:p>
      </dgm:t>
    </dgm:pt>
    <dgm:pt modelId="{002D9C83-602F-48CB-939D-4F3ADE110E93}" type="pres">
      <dgm:prSet presAssocID="{C0064165-23EF-4E4B-AEC9-3263EB434857}" presName="spaceBetweenRectangles" presStyleCnt="0"/>
      <dgm:spPr/>
    </dgm:pt>
    <dgm:pt modelId="{42CBE678-B304-4BCB-B7BC-E6D0CBBBE2AA}" type="pres">
      <dgm:prSet presAssocID="{FDD73A19-B7C8-40BD-B191-CAF25E4363BC}" presName="parentLin" presStyleCnt="0"/>
      <dgm:spPr/>
    </dgm:pt>
    <dgm:pt modelId="{A297FFD4-5F4B-4DEF-87CD-CA5C523DA748}" type="pres">
      <dgm:prSet presAssocID="{FDD73A19-B7C8-40BD-B191-CAF25E4363BC}" presName="parentLeftMargin" presStyleLbl="node1" presStyleIdx="0" presStyleCnt="3"/>
      <dgm:spPr/>
      <dgm:t>
        <a:bodyPr/>
        <a:lstStyle/>
        <a:p>
          <a:endParaRPr lang="en-US"/>
        </a:p>
      </dgm:t>
    </dgm:pt>
    <dgm:pt modelId="{1AF210A4-B973-4CF1-84C0-E3CB75DD67D5}" type="pres">
      <dgm:prSet presAssocID="{FDD73A19-B7C8-40BD-B191-CAF25E4363BC}" presName="parentText" presStyleLbl="node1" presStyleIdx="1" presStyleCnt="3">
        <dgm:presLayoutVars>
          <dgm:chMax val="0"/>
          <dgm:bulletEnabled val="1"/>
        </dgm:presLayoutVars>
      </dgm:prSet>
      <dgm:spPr/>
      <dgm:t>
        <a:bodyPr/>
        <a:lstStyle/>
        <a:p>
          <a:endParaRPr lang="en-US"/>
        </a:p>
      </dgm:t>
    </dgm:pt>
    <dgm:pt modelId="{739DC99B-1813-4453-A361-7EFC20AE578C}" type="pres">
      <dgm:prSet presAssocID="{FDD73A19-B7C8-40BD-B191-CAF25E4363BC}" presName="negativeSpace" presStyleCnt="0"/>
      <dgm:spPr/>
    </dgm:pt>
    <dgm:pt modelId="{8177BA1E-2A20-4E35-8F86-8AAB1212594A}" type="pres">
      <dgm:prSet presAssocID="{FDD73A19-B7C8-40BD-B191-CAF25E4363BC}" presName="childText" presStyleLbl="conFgAcc1" presStyleIdx="1" presStyleCnt="3">
        <dgm:presLayoutVars>
          <dgm:bulletEnabled val="1"/>
        </dgm:presLayoutVars>
      </dgm:prSet>
      <dgm:spPr/>
      <dgm:t>
        <a:bodyPr/>
        <a:lstStyle/>
        <a:p>
          <a:endParaRPr lang="en-US"/>
        </a:p>
      </dgm:t>
    </dgm:pt>
    <dgm:pt modelId="{68020F34-D986-42A8-A574-0737E031605D}" type="pres">
      <dgm:prSet presAssocID="{6BAD357E-5A55-4F64-B2B2-C824884B0DD4}" presName="spaceBetweenRectangles" presStyleCnt="0"/>
      <dgm:spPr/>
    </dgm:pt>
    <dgm:pt modelId="{D6178EC8-49FE-48FE-92B6-119766747CD9}" type="pres">
      <dgm:prSet presAssocID="{B8D8AF69-6D33-44EF-8C2E-A2F7326C9E13}" presName="parentLin" presStyleCnt="0"/>
      <dgm:spPr/>
    </dgm:pt>
    <dgm:pt modelId="{87E41508-76E8-45F8-9DF2-E7864200A3A3}" type="pres">
      <dgm:prSet presAssocID="{B8D8AF69-6D33-44EF-8C2E-A2F7326C9E13}" presName="parentLeftMargin" presStyleLbl="node1" presStyleIdx="1" presStyleCnt="3"/>
      <dgm:spPr/>
      <dgm:t>
        <a:bodyPr/>
        <a:lstStyle/>
        <a:p>
          <a:endParaRPr lang="en-US"/>
        </a:p>
      </dgm:t>
    </dgm:pt>
    <dgm:pt modelId="{9B3B4807-2F6B-46A1-9FE2-B19CB5B15142}" type="pres">
      <dgm:prSet presAssocID="{B8D8AF69-6D33-44EF-8C2E-A2F7326C9E13}" presName="parentText" presStyleLbl="node1" presStyleIdx="2" presStyleCnt="3">
        <dgm:presLayoutVars>
          <dgm:chMax val="0"/>
          <dgm:bulletEnabled val="1"/>
        </dgm:presLayoutVars>
      </dgm:prSet>
      <dgm:spPr/>
      <dgm:t>
        <a:bodyPr/>
        <a:lstStyle/>
        <a:p>
          <a:endParaRPr lang="en-US"/>
        </a:p>
      </dgm:t>
    </dgm:pt>
    <dgm:pt modelId="{5A955F8D-DD5A-4A5F-B253-AB7442C81037}" type="pres">
      <dgm:prSet presAssocID="{B8D8AF69-6D33-44EF-8C2E-A2F7326C9E13}" presName="negativeSpace" presStyleCnt="0"/>
      <dgm:spPr/>
    </dgm:pt>
    <dgm:pt modelId="{B93759A5-6754-4B3D-9748-E2A9A98081B9}" type="pres">
      <dgm:prSet presAssocID="{B8D8AF69-6D33-44EF-8C2E-A2F7326C9E13}" presName="childText" presStyleLbl="conFgAcc1" presStyleIdx="2" presStyleCnt="3">
        <dgm:presLayoutVars>
          <dgm:bulletEnabled val="1"/>
        </dgm:presLayoutVars>
      </dgm:prSet>
      <dgm:spPr/>
      <dgm:t>
        <a:bodyPr/>
        <a:lstStyle/>
        <a:p>
          <a:endParaRPr lang="en-US"/>
        </a:p>
      </dgm:t>
    </dgm:pt>
  </dgm:ptLst>
  <dgm:cxnLst>
    <dgm:cxn modelId="{7A3BAA87-2F5E-432E-ABCC-FEB942FC4D70}" type="presOf" srcId="{6F46A810-9C3F-4EA2-99D8-95CC7DB9CBC2}" destId="{B93759A5-6754-4B3D-9748-E2A9A98081B9}" srcOrd="0" destOrd="1" presId="urn:microsoft.com/office/officeart/2005/8/layout/list1"/>
    <dgm:cxn modelId="{E58D4621-0C6B-4155-99EF-7BBBB1ACDC7F}" srcId="{E0A5E639-FB26-4FE9-8B99-2C0FFAB4F544}" destId="{41F86B68-B428-4594-96FC-DC7ED47F981F}" srcOrd="0" destOrd="0" parTransId="{77C84582-FF7E-4627-9FAD-80074109F53D}" sibTransId="{C0064165-23EF-4E4B-AEC9-3263EB434857}"/>
    <dgm:cxn modelId="{DC819324-AAC1-475F-B3E9-C817D2EA3253}" type="presOf" srcId="{B8D8AF69-6D33-44EF-8C2E-A2F7326C9E13}" destId="{87E41508-76E8-45F8-9DF2-E7864200A3A3}" srcOrd="0" destOrd="0" presId="urn:microsoft.com/office/officeart/2005/8/layout/list1"/>
    <dgm:cxn modelId="{5DD8BB00-6850-4BD4-922B-3884AECEE848}" srcId="{E0A5E639-FB26-4FE9-8B99-2C0FFAB4F544}" destId="{B8D8AF69-6D33-44EF-8C2E-A2F7326C9E13}" srcOrd="2" destOrd="0" parTransId="{46087116-C40A-45B7-BF07-552CEDFB2365}" sibTransId="{9FCDB3B5-10E8-4DE6-BF0D-3DABCFE4DCB8}"/>
    <dgm:cxn modelId="{31E0C71B-4A6B-4CAA-B36D-25BCB68AFD2E}" type="presOf" srcId="{981E54ED-2F4C-4CD7-9E20-F86B6F63A636}" destId="{B93759A5-6754-4B3D-9748-E2A9A98081B9}" srcOrd="0" destOrd="2" presId="urn:microsoft.com/office/officeart/2005/8/layout/list1"/>
    <dgm:cxn modelId="{344C2FD5-A641-4D5C-B5BE-EAAFCD23B1C5}" type="presOf" srcId="{2B4DFCF5-4F5B-488D-A42B-313D07D1FC59}" destId="{B93759A5-6754-4B3D-9748-E2A9A98081B9}" srcOrd="0" destOrd="0" presId="urn:microsoft.com/office/officeart/2005/8/layout/list1"/>
    <dgm:cxn modelId="{BF4687EB-67C5-4807-B598-D1AD1D6B7980}" type="presOf" srcId="{7849F2AA-D7B3-4CA0-9FF9-0CEBEC762EEE}" destId="{8177BA1E-2A20-4E35-8F86-8AAB1212594A}" srcOrd="0" destOrd="0" presId="urn:microsoft.com/office/officeart/2005/8/layout/list1"/>
    <dgm:cxn modelId="{29537745-3454-41D6-A0A4-889E7CE23DE4}" srcId="{E0A5E639-FB26-4FE9-8B99-2C0FFAB4F544}" destId="{FDD73A19-B7C8-40BD-B191-CAF25E4363BC}" srcOrd="1" destOrd="0" parTransId="{52843F83-FCB9-431D-BADA-8C00E6204311}" sibTransId="{6BAD357E-5A55-4F64-B2B2-C824884B0DD4}"/>
    <dgm:cxn modelId="{E1B5A57D-8DAE-4795-B437-196A09AD417F}" srcId="{B8D8AF69-6D33-44EF-8C2E-A2F7326C9E13}" destId="{2B4DFCF5-4F5B-488D-A42B-313D07D1FC59}" srcOrd="0" destOrd="0" parTransId="{DD7938DB-DA74-457A-BC30-7DDCD10C8F99}" sibTransId="{5FCF06DD-B224-4C77-84EF-08A6831A4D4D}"/>
    <dgm:cxn modelId="{D91F0C61-5184-43AC-B293-0BDC57DDC9C6}" type="presOf" srcId="{8FC99861-4171-4D61-9AD4-E99FB36FFB26}" destId="{46CFD5B2-6FCE-4FE8-9913-898B001322B1}" srcOrd="0" destOrd="1" presId="urn:microsoft.com/office/officeart/2005/8/layout/list1"/>
    <dgm:cxn modelId="{A2F7B09A-F51A-4E8F-8155-85604CFF2B43}" type="presOf" srcId="{FDD73A19-B7C8-40BD-B191-CAF25E4363BC}" destId="{A297FFD4-5F4B-4DEF-87CD-CA5C523DA748}" srcOrd="0" destOrd="0" presId="urn:microsoft.com/office/officeart/2005/8/layout/list1"/>
    <dgm:cxn modelId="{46E30007-F36F-4B85-AEDF-626C49F9ADAA}" srcId="{41F86B68-B428-4594-96FC-DC7ED47F981F}" destId="{8FC99861-4171-4D61-9AD4-E99FB36FFB26}" srcOrd="1" destOrd="0" parTransId="{E7959818-2F45-4C19-ADC0-8B9E869DA608}" sibTransId="{F3C7E980-A3B9-492B-B1EB-DA4F804D06BD}"/>
    <dgm:cxn modelId="{550C48E6-791D-44D1-8581-031C7C385C36}" type="presOf" srcId="{E0A5E639-FB26-4FE9-8B99-2C0FFAB4F544}" destId="{8BECE326-BF71-48F0-8175-47724B504AF6}" srcOrd="0" destOrd="0" presId="urn:microsoft.com/office/officeart/2005/8/layout/list1"/>
    <dgm:cxn modelId="{A62C9AE2-A5A4-4C50-9B72-B381C7DCEDC7}" srcId="{B8D8AF69-6D33-44EF-8C2E-A2F7326C9E13}" destId="{6F46A810-9C3F-4EA2-99D8-95CC7DB9CBC2}" srcOrd="1" destOrd="0" parTransId="{0AA21174-6E49-44DE-AC78-AE2782C65CD2}" sibTransId="{114F5245-F82A-48F3-89C7-39F6E8FE9084}"/>
    <dgm:cxn modelId="{3AD871B9-6DC1-4502-86D8-E524BCA7DF91}" srcId="{B8D8AF69-6D33-44EF-8C2E-A2F7326C9E13}" destId="{981E54ED-2F4C-4CD7-9E20-F86B6F63A636}" srcOrd="2" destOrd="0" parTransId="{B91C0054-5325-4F3B-910D-76392ED436F0}" sibTransId="{82765E70-1FF5-450B-9F47-675F028C5904}"/>
    <dgm:cxn modelId="{49DE35CF-D566-4413-B494-FB91F11EBBF3}" type="presOf" srcId="{41F86B68-B428-4594-96FC-DC7ED47F981F}" destId="{67664D05-D20F-4051-A77E-F3E9FDF16271}" srcOrd="1" destOrd="0" presId="urn:microsoft.com/office/officeart/2005/8/layout/list1"/>
    <dgm:cxn modelId="{4C10EC07-B24A-4C99-AC84-CD92FB8644F8}" srcId="{FDD73A19-B7C8-40BD-B191-CAF25E4363BC}" destId="{7849F2AA-D7B3-4CA0-9FF9-0CEBEC762EEE}" srcOrd="0" destOrd="0" parTransId="{2838CF4D-D5BB-40B6-9855-D64BA6212E02}" sibTransId="{68FFF088-68E1-4BA3-982F-077FCB2AB6C0}"/>
    <dgm:cxn modelId="{43CDDBB5-19AF-41B4-9B3D-870BA9421948}" srcId="{41F86B68-B428-4594-96FC-DC7ED47F981F}" destId="{C9EF7CF2-8262-4C2F-83CC-757C4759518B}" srcOrd="0" destOrd="0" parTransId="{32092C0F-1D21-4067-95F6-64FC74998221}" sibTransId="{73658E54-600C-4451-92D2-5541F00E30EA}"/>
    <dgm:cxn modelId="{F0378DCC-7BB2-4E6F-AA74-CEAC70FF84EA}" type="presOf" srcId="{C9EF7CF2-8262-4C2F-83CC-757C4759518B}" destId="{46CFD5B2-6FCE-4FE8-9913-898B001322B1}" srcOrd="0" destOrd="0" presId="urn:microsoft.com/office/officeart/2005/8/layout/list1"/>
    <dgm:cxn modelId="{070C4C93-B035-4687-B7D4-B2213435ED29}" type="presOf" srcId="{B8D8AF69-6D33-44EF-8C2E-A2F7326C9E13}" destId="{9B3B4807-2F6B-46A1-9FE2-B19CB5B15142}" srcOrd="1" destOrd="0" presId="urn:microsoft.com/office/officeart/2005/8/layout/list1"/>
    <dgm:cxn modelId="{4B498E1C-5C91-450A-943B-05C9A1113D94}" type="presOf" srcId="{41F86B68-B428-4594-96FC-DC7ED47F981F}" destId="{5FFD7E26-4002-4BF5-8601-E4B6577ACEF1}" srcOrd="0" destOrd="0" presId="urn:microsoft.com/office/officeart/2005/8/layout/list1"/>
    <dgm:cxn modelId="{0AE98233-DA61-4978-BA49-38850BCAA17B}" type="presOf" srcId="{FDD73A19-B7C8-40BD-B191-CAF25E4363BC}" destId="{1AF210A4-B973-4CF1-84C0-E3CB75DD67D5}" srcOrd="1" destOrd="0" presId="urn:microsoft.com/office/officeart/2005/8/layout/list1"/>
    <dgm:cxn modelId="{BA7A66AE-1B2B-49E4-BE88-C298DA0D5C7A}" type="presParOf" srcId="{8BECE326-BF71-48F0-8175-47724B504AF6}" destId="{732F6E42-2821-4BDA-8D04-4C9FDF505FA8}" srcOrd="0" destOrd="0" presId="urn:microsoft.com/office/officeart/2005/8/layout/list1"/>
    <dgm:cxn modelId="{A34FF800-7546-48E3-8C06-A08EC5505E78}" type="presParOf" srcId="{732F6E42-2821-4BDA-8D04-4C9FDF505FA8}" destId="{5FFD7E26-4002-4BF5-8601-E4B6577ACEF1}" srcOrd="0" destOrd="0" presId="urn:microsoft.com/office/officeart/2005/8/layout/list1"/>
    <dgm:cxn modelId="{16DD8DB8-BCDE-42F8-A561-632CE05761D6}" type="presParOf" srcId="{732F6E42-2821-4BDA-8D04-4C9FDF505FA8}" destId="{67664D05-D20F-4051-A77E-F3E9FDF16271}" srcOrd="1" destOrd="0" presId="urn:microsoft.com/office/officeart/2005/8/layout/list1"/>
    <dgm:cxn modelId="{C5FE6A81-80BF-4096-A9FF-A4A83D6B3D8A}" type="presParOf" srcId="{8BECE326-BF71-48F0-8175-47724B504AF6}" destId="{4171530A-32B3-4E91-9A5A-52EC0FA721B0}" srcOrd="1" destOrd="0" presId="urn:microsoft.com/office/officeart/2005/8/layout/list1"/>
    <dgm:cxn modelId="{7568346F-7F75-4AC9-8B36-4F4AA5879FF0}" type="presParOf" srcId="{8BECE326-BF71-48F0-8175-47724B504AF6}" destId="{46CFD5B2-6FCE-4FE8-9913-898B001322B1}" srcOrd="2" destOrd="0" presId="urn:microsoft.com/office/officeart/2005/8/layout/list1"/>
    <dgm:cxn modelId="{B299D9DE-07A6-4283-8345-22483FD10E19}" type="presParOf" srcId="{8BECE326-BF71-48F0-8175-47724B504AF6}" destId="{002D9C83-602F-48CB-939D-4F3ADE110E93}" srcOrd="3" destOrd="0" presId="urn:microsoft.com/office/officeart/2005/8/layout/list1"/>
    <dgm:cxn modelId="{AFCC9FAD-AFB5-43F8-B367-9587F011951A}" type="presParOf" srcId="{8BECE326-BF71-48F0-8175-47724B504AF6}" destId="{42CBE678-B304-4BCB-B7BC-E6D0CBBBE2AA}" srcOrd="4" destOrd="0" presId="urn:microsoft.com/office/officeart/2005/8/layout/list1"/>
    <dgm:cxn modelId="{A32F6024-AD3B-45BA-AF95-31FECFFD3F99}" type="presParOf" srcId="{42CBE678-B304-4BCB-B7BC-E6D0CBBBE2AA}" destId="{A297FFD4-5F4B-4DEF-87CD-CA5C523DA748}" srcOrd="0" destOrd="0" presId="urn:microsoft.com/office/officeart/2005/8/layout/list1"/>
    <dgm:cxn modelId="{898E66A9-6A91-4E57-ADDA-0B0A6FABE47F}" type="presParOf" srcId="{42CBE678-B304-4BCB-B7BC-E6D0CBBBE2AA}" destId="{1AF210A4-B973-4CF1-84C0-E3CB75DD67D5}" srcOrd="1" destOrd="0" presId="urn:microsoft.com/office/officeart/2005/8/layout/list1"/>
    <dgm:cxn modelId="{2A0F4CCB-1ED5-4EE4-A54E-51B1A678741B}" type="presParOf" srcId="{8BECE326-BF71-48F0-8175-47724B504AF6}" destId="{739DC99B-1813-4453-A361-7EFC20AE578C}" srcOrd="5" destOrd="0" presId="urn:microsoft.com/office/officeart/2005/8/layout/list1"/>
    <dgm:cxn modelId="{A2C35BB6-C31C-40F2-B516-F210ABF70654}" type="presParOf" srcId="{8BECE326-BF71-48F0-8175-47724B504AF6}" destId="{8177BA1E-2A20-4E35-8F86-8AAB1212594A}" srcOrd="6" destOrd="0" presId="urn:microsoft.com/office/officeart/2005/8/layout/list1"/>
    <dgm:cxn modelId="{E03F10C6-A5A8-4D8B-81D1-F602AF02B979}" type="presParOf" srcId="{8BECE326-BF71-48F0-8175-47724B504AF6}" destId="{68020F34-D986-42A8-A574-0737E031605D}" srcOrd="7" destOrd="0" presId="urn:microsoft.com/office/officeart/2005/8/layout/list1"/>
    <dgm:cxn modelId="{2EDC1FD4-1B49-4594-85F6-6B62B738A590}" type="presParOf" srcId="{8BECE326-BF71-48F0-8175-47724B504AF6}" destId="{D6178EC8-49FE-48FE-92B6-119766747CD9}" srcOrd="8" destOrd="0" presId="urn:microsoft.com/office/officeart/2005/8/layout/list1"/>
    <dgm:cxn modelId="{BCD00F45-C5FE-4F75-9168-31C1D2A51389}" type="presParOf" srcId="{D6178EC8-49FE-48FE-92B6-119766747CD9}" destId="{87E41508-76E8-45F8-9DF2-E7864200A3A3}" srcOrd="0" destOrd="0" presId="urn:microsoft.com/office/officeart/2005/8/layout/list1"/>
    <dgm:cxn modelId="{C3DC2418-A88B-4E02-B58A-063135CED634}" type="presParOf" srcId="{D6178EC8-49FE-48FE-92B6-119766747CD9}" destId="{9B3B4807-2F6B-46A1-9FE2-B19CB5B15142}" srcOrd="1" destOrd="0" presId="urn:microsoft.com/office/officeart/2005/8/layout/list1"/>
    <dgm:cxn modelId="{40D11445-CF89-499B-9E7C-12D797AA0A2B}" type="presParOf" srcId="{8BECE326-BF71-48F0-8175-47724B504AF6}" destId="{5A955F8D-DD5A-4A5F-B253-AB7442C81037}" srcOrd="9" destOrd="0" presId="urn:microsoft.com/office/officeart/2005/8/layout/list1"/>
    <dgm:cxn modelId="{55B51BE6-827D-4429-8E40-4E95F2FB954D}" type="presParOf" srcId="{8BECE326-BF71-48F0-8175-47724B504AF6}" destId="{B93759A5-6754-4B3D-9748-E2A9A98081B9}"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F48ABE-3E88-4400-8311-ED353F15676F}" type="doc">
      <dgm:prSet loTypeId="urn:microsoft.com/office/officeart/2008/layout/VerticalCircleList" loCatId="list" qsTypeId="urn:microsoft.com/office/officeart/2005/8/quickstyle/simple1" qsCatId="simple" csTypeId="urn:microsoft.com/office/officeart/2005/8/colors/accent1_2" csCatId="accent1" phldr="1"/>
      <dgm:spPr/>
      <dgm:t>
        <a:bodyPr/>
        <a:lstStyle/>
        <a:p>
          <a:endParaRPr lang="en-GB"/>
        </a:p>
      </dgm:t>
    </dgm:pt>
    <dgm:pt modelId="{2AA871D9-9D36-451B-9431-AFF8C09F44ED}">
      <dgm:prSet phldrT="[Text]" custT="1"/>
      <dgm:spPr/>
      <dgm:t>
        <a:bodyPr/>
        <a:lstStyle/>
        <a:p>
          <a:r>
            <a:rPr lang="en-GB" sz="2200" dirty="0" smtClean="0">
              <a:latin typeface="Calibri" panose="020F0502020204030204" pitchFamily="34" charset="0"/>
              <a:cs typeface="Calibri" panose="020F0502020204030204" pitchFamily="34" charset="0"/>
            </a:rPr>
            <a:t>Preliminary examination </a:t>
          </a:r>
          <a:endParaRPr lang="en-GB" sz="2200" dirty="0">
            <a:latin typeface="Calibri" panose="020F0502020204030204" pitchFamily="34" charset="0"/>
            <a:cs typeface="Calibri" panose="020F0502020204030204" pitchFamily="34" charset="0"/>
          </a:endParaRPr>
        </a:p>
      </dgm:t>
    </dgm:pt>
    <dgm:pt modelId="{83B20773-B291-4F3F-AF32-400D1F0000EA}" type="parTrans" cxnId="{DC2F69CD-FB37-4AF6-82E1-0C3FE77222F8}">
      <dgm:prSet/>
      <dgm:spPr/>
      <dgm:t>
        <a:bodyPr/>
        <a:lstStyle/>
        <a:p>
          <a:endParaRPr lang="en-GB" sz="2200">
            <a:latin typeface="Calibri" panose="020F0502020204030204" pitchFamily="34" charset="0"/>
            <a:cs typeface="Calibri" panose="020F0502020204030204" pitchFamily="34" charset="0"/>
          </a:endParaRPr>
        </a:p>
      </dgm:t>
    </dgm:pt>
    <dgm:pt modelId="{F887BBD6-EB2D-405D-83DD-4C5DA69D0C15}" type="sibTrans" cxnId="{DC2F69CD-FB37-4AF6-82E1-0C3FE77222F8}">
      <dgm:prSet/>
      <dgm:spPr/>
      <dgm:t>
        <a:bodyPr/>
        <a:lstStyle/>
        <a:p>
          <a:endParaRPr lang="en-GB" sz="2200">
            <a:latin typeface="Calibri" panose="020F0502020204030204" pitchFamily="34" charset="0"/>
            <a:cs typeface="Calibri" panose="020F0502020204030204" pitchFamily="34" charset="0"/>
          </a:endParaRPr>
        </a:p>
      </dgm:t>
    </dgm:pt>
    <dgm:pt modelId="{D0C1691A-8903-440F-96C0-F5A01DE0DE44}">
      <dgm:prSet phldrT="[Text]" custT="1"/>
      <dgm:spPr/>
      <dgm:t>
        <a:bodyPr/>
        <a:lstStyle/>
        <a:p>
          <a:r>
            <a:rPr lang="en-GB" sz="2200" dirty="0" smtClean="0">
              <a:latin typeface="Calibri" panose="020F0502020204030204" pitchFamily="34" charset="0"/>
              <a:cs typeface="Calibri" panose="020F0502020204030204" pitchFamily="34" charset="0"/>
            </a:rPr>
            <a:t>Evaluation of minimum eligibility and qualification</a:t>
          </a:r>
          <a:endParaRPr lang="en-GB" sz="2200" dirty="0">
            <a:latin typeface="Calibri" panose="020F0502020204030204" pitchFamily="34" charset="0"/>
            <a:cs typeface="Calibri" panose="020F0502020204030204" pitchFamily="34" charset="0"/>
          </a:endParaRPr>
        </a:p>
      </dgm:t>
    </dgm:pt>
    <dgm:pt modelId="{751FD655-2FCF-4C88-A732-140F5386237B}" type="parTrans" cxnId="{F8A8C487-EEAC-4278-8FE9-3926FD4FEA9A}">
      <dgm:prSet/>
      <dgm:spPr/>
      <dgm:t>
        <a:bodyPr/>
        <a:lstStyle/>
        <a:p>
          <a:endParaRPr lang="en-GB" sz="2200">
            <a:latin typeface="Calibri" panose="020F0502020204030204" pitchFamily="34" charset="0"/>
            <a:cs typeface="Calibri" panose="020F0502020204030204" pitchFamily="34" charset="0"/>
          </a:endParaRPr>
        </a:p>
      </dgm:t>
    </dgm:pt>
    <dgm:pt modelId="{07D2B5BA-E84D-4697-A560-AC3C3CA8EA77}" type="sibTrans" cxnId="{F8A8C487-EEAC-4278-8FE9-3926FD4FEA9A}">
      <dgm:prSet/>
      <dgm:spPr/>
      <dgm:t>
        <a:bodyPr/>
        <a:lstStyle/>
        <a:p>
          <a:endParaRPr lang="en-GB" sz="2200">
            <a:latin typeface="Calibri" panose="020F0502020204030204" pitchFamily="34" charset="0"/>
            <a:cs typeface="Calibri" panose="020F0502020204030204" pitchFamily="34" charset="0"/>
          </a:endParaRPr>
        </a:p>
      </dgm:t>
    </dgm:pt>
    <dgm:pt modelId="{94771934-C7D7-4F79-A144-F7EC7A8F4397}">
      <dgm:prSet phldrT="[Text]" custT="1"/>
      <dgm:spPr/>
      <dgm:t>
        <a:bodyPr/>
        <a:lstStyle/>
        <a:p>
          <a:r>
            <a:rPr lang="en-GB" sz="2200" dirty="0" smtClean="0">
              <a:latin typeface="Calibri" panose="020F0502020204030204" pitchFamily="34" charset="0"/>
              <a:cs typeface="Calibri" panose="020F0502020204030204" pitchFamily="34" charset="0"/>
            </a:rPr>
            <a:t>Financial Evaluation</a:t>
          </a:r>
          <a:endParaRPr lang="en-GB" sz="2200" dirty="0">
            <a:latin typeface="Calibri" panose="020F0502020204030204" pitchFamily="34" charset="0"/>
            <a:cs typeface="Calibri" panose="020F0502020204030204" pitchFamily="34" charset="0"/>
          </a:endParaRPr>
        </a:p>
      </dgm:t>
    </dgm:pt>
    <dgm:pt modelId="{99ABC671-10C5-477B-85D1-2682193956D3}" type="parTrans" cxnId="{9210963D-3357-4379-B68C-FB46095BD785}">
      <dgm:prSet/>
      <dgm:spPr/>
      <dgm:t>
        <a:bodyPr/>
        <a:lstStyle/>
        <a:p>
          <a:endParaRPr lang="en-GB" sz="2200">
            <a:latin typeface="Calibri" panose="020F0502020204030204" pitchFamily="34" charset="0"/>
            <a:cs typeface="Calibri" panose="020F0502020204030204" pitchFamily="34" charset="0"/>
          </a:endParaRPr>
        </a:p>
      </dgm:t>
    </dgm:pt>
    <dgm:pt modelId="{EED57BAA-35B7-4347-AE80-AE9F0980495C}" type="sibTrans" cxnId="{9210963D-3357-4379-B68C-FB46095BD785}">
      <dgm:prSet/>
      <dgm:spPr/>
      <dgm:t>
        <a:bodyPr/>
        <a:lstStyle/>
        <a:p>
          <a:endParaRPr lang="en-GB" sz="2200">
            <a:latin typeface="Calibri" panose="020F0502020204030204" pitchFamily="34" charset="0"/>
            <a:cs typeface="Calibri" panose="020F0502020204030204" pitchFamily="34" charset="0"/>
          </a:endParaRPr>
        </a:p>
      </dgm:t>
    </dgm:pt>
    <dgm:pt modelId="{B50E2777-AC9E-442A-9DAE-D34A989E0780}">
      <dgm:prSet phldrT="[Text]" custT="1"/>
      <dgm:spPr/>
      <dgm:t>
        <a:bodyPr/>
        <a:lstStyle/>
        <a:p>
          <a:r>
            <a:rPr lang="en-GB" sz="2200" dirty="0" smtClean="0">
              <a:latin typeface="Calibri" panose="020F0502020204030204" pitchFamily="34" charset="0"/>
              <a:cs typeface="Calibri" panose="020F0502020204030204" pitchFamily="34" charset="0"/>
            </a:rPr>
            <a:t>Technical Evaluation</a:t>
          </a:r>
          <a:endParaRPr lang="en-GB" sz="2200" dirty="0">
            <a:latin typeface="Calibri" panose="020F0502020204030204" pitchFamily="34" charset="0"/>
            <a:cs typeface="Calibri" panose="020F0502020204030204" pitchFamily="34" charset="0"/>
          </a:endParaRPr>
        </a:p>
      </dgm:t>
    </dgm:pt>
    <dgm:pt modelId="{A01846C9-0A55-4118-A110-EF2CD0ADEBB3}" type="sibTrans" cxnId="{C8925E0B-50CF-4EC3-AADF-0A7C1E904A38}">
      <dgm:prSet/>
      <dgm:spPr/>
      <dgm:t>
        <a:bodyPr/>
        <a:lstStyle/>
        <a:p>
          <a:endParaRPr lang="en-GB" sz="2200">
            <a:latin typeface="Calibri" panose="020F0502020204030204" pitchFamily="34" charset="0"/>
            <a:cs typeface="Calibri" panose="020F0502020204030204" pitchFamily="34" charset="0"/>
          </a:endParaRPr>
        </a:p>
      </dgm:t>
    </dgm:pt>
    <dgm:pt modelId="{515B30B8-C5E7-4B1C-8566-A2A35C6EFA0D}" type="parTrans" cxnId="{C8925E0B-50CF-4EC3-AADF-0A7C1E904A38}">
      <dgm:prSet/>
      <dgm:spPr/>
      <dgm:t>
        <a:bodyPr/>
        <a:lstStyle/>
        <a:p>
          <a:endParaRPr lang="en-GB" sz="2200">
            <a:latin typeface="Calibri" panose="020F0502020204030204" pitchFamily="34" charset="0"/>
            <a:cs typeface="Calibri" panose="020F0502020204030204" pitchFamily="34" charset="0"/>
          </a:endParaRPr>
        </a:p>
      </dgm:t>
    </dgm:pt>
    <dgm:pt modelId="{A5E23583-FBF5-4526-8C58-46E50F578C06}" type="pres">
      <dgm:prSet presAssocID="{0FF48ABE-3E88-4400-8311-ED353F15676F}" presName="Name0" presStyleCnt="0">
        <dgm:presLayoutVars>
          <dgm:dir/>
        </dgm:presLayoutVars>
      </dgm:prSet>
      <dgm:spPr/>
      <dgm:t>
        <a:bodyPr/>
        <a:lstStyle/>
        <a:p>
          <a:endParaRPr lang="en-US"/>
        </a:p>
      </dgm:t>
    </dgm:pt>
    <dgm:pt modelId="{34B09D5E-A191-4CFB-B842-058EBA6D772B}" type="pres">
      <dgm:prSet presAssocID="{2AA871D9-9D36-451B-9431-AFF8C09F44ED}" presName="noChildren" presStyleCnt="0"/>
      <dgm:spPr/>
    </dgm:pt>
    <dgm:pt modelId="{58A1F22E-0F2D-4CF7-9507-2301785E21A3}" type="pres">
      <dgm:prSet presAssocID="{2AA871D9-9D36-451B-9431-AFF8C09F44ED}" presName="gap" presStyleCnt="0"/>
      <dgm:spPr/>
    </dgm:pt>
    <dgm:pt modelId="{728D62F7-7ABB-499F-BC86-C2F6CA796722}" type="pres">
      <dgm:prSet presAssocID="{2AA871D9-9D36-451B-9431-AFF8C09F44ED}" presName="medCircle2" presStyleLbl="vennNode1" presStyleIdx="0" presStyleCnt="4"/>
      <dgm:spPr/>
    </dgm:pt>
    <dgm:pt modelId="{522928ED-04E6-4A3E-A750-DA698DA7BDC3}" type="pres">
      <dgm:prSet presAssocID="{2AA871D9-9D36-451B-9431-AFF8C09F44ED}" presName="txLvlOnly1" presStyleLbl="revTx" presStyleIdx="0" presStyleCnt="4"/>
      <dgm:spPr/>
      <dgm:t>
        <a:bodyPr/>
        <a:lstStyle/>
        <a:p>
          <a:endParaRPr lang="en-US"/>
        </a:p>
      </dgm:t>
    </dgm:pt>
    <dgm:pt modelId="{BC6BBA5F-1DEB-4466-9D4B-EEDCF6188929}" type="pres">
      <dgm:prSet presAssocID="{D0C1691A-8903-440F-96C0-F5A01DE0DE44}" presName="noChildren" presStyleCnt="0"/>
      <dgm:spPr/>
    </dgm:pt>
    <dgm:pt modelId="{5810D3D1-AB96-4268-804E-3BAEDC40FA26}" type="pres">
      <dgm:prSet presAssocID="{D0C1691A-8903-440F-96C0-F5A01DE0DE44}" presName="gap" presStyleCnt="0"/>
      <dgm:spPr/>
    </dgm:pt>
    <dgm:pt modelId="{53DF5E6F-D602-4460-BBE9-3C23E49A5D93}" type="pres">
      <dgm:prSet presAssocID="{D0C1691A-8903-440F-96C0-F5A01DE0DE44}" presName="medCircle2" presStyleLbl="vennNode1" presStyleIdx="1" presStyleCnt="4"/>
      <dgm:spPr/>
    </dgm:pt>
    <dgm:pt modelId="{02605CFB-F49F-4CF6-A4A2-F8B09C8123F6}" type="pres">
      <dgm:prSet presAssocID="{D0C1691A-8903-440F-96C0-F5A01DE0DE44}" presName="txLvlOnly1" presStyleLbl="revTx" presStyleIdx="1" presStyleCnt="4"/>
      <dgm:spPr/>
      <dgm:t>
        <a:bodyPr/>
        <a:lstStyle/>
        <a:p>
          <a:endParaRPr lang="en-US"/>
        </a:p>
      </dgm:t>
    </dgm:pt>
    <dgm:pt modelId="{510C64A6-3135-4C10-9761-DA89CA4DDE51}" type="pres">
      <dgm:prSet presAssocID="{B50E2777-AC9E-442A-9DAE-D34A989E0780}" presName="noChildren" presStyleCnt="0"/>
      <dgm:spPr/>
    </dgm:pt>
    <dgm:pt modelId="{3E74889D-2DE9-4B56-BF01-A36DDF3DFACB}" type="pres">
      <dgm:prSet presAssocID="{B50E2777-AC9E-442A-9DAE-D34A989E0780}" presName="gap" presStyleCnt="0"/>
      <dgm:spPr/>
    </dgm:pt>
    <dgm:pt modelId="{2E0F2A6A-3033-48BF-AA53-19E233550D01}" type="pres">
      <dgm:prSet presAssocID="{B50E2777-AC9E-442A-9DAE-D34A989E0780}" presName="medCircle2" presStyleLbl="vennNode1" presStyleIdx="2" presStyleCnt="4"/>
      <dgm:spPr/>
    </dgm:pt>
    <dgm:pt modelId="{498757E0-F91C-49FB-AC78-750A96D9BDEE}" type="pres">
      <dgm:prSet presAssocID="{B50E2777-AC9E-442A-9DAE-D34A989E0780}" presName="txLvlOnly1" presStyleLbl="revTx" presStyleIdx="2" presStyleCnt="4"/>
      <dgm:spPr/>
      <dgm:t>
        <a:bodyPr/>
        <a:lstStyle/>
        <a:p>
          <a:endParaRPr lang="en-US"/>
        </a:p>
      </dgm:t>
    </dgm:pt>
    <dgm:pt modelId="{323A7560-9F59-4B17-87D9-A6E26245CA4B}" type="pres">
      <dgm:prSet presAssocID="{94771934-C7D7-4F79-A144-F7EC7A8F4397}" presName="noChildren" presStyleCnt="0"/>
      <dgm:spPr/>
    </dgm:pt>
    <dgm:pt modelId="{21742028-37AC-4D88-BCC3-3CE2C9C6C9D1}" type="pres">
      <dgm:prSet presAssocID="{94771934-C7D7-4F79-A144-F7EC7A8F4397}" presName="gap" presStyleCnt="0"/>
      <dgm:spPr/>
    </dgm:pt>
    <dgm:pt modelId="{DF3D8383-5BC1-4168-B931-A907017F34BF}" type="pres">
      <dgm:prSet presAssocID="{94771934-C7D7-4F79-A144-F7EC7A8F4397}" presName="medCircle2" presStyleLbl="vennNode1" presStyleIdx="3" presStyleCnt="4"/>
      <dgm:spPr/>
    </dgm:pt>
    <dgm:pt modelId="{1A9AC619-9D98-4092-82BD-41FE391CB722}" type="pres">
      <dgm:prSet presAssocID="{94771934-C7D7-4F79-A144-F7EC7A8F4397}" presName="txLvlOnly1" presStyleLbl="revTx" presStyleIdx="3" presStyleCnt="4"/>
      <dgm:spPr/>
      <dgm:t>
        <a:bodyPr/>
        <a:lstStyle/>
        <a:p>
          <a:endParaRPr lang="en-US"/>
        </a:p>
      </dgm:t>
    </dgm:pt>
  </dgm:ptLst>
  <dgm:cxnLst>
    <dgm:cxn modelId="{76A45DD8-825D-4D83-855F-81CEC1712AFD}" type="presOf" srcId="{94771934-C7D7-4F79-A144-F7EC7A8F4397}" destId="{1A9AC619-9D98-4092-82BD-41FE391CB722}" srcOrd="0" destOrd="0" presId="urn:microsoft.com/office/officeart/2008/layout/VerticalCircleList"/>
    <dgm:cxn modelId="{C8925E0B-50CF-4EC3-AADF-0A7C1E904A38}" srcId="{0FF48ABE-3E88-4400-8311-ED353F15676F}" destId="{B50E2777-AC9E-442A-9DAE-D34A989E0780}" srcOrd="2" destOrd="0" parTransId="{515B30B8-C5E7-4B1C-8566-A2A35C6EFA0D}" sibTransId="{A01846C9-0A55-4118-A110-EF2CD0ADEBB3}"/>
    <dgm:cxn modelId="{DC2F69CD-FB37-4AF6-82E1-0C3FE77222F8}" srcId="{0FF48ABE-3E88-4400-8311-ED353F15676F}" destId="{2AA871D9-9D36-451B-9431-AFF8C09F44ED}" srcOrd="0" destOrd="0" parTransId="{83B20773-B291-4F3F-AF32-400D1F0000EA}" sibTransId="{F887BBD6-EB2D-405D-83DD-4C5DA69D0C15}"/>
    <dgm:cxn modelId="{FDD15FBE-E78E-4CE5-AD38-287935F74801}" type="presOf" srcId="{B50E2777-AC9E-442A-9DAE-D34A989E0780}" destId="{498757E0-F91C-49FB-AC78-750A96D9BDEE}" srcOrd="0" destOrd="0" presId="urn:microsoft.com/office/officeart/2008/layout/VerticalCircleList"/>
    <dgm:cxn modelId="{F8A8C487-EEAC-4278-8FE9-3926FD4FEA9A}" srcId="{0FF48ABE-3E88-4400-8311-ED353F15676F}" destId="{D0C1691A-8903-440F-96C0-F5A01DE0DE44}" srcOrd="1" destOrd="0" parTransId="{751FD655-2FCF-4C88-A732-140F5386237B}" sibTransId="{07D2B5BA-E84D-4697-A560-AC3C3CA8EA77}"/>
    <dgm:cxn modelId="{53F0DBD2-65AA-45A3-83D8-9B030F6BF3D1}" type="presOf" srcId="{D0C1691A-8903-440F-96C0-F5A01DE0DE44}" destId="{02605CFB-F49F-4CF6-A4A2-F8B09C8123F6}" srcOrd="0" destOrd="0" presId="urn:microsoft.com/office/officeart/2008/layout/VerticalCircleList"/>
    <dgm:cxn modelId="{FF102538-BF7F-49E0-9069-A57D13FF5AE0}" type="presOf" srcId="{0FF48ABE-3E88-4400-8311-ED353F15676F}" destId="{A5E23583-FBF5-4526-8C58-46E50F578C06}" srcOrd="0" destOrd="0" presId="urn:microsoft.com/office/officeart/2008/layout/VerticalCircleList"/>
    <dgm:cxn modelId="{9210963D-3357-4379-B68C-FB46095BD785}" srcId="{0FF48ABE-3E88-4400-8311-ED353F15676F}" destId="{94771934-C7D7-4F79-A144-F7EC7A8F4397}" srcOrd="3" destOrd="0" parTransId="{99ABC671-10C5-477B-85D1-2682193956D3}" sibTransId="{EED57BAA-35B7-4347-AE80-AE9F0980495C}"/>
    <dgm:cxn modelId="{28B89101-265C-4B54-89F9-4AE0A822B4B1}" type="presOf" srcId="{2AA871D9-9D36-451B-9431-AFF8C09F44ED}" destId="{522928ED-04E6-4A3E-A750-DA698DA7BDC3}" srcOrd="0" destOrd="0" presId="urn:microsoft.com/office/officeart/2008/layout/VerticalCircleList"/>
    <dgm:cxn modelId="{93F91BA0-3F1F-4C0C-B7F3-16EC737A29DA}" type="presParOf" srcId="{A5E23583-FBF5-4526-8C58-46E50F578C06}" destId="{34B09D5E-A191-4CFB-B842-058EBA6D772B}" srcOrd="0" destOrd="0" presId="urn:microsoft.com/office/officeart/2008/layout/VerticalCircleList"/>
    <dgm:cxn modelId="{1466DD1B-2D76-471C-9E71-FBAED6EC9834}" type="presParOf" srcId="{34B09D5E-A191-4CFB-B842-058EBA6D772B}" destId="{58A1F22E-0F2D-4CF7-9507-2301785E21A3}" srcOrd="0" destOrd="0" presId="urn:microsoft.com/office/officeart/2008/layout/VerticalCircleList"/>
    <dgm:cxn modelId="{170E80F4-29D1-40D0-B914-18FB1A62B53D}" type="presParOf" srcId="{34B09D5E-A191-4CFB-B842-058EBA6D772B}" destId="{728D62F7-7ABB-499F-BC86-C2F6CA796722}" srcOrd="1" destOrd="0" presId="urn:microsoft.com/office/officeart/2008/layout/VerticalCircleList"/>
    <dgm:cxn modelId="{BBA8D493-9AF3-4C14-A425-F07864B6BC32}" type="presParOf" srcId="{34B09D5E-A191-4CFB-B842-058EBA6D772B}" destId="{522928ED-04E6-4A3E-A750-DA698DA7BDC3}" srcOrd="2" destOrd="0" presId="urn:microsoft.com/office/officeart/2008/layout/VerticalCircleList"/>
    <dgm:cxn modelId="{D496CB38-2555-41F3-A5EE-3A005BF0C2AC}" type="presParOf" srcId="{A5E23583-FBF5-4526-8C58-46E50F578C06}" destId="{BC6BBA5F-1DEB-4466-9D4B-EEDCF6188929}" srcOrd="1" destOrd="0" presId="urn:microsoft.com/office/officeart/2008/layout/VerticalCircleList"/>
    <dgm:cxn modelId="{5A5A55BC-2400-4834-9E83-7D7AED2EA3C0}" type="presParOf" srcId="{BC6BBA5F-1DEB-4466-9D4B-EEDCF6188929}" destId="{5810D3D1-AB96-4268-804E-3BAEDC40FA26}" srcOrd="0" destOrd="0" presId="urn:microsoft.com/office/officeart/2008/layout/VerticalCircleList"/>
    <dgm:cxn modelId="{B31CCC0F-F176-41B8-8957-BBF2E0B6771B}" type="presParOf" srcId="{BC6BBA5F-1DEB-4466-9D4B-EEDCF6188929}" destId="{53DF5E6F-D602-4460-BBE9-3C23E49A5D93}" srcOrd="1" destOrd="0" presId="urn:microsoft.com/office/officeart/2008/layout/VerticalCircleList"/>
    <dgm:cxn modelId="{32755C54-7B96-4337-85E8-99C9714BA574}" type="presParOf" srcId="{BC6BBA5F-1DEB-4466-9D4B-EEDCF6188929}" destId="{02605CFB-F49F-4CF6-A4A2-F8B09C8123F6}" srcOrd="2" destOrd="0" presId="urn:microsoft.com/office/officeart/2008/layout/VerticalCircleList"/>
    <dgm:cxn modelId="{2CCD46E0-EC13-42FE-BA52-A455CA77F552}" type="presParOf" srcId="{A5E23583-FBF5-4526-8C58-46E50F578C06}" destId="{510C64A6-3135-4C10-9761-DA89CA4DDE51}" srcOrd="2" destOrd="0" presId="urn:microsoft.com/office/officeart/2008/layout/VerticalCircleList"/>
    <dgm:cxn modelId="{EF8CA023-A7FC-487F-B8CD-CA94043C0A21}" type="presParOf" srcId="{510C64A6-3135-4C10-9761-DA89CA4DDE51}" destId="{3E74889D-2DE9-4B56-BF01-A36DDF3DFACB}" srcOrd="0" destOrd="0" presId="urn:microsoft.com/office/officeart/2008/layout/VerticalCircleList"/>
    <dgm:cxn modelId="{C0AA49F5-5A4F-4D37-A397-530ADCFA932C}" type="presParOf" srcId="{510C64A6-3135-4C10-9761-DA89CA4DDE51}" destId="{2E0F2A6A-3033-48BF-AA53-19E233550D01}" srcOrd="1" destOrd="0" presId="urn:microsoft.com/office/officeart/2008/layout/VerticalCircleList"/>
    <dgm:cxn modelId="{4DB85C44-99DF-4286-A19E-E1F56921152B}" type="presParOf" srcId="{510C64A6-3135-4C10-9761-DA89CA4DDE51}" destId="{498757E0-F91C-49FB-AC78-750A96D9BDEE}" srcOrd="2" destOrd="0" presId="urn:microsoft.com/office/officeart/2008/layout/VerticalCircleList"/>
    <dgm:cxn modelId="{AE9617D0-1EAB-4436-B5AF-6E758C7E58AC}" type="presParOf" srcId="{A5E23583-FBF5-4526-8C58-46E50F578C06}" destId="{323A7560-9F59-4B17-87D9-A6E26245CA4B}" srcOrd="3" destOrd="0" presId="urn:microsoft.com/office/officeart/2008/layout/VerticalCircleList"/>
    <dgm:cxn modelId="{B1D4AF86-E828-459D-934D-04739723F662}" type="presParOf" srcId="{323A7560-9F59-4B17-87D9-A6E26245CA4B}" destId="{21742028-37AC-4D88-BCC3-3CE2C9C6C9D1}" srcOrd="0" destOrd="0" presId="urn:microsoft.com/office/officeart/2008/layout/VerticalCircleList"/>
    <dgm:cxn modelId="{5FB051D6-4B1A-4421-8E66-40D25FDC60E2}" type="presParOf" srcId="{323A7560-9F59-4B17-87D9-A6E26245CA4B}" destId="{DF3D8383-5BC1-4168-B931-A907017F34BF}" srcOrd="1" destOrd="0" presId="urn:microsoft.com/office/officeart/2008/layout/VerticalCircleList"/>
    <dgm:cxn modelId="{DA2B35FF-A718-4F64-83C0-F77E5EB24CD7}" type="presParOf" srcId="{323A7560-9F59-4B17-87D9-A6E26245CA4B}" destId="{1A9AC619-9D98-4092-82BD-41FE391CB722}" srcOrd="2" destOrd="0" presId="urn:microsoft.com/office/officeart/2008/layout/Vertical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691C31-5C68-4CC2-AAB6-874DD26B80F2}"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12F944B2-ADDE-4089-AABE-DC54C2A64258}">
      <dgm:prSet phldrT="[Text]"/>
      <dgm:spPr>
        <a:solidFill>
          <a:schemeClr val="accent2">
            <a:lumMod val="75000"/>
          </a:schemeClr>
        </a:solidFill>
      </dgm:spPr>
      <dgm:t>
        <a:bodyPr/>
        <a:lstStyle/>
        <a:p>
          <a:r>
            <a:rPr lang="en-US" dirty="0" smtClean="0"/>
            <a:t>Purpose of preliminary evaluation</a:t>
          </a:r>
          <a:endParaRPr lang="en-US" dirty="0"/>
        </a:p>
      </dgm:t>
    </dgm:pt>
    <dgm:pt modelId="{1B0BE337-8C3F-47E6-A33B-720269C92C64}" type="parTrans" cxnId="{5539B3E2-5178-42EF-BED5-563A498F439A}">
      <dgm:prSet/>
      <dgm:spPr/>
      <dgm:t>
        <a:bodyPr/>
        <a:lstStyle/>
        <a:p>
          <a:endParaRPr lang="en-US"/>
        </a:p>
      </dgm:t>
    </dgm:pt>
    <dgm:pt modelId="{476E578D-2DE9-4E9A-8610-7DCA8EB047A8}" type="sibTrans" cxnId="{5539B3E2-5178-42EF-BED5-563A498F439A}">
      <dgm:prSet/>
      <dgm:spPr/>
      <dgm:t>
        <a:bodyPr/>
        <a:lstStyle/>
        <a:p>
          <a:endParaRPr lang="en-US"/>
        </a:p>
      </dgm:t>
    </dgm:pt>
    <dgm:pt modelId="{BDCF2E08-4835-422B-B061-F4D09EDDCC12}">
      <dgm:prSet phldrT="[Text]"/>
      <dgm:spPr>
        <a:solidFill>
          <a:schemeClr val="accent2">
            <a:lumMod val="75000"/>
          </a:schemeClr>
        </a:solidFill>
      </dgm:spPr>
      <dgm:t>
        <a:bodyPr/>
        <a:lstStyle/>
        <a:p>
          <a:r>
            <a:rPr lang="en-US" dirty="0" smtClean="0"/>
            <a:t> Substantially responsive eligible bid</a:t>
          </a:r>
          <a:endParaRPr lang="en-US" dirty="0"/>
        </a:p>
      </dgm:t>
    </dgm:pt>
    <dgm:pt modelId="{20524CEF-0244-4681-8EF7-BDCA0CCC0F58}" type="parTrans" cxnId="{81B296F9-B174-4567-89FC-71E029A20085}">
      <dgm:prSet/>
      <dgm:spPr/>
      <dgm:t>
        <a:bodyPr/>
        <a:lstStyle/>
        <a:p>
          <a:endParaRPr lang="en-US"/>
        </a:p>
      </dgm:t>
    </dgm:pt>
    <dgm:pt modelId="{AA41A947-8194-4292-B21C-89E6ACD9CEEE}" type="sibTrans" cxnId="{81B296F9-B174-4567-89FC-71E029A20085}">
      <dgm:prSet/>
      <dgm:spPr/>
      <dgm:t>
        <a:bodyPr/>
        <a:lstStyle/>
        <a:p>
          <a:endParaRPr lang="en-US"/>
        </a:p>
      </dgm:t>
    </dgm:pt>
    <dgm:pt modelId="{B0B7ED1C-7001-485F-81F2-45C3524E5840}">
      <dgm:prSet phldrT="[Text]"/>
      <dgm:spPr>
        <a:solidFill>
          <a:schemeClr val="accent2">
            <a:lumMod val="75000"/>
          </a:schemeClr>
        </a:solidFill>
      </dgm:spPr>
      <dgm:t>
        <a:bodyPr/>
        <a:lstStyle/>
        <a:p>
          <a:r>
            <a:rPr lang="en-US" dirty="0" smtClean="0"/>
            <a:t>Material deviations</a:t>
          </a:r>
          <a:endParaRPr lang="en-US" dirty="0"/>
        </a:p>
      </dgm:t>
    </dgm:pt>
    <dgm:pt modelId="{9666BCCC-69DE-4E74-89EC-17E56D1DE506}" type="parTrans" cxnId="{E4E58C42-B03E-43F7-AD38-395DF252D9D0}">
      <dgm:prSet/>
      <dgm:spPr/>
      <dgm:t>
        <a:bodyPr/>
        <a:lstStyle/>
        <a:p>
          <a:endParaRPr lang="en-US"/>
        </a:p>
      </dgm:t>
    </dgm:pt>
    <dgm:pt modelId="{DDC1F9D7-B431-4619-B802-1815040CAF77}" type="sibTrans" cxnId="{E4E58C42-B03E-43F7-AD38-395DF252D9D0}">
      <dgm:prSet/>
      <dgm:spPr/>
      <dgm:t>
        <a:bodyPr/>
        <a:lstStyle/>
        <a:p>
          <a:endParaRPr lang="en-US"/>
        </a:p>
      </dgm:t>
    </dgm:pt>
    <dgm:pt modelId="{63263B6E-B638-464E-B1F8-9CB5DA202F80}">
      <dgm:prSet phldrT="[Text]"/>
      <dgm:spPr>
        <a:ln>
          <a:solidFill>
            <a:schemeClr val="accent2"/>
          </a:solidFill>
        </a:ln>
      </dgm:spPr>
      <dgm:t>
        <a:bodyPr/>
        <a:lstStyle/>
        <a:p>
          <a:r>
            <a:rPr lang="en-US" dirty="0" smtClean="0"/>
            <a:t>Would affect in any substantial way the scope, quality or performance of the goods and related services specified in the contract</a:t>
          </a:r>
          <a:endParaRPr lang="en-US" dirty="0"/>
        </a:p>
      </dgm:t>
    </dgm:pt>
    <dgm:pt modelId="{4C98B621-812B-4605-96DF-E800AADB223D}" type="parTrans" cxnId="{2D4092C5-BAEF-4715-8B13-2314F0D1BD00}">
      <dgm:prSet/>
      <dgm:spPr/>
      <dgm:t>
        <a:bodyPr/>
        <a:lstStyle/>
        <a:p>
          <a:endParaRPr lang="en-US"/>
        </a:p>
      </dgm:t>
    </dgm:pt>
    <dgm:pt modelId="{01D04AF4-14ED-42FD-97DA-46BBC1C39095}" type="sibTrans" cxnId="{2D4092C5-BAEF-4715-8B13-2314F0D1BD00}">
      <dgm:prSet/>
      <dgm:spPr/>
      <dgm:t>
        <a:bodyPr/>
        <a:lstStyle/>
        <a:p>
          <a:endParaRPr lang="en-US"/>
        </a:p>
      </dgm:t>
    </dgm:pt>
    <dgm:pt modelId="{5B95AAB9-E8B4-4789-AE25-AB81D4828782}">
      <dgm:prSet phldrT="[Text]"/>
      <dgm:spPr>
        <a:ln>
          <a:solidFill>
            <a:schemeClr val="accent2"/>
          </a:solidFill>
        </a:ln>
      </dgm:spPr>
      <dgm:t>
        <a:bodyPr/>
        <a:lstStyle/>
        <a:p>
          <a:r>
            <a:rPr lang="en-US" dirty="0" smtClean="0"/>
            <a:t>Would limit in any substantial way, inconsistent with the bidding documents, UNFPA’s right or the bidder’s obligations under the contract</a:t>
          </a:r>
          <a:endParaRPr lang="en-US" dirty="0"/>
        </a:p>
      </dgm:t>
    </dgm:pt>
    <dgm:pt modelId="{781FE1D0-2978-4CE6-91A6-47BFE8D7295F}" type="parTrans" cxnId="{F691F080-07E5-4B7D-8C43-4A926A3808F7}">
      <dgm:prSet/>
      <dgm:spPr/>
      <dgm:t>
        <a:bodyPr/>
        <a:lstStyle/>
        <a:p>
          <a:endParaRPr lang="en-US"/>
        </a:p>
      </dgm:t>
    </dgm:pt>
    <dgm:pt modelId="{5E748B28-222B-44A6-A784-CCB640D952A7}" type="sibTrans" cxnId="{F691F080-07E5-4B7D-8C43-4A926A3808F7}">
      <dgm:prSet/>
      <dgm:spPr/>
      <dgm:t>
        <a:bodyPr/>
        <a:lstStyle/>
        <a:p>
          <a:endParaRPr lang="en-US"/>
        </a:p>
      </dgm:t>
    </dgm:pt>
    <dgm:pt modelId="{AB03FFC6-26A8-432E-802C-66995D38407C}">
      <dgm:prSet phldrT="[Text]"/>
      <dgm:spPr>
        <a:ln>
          <a:solidFill>
            <a:schemeClr val="accent2"/>
          </a:solidFill>
        </a:ln>
      </dgm:spPr>
      <dgm:t>
        <a:bodyPr/>
        <a:lstStyle/>
        <a:p>
          <a:r>
            <a:rPr lang="en-US" dirty="0" smtClean="0"/>
            <a:t>If rectified would unfairly affect the competitive position of other bidder presenting substantially responsive offers</a:t>
          </a:r>
        </a:p>
        <a:p>
          <a:r>
            <a:rPr lang="en-US" dirty="0" smtClean="0"/>
            <a:t>  </a:t>
          </a:r>
          <a:endParaRPr lang="en-US" dirty="0"/>
        </a:p>
      </dgm:t>
    </dgm:pt>
    <dgm:pt modelId="{46DE5320-03F2-477B-BE39-47ABFB4D5CFF}" type="parTrans" cxnId="{BD405568-6113-4F46-BA3A-7A5AB5BCFC38}">
      <dgm:prSet/>
      <dgm:spPr/>
      <dgm:t>
        <a:bodyPr/>
        <a:lstStyle/>
        <a:p>
          <a:endParaRPr lang="en-US"/>
        </a:p>
      </dgm:t>
    </dgm:pt>
    <dgm:pt modelId="{DC1FAC93-6359-4896-99FF-2E63DA4E9978}" type="sibTrans" cxnId="{BD405568-6113-4F46-BA3A-7A5AB5BCFC38}">
      <dgm:prSet/>
      <dgm:spPr/>
      <dgm:t>
        <a:bodyPr/>
        <a:lstStyle/>
        <a:p>
          <a:endParaRPr lang="en-US"/>
        </a:p>
      </dgm:t>
    </dgm:pt>
    <dgm:pt modelId="{01E54C39-55CC-4251-BC67-ED60D3845216}">
      <dgm:prSet phldrT="[Text]"/>
      <dgm:spPr>
        <a:ln>
          <a:solidFill>
            <a:schemeClr val="accent2"/>
          </a:solidFill>
        </a:ln>
      </dgm:spPr>
      <dgm:t>
        <a:bodyPr/>
        <a:lstStyle/>
        <a:p>
          <a:r>
            <a:rPr lang="en-US" dirty="0" smtClean="0"/>
            <a:t>To verify whether bids are </a:t>
          </a:r>
          <a:r>
            <a:rPr lang="en-US" b="1" dirty="0" smtClean="0"/>
            <a:t>complete and eligible</a:t>
          </a:r>
          <a:r>
            <a:rPr lang="en-US" dirty="0" smtClean="0"/>
            <a:t>, whether any </a:t>
          </a:r>
          <a:r>
            <a:rPr lang="en-US" b="1" dirty="0" smtClean="0"/>
            <a:t>computational errors</a:t>
          </a:r>
          <a:r>
            <a:rPr lang="en-US" dirty="0" smtClean="0"/>
            <a:t> have been made, whether the </a:t>
          </a:r>
          <a:r>
            <a:rPr lang="en-US" b="1" dirty="0" smtClean="0"/>
            <a:t>documents are properly signed </a:t>
          </a:r>
          <a:r>
            <a:rPr lang="en-US" dirty="0" smtClean="0"/>
            <a:t>and whether the </a:t>
          </a:r>
          <a:r>
            <a:rPr lang="en-US" b="1" dirty="0" smtClean="0"/>
            <a:t>proposals are generally in order</a:t>
          </a:r>
          <a:endParaRPr lang="en-US" b="1" dirty="0"/>
        </a:p>
      </dgm:t>
    </dgm:pt>
    <dgm:pt modelId="{6E8BF41B-748D-4F4F-9FB1-C133C89BB2D7}" type="parTrans" cxnId="{D27616A4-BA3B-4FA8-80EA-969FE931FBF7}">
      <dgm:prSet/>
      <dgm:spPr/>
      <dgm:t>
        <a:bodyPr/>
        <a:lstStyle/>
        <a:p>
          <a:endParaRPr lang="en-US"/>
        </a:p>
      </dgm:t>
    </dgm:pt>
    <dgm:pt modelId="{4376D1AC-1FF1-47C2-8395-8197486549DF}" type="sibTrans" cxnId="{D27616A4-BA3B-4FA8-80EA-969FE931FBF7}">
      <dgm:prSet/>
      <dgm:spPr/>
      <dgm:t>
        <a:bodyPr/>
        <a:lstStyle/>
        <a:p>
          <a:endParaRPr lang="en-US"/>
        </a:p>
      </dgm:t>
    </dgm:pt>
    <dgm:pt modelId="{60F923C3-AB6A-429A-A4E9-F2F6466FFA0C}">
      <dgm:prSet phldrT="[Text]"/>
      <dgm:spPr>
        <a:ln>
          <a:solidFill>
            <a:schemeClr val="accent2"/>
          </a:solidFill>
        </a:ln>
      </dgm:spPr>
      <dgm:t>
        <a:bodyPr/>
        <a:lstStyle/>
        <a:p>
          <a:r>
            <a:rPr lang="en-US" dirty="0" smtClean="0"/>
            <a:t>One that </a:t>
          </a:r>
          <a:r>
            <a:rPr lang="en-US" b="1" dirty="0" smtClean="0"/>
            <a:t>conforms to all the terms, conditions and specifications of the bidding documents </a:t>
          </a:r>
          <a:r>
            <a:rPr lang="en-US" dirty="0" smtClean="0"/>
            <a:t>without material deviation, reservations or omissions</a:t>
          </a:r>
          <a:endParaRPr lang="en-US" dirty="0"/>
        </a:p>
      </dgm:t>
    </dgm:pt>
    <dgm:pt modelId="{1082C64E-E577-4595-9129-7F146F453C23}" type="parTrans" cxnId="{35F364B0-E62A-4E95-95D8-DEC07F5914B5}">
      <dgm:prSet/>
      <dgm:spPr/>
      <dgm:t>
        <a:bodyPr/>
        <a:lstStyle/>
        <a:p>
          <a:endParaRPr lang="en-US"/>
        </a:p>
      </dgm:t>
    </dgm:pt>
    <dgm:pt modelId="{F4068545-AF14-4C0C-8826-415FA42DFCC4}" type="sibTrans" cxnId="{35F364B0-E62A-4E95-95D8-DEC07F5914B5}">
      <dgm:prSet/>
      <dgm:spPr/>
      <dgm:t>
        <a:bodyPr/>
        <a:lstStyle/>
        <a:p>
          <a:endParaRPr lang="en-US"/>
        </a:p>
      </dgm:t>
    </dgm:pt>
    <dgm:pt modelId="{95324DE9-5816-40FC-B3EF-3FB593F440C7}" type="pres">
      <dgm:prSet presAssocID="{FE691C31-5C68-4CC2-AAB6-874DD26B80F2}" presName="linear" presStyleCnt="0">
        <dgm:presLayoutVars>
          <dgm:dir/>
          <dgm:animLvl val="lvl"/>
          <dgm:resizeHandles val="exact"/>
        </dgm:presLayoutVars>
      </dgm:prSet>
      <dgm:spPr/>
      <dgm:t>
        <a:bodyPr/>
        <a:lstStyle/>
        <a:p>
          <a:endParaRPr lang="en-US"/>
        </a:p>
      </dgm:t>
    </dgm:pt>
    <dgm:pt modelId="{774EFDD6-8150-4D2B-9712-547C55F769D0}" type="pres">
      <dgm:prSet presAssocID="{12F944B2-ADDE-4089-AABE-DC54C2A64258}" presName="parentLin" presStyleCnt="0"/>
      <dgm:spPr/>
    </dgm:pt>
    <dgm:pt modelId="{24C3DB6A-B156-42BE-9CC2-29E8103FCD11}" type="pres">
      <dgm:prSet presAssocID="{12F944B2-ADDE-4089-AABE-DC54C2A64258}" presName="parentLeftMargin" presStyleLbl="node1" presStyleIdx="0" presStyleCnt="3"/>
      <dgm:spPr/>
      <dgm:t>
        <a:bodyPr/>
        <a:lstStyle/>
        <a:p>
          <a:endParaRPr lang="en-US"/>
        </a:p>
      </dgm:t>
    </dgm:pt>
    <dgm:pt modelId="{127399A6-9D57-4C51-AA5F-9731B257C1F2}" type="pres">
      <dgm:prSet presAssocID="{12F944B2-ADDE-4089-AABE-DC54C2A64258}" presName="parentText" presStyleLbl="node1" presStyleIdx="0" presStyleCnt="3">
        <dgm:presLayoutVars>
          <dgm:chMax val="0"/>
          <dgm:bulletEnabled val="1"/>
        </dgm:presLayoutVars>
      </dgm:prSet>
      <dgm:spPr/>
      <dgm:t>
        <a:bodyPr/>
        <a:lstStyle/>
        <a:p>
          <a:endParaRPr lang="en-US"/>
        </a:p>
      </dgm:t>
    </dgm:pt>
    <dgm:pt modelId="{7558C1D5-B1BA-4E6E-BB89-2095218671B6}" type="pres">
      <dgm:prSet presAssocID="{12F944B2-ADDE-4089-AABE-DC54C2A64258}" presName="negativeSpace" presStyleCnt="0"/>
      <dgm:spPr/>
    </dgm:pt>
    <dgm:pt modelId="{9D06A4DB-7BEE-4310-91E2-42B573F72B81}" type="pres">
      <dgm:prSet presAssocID="{12F944B2-ADDE-4089-AABE-DC54C2A64258}" presName="childText" presStyleLbl="conFgAcc1" presStyleIdx="0" presStyleCnt="3">
        <dgm:presLayoutVars>
          <dgm:bulletEnabled val="1"/>
        </dgm:presLayoutVars>
      </dgm:prSet>
      <dgm:spPr/>
      <dgm:t>
        <a:bodyPr/>
        <a:lstStyle/>
        <a:p>
          <a:endParaRPr lang="en-US"/>
        </a:p>
      </dgm:t>
    </dgm:pt>
    <dgm:pt modelId="{AC9547CF-A8C3-4907-850B-34977AE2704D}" type="pres">
      <dgm:prSet presAssocID="{476E578D-2DE9-4E9A-8610-7DCA8EB047A8}" presName="spaceBetweenRectangles" presStyleCnt="0"/>
      <dgm:spPr/>
    </dgm:pt>
    <dgm:pt modelId="{C24C6FAC-A3E7-4158-AA67-F04EF24CEE77}" type="pres">
      <dgm:prSet presAssocID="{BDCF2E08-4835-422B-B061-F4D09EDDCC12}" presName="parentLin" presStyleCnt="0"/>
      <dgm:spPr/>
    </dgm:pt>
    <dgm:pt modelId="{24ADC962-4B0B-45AB-AC95-B3B43C28129C}" type="pres">
      <dgm:prSet presAssocID="{BDCF2E08-4835-422B-B061-F4D09EDDCC12}" presName="parentLeftMargin" presStyleLbl="node1" presStyleIdx="0" presStyleCnt="3"/>
      <dgm:spPr/>
      <dgm:t>
        <a:bodyPr/>
        <a:lstStyle/>
        <a:p>
          <a:endParaRPr lang="en-US"/>
        </a:p>
      </dgm:t>
    </dgm:pt>
    <dgm:pt modelId="{6CF54DC8-854F-4FED-AFB4-B3A1254ED08F}" type="pres">
      <dgm:prSet presAssocID="{BDCF2E08-4835-422B-B061-F4D09EDDCC12}" presName="parentText" presStyleLbl="node1" presStyleIdx="1" presStyleCnt="3">
        <dgm:presLayoutVars>
          <dgm:chMax val="0"/>
          <dgm:bulletEnabled val="1"/>
        </dgm:presLayoutVars>
      </dgm:prSet>
      <dgm:spPr/>
      <dgm:t>
        <a:bodyPr/>
        <a:lstStyle/>
        <a:p>
          <a:endParaRPr lang="en-US"/>
        </a:p>
      </dgm:t>
    </dgm:pt>
    <dgm:pt modelId="{4C65AA66-648B-415A-953A-03CF919E592E}" type="pres">
      <dgm:prSet presAssocID="{BDCF2E08-4835-422B-B061-F4D09EDDCC12}" presName="negativeSpace" presStyleCnt="0"/>
      <dgm:spPr/>
    </dgm:pt>
    <dgm:pt modelId="{291CE31E-92F5-4BC4-A20E-D77B5236E523}" type="pres">
      <dgm:prSet presAssocID="{BDCF2E08-4835-422B-B061-F4D09EDDCC12}" presName="childText" presStyleLbl="conFgAcc1" presStyleIdx="1" presStyleCnt="3">
        <dgm:presLayoutVars>
          <dgm:bulletEnabled val="1"/>
        </dgm:presLayoutVars>
      </dgm:prSet>
      <dgm:spPr/>
      <dgm:t>
        <a:bodyPr/>
        <a:lstStyle/>
        <a:p>
          <a:endParaRPr lang="en-US"/>
        </a:p>
      </dgm:t>
    </dgm:pt>
    <dgm:pt modelId="{390F5E15-7DC9-438A-B20A-647773B4FA71}" type="pres">
      <dgm:prSet presAssocID="{AA41A947-8194-4292-B21C-89E6ACD9CEEE}" presName="spaceBetweenRectangles" presStyleCnt="0"/>
      <dgm:spPr/>
    </dgm:pt>
    <dgm:pt modelId="{06DE294E-B424-4EDF-8619-E290C96BC0BF}" type="pres">
      <dgm:prSet presAssocID="{B0B7ED1C-7001-485F-81F2-45C3524E5840}" presName="parentLin" presStyleCnt="0"/>
      <dgm:spPr/>
    </dgm:pt>
    <dgm:pt modelId="{54A577C8-C1D2-4B39-AC3A-1EEFCAF0AA9E}" type="pres">
      <dgm:prSet presAssocID="{B0B7ED1C-7001-485F-81F2-45C3524E5840}" presName="parentLeftMargin" presStyleLbl="node1" presStyleIdx="1" presStyleCnt="3"/>
      <dgm:spPr/>
      <dgm:t>
        <a:bodyPr/>
        <a:lstStyle/>
        <a:p>
          <a:endParaRPr lang="en-US"/>
        </a:p>
      </dgm:t>
    </dgm:pt>
    <dgm:pt modelId="{79175BCC-1ED9-4549-AFE1-D79D24ECEAE1}" type="pres">
      <dgm:prSet presAssocID="{B0B7ED1C-7001-485F-81F2-45C3524E5840}" presName="parentText" presStyleLbl="node1" presStyleIdx="2" presStyleCnt="3">
        <dgm:presLayoutVars>
          <dgm:chMax val="0"/>
          <dgm:bulletEnabled val="1"/>
        </dgm:presLayoutVars>
      </dgm:prSet>
      <dgm:spPr/>
      <dgm:t>
        <a:bodyPr/>
        <a:lstStyle/>
        <a:p>
          <a:endParaRPr lang="en-US"/>
        </a:p>
      </dgm:t>
    </dgm:pt>
    <dgm:pt modelId="{CF1F05F1-5E03-4441-A354-ED0D761E603B}" type="pres">
      <dgm:prSet presAssocID="{B0B7ED1C-7001-485F-81F2-45C3524E5840}" presName="negativeSpace" presStyleCnt="0"/>
      <dgm:spPr/>
    </dgm:pt>
    <dgm:pt modelId="{DBCE6C26-FC0F-42E2-978C-6E1485B7DC67}" type="pres">
      <dgm:prSet presAssocID="{B0B7ED1C-7001-485F-81F2-45C3524E5840}" presName="childText" presStyleLbl="conFgAcc1" presStyleIdx="2" presStyleCnt="3">
        <dgm:presLayoutVars>
          <dgm:bulletEnabled val="1"/>
        </dgm:presLayoutVars>
      </dgm:prSet>
      <dgm:spPr/>
      <dgm:t>
        <a:bodyPr/>
        <a:lstStyle/>
        <a:p>
          <a:endParaRPr lang="en-US"/>
        </a:p>
      </dgm:t>
    </dgm:pt>
  </dgm:ptLst>
  <dgm:cxnLst>
    <dgm:cxn modelId="{54100F7C-C6C3-413D-9974-65AB45F96F39}" type="presOf" srcId="{BDCF2E08-4835-422B-B061-F4D09EDDCC12}" destId="{6CF54DC8-854F-4FED-AFB4-B3A1254ED08F}" srcOrd="1" destOrd="0" presId="urn:microsoft.com/office/officeart/2005/8/layout/list1"/>
    <dgm:cxn modelId="{723DBA61-1FB4-47BD-B943-4F4397338F49}" type="presOf" srcId="{60F923C3-AB6A-429A-A4E9-F2F6466FFA0C}" destId="{291CE31E-92F5-4BC4-A20E-D77B5236E523}" srcOrd="0" destOrd="0" presId="urn:microsoft.com/office/officeart/2005/8/layout/list1"/>
    <dgm:cxn modelId="{35F364B0-E62A-4E95-95D8-DEC07F5914B5}" srcId="{BDCF2E08-4835-422B-B061-F4D09EDDCC12}" destId="{60F923C3-AB6A-429A-A4E9-F2F6466FFA0C}" srcOrd="0" destOrd="0" parTransId="{1082C64E-E577-4595-9129-7F146F453C23}" sibTransId="{F4068545-AF14-4C0C-8826-415FA42DFCC4}"/>
    <dgm:cxn modelId="{53448B22-4BE0-49AC-B91A-106ED7A1412F}" type="presOf" srcId="{BDCF2E08-4835-422B-B061-F4D09EDDCC12}" destId="{24ADC962-4B0B-45AB-AC95-B3B43C28129C}" srcOrd="0" destOrd="0" presId="urn:microsoft.com/office/officeart/2005/8/layout/list1"/>
    <dgm:cxn modelId="{BD405568-6113-4F46-BA3A-7A5AB5BCFC38}" srcId="{B0B7ED1C-7001-485F-81F2-45C3524E5840}" destId="{AB03FFC6-26A8-432E-802C-66995D38407C}" srcOrd="2" destOrd="0" parTransId="{46DE5320-03F2-477B-BE39-47ABFB4D5CFF}" sibTransId="{DC1FAC93-6359-4896-99FF-2E63DA4E9978}"/>
    <dgm:cxn modelId="{AEF01D1E-61D7-4DA7-AAFD-74BF61618B5D}" type="presOf" srcId="{12F944B2-ADDE-4089-AABE-DC54C2A64258}" destId="{127399A6-9D57-4C51-AA5F-9731B257C1F2}" srcOrd="1" destOrd="0" presId="urn:microsoft.com/office/officeart/2005/8/layout/list1"/>
    <dgm:cxn modelId="{A6A4845B-0CA3-47F7-A84E-680592B40660}" type="presOf" srcId="{B0B7ED1C-7001-485F-81F2-45C3524E5840}" destId="{79175BCC-1ED9-4549-AFE1-D79D24ECEAE1}" srcOrd="1" destOrd="0" presId="urn:microsoft.com/office/officeart/2005/8/layout/list1"/>
    <dgm:cxn modelId="{81B296F9-B174-4567-89FC-71E029A20085}" srcId="{FE691C31-5C68-4CC2-AAB6-874DD26B80F2}" destId="{BDCF2E08-4835-422B-B061-F4D09EDDCC12}" srcOrd="1" destOrd="0" parTransId="{20524CEF-0244-4681-8EF7-BDCA0CCC0F58}" sibTransId="{AA41A947-8194-4292-B21C-89E6ACD9CEEE}"/>
    <dgm:cxn modelId="{2D4092C5-BAEF-4715-8B13-2314F0D1BD00}" srcId="{B0B7ED1C-7001-485F-81F2-45C3524E5840}" destId="{63263B6E-B638-464E-B1F8-9CB5DA202F80}" srcOrd="0" destOrd="0" parTransId="{4C98B621-812B-4605-96DF-E800AADB223D}" sibTransId="{01D04AF4-14ED-42FD-97DA-46BBC1C39095}"/>
    <dgm:cxn modelId="{E3F5E1E4-6753-41FF-81D5-047BF5A0D016}" type="presOf" srcId="{12F944B2-ADDE-4089-AABE-DC54C2A64258}" destId="{24C3DB6A-B156-42BE-9CC2-29E8103FCD11}" srcOrd="0" destOrd="0" presId="urn:microsoft.com/office/officeart/2005/8/layout/list1"/>
    <dgm:cxn modelId="{5539B3E2-5178-42EF-BED5-563A498F439A}" srcId="{FE691C31-5C68-4CC2-AAB6-874DD26B80F2}" destId="{12F944B2-ADDE-4089-AABE-DC54C2A64258}" srcOrd="0" destOrd="0" parTransId="{1B0BE337-8C3F-47E6-A33B-720269C92C64}" sibTransId="{476E578D-2DE9-4E9A-8610-7DCA8EB047A8}"/>
    <dgm:cxn modelId="{39BD0A28-5252-48C2-86B5-A0C867DD2BB0}" type="presOf" srcId="{01E54C39-55CC-4251-BC67-ED60D3845216}" destId="{9D06A4DB-7BEE-4310-91E2-42B573F72B81}" srcOrd="0" destOrd="0" presId="urn:microsoft.com/office/officeart/2005/8/layout/list1"/>
    <dgm:cxn modelId="{D67C8021-0265-4E1C-BB3A-C6AEEA4DCBA9}" type="presOf" srcId="{5B95AAB9-E8B4-4789-AE25-AB81D4828782}" destId="{DBCE6C26-FC0F-42E2-978C-6E1485B7DC67}" srcOrd="0" destOrd="1" presId="urn:microsoft.com/office/officeart/2005/8/layout/list1"/>
    <dgm:cxn modelId="{F691F080-07E5-4B7D-8C43-4A926A3808F7}" srcId="{B0B7ED1C-7001-485F-81F2-45C3524E5840}" destId="{5B95AAB9-E8B4-4789-AE25-AB81D4828782}" srcOrd="1" destOrd="0" parTransId="{781FE1D0-2978-4CE6-91A6-47BFE8D7295F}" sibTransId="{5E748B28-222B-44A6-A784-CCB640D952A7}"/>
    <dgm:cxn modelId="{0AA96A72-BFC5-4E7D-9090-E740B41B749C}" type="presOf" srcId="{63263B6E-B638-464E-B1F8-9CB5DA202F80}" destId="{DBCE6C26-FC0F-42E2-978C-6E1485B7DC67}" srcOrd="0" destOrd="0" presId="urn:microsoft.com/office/officeart/2005/8/layout/list1"/>
    <dgm:cxn modelId="{F1D86DC1-5526-44F5-BD01-93989CCD5D43}" type="presOf" srcId="{FE691C31-5C68-4CC2-AAB6-874DD26B80F2}" destId="{95324DE9-5816-40FC-B3EF-3FB593F440C7}" srcOrd="0" destOrd="0" presId="urn:microsoft.com/office/officeart/2005/8/layout/list1"/>
    <dgm:cxn modelId="{D27616A4-BA3B-4FA8-80EA-969FE931FBF7}" srcId="{12F944B2-ADDE-4089-AABE-DC54C2A64258}" destId="{01E54C39-55CC-4251-BC67-ED60D3845216}" srcOrd="0" destOrd="0" parTransId="{6E8BF41B-748D-4F4F-9FB1-C133C89BB2D7}" sibTransId="{4376D1AC-1FF1-47C2-8395-8197486549DF}"/>
    <dgm:cxn modelId="{E4E58C42-B03E-43F7-AD38-395DF252D9D0}" srcId="{FE691C31-5C68-4CC2-AAB6-874DD26B80F2}" destId="{B0B7ED1C-7001-485F-81F2-45C3524E5840}" srcOrd="2" destOrd="0" parTransId="{9666BCCC-69DE-4E74-89EC-17E56D1DE506}" sibTransId="{DDC1F9D7-B431-4619-B802-1815040CAF77}"/>
    <dgm:cxn modelId="{16B3B8FF-78B9-45B0-8193-7B063C9AF741}" type="presOf" srcId="{B0B7ED1C-7001-485F-81F2-45C3524E5840}" destId="{54A577C8-C1D2-4B39-AC3A-1EEFCAF0AA9E}" srcOrd="0" destOrd="0" presId="urn:microsoft.com/office/officeart/2005/8/layout/list1"/>
    <dgm:cxn modelId="{5AB2E099-61C1-4FEE-8942-1550969FB1F7}" type="presOf" srcId="{AB03FFC6-26A8-432E-802C-66995D38407C}" destId="{DBCE6C26-FC0F-42E2-978C-6E1485B7DC67}" srcOrd="0" destOrd="2" presId="urn:microsoft.com/office/officeart/2005/8/layout/list1"/>
    <dgm:cxn modelId="{C6777A3E-E91C-4DB2-8564-D7091327A52C}" type="presParOf" srcId="{95324DE9-5816-40FC-B3EF-3FB593F440C7}" destId="{774EFDD6-8150-4D2B-9712-547C55F769D0}" srcOrd="0" destOrd="0" presId="urn:microsoft.com/office/officeart/2005/8/layout/list1"/>
    <dgm:cxn modelId="{386A151A-CC23-4D3A-B71E-1F95D1D91D64}" type="presParOf" srcId="{774EFDD6-8150-4D2B-9712-547C55F769D0}" destId="{24C3DB6A-B156-42BE-9CC2-29E8103FCD11}" srcOrd="0" destOrd="0" presId="urn:microsoft.com/office/officeart/2005/8/layout/list1"/>
    <dgm:cxn modelId="{AA802951-9642-4603-95BE-40C712C9134C}" type="presParOf" srcId="{774EFDD6-8150-4D2B-9712-547C55F769D0}" destId="{127399A6-9D57-4C51-AA5F-9731B257C1F2}" srcOrd="1" destOrd="0" presId="urn:microsoft.com/office/officeart/2005/8/layout/list1"/>
    <dgm:cxn modelId="{8F4F7CE7-34AC-4C03-B483-9250C70E51A4}" type="presParOf" srcId="{95324DE9-5816-40FC-B3EF-3FB593F440C7}" destId="{7558C1D5-B1BA-4E6E-BB89-2095218671B6}" srcOrd="1" destOrd="0" presId="urn:microsoft.com/office/officeart/2005/8/layout/list1"/>
    <dgm:cxn modelId="{75E98FC2-5EFF-4671-B77A-7A9D9D9A5FAA}" type="presParOf" srcId="{95324DE9-5816-40FC-B3EF-3FB593F440C7}" destId="{9D06A4DB-7BEE-4310-91E2-42B573F72B81}" srcOrd="2" destOrd="0" presId="urn:microsoft.com/office/officeart/2005/8/layout/list1"/>
    <dgm:cxn modelId="{EC2D0B60-0380-4A3F-8F26-1E9DC6B65D26}" type="presParOf" srcId="{95324DE9-5816-40FC-B3EF-3FB593F440C7}" destId="{AC9547CF-A8C3-4907-850B-34977AE2704D}" srcOrd="3" destOrd="0" presId="urn:microsoft.com/office/officeart/2005/8/layout/list1"/>
    <dgm:cxn modelId="{0A2A54B3-74DE-4FF0-BCB0-8752E7A19E66}" type="presParOf" srcId="{95324DE9-5816-40FC-B3EF-3FB593F440C7}" destId="{C24C6FAC-A3E7-4158-AA67-F04EF24CEE77}" srcOrd="4" destOrd="0" presId="urn:microsoft.com/office/officeart/2005/8/layout/list1"/>
    <dgm:cxn modelId="{54E351BB-A31B-4A95-8048-78C2875A90A5}" type="presParOf" srcId="{C24C6FAC-A3E7-4158-AA67-F04EF24CEE77}" destId="{24ADC962-4B0B-45AB-AC95-B3B43C28129C}" srcOrd="0" destOrd="0" presId="urn:microsoft.com/office/officeart/2005/8/layout/list1"/>
    <dgm:cxn modelId="{CA9CDDFA-3DE4-445D-87BB-A600F1F58BA5}" type="presParOf" srcId="{C24C6FAC-A3E7-4158-AA67-F04EF24CEE77}" destId="{6CF54DC8-854F-4FED-AFB4-B3A1254ED08F}" srcOrd="1" destOrd="0" presId="urn:microsoft.com/office/officeart/2005/8/layout/list1"/>
    <dgm:cxn modelId="{CB008558-3057-4F28-9496-A453BAC4ADF4}" type="presParOf" srcId="{95324DE9-5816-40FC-B3EF-3FB593F440C7}" destId="{4C65AA66-648B-415A-953A-03CF919E592E}" srcOrd="5" destOrd="0" presId="urn:microsoft.com/office/officeart/2005/8/layout/list1"/>
    <dgm:cxn modelId="{98CA009F-679D-40BA-855C-78BF8BDABD4F}" type="presParOf" srcId="{95324DE9-5816-40FC-B3EF-3FB593F440C7}" destId="{291CE31E-92F5-4BC4-A20E-D77B5236E523}" srcOrd="6" destOrd="0" presId="urn:microsoft.com/office/officeart/2005/8/layout/list1"/>
    <dgm:cxn modelId="{F6C24743-23B6-479A-8D61-A9019994F0D3}" type="presParOf" srcId="{95324DE9-5816-40FC-B3EF-3FB593F440C7}" destId="{390F5E15-7DC9-438A-B20A-647773B4FA71}" srcOrd="7" destOrd="0" presId="urn:microsoft.com/office/officeart/2005/8/layout/list1"/>
    <dgm:cxn modelId="{CAFD5A6F-9EC0-489E-9822-DC495B0B0CFA}" type="presParOf" srcId="{95324DE9-5816-40FC-B3EF-3FB593F440C7}" destId="{06DE294E-B424-4EDF-8619-E290C96BC0BF}" srcOrd="8" destOrd="0" presId="urn:microsoft.com/office/officeart/2005/8/layout/list1"/>
    <dgm:cxn modelId="{4923410F-D628-4AEB-8B48-751EB510466F}" type="presParOf" srcId="{06DE294E-B424-4EDF-8619-E290C96BC0BF}" destId="{54A577C8-C1D2-4B39-AC3A-1EEFCAF0AA9E}" srcOrd="0" destOrd="0" presId="urn:microsoft.com/office/officeart/2005/8/layout/list1"/>
    <dgm:cxn modelId="{CD9638C2-4C5C-4672-A125-9CFE64BF5D6D}" type="presParOf" srcId="{06DE294E-B424-4EDF-8619-E290C96BC0BF}" destId="{79175BCC-1ED9-4549-AFE1-D79D24ECEAE1}" srcOrd="1" destOrd="0" presId="urn:microsoft.com/office/officeart/2005/8/layout/list1"/>
    <dgm:cxn modelId="{BFB59812-F012-4D41-8270-F0B5DC3A4A16}" type="presParOf" srcId="{95324DE9-5816-40FC-B3EF-3FB593F440C7}" destId="{CF1F05F1-5E03-4441-A354-ED0D761E603B}" srcOrd="9" destOrd="0" presId="urn:microsoft.com/office/officeart/2005/8/layout/list1"/>
    <dgm:cxn modelId="{3397FCF0-A6DD-4826-BE6D-473A86A16779}" type="presParOf" srcId="{95324DE9-5816-40FC-B3EF-3FB593F440C7}" destId="{DBCE6C26-FC0F-42E2-978C-6E1485B7DC67}" srcOrd="10" destOrd="0" presId="urn:microsoft.com/office/officeart/2005/8/layout/list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2E30BE4-2722-41FF-BE84-6E676760CFDD}" type="doc">
      <dgm:prSet loTypeId="urn:microsoft.com/office/officeart/2011/layout/CircleProcess" loCatId="process" qsTypeId="urn:microsoft.com/office/officeart/2005/8/quickstyle/simple1" qsCatId="simple" csTypeId="urn:microsoft.com/office/officeart/2005/8/colors/accent1_2" csCatId="accent1" phldr="1"/>
      <dgm:spPr/>
      <dgm:t>
        <a:bodyPr/>
        <a:lstStyle/>
        <a:p>
          <a:endParaRPr lang="en-US"/>
        </a:p>
      </dgm:t>
    </dgm:pt>
    <dgm:pt modelId="{19642FE4-7D5D-4996-A9F6-F26CB93BBFEB}">
      <dgm:prSet phldrT="[Text]"/>
      <dgm:spPr>
        <a:ln>
          <a:solidFill>
            <a:schemeClr val="accent2"/>
          </a:solidFill>
        </a:ln>
      </dgm:spPr>
      <dgm:t>
        <a:bodyPr/>
        <a:lstStyle/>
        <a:p>
          <a:r>
            <a:rPr lang="en-US" dirty="0" smtClean="0"/>
            <a:t>30 September 2019 13:00 CPH Time</a:t>
          </a:r>
          <a:endParaRPr lang="en-US" dirty="0"/>
        </a:p>
      </dgm:t>
    </dgm:pt>
    <dgm:pt modelId="{4E1542A6-2027-40AB-9225-EECD05C4F19D}" type="parTrans" cxnId="{ADE249A3-1211-4D2E-85F2-9AE431BDCA7D}">
      <dgm:prSet/>
      <dgm:spPr/>
      <dgm:t>
        <a:bodyPr/>
        <a:lstStyle/>
        <a:p>
          <a:endParaRPr lang="en-US"/>
        </a:p>
      </dgm:t>
    </dgm:pt>
    <dgm:pt modelId="{A1918A6F-AF7C-4391-B043-2ADD0725010E}" type="sibTrans" cxnId="{ADE249A3-1211-4D2E-85F2-9AE431BDCA7D}">
      <dgm:prSet/>
      <dgm:spPr/>
      <dgm:t>
        <a:bodyPr/>
        <a:lstStyle/>
        <a:p>
          <a:endParaRPr lang="en-US"/>
        </a:p>
      </dgm:t>
    </dgm:pt>
    <dgm:pt modelId="{015BB2F2-08FD-42A0-A3BB-8919CA2A86DB}">
      <dgm:prSet phldrT="[Text]"/>
      <dgm:spPr/>
      <dgm:t>
        <a:bodyPr/>
        <a:lstStyle/>
        <a:p>
          <a:r>
            <a:rPr lang="en-US" dirty="0" smtClean="0"/>
            <a:t>Questions related to the bid</a:t>
          </a:r>
          <a:endParaRPr lang="en-US" dirty="0"/>
        </a:p>
      </dgm:t>
    </dgm:pt>
    <dgm:pt modelId="{85548C6D-AAA9-4788-85D4-6FF6E8213140}" type="parTrans" cxnId="{F5B546D4-B326-4F67-89D7-C2CF807D093F}">
      <dgm:prSet/>
      <dgm:spPr/>
      <dgm:t>
        <a:bodyPr/>
        <a:lstStyle/>
        <a:p>
          <a:endParaRPr lang="en-US"/>
        </a:p>
      </dgm:t>
    </dgm:pt>
    <dgm:pt modelId="{EEE7C982-F351-426C-A678-4E1E46D4E038}" type="sibTrans" cxnId="{F5B546D4-B326-4F67-89D7-C2CF807D093F}">
      <dgm:prSet/>
      <dgm:spPr/>
      <dgm:t>
        <a:bodyPr/>
        <a:lstStyle/>
        <a:p>
          <a:endParaRPr lang="en-US"/>
        </a:p>
      </dgm:t>
    </dgm:pt>
    <dgm:pt modelId="{E4BFA85A-3150-49D0-8645-8AE4E1007A38}">
      <dgm:prSet phldrT="[Text]"/>
      <dgm:spPr>
        <a:ln>
          <a:solidFill>
            <a:schemeClr val="accent2"/>
          </a:solidFill>
        </a:ln>
      </dgm:spPr>
      <dgm:t>
        <a:bodyPr/>
        <a:lstStyle/>
        <a:p>
          <a:r>
            <a:rPr lang="en-US" dirty="0" smtClean="0"/>
            <a:t>28 October 2019 17:00 CPH Time</a:t>
          </a:r>
          <a:endParaRPr lang="en-US" dirty="0"/>
        </a:p>
      </dgm:t>
    </dgm:pt>
    <dgm:pt modelId="{815C3E37-5739-4E02-A43C-9C022CC1C6C2}" type="parTrans" cxnId="{66FDEA78-DD11-4E84-B61D-A4983FCB3C5B}">
      <dgm:prSet/>
      <dgm:spPr/>
      <dgm:t>
        <a:bodyPr/>
        <a:lstStyle/>
        <a:p>
          <a:endParaRPr lang="en-US"/>
        </a:p>
      </dgm:t>
    </dgm:pt>
    <dgm:pt modelId="{226EA91D-89AA-4D9D-9738-1934CF9AAB60}" type="sibTrans" cxnId="{66FDEA78-DD11-4E84-B61D-A4983FCB3C5B}">
      <dgm:prSet/>
      <dgm:spPr/>
      <dgm:t>
        <a:bodyPr/>
        <a:lstStyle/>
        <a:p>
          <a:endParaRPr lang="en-US"/>
        </a:p>
      </dgm:t>
    </dgm:pt>
    <dgm:pt modelId="{932777DC-3B81-4BBC-8DF8-745D921F708B}">
      <dgm:prSet phldrT="[Text]"/>
      <dgm:spPr/>
      <dgm:t>
        <a:bodyPr/>
        <a:lstStyle/>
        <a:p>
          <a:r>
            <a:rPr lang="en-US" dirty="0" smtClean="0"/>
            <a:t>Submission Deadline</a:t>
          </a:r>
          <a:endParaRPr lang="en-US" dirty="0"/>
        </a:p>
      </dgm:t>
    </dgm:pt>
    <dgm:pt modelId="{733BD883-9CE9-4E6A-A4E8-9DA460D10424}" type="parTrans" cxnId="{A6C23EF9-3574-452E-BF60-351EC48C0AD0}">
      <dgm:prSet/>
      <dgm:spPr/>
      <dgm:t>
        <a:bodyPr/>
        <a:lstStyle/>
        <a:p>
          <a:endParaRPr lang="en-US"/>
        </a:p>
      </dgm:t>
    </dgm:pt>
    <dgm:pt modelId="{4B454C4A-C431-44F5-B03A-4DF0500819D6}" type="sibTrans" cxnId="{A6C23EF9-3574-452E-BF60-351EC48C0AD0}">
      <dgm:prSet/>
      <dgm:spPr/>
      <dgm:t>
        <a:bodyPr/>
        <a:lstStyle/>
        <a:p>
          <a:endParaRPr lang="en-US"/>
        </a:p>
      </dgm:t>
    </dgm:pt>
    <dgm:pt modelId="{494BE64A-E27F-45B1-819E-20A38DF951A4}">
      <dgm:prSet phldrT="[Text]"/>
      <dgm:spPr>
        <a:ln>
          <a:solidFill>
            <a:schemeClr val="accent2"/>
          </a:solidFill>
        </a:ln>
      </dgm:spPr>
      <dgm:t>
        <a:bodyPr/>
        <a:lstStyle/>
        <a:p>
          <a:r>
            <a:rPr lang="en-US" dirty="0" smtClean="0"/>
            <a:t>29 October 2019 14:00 CPH Time</a:t>
          </a:r>
          <a:endParaRPr lang="en-US" dirty="0"/>
        </a:p>
      </dgm:t>
    </dgm:pt>
    <dgm:pt modelId="{88270DC8-B535-4660-9572-BF8215FB7CBD}" type="parTrans" cxnId="{9139B8C2-3C4E-4088-B15B-BB2E1A3F31BF}">
      <dgm:prSet/>
      <dgm:spPr/>
      <dgm:t>
        <a:bodyPr/>
        <a:lstStyle/>
        <a:p>
          <a:endParaRPr lang="en-US"/>
        </a:p>
      </dgm:t>
    </dgm:pt>
    <dgm:pt modelId="{882E060E-CEBA-40D8-829C-3F53551AA2FD}" type="sibTrans" cxnId="{9139B8C2-3C4E-4088-B15B-BB2E1A3F31BF}">
      <dgm:prSet/>
      <dgm:spPr/>
      <dgm:t>
        <a:bodyPr/>
        <a:lstStyle/>
        <a:p>
          <a:endParaRPr lang="en-US"/>
        </a:p>
      </dgm:t>
    </dgm:pt>
    <dgm:pt modelId="{FA00FB61-7F1D-469D-9383-3F7162B478DB}">
      <dgm:prSet phldrT="[Text]"/>
      <dgm:spPr/>
      <dgm:t>
        <a:bodyPr/>
        <a:lstStyle/>
        <a:p>
          <a:r>
            <a:rPr lang="en-US" dirty="0" smtClean="0"/>
            <a:t>Bid Opening</a:t>
          </a:r>
          <a:endParaRPr lang="en-US" dirty="0"/>
        </a:p>
      </dgm:t>
    </dgm:pt>
    <dgm:pt modelId="{EA8473E8-14D2-40EA-A4F3-65EAD739692F}" type="parTrans" cxnId="{2E221B10-FC54-4DE0-B9CE-0505A2BCB79F}">
      <dgm:prSet/>
      <dgm:spPr/>
      <dgm:t>
        <a:bodyPr/>
        <a:lstStyle/>
        <a:p>
          <a:endParaRPr lang="en-US"/>
        </a:p>
      </dgm:t>
    </dgm:pt>
    <dgm:pt modelId="{6999C808-E341-4CA0-B513-454CE567A672}" type="sibTrans" cxnId="{2E221B10-FC54-4DE0-B9CE-0505A2BCB79F}">
      <dgm:prSet/>
      <dgm:spPr/>
      <dgm:t>
        <a:bodyPr/>
        <a:lstStyle/>
        <a:p>
          <a:endParaRPr lang="en-US"/>
        </a:p>
      </dgm:t>
    </dgm:pt>
    <dgm:pt modelId="{48438BD6-AD45-4EB6-8F57-1B7225815612}">
      <dgm:prSet phldrT="[Text]"/>
      <dgm:spPr>
        <a:ln>
          <a:solidFill>
            <a:schemeClr val="accent2"/>
          </a:solidFill>
        </a:ln>
      </dgm:spPr>
      <dgm:t>
        <a:bodyPr/>
        <a:lstStyle/>
        <a:p>
          <a:r>
            <a:rPr lang="en-US" dirty="0" smtClean="0"/>
            <a:t>Tentative by March 2020</a:t>
          </a:r>
          <a:endParaRPr lang="en-US" dirty="0"/>
        </a:p>
      </dgm:t>
    </dgm:pt>
    <dgm:pt modelId="{ECE40BFE-DF06-490A-A02D-9C098C7D337E}" type="parTrans" cxnId="{D04DC6FE-3DFE-4208-8E76-8F7101CFA1BF}">
      <dgm:prSet/>
      <dgm:spPr/>
      <dgm:t>
        <a:bodyPr/>
        <a:lstStyle/>
        <a:p>
          <a:endParaRPr lang="en-US"/>
        </a:p>
      </dgm:t>
    </dgm:pt>
    <dgm:pt modelId="{D75CBD9B-BBF9-44F6-AD03-DB360E9BE505}" type="sibTrans" cxnId="{D04DC6FE-3DFE-4208-8E76-8F7101CFA1BF}">
      <dgm:prSet/>
      <dgm:spPr/>
      <dgm:t>
        <a:bodyPr/>
        <a:lstStyle/>
        <a:p>
          <a:endParaRPr lang="en-US"/>
        </a:p>
      </dgm:t>
    </dgm:pt>
    <dgm:pt modelId="{13A2CBA2-24D9-408A-B86D-EF0760FE24B5}">
      <dgm:prSet phldrT="[Text]"/>
      <dgm:spPr/>
      <dgm:t>
        <a:bodyPr/>
        <a:lstStyle/>
        <a:p>
          <a:r>
            <a:rPr lang="en-US" dirty="0" smtClean="0"/>
            <a:t>Contract Award</a:t>
          </a:r>
          <a:endParaRPr lang="en-US" dirty="0"/>
        </a:p>
      </dgm:t>
    </dgm:pt>
    <dgm:pt modelId="{1F8B103C-C9BC-4422-BA44-5D21E6A034FE}" type="parTrans" cxnId="{F270EA2A-9644-4F96-B17B-3FDCED219099}">
      <dgm:prSet/>
      <dgm:spPr/>
      <dgm:t>
        <a:bodyPr/>
        <a:lstStyle/>
        <a:p>
          <a:endParaRPr lang="en-US"/>
        </a:p>
      </dgm:t>
    </dgm:pt>
    <dgm:pt modelId="{73EA213C-169D-45FC-B7DA-FA41DA62F40B}" type="sibTrans" cxnId="{F270EA2A-9644-4F96-B17B-3FDCED219099}">
      <dgm:prSet/>
      <dgm:spPr/>
      <dgm:t>
        <a:bodyPr/>
        <a:lstStyle/>
        <a:p>
          <a:endParaRPr lang="en-US"/>
        </a:p>
      </dgm:t>
    </dgm:pt>
    <dgm:pt modelId="{6FFA02D3-4C76-4D6F-BDBD-ABC55D6AECE1}" type="pres">
      <dgm:prSet presAssocID="{62E30BE4-2722-41FF-BE84-6E676760CFDD}" presName="Name0" presStyleCnt="0">
        <dgm:presLayoutVars>
          <dgm:chMax val="11"/>
          <dgm:chPref val="11"/>
          <dgm:dir/>
          <dgm:resizeHandles/>
        </dgm:presLayoutVars>
      </dgm:prSet>
      <dgm:spPr/>
      <dgm:t>
        <a:bodyPr/>
        <a:lstStyle/>
        <a:p>
          <a:endParaRPr lang="en-US"/>
        </a:p>
      </dgm:t>
    </dgm:pt>
    <dgm:pt modelId="{3FE3576C-D127-484D-9841-11F62E81CC12}" type="pres">
      <dgm:prSet presAssocID="{48438BD6-AD45-4EB6-8F57-1B7225815612}" presName="Accent4" presStyleCnt="0"/>
      <dgm:spPr/>
    </dgm:pt>
    <dgm:pt modelId="{55C96488-527D-4E90-97E7-010E91BC2033}" type="pres">
      <dgm:prSet presAssocID="{48438BD6-AD45-4EB6-8F57-1B7225815612}" presName="Accent" presStyleLbl="node1" presStyleIdx="0" presStyleCnt="4"/>
      <dgm:spPr>
        <a:solidFill>
          <a:schemeClr val="accent2"/>
        </a:solidFill>
      </dgm:spPr>
    </dgm:pt>
    <dgm:pt modelId="{1A74AA61-31F7-4BBF-A181-565C3C493FA0}" type="pres">
      <dgm:prSet presAssocID="{48438BD6-AD45-4EB6-8F57-1B7225815612}" presName="ParentBackground4" presStyleCnt="0"/>
      <dgm:spPr/>
    </dgm:pt>
    <dgm:pt modelId="{0A515F85-37CD-42CF-9767-44B669115F18}" type="pres">
      <dgm:prSet presAssocID="{48438BD6-AD45-4EB6-8F57-1B7225815612}" presName="ParentBackground" presStyleLbl="fgAcc1" presStyleIdx="0" presStyleCnt="4"/>
      <dgm:spPr/>
      <dgm:t>
        <a:bodyPr/>
        <a:lstStyle/>
        <a:p>
          <a:endParaRPr lang="en-US"/>
        </a:p>
      </dgm:t>
    </dgm:pt>
    <dgm:pt modelId="{92AEBF19-8ECB-4B8C-B172-E30CC5D53601}" type="pres">
      <dgm:prSet presAssocID="{48438BD6-AD45-4EB6-8F57-1B7225815612}" presName="Child4" presStyleLbl="revTx" presStyleIdx="0" presStyleCnt="4">
        <dgm:presLayoutVars>
          <dgm:chMax val="0"/>
          <dgm:chPref val="0"/>
          <dgm:bulletEnabled val="1"/>
        </dgm:presLayoutVars>
      </dgm:prSet>
      <dgm:spPr/>
      <dgm:t>
        <a:bodyPr/>
        <a:lstStyle/>
        <a:p>
          <a:endParaRPr lang="en-US"/>
        </a:p>
      </dgm:t>
    </dgm:pt>
    <dgm:pt modelId="{3A4161C0-3A1D-473D-98A5-52B984BBF32C}" type="pres">
      <dgm:prSet presAssocID="{48438BD6-AD45-4EB6-8F57-1B7225815612}" presName="Parent4" presStyleLbl="revTx" presStyleIdx="0" presStyleCnt="4">
        <dgm:presLayoutVars>
          <dgm:chMax val="1"/>
          <dgm:chPref val="1"/>
          <dgm:bulletEnabled val="1"/>
        </dgm:presLayoutVars>
      </dgm:prSet>
      <dgm:spPr/>
      <dgm:t>
        <a:bodyPr/>
        <a:lstStyle/>
        <a:p>
          <a:endParaRPr lang="en-US"/>
        </a:p>
      </dgm:t>
    </dgm:pt>
    <dgm:pt modelId="{DED1B095-3F83-4C74-91F9-DAD988253127}" type="pres">
      <dgm:prSet presAssocID="{494BE64A-E27F-45B1-819E-20A38DF951A4}" presName="Accent3" presStyleCnt="0"/>
      <dgm:spPr/>
    </dgm:pt>
    <dgm:pt modelId="{FD4E4896-DEE2-4A7B-B341-AD622292885C}" type="pres">
      <dgm:prSet presAssocID="{494BE64A-E27F-45B1-819E-20A38DF951A4}" presName="Accent" presStyleLbl="node1" presStyleIdx="1" presStyleCnt="4"/>
      <dgm:spPr>
        <a:solidFill>
          <a:schemeClr val="accent2"/>
        </a:solidFill>
      </dgm:spPr>
    </dgm:pt>
    <dgm:pt modelId="{596BF670-F693-465B-B83C-3B4A54A7132C}" type="pres">
      <dgm:prSet presAssocID="{494BE64A-E27F-45B1-819E-20A38DF951A4}" presName="ParentBackground3" presStyleCnt="0"/>
      <dgm:spPr/>
    </dgm:pt>
    <dgm:pt modelId="{641CCD2D-5D44-4DE5-AE25-8B124A298FC6}" type="pres">
      <dgm:prSet presAssocID="{494BE64A-E27F-45B1-819E-20A38DF951A4}" presName="ParentBackground" presStyleLbl="fgAcc1" presStyleIdx="1" presStyleCnt="4"/>
      <dgm:spPr/>
      <dgm:t>
        <a:bodyPr/>
        <a:lstStyle/>
        <a:p>
          <a:endParaRPr lang="en-US"/>
        </a:p>
      </dgm:t>
    </dgm:pt>
    <dgm:pt modelId="{F5C7554B-7951-4D31-A298-BFCE5E16480C}" type="pres">
      <dgm:prSet presAssocID="{494BE64A-E27F-45B1-819E-20A38DF951A4}" presName="Child3" presStyleLbl="revTx" presStyleIdx="1" presStyleCnt="4">
        <dgm:presLayoutVars>
          <dgm:chMax val="0"/>
          <dgm:chPref val="0"/>
          <dgm:bulletEnabled val="1"/>
        </dgm:presLayoutVars>
      </dgm:prSet>
      <dgm:spPr/>
      <dgm:t>
        <a:bodyPr/>
        <a:lstStyle/>
        <a:p>
          <a:endParaRPr lang="en-US"/>
        </a:p>
      </dgm:t>
    </dgm:pt>
    <dgm:pt modelId="{D5F2D890-E75B-4D47-A41C-AD800C34AB76}" type="pres">
      <dgm:prSet presAssocID="{494BE64A-E27F-45B1-819E-20A38DF951A4}" presName="Parent3" presStyleLbl="revTx" presStyleIdx="1" presStyleCnt="4">
        <dgm:presLayoutVars>
          <dgm:chMax val="1"/>
          <dgm:chPref val="1"/>
          <dgm:bulletEnabled val="1"/>
        </dgm:presLayoutVars>
      </dgm:prSet>
      <dgm:spPr/>
      <dgm:t>
        <a:bodyPr/>
        <a:lstStyle/>
        <a:p>
          <a:endParaRPr lang="en-US"/>
        </a:p>
      </dgm:t>
    </dgm:pt>
    <dgm:pt modelId="{44CCE1C1-FC94-4A6F-B265-3BBE3E449B94}" type="pres">
      <dgm:prSet presAssocID="{E4BFA85A-3150-49D0-8645-8AE4E1007A38}" presName="Accent2" presStyleCnt="0"/>
      <dgm:spPr/>
    </dgm:pt>
    <dgm:pt modelId="{A7CBC5D4-0AFF-4B47-947C-2DEE04A11161}" type="pres">
      <dgm:prSet presAssocID="{E4BFA85A-3150-49D0-8645-8AE4E1007A38}" presName="Accent" presStyleLbl="node1" presStyleIdx="2" presStyleCnt="4"/>
      <dgm:spPr>
        <a:solidFill>
          <a:schemeClr val="accent2"/>
        </a:solidFill>
      </dgm:spPr>
    </dgm:pt>
    <dgm:pt modelId="{0C8BE601-599B-4B87-8CF9-E1343C1A075A}" type="pres">
      <dgm:prSet presAssocID="{E4BFA85A-3150-49D0-8645-8AE4E1007A38}" presName="ParentBackground2" presStyleCnt="0"/>
      <dgm:spPr/>
    </dgm:pt>
    <dgm:pt modelId="{28B47829-1A5E-4790-A8E0-00C367122FDA}" type="pres">
      <dgm:prSet presAssocID="{E4BFA85A-3150-49D0-8645-8AE4E1007A38}" presName="ParentBackground" presStyleLbl="fgAcc1" presStyleIdx="2" presStyleCnt="4"/>
      <dgm:spPr/>
      <dgm:t>
        <a:bodyPr/>
        <a:lstStyle/>
        <a:p>
          <a:endParaRPr lang="en-US"/>
        </a:p>
      </dgm:t>
    </dgm:pt>
    <dgm:pt modelId="{40DD9D0B-48FA-4AFE-8A9F-19ED8BB10F82}" type="pres">
      <dgm:prSet presAssocID="{E4BFA85A-3150-49D0-8645-8AE4E1007A38}" presName="Child2" presStyleLbl="revTx" presStyleIdx="2" presStyleCnt="4">
        <dgm:presLayoutVars>
          <dgm:chMax val="0"/>
          <dgm:chPref val="0"/>
          <dgm:bulletEnabled val="1"/>
        </dgm:presLayoutVars>
      </dgm:prSet>
      <dgm:spPr/>
      <dgm:t>
        <a:bodyPr/>
        <a:lstStyle/>
        <a:p>
          <a:endParaRPr lang="en-US"/>
        </a:p>
      </dgm:t>
    </dgm:pt>
    <dgm:pt modelId="{C887FA03-93DA-4C36-849E-0AB894AA8A88}" type="pres">
      <dgm:prSet presAssocID="{E4BFA85A-3150-49D0-8645-8AE4E1007A38}" presName="Parent2" presStyleLbl="revTx" presStyleIdx="2" presStyleCnt="4">
        <dgm:presLayoutVars>
          <dgm:chMax val="1"/>
          <dgm:chPref val="1"/>
          <dgm:bulletEnabled val="1"/>
        </dgm:presLayoutVars>
      </dgm:prSet>
      <dgm:spPr/>
      <dgm:t>
        <a:bodyPr/>
        <a:lstStyle/>
        <a:p>
          <a:endParaRPr lang="en-US"/>
        </a:p>
      </dgm:t>
    </dgm:pt>
    <dgm:pt modelId="{7969159C-88E5-4A37-BA28-762103DB1E6E}" type="pres">
      <dgm:prSet presAssocID="{19642FE4-7D5D-4996-A9F6-F26CB93BBFEB}" presName="Accent1" presStyleCnt="0"/>
      <dgm:spPr/>
    </dgm:pt>
    <dgm:pt modelId="{7658580F-8C2F-416D-8FA9-58F28F89609E}" type="pres">
      <dgm:prSet presAssocID="{19642FE4-7D5D-4996-A9F6-F26CB93BBFEB}" presName="Accent" presStyleLbl="node1" presStyleIdx="3" presStyleCnt="4"/>
      <dgm:spPr>
        <a:solidFill>
          <a:schemeClr val="accent2"/>
        </a:solidFill>
      </dgm:spPr>
    </dgm:pt>
    <dgm:pt modelId="{C6310BFC-1AC2-412B-A9D2-20CE6BD530A2}" type="pres">
      <dgm:prSet presAssocID="{19642FE4-7D5D-4996-A9F6-F26CB93BBFEB}" presName="ParentBackground1" presStyleCnt="0"/>
      <dgm:spPr/>
    </dgm:pt>
    <dgm:pt modelId="{F51A32F9-F7A2-45FC-8721-1807389BCF50}" type="pres">
      <dgm:prSet presAssocID="{19642FE4-7D5D-4996-A9F6-F26CB93BBFEB}" presName="ParentBackground" presStyleLbl="fgAcc1" presStyleIdx="3" presStyleCnt="4"/>
      <dgm:spPr/>
      <dgm:t>
        <a:bodyPr/>
        <a:lstStyle/>
        <a:p>
          <a:endParaRPr lang="en-US"/>
        </a:p>
      </dgm:t>
    </dgm:pt>
    <dgm:pt modelId="{31074697-2E7B-4D8B-AD2C-F7EEEE4CDE37}" type="pres">
      <dgm:prSet presAssocID="{19642FE4-7D5D-4996-A9F6-F26CB93BBFEB}" presName="Child1" presStyleLbl="revTx" presStyleIdx="3" presStyleCnt="4">
        <dgm:presLayoutVars>
          <dgm:chMax val="0"/>
          <dgm:chPref val="0"/>
          <dgm:bulletEnabled val="1"/>
        </dgm:presLayoutVars>
      </dgm:prSet>
      <dgm:spPr/>
      <dgm:t>
        <a:bodyPr/>
        <a:lstStyle/>
        <a:p>
          <a:endParaRPr lang="en-US"/>
        </a:p>
      </dgm:t>
    </dgm:pt>
    <dgm:pt modelId="{D91C5AFF-BEF8-4EEB-BBC5-DE2D907DC851}" type="pres">
      <dgm:prSet presAssocID="{19642FE4-7D5D-4996-A9F6-F26CB93BBFEB}" presName="Parent1" presStyleLbl="revTx" presStyleIdx="3" presStyleCnt="4">
        <dgm:presLayoutVars>
          <dgm:chMax val="1"/>
          <dgm:chPref val="1"/>
          <dgm:bulletEnabled val="1"/>
        </dgm:presLayoutVars>
      </dgm:prSet>
      <dgm:spPr/>
      <dgm:t>
        <a:bodyPr/>
        <a:lstStyle/>
        <a:p>
          <a:endParaRPr lang="en-US"/>
        </a:p>
      </dgm:t>
    </dgm:pt>
  </dgm:ptLst>
  <dgm:cxnLst>
    <dgm:cxn modelId="{69AAF7F6-7B77-479E-96CD-316B894BBF72}" type="presOf" srcId="{FA00FB61-7F1D-469D-9383-3F7162B478DB}" destId="{F5C7554B-7951-4D31-A298-BFCE5E16480C}" srcOrd="0" destOrd="0" presId="urn:microsoft.com/office/officeart/2011/layout/CircleProcess"/>
    <dgm:cxn modelId="{9139B8C2-3C4E-4088-B15B-BB2E1A3F31BF}" srcId="{62E30BE4-2722-41FF-BE84-6E676760CFDD}" destId="{494BE64A-E27F-45B1-819E-20A38DF951A4}" srcOrd="2" destOrd="0" parTransId="{88270DC8-B535-4660-9572-BF8215FB7CBD}" sibTransId="{882E060E-CEBA-40D8-829C-3F53551AA2FD}"/>
    <dgm:cxn modelId="{E36A9E1E-E913-4216-9E98-24F000AC840D}" type="presOf" srcId="{48438BD6-AD45-4EB6-8F57-1B7225815612}" destId="{3A4161C0-3A1D-473D-98A5-52B984BBF32C}" srcOrd="1" destOrd="0" presId="urn:microsoft.com/office/officeart/2011/layout/CircleProcess"/>
    <dgm:cxn modelId="{F5B546D4-B326-4F67-89D7-C2CF807D093F}" srcId="{19642FE4-7D5D-4996-A9F6-F26CB93BBFEB}" destId="{015BB2F2-08FD-42A0-A3BB-8919CA2A86DB}" srcOrd="0" destOrd="0" parTransId="{85548C6D-AAA9-4788-85D4-6FF6E8213140}" sibTransId="{EEE7C982-F351-426C-A678-4E1E46D4E038}"/>
    <dgm:cxn modelId="{08279800-6AEA-4A58-936D-884918B54040}" type="presOf" srcId="{494BE64A-E27F-45B1-819E-20A38DF951A4}" destId="{D5F2D890-E75B-4D47-A41C-AD800C34AB76}" srcOrd="1" destOrd="0" presId="urn:microsoft.com/office/officeart/2011/layout/CircleProcess"/>
    <dgm:cxn modelId="{19676DB3-0908-46DD-A9D8-D3EF4FA45034}" type="presOf" srcId="{494BE64A-E27F-45B1-819E-20A38DF951A4}" destId="{641CCD2D-5D44-4DE5-AE25-8B124A298FC6}" srcOrd="0" destOrd="0" presId="urn:microsoft.com/office/officeart/2011/layout/CircleProcess"/>
    <dgm:cxn modelId="{71328C50-9CA7-4877-BAB7-8965CE502682}" type="presOf" srcId="{015BB2F2-08FD-42A0-A3BB-8919CA2A86DB}" destId="{31074697-2E7B-4D8B-AD2C-F7EEEE4CDE37}" srcOrd="0" destOrd="0" presId="urn:microsoft.com/office/officeart/2011/layout/CircleProcess"/>
    <dgm:cxn modelId="{10DBF3CA-B44C-407D-ADF6-C68A9A7ED6EE}" type="presOf" srcId="{932777DC-3B81-4BBC-8DF8-745D921F708B}" destId="{40DD9D0B-48FA-4AFE-8A9F-19ED8BB10F82}" srcOrd="0" destOrd="0" presId="urn:microsoft.com/office/officeart/2011/layout/CircleProcess"/>
    <dgm:cxn modelId="{ADE249A3-1211-4D2E-85F2-9AE431BDCA7D}" srcId="{62E30BE4-2722-41FF-BE84-6E676760CFDD}" destId="{19642FE4-7D5D-4996-A9F6-F26CB93BBFEB}" srcOrd="0" destOrd="0" parTransId="{4E1542A6-2027-40AB-9225-EECD05C4F19D}" sibTransId="{A1918A6F-AF7C-4391-B043-2ADD0725010E}"/>
    <dgm:cxn modelId="{66FDEA78-DD11-4E84-B61D-A4983FCB3C5B}" srcId="{62E30BE4-2722-41FF-BE84-6E676760CFDD}" destId="{E4BFA85A-3150-49D0-8645-8AE4E1007A38}" srcOrd="1" destOrd="0" parTransId="{815C3E37-5739-4E02-A43C-9C022CC1C6C2}" sibTransId="{226EA91D-89AA-4D9D-9738-1934CF9AAB60}"/>
    <dgm:cxn modelId="{99ECAD31-BADC-4424-8E7B-A2950341AED2}" type="presOf" srcId="{E4BFA85A-3150-49D0-8645-8AE4E1007A38}" destId="{28B47829-1A5E-4790-A8E0-00C367122FDA}" srcOrd="0" destOrd="0" presId="urn:microsoft.com/office/officeart/2011/layout/CircleProcess"/>
    <dgm:cxn modelId="{BF238D2B-C5AC-493F-9E31-ABA7DA66ED88}" type="presOf" srcId="{62E30BE4-2722-41FF-BE84-6E676760CFDD}" destId="{6FFA02D3-4C76-4D6F-BDBD-ABC55D6AECE1}" srcOrd="0" destOrd="0" presId="urn:microsoft.com/office/officeart/2011/layout/CircleProcess"/>
    <dgm:cxn modelId="{2E221B10-FC54-4DE0-B9CE-0505A2BCB79F}" srcId="{494BE64A-E27F-45B1-819E-20A38DF951A4}" destId="{FA00FB61-7F1D-469D-9383-3F7162B478DB}" srcOrd="0" destOrd="0" parTransId="{EA8473E8-14D2-40EA-A4F3-65EAD739692F}" sibTransId="{6999C808-E341-4CA0-B513-454CE567A672}"/>
    <dgm:cxn modelId="{C3638529-6D20-49E0-B5B7-48A813E795DC}" type="presOf" srcId="{48438BD6-AD45-4EB6-8F57-1B7225815612}" destId="{0A515F85-37CD-42CF-9767-44B669115F18}" srcOrd="0" destOrd="0" presId="urn:microsoft.com/office/officeart/2011/layout/CircleProcess"/>
    <dgm:cxn modelId="{D04DC6FE-3DFE-4208-8E76-8F7101CFA1BF}" srcId="{62E30BE4-2722-41FF-BE84-6E676760CFDD}" destId="{48438BD6-AD45-4EB6-8F57-1B7225815612}" srcOrd="3" destOrd="0" parTransId="{ECE40BFE-DF06-490A-A02D-9C098C7D337E}" sibTransId="{D75CBD9B-BBF9-44F6-AD03-DB360E9BE505}"/>
    <dgm:cxn modelId="{F270EA2A-9644-4F96-B17B-3FDCED219099}" srcId="{48438BD6-AD45-4EB6-8F57-1B7225815612}" destId="{13A2CBA2-24D9-408A-B86D-EF0760FE24B5}" srcOrd="0" destOrd="0" parTransId="{1F8B103C-C9BC-4422-BA44-5D21E6A034FE}" sibTransId="{73EA213C-169D-45FC-B7DA-FA41DA62F40B}"/>
    <dgm:cxn modelId="{24BCF1F4-E6C1-48EA-8367-4A8298836909}" type="presOf" srcId="{19642FE4-7D5D-4996-A9F6-F26CB93BBFEB}" destId="{F51A32F9-F7A2-45FC-8721-1807389BCF50}" srcOrd="0" destOrd="0" presId="urn:microsoft.com/office/officeart/2011/layout/CircleProcess"/>
    <dgm:cxn modelId="{0C34D391-5C57-48E3-B3BF-67A431EC9A0D}" type="presOf" srcId="{13A2CBA2-24D9-408A-B86D-EF0760FE24B5}" destId="{92AEBF19-8ECB-4B8C-B172-E30CC5D53601}" srcOrd="0" destOrd="0" presId="urn:microsoft.com/office/officeart/2011/layout/CircleProcess"/>
    <dgm:cxn modelId="{6F6784CB-DD3A-474F-BA5F-2612951A6DEB}" type="presOf" srcId="{E4BFA85A-3150-49D0-8645-8AE4E1007A38}" destId="{C887FA03-93DA-4C36-849E-0AB894AA8A88}" srcOrd="1" destOrd="0" presId="urn:microsoft.com/office/officeart/2011/layout/CircleProcess"/>
    <dgm:cxn modelId="{A6C23EF9-3574-452E-BF60-351EC48C0AD0}" srcId="{E4BFA85A-3150-49D0-8645-8AE4E1007A38}" destId="{932777DC-3B81-4BBC-8DF8-745D921F708B}" srcOrd="0" destOrd="0" parTransId="{733BD883-9CE9-4E6A-A4E8-9DA460D10424}" sibTransId="{4B454C4A-C431-44F5-B03A-4DF0500819D6}"/>
    <dgm:cxn modelId="{3B6E8148-83DC-420D-9BC5-B3FFA200B342}" type="presOf" srcId="{19642FE4-7D5D-4996-A9F6-F26CB93BBFEB}" destId="{D91C5AFF-BEF8-4EEB-BBC5-DE2D907DC851}" srcOrd="1" destOrd="0" presId="urn:microsoft.com/office/officeart/2011/layout/CircleProcess"/>
    <dgm:cxn modelId="{C0B7B845-A824-43E5-A08E-1E7AA0822CE0}" type="presParOf" srcId="{6FFA02D3-4C76-4D6F-BDBD-ABC55D6AECE1}" destId="{3FE3576C-D127-484D-9841-11F62E81CC12}" srcOrd="0" destOrd="0" presId="urn:microsoft.com/office/officeart/2011/layout/CircleProcess"/>
    <dgm:cxn modelId="{F6FA6E6B-EE28-4043-BDD1-9CD075B39A82}" type="presParOf" srcId="{3FE3576C-D127-484D-9841-11F62E81CC12}" destId="{55C96488-527D-4E90-97E7-010E91BC2033}" srcOrd="0" destOrd="0" presId="urn:microsoft.com/office/officeart/2011/layout/CircleProcess"/>
    <dgm:cxn modelId="{AA3AB5D3-FEB1-451E-858D-92AACECB261E}" type="presParOf" srcId="{6FFA02D3-4C76-4D6F-BDBD-ABC55D6AECE1}" destId="{1A74AA61-31F7-4BBF-A181-565C3C493FA0}" srcOrd="1" destOrd="0" presId="urn:microsoft.com/office/officeart/2011/layout/CircleProcess"/>
    <dgm:cxn modelId="{49C4B276-12AE-4FDB-9C3B-AEA60741CE0D}" type="presParOf" srcId="{1A74AA61-31F7-4BBF-A181-565C3C493FA0}" destId="{0A515F85-37CD-42CF-9767-44B669115F18}" srcOrd="0" destOrd="0" presId="urn:microsoft.com/office/officeart/2011/layout/CircleProcess"/>
    <dgm:cxn modelId="{43293168-4DC9-4A5B-87E6-FE2AAD684908}" type="presParOf" srcId="{6FFA02D3-4C76-4D6F-BDBD-ABC55D6AECE1}" destId="{92AEBF19-8ECB-4B8C-B172-E30CC5D53601}" srcOrd="2" destOrd="0" presId="urn:microsoft.com/office/officeart/2011/layout/CircleProcess"/>
    <dgm:cxn modelId="{BE361424-03AA-4FE0-A9AB-D10E65769C99}" type="presParOf" srcId="{6FFA02D3-4C76-4D6F-BDBD-ABC55D6AECE1}" destId="{3A4161C0-3A1D-473D-98A5-52B984BBF32C}" srcOrd="3" destOrd="0" presId="urn:microsoft.com/office/officeart/2011/layout/CircleProcess"/>
    <dgm:cxn modelId="{D6887AFC-8637-41B3-B1BB-54FFD000FB08}" type="presParOf" srcId="{6FFA02D3-4C76-4D6F-BDBD-ABC55D6AECE1}" destId="{DED1B095-3F83-4C74-91F9-DAD988253127}" srcOrd="4" destOrd="0" presId="urn:microsoft.com/office/officeart/2011/layout/CircleProcess"/>
    <dgm:cxn modelId="{68F480B1-45B7-4C40-BC62-21D04C514ADB}" type="presParOf" srcId="{DED1B095-3F83-4C74-91F9-DAD988253127}" destId="{FD4E4896-DEE2-4A7B-B341-AD622292885C}" srcOrd="0" destOrd="0" presId="urn:microsoft.com/office/officeart/2011/layout/CircleProcess"/>
    <dgm:cxn modelId="{DF766FC4-2E12-4623-9D62-1CA9DC473FDD}" type="presParOf" srcId="{6FFA02D3-4C76-4D6F-BDBD-ABC55D6AECE1}" destId="{596BF670-F693-465B-B83C-3B4A54A7132C}" srcOrd="5" destOrd="0" presId="urn:microsoft.com/office/officeart/2011/layout/CircleProcess"/>
    <dgm:cxn modelId="{939C5570-C82D-4464-BF8F-ACFF81C129B3}" type="presParOf" srcId="{596BF670-F693-465B-B83C-3B4A54A7132C}" destId="{641CCD2D-5D44-4DE5-AE25-8B124A298FC6}" srcOrd="0" destOrd="0" presId="urn:microsoft.com/office/officeart/2011/layout/CircleProcess"/>
    <dgm:cxn modelId="{D94CEADF-69B9-4A0F-818A-D019C598AE33}" type="presParOf" srcId="{6FFA02D3-4C76-4D6F-BDBD-ABC55D6AECE1}" destId="{F5C7554B-7951-4D31-A298-BFCE5E16480C}" srcOrd="6" destOrd="0" presId="urn:microsoft.com/office/officeart/2011/layout/CircleProcess"/>
    <dgm:cxn modelId="{5043BF9C-5D22-4375-AD08-CD4573AA5D7D}" type="presParOf" srcId="{6FFA02D3-4C76-4D6F-BDBD-ABC55D6AECE1}" destId="{D5F2D890-E75B-4D47-A41C-AD800C34AB76}" srcOrd="7" destOrd="0" presId="urn:microsoft.com/office/officeart/2011/layout/CircleProcess"/>
    <dgm:cxn modelId="{2F91A6B9-4DE6-42A7-95C9-949D9E315DA3}" type="presParOf" srcId="{6FFA02D3-4C76-4D6F-BDBD-ABC55D6AECE1}" destId="{44CCE1C1-FC94-4A6F-B265-3BBE3E449B94}" srcOrd="8" destOrd="0" presId="urn:microsoft.com/office/officeart/2011/layout/CircleProcess"/>
    <dgm:cxn modelId="{140AB6F8-A222-49C5-8FC2-560C914C4CD0}" type="presParOf" srcId="{44CCE1C1-FC94-4A6F-B265-3BBE3E449B94}" destId="{A7CBC5D4-0AFF-4B47-947C-2DEE04A11161}" srcOrd="0" destOrd="0" presId="urn:microsoft.com/office/officeart/2011/layout/CircleProcess"/>
    <dgm:cxn modelId="{1B68FF82-3186-4651-A38B-DBE2C9A5CF4D}" type="presParOf" srcId="{6FFA02D3-4C76-4D6F-BDBD-ABC55D6AECE1}" destId="{0C8BE601-599B-4B87-8CF9-E1343C1A075A}" srcOrd="9" destOrd="0" presId="urn:microsoft.com/office/officeart/2011/layout/CircleProcess"/>
    <dgm:cxn modelId="{C99494EB-E322-44FC-B3B7-A574EE9A79FE}" type="presParOf" srcId="{0C8BE601-599B-4B87-8CF9-E1343C1A075A}" destId="{28B47829-1A5E-4790-A8E0-00C367122FDA}" srcOrd="0" destOrd="0" presId="urn:microsoft.com/office/officeart/2011/layout/CircleProcess"/>
    <dgm:cxn modelId="{F1B20BF9-B5A1-4F08-B8F8-92FB8ED593B9}" type="presParOf" srcId="{6FFA02D3-4C76-4D6F-BDBD-ABC55D6AECE1}" destId="{40DD9D0B-48FA-4AFE-8A9F-19ED8BB10F82}" srcOrd="10" destOrd="0" presId="urn:microsoft.com/office/officeart/2011/layout/CircleProcess"/>
    <dgm:cxn modelId="{4CB35121-DBE7-4D37-9066-72DF4F4611F6}" type="presParOf" srcId="{6FFA02D3-4C76-4D6F-BDBD-ABC55D6AECE1}" destId="{C887FA03-93DA-4C36-849E-0AB894AA8A88}" srcOrd="11" destOrd="0" presId="urn:microsoft.com/office/officeart/2011/layout/CircleProcess"/>
    <dgm:cxn modelId="{274B0614-FB40-405E-BA10-3CE14279D499}" type="presParOf" srcId="{6FFA02D3-4C76-4D6F-BDBD-ABC55D6AECE1}" destId="{7969159C-88E5-4A37-BA28-762103DB1E6E}" srcOrd="12" destOrd="0" presId="urn:microsoft.com/office/officeart/2011/layout/CircleProcess"/>
    <dgm:cxn modelId="{C8592481-0636-41F1-B971-3246CA964C5C}" type="presParOf" srcId="{7969159C-88E5-4A37-BA28-762103DB1E6E}" destId="{7658580F-8C2F-416D-8FA9-58F28F89609E}" srcOrd="0" destOrd="0" presId="urn:microsoft.com/office/officeart/2011/layout/CircleProcess"/>
    <dgm:cxn modelId="{6E911CD3-D483-43D2-85F6-8F077215C0DD}" type="presParOf" srcId="{6FFA02D3-4C76-4D6F-BDBD-ABC55D6AECE1}" destId="{C6310BFC-1AC2-412B-A9D2-20CE6BD530A2}" srcOrd="13" destOrd="0" presId="urn:microsoft.com/office/officeart/2011/layout/CircleProcess"/>
    <dgm:cxn modelId="{28898B31-C4EA-4F43-8D96-F67E8D6B4504}" type="presParOf" srcId="{C6310BFC-1AC2-412B-A9D2-20CE6BD530A2}" destId="{F51A32F9-F7A2-45FC-8721-1807389BCF50}" srcOrd="0" destOrd="0" presId="urn:microsoft.com/office/officeart/2011/layout/CircleProcess"/>
    <dgm:cxn modelId="{F403D80E-BF2B-4217-A467-13013D5F9326}" type="presParOf" srcId="{6FFA02D3-4C76-4D6F-BDBD-ABC55D6AECE1}" destId="{31074697-2E7B-4D8B-AD2C-F7EEEE4CDE37}" srcOrd="14" destOrd="0" presId="urn:microsoft.com/office/officeart/2011/layout/CircleProcess"/>
    <dgm:cxn modelId="{DAE35082-81BD-4CF6-B5BA-0B1C788F2A98}" type="presParOf" srcId="{6FFA02D3-4C76-4D6F-BDBD-ABC55D6AECE1}" destId="{D91C5AFF-BEF8-4EEB-BBC5-DE2D907DC851}" srcOrd="15"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8006D1-5DF9-4067-915D-DA990AA9FB4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03A5AB50-0A11-4C7B-BD04-FCCB2DA734F2}">
      <dgm:prSet phldrT="[Text]"/>
      <dgm:spPr/>
      <dgm:t>
        <a:bodyPr/>
        <a:lstStyle/>
        <a:p>
          <a:r>
            <a:rPr lang="en-GB" b="1" dirty="0" smtClean="0"/>
            <a:t>Bidders may address clarifications </a:t>
          </a:r>
          <a:r>
            <a:rPr lang="en-GB" dirty="0" smtClean="0"/>
            <a:t>on the bid process and/or on the bidding documents </a:t>
          </a:r>
          <a:r>
            <a:rPr lang="en-GB" b="1" dirty="0" smtClean="0"/>
            <a:t>no later than 30</a:t>
          </a:r>
          <a:r>
            <a:rPr lang="en-GB" b="1" baseline="30000" dirty="0" smtClean="0"/>
            <a:t>th</a:t>
          </a:r>
          <a:r>
            <a:rPr lang="en-GB" b="1" dirty="0" smtClean="0"/>
            <a:t> September at 15:00 Copenhagen time </a:t>
          </a:r>
          <a:r>
            <a:rPr lang="en-GB" dirty="0" smtClean="0"/>
            <a:t>to the email address </a:t>
          </a:r>
          <a:r>
            <a:rPr lang="en-GB" b="1" dirty="0" smtClean="0">
              <a:hlinkClick xmlns:r="http://schemas.openxmlformats.org/officeDocument/2006/relationships" r:id="rId1"/>
            </a:rPr>
            <a:t>maruiz@unfpa.org</a:t>
          </a:r>
          <a:r>
            <a:rPr lang="en-GB" dirty="0" smtClean="0"/>
            <a:t>. </a:t>
          </a:r>
          <a:endParaRPr lang="en-US" dirty="0" smtClean="0"/>
        </a:p>
      </dgm:t>
    </dgm:pt>
    <dgm:pt modelId="{5488994E-3A07-4AC2-9402-6A7F850EDDBB}" type="parTrans" cxnId="{06003B8C-1D2C-4C90-9A20-38EC6BFDE1AD}">
      <dgm:prSet/>
      <dgm:spPr/>
      <dgm:t>
        <a:bodyPr/>
        <a:lstStyle/>
        <a:p>
          <a:endParaRPr lang="en-US"/>
        </a:p>
      </dgm:t>
    </dgm:pt>
    <dgm:pt modelId="{52ABCCC3-DE5B-4976-AC92-B1047044348E}" type="sibTrans" cxnId="{06003B8C-1D2C-4C90-9A20-38EC6BFDE1AD}">
      <dgm:prSet/>
      <dgm:spPr/>
      <dgm:t>
        <a:bodyPr/>
        <a:lstStyle/>
        <a:p>
          <a:endParaRPr lang="en-US"/>
        </a:p>
      </dgm:t>
    </dgm:pt>
    <dgm:pt modelId="{156FF291-3DA6-48B8-91ED-020BE3CFFCCA}">
      <dgm:prSet phldrT="[Text]"/>
      <dgm:spPr/>
      <dgm:t>
        <a:bodyPr/>
        <a:lstStyle/>
        <a:p>
          <a:r>
            <a:rPr lang="en-GB" b="1" dirty="0" smtClean="0"/>
            <a:t>UNFPA will respond in writing</a:t>
          </a:r>
          <a:r>
            <a:rPr lang="en-GB" dirty="0" smtClean="0"/>
            <a:t> to any requests for clarification received prior to the deadline and will circulate the answers (including an explanation of the requests without identifying the sources) </a:t>
          </a:r>
          <a:r>
            <a:rPr lang="en-GB" b="1" dirty="0" smtClean="0"/>
            <a:t>to all prospective bidders </a:t>
          </a:r>
          <a:r>
            <a:rPr lang="en-GB" dirty="0" smtClean="0"/>
            <a:t>who have received the bid documents. </a:t>
          </a:r>
        </a:p>
      </dgm:t>
    </dgm:pt>
    <dgm:pt modelId="{A05262DE-F202-4EAF-B3DD-8E45275E51A9}" type="parTrans" cxnId="{A342A02F-6D11-4DD6-B4A9-69D55D004DFE}">
      <dgm:prSet/>
      <dgm:spPr/>
      <dgm:t>
        <a:bodyPr/>
        <a:lstStyle/>
        <a:p>
          <a:endParaRPr lang="en-US"/>
        </a:p>
      </dgm:t>
    </dgm:pt>
    <dgm:pt modelId="{17A3C302-5EC7-496D-BF8C-97F51F415CCC}" type="sibTrans" cxnId="{A342A02F-6D11-4DD6-B4A9-69D55D004DFE}">
      <dgm:prSet/>
      <dgm:spPr/>
      <dgm:t>
        <a:bodyPr/>
        <a:lstStyle/>
        <a:p>
          <a:endParaRPr lang="en-US"/>
        </a:p>
      </dgm:t>
    </dgm:pt>
    <dgm:pt modelId="{BFA9518A-82AE-4EFB-B68E-80F874F44579}">
      <dgm:prSet phldrT="[Text]"/>
      <dgm:spPr/>
      <dgm:t>
        <a:bodyPr/>
        <a:lstStyle/>
        <a:p>
          <a:r>
            <a:rPr lang="en-GB" dirty="0" smtClean="0"/>
            <a:t>A copy of UNFPA’s answers will also be </a:t>
          </a:r>
          <a:r>
            <a:rPr lang="en-GB" b="1" dirty="0" smtClean="0"/>
            <a:t>posted on UNGM </a:t>
          </a:r>
          <a:r>
            <a:rPr lang="en-GB" dirty="0" smtClean="0"/>
            <a:t>(</a:t>
          </a:r>
          <a:r>
            <a:rPr lang="en-GB" b="1" dirty="0" smtClean="0">
              <a:hlinkClick xmlns:r="http://schemas.openxmlformats.org/officeDocument/2006/relationships" r:id="rId2"/>
            </a:rPr>
            <a:t>https://www.ungm.org/Public/Notice/96256</a:t>
          </a:r>
          <a:r>
            <a:rPr lang="en-GB" dirty="0" smtClean="0"/>
            <a:t>)</a:t>
          </a:r>
          <a:endParaRPr lang="en-US" dirty="0"/>
        </a:p>
      </dgm:t>
    </dgm:pt>
    <dgm:pt modelId="{28240C54-DE89-43D8-B348-44BC117EF274}" type="parTrans" cxnId="{2EA9CD98-9FEF-4250-8718-BB24B25C2BF8}">
      <dgm:prSet/>
      <dgm:spPr/>
      <dgm:t>
        <a:bodyPr/>
        <a:lstStyle/>
        <a:p>
          <a:endParaRPr lang="en-US"/>
        </a:p>
      </dgm:t>
    </dgm:pt>
    <dgm:pt modelId="{C9034792-C236-4ECE-9A5A-6F212208B507}" type="sibTrans" cxnId="{2EA9CD98-9FEF-4250-8718-BB24B25C2BF8}">
      <dgm:prSet/>
      <dgm:spPr/>
      <dgm:t>
        <a:bodyPr/>
        <a:lstStyle/>
        <a:p>
          <a:endParaRPr lang="en-US"/>
        </a:p>
      </dgm:t>
    </dgm:pt>
    <dgm:pt modelId="{CEB044D6-7CC5-4CB6-A972-04EBF94E8D43}" type="pres">
      <dgm:prSet presAssocID="{218006D1-5DF9-4067-915D-DA990AA9FB42}" presName="linear" presStyleCnt="0">
        <dgm:presLayoutVars>
          <dgm:animLvl val="lvl"/>
          <dgm:resizeHandles val="exact"/>
        </dgm:presLayoutVars>
      </dgm:prSet>
      <dgm:spPr/>
      <dgm:t>
        <a:bodyPr/>
        <a:lstStyle/>
        <a:p>
          <a:endParaRPr lang="en-US"/>
        </a:p>
      </dgm:t>
    </dgm:pt>
    <dgm:pt modelId="{CEBCBA88-EAE5-4A6B-AB39-0197EAE14514}" type="pres">
      <dgm:prSet presAssocID="{03A5AB50-0A11-4C7B-BD04-FCCB2DA734F2}" presName="parentText" presStyleLbl="node1" presStyleIdx="0" presStyleCnt="3">
        <dgm:presLayoutVars>
          <dgm:chMax val="0"/>
          <dgm:bulletEnabled val="1"/>
        </dgm:presLayoutVars>
      </dgm:prSet>
      <dgm:spPr/>
      <dgm:t>
        <a:bodyPr/>
        <a:lstStyle/>
        <a:p>
          <a:endParaRPr lang="en-US"/>
        </a:p>
      </dgm:t>
    </dgm:pt>
    <dgm:pt modelId="{2CEBB90E-4C46-44BC-AABC-3EF92FE84C3C}" type="pres">
      <dgm:prSet presAssocID="{52ABCCC3-DE5B-4976-AC92-B1047044348E}" presName="spacer" presStyleCnt="0"/>
      <dgm:spPr/>
    </dgm:pt>
    <dgm:pt modelId="{E402983F-371E-421C-81E9-0185C91A8A68}" type="pres">
      <dgm:prSet presAssocID="{156FF291-3DA6-48B8-91ED-020BE3CFFCCA}" presName="parentText" presStyleLbl="node1" presStyleIdx="1" presStyleCnt="3">
        <dgm:presLayoutVars>
          <dgm:chMax val="0"/>
          <dgm:bulletEnabled val="1"/>
        </dgm:presLayoutVars>
      </dgm:prSet>
      <dgm:spPr/>
      <dgm:t>
        <a:bodyPr/>
        <a:lstStyle/>
        <a:p>
          <a:endParaRPr lang="en-US"/>
        </a:p>
      </dgm:t>
    </dgm:pt>
    <dgm:pt modelId="{71093F43-1FF3-4688-A98F-3E368950B883}" type="pres">
      <dgm:prSet presAssocID="{17A3C302-5EC7-496D-BF8C-97F51F415CCC}" presName="spacer" presStyleCnt="0"/>
      <dgm:spPr/>
    </dgm:pt>
    <dgm:pt modelId="{334CCB59-EC06-42CB-A1A2-982EEFC5CB71}" type="pres">
      <dgm:prSet presAssocID="{BFA9518A-82AE-4EFB-B68E-80F874F44579}" presName="parentText" presStyleLbl="node1" presStyleIdx="2" presStyleCnt="3">
        <dgm:presLayoutVars>
          <dgm:chMax val="0"/>
          <dgm:bulletEnabled val="1"/>
        </dgm:presLayoutVars>
      </dgm:prSet>
      <dgm:spPr/>
      <dgm:t>
        <a:bodyPr/>
        <a:lstStyle/>
        <a:p>
          <a:endParaRPr lang="en-US"/>
        </a:p>
      </dgm:t>
    </dgm:pt>
  </dgm:ptLst>
  <dgm:cxnLst>
    <dgm:cxn modelId="{A342A02F-6D11-4DD6-B4A9-69D55D004DFE}" srcId="{218006D1-5DF9-4067-915D-DA990AA9FB42}" destId="{156FF291-3DA6-48B8-91ED-020BE3CFFCCA}" srcOrd="1" destOrd="0" parTransId="{A05262DE-F202-4EAF-B3DD-8E45275E51A9}" sibTransId="{17A3C302-5EC7-496D-BF8C-97F51F415CCC}"/>
    <dgm:cxn modelId="{285ED644-3E8A-4AC1-A2FB-4D09CF33A24D}" type="presOf" srcId="{156FF291-3DA6-48B8-91ED-020BE3CFFCCA}" destId="{E402983F-371E-421C-81E9-0185C91A8A68}" srcOrd="0" destOrd="0" presId="urn:microsoft.com/office/officeart/2005/8/layout/vList2"/>
    <dgm:cxn modelId="{06003B8C-1D2C-4C90-9A20-38EC6BFDE1AD}" srcId="{218006D1-5DF9-4067-915D-DA990AA9FB42}" destId="{03A5AB50-0A11-4C7B-BD04-FCCB2DA734F2}" srcOrd="0" destOrd="0" parTransId="{5488994E-3A07-4AC2-9402-6A7F850EDDBB}" sibTransId="{52ABCCC3-DE5B-4976-AC92-B1047044348E}"/>
    <dgm:cxn modelId="{CA614DF5-64B8-4AE8-9AF0-BAC2E4C25F3E}" type="presOf" srcId="{03A5AB50-0A11-4C7B-BD04-FCCB2DA734F2}" destId="{CEBCBA88-EAE5-4A6B-AB39-0197EAE14514}" srcOrd="0" destOrd="0" presId="urn:microsoft.com/office/officeart/2005/8/layout/vList2"/>
    <dgm:cxn modelId="{0F955E17-073A-44FA-A305-FD19A3A29C0B}" type="presOf" srcId="{218006D1-5DF9-4067-915D-DA990AA9FB42}" destId="{CEB044D6-7CC5-4CB6-A972-04EBF94E8D43}" srcOrd="0" destOrd="0" presId="urn:microsoft.com/office/officeart/2005/8/layout/vList2"/>
    <dgm:cxn modelId="{2EA9CD98-9FEF-4250-8718-BB24B25C2BF8}" srcId="{218006D1-5DF9-4067-915D-DA990AA9FB42}" destId="{BFA9518A-82AE-4EFB-B68E-80F874F44579}" srcOrd="2" destOrd="0" parTransId="{28240C54-DE89-43D8-B348-44BC117EF274}" sibTransId="{C9034792-C236-4ECE-9A5A-6F212208B507}"/>
    <dgm:cxn modelId="{F47189CE-B7AF-4967-9DCC-06E4E4BD4569}" type="presOf" srcId="{BFA9518A-82AE-4EFB-B68E-80F874F44579}" destId="{334CCB59-EC06-42CB-A1A2-982EEFC5CB71}" srcOrd="0" destOrd="0" presId="urn:microsoft.com/office/officeart/2005/8/layout/vList2"/>
    <dgm:cxn modelId="{95275384-32B0-4F3C-8CE3-392912DD90FD}" type="presParOf" srcId="{CEB044D6-7CC5-4CB6-A972-04EBF94E8D43}" destId="{CEBCBA88-EAE5-4A6B-AB39-0197EAE14514}" srcOrd="0" destOrd="0" presId="urn:microsoft.com/office/officeart/2005/8/layout/vList2"/>
    <dgm:cxn modelId="{9814C9D8-7718-450C-AFB8-49C2516FE424}" type="presParOf" srcId="{CEB044D6-7CC5-4CB6-A972-04EBF94E8D43}" destId="{2CEBB90E-4C46-44BC-AABC-3EF92FE84C3C}" srcOrd="1" destOrd="0" presId="urn:microsoft.com/office/officeart/2005/8/layout/vList2"/>
    <dgm:cxn modelId="{FF8D719F-EDA6-4F67-BB7A-C2759521F23E}" type="presParOf" srcId="{CEB044D6-7CC5-4CB6-A972-04EBF94E8D43}" destId="{E402983F-371E-421C-81E9-0185C91A8A68}" srcOrd="2" destOrd="0" presId="urn:microsoft.com/office/officeart/2005/8/layout/vList2"/>
    <dgm:cxn modelId="{08107BF0-856F-4D87-BB70-642CAB8AB7B2}" type="presParOf" srcId="{CEB044D6-7CC5-4CB6-A972-04EBF94E8D43}" destId="{71093F43-1FF3-4688-A98F-3E368950B883}" srcOrd="3" destOrd="0" presId="urn:microsoft.com/office/officeart/2005/8/layout/vList2"/>
    <dgm:cxn modelId="{7AAE065A-A37F-4DB0-85FF-318A4C5C4D69}" type="presParOf" srcId="{CEB044D6-7CC5-4CB6-A972-04EBF94E8D43}" destId="{334CCB59-EC06-42CB-A1A2-982EEFC5CB7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CFD5B2-6FCE-4FE8-9913-898B001322B1}">
      <dsp:nvSpPr>
        <dsp:cNvPr id="0" name=""/>
        <dsp:cNvSpPr/>
      </dsp:nvSpPr>
      <dsp:spPr>
        <a:xfrm>
          <a:off x="0" y="237815"/>
          <a:ext cx="8337296" cy="165375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067" tIns="312420" rIns="647067" bIns="106680" numCol="1" spcCol="1270" anchor="t" anchorCtr="0">
          <a:noAutofit/>
        </a:bodyPr>
        <a:lstStyle/>
        <a:p>
          <a:pPr marL="114300" lvl="1" indent="-114300" algn="l" defTabSz="666750" rtl="0">
            <a:lnSpc>
              <a:spcPct val="90000"/>
            </a:lnSpc>
            <a:spcBef>
              <a:spcPct val="0"/>
            </a:spcBef>
            <a:spcAft>
              <a:spcPct val="15000"/>
            </a:spcAft>
            <a:buChar char="••"/>
          </a:pPr>
          <a:r>
            <a:rPr lang="en-GB" sz="1500" b="0" kern="1200" dirty="0" smtClean="0">
              <a:solidFill>
                <a:schemeClr val="dk1"/>
              </a:solidFill>
              <a:latin typeface="+mn-lt"/>
              <a:ea typeface="+mn-ea"/>
              <a:cs typeface="+mn-cs"/>
            </a:rPr>
            <a:t>As a result of this bidding process, UNFPA shall sign non-exclusive Long Term Agreements (LTAs) with multiple vendors per lot for </a:t>
          </a:r>
          <a:r>
            <a:rPr lang="en-GB" sz="1500" b="1" kern="1200" dirty="0" smtClean="0">
              <a:solidFill>
                <a:schemeClr val="dk1"/>
              </a:solidFill>
              <a:latin typeface="+mn-lt"/>
              <a:ea typeface="+mn-ea"/>
              <a:cs typeface="+mn-cs"/>
            </a:rPr>
            <a:t>3 years with possibility of extension for 1 year</a:t>
          </a:r>
          <a:r>
            <a:rPr lang="en-GB" sz="1500" b="0" kern="1200" dirty="0" smtClean="0">
              <a:solidFill>
                <a:schemeClr val="dk1"/>
              </a:solidFill>
              <a:latin typeface="+mn-lt"/>
              <a:ea typeface="+mn-ea"/>
              <a:cs typeface="+mn-cs"/>
            </a:rPr>
            <a:t> subject to satisfactory performance and competitiveness of prices. </a:t>
          </a:r>
          <a:endParaRPr lang="en-US" sz="1500" kern="1200" dirty="0"/>
        </a:p>
        <a:p>
          <a:pPr marL="114300" lvl="1" indent="-114300" algn="l" defTabSz="666750" rtl="0">
            <a:lnSpc>
              <a:spcPct val="90000"/>
            </a:lnSpc>
            <a:spcBef>
              <a:spcPct val="0"/>
            </a:spcBef>
            <a:spcAft>
              <a:spcPct val="15000"/>
            </a:spcAft>
            <a:buChar char="••"/>
          </a:pPr>
          <a:r>
            <a:rPr lang="en-GB" sz="1500" b="0" kern="1200" dirty="0" smtClean="0"/>
            <a:t>An LTA is a framework agreement that will serve as a</a:t>
          </a:r>
          <a:r>
            <a:rPr lang="en-GB" sz="1500" b="0" kern="1200" baseline="0" dirty="0" smtClean="0"/>
            <a:t> base to issue Purchase Orders </a:t>
          </a:r>
          <a:r>
            <a:rPr lang="en-GB" sz="1500" b="0" kern="1200" dirty="0" smtClean="0"/>
            <a:t>when there is an actual requirement</a:t>
          </a:r>
        </a:p>
      </dsp:txBody>
      <dsp:txXfrm>
        <a:off x="0" y="237815"/>
        <a:ext cx="8337296" cy="1653750"/>
      </dsp:txXfrm>
    </dsp:sp>
    <dsp:sp modelId="{67664D05-D20F-4051-A77E-F3E9FDF16271}">
      <dsp:nvSpPr>
        <dsp:cNvPr id="0" name=""/>
        <dsp:cNvSpPr/>
      </dsp:nvSpPr>
      <dsp:spPr>
        <a:xfrm>
          <a:off x="416864" y="16415"/>
          <a:ext cx="5836107"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591" tIns="0" rIns="220591" bIns="0" numCol="1" spcCol="1270" anchor="ctr" anchorCtr="0">
          <a:noAutofit/>
        </a:bodyPr>
        <a:lstStyle/>
        <a:p>
          <a:pPr lvl="0" algn="l" defTabSz="666750">
            <a:lnSpc>
              <a:spcPct val="90000"/>
            </a:lnSpc>
            <a:spcBef>
              <a:spcPct val="0"/>
            </a:spcBef>
            <a:spcAft>
              <a:spcPct val="35000"/>
            </a:spcAft>
          </a:pPr>
          <a:r>
            <a:rPr lang="en-GB" sz="1500" b="1" kern="1200" dirty="0" smtClean="0"/>
            <a:t>LTA</a:t>
          </a:r>
          <a:endParaRPr lang="en-US" sz="1500" kern="1200" dirty="0"/>
        </a:p>
      </dsp:txBody>
      <dsp:txXfrm>
        <a:off x="438480" y="38031"/>
        <a:ext cx="5792875" cy="399568"/>
      </dsp:txXfrm>
    </dsp:sp>
    <dsp:sp modelId="{8177BA1E-2A20-4E35-8F86-8AAB1212594A}">
      <dsp:nvSpPr>
        <dsp:cNvPr id="0" name=""/>
        <dsp:cNvSpPr/>
      </dsp:nvSpPr>
      <dsp:spPr>
        <a:xfrm>
          <a:off x="0" y="2193966"/>
          <a:ext cx="8337296" cy="8268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067" tIns="312420" rIns="647067" bIns="106680" numCol="1" spcCol="1270" anchor="t" anchorCtr="0">
          <a:noAutofit/>
        </a:bodyPr>
        <a:lstStyle/>
        <a:p>
          <a:pPr marL="114300" lvl="1" indent="-114300" algn="l" defTabSz="666750" rtl="0">
            <a:lnSpc>
              <a:spcPct val="90000"/>
            </a:lnSpc>
            <a:spcBef>
              <a:spcPct val="0"/>
            </a:spcBef>
            <a:spcAft>
              <a:spcPct val="15000"/>
            </a:spcAft>
            <a:buChar char="••"/>
          </a:pPr>
          <a:r>
            <a:rPr lang="en-GB" sz="1500" kern="1200" dirty="0" smtClean="0"/>
            <a:t>UNFPA’s </a:t>
          </a:r>
          <a:r>
            <a:rPr lang="en-GB" sz="1500" b="1" kern="1200" dirty="0" smtClean="0"/>
            <a:t>objective is to identify between 2-5 sources per product</a:t>
          </a:r>
          <a:r>
            <a:rPr lang="en-GB" sz="1500" kern="1200" dirty="0" smtClean="0"/>
            <a:t>, following</a:t>
          </a:r>
          <a:r>
            <a:rPr lang="en-GB" sz="1500" kern="1200" baseline="0" dirty="0" smtClean="0"/>
            <a:t> the strategy defined for each lot and category of products</a:t>
          </a:r>
          <a:endParaRPr lang="en-US" sz="1500" kern="1200" dirty="0"/>
        </a:p>
      </dsp:txBody>
      <dsp:txXfrm>
        <a:off x="0" y="2193966"/>
        <a:ext cx="8337296" cy="826875"/>
      </dsp:txXfrm>
    </dsp:sp>
    <dsp:sp modelId="{1AF210A4-B973-4CF1-84C0-E3CB75DD67D5}">
      <dsp:nvSpPr>
        <dsp:cNvPr id="0" name=""/>
        <dsp:cNvSpPr/>
      </dsp:nvSpPr>
      <dsp:spPr>
        <a:xfrm>
          <a:off x="416864" y="1972566"/>
          <a:ext cx="5836107"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591" tIns="0" rIns="220591" bIns="0" numCol="1" spcCol="1270" anchor="ctr" anchorCtr="0">
          <a:noAutofit/>
        </a:bodyPr>
        <a:lstStyle/>
        <a:p>
          <a:pPr lvl="0" algn="l" defTabSz="666750">
            <a:lnSpc>
              <a:spcPct val="90000"/>
            </a:lnSpc>
            <a:spcBef>
              <a:spcPct val="0"/>
            </a:spcBef>
            <a:spcAft>
              <a:spcPct val="35000"/>
            </a:spcAft>
          </a:pPr>
          <a:r>
            <a:rPr lang="en-GB" sz="1500" b="1" kern="1200" dirty="0" smtClean="0"/>
            <a:t>Coverage</a:t>
          </a:r>
          <a:endParaRPr lang="en-US" sz="1500" kern="1200" dirty="0"/>
        </a:p>
      </dsp:txBody>
      <dsp:txXfrm>
        <a:off x="438480" y="1994182"/>
        <a:ext cx="5792875" cy="399568"/>
      </dsp:txXfrm>
    </dsp:sp>
    <dsp:sp modelId="{B93759A5-6754-4B3D-9748-E2A9A98081B9}">
      <dsp:nvSpPr>
        <dsp:cNvPr id="0" name=""/>
        <dsp:cNvSpPr/>
      </dsp:nvSpPr>
      <dsp:spPr>
        <a:xfrm>
          <a:off x="0" y="3323241"/>
          <a:ext cx="8337296" cy="148837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067" tIns="312420" rIns="647067" bIns="106680" numCol="1" spcCol="1270" anchor="t" anchorCtr="0">
          <a:noAutofit/>
        </a:bodyPr>
        <a:lstStyle/>
        <a:p>
          <a:pPr marL="114300" lvl="1" indent="-114300" algn="l" defTabSz="666750" rtl="0">
            <a:lnSpc>
              <a:spcPct val="90000"/>
            </a:lnSpc>
            <a:spcBef>
              <a:spcPct val="0"/>
            </a:spcBef>
            <a:spcAft>
              <a:spcPct val="15000"/>
            </a:spcAft>
            <a:buChar char="••"/>
          </a:pPr>
          <a:r>
            <a:rPr lang="en-GB" sz="1500" kern="1200" dirty="0" smtClean="0"/>
            <a:t>UNFPA is looking for suppliers that </a:t>
          </a:r>
          <a:r>
            <a:rPr lang="en-GB" sz="1500" b="1" kern="1200" dirty="0" smtClean="0"/>
            <a:t>meet international quality standards and requirements </a:t>
          </a:r>
          <a:r>
            <a:rPr lang="en-GB" sz="1500" kern="1200" dirty="0" smtClean="0"/>
            <a:t>and ensure that commodities comply with the set standards. </a:t>
          </a:r>
          <a:endParaRPr lang="en-US" sz="1500" kern="1200" dirty="0"/>
        </a:p>
        <a:p>
          <a:pPr marL="114300" lvl="1" indent="-114300" algn="l" defTabSz="666750" rtl="0">
            <a:lnSpc>
              <a:spcPct val="90000"/>
            </a:lnSpc>
            <a:spcBef>
              <a:spcPct val="0"/>
            </a:spcBef>
            <a:spcAft>
              <a:spcPct val="15000"/>
            </a:spcAft>
            <a:buChar char="••"/>
          </a:pPr>
          <a:endParaRPr lang="en-GB" sz="1500" kern="1200" dirty="0" smtClean="0"/>
        </a:p>
        <a:p>
          <a:pPr marL="114300" lvl="1" indent="-114300" algn="l" defTabSz="666750" rtl="0">
            <a:lnSpc>
              <a:spcPct val="90000"/>
            </a:lnSpc>
            <a:spcBef>
              <a:spcPct val="0"/>
            </a:spcBef>
            <a:spcAft>
              <a:spcPct val="15000"/>
            </a:spcAft>
            <a:buChar char="••"/>
          </a:pPr>
          <a:r>
            <a:rPr lang="en-GB" sz="1500" kern="1200" baseline="0" dirty="0" smtClean="0"/>
            <a:t>Suppliers should offer quality assured products at </a:t>
          </a:r>
          <a:r>
            <a:rPr lang="en-GB" sz="1500" b="1" kern="1200" baseline="0" dirty="0" smtClean="0"/>
            <a:t>competitive market price rates</a:t>
          </a:r>
          <a:endParaRPr lang="en-GB" sz="1500" b="1" kern="1200" dirty="0" smtClean="0"/>
        </a:p>
      </dsp:txBody>
      <dsp:txXfrm>
        <a:off x="0" y="3323241"/>
        <a:ext cx="8337296" cy="1488375"/>
      </dsp:txXfrm>
    </dsp:sp>
    <dsp:sp modelId="{9B3B4807-2F6B-46A1-9FE2-B19CB5B15142}">
      <dsp:nvSpPr>
        <dsp:cNvPr id="0" name=""/>
        <dsp:cNvSpPr/>
      </dsp:nvSpPr>
      <dsp:spPr>
        <a:xfrm>
          <a:off x="416864" y="3101841"/>
          <a:ext cx="5836107" cy="442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591" tIns="0" rIns="220591" bIns="0" numCol="1" spcCol="1270" anchor="ctr" anchorCtr="0">
          <a:noAutofit/>
        </a:bodyPr>
        <a:lstStyle/>
        <a:p>
          <a:pPr lvl="0" algn="l" defTabSz="666750">
            <a:lnSpc>
              <a:spcPct val="90000"/>
            </a:lnSpc>
            <a:spcBef>
              <a:spcPct val="0"/>
            </a:spcBef>
            <a:spcAft>
              <a:spcPct val="35000"/>
            </a:spcAft>
          </a:pPr>
          <a:r>
            <a:rPr lang="en-GB" sz="1500" b="1" kern="1200" dirty="0" smtClean="0"/>
            <a:t>Quality and</a:t>
          </a:r>
          <a:r>
            <a:rPr lang="en-GB" sz="1500" b="1" kern="1200" baseline="0" dirty="0" smtClean="0"/>
            <a:t> Price Competitiveness</a:t>
          </a:r>
          <a:endParaRPr lang="en-US" sz="1500" kern="1200" dirty="0"/>
        </a:p>
      </dsp:txBody>
      <dsp:txXfrm>
        <a:off x="438480" y="3123457"/>
        <a:ext cx="5792875" cy="3995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8D62F7-7ABB-499F-BC86-C2F6CA796722}">
      <dsp:nvSpPr>
        <dsp:cNvPr id="0" name=""/>
        <dsp:cNvSpPr/>
      </dsp:nvSpPr>
      <dsp:spPr>
        <a:xfrm>
          <a:off x="1714590" y="1553"/>
          <a:ext cx="891975" cy="89197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22928ED-04E6-4A3E-A750-DA698DA7BDC3}">
      <dsp:nvSpPr>
        <dsp:cNvPr id="0" name=""/>
        <dsp:cNvSpPr/>
      </dsp:nvSpPr>
      <dsp:spPr>
        <a:xfrm>
          <a:off x="2160578" y="1553"/>
          <a:ext cx="4759014" cy="891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a:lnSpc>
              <a:spcPct val="90000"/>
            </a:lnSpc>
            <a:spcBef>
              <a:spcPct val="0"/>
            </a:spcBef>
            <a:spcAft>
              <a:spcPct val="35000"/>
            </a:spcAft>
          </a:pPr>
          <a:r>
            <a:rPr lang="en-GB" sz="2200" kern="1200" dirty="0" smtClean="0">
              <a:latin typeface="Calibri" panose="020F0502020204030204" pitchFamily="34" charset="0"/>
              <a:cs typeface="Calibri" panose="020F0502020204030204" pitchFamily="34" charset="0"/>
            </a:rPr>
            <a:t>Preliminary examination </a:t>
          </a:r>
          <a:endParaRPr lang="en-GB" sz="2200" kern="1200" dirty="0">
            <a:latin typeface="Calibri" panose="020F0502020204030204" pitchFamily="34" charset="0"/>
            <a:cs typeface="Calibri" panose="020F0502020204030204" pitchFamily="34" charset="0"/>
          </a:endParaRPr>
        </a:p>
      </dsp:txBody>
      <dsp:txXfrm>
        <a:off x="2160578" y="1553"/>
        <a:ext cx="4759014" cy="891975"/>
      </dsp:txXfrm>
    </dsp:sp>
    <dsp:sp modelId="{53DF5E6F-D602-4460-BBE9-3C23E49A5D93}">
      <dsp:nvSpPr>
        <dsp:cNvPr id="0" name=""/>
        <dsp:cNvSpPr/>
      </dsp:nvSpPr>
      <dsp:spPr>
        <a:xfrm>
          <a:off x="1714590" y="893529"/>
          <a:ext cx="891975" cy="89197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2605CFB-F49F-4CF6-A4A2-F8B09C8123F6}">
      <dsp:nvSpPr>
        <dsp:cNvPr id="0" name=""/>
        <dsp:cNvSpPr/>
      </dsp:nvSpPr>
      <dsp:spPr>
        <a:xfrm>
          <a:off x="2160578" y="893529"/>
          <a:ext cx="4759014" cy="891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a:lnSpc>
              <a:spcPct val="90000"/>
            </a:lnSpc>
            <a:spcBef>
              <a:spcPct val="0"/>
            </a:spcBef>
            <a:spcAft>
              <a:spcPct val="35000"/>
            </a:spcAft>
          </a:pPr>
          <a:r>
            <a:rPr lang="en-GB" sz="2200" kern="1200" dirty="0" smtClean="0">
              <a:latin typeface="Calibri" panose="020F0502020204030204" pitchFamily="34" charset="0"/>
              <a:cs typeface="Calibri" panose="020F0502020204030204" pitchFamily="34" charset="0"/>
            </a:rPr>
            <a:t>Evaluation of minimum eligibility and qualification</a:t>
          </a:r>
          <a:endParaRPr lang="en-GB" sz="2200" kern="1200" dirty="0">
            <a:latin typeface="Calibri" panose="020F0502020204030204" pitchFamily="34" charset="0"/>
            <a:cs typeface="Calibri" panose="020F0502020204030204" pitchFamily="34" charset="0"/>
          </a:endParaRPr>
        </a:p>
      </dsp:txBody>
      <dsp:txXfrm>
        <a:off x="2160578" y="893529"/>
        <a:ext cx="4759014" cy="891975"/>
      </dsp:txXfrm>
    </dsp:sp>
    <dsp:sp modelId="{2E0F2A6A-3033-48BF-AA53-19E233550D01}">
      <dsp:nvSpPr>
        <dsp:cNvPr id="0" name=""/>
        <dsp:cNvSpPr/>
      </dsp:nvSpPr>
      <dsp:spPr>
        <a:xfrm>
          <a:off x="1714590" y="1785504"/>
          <a:ext cx="891975" cy="89197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98757E0-F91C-49FB-AC78-750A96D9BDEE}">
      <dsp:nvSpPr>
        <dsp:cNvPr id="0" name=""/>
        <dsp:cNvSpPr/>
      </dsp:nvSpPr>
      <dsp:spPr>
        <a:xfrm>
          <a:off x="2160578" y="1785504"/>
          <a:ext cx="4759014" cy="891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a:lnSpc>
              <a:spcPct val="90000"/>
            </a:lnSpc>
            <a:spcBef>
              <a:spcPct val="0"/>
            </a:spcBef>
            <a:spcAft>
              <a:spcPct val="35000"/>
            </a:spcAft>
          </a:pPr>
          <a:r>
            <a:rPr lang="en-GB" sz="2200" kern="1200" dirty="0" smtClean="0">
              <a:latin typeface="Calibri" panose="020F0502020204030204" pitchFamily="34" charset="0"/>
              <a:cs typeface="Calibri" panose="020F0502020204030204" pitchFamily="34" charset="0"/>
            </a:rPr>
            <a:t>Technical Evaluation</a:t>
          </a:r>
          <a:endParaRPr lang="en-GB" sz="2200" kern="1200" dirty="0">
            <a:latin typeface="Calibri" panose="020F0502020204030204" pitchFamily="34" charset="0"/>
            <a:cs typeface="Calibri" panose="020F0502020204030204" pitchFamily="34" charset="0"/>
          </a:endParaRPr>
        </a:p>
      </dsp:txBody>
      <dsp:txXfrm>
        <a:off x="2160578" y="1785504"/>
        <a:ext cx="4759014" cy="891975"/>
      </dsp:txXfrm>
    </dsp:sp>
    <dsp:sp modelId="{DF3D8383-5BC1-4168-B931-A907017F34BF}">
      <dsp:nvSpPr>
        <dsp:cNvPr id="0" name=""/>
        <dsp:cNvSpPr/>
      </dsp:nvSpPr>
      <dsp:spPr>
        <a:xfrm>
          <a:off x="1714590" y="2677479"/>
          <a:ext cx="891975" cy="891975"/>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1A9AC619-9D98-4092-82BD-41FE391CB722}">
      <dsp:nvSpPr>
        <dsp:cNvPr id="0" name=""/>
        <dsp:cNvSpPr/>
      </dsp:nvSpPr>
      <dsp:spPr>
        <a:xfrm>
          <a:off x="2160578" y="2677479"/>
          <a:ext cx="4759014" cy="8919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7940" rIns="0" bIns="27940" numCol="1" spcCol="1270" anchor="ctr" anchorCtr="0">
          <a:noAutofit/>
        </a:bodyPr>
        <a:lstStyle/>
        <a:p>
          <a:pPr lvl="0" algn="l" defTabSz="977900">
            <a:lnSpc>
              <a:spcPct val="90000"/>
            </a:lnSpc>
            <a:spcBef>
              <a:spcPct val="0"/>
            </a:spcBef>
            <a:spcAft>
              <a:spcPct val="35000"/>
            </a:spcAft>
          </a:pPr>
          <a:r>
            <a:rPr lang="en-GB" sz="2200" kern="1200" dirty="0" smtClean="0">
              <a:latin typeface="Calibri" panose="020F0502020204030204" pitchFamily="34" charset="0"/>
              <a:cs typeface="Calibri" panose="020F0502020204030204" pitchFamily="34" charset="0"/>
            </a:rPr>
            <a:t>Financial Evaluation</a:t>
          </a:r>
          <a:endParaRPr lang="en-GB" sz="2200" kern="1200" dirty="0">
            <a:latin typeface="Calibri" panose="020F0502020204030204" pitchFamily="34" charset="0"/>
            <a:cs typeface="Calibri" panose="020F0502020204030204" pitchFamily="34" charset="0"/>
          </a:endParaRPr>
        </a:p>
      </dsp:txBody>
      <dsp:txXfrm>
        <a:off x="2160578" y="2677479"/>
        <a:ext cx="4759014" cy="8919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06A4DB-7BEE-4310-91E2-42B573F72B81}">
      <dsp:nvSpPr>
        <dsp:cNvPr id="0" name=""/>
        <dsp:cNvSpPr/>
      </dsp:nvSpPr>
      <dsp:spPr>
        <a:xfrm>
          <a:off x="0" y="350073"/>
          <a:ext cx="9024065" cy="1151325"/>
        </a:xfrm>
        <a:prstGeom prst="rect">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700368" tIns="354076" rIns="700368"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To verify whether bids are </a:t>
          </a:r>
          <a:r>
            <a:rPr lang="en-US" sz="1700" b="1" kern="1200" dirty="0" smtClean="0"/>
            <a:t>complete and eligible</a:t>
          </a:r>
          <a:r>
            <a:rPr lang="en-US" sz="1700" kern="1200" dirty="0" smtClean="0"/>
            <a:t>, whether any </a:t>
          </a:r>
          <a:r>
            <a:rPr lang="en-US" sz="1700" b="1" kern="1200" dirty="0" smtClean="0"/>
            <a:t>computational errors</a:t>
          </a:r>
          <a:r>
            <a:rPr lang="en-US" sz="1700" kern="1200" dirty="0" smtClean="0"/>
            <a:t> have been made, whether the </a:t>
          </a:r>
          <a:r>
            <a:rPr lang="en-US" sz="1700" b="1" kern="1200" dirty="0" smtClean="0"/>
            <a:t>documents are properly signed </a:t>
          </a:r>
          <a:r>
            <a:rPr lang="en-US" sz="1700" kern="1200" dirty="0" smtClean="0"/>
            <a:t>and whether the </a:t>
          </a:r>
          <a:r>
            <a:rPr lang="en-US" sz="1700" b="1" kern="1200" dirty="0" smtClean="0"/>
            <a:t>proposals are generally in order</a:t>
          </a:r>
          <a:endParaRPr lang="en-US" sz="1700" b="1" kern="1200" dirty="0"/>
        </a:p>
      </dsp:txBody>
      <dsp:txXfrm>
        <a:off x="0" y="350073"/>
        <a:ext cx="9024065" cy="1151325"/>
      </dsp:txXfrm>
    </dsp:sp>
    <dsp:sp modelId="{127399A6-9D57-4C51-AA5F-9731B257C1F2}">
      <dsp:nvSpPr>
        <dsp:cNvPr id="0" name=""/>
        <dsp:cNvSpPr/>
      </dsp:nvSpPr>
      <dsp:spPr>
        <a:xfrm>
          <a:off x="451203" y="99153"/>
          <a:ext cx="6316845" cy="501840"/>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8762" tIns="0" rIns="238762" bIns="0" numCol="1" spcCol="1270" anchor="ctr" anchorCtr="0">
          <a:noAutofit/>
        </a:bodyPr>
        <a:lstStyle/>
        <a:p>
          <a:pPr lvl="0" algn="l" defTabSz="755650">
            <a:lnSpc>
              <a:spcPct val="90000"/>
            </a:lnSpc>
            <a:spcBef>
              <a:spcPct val="0"/>
            </a:spcBef>
            <a:spcAft>
              <a:spcPct val="35000"/>
            </a:spcAft>
          </a:pPr>
          <a:r>
            <a:rPr lang="en-US" sz="1700" kern="1200" dirty="0" smtClean="0"/>
            <a:t>Purpose of preliminary evaluation</a:t>
          </a:r>
          <a:endParaRPr lang="en-US" sz="1700" kern="1200" dirty="0"/>
        </a:p>
      </dsp:txBody>
      <dsp:txXfrm>
        <a:off x="475701" y="123651"/>
        <a:ext cx="6267849" cy="452844"/>
      </dsp:txXfrm>
    </dsp:sp>
    <dsp:sp modelId="{291CE31E-92F5-4BC4-A20E-D77B5236E523}">
      <dsp:nvSpPr>
        <dsp:cNvPr id="0" name=""/>
        <dsp:cNvSpPr/>
      </dsp:nvSpPr>
      <dsp:spPr>
        <a:xfrm>
          <a:off x="0" y="1844118"/>
          <a:ext cx="9024065" cy="937125"/>
        </a:xfrm>
        <a:prstGeom prst="rect">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700368" tIns="354076" rIns="700368"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One that </a:t>
          </a:r>
          <a:r>
            <a:rPr lang="en-US" sz="1700" b="1" kern="1200" dirty="0" smtClean="0"/>
            <a:t>conforms to all the terms, conditions and specifications of the bidding documents </a:t>
          </a:r>
          <a:r>
            <a:rPr lang="en-US" sz="1700" kern="1200" dirty="0" smtClean="0"/>
            <a:t>without material deviation, reservations or omissions</a:t>
          </a:r>
          <a:endParaRPr lang="en-US" sz="1700" kern="1200" dirty="0"/>
        </a:p>
      </dsp:txBody>
      <dsp:txXfrm>
        <a:off x="0" y="1844118"/>
        <a:ext cx="9024065" cy="937125"/>
      </dsp:txXfrm>
    </dsp:sp>
    <dsp:sp modelId="{6CF54DC8-854F-4FED-AFB4-B3A1254ED08F}">
      <dsp:nvSpPr>
        <dsp:cNvPr id="0" name=""/>
        <dsp:cNvSpPr/>
      </dsp:nvSpPr>
      <dsp:spPr>
        <a:xfrm>
          <a:off x="451203" y="1593198"/>
          <a:ext cx="6316845" cy="501840"/>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8762" tIns="0" rIns="238762" bIns="0" numCol="1" spcCol="1270" anchor="ctr" anchorCtr="0">
          <a:noAutofit/>
        </a:bodyPr>
        <a:lstStyle/>
        <a:p>
          <a:pPr lvl="0" algn="l" defTabSz="755650">
            <a:lnSpc>
              <a:spcPct val="90000"/>
            </a:lnSpc>
            <a:spcBef>
              <a:spcPct val="0"/>
            </a:spcBef>
            <a:spcAft>
              <a:spcPct val="35000"/>
            </a:spcAft>
          </a:pPr>
          <a:r>
            <a:rPr lang="en-US" sz="1700" kern="1200" dirty="0" smtClean="0"/>
            <a:t> Substantially responsive eligible bid</a:t>
          </a:r>
          <a:endParaRPr lang="en-US" sz="1700" kern="1200" dirty="0"/>
        </a:p>
      </dsp:txBody>
      <dsp:txXfrm>
        <a:off x="475701" y="1617696"/>
        <a:ext cx="6267849" cy="452844"/>
      </dsp:txXfrm>
    </dsp:sp>
    <dsp:sp modelId="{DBCE6C26-FC0F-42E2-978C-6E1485B7DC67}">
      <dsp:nvSpPr>
        <dsp:cNvPr id="0" name=""/>
        <dsp:cNvSpPr/>
      </dsp:nvSpPr>
      <dsp:spPr>
        <a:xfrm>
          <a:off x="0" y="3123963"/>
          <a:ext cx="9024065" cy="2195550"/>
        </a:xfrm>
        <a:prstGeom prst="rect">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700368" tIns="354076" rIns="700368"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dirty="0" smtClean="0"/>
            <a:t>Would affect in any substantial way the scope, quality or performance of the goods and related services specified in the contract</a:t>
          </a:r>
          <a:endParaRPr lang="en-US" sz="1700" kern="1200" dirty="0"/>
        </a:p>
        <a:p>
          <a:pPr marL="171450" lvl="1" indent="-171450" algn="l" defTabSz="755650">
            <a:lnSpc>
              <a:spcPct val="90000"/>
            </a:lnSpc>
            <a:spcBef>
              <a:spcPct val="0"/>
            </a:spcBef>
            <a:spcAft>
              <a:spcPct val="15000"/>
            </a:spcAft>
            <a:buChar char="••"/>
          </a:pPr>
          <a:r>
            <a:rPr lang="en-US" sz="1700" kern="1200" dirty="0" smtClean="0"/>
            <a:t>Would limit in any substantial way, inconsistent with the bidding documents, UNFPA’s right or the bidder’s obligations under the contract</a:t>
          </a:r>
          <a:endParaRPr lang="en-US" sz="1700" kern="1200" dirty="0"/>
        </a:p>
        <a:p>
          <a:pPr marL="171450" lvl="1" indent="-171450" algn="l" defTabSz="755650">
            <a:lnSpc>
              <a:spcPct val="90000"/>
            </a:lnSpc>
            <a:spcBef>
              <a:spcPct val="0"/>
            </a:spcBef>
            <a:spcAft>
              <a:spcPct val="15000"/>
            </a:spcAft>
            <a:buChar char="••"/>
          </a:pPr>
          <a:r>
            <a:rPr lang="en-US" sz="1700" kern="1200" dirty="0" smtClean="0"/>
            <a:t>If rectified would unfairly affect the competitive position of other bidder presenting substantially responsive offers</a:t>
          </a:r>
        </a:p>
        <a:p>
          <a:pPr marL="171450" lvl="1" indent="-171450" algn="l" defTabSz="755650">
            <a:lnSpc>
              <a:spcPct val="90000"/>
            </a:lnSpc>
            <a:spcBef>
              <a:spcPct val="0"/>
            </a:spcBef>
            <a:spcAft>
              <a:spcPct val="15000"/>
            </a:spcAft>
            <a:buChar char="••"/>
          </a:pPr>
          <a:r>
            <a:rPr lang="en-US" sz="1700" kern="1200" dirty="0" smtClean="0"/>
            <a:t>  </a:t>
          </a:r>
          <a:endParaRPr lang="en-US" sz="1700" kern="1200" dirty="0"/>
        </a:p>
      </dsp:txBody>
      <dsp:txXfrm>
        <a:off x="0" y="3123963"/>
        <a:ext cx="9024065" cy="2195550"/>
      </dsp:txXfrm>
    </dsp:sp>
    <dsp:sp modelId="{79175BCC-1ED9-4549-AFE1-D79D24ECEAE1}">
      <dsp:nvSpPr>
        <dsp:cNvPr id="0" name=""/>
        <dsp:cNvSpPr/>
      </dsp:nvSpPr>
      <dsp:spPr>
        <a:xfrm>
          <a:off x="451203" y="2873043"/>
          <a:ext cx="6316845" cy="501840"/>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8762" tIns="0" rIns="238762" bIns="0" numCol="1" spcCol="1270" anchor="ctr" anchorCtr="0">
          <a:noAutofit/>
        </a:bodyPr>
        <a:lstStyle/>
        <a:p>
          <a:pPr lvl="0" algn="l" defTabSz="755650">
            <a:lnSpc>
              <a:spcPct val="90000"/>
            </a:lnSpc>
            <a:spcBef>
              <a:spcPct val="0"/>
            </a:spcBef>
            <a:spcAft>
              <a:spcPct val="35000"/>
            </a:spcAft>
          </a:pPr>
          <a:r>
            <a:rPr lang="en-US" sz="1700" kern="1200" dirty="0" smtClean="0"/>
            <a:t>Material deviations</a:t>
          </a:r>
          <a:endParaRPr lang="en-US" sz="1700" kern="1200" dirty="0"/>
        </a:p>
      </dsp:txBody>
      <dsp:txXfrm>
        <a:off x="475701" y="2897541"/>
        <a:ext cx="6267849" cy="4528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96488-527D-4E90-97E7-010E91BC2033}">
      <dsp:nvSpPr>
        <dsp:cNvPr id="0" name=""/>
        <dsp:cNvSpPr/>
      </dsp:nvSpPr>
      <dsp:spPr>
        <a:xfrm>
          <a:off x="6197033" y="1452666"/>
          <a:ext cx="1848813" cy="1848908"/>
        </a:xfrm>
        <a:prstGeom prst="ellipse">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A515F85-37CD-42CF-9767-44B669115F18}">
      <dsp:nvSpPr>
        <dsp:cNvPr id="0" name=""/>
        <dsp:cNvSpPr/>
      </dsp:nvSpPr>
      <dsp:spPr>
        <a:xfrm>
          <a:off x="6258871" y="1514307"/>
          <a:ext cx="1725929" cy="1725626"/>
        </a:xfrm>
        <a:prstGeom prst="ellipse">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Tentative by March 2020</a:t>
          </a:r>
          <a:endParaRPr lang="en-US" sz="1800" kern="1200" dirty="0"/>
        </a:p>
      </dsp:txBody>
      <dsp:txXfrm>
        <a:off x="6505433" y="1760871"/>
        <a:ext cx="1232806" cy="1232497"/>
      </dsp:txXfrm>
    </dsp:sp>
    <dsp:sp modelId="{92AEBF19-8ECB-4B8C-B172-E30CC5D53601}">
      <dsp:nvSpPr>
        <dsp:cNvPr id="0" name=""/>
        <dsp:cNvSpPr/>
      </dsp:nvSpPr>
      <dsp:spPr>
        <a:xfrm>
          <a:off x="6258871" y="3335639"/>
          <a:ext cx="1725929" cy="1013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Contract Award</a:t>
          </a:r>
          <a:endParaRPr lang="en-US" sz="1400" kern="1200" dirty="0"/>
        </a:p>
      </dsp:txBody>
      <dsp:txXfrm>
        <a:off x="6258871" y="3335639"/>
        <a:ext cx="1725929" cy="1013509"/>
      </dsp:txXfrm>
    </dsp:sp>
    <dsp:sp modelId="{FD4E4896-DEE2-4A7B-B341-AD622292885C}">
      <dsp:nvSpPr>
        <dsp:cNvPr id="0" name=""/>
        <dsp:cNvSpPr/>
      </dsp:nvSpPr>
      <dsp:spPr>
        <a:xfrm rot="2700000">
          <a:off x="4278437" y="1452536"/>
          <a:ext cx="1848844" cy="1848844"/>
        </a:xfrm>
        <a:prstGeom prst="teardrop">
          <a:avLst>
            <a:gd name="adj" fmla="val 10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1CCD2D-5D44-4DE5-AE25-8B124A298FC6}">
      <dsp:nvSpPr>
        <dsp:cNvPr id="0" name=""/>
        <dsp:cNvSpPr/>
      </dsp:nvSpPr>
      <dsp:spPr>
        <a:xfrm>
          <a:off x="4348219" y="1514307"/>
          <a:ext cx="1725929" cy="1725626"/>
        </a:xfrm>
        <a:prstGeom prst="ellipse">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29 October 2019 14:00 CPH Time</a:t>
          </a:r>
          <a:endParaRPr lang="en-US" sz="1800" kern="1200" dirty="0"/>
        </a:p>
      </dsp:txBody>
      <dsp:txXfrm>
        <a:off x="4594780" y="1760871"/>
        <a:ext cx="1232806" cy="1232497"/>
      </dsp:txXfrm>
    </dsp:sp>
    <dsp:sp modelId="{F5C7554B-7951-4D31-A298-BFCE5E16480C}">
      <dsp:nvSpPr>
        <dsp:cNvPr id="0" name=""/>
        <dsp:cNvSpPr/>
      </dsp:nvSpPr>
      <dsp:spPr>
        <a:xfrm>
          <a:off x="4348219" y="3335639"/>
          <a:ext cx="1725929" cy="1013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Bid Opening</a:t>
          </a:r>
          <a:endParaRPr lang="en-US" sz="1400" kern="1200" dirty="0"/>
        </a:p>
      </dsp:txBody>
      <dsp:txXfrm>
        <a:off x="4348219" y="3335639"/>
        <a:ext cx="1725929" cy="1013509"/>
      </dsp:txXfrm>
    </dsp:sp>
    <dsp:sp modelId="{A7CBC5D4-0AFF-4B47-947C-2DEE04A11161}">
      <dsp:nvSpPr>
        <dsp:cNvPr id="0" name=""/>
        <dsp:cNvSpPr/>
      </dsp:nvSpPr>
      <dsp:spPr>
        <a:xfrm rot="2700000">
          <a:off x="2375713" y="1452536"/>
          <a:ext cx="1848844" cy="1848844"/>
        </a:xfrm>
        <a:prstGeom prst="teardrop">
          <a:avLst>
            <a:gd name="adj" fmla="val 10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8B47829-1A5E-4790-A8E0-00C367122FDA}">
      <dsp:nvSpPr>
        <dsp:cNvPr id="0" name=""/>
        <dsp:cNvSpPr/>
      </dsp:nvSpPr>
      <dsp:spPr>
        <a:xfrm>
          <a:off x="2437567" y="1514307"/>
          <a:ext cx="1725929" cy="1725626"/>
        </a:xfrm>
        <a:prstGeom prst="ellipse">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28 October 2019 17:00 CPH Time</a:t>
          </a:r>
          <a:endParaRPr lang="en-US" sz="1800" kern="1200" dirty="0"/>
        </a:p>
      </dsp:txBody>
      <dsp:txXfrm>
        <a:off x="2684128" y="1760871"/>
        <a:ext cx="1232806" cy="1232497"/>
      </dsp:txXfrm>
    </dsp:sp>
    <dsp:sp modelId="{40DD9D0B-48FA-4AFE-8A9F-19ED8BB10F82}">
      <dsp:nvSpPr>
        <dsp:cNvPr id="0" name=""/>
        <dsp:cNvSpPr/>
      </dsp:nvSpPr>
      <dsp:spPr>
        <a:xfrm>
          <a:off x="2437567" y="3335639"/>
          <a:ext cx="1725929" cy="1013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Submission Deadline</a:t>
          </a:r>
          <a:endParaRPr lang="en-US" sz="1400" kern="1200" dirty="0"/>
        </a:p>
      </dsp:txBody>
      <dsp:txXfrm>
        <a:off x="2437567" y="3335639"/>
        <a:ext cx="1725929" cy="1013509"/>
      </dsp:txXfrm>
    </dsp:sp>
    <dsp:sp modelId="{7658580F-8C2F-416D-8FA9-58F28F89609E}">
      <dsp:nvSpPr>
        <dsp:cNvPr id="0" name=""/>
        <dsp:cNvSpPr/>
      </dsp:nvSpPr>
      <dsp:spPr>
        <a:xfrm rot="2700000">
          <a:off x="465061" y="1452536"/>
          <a:ext cx="1848844" cy="1848844"/>
        </a:xfrm>
        <a:prstGeom prst="teardrop">
          <a:avLst>
            <a:gd name="adj" fmla="val 100000"/>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1A32F9-F7A2-45FC-8721-1807389BCF50}">
      <dsp:nvSpPr>
        <dsp:cNvPr id="0" name=""/>
        <dsp:cNvSpPr/>
      </dsp:nvSpPr>
      <dsp:spPr>
        <a:xfrm>
          <a:off x="526914" y="1514307"/>
          <a:ext cx="1725929" cy="1725626"/>
        </a:xfrm>
        <a:prstGeom prst="ellipse">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30 September 2019 13:00 CPH Time</a:t>
          </a:r>
          <a:endParaRPr lang="en-US" sz="1800" kern="1200" dirty="0"/>
        </a:p>
      </dsp:txBody>
      <dsp:txXfrm>
        <a:off x="773476" y="1760871"/>
        <a:ext cx="1232806" cy="1232497"/>
      </dsp:txXfrm>
    </dsp:sp>
    <dsp:sp modelId="{31074697-2E7B-4D8B-AD2C-F7EEEE4CDE37}">
      <dsp:nvSpPr>
        <dsp:cNvPr id="0" name=""/>
        <dsp:cNvSpPr/>
      </dsp:nvSpPr>
      <dsp:spPr>
        <a:xfrm>
          <a:off x="526914" y="3335639"/>
          <a:ext cx="1725929" cy="10135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Questions related to the bid</a:t>
          </a:r>
          <a:endParaRPr lang="en-US" sz="1400" kern="1200" dirty="0"/>
        </a:p>
      </dsp:txBody>
      <dsp:txXfrm>
        <a:off x="526914" y="3335639"/>
        <a:ext cx="1725929" cy="101350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BCBA88-EAE5-4A6B-AB39-0197EAE14514}">
      <dsp:nvSpPr>
        <dsp:cNvPr id="0" name=""/>
        <dsp:cNvSpPr/>
      </dsp:nvSpPr>
      <dsp:spPr>
        <a:xfrm>
          <a:off x="0" y="122880"/>
          <a:ext cx="8128000" cy="13491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t>Bidders may address clarifications </a:t>
          </a:r>
          <a:r>
            <a:rPr lang="en-GB" sz="2000" kern="1200" dirty="0" smtClean="0"/>
            <a:t>on the bid process and/or on the bidding documents </a:t>
          </a:r>
          <a:r>
            <a:rPr lang="en-GB" sz="2000" b="1" kern="1200" dirty="0" smtClean="0"/>
            <a:t>no later than 30</a:t>
          </a:r>
          <a:r>
            <a:rPr lang="en-GB" sz="2000" b="1" kern="1200" baseline="30000" dirty="0" smtClean="0"/>
            <a:t>th</a:t>
          </a:r>
          <a:r>
            <a:rPr lang="en-GB" sz="2000" b="1" kern="1200" dirty="0" smtClean="0"/>
            <a:t> September at 15:00 Copenhagen time </a:t>
          </a:r>
          <a:r>
            <a:rPr lang="en-GB" sz="2000" kern="1200" dirty="0" smtClean="0"/>
            <a:t>to the email address </a:t>
          </a:r>
          <a:r>
            <a:rPr lang="en-GB" sz="2000" b="1" kern="1200" dirty="0" smtClean="0">
              <a:hlinkClick xmlns:r="http://schemas.openxmlformats.org/officeDocument/2006/relationships" r:id="rId1"/>
            </a:rPr>
            <a:t>maruiz@unfpa.org</a:t>
          </a:r>
          <a:r>
            <a:rPr lang="en-GB" sz="2000" kern="1200" dirty="0" smtClean="0"/>
            <a:t>. </a:t>
          </a:r>
          <a:endParaRPr lang="en-US" sz="2000" kern="1200" dirty="0" smtClean="0"/>
        </a:p>
      </dsp:txBody>
      <dsp:txXfrm>
        <a:off x="65860" y="188740"/>
        <a:ext cx="7996280" cy="1217436"/>
      </dsp:txXfrm>
    </dsp:sp>
    <dsp:sp modelId="{E402983F-371E-421C-81E9-0185C91A8A68}">
      <dsp:nvSpPr>
        <dsp:cNvPr id="0" name=""/>
        <dsp:cNvSpPr/>
      </dsp:nvSpPr>
      <dsp:spPr>
        <a:xfrm>
          <a:off x="0" y="1529636"/>
          <a:ext cx="8128000" cy="13491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t>UNFPA will respond in writing</a:t>
          </a:r>
          <a:r>
            <a:rPr lang="en-GB" sz="2000" kern="1200" dirty="0" smtClean="0"/>
            <a:t> to any requests for clarification received prior to the deadline and will circulate the answers (including an explanation of the requests without identifying the sources) </a:t>
          </a:r>
          <a:r>
            <a:rPr lang="en-GB" sz="2000" b="1" kern="1200" dirty="0" smtClean="0"/>
            <a:t>to all prospective bidders </a:t>
          </a:r>
          <a:r>
            <a:rPr lang="en-GB" sz="2000" kern="1200" dirty="0" smtClean="0"/>
            <a:t>who have received the bid documents. </a:t>
          </a:r>
        </a:p>
      </dsp:txBody>
      <dsp:txXfrm>
        <a:off x="65860" y="1595496"/>
        <a:ext cx="7996280" cy="1217436"/>
      </dsp:txXfrm>
    </dsp:sp>
    <dsp:sp modelId="{334CCB59-EC06-42CB-A1A2-982EEFC5CB71}">
      <dsp:nvSpPr>
        <dsp:cNvPr id="0" name=""/>
        <dsp:cNvSpPr/>
      </dsp:nvSpPr>
      <dsp:spPr>
        <a:xfrm>
          <a:off x="0" y="2936393"/>
          <a:ext cx="8128000" cy="13491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kern="1200" dirty="0" smtClean="0"/>
            <a:t>A copy of UNFPA’s answers will also be </a:t>
          </a:r>
          <a:r>
            <a:rPr lang="en-GB" sz="2000" b="1" kern="1200" dirty="0" smtClean="0"/>
            <a:t>posted on UNGM </a:t>
          </a:r>
          <a:r>
            <a:rPr lang="en-GB" sz="2000" kern="1200" dirty="0" smtClean="0"/>
            <a:t>(</a:t>
          </a:r>
          <a:r>
            <a:rPr lang="en-GB" sz="2000" b="1" kern="1200" dirty="0" smtClean="0">
              <a:hlinkClick xmlns:r="http://schemas.openxmlformats.org/officeDocument/2006/relationships" r:id="rId2"/>
            </a:rPr>
            <a:t>https://www.ungm.org/Public/Notice/96256</a:t>
          </a:r>
          <a:r>
            <a:rPr lang="en-GB" sz="2000" kern="1200" dirty="0" smtClean="0"/>
            <a:t>)</a:t>
          </a:r>
          <a:endParaRPr lang="en-US" sz="2000" kern="1200" dirty="0"/>
        </a:p>
      </dsp:txBody>
      <dsp:txXfrm>
        <a:off x="65860" y="3002253"/>
        <a:ext cx="7996280" cy="121743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ircleList">
  <dgm:title val=""/>
  <dgm:desc val=""/>
  <dgm:catLst>
    <dgm:cat type="list" pri="23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useDef="1">
    <dgm:dataModel>
      <dgm:ptLst/>
      <dgm:bg/>
      <dgm:whole/>
    </dgm:dataModel>
  </dgm:styleData>
  <dgm:clrData useDef="1">
    <dgm:dataModel>
      <dgm:ptLst/>
      <dgm:bg/>
      <dgm:whole/>
    </dgm:dataModel>
  </dgm:clrData>
  <dgm:layoutNode name="Name0">
    <dgm:varLst>
      <dgm:dir/>
    </dgm:varLst>
    <dgm:alg type="lin">
      <dgm:param type="linDir" val="fromT"/>
      <dgm:param type="fallback" val="2D"/>
    </dgm:alg>
    <dgm:shape xmlns:r="http://schemas.openxmlformats.org/officeDocument/2006/relationships" r:blip="">
      <dgm:adjLst/>
    </dgm:shape>
    <dgm:presOf/>
    <dgm:constrLst>
      <dgm:constr type="w" for="ch" forName="withChildren" refType="w"/>
      <dgm:constr type="h" for="ch" forName="withChildren" refType="w" fact="0.909"/>
      <dgm:constr type="w" for="ch" forName="noChildren" refType="w"/>
      <dgm:constr type="h" for="ch" forName="noChildren" refType="w" fact="0.164"/>
      <dgm:constr type="w" for="ch" forName="overlap" val="1"/>
      <dgm:constr type="h" for="ch" forName="overlap" refType="w" refFor="ch" refForName="withChildren" fact="-0.089"/>
      <dgm:constr type="primFontSz" for="des" forName="txLvl1" op="equ" val="65"/>
      <dgm:constr type="primFontSz" for="des" forName="txLvlOnly1" refType="primFontSz" refFor="des" refForName="txLvl1" op="equ"/>
      <dgm:constr type="primFontSz" for="des" forName="txLvl2" refType="primFontSz" refFor="des" refForName="txLvl1" op="equ" fact="0.78"/>
      <dgm:constr type="primFontSz" for="des" forName="txLvl3" refType="primFontSz" refFor="des" refForName="txLvl1" op="equ" fact="0.78"/>
      <dgm:constr type="userF" for="des" forName="lin" refType="primFontSz" refFor="des" refForName="txLvl2" op="equ"/>
    </dgm:constrLst>
    <dgm:forEach name="Name1" axis="ch" ptType="node">
      <dgm:choose name="Name2">
        <dgm:if name="Name3" axis="ch" ptType="node" func="cnt" op="gte" val="1">
          <dgm:layoutNode name="withChildren">
            <dgm:alg type="composite"/>
            <dgm:choose name="Name4">
              <dgm:if name="Name5" func="var" arg="dir" op="equ" val="norm">
                <dgm:constrLst>
                  <dgm:constr type="l" for="ch" forName="bigCircle"/>
                  <dgm:constr type="w" for="ch" forName="bigCircle" refType="h" refFor="ch" refForName="bigCircle"/>
                  <dgm:constr type="t" for="ch" forName="bigCircle"/>
                  <dgm:constr type="h" for="ch" forName="bigCircle" refType="h"/>
                  <dgm:constr type="l" for="ch" forName="medCircle" refType="w" fact="0.043"/>
                  <dgm:constr type="w" for="ch" forName="medCircle" refType="h" refFor="ch" refForName="medCircle"/>
                  <dgm:constr type="t" for="ch" forName="medCircle" refType="h" fact="0.042"/>
                  <dgm:constr type="h" for="ch" forName="medCircle" refType="h" fact="0.18"/>
                  <dgm:constr type="l" for="ch" forName="txLvl1" refType="ctrX" refFor="ch" refForName="medCircle"/>
                  <dgm:constr type="r" for="ch" forName="txLvl1" refType="w"/>
                  <dgm:constr type="h" for="ch" forName="txLvl1" refType="h" refFor="ch" refForName="medCircle"/>
                  <dgm:constr type="t" for="ch" forName="txLvl1" refType="t" refFor="ch" refForName="medCircle"/>
                  <dgm:constr type="l" for="ch" forName="lin" refType="ctrX" refFor="ch" refForName="medCircle"/>
                  <dgm:constr type="r" for="ch" forName="lin" refType="w"/>
                  <dgm:constr type="t" for="ch" forName="lin" refType="h" fact="0.222"/>
                  <dgm:constr type="h" for="ch" forName="lin" refType="h" fact="0.68"/>
                </dgm:constrLst>
              </dgm:if>
              <dgm:else name="Name6">
                <dgm:constrLst>
                  <dgm:constr type="r" for="ch" forName="bigCircle" refType="w"/>
                  <dgm:constr type="w" for="ch" forName="bigCircle" refType="h" refFor="ch" refForName="bigCircle"/>
                  <dgm:constr type="t" for="ch" forName="bigCircle"/>
                  <dgm:constr type="h" for="ch" forName="bigCircle" refType="h"/>
                  <dgm:constr type="r" for="ch" forName="medCircle" refType="w" fact="0.957"/>
                  <dgm:constr type="w" for="ch" forName="medCircle" refType="h" refFor="ch" refForName="medCircle"/>
                  <dgm:constr type="t" for="ch" forName="medCircle" refType="h" fact="0.042"/>
                  <dgm:constr type="h" for="ch" forName="medCircle" refType="h" fact="0.18"/>
                  <dgm:constr type="l" for="ch" forName="txLvl1"/>
                  <dgm:constr type="r" for="ch" forName="txLvl1" refType="ctrX" refFor="ch" refForName="medCircle"/>
                  <dgm:constr type="h" for="ch" forName="txLvl1" refType="h" refFor="ch" refForName="medCircle"/>
                  <dgm:constr type="t" for="ch" forName="txLvl1" refType="t" refFor="ch" refForName="medCircle"/>
                  <dgm:constr type="l" for="ch" forName="lin"/>
                  <dgm:constr type="r" for="ch" forName="lin" refType="ctrX" refFor="ch" refForName="medCircle"/>
                  <dgm:constr type="t" for="ch" forName="lin" refType="h" fact="0.222"/>
                  <dgm:constr type="h" for="ch" forName="lin" refType="h" fact="0.68"/>
                </dgm:constrLst>
              </dgm:else>
            </dgm:choose>
            <dgm:layoutNode name="bigCircle" styleLbl="vennNode1">
              <dgm:alg type="sp"/>
              <dgm:shape xmlns:r="http://schemas.openxmlformats.org/officeDocument/2006/relationships" type="ellipse" r:blip="">
                <dgm:adjLst/>
              </dgm:shape>
              <dgm:presOf/>
              <dgm:constrLst>
                <dgm:constr type="w" refType="h"/>
              </dgm:constrLst>
            </dgm:layoutNode>
            <dgm:layoutNode name="medCircle" styleLbl="vennNode1">
              <dgm:alg type="sp"/>
              <dgm:shape xmlns:r="http://schemas.openxmlformats.org/officeDocument/2006/relationships" type="ellipse" r:blip="">
                <dgm:adjLst/>
              </dgm:shape>
              <dgm:presOf/>
              <dgm:constrLst>
                <dgm:constr type="w" refType="h"/>
              </dgm:constrLst>
            </dgm:layoutNode>
            <dgm:layoutNode name="txLvl1" styleLbl="revTx">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name="lin">
              <dgm:choose name="Name10">
                <dgm:if name="Name11" func="var" arg="dir" op="equ" val="norm">
                  <dgm:alg type="lin">
                    <dgm:param type="linDir" val="fromT"/>
                    <dgm:param type="vertAlign" val="t"/>
                    <dgm:param type="nodeHorzAlign" val="l"/>
                  </dgm:alg>
                </dgm:if>
                <dgm:else name="Name12">
                  <dgm:alg type="lin">
                    <dgm:param type="linDir" val="fromT"/>
                    <dgm:param type="vertAlign" val="t"/>
                    <dgm:param type="nodeHorzAlign" val="r"/>
                  </dgm:alg>
                </dgm:else>
              </dgm:choose>
              <dgm:shape xmlns:r="http://schemas.openxmlformats.org/officeDocument/2006/relationships" r:blip="">
                <dgm:adjLst/>
              </dgm:shape>
              <dgm:presOf/>
              <dgm:constrLst>
                <dgm:constr type="userF"/>
                <dgm:constr type="primFontSz" for="ch" forName="txLvl2" refType="userF"/>
                <dgm:constr type="w" for="ch" forName="txLvl2" refType="w"/>
                <dgm:constr type="h" for="ch" forName="txLvl2" refType="primFontSz" refFor="ch" refForName="txLvl2" fact="0.39"/>
                <dgm:constr type="w" for="ch" forName="txLvl3" refType="w"/>
                <dgm:constr type="h" for="ch" forName="txLvl3" refType="primFontSz" refFor="ch" refForName="txLvl2" fact="0.39"/>
                <dgm:constr type="h" for="ch" forName="smCircle" refType="primFontSz" refFor="ch" refForName="txLvl2" fact="0.14"/>
                <dgm:constr type="h" for="ch" forName="indentDot1" refType="primFontSz" refFor="ch" refForName="txLvl2" fact="0.14"/>
                <dgm:constr type="h" for="ch" forName="indentDot2" refType="primFontSz" refFor="ch" refForName="txLvl2" fact="0.14"/>
                <dgm:constr type="h" for="ch" forName="indentDot3" refType="primFontSz" refFor="ch" refForName="txLvl2" fact="0.14"/>
                <dgm:constr type="w" for="ch" forName="indentDot1" refType="w"/>
                <dgm:constr type="w" for="ch" forName="indentDot2" refType="w"/>
                <dgm:constr type="w" for="ch" forName="indentDot3" refType="w"/>
                <dgm:constr type="userI" for="ch" forName="txLvl3" refType="primFontSz" refFor="ch" refForName="txLvl2" fact="0.14"/>
                <dgm:constr type="userI" for="ch" forName="indentDot1" refType="primFontSz" refFor="ch" refForName="txLvl2" fact="0.14"/>
                <dgm:constr type="userI" for="ch" forName="indentDot2" refType="primFontSz" refFor="ch" refForName="txLvl2" fact="0.14"/>
                <dgm:constr type="userI" for="ch" forName="indentDot3" refType="primFontSz" refFor="ch" refForName="txLvl2" fact="0.14"/>
              </dgm:constrLst>
              <dgm:ruleLst>
                <dgm:rule type="primFontSz" for="ch" forName="txLvl2" val="5" fact="NaN" max="NaN"/>
              </dgm:ruleLst>
              <dgm:forEach name="Name13" axis="ch" ptType="node">
                <dgm:layoutNode name="txLvl2" styleLbl="revTx">
                  <dgm:choose name="Name14">
                    <dgm:if name="Name15" func="var" arg="dir" op="equ" val="norm">
                      <dgm:alg type="tx">
                        <dgm:param type="parTxLTRAlign" val="l"/>
                        <dgm:param type="parTxRTLAlign" val="l"/>
                      </dgm:alg>
                    </dgm:if>
                    <dgm:else name="Name16">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h" val="INF" fact="NaN" max="NaN"/>
                  </dgm:ruleLst>
                </dgm:layoutNode>
                <dgm:forEach name="Name17" axis="ch" ptType="node" cnt="1">
                  <dgm:layoutNode name="indentDot1">
                    <dgm:alg type="composite"/>
                    <dgm:shape xmlns:r="http://schemas.openxmlformats.org/officeDocument/2006/relationships" r:blip="">
                      <dgm:adjLst/>
                    </dgm:shape>
                    <dgm:presOf/>
                    <dgm:choose name="Name18">
                      <dgm:if name="Name19" func="var" arg="dir" op="equ" val="norm">
                        <dgm:constrLst>
                          <dgm:constr type="userI"/>
                          <dgm:constr type="w" for="ch" forName="gap1" refType="userI" fact="3"/>
                          <dgm:constr type="w" for="ch" forName="smCircle1" refType="h"/>
                          <dgm:constr type="l" for="ch" forName="smCircle1" refType="r" refFor="ch" refForName="gap1"/>
                        </dgm:constrLst>
                      </dgm:if>
                      <dgm:else name="Name20">
                        <dgm:constrLst>
                          <dgm:constr type="userI"/>
                          <dgm:constr type="w" for="ch" forName="gap1" refType="userI" fact="3"/>
                          <dgm:constr type="w" for="ch" forName="smCircle1" refType="h"/>
                          <dgm:constr type="r" for="ch" forName="smCircle1" refType="l" refFor="ch" refForName="gap1"/>
                        </dgm:constrLst>
                      </dgm:else>
                    </dgm:choose>
                    <dgm:layoutNode name="gap1">
                      <dgm:alg type="sp"/>
                      <dgm:shape xmlns:r="http://schemas.openxmlformats.org/officeDocument/2006/relationships" type="rect" r:blip="" hideGeom="1">
                        <dgm:adjLst/>
                      </dgm:shape>
                      <dgm:presOf/>
                    </dgm:layoutNode>
                    <dgm:layoutNode name="smCircle1" styleLbl="vennNode1">
                      <dgm:alg type="sp"/>
                      <dgm:shape xmlns:r="http://schemas.openxmlformats.org/officeDocument/2006/relationships" type="ellipse" r:blip="">
                        <dgm:adjLst/>
                      </dgm:shape>
                      <dgm:presOf/>
                      <dgm:constrLst>
                        <dgm:constr type="w" refType="h"/>
                      </dgm:constrLst>
                    </dgm:layoutNode>
                  </dgm:layoutNode>
                </dgm:forEach>
                <dgm:forEach name="Name21" axis="ch" ptType="node">
                  <dgm:layoutNode name="txLvl3" styleLbl="revTx">
                    <dgm:varLst>
                      <dgm:bulletEnabled val="1"/>
                    </dgm:varLst>
                    <dgm:choose name="Name22">
                      <dgm:if name="Name23" func="var" arg="dir" op="equ" val="norm">
                        <dgm:alg type="tx">
                          <dgm:param type="parTxLTRAlign" val="l"/>
                          <dgm:param type="parTxRTLAlign" val="l"/>
                          <dgm:param type="shpTxLTRAlignCh" val="l"/>
                          <dgm:param type="shpTxRTLAlignCh" val="l"/>
                        </dgm:alg>
                      </dgm:if>
                      <dgm:else name="Name24">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hoose name="Name25">
                      <dgm:if name="Name26" func="var" arg="dir" op="equ" val="norm">
                        <dgm:constrLst>
                          <dgm:constr type="userI"/>
                          <dgm:constr type="lMarg" refType="userI" fact="8.504"/>
                          <dgm:constr type="rMarg"/>
                          <dgm:constr type="tMarg" refType="primFontSz" fact="0.1"/>
                          <dgm:constr type="bMarg" refType="primFontSz" fact="0.1"/>
                        </dgm:constrLst>
                      </dgm:if>
                      <dgm:else name="Name27">
                        <dgm:constrLst>
                          <dgm:constr type="userI"/>
                          <dgm:constr type="lMarg"/>
                          <dgm:constr type="rMarg" refType="userI" fact="8.504"/>
                          <dgm:constr type="tMarg" refType="primFontSz" fact="0.1"/>
                          <dgm:constr type="bMarg" refType="primFontSz" fact="0.1"/>
                        </dgm:constrLst>
                      </dgm:else>
                    </dgm:choose>
                    <dgm:ruleLst>
                      <dgm:rule type="h" val="INF" fact="NaN" max="NaN"/>
                    </dgm:ruleLst>
                  </dgm:layoutNode>
                  <dgm:forEach name="Name28" axis="followSib" ptType="sibTrans" cnt="1">
                    <dgm:layoutNode name="indentDot2">
                      <dgm:alg type="composite"/>
                      <dgm:shape xmlns:r="http://schemas.openxmlformats.org/officeDocument/2006/relationships" r:blip="">
                        <dgm:adjLst/>
                      </dgm:shape>
                      <dgm:presOf/>
                      <dgm:choose name="Name29">
                        <dgm:if name="Name30" func="var" arg="dir" op="equ" val="norm">
                          <dgm:constrLst>
                            <dgm:constr type="userI"/>
                            <dgm:constr type="w" for="ch" forName="gap2" refType="userI" fact="3"/>
                            <dgm:constr type="w" for="ch" forName="smCircle2" refType="h"/>
                            <dgm:constr type="l" for="ch" forName="smCircle2" refType="r" refFor="ch" refForName="gap2"/>
                          </dgm:constrLst>
                        </dgm:if>
                        <dgm:else name="Name31">
                          <dgm:constrLst>
                            <dgm:constr type="userI"/>
                            <dgm:constr type="w" for="ch" forName="gap2" refType="userI" fact="3"/>
                            <dgm:constr type="w" for="ch" forName="smCircle2" refType="h"/>
                            <dgm:constr type="r" for="ch" forName="smCircle2" refType="l" refFor="ch" refForName="gap2"/>
                          </dgm:constrLst>
                        </dgm:else>
                      </dgm:choose>
                      <dgm:layoutNode name="gap2">
                        <dgm:alg type="sp"/>
                        <dgm:shape xmlns:r="http://schemas.openxmlformats.org/officeDocument/2006/relationships" type="rect" r:blip="" hideGeom="1">
                          <dgm:adjLst/>
                        </dgm:shape>
                        <dgm:presOf/>
                      </dgm:layoutNode>
                      <dgm:layoutNode name="smCircle2" styleLbl="vennNode1">
                        <dgm:alg type="sp"/>
                        <dgm:shape xmlns:r="http://schemas.openxmlformats.org/officeDocument/2006/relationships" type="ellipse" r:blip="">
                          <dgm:adjLst/>
                        </dgm:shape>
                        <dgm:presOf/>
                        <dgm:constrLst>
                          <dgm:constr type="w" refType="h"/>
                        </dgm:constrLst>
                      </dgm:layoutNode>
                    </dgm:layoutNode>
                  </dgm:forEach>
                </dgm:forEach>
                <dgm:choose name="Name32">
                  <dgm:if name="Name33" axis="ch" ptType="node" func="cnt" op="gte" val="1">
                    <dgm:forEach name="Name34" axis="followSib" ptType="sibTrans" cnt="1">
                      <dgm:layoutNode name="indentDot3">
                        <dgm:alg type="composite"/>
                        <dgm:shape xmlns:r="http://schemas.openxmlformats.org/officeDocument/2006/relationships" r:blip="">
                          <dgm:adjLst/>
                        </dgm:shape>
                        <dgm:presOf/>
                        <dgm:choose name="Name35">
                          <dgm:if name="Name36" func="var" arg="dir" op="equ" val="norm">
                            <dgm:constrLst>
                              <dgm:constr type="userI"/>
                              <dgm:constr type="w" for="ch" forName="gap3" refType="userI" fact="3"/>
                              <dgm:constr type="w" for="ch" forName="smCircle3" refType="h"/>
                              <dgm:constr type="l" for="ch" forName="smCircle3" refType="r" refFor="ch" refForName="gap3"/>
                            </dgm:constrLst>
                          </dgm:if>
                          <dgm:else name="Name37">
                            <dgm:constrLst>
                              <dgm:constr type="userI"/>
                              <dgm:constr type="w" for="ch" forName="gap3" refType="userI" fact="3"/>
                              <dgm:constr type="w" for="ch" forName="smCircle3" refType="h"/>
                              <dgm:constr type="r" for="ch" forName="smCircle3" refType="l" refFor="ch" refForName="gap3"/>
                            </dgm:constrLst>
                          </dgm:else>
                        </dgm:choose>
                        <dgm:layoutNode name="gap3">
                          <dgm:alg type="sp"/>
                          <dgm:shape xmlns:r="http://schemas.openxmlformats.org/officeDocument/2006/relationships" type="rect" r:blip="" hideGeom="1">
                            <dgm:adjLst/>
                          </dgm:shape>
                          <dgm:presOf/>
                        </dgm:layoutNode>
                        <dgm:layoutNode name="smCircle3" styleLbl="vennNode1">
                          <dgm:alg type="sp"/>
                          <dgm:shape xmlns:r="http://schemas.openxmlformats.org/officeDocument/2006/relationships" type="ellipse" r:blip="">
                            <dgm:adjLst/>
                          </dgm:shape>
                          <dgm:presOf/>
                          <dgm:constrLst>
                            <dgm:constr type="w" refType="h"/>
                          </dgm:constrLst>
                        </dgm:layoutNode>
                      </dgm:layoutNode>
                    </dgm:forEach>
                  </dgm:if>
                  <dgm:else name="Name38">
                    <dgm:forEach name="Name39" axis="followSib" ptType="sibTrans" cnt="1">
                      <dgm:layoutNode name="smCircle" styleLbl="vennNode1">
                        <dgm:alg type="sp"/>
                        <dgm:shape xmlns:r="http://schemas.openxmlformats.org/officeDocument/2006/relationships" type="ellipse" r:blip="">
                          <dgm:adjLst/>
                        </dgm:shape>
                        <dgm:presOf/>
                        <dgm:constrLst>
                          <dgm:constr type="w" refType="h"/>
                        </dgm:constrLst>
                      </dgm:layoutNode>
                    </dgm:forEach>
                  </dgm:else>
                </dgm:choose>
              </dgm:forEach>
            </dgm:layoutNode>
          </dgm:layoutNode>
          <dgm:choose name="Name40">
            <dgm:if name="Name41" axis="followSib ch" ptType="node node" cnt="1 0" func="cnt" op="gte" val="1">
              <dgm:layoutNode name="overlap">
                <dgm:alg type="sp"/>
                <dgm:shape xmlns:r="http://schemas.openxmlformats.org/officeDocument/2006/relationships" r:blip="">
                  <dgm:adjLst/>
                </dgm:shape>
                <dgm:presOf/>
              </dgm:layoutNode>
            </dgm:if>
            <dgm:else name="Name42"/>
          </dgm:choose>
        </dgm:if>
        <dgm:else name="Name43">
          <dgm:layoutNode name="noChildren">
            <dgm:alg type="composite"/>
            <dgm:choose name="Name44">
              <dgm:if name="Name45" func="var" arg="dir" op="equ" val="norm">
                <dgm:constrLst>
                  <dgm:constr type="l" for="ch" forName="gap"/>
                  <dgm:constr type="w" for="ch" forName="gap" refType="w" fact="0.043"/>
                  <dgm:constr type="h" for="ch" forName="gap" refType="h"/>
                  <dgm:constr type="t" for="ch" forName="gap"/>
                  <dgm:constr type="l" for="ch" forName="medCircle2" refType="r" refFor="ch" refForName="gap"/>
                  <dgm:constr type="w" for="ch" forName="medCircle2" refType="h" refFor="ch" refForName="medCircle2"/>
                  <dgm:constr type="t" for="ch" forName="medCircle2"/>
                  <dgm:constr type="h" for="ch" forName="medCircle2" refType="h"/>
                  <dgm:constr type="l" for="ch" forName="txLvlOnly1" refType="ctrX" refFor="ch" refForName="medCircle2"/>
                  <dgm:constr type="r" for="ch" forName="txLvlOnly1" refType="w"/>
                  <dgm:constr type="h" for="ch" forName="txLvlOnly1" refType="h"/>
                  <dgm:constr type="t" for="ch" forName="txLvlOnly1"/>
                </dgm:constrLst>
              </dgm:if>
              <dgm:else name="Name46">
                <dgm:constrLst>
                  <dgm:constr type="r" for="ch" forName="gap" refType="w"/>
                  <dgm:constr type="w" for="ch" forName="gap" refType="w" fact="0.043"/>
                  <dgm:constr type="h" for="ch" forName="gap" refType="h"/>
                  <dgm:constr type="t" for="ch" forName="gap"/>
                  <dgm:constr type="r" for="ch" forName="medCircle2" refType="l" refFor="ch" refForName="gap"/>
                  <dgm:constr type="w" for="ch" forName="medCircle2" refType="h" refFor="ch" refForName="medCircle2"/>
                  <dgm:constr type="t" for="ch" forName="medCircle2"/>
                  <dgm:constr type="h" for="ch" forName="medCircle2" refType="h"/>
                  <dgm:constr type="l" for="ch" forName="txLvlOnly1"/>
                  <dgm:constr type="r" for="ch" forName="txLvlOnly1" refType="ctrX" refFor="ch" refForName="medCircle2"/>
                  <dgm:constr type="h" for="ch" forName="txLvlOnly1" refType="h"/>
                  <dgm:constr type="t" for="ch" forName="txLvlOnly1"/>
                </dgm:constrLst>
              </dgm:else>
            </dgm:choose>
            <dgm:layoutNode name="gap">
              <dgm:alg type="sp"/>
              <dgm:shape xmlns:r="http://schemas.openxmlformats.org/officeDocument/2006/relationships" r:blip="">
                <dgm:adjLst/>
              </dgm:shape>
              <dgm:presOf/>
            </dgm:layoutNode>
            <dgm:layoutNode name="medCircle2" styleLbl="vennNode1">
              <dgm:alg type="sp"/>
              <dgm:shape xmlns:r="http://schemas.openxmlformats.org/officeDocument/2006/relationships" type="ellipse" r:blip="">
                <dgm:adjLst/>
              </dgm:shape>
              <dgm:presOf/>
              <dgm:constrLst>
                <dgm:constr type="w" refType="h"/>
              </dgm:constrLst>
            </dgm:layoutNode>
            <dgm:layoutNode name="txLvlOnly1" styleLbl="revTx">
              <dgm:choose name="Name47">
                <dgm:if name="Name48" func="var" arg="dir" op="equ" val="norm">
                  <dgm:alg type="tx">
                    <dgm:param type="parTxLTRAlign" val="l"/>
                    <dgm:param type="parTxRTLAlign" val="l"/>
                  </dgm:alg>
                </dgm:if>
                <dgm:else name="Name49">
                  <dgm:alg type="tx">
                    <dgm:param type="parTxLTRAlign" val="r"/>
                    <dgm:param type="parTxRTLAlign" val="r"/>
                  </dgm:alg>
                </dgm:else>
              </dgm:choose>
              <dgm:shape xmlns:r="http://schemas.openxmlformats.org/officeDocument/2006/relationships" type="rect" r:blip="">
                <dgm:adjLst/>
              </dgm:shape>
              <dgm:presOf axis="self" ptType="node"/>
              <dgm:constrLst>
                <dgm:constr type="lMarg"/>
                <dgm:constr type="rMarg"/>
                <dgm:constr type="tMarg" refType="primFontSz" fact="0.1"/>
                <dgm:constr type="bMarg" refType="primFontSz" fact="0.1"/>
              </dgm:constrLst>
              <dgm:ruleLst>
                <dgm:rule type="primFontSz" val="5" fact="NaN" max="NaN"/>
              </dgm:ruleLst>
            </dgm:layoutNode>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9557179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9" name="Google Shape;30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544c558ef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5544c558ef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2025432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544c558ef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5544c558ef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969134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544c558ef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5544c558ef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8480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544c558ef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5544c558ef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930688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544c558ef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5544c558ef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514534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544c558ef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5544c558ef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89279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544c558ef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5544c558ef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523059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0" name="Google Shape;430;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g5544c558ef_0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g5544c558ef_0_4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91726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1"/>
        <p:cNvGrpSpPr/>
        <p:nvPr/>
      </p:nvGrpSpPr>
      <p:grpSpPr>
        <a:xfrm>
          <a:off x="0" y="0"/>
          <a:ext cx="0" cy="0"/>
          <a:chOff x="0" y="0"/>
          <a:chExt cx="0" cy="0"/>
        </a:xfrm>
      </p:grpSpPr>
      <p:sp>
        <p:nvSpPr>
          <p:cNvPr id="582" name="Google Shape;582;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3" name="Google Shape;583;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5" name="Google Shape;31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698527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2" name="Google Shape;32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32b7a6c9e0_1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g32b7a6c9e0_1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14271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6"/>
        <p:cNvGrpSpPr/>
        <p:nvPr/>
      </p:nvGrpSpPr>
      <p:grpSpPr>
        <a:xfrm>
          <a:off x="0" y="0"/>
          <a:ext cx="0" cy="0"/>
          <a:chOff x="0" y="0"/>
          <a:chExt cx="0" cy="0"/>
        </a:xfrm>
      </p:grpSpPr>
      <p:sp>
        <p:nvSpPr>
          <p:cNvPr id="1567" name="Google Shape;1567;g52a251d6c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8" name="Google Shape;1568;g52a251d6cc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396736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5544c558ef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g5544c558ef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9351856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5" name="Google Shape;35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5544c558ef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g5544c558ef_0_3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vider 01">
  <p:cSld name="Divider 01">
    <p:spTree>
      <p:nvGrpSpPr>
        <p:cNvPr id="1" name="Shape 15"/>
        <p:cNvGrpSpPr/>
        <p:nvPr/>
      </p:nvGrpSpPr>
      <p:grpSpPr>
        <a:xfrm>
          <a:off x="0" y="0"/>
          <a:ext cx="0" cy="0"/>
          <a:chOff x="0" y="0"/>
          <a:chExt cx="0" cy="0"/>
        </a:xfrm>
      </p:grpSpPr>
      <p:pic>
        <p:nvPicPr>
          <p:cNvPr id="16" name="Google Shape;16;p2"/>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7" name="Google Shape;17;p2"/>
          <p:cNvSpPr txBox="1">
            <a:spLocks noGrp="1"/>
          </p:cNvSpPr>
          <p:nvPr>
            <p:ph type="title"/>
          </p:nvPr>
        </p:nvSpPr>
        <p:spPr>
          <a:xfrm>
            <a:off x="6407767" y="2797621"/>
            <a:ext cx="4794883" cy="81304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000"/>
              <a:buFont typeface="Calibri"/>
              <a:buNone/>
              <a:defRPr sz="4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2"/>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33" b="0" i="0" u="none" strike="noStrike" cap="none">
                <a:solidFill>
                  <a:srgbClr val="888888"/>
                </a:solidFill>
                <a:latin typeface="Arial"/>
                <a:ea typeface="Arial"/>
                <a:cs typeface="Arial"/>
                <a:sym typeface="Arial"/>
              </a:defRPr>
            </a:lvl1pPr>
            <a:lvl2pPr marL="0" lvl="1" indent="0" algn="r">
              <a:spcBef>
                <a:spcPts val="0"/>
              </a:spcBef>
              <a:buNone/>
              <a:defRPr sz="933" b="0" i="0" u="none" strike="noStrike" cap="none">
                <a:solidFill>
                  <a:srgbClr val="888888"/>
                </a:solidFill>
                <a:latin typeface="Arial"/>
                <a:ea typeface="Arial"/>
                <a:cs typeface="Arial"/>
                <a:sym typeface="Arial"/>
              </a:defRPr>
            </a:lvl2pPr>
            <a:lvl3pPr marL="0" lvl="2" indent="0" algn="r">
              <a:spcBef>
                <a:spcPts val="0"/>
              </a:spcBef>
              <a:buNone/>
              <a:defRPr sz="933" b="0" i="0" u="none" strike="noStrike" cap="none">
                <a:solidFill>
                  <a:srgbClr val="888888"/>
                </a:solidFill>
                <a:latin typeface="Arial"/>
                <a:ea typeface="Arial"/>
                <a:cs typeface="Arial"/>
                <a:sym typeface="Arial"/>
              </a:defRPr>
            </a:lvl3pPr>
            <a:lvl4pPr marL="0" lvl="3" indent="0" algn="r">
              <a:spcBef>
                <a:spcPts val="0"/>
              </a:spcBef>
              <a:buNone/>
              <a:defRPr sz="933" b="0" i="0" u="none" strike="noStrike" cap="none">
                <a:solidFill>
                  <a:srgbClr val="888888"/>
                </a:solidFill>
                <a:latin typeface="Arial"/>
                <a:ea typeface="Arial"/>
                <a:cs typeface="Arial"/>
                <a:sym typeface="Arial"/>
              </a:defRPr>
            </a:lvl4pPr>
            <a:lvl5pPr marL="0" lvl="4" indent="0" algn="r">
              <a:spcBef>
                <a:spcPts val="0"/>
              </a:spcBef>
              <a:buNone/>
              <a:defRPr sz="933" b="0" i="0" u="none" strike="noStrike" cap="none">
                <a:solidFill>
                  <a:srgbClr val="888888"/>
                </a:solidFill>
                <a:latin typeface="Arial"/>
                <a:ea typeface="Arial"/>
                <a:cs typeface="Arial"/>
                <a:sym typeface="Arial"/>
              </a:defRPr>
            </a:lvl5pPr>
            <a:lvl6pPr marL="0" lvl="5" indent="0" algn="r">
              <a:spcBef>
                <a:spcPts val="0"/>
              </a:spcBef>
              <a:buNone/>
              <a:defRPr sz="933" b="0" i="0" u="none" strike="noStrike" cap="none">
                <a:solidFill>
                  <a:srgbClr val="888888"/>
                </a:solidFill>
                <a:latin typeface="Arial"/>
                <a:ea typeface="Arial"/>
                <a:cs typeface="Arial"/>
                <a:sym typeface="Arial"/>
              </a:defRPr>
            </a:lvl6pPr>
            <a:lvl7pPr marL="0" lvl="6" indent="0" algn="r">
              <a:spcBef>
                <a:spcPts val="0"/>
              </a:spcBef>
              <a:buNone/>
              <a:defRPr sz="933" b="0" i="0" u="none" strike="noStrike" cap="none">
                <a:solidFill>
                  <a:srgbClr val="888888"/>
                </a:solidFill>
                <a:latin typeface="Arial"/>
                <a:ea typeface="Arial"/>
                <a:cs typeface="Arial"/>
                <a:sym typeface="Arial"/>
              </a:defRPr>
            </a:lvl7pPr>
            <a:lvl8pPr marL="0" lvl="7" indent="0" algn="r">
              <a:spcBef>
                <a:spcPts val="0"/>
              </a:spcBef>
              <a:buNone/>
              <a:defRPr sz="933" b="0" i="0" u="none" strike="noStrike" cap="none">
                <a:solidFill>
                  <a:srgbClr val="888888"/>
                </a:solidFill>
                <a:latin typeface="Arial"/>
                <a:ea typeface="Arial"/>
                <a:cs typeface="Arial"/>
                <a:sym typeface="Arial"/>
              </a:defRPr>
            </a:lvl8pPr>
            <a:lvl9pPr marL="0" lvl="8" indent="0" algn="r">
              <a:spcBef>
                <a:spcPts val="0"/>
              </a:spcBef>
              <a:buNone/>
              <a:defRPr sz="933"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19" name="Google Shape;19;p2"/>
          <p:cNvPicPr preferRelativeResize="0"/>
          <p:nvPr/>
        </p:nvPicPr>
        <p:blipFill rotWithShape="1">
          <a:blip r:embed="rId3">
            <a:alphaModFix/>
          </a:blip>
          <a:srcRect/>
          <a:stretch/>
        </p:blipFill>
        <p:spPr>
          <a:xfrm>
            <a:off x="10768443" y="401683"/>
            <a:ext cx="1047295" cy="487011"/>
          </a:xfrm>
          <a:prstGeom prst="rect">
            <a:avLst/>
          </a:prstGeom>
          <a:noFill/>
          <a:ln>
            <a:noFill/>
          </a:ln>
        </p:spPr>
      </p:pic>
      <p:sp>
        <p:nvSpPr>
          <p:cNvPr id="20" name="Google Shape;20;p2"/>
          <p:cNvSpPr txBox="1">
            <a:spLocks noGrp="1"/>
          </p:cNvSpPr>
          <p:nvPr>
            <p:ph type="body" idx="1"/>
          </p:nvPr>
        </p:nvSpPr>
        <p:spPr>
          <a:xfrm>
            <a:off x="6407768" y="3686315"/>
            <a:ext cx="4794881" cy="420991"/>
          </a:xfrm>
          <a:prstGeom prst="rect">
            <a:avLst/>
          </a:prstGeom>
          <a:noFill/>
          <a:ln>
            <a:noFill/>
          </a:ln>
        </p:spPr>
        <p:txBody>
          <a:bodyPr spcFirstLastPara="1" wrap="square" lIns="91425" tIns="45700" rIns="91425" bIns="45700" anchor="ctr" anchorCtr="0">
            <a:noAutofit/>
          </a:bodyPr>
          <a:lstStyle>
            <a:lvl1pPr marL="457200" lvl="0" indent="-355600" algn="l">
              <a:lnSpc>
                <a:spcPct val="90000"/>
              </a:lnSpc>
              <a:spcBef>
                <a:spcPts val="1000"/>
              </a:spcBef>
              <a:spcAft>
                <a:spcPts val="0"/>
              </a:spcAft>
              <a:buClr>
                <a:srgbClr val="BFBFBF"/>
              </a:buClr>
              <a:buSzPts val="2000"/>
              <a:buChar char="•"/>
              <a:defRPr sz="2000" b="1" i="0">
                <a:solidFill>
                  <a:srgbClr val="BFBFBF"/>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3"/>
        <p:cNvGrpSpPr/>
        <p:nvPr/>
      </p:nvGrpSpPr>
      <p:grpSpPr>
        <a:xfrm>
          <a:off x="0" y="0"/>
          <a:ext cx="0" cy="0"/>
          <a:chOff x="0" y="0"/>
          <a:chExt cx="0" cy="0"/>
        </a:xfrm>
      </p:grpSpPr>
      <p:sp>
        <p:nvSpPr>
          <p:cNvPr id="84" name="Google Shape;84;p1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5" name="Google Shape;85;p1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86" name="Google Shape;86;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7" name="Google Shape;87;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95"/>
        <p:cNvGrpSpPr/>
        <p:nvPr/>
      </p:nvGrpSpPr>
      <p:grpSpPr>
        <a:xfrm>
          <a:off x="0" y="0"/>
          <a:ext cx="0" cy="0"/>
          <a:chOff x="0" y="0"/>
          <a:chExt cx="0" cy="0"/>
        </a:xfrm>
      </p:grpSpPr>
      <p:sp>
        <p:nvSpPr>
          <p:cNvPr id="96" name="Google Shape;96;p17"/>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7" name="Google Shape;97;p17"/>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98" name="Google Shape;98;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01"/>
        <p:cNvGrpSpPr/>
        <p:nvPr/>
      </p:nvGrpSpPr>
      <p:grpSpPr>
        <a:xfrm>
          <a:off x="0" y="0"/>
          <a:ext cx="0" cy="0"/>
          <a:chOff x="0" y="0"/>
          <a:chExt cx="0" cy="0"/>
        </a:xfrm>
      </p:grpSpPr>
      <p:sp>
        <p:nvSpPr>
          <p:cNvPr id="102" name="Google Shape;102;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3" name="Google Shape;103;p18"/>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4" name="Google Shape;104;p18"/>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08"/>
        <p:cNvGrpSpPr/>
        <p:nvPr/>
      </p:nvGrpSpPr>
      <p:grpSpPr>
        <a:xfrm>
          <a:off x="0" y="0"/>
          <a:ext cx="0" cy="0"/>
          <a:chOff x="0" y="0"/>
          <a:chExt cx="0" cy="0"/>
        </a:xfrm>
      </p:grpSpPr>
      <p:sp>
        <p:nvSpPr>
          <p:cNvPr id="109" name="Google Shape;109;p1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0" name="Google Shape;110;p1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1" name="Google Shape;111;p1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3" name="Google Shape;113;p1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4" name="Google Shape;114;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7"/>
        <p:cNvGrpSpPr/>
        <p:nvPr/>
      </p:nvGrpSpPr>
      <p:grpSpPr>
        <a:xfrm>
          <a:off x="0" y="0"/>
          <a:ext cx="0" cy="0"/>
          <a:chOff x="0" y="0"/>
          <a:chExt cx="0" cy="0"/>
        </a:xfrm>
      </p:grpSpPr>
      <p:sp>
        <p:nvSpPr>
          <p:cNvPr id="118" name="Google Shape;118;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9" name="Google Shape;11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22"/>
        <p:cNvGrpSpPr/>
        <p:nvPr/>
      </p:nvGrpSpPr>
      <p:grpSpPr>
        <a:xfrm>
          <a:off x="0" y="0"/>
          <a:ext cx="0" cy="0"/>
          <a:chOff x="0" y="0"/>
          <a:chExt cx="0" cy="0"/>
        </a:xfrm>
      </p:grpSpPr>
      <p:sp>
        <p:nvSpPr>
          <p:cNvPr id="123" name="Google Shape;123;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126"/>
        <p:cNvGrpSpPr/>
        <p:nvPr/>
      </p:nvGrpSpPr>
      <p:grpSpPr>
        <a:xfrm>
          <a:off x="0" y="0"/>
          <a:ext cx="0" cy="0"/>
          <a:chOff x="0" y="0"/>
          <a:chExt cx="0" cy="0"/>
        </a:xfrm>
      </p:grpSpPr>
      <p:sp>
        <p:nvSpPr>
          <p:cNvPr id="127" name="Google Shape;127;p2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8" name="Google Shape;128;p2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29" name="Google Shape;129;p2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30" name="Google Shape;130;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1" name="Google Shape;131;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33"/>
        <p:cNvGrpSpPr/>
        <p:nvPr/>
      </p:nvGrpSpPr>
      <p:grpSpPr>
        <a:xfrm>
          <a:off x="0" y="0"/>
          <a:ext cx="0" cy="0"/>
          <a:chOff x="0" y="0"/>
          <a:chExt cx="0" cy="0"/>
        </a:xfrm>
      </p:grpSpPr>
      <p:sp>
        <p:nvSpPr>
          <p:cNvPr id="134" name="Google Shape;134;p2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5" name="Google Shape;135;p23"/>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36" name="Google Shape;136;p2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37" name="Google Shape;137;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40"/>
        <p:cNvGrpSpPr/>
        <p:nvPr/>
      </p:nvGrpSpPr>
      <p:grpSpPr>
        <a:xfrm>
          <a:off x="0" y="0"/>
          <a:ext cx="0" cy="0"/>
          <a:chOff x="0" y="0"/>
          <a:chExt cx="0" cy="0"/>
        </a:xfrm>
      </p:grpSpPr>
      <p:sp>
        <p:nvSpPr>
          <p:cNvPr id="141" name="Google Shape;141;p2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2" name="Google Shape;142;p2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3" name="Google Shape;143;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4" name="Google Shape;144;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5" name="Google Shape;145;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6"/>
        <p:cNvGrpSpPr/>
        <p:nvPr/>
      </p:nvGrpSpPr>
      <p:grpSpPr>
        <a:xfrm>
          <a:off x="0" y="0"/>
          <a:ext cx="0" cy="0"/>
          <a:chOff x="0" y="0"/>
          <a:chExt cx="0" cy="0"/>
        </a:xfrm>
      </p:grpSpPr>
      <p:sp>
        <p:nvSpPr>
          <p:cNvPr id="147" name="Google Shape;147;p2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8" name="Google Shape;148;p2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9" name="Google Shape;149;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1" name="Google Shape;151;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Slide 01">
  <p:cSld name="Content Slide 01">
    <p:bg>
      <p:bgPr>
        <a:solidFill>
          <a:schemeClr val="lt1"/>
        </a:solidFill>
        <a:effectLst/>
      </p:bgPr>
    </p:bg>
    <p:spTree>
      <p:nvGrpSpPr>
        <p:cNvPr id="1" name="Shape 21"/>
        <p:cNvGrpSpPr/>
        <p:nvPr/>
      </p:nvGrpSpPr>
      <p:grpSpPr>
        <a:xfrm>
          <a:off x="0" y="0"/>
          <a:ext cx="0" cy="0"/>
          <a:chOff x="0" y="0"/>
          <a:chExt cx="0" cy="0"/>
        </a:xfrm>
      </p:grpSpPr>
      <p:cxnSp>
        <p:nvCxnSpPr>
          <p:cNvPr id="22" name="Google Shape;22;p3"/>
          <p:cNvCxnSpPr/>
          <p:nvPr/>
        </p:nvCxnSpPr>
        <p:spPr>
          <a:xfrm flipH="1">
            <a:off x="880321" y="0"/>
            <a:ext cx="1971400" cy="6858000"/>
          </a:xfrm>
          <a:prstGeom prst="straightConnector1">
            <a:avLst/>
          </a:prstGeom>
          <a:noFill/>
          <a:ln w="12700" cap="flat" cmpd="sng">
            <a:solidFill>
              <a:srgbClr val="FF9922"/>
            </a:solidFill>
            <a:prstDash val="solid"/>
            <a:miter lim="400000"/>
            <a:headEnd type="none" w="sm" len="sm"/>
            <a:tailEnd type="none" w="sm" len="sm"/>
          </a:ln>
        </p:spPr>
      </p:cxnSp>
      <p:sp>
        <p:nvSpPr>
          <p:cNvPr id="23" name="Google Shape;23;p3"/>
          <p:cNvSpPr/>
          <p:nvPr/>
        </p:nvSpPr>
        <p:spPr>
          <a:xfrm>
            <a:off x="799554" y="3546935"/>
            <a:ext cx="9433732" cy="793444"/>
          </a:xfrm>
          <a:prstGeom prst="rect">
            <a:avLst/>
          </a:prstGeom>
          <a:solidFill>
            <a:schemeClr val="lt1"/>
          </a:solidFill>
          <a:ln>
            <a:noFill/>
          </a:ln>
        </p:spPr>
        <p:txBody>
          <a:bodyPr spcFirstLastPara="1" wrap="square" lIns="67725" tIns="67725" rIns="67725" bIns="67725" anchor="ctr" anchorCtr="0">
            <a:noAutofit/>
          </a:bodyPr>
          <a:lstStyle/>
          <a:p>
            <a:pPr marL="0" marR="0" lvl="0" indent="0" algn="l" rtl="0">
              <a:lnSpc>
                <a:spcPct val="100000"/>
              </a:lnSpc>
              <a:spcBef>
                <a:spcPts val="0"/>
              </a:spcBef>
              <a:spcAft>
                <a:spcPts val="0"/>
              </a:spcAft>
              <a:buClr>
                <a:schemeClr val="dk1"/>
              </a:buClr>
              <a:buSzPts val="4267"/>
              <a:buFont typeface="Calibri"/>
              <a:buNone/>
            </a:pPr>
            <a:endParaRPr sz="4267" b="1" i="0" u="none" strike="noStrike" cap="none">
              <a:solidFill>
                <a:srgbClr val="000000"/>
              </a:solidFill>
              <a:latin typeface="Calibri"/>
              <a:ea typeface="Calibri"/>
              <a:cs typeface="Calibri"/>
              <a:sym typeface="Calibri"/>
            </a:endParaRPr>
          </a:p>
        </p:txBody>
      </p:sp>
      <p:sp>
        <p:nvSpPr>
          <p:cNvPr id="24" name="Google Shape;24;p3"/>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33" b="0" i="0" u="none" strike="noStrike" cap="none">
                <a:solidFill>
                  <a:srgbClr val="888888"/>
                </a:solidFill>
                <a:latin typeface="Arial"/>
                <a:ea typeface="Arial"/>
                <a:cs typeface="Arial"/>
                <a:sym typeface="Arial"/>
              </a:defRPr>
            </a:lvl1pPr>
            <a:lvl2pPr marL="0" lvl="1" indent="0" algn="r">
              <a:spcBef>
                <a:spcPts val="0"/>
              </a:spcBef>
              <a:buNone/>
              <a:defRPr sz="933" b="0" i="0" u="none" strike="noStrike" cap="none">
                <a:solidFill>
                  <a:srgbClr val="888888"/>
                </a:solidFill>
                <a:latin typeface="Arial"/>
                <a:ea typeface="Arial"/>
                <a:cs typeface="Arial"/>
                <a:sym typeface="Arial"/>
              </a:defRPr>
            </a:lvl2pPr>
            <a:lvl3pPr marL="0" lvl="2" indent="0" algn="r">
              <a:spcBef>
                <a:spcPts val="0"/>
              </a:spcBef>
              <a:buNone/>
              <a:defRPr sz="933" b="0" i="0" u="none" strike="noStrike" cap="none">
                <a:solidFill>
                  <a:srgbClr val="888888"/>
                </a:solidFill>
                <a:latin typeface="Arial"/>
                <a:ea typeface="Arial"/>
                <a:cs typeface="Arial"/>
                <a:sym typeface="Arial"/>
              </a:defRPr>
            </a:lvl3pPr>
            <a:lvl4pPr marL="0" lvl="3" indent="0" algn="r">
              <a:spcBef>
                <a:spcPts val="0"/>
              </a:spcBef>
              <a:buNone/>
              <a:defRPr sz="933" b="0" i="0" u="none" strike="noStrike" cap="none">
                <a:solidFill>
                  <a:srgbClr val="888888"/>
                </a:solidFill>
                <a:latin typeface="Arial"/>
                <a:ea typeface="Arial"/>
                <a:cs typeface="Arial"/>
                <a:sym typeface="Arial"/>
              </a:defRPr>
            </a:lvl4pPr>
            <a:lvl5pPr marL="0" lvl="4" indent="0" algn="r">
              <a:spcBef>
                <a:spcPts val="0"/>
              </a:spcBef>
              <a:buNone/>
              <a:defRPr sz="933" b="0" i="0" u="none" strike="noStrike" cap="none">
                <a:solidFill>
                  <a:srgbClr val="888888"/>
                </a:solidFill>
                <a:latin typeface="Arial"/>
                <a:ea typeface="Arial"/>
                <a:cs typeface="Arial"/>
                <a:sym typeface="Arial"/>
              </a:defRPr>
            </a:lvl5pPr>
            <a:lvl6pPr marL="0" lvl="5" indent="0" algn="r">
              <a:spcBef>
                <a:spcPts val="0"/>
              </a:spcBef>
              <a:buNone/>
              <a:defRPr sz="933" b="0" i="0" u="none" strike="noStrike" cap="none">
                <a:solidFill>
                  <a:srgbClr val="888888"/>
                </a:solidFill>
                <a:latin typeface="Arial"/>
                <a:ea typeface="Arial"/>
                <a:cs typeface="Arial"/>
                <a:sym typeface="Arial"/>
              </a:defRPr>
            </a:lvl6pPr>
            <a:lvl7pPr marL="0" lvl="6" indent="0" algn="r">
              <a:spcBef>
                <a:spcPts val="0"/>
              </a:spcBef>
              <a:buNone/>
              <a:defRPr sz="933" b="0" i="0" u="none" strike="noStrike" cap="none">
                <a:solidFill>
                  <a:srgbClr val="888888"/>
                </a:solidFill>
                <a:latin typeface="Arial"/>
                <a:ea typeface="Arial"/>
                <a:cs typeface="Arial"/>
                <a:sym typeface="Arial"/>
              </a:defRPr>
            </a:lvl7pPr>
            <a:lvl8pPr marL="0" lvl="7" indent="0" algn="r">
              <a:spcBef>
                <a:spcPts val="0"/>
              </a:spcBef>
              <a:buNone/>
              <a:defRPr sz="933" b="0" i="0" u="none" strike="noStrike" cap="none">
                <a:solidFill>
                  <a:srgbClr val="888888"/>
                </a:solidFill>
                <a:latin typeface="Arial"/>
                <a:ea typeface="Arial"/>
                <a:cs typeface="Arial"/>
                <a:sym typeface="Arial"/>
              </a:defRPr>
            </a:lvl8pPr>
            <a:lvl9pPr marL="0" lvl="8" indent="0" algn="r">
              <a:spcBef>
                <a:spcPts val="0"/>
              </a:spcBef>
              <a:buNone/>
              <a:defRPr sz="933"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25" name="Google Shape;25;p3"/>
          <p:cNvPicPr preferRelativeResize="0"/>
          <p:nvPr/>
        </p:nvPicPr>
        <p:blipFill rotWithShape="1">
          <a:blip r:embed="rId2">
            <a:alphaModFix/>
          </a:blip>
          <a:srcRect/>
          <a:stretch/>
        </p:blipFill>
        <p:spPr>
          <a:xfrm>
            <a:off x="10768443" y="401683"/>
            <a:ext cx="1047295" cy="487011"/>
          </a:xfrm>
          <a:prstGeom prst="rect">
            <a:avLst/>
          </a:prstGeom>
          <a:noFill/>
          <a:ln>
            <a:noFill/>
          </a:ln>
        </p:spPr>
      </p:pic>
      <p:sp>
        <p:nvSpPr>
          <p:cNvPr id="26" name="Google Shape;26;p3"/>
          <p:cNvSpPr txBox="1">
            <a:spLocks noGrp="1"/>
          </p:cNvSpPr>
          <p:nvPr>
            <p:ph type="title"/>
          </p:nvPr>
        </p:nvSpPr>
        <p:spPr>
          <a:xfrm>
            <a:off x="789559" y="829457"/>
            <a:ext cx="9433733" cy="50966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262626"/>
              </a:buClr>
              <a:buSzPts val="5333"/>
              <a:buFont typeface="Arial"/>
              <a:buNone/>
              <a:defRPr sz="5333" b="1" i="0" baseline="30000">
                <a:solidFill>
                  <a:srgbClr val="262626"/>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3"/>
          <p:cNvSpPr txBox="1">
            <a:spLocks noGrp="1"/>
          </p:cNvSpPr>
          <p:nvPr>
            <p:ph type="body" idx="1"/>
          </p:nvPr>
        </p:nvSpPr>
        <p:spPr>
          <a:xfrm>
            <a:off x="789559" y="1678900"/>
            <a:ext cx="10602965" cy="4502800"/>
          </a:xfrm>
          <a:prstGeom prst="rect">
            <a:avLst/>
          </a:prstGeom>
          <a:noFill/>
          <a:ln>
            <a:noFill/>
          </a:ln>
        </p:spPr>
        <p:txBody>
          <a:bodyPr spcFirstLastPara="1" wrap="square" lIns="91425" tIns="45700" rIns="91425" bIns="45700" anchor="t" anchorCtr="0">
            <a:noAutofit/>
          </a:bodyPr>
          <a:lstStyle>
            <a:lvl1pPr marL="457200" lvl="0" indent="-381000" algn="l">
              <a:lnSpc>
                <a:spcPct val="90000"/>
              </a:lnSpc>
              <a:spcBef>
                <a:spcPts val="1000"/>
              </a:spcBef>
              <a:spcAft>
                <a:spcPts val="0"/>
              </a:spcAft>
              <a:buClr>
                <a:srgbClr val="EB8B2D"/>
              </a:buClr>
              <a:buSzPts val="2400"/>
              <a:buFont typeface="Arial"/>
              <a:buChar char="•"/>
              <a:defRPr sz="1600">
                <a:solidFill>
                  <a:srgbClr val="7F7F7F"/>
                </a:solidFill>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lide 05">
  <p:cSld name="Slide 05">
    <p:bg>
      <p:bgPr>
        <a:solidFill>
          <a:schemeClr val="lt1"/>
        </a:solidFill>
        <a:effectLst/>
      </p:bgPr>
    </p:bg>
    <p:spTree>
      <p:nvGrpSpPr>
        <p:cNvPr id="1" name="Shape 113"/>
        <p:cNvGrpSpPr/>
        <p:nvPr/>
      </p:nvGrpSpPr>
      <p:grpSpPr>
        <a:xfrm>
          <a:off x="0" y="0"/>
          <a:ext cx="0" cy="0"/>
          <a:chOff x="0" y="0"/>
          <a:chExt cx="0" cy="0"/>
        </a:xfrm>
      </p:grpSpPr>
      <p:sp>
        <p:nvSpPr>
          <p:cNvPr id="114" name="Google Shape;114;p20"/>
          <p:cNvSpPr txBox="1">
            <a:spLocks noGrp="1"/>
          </p:cNvSpPr>
          <p:nvPr>
            <p:ph type="body" idx="1"/>
          </p:nvPr>
        </p:nvSpPr>
        <p:spPr>
          <a:xfrm>
            <a:off x="6551488" y="1049312"/>
            <a:ext cx="4760400" cy="5095200"/>
          </a:xfrm>
          <a:prstGeom prst="rect">
            <a:avLst/>
          </a:prstGeom>
          <a:noFill/>
          <a:ln>
            <a:noFill/>
          </a:ln>
        </p:spPr>
        <p:txBody>
          <a:bodyPr spcFirstLastPara="1" wrap="square" lIns="91425" tIns="91425" rIns="91425" bIns="91425" anchor="b" anchorCtr="0">
            <a:noAutofit/>
          </a:bodyPr>
          <a:lstStyle>
            <a:lvl1pPr marL="609585" marR="0" lvl="0" indent="-304792" algn="l" rtl="0">
              <a:lnSpc>
                <a:spcPct val="150000"/>
              </a:lnSpc>
              <a:spcBef>
                <a:spcPts val="0"/>
              </a:spcBef>
              <a:spcAft>
                <a:spcPts val="0"/>
              </a:spcAft>
              <a:buClr>
                <a:srgbClr val="7F7F7F"/>
              </a:buClr>
              <a:buSzPts val="781"/>
              <a:buFont typeface="Arial"/>
              <a:buNone/>
              <a:defRPr sz="1041" b="0" i="0" u="none" strike="noStrike" cap="none">
                <a:solidFill>
                  <a:srgbClr val="7F7F7F"/>
                </a:solidFill>
                <a:latin typeface="Arial"/>
                <a:ea typeface="Arial"/>
                <a:cs typeface="Arial"/>
                <a:sym typeface="Arial"/>
              </a:defRPr>
            </a:lvl1pPr>
            <a:lvl2pPr marL="1219170" marR="0" lvl="1" indent="-304792" algn="l" rtl="0">
              <a:lnSpc>
                <a:spcPct val="150000"/>
              </a:lnSpc>
              <a:spcBef>
                <a:spcPts val="0"/>
              </a:spcBef>
              <a:spcAft>
                <a:spcPts val="0"/>
              </a:spcAft>
              <a:buClr>
                <a:srgbClr val="F2F2F2"/>
              </a:buClr>
              <a:buSzPts val="781"/>
              <a:buFont typeface="Arial"/>
              <a:buNone/>
              <a:defRPr sz="1041" b="0" i="0" u="none" strike="noStrike" cap="none">
                <a:solidFill>
                  <a:srgbClr val="F2F2F2"/>
                </a:solidFill>
                <a:latin typeface="Arial"/>
                <a:ea typeface="Arial"/>
                <a:cs typeface="Arial"/>
                <a:sym typeface="Arial"/>
              </a:defRPr>
            </a:lvl2pPr>
            <a:lvl3pPr marL="1828754" marR="0" lvl="2" indent="-304792" algn="l" rtl="0">
              <a:lnSpc>
                <a:spcPct val="150000"/>
              </a:lnSpc>
              <a:spcBef>
                <a:spcPts val="0"/>
              </a:spcBef>
              <a:spcAft>
                <a:spcPts val="0"/>
              </a:spcAft>
              <a:buClr>
                <a:srgbClr val="F2F2F2"/>
              </a:buClr>
              <a:buSzPts val="781"/>
              <a:buFont typeface="Arial"/>
              <a:buNone/>
              <a:defRPr sz="1041" b="0" i="0" u="none" strike="noStrike" cap="none">
                <a:solidFill>
                  <a:srgbClr val="F2F2F2"/>
                </a:solidFill>
                <a:latin typeface="Arial"/>
                <a:ea typeface="Arial"/>
                <a:cs typeface="Arial"/>
                <a:sym typeface="Arial"/>
              </a:defRPr>
            </a:lvl3pPr>
            <a:lvl4pPr marL="2438339" marR="0" lvl="3" indent="-304792" algn="l" rtl="0">
              <a:lnSpc>
                <a:spcPct val="150000"/>
              </a:lnSpc>
              <a:spcBef>
                <a:spcPts val="0"/>
              </a:spcBef>
              <a:spcAft>
                <a:spcPts val="0"/>
              </a:spcAft>
              <a:buClr>
                <a:srgbClr val="F2F2F2"/>
              </a:buClr>
              <a:buSzPts val="781"/>
              <a:buFont typeface="Arial"/>
              <a:buNone/>
              <a:defRPr sz="1041" b="0" i="0" u="none" strike="noStrike" cap="none">
                <a:solidFill>
                  <a:srgbClr val="F2F2F2"/>
                </a:solidFill>
                <a:latin typeface="Arial"/>
                <a:ea typeface="Arial"/>
                <a:cs typeface="Arial"/>
                <a:sym typeface="Arial"/>
              </a:defRPr>
            </a:lvl4pPr>
            <a:lvl5pPr marL="3047924" marR="0" lvl="4" indent="-304792" algn="l" rtl="0">
              <a:lnSpc>
                <a:spcPct val="150000"/>
              </a:lnSpc>
              <a:spcBef>
                <a:spcPts val="0"/>
              </a:spcBef>
              <a:spcAft>
                <a:spcPts val="0"/>
              </a:spcAft>
              <a:buClr>
                <a:srgbClr val="F2F2F2"/>
              </a:buClr>
              <a:buSzPts val="781"/>
              <a:buFont typeface="Arial"/>
              <a:buNone/>
              <a:defRPr sz="1041" b="0" i="0" u="none" strike="noStrike" cap="none">
                <a:solidFill>
                  <a:srgbClr val="F2F2F2"/>
                </a:solidFill>
                <a:latin typeface="Arial"/>
                <a:ea typeface="Arial"/>
                <a:cs typeface="Arial"/>
                <a:sym typeface="Arial"/>
              </a:defRPr>
            </a:lvl5pPr>
            <a:lvl6pPr marL="3657509" marR="0" lvl="5" indent="-304792" algn="l" rtl="0">
              <a:lnSpc>
                <a:spcPct val="150000"/>
              </a:lnSpc>
              <a:spcBef>
                <a:spcPts val="0"/>
              </a:spcBef>
              <a:spcAft>
                <a:spcPts val="0"/>
              </a:spcAft>
              <a:buClr>
                <a:srgbClr val="53585F"/>
              </a:buClr>
              <a:buSzPts val="781"/>
              <a:buFont typeface="Helvetica Neue"/>
              <a:buNone/>
              <a:defRPr sz="1041" b="0" i="0" u="none" strike="noStrike" cap="none">
                <a:solidFill>
                  <a:srgbClr val="53585F"/>
                </a:solidFill>
                <a:latin typeface="Helvetica Neue"/>
                <a:ea typeface="Helvetica Neue"/>
                <a:cs typeface="Helvetica Neue"/>
                <a:sym typeface="Helvetica Neue"/>
              </a:defRPr>
            </a:lvl6pPr>
            <a:lvl7pPr marL="4267093" marR="0" lvl="6" indent="-304792" algn="l" rtl="0">
              <a:lnSpc>
                <a:spcPct val="150000"/>
              </a:lnSpc>
              <a:spcBef>
                <a:spcPts val="0"/>
              </a:spcBef>
              <a:spcAft>
                <a:spcPts val="0"/>
              </a:spcAft>
              <a:buClr>
                <a:srgbClr val="53585F"/>
              </a:buClr>
              <a:buSzPts val="781"/>
              <a:buFont typeface="Helvetica Neue"/>
              <a:buNone/>
              <a:defRPr sz="1041" b="0" i="0" u="none" strike="noStrike" cap="none">
                <a:solidFill>
                  <a:srgbClr val="53585F"/>
                </a:solidFill>
                <a:latin typeface="Helvetica Neue"/>
                <a:ea typeface="Helvetica Neue"/>
                <a:cs typeface="Helvetica Neue"/>
                <a:sym typeface="Helvetica Neue"/>
              </a:defRPr>
            </a:lvl7pPr>
            <a:lvl8pPr marL="4876678" marR="0" lvl="7" indent="-304792" algn="l" rtl="0">
              <a:lnSpc>
                <a:spcPct val="150000"/>
              </a:lnSpc>
              <a:spcBef>
                <a:spcPts val="0"/>
              </a:spcBef>
              <a:spcAft>
                <a:spcPts val="0"/>
              </a:spcAft>
              <a:buClr>
                <a:srgbClr val="53585F"/>
              </a:buClr>
              <a:buSzPts val="781"/>
              <a:buFont typeface="Helvetica Neue"/>
              <a:buNone/>
              <a:defRPr sz="1041" b="0" i="0" u="none" strike="noStrike" cap="none">
                <a:solidFill>
                  <a:srgbClr val="53585F"/>
                </a:solidFill>
                <a:latin typeface="Helvetica Neue"/>
                <a:ea typeface="Helvetica Neue"/>
                <a:cs typeface="Helvetica Neue"/>
                <a:sym typeface="Helvetica Neue"/>
              </a:defRPr>
            </a:lvl8pPr>
            <a:lvl9pPr marL="5486263" marR="0" lvl="8" indent="-304792" algn="l" rtl="0">
              <a:lnSpc>
                <a:spcPct val="150000"/>
              </a:lnSpc>
              <a:spcBef>
                <a:spcPts val="0"/>
              </a:spcBef>
              <a:spcAft>
                <a:spcPts val="0"/>
              </a:spcAft>
              <a:buClr>
                <a:srgbClr val="53585F"/>
              </a:buClr>
              <a:buSzPts val="781"/>
              <a:buFont typeface="Helvetica Neue"/>
              <a:buNone/>
              <a:defRPr sz="1041" b="0" i="0" u="none" strike="noStrike" cap="none">
                <a:solidFill>
                  <a:srgbClr val="53585F"/>
                </a:solidFill>
                <a:latin typeface="Helvetica Neue"/>
                <a:ea typeface="Helvetica Neue"/>
                <a:cs typeface="Helvetica Neue"/>
                <a:sym typeface="Helvetica Neue"/>
              </a:defRPr>
            </a:lvl9pPr>
          </a:lstStyle>
          <a:p>
            <a:endParaRPr/>
          </a:p>
        </p:txBody>
      </p:sp>
      <p:sp>
        <p:nvSpPr>
          <p:cNvPr id="115" name="Google Shape;115;p20"/>
          <p:cNvSpPr txBox="1">
            <a:spLocks noGrp="1"/>
          </p:cNvSpPr>
          <p:nvPr>
            <p:ph type="body" idx="2"/>
          </p:nvPr>
        </p:nvSpPr>
        <p:spPr>
          <a:xfrm>
            <a:off x="1426292" y="1049312"/>
            <a:ext cx="4760400" cy="5095200"/>
          </a:xfrm>
          <a:prstGeom prst="rect">
            <a:avLst/>
          </a:prstGeom>
          <a:noFill/>
          <a:ln>
            <a:noFill/>
          </a:ln>
        </p:spPr>
        <p:txBody>
          <a:bodyPr spcFirstLastPara="1" wrap="square" lIns="91425" tIns="91425" rIns="91425" bIns="91425" anchor="b" anchorCtr="0">
            <a:noAutofit/>
          </a:bodyPr>
          <a:lstStyle>
            <a:lvl1pPr marL="609585" marR="0" lvl="0" indent="-304792" algn="l" rtl="0">
              <a:lnSpc>
                <a:spcPct val="150000"/>
              </a:lnSpc>
              <a:spcBef>
                <a:spcPts val="0"/>
              </a:spcBef>
              <a:spcAft>
                <a:spcPts val="0"/>
              </a:spcAft>
              <a:buClr>
                <a:srgbClr val="7F7F7F"/>
              </a:buClr>
              <a:buSzPts val="781"/>
              <a:buFont typeface="Arial"/>
              <a:buNone/>
              <a:defRPr sz="1041" b="0" i="0" u="none" strike="noStrike" cap="none">
                <a:solidFill>
                  <a:srgbClr val="7F7F7F"/>
                </a:solidFill>
                <a:latin typeface="Arial"/>
                <a:ea typeface="Arial"/>
                <a:cs typeface="Arial"/>
                <a:sym typeface="Arial"/>
              </a:defRPr>
            </a:lvl1pPr>
            <a:lvl2pPr marL="1219170" marR="0" lvl="1" indent="-304792" algn="l" rtl="0">
              <a:lnSpc>
                <a:spcPct val="150000"/>
              </a:lnSpc>
              <a:spcBef>
                <a:spcPts val="0"/>
              </a:spcBef>
              <a:spcAft>
                <a:spcPts val="0"/>
              </a:spcAft>
              <a:buClr>
                <a:srgbClr val="F2F2F2"/>
              </a:buClr>
              <a:buSzPts val="781"/>
              <a:buFont typeface="Arial"/>
              <a:buNone/>
              <a:defRPr sz="1041" b="0" i="0" u="none" strike="noStrike" cap="none">
                <a:solidFill>
                  <a:srgbClr val="F2F2F2"/>
                </a:solidFill>
                <a:latin typeface="Arial"/>
                <a:ea typeface="Arial"/>
                <a:cs typeface="Arial"/>
                <a:sym typeface="Arial"/>
              </a:defRPr>
            </a:lvl2pPr>
            <a:lvl3pPr marL="1828754" marR="0" lvl="2" indent="-304792" algn="l" rtl="0">
              <a:lnSpc>
                <a:spcPct val="150000"/>
              </a:lnSpc>
              <a:spcBef>
                <a:spcPts val="0"/>
              </a:spcBef>
              <a:spcAft>
                <a:spcPts val="0"/>
              </a:spcAft>
              <a:buClr>
                <a:srgbClr val="F2F2F2"/>
              </a:buClr>
              <a:buSzPts val="781"/>
              <a:buFont typeface="Arial"/>
              <a:buNone/>
              <a:defRPr sz="1041" b="0" i="0" u="none" strike="noStrike" cap="none">
                <a:solidFill>
                  <a:srgbClr val="F2F2F2"/>
                </a:solidFill>
                <a:latin typeface="Arial"/>
                <a:ea typeface="Arial"/>
                <a:cs typeface="Arial"/>
                <a:sym typeface="Arial"/>
              </a:defRPr>
            </a:lvl3pPr>
            <a:lvl4pPr marL="2438339" marR="0" lvl="3" indent="-304792" algn="l" rtl="0">
              <a:lnSpc>
                <a:spcPct val="150000"/>
              </a:lnSpc>
              <a:spcBef>
                <a:spcPts val="0"/>
              </a:spcBef>
              <a:spcAft>
                <a:spcPts val="0"/>
              </a:spcAft>
              <a:buClr>
                <a:srgbClr val="F2F2F2"/>
              </a:buClr>
              <a:buSzPts val="781"/>
              <a:buFont typeface="Arial"/>
              <a:buNone/>
              <a:defRPr sz="1041" b="0" i="0" u="none" strike="noStrike" cap="none">
                <a:solidFill>
                  <a:srgbClr val="F2F2F2"/>
                </a:solidFill>
                <a:latin typeface="Arial"/>
                <a:ea typeface="Arial"/>
                <a:cs typeface="Arial"/>
                <a:sym typeface="Arial"/>
              </a:defRPr>
            </a:lvl4pPr>
            <a:lvl5pPr marL="3047924" marR="0" lvl="4" indent="-304792" algn="l" rtl="0">
              <a:lnSpc>
                <a:spcPct val="150000"/>
              </a:lnSpc>
              <a:spcBef>
                <a:spcPts val="0"/>
              </a:spcBef>
              <a:spcAft>
                <a:spcPts val="0"/>
              </a:spcAft>
              <a:buClr>
                <a:srgbClr val="F2F2F2"/>
              </a:buClr>
              <a:buSzPts val="781"/>
              <a:buFont typeface="Arial"/>
              <a:buNone/>
              <a:defRPr sz="1041" b="0" i="0" u="none" strike="noStrike" cap="none">
                <a:solidFill>
                  <a:srgbClr val="F2F2F2"/>
                </a:solidFill>
                <a:latin typeface="Arial"/>
                <a:ea typeface="Arial"/>
                <a:cs typeface="Arial"/>
                <a:sym typeface="Arial"/>
              </a:defRPr>
            </a:lvl5pPr>
            <a:lvl6pPr marL="3657509" marR="0" lvl="5" indent="-304792" algn="l" rtl="0">
              <a:lnSpc>
                <a:spcPct val="150000"/>
              </a:lnSpc>
              <a:spcBef>
                <a:spcPts val="0"/>
              </a:spcBef>
              <a:spcAft>
                <a:spcPts val="0"/>
              </a:spcAft>
              <a:buClr>
                <a:srgbClr val="53585F"/>
              </a:buClr>
              <a:buSzPts val="781"/>
              <a:buFont typeface="Helvetica Neue"/>
              <a:buNone/>
              <a:defRPr sz="1041" b="0" i="0" u="none" strike="noStrike" cap="none">
                <a:solidFill>
                  <a:srgbClr val="53585F"/>
                </a:solidFill>
                <a:latin typeface="Helvetica Neue"/>
                <a:ea typeface="Helvetica Neue"/>
                <a:cs typeface="Helvetica Neue"/>
                <a:sym typeface="Helvetica Neue"/>
              </a:defRPr>
            </a:lvl6pPr>
            <a:lvl7pPr marL="4267093" marR="0" lvl="6" indent="-304792" algn="l" rtl="0">
              <a:lnSpc>
                <a:spcPct val="150000"/>
              </a:lnSpc>
              <a:spcBef>
                <a:spcPts val="0"/>
              </a:spcBef>
              <a:spcAft>
                <a:spcPts val="0"/>
              </a:spcAft>
              <a:buClr>
                <a:srgbClr val="53585F"/>
              </a:buClr>
              <a:buSzPts val="781"/>
              <a:buFont typeface="Helvetica Neue"/>
              <a:buNone/>
              <a:defRPr sz="1041" b="0" i="0" u="none" strike="noStrike" cap="none">
                <a:solidFill>
                  <a:srgbClr val="53585F"/>
                </a:solidFill>
                <a:latin typeface="Helvetica Neue"/>
                <a:ea typeface="Helvetica Neue"/>
                <a:cs typeface="Helvetica Neue"/>
                <a:sym typeface="Helvetica Neue"/>
              </a:defRPr>
            </a:lvl7pPr>
            <a:lvl8pPr marL="4876678" marR="0" lvl="7" indent="-304792" algn="l" rtl="0">
              <a:lnSpc>
                <a:spcPct val="150000"/>
              </a:lnSpc>
              <a:spcBef>
                <a:spcPts val="0"/>
              </a:spcBef>
              <a:spcAft>
                <a:spcPts val="0"/>
              </a:spcAft>
              <a:buClr>
                <a:srgbClr val="53585F"/>
              </a:buClr>
              <a:buSzPts val="781"/>
              <a:buFont typeface="Helvetica Neue"/>
              <a:buNone/>
              <a:defRPr sz="1041" b="0" i="0" u="none" strike="noStrike" cap="none">
                <a:solidFill>
                  <a:srgbClr val="53585F"/>
                </a:solidFill>
                <a:latin typeface="Helvetica Neue"/>
                <a:ea typeface="Helvetica Neue"/>
                <a:cs typeface="Helvetica Neue"/>
                <a:sym typeface="Helvetica Neue"/>
              </a:defRPr>
            </a:lvl8pPr>
            <a:lvl9pPr marL="5486263" marR="0" lvl="8" indent="-304792" algn="l" rtl="0">
              <a:lnSpc>
                <a:spcPct val="150000"/>
              </a:lnSpc>
              <a:spcBef>
                <a:spcPts val="0"/>
              </a:spcBef>
              <a:spcAft>
                <a:spcPts val="0"/>
              </a:spcAft>
              <a:buClr>
                <a:srgbClr val="53585F"/>
              </a:buClr>
              <a:buSzPts val="781"/>
              <a:buFont typeface="Helvetica Neue"/>
              <a:buNone/>
              <a:defRPr sz="1041" b="0" i="0" u="none" strike="noStrike" cap="none">
                <a:solidFill>
                  <a:srgbClr val="53585F"/>
                </a:solidFill>
                <a:latin typeface="Helvetica Neue"/>
                <a:ea typeface="Helvetica Neue"/>
                <a:cs typeface="Helvetica Neue"/>
                <a:sym typeface="Helvetica Neue"/>
              </a:defRPr>
            </a:lvl9pPr>
          </a:lstStyle>
          <a:p>
            <a:endParaRPr/>
          </a:p>
        </p:txBody>
      </p:sp>
      <p:sp>
        <p:nvSpPr>
          <p:cNvPr id="116" name="Google Shape;116;p20"/>
          <p:cNvSpPr txBox="1">
            <a:spLocks noGrp="1"/>
          </p:cNvSpPr>
          <p:nvPr>
            <p:ph type="sldNum" idx="12"/>
          </p:nvPr>
        </p:nvSpPr>
        <p:spPr>
          <a:xfrm>
            <a:off x="11504244" y="6408285"/>
            <a:ext cx="431600" cy="2088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700"/>
              <a:buFont typeface="Arial"/>
              <a:buNone/>
              <a:defRPr sz="933" b="0" i="0" u="none" strike="noStrike" cap="none">
                <a:solidFill>
                  <a:srgbClr val="000000"/>
                </a:solidFill>
                <a:latin typeface="Arial"/>
                <a:ea typeface="Arial"/>
                <a:cs typeface="Arial"/>
                <a:sym typeface="Arial"/>
              </a:defRPr>
            </a:lvl9pPr>
          </a:lstStyle>
          <a:p>
            <a:fld id="{00000000-1234-1234-1234-123412341234}" type="slidenum">
              <a:rPr lang="en" smtClean="0"/>
              <a:pPr/>
              <a:t>‹#›</a:t>
            </a:fld>
            <a:endParaRPr lang="en"/>
          </a:p>
        </p:txBody>
      </p:sp>
      <p:pic>
        <p:nvPicPr>
          <p:cNvPr id="117" name="Google Shape;117;p20"/>
          <p:cNvPicPr preferRelativeResize="0"/>
          <p:nvPr/>
        </p:nvPicPr>
        <p:blipFill rotWithShape="1">
          <a:blip r:embed="rId2">
            <a:alphaModFix/>
          </a:blip>
          <a:srcRect/>
          <a:stretch/>
        </p:blipFill>
        <p:spPr>
          <a:xfrm>
            <a:off x="10768443" y="401683"/>
            <a:ext cx="1047295" cy="487011"/>
          </a:xfrm>
          <a:prstGeom prst="rect">
            <a:avLst/>
          </a:prstGeom>
          <a:noFill/>
          <a:ln>
            <a:noFill/>
          </a:ln>
        </p:spPr>
      </p:pic>
    </p:spTree>
    <p:extLst>
      <p:ext uri="{BB962C8B-B14F-4D97-AF65-F5344CB8AC3E}">
        <p14:creationId xmlns:p14="http://schemas.microsoft.com/office/powerpoint/2010/main" val="17976985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Slide 04">
  <p:cSld name="Content Slide 04">
    <p:spTree>
      <p:nvGrpSpPr>
        <p:cNvPr id="1" name="Shape 308"/>
        <p:cNvGrpSpPr/>
        <p:nvPr/>
      </p:nvGrpSpPr>
      <p:grpSpPr>
        <a:xfrm>
          <a:off x="0" y="0"/>
          <a:ext cx="0" cy="0"/>
          <a:chOff x="0" y="0"/>
          <a:chExt cx="0" cy="0"/>
        </a:xfrm>
      </p:grpSpPr>
      <p:pic>
        <p:nvPicPr>
          <p:cNvPr id="309" name="Google Shape;309;p64"/>
          <p:cNvPicPr preferRelativeResize="0"/>
          <p:nvPr/>
        </p:nvPicPr>
        <p:blipFill rotWithShape="1">
          <a:blip r:embed="rId2">
            <a:alphaModFix/>
          </a:blip>
          <a:srcRect r="9918"/>
          <a:stretch/>
        </p:blipFill>
        <p:spPr>
          <a:xfrm>
            <a:off x="1209205" y="0"/>
            <a:ext cx="10982794" cy="6858000"/>
          </a:xfrm>
          <a:prstGeom prst="rect">
            <a:avLst/>
          </a:prstGeom>
          <a:noFill/>
          <a:ln>
            <a:noFill/>
          </a:ln>
        </p:spPr>
      </p:pic>
      <p:sp>
        <p:nvSpPr>
          <p:cNvPr id="310" name="Google Shape;310;p64"/>
          <p:cNvSpPr txBox="1"/>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933"/>
              <a:buFont typeface="Arial"/>
              <a:buNone/>
            </a:pPr>
            <a:endParaRPr sz="933" b="0" i="0" u="none" strike="noStrike" cap="none">
              <a:solidFill>
                <a:srgbClr val="FFFFFF"/>
              </a:solidFill>
              <a:latin typeface="Arial"/>
              <a:ea typeface="Arial"/>
              <a:cs typeface="Arial"/>
              <a:sym typeface="Arial"/>
            </a:endParaRPr>
          </a:p>
        </p:txBody>
      </p:sp>
      <p:sp>
        <p:nvSpPr>
          <p:cNvPr id="311" name="Google Shape;311;p64"/>
          <p:cNvSpPr txBox="1">
            <a:spLocks noGrp="1"/>
          </p:cNvSpPr>
          <p:nvPr>
            <p:ph type="body" idx="1"/>
          </p:nvPr>
        </p:nvSpPr>
        <p:spPr>
          <a:xfrm>
            <a:off x="789559" y="1678900"/>
            <a:ext cx="5215800" cy="4502700"/>
          </a:xfrm>
          <a:prstGeom prst="rect">
            <a:avLst/>
          </a:prstGeom>
          <a:noFill/>
          <a:ln>
            <a:noFill/>
          </a:ln>
        </p:spPr>
        <p:txBody>
          <a:bodyPr spcFirstLastPara="1" wrap="square" lIns="91425" tIns="45700" rIns="91425" bIns="45700" anchor="t" anchorCtr="0"/>
          <a:lstStyle>
            <a:lvl1pPr marL="457200" marR="0" lvl="0" indent="-228600" algn="l" rtl="0">
              <a:lnSpc>
                <a:spcPct val="150000"/>
              </a:lnSpc>
              <a:spcBef>
                <a:spcPts val="0"/>
              </a:spcBef>
              <a:spcAft>
                <a:spcPts val="0"/>
              </a:spcAft>
              <a:buClr>
                <a:srgbClr val="7F7F7F"/>
              </a:buClr>
              <a:buSzPts val="1600"/>
              <a:buFont typeface="Arial"/>
              <a:buNone/>
              <a:defRPr sz="1600" b="0" i="0" u="none" strike="noStrike" cap="none">
                <a:solidFill>
                  <a:srgbClr val="7F7F7F"/>
                </a:solidFill>
                <a:latin typeface="Arial"/>
                <a:ea typeface="Arial"/>
                <a:cs typeface="Arial"/>
                <a:sym typeface="Arial"/>
              </a:defRPr>
            </a:lvl1pPr>
            <a:lvl2pPr marL="914400" marR="0" lvl="1" indent="-228600" algn="l" rtl="0">
              <a:lnSpc>
                <a:spcPct val="150000"/>
              </a:lnSpc>
              <a:spcBef>
                <a:spcPts val="0"/>
              </a:spcBef>
              <a:spcAft>
                <a:spcPts val="0"/>
              </a:spcAft>
              <a:buClr>
                <a:srgbClr val="53585F"/>
              </a:buClr>
              <a:buSzPts val="1041"/>
              <a:buFont typeface="Arial"/>
              <a:buNone/>
              <a:defRPr sz="1041" b="0" i="0" u="none" strike="noStrike" cap="none">
                <a:solidFill>
                  <a:srgbClr val="53585F"/>
                </a:solidFill>
                <a:latin typeface="Arial"/>
                <a:ea typeface="Arial"/>
                <a:cs typeface="Arial"/>
                <a:sym typeface="Arial"/>
              </a:defRPr>
            </a:lvl2pPr>
            <a:lvl3pPr marL="1371600" marR="0" lvl="2" indent="-228600" algn="l" rtl="0">
              <a:lnSpc>
                <a:spcPct val="150000"/>
              </a:lnSpc>
              <a:spcBef>
                <a:spcPts val="0"/>
              </a:spcBef>
              <a:spcAft>
                <a:spcPts val="0"/>
              </a:spcAft>
              <a:buClr>
                <a:srgbClr val="53585F"/>
              </a:buClr>
              <a:buSzPts val="1041"/>
              <a:buFont typeface="Arial"/>
              <a:buNone/>
              <a:defRPr sz="1041" b="0" i="0" u="none" strike="noStrike" cap="none">
                <a:solidFill>
                  <a:srgbClr val="53585F"/>
                </a:solidFill>
                <a:latin typeface="Arial"/>
                <a:ea typeface="Arial"/>
                <a:cs typeface="Arial"/>
                <a:sym typeface="Arial"/>
              </a:defRPr>
            </a:lvl3pPr>
            <a:lvl4pPr marL="1828800" marR="0" lvl="3" indent="-228600" algn="l" rtl="0">
              <a:lnSpc>
                <a:spcPct val="150000"/>
              </a:lnSpc>
              <a:spcBef>
                <a:spcPts val="0"/>
              </a:spcBef>
              <a:spcAft>
                <a:spcPts val="0"/>
              </a:spcAft>
              <a:buClr>
                <a:srgbClr val="53585F"/>
              </a:buClr>
              <a:buSzPts val="1041"/>
              <a:buFont typeface="Arial"/>
              <a:buNone/>
              <a:defRPr sz="1041" b="0" i="0" u="none" strike="noStrike" cap="none">
                <a:solidFill>
                  <a:srgbClr val="53585F"/>
                </a:solidFill>
                <a:latin typeface="Arial"/>
                <a:ea typeface="Arial"/>
                <a:cs typeface="Arial"/>
                <a:sym typeface="Arial"/>
              </a:defRPr>
            </a:lvl4pPr>
            <a:lvl5pPr marL="2286000" marR="0" lvl="4" indent="-228600" algn="l" rtl="0">
              <a:lnSpc>
                <a:spcPct val="150000"/>
              </a:lnSpc>
              <a:spcBef>
                <a:spcPts val="0"/>
              </a:spcBef>
              <a:spcAft>
                <a:spcPts val="0"/>
              </a:spcAft>
              <a:buClr>
                <a:srgbClr val="53585F"/>
              </a:buClr>
              <a:buSzPts val="1041"/>
              <a:buFont typeface="Arial"/>
              <a:buNone/>
              <a:defRPr sz="1041" b="0" i="0" u="none" strike="noStrike" cap="none">
                <a:solidFill>
                  <a:srgbClr val="53585F"/>
                </a:solidFill>
                <a:latin typeface="Arial"/>
                <a:ea typeface="Arial"/>
                <a:cs typeface="Arial"/>
                <a:sym typeface="Arial"/>
              </a:defRPr>
            </a:lvl5pPr>
            <a:lvl6pPr marL="2743200" marR="0" lvl="5" indent="-228600" algn="l" rtl="0">
              <a:lnSpc>
                <a:spcPct val="150000"/>
              </a:lnSpc>
              <a:spcBef>
                <a:spcPts val="0"/>
              </a:spcBef>
              <a:spcAft>
                <a:spcPts val="0"/>
              </a:spcAft>
              <a:buClr>
                <a:srgbClr val="53585F"/>
              </a:buClr>
              <a:buSzPts val="1041"/>
              <a:buFont typeface="Helvetica Neue"/>
              <a:buNone/>
              <a:defRPr sz="1041" b="0" i="0" u="none" strike="noStrike" cap="none">
                <a:solidFill>
                  <a:srgbClr val="53585F"/>
                </a:solidFill>
                <a:latin typeface="Helvetica Neue"/>
                <a:ea typeface="Helvetica Neue"/>
                <a:cs typeface="Helvetica Neue"/>
                <a:sym typeface="Helvetica Neue"/>
              </a:defRPr>
            </a:lvl6pPr>
            <a:lvl7pPr marL="3200400" marR="0" lvl="6" indent="-228600" algn="l" rtl="0">
              <a:lnSpc>
                <a:spcPct val="150000"/>
              </a:lnSpc>
              <a:spcBef>
                <a:spcPts val="0"/>
              </a:spcBef>
              <a:spcAft>
                <a:spcPts val="0"/>
              </a:spcAft>
              <a:buClr>
                <a:srgbClr val="53585F"/>
              </a:buClr>
              <a:buSzPts val="1041"/>
              <a:buFont typeface="Helvetica Neue"/>
              <a:buNone/>
              <a:defRPr sz="1041" b="0" i="0" u="none" strike="noStrike" cap="none">
                <a:solidFill>
                  <a:srgbClr val="53585F"/>
                </a:solidFill>
                <a:latin typeface="Helvetica Neue"/>
                <a:ea typeface="Helvetica Neue"/>
                <a:cs typeface="Helvetica Neue"/>
                <a:sym typeface="Helvetica Neue"/>
              </a:defRPr>
            </a:lvl7pPr>
            <a:lvl8pPr marL="3657600" marR="0" lvl="7" indent="-228600" algn="l" rtl="0">
              <a:lnSpc>
                <a:spcPct val="150000"/>
              </a:lnSpc>
              <a:spcBef>
                <a:spcPts val="0"/>
              </a:spcBef>
              <a:spcAft>
                <a:spcPts val="0"/>
              </a:spcAft>
              <a:buClr>
                <a:srgbClr val="53585F"/>
              </a:buClr>
              <a:buSzPts val="1041"/>
              <a:buFont typeface="Helvetica Neue"/>
              <a:buNone/>
              <a:defRPr sz="1041" b="0" i="0" u="none" strike="noStrike" cap="none">
                <a:solidFill>
                  <a:srgbClr val="53585F"/>
                </a:solidFill>
                <a:latin typeface="Helvetica Neue"/>
                <a:ea typeface="Helvetica Neue"/>
                <a:cs typeface="Helvetica Neue"/>
                <a:sym typeface="Helvetica Neue"/>
              </a:defRPr>
            </a:lvl8pPr>
            <a:lvl9pPr marL="4114800" marR="0" lvl="8" indent="-228600" algn="l" rtl="0">
              <a:lnSpc>
                <a:spcPct val="150000"/>
              </a:lnSpc>
              <a:spcBef>
                <a:spcPts val="0"/>
              </a:spcBef>
              <a:spcAft>
                <a:spcPts val="0"/>
              </a:spcAft>
              <a:buClr>
                <a:srgbClr val="53585F"/>
              </a:buClr>
              <a:buSzPts val="1041"/>
              <a:buFont typeface="Helvetica Neue"/>
              <a:buNone/>
              <a:defRPr sz="1041" b="0" i="0" u="none" strike="noStrike" cap="none">
                <a:solidFill>
                  <a:srgbClr val="53585F"/>
                </a:solidFill>
                <a:latin typeface="Helvetica Neue"/>
                <a:ea typeface="Helvetica Neue"/>
                <a:cs typeface="Helvetica Neue"/>
                <a:sym typeface="Helvetica Neue"/>
              </a:defRPr>
            </a:lvl9pPr>
          </a:lstStyle>
          <a:p>
            <a:endParaRPr/>
          </a:p>
        </p:txBody>
      </p:sp>
      <p:sp>
        <p:nvSpPr>
          <p:cNvPr id="312" name="Google Shape;312;p64"/>
          <p:cNvSpPr txBox="1">
            <a:spLocks noGrp="1"/>
          </p:cNvSpPr>
          <p:nvPr>
            <p:ph type="title"/>
          </p:nvPr>
        </p:nvSpPr>
        <p:spPr>
          <a:xfrm>
            <a:off x="789559" y="829457"/>
            <a:ext cx="5215800" cy="509700"/>
          </a:xfrm>
          <a:prstGeom prst="rect">
            <a:avLst/>
          </a:prstGeom>
          <a:noFill/>
          <a:ln>
            <a:noFill/>
          </a:ln>
        </p:spPr>
        <p:txBody>
          <a:bodyPr spcFirstLastPara="1" wrap="square" lIns="91425" tIns="45700" rIns="91425" bIns="45700" anchor="ctr" anchorCtr="0"/>
          <a:lstStyle>
            <a:lvl1pPr marR="0" lvl="0" algn="l" rtl="0">
              <a:lnSpc>
                <a:spcPct val="100000"/>
              </a:lnSpc>
              <a:spcBef>
                <a:spcPts val="0"/>
              </a:spcBef>
              <a:spcAft>
                <a:spcPts val="0"/>
              </a:spcAft>
              <a:buClr>
                <a:srgbClr val="262626"/>
              </a:buClr>
              <a:buSzPts val="5333"/>
              <a:buFont typeface="Arial"/>
              <a:buNone/>
              <a:defRPr sz="5333" b="1" i="0" u="none" strike="noStrike" cap="none" baseline="30000">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3073"/>
              <a:buFont typeface="Helvetica Neue"/>
              <a:buNone/>
              <a:defRPr sz="3073" b="1"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0"/>
              </a:spcBef>
              <a:spcAft>
                <a:spcPts val="0"/>
              </a:spcAft>
              <a:buClr>
                <a:srgbClr val="000000"/>
              </a:buClr>
              <a:buSzPts val="3073"/>
              <a:buFont typeface="Helvetica Neue"/>
              <a:buNone/>
              <a:defRPr sz="3073" b="1"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0"/>
              </a:spcBef>
              <a:spcAft>
                <a:spcPts val="0"/>
              </a:spcAft>
              <a:buClr>
                <a:srgbClr val="000000"/>
              </a:buClr>
              <a:buSzPts val="3073"/>
              <a:buFont typeface="Helvetica Neue"/>
              <a:buNone/>
              <a:defRPr sz="3073" b="1"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0"/>
              </a:spcBef>
              <a:spcAft>
                <a:spcPts val="0"/>
              </a:spcAft>
              <a:buClr>
                <a:srgbClr val="000000"/>
              </a:buClr>
              <a:buSzPts val="3073"/>
              <a:buFont typeface="Helvetica Neue"/>
              <a:buNone/>
              <a:defRPr sz="3073" b="1"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0"/>
              </a:spcBef>
              <a:spcAft>
                <a:spcPts val="0"/>
              </a:spcAft>
              <a:buClr>
                <a:srgbClr val="000000"/>
              </a:buClr>
              <a:buSzPts val="3073"/>
              <a:buFont typeface="Helvetica Neue"/>
              <a:buNone/>
              <a:defRPr sz="3073" b="1" i="0" u="none" strike="noStrike" cap="none">
                <a:solidFill>
                  <a:srgbClr val="000000"/>
                </a:solidFill>
                <a:latin typeface="Helvetica Neue"/>
                <a:ea typeface="Helvetica Neue"/>
                <a:cs typeface="Helvetica Neue"/>
                <a:sym typeface="Helvetica Neue"/>
              </a:defRPr>
            </a:lvl6pPr>
            <a:lvl7pPr marR="0" lvl="6" algn="l" rtl="0">
              <a:lnSpc>
                <a:spcPct val="100000"/>
              </a:lnSpc>
              <a:spcBef>
                <a:spcPts val="0"/>
              </a:spcBef>
              <a:spcAft>
                <a:spcPts val="0"/>
              </a:spcAft>
              <a:buClr>
                <a:srgbClr val="000000"/>
              </a:buClr>
              <a:buSzPts val="3073"/>
              <a:buFont typeface="Helvetica Neue"/>
              <a:buNone/>
              <a:defRPr sz="3073" b="1" i="0" u="none" strike="noStrike" cap="none">
                <a:solidFill>
                  <a:srgbClr val="000000"/>
                </a:solidFill>
                <a:latin typeface="Helvetica Neue"/>
                <a:ea typeface="Helvetica Neue"/>
                <a:cs typeface="Helvetica Neue"/>
                <a:sym typeface="Helvetica Neue"/>
              </a:defRPr>
            </a:lvl7pPr>
            <a:lvl8pPr marR="0" lvl="7" algn="l" rtl="0">
              <a:lnSpc>
                <a:spcPct val="100000"/>
              </a:lnSpc>
              <a:spcBef>
                <a:spcPts val="0"/>
              </a:spcBef>
              <a:spcAft>
                <a:spcPts val="0"/>
              </a:spcAft>
              <a:buClr>
                <a:srgbClr val="000000"/>
              </a:buClr>
              <a:buSzPts val="3073"/>
              <a:buFont typeface="Helvetica Neue"/>
              <a:buNone/>
              <a:defRPr sz="3073" b="1" i="0" u="none" strike="noStrike" cap="none">
                <a:solidFill>
                  <a:srgbClr val="000000"/>
                </a:solidFill>
                <a:latin typeface="Helvetica Neue"/>
                <a:ea typeface="Helvetica Neue"/>
                <a:cs typeface="Helvetica Neue"/>
                <a:sym typeface="Helvetica Neue"/>
              </a:defRPr>
            </a:lvl8pPr>
            <a:lvl9pPr marR="0" lvl="8" algn="l" rtl="0">
              <a:lnSpc>
                <a:spcPct val="100000"/>
              </a:lnSpc>
              <a:spcBef>
                <a:spcPts val="0"/>
              </a:spcBef>
              <a:spcAft>
                <a:spcPts val="0"/>
              </a:spcAft>
              <a:buClr>
                <a:srgbClr val="000000"/>
              </a:buClr>
              <a:buSzPts val="3073"/>
              <a:buFont typeface="Helvetica Neue"/>
              <a:buNone/>
              <a:defRPr sz="3073" b="1" i="0" u="none" strike="noStrike" cap="none">
                <a:solidFill>
                  <a:srgbClr val="000000"/>
                </a:solidFill>
                <a:latin typeface="Helvetica Neue"/>
                <a:ea typeface="Helvetica Neue"/>
                <a:cs typeface="Helvetica Neue"/>
                <a:sym typeface="Helvetica Neue"/>
              </a:defRPr>
            </a:lvl9pPr>
          </a:lstStyle>
          <a:p>
            <a:endParaRPr/>
          </a:p>
        </p:txBody>
      </p:sp>
    </p:spTree>
    <p:extLst>
      <p:ext uri="{BB962C8B-B14F-4D97-AF65-F5344CB8AC3E}">
        <p14:creationId xmlns:p14="http://schemas.microsoft.com/office/powerpoint/2010/main" val="3636932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ivider 03">
  <p:cSld name="Divider 03">
    <p:spTree>
      <p:nvGrpSpPr>
        <p:cNvPr id="1" name="Shape 28"/>
        <p:cNvGrpSpPr/>
        <p:nvPr/>
      </p:nvGrpSpPr>
      <p:grpSpPr>
        <a:xfrm>
          <a:off x="0" y="0"/>
          <a:ext cx="0" cy="0"/>
          <a:chOff x="0" y="0"/>
          <a:chExt cx="0" cy="0"/>
        </a:xfrm>
      </p:grpSpPr>
      <p:pic>
        <p:nvPicPr>
          <p:cNvPr id="29" name="Google Shape;29;p4"/>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30" name="Google Shape;30;p4"/>
          <p:cNvSpPr txBox="1">
            <a:spLocks noGrp="1"/>
          </p:cNvSpPr>
          <p:nvPr>
            <p:ph type="sldNum" idx="12"/>
          </p:nvPr>
        </p:nvSpPr>
        <p:spPr>
          <a:xfrm>
            <a:off x="11504245" y="285980"/>
            <a:ext cx="431417" cy="225789"/>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sz="933" b="0" i="0" u="none" strike="noStrike" cap="none">
                <a:solidFill>
                  <a:schemeClr val="lt1"/>
                </a:solidFill>
                <a:latin typeface="Arial"/>
                <a:ea typeface="Arial"/>
                <a:cs typeface="Arial"/>
                <a:sym typeface="Arial"/>
              </a:defRPr>
            </a:lvl1pPr>
            <a:lvl2pPr marL="0" lvl="1" indent="0" algn="ctr">
              <a:spcBef>
                <a:spcPts val="0"/>
              </a:spcBef>
              <a:buNone/>
              <a:defRPr sz="933" b="0" i="0" u="none" strike="noStrike" cap="none">
                <a:solidFill>
                  <a:schemeClr val="lt1"/>
                </a:solidFill>
                <a:latin typeface="Arial"/>
                <a:ea typeface="Arial"/>
                <a:cs typeface="Arial"/>
                <a:sym typeface="Arial"/>
              </a:defRPr>
            </a:lvl2pPr>
            <a:lvl3pPr marL="0" lvl="2" indent="0" algn="ctr">
              <a:spcBef>
                <a:spcPts val="0"/>
              </a:spcBef>
              <a:buNone/>
              <a:defRPr sz="933" b="0" i="0" u="none" strike="noStrike" cap="none">
                <a:solidFill>
                  <a:schemeClr val="lt1"/>
                </a:solidFill>
                <a:latin typeface="Arial"/>
                <a:ea typeface="Arial"/>
                <a:cs typeface="Arial"/>
                <a:sym typeface="Arial"/>
              </a:defRPr>
            </a:lvl3pPr>
            <a:lvl4pPr marL="0" lvl="3" indent="0" algn="ctr">
              <a:spcBef>
                <a:spcPts val="0"/>
              </a:spcBef>
              <a:buNone/>
              <a:defRPr sz="933" b="0" i="0" u="none" strike="noStrike" cap="none">
                <a:solidFill>
                  <a:schemeClr val="lt1"/>
                </a:solidFill>
                <a:latin typeface="Arial"/>
                <a:ea typeface="Arial"/>
                <a:cs typeface="Arial"/>
                <a:sym typeface="Arial"/>
              </a:defRPr>
            </a:lvl4pPr>
            <a:lvl5pPr marL="0" lvl="4" indent="0" algn="ctr">
              <a:spcBef>
                <a:spcPts val="0"/>
              </a:spcBef>
              <a:buNone/>
              <a:defRPr sz="933" b="0" i="0" u="none" strike="noStrike" cap="none">
                <a:solidFill>
                  <a:schemeClr val="lt1"/>
                </a:solidFill>
                <a:latin typeface="Arial"/>
                <a:ea typeface="Arial"/>
                <a:cs typeface="Arial"/>
                <a:sym typeface="Arial"/>
              </a:defRPr>
            </a:lvl5pPr>
            <a:lvl6pPr marL="0" lvl="5" indent="0" algn="ctr">
              <a:spcBef>
                <a:spcPts val="0"/>
              </a:spcBef>
              <a:buNone/>
              <a:defRPr sz="933" b="0" i="0" u="none" strike="noStrike" cap="none">
                <a:solidFill>
                  <a:schemeClr val="lt1"/>
                </a:solidFill>
                <a:latin typeface="Arial"/>
                <a:ea typeface="Arial"/>
                <a:cs typeface="Arial"/>
                <a:sym typeface="Arial"/>
              </a:defRPr>
            </a:lvl6pPr>
            <a:lvl7pPr marL="0" lvl="6" indent="0" algn="ctr">
              <a:spcBef>
                <a:spcPts val="0"/>
              </a:spcBef>
              <a:buNone/>
              <a:defRPr sz="933" b="0" i="0" u="none" strike="noStrike" cap="none">
                <a:solidFill>
                  <a:schemeClr val="lt1"/>
                </a:solidFill>
                <a:latin typeface="Arial"/>
                <a:ea typeface="Arial"/>
                <a:cs typeface="Arial"/>
                <a:sym typeface="Arial"/>
              </a:defRPr>
            </a:lvl7pPr>
            <a:lvl8pPr marL="0" lvl="7" indent="0" algn="ctr">
              <a:spcBef>
                <a:spcPts val="0"/>
              </a:spcBef>
              <a:buNone/>
              <a:defRPr sz="933" b="0" i="0" u="none" strike="noStrike" cap="none">
                <a:solidFill>
                  <a:schemeClr val="lt1"/>
                </a:solidFill>
                <a:latin typeface="Arial"/>
                <a:ea typeface="Arial"/>
                <a:cs typeface="Arial"/>
                <a:sym typeface="Arial"/>
              </a:defRPr>
            </a:lvl8pPr>
            <a:lvl9pPr marL="0" lvl="8" indent="0" algn="ctr">
              <a:spcBef>
                <a:spcPts val="0"/>
              </a:spcBef>
              <a:buNone/>
              <a:defRPr sz="933" b="0" i="0" u="none" strike="noStrike" cap="none">
                <a:solidFill>
                  <a:schemeClr val="lt1"/>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a:p>
        </p:txBody>
      </p:sp>
      <p:sp>
        <p:nvSpPr>
          <p:cNvPr id="31" name="Google Shape;31;p4"/>
          <p:cNvSpPr txBox="1"/>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chemeClr val="lt1"/>
              </a:buClr>
              <a:buSzPts val="933"/>
              <a:buFont typeface="Arial"/>
              <a:buNone/>
            </a:pPr>
            <a:fld id="{00000000-1234-1234-1234-123412341234}" type="slidenum">
              <a:rPr lang="en-US" sz="933" b="0" i="0" u="none" strike="noStrike" cap="none">
                <a:solidFill>
                  <a:schemeClr val="lt1"/>
                </a:solidFill>
                <a:latin typeface="Arial"/>
                <a:ea typeface="Arial"/>
                <a:cs typeface="Arial"/>
                <a:sym typeface="Arial"/>
              </a:rPr>
              <a:t>‹#›</a:t>
            </a:fld>
            <a:endParaRPr sz="933" b="0" i="0" u="none" strike="noStrike" cap="none">
              <a:solidFill>
                <a:schemeClr val="lt1"/>
              </a:solidFill>
              <a:latin typeface="Arial"/>
              <a:ea typeface="Arial"/>
              <a:cs typeface="Arial"/>
              <a:sym typeface="Arial"/>
            </a:endParaRPr>
          </a:p>
        </p:txBody>
      </p:sp>
      <p:sp>
        <p:nvSpPr>
          <p:cNvPr id="32" name="Google Shape;32;p4"/>
          <p:cNvSpPr txBox="1">
            <a:spLocks noGrp="1"/>
          </p:cNvSpPr>
          <p:nvPr>
            <p:ph type="title"/>
          </p:nvPr>
        </p:nvSpPr>
        <p:spPr>
          <a:xfrm>
            <a:off x="538622" y="2602690"/>
            <a:ext cx="11114757" cy="165262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5333"/>
              <a:buFont typeface="Calibri"/>
              <a:buNone/>
              <a:defRPr sz="5333">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Slide 03">
  <p:cSld name="Content Slide 03">
    <p:spTree>
      <p:nvGrpSpPr>
        <p:cNvPr id="1" name="Shape 39"/>
        <p:cNvGrpSpPr/>
        <p:nvPr/>
      </p:nvGrpSpPr>
      <p:grpSpPr>
        <a:xfrm>
          <a:off x="0" y="0"/>
          <a:ext cx="0" cy="0"/>
          <a:chOff x="0" y="0"/>
          <a:chExt cx="0" cy="0"/>
        </a:xfrm>
      </p:grpSpPr>
      <p:pic>
        <p:nvPicPr>
          <p:cNvPr id="40" name="Google Shape;40;p6"/>
          <p:cNvPicPr preferRelativeResize="0"/>
          <p:nvPr/>
        </p:nvPicPr>
        <p:blipFill rotWithShape="1">
          <a:blip r:embed="rId2">
            <a:alphaModFix/>
          </a:blip>
          <a:srcRect/>
          <a:stretch/>
        </p:blipFill>
        <p:spPr>
          <a:xfrm>
            <a:off x="1" y="0"/>
            <a:ext cx="11925668" cy="6858000"/>
          </a:xfrm>
          <a:prstGeom prst="rect">
            <a:avLst/>
          </a:prstGeom>
          <a:noFill/>
          <a:ln>
            <a:noFill/>
          </a:ln>
        </p:spPr>
      </p:pic>
      <p:sp>
        <p:nvSpPr>
          <p:cNvPr id="41" name="Google Shape;41;p6"/>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33" b="0" i="0" u="none" strike="noStrike" cap="none">
                <a:solidFill>
                  <a:srgbClr val="888888"/>
                </a:solidFill>
                <a:latin typeface="Arial"/>
                <a:ea typeface="Arial"/>
                <a:cs typeface="Arial"/>
                <a:sym typeface="Arial"/>
              </a:defRPr>
            </a:lvl1pPr>
            <a:lvl2pPr marL="0" lvl="1" indent="0" algn="r">
              <a:spcBef>
                <a:spcPts val="0"/>
              </a:spcBef>
              <a:buNone/>
              <a:defRPr sz="933" b="0" i="0" u="none" strike="noStrike" cap="none">
                <a:solidFill>
                  <a:srgbClr val="888888"/>
                </a:solidFill>
                <a:latin typeface="Arial"/>
                <a:ea typeface="Arial"/>
                <a:cs typeface="Arial"/>
                <a:sym typeface="Arial"/>
              </a:defRPr>
            </a:lvl2pPr>
            <a:lvl3pPr marL="0" lvl="2" indent="0" algn="r">
              <a:spcBef>
                <a:spcPts val="0"/>
              </a:spcBef>
              <a:buNone/>
              <a:defRPr sz="933" b="0" i="0" u="none" strike="noStrike" cap="none">
                <a:solidFill>
                  <a:srgbClr val="888888"/>
                </a:solidFill>
                <a:latin typeface="Arial"/>
                <a:ea typeface="Arial"/>
                <a:cs typeface="Arial"/>
                <a:sym typeface="Arial"/>
              </a:defRPr>
            </a:lvl3pPr>
            <a:lvl4pPr marL="0" lvl="3" indent="0" algn="r">
              <a:spcBef>
                <a:spcPts val="0"/>
              </a:spcBef>
              <a:buNone/>
              <a:defRPr sz="933" b="0" i="0" u="none" strike="noStrike" cap="none">
                <a:solidFill>
                  <a:srgbClr val="888888"/>
                </a:solidFill>
                <a:latin typeface="Arial"/>
                <a:ea typeface="Arial"/>
                <a:cs typeface="Arial"/>
                <a:sym typeface="Arial"/>
              </a:defRPr>
            </a:lvl4pPr>
            <a:lvl5pPr marL="0" lvl="4" indent="0" algn="r">
              <a:spcBef>
                <a:spcPts val="0"/>
              </a:spcBef>
              <a:buNone/>
              <a:defRPr sz="933" b="0" i="0" u="none" strike="noStrike" cap="none">
                <a:solidFill>
                  <a:srgbClr val="888888"/>
                </a:solidFill>
                <a:latin typeface="Arial"/>
                <a:ea typeface="Arial"/>
                <a:cs typeface="Arial"/>
                <a:sym typeface="Arial"/>
              </a:defRPr>
            </a:lvl5pPr>
            <a:lvl6pPr marL="0" lvl="5" indent="0" algn="r">
              <a:spcBef>
                <a:spcPts val="0"/>
              </a:spcBef>
              <a:buNone/>
              <a:defRPr sz="933" b="0" i="0" u="none" strike="noStrike" cap="none">
                <a:solidFill>
                  <a:srgbClr val="888888"/>
                </a:solidFill>
                <a:latin typeface="Arial"/>
                <a:ea typeface="Arial"/>
                <a:cs typeface="Arial"/>
                <a:sym typeface="Arial"/>
              </a:defRPr>
            </a:lvl6pPr>
            <a:lvl7pPr marL="0" lvl="6" indent="0" algn="r">
              <a:spcBef>
                <a:spcPts val="0"/>
              </a:spcBef>
              <a:buNone/>
              <a:defRPr sz="933" b="0" i="0" u="none" strike="noStrike" cap="none">
                <a:solidFill>
                  <a:srgbClr val="888888"/>
                </a:solidFill>
                <a:latin typeface="Arial"/>
                <a:ea typeface="Arial"/>
                <a:cs typeface="Arial"/>
                <a:sym typeface="Arial"/>
              </a:defRPr>
            </a:lvl7pPr>
            <a:lvl8pPr marL="0" lvl="7" indent="0" algn="r">
              <a:spcBef>
                <a:spcPts val="0"/>
              </a:spcBef>
              <a:buNone/>
              <a:defRPr sz="933" b="0" i="0" u="none" strike="noStrike" cap="none">
                <a:solidFill>
                  <a:srgbClr val="888888"/>
                </a:solidFill>
                <a:latin typeface="Arial"/>
                <a:ea typeface="Arial"/>
                <a:cs typeface="Arial"/>
                <a:sym typeface="Arial"/>
              </a:defRPr>
            </a:lvl8pPr>
            <a:lvl9pPr marL="0" lvl="8" indent="0" algn="r">
              <a:spcBef>
                <a:spcPts val="0"/>
              </a:spcBef>
              <a:buNone/>
              <a:defRPr sz="933"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pic>
        <p:nvPicPr>
          <p:cNvPr id="42" name="Google Shape;42;p6"/>
          <p:cNvPicPr preferRelativeResize="0"/>
          <p:nvPr/>
        </p:nvPicPr>
        <p:blipFill rotWithShape="1">
          <a:blip r:embed="rId3">
            <a:alphaModFix/>
          </a:blip>
          <a:srcRect/>
          <a:stretch/>
        </p:blipFill>
        <p:spPr>
          <a:xfrm>
            <a:off x="10768443" y="401683"/>
            <a:ext cx="1047295" cy="487011"/>
          </a:xfrm>
          <a:prstGeom prst="rect">
            <a:avLst/>
          </a:prstGeom>
          <a:noFill/>
          <a:ln>
            <a:noFill/>
          </a:ln>
        </p:spPr>
      </p:pic>
      <p:sp>
        <p:nvSpPr>
          <p:cNvPr id="43" name="Google Shape;43;p6"/>
          <p:cNvSpPr txBox="1">
            <a:spLocks noGrp="1"/>
          </p:cNvSpPr>
          <p:nvPr>
            <p:ph type="title"/>
          </p:nvPr>
        </p:nvSpPr>
        <p:spPr>
          <a:xfrm>
            <a:off x="6146045" y="829457"/>
            <a:ext cx="3997300" cy="50966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262626"/>
              </a:buClr>
              <a:buSzPts val="5333"/>
              <a:buFont typeface="Arial"/>
              <a:buNone/>
              <a:defRPr sz="5333" b="1" i="0" baseline="30000">
                <a:solidFill>
                  <a:srgbClr val="262626"/>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4" name="Google Shape;44;p6"/>
          <p:cNvSpPr txBox="1">
            <a:spLocks noGrp="1"/>
          </p:cNvSpPr>
          <p:nvPr>
            <p:ph type="body" idx="1"/>
          </p:nvPr>
        </p:nvSpPr>
        <p:spPr>
          <a:xfrm>
            <a:off x="6146044" y="1678900"/>
            <a:ext cx="5215880" cy="4502800"/>
          </a:xfrm>
          <a:prstGeom prst="rect">
            <a:avLst/>
          </a:prstGeom>
          <a:noFill/>
          <a:ln>
            <a:noFill/>
          </a:ln>
        </p:spPr>
        <p:txBody>
          <a:bodyPr spcFirstLastPara="1" wrap="square" lIns="91425" tIns="45700" rIns="91425" bIns="45700" anchor="t" anchorCtr="0">
            <a:noAutofit/>
          </a:bodyPr>
          <a:lstStyle>
            <a:lvl1pPr marL="457200" lvl="0" indent="-330200" algn="l">
              <a:lnSpc>
                <a:spcPct val="90000"/>
              </a:lnSpc>
              <a:spcBef>
                <a:spcPts val="1000"/>
              </a:spcBef>
              <a:spcAft>
                <a:spcPts val="0"/>
              </a:spcAft>
              <a:buClr>
                <a:srgbClr val="7F7F7F"/>
              </a:buClr>
              <a:buSzPts val="1600"/>
              <a:buChar char="•"/>
              <a:defRPr sz="1600">
                <a:solidFill>
                  <a:srgbClr val="7F7F7F"/>
                </a:solidFill>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Slide 06">
  <p:cSld name="Content Slide 06">
    <p:spTree>
      <p:nvGrpSpPr>
        <p:cNvPr id="1" name="Shape 45"/>
        <p:cNvGrpSpPr/>
        <p:nvPr/>
      </p:nvGrpSpPr>
      <p:grpSpPr>
        <a:xfrm>
          <a:off x="0" y="0"/>
          <a:ext cx="0" cy="0"/>
          <a:chOff x="0" y="0"/>
          <a:chExt cx="0" cy="0"/>
        </a:xfrm>
      </p:grpSpPr>
      <p:pic>
        <p:nvPicPr>
          <p:cNvPr id="46" name="Google Shape;46;p7"/>
          <p:cNvPicPr preferRelativeResize="0"/>
          <p:nvPr/>
        </p:nvPicPr>
        <p:blipFill rotWithShape="1">
          <a:blip r:embed="rId2">
            <a:alphaModFix/>
          </a:blip>
          <a:srcRect/>
          <a:stretch/>
        </p:blipFill>
        <p:spPr>
          <a:xfrm>
            <a:off x="4007370" y="0"/>
            <a:ext cx="8184631" cy="6858000"/>
          </a:xfrm>
          <a:prstGeom prst="rect">
            <a:avLst/>
          </a:prstGeom>
          <a:noFill/>
          <a:ln>
            <a:noFill/>
          </a:ln>
        </p:spPr>
      </p:pic>
      <p:sp>
        <p:nvSpPr>
          <p:cNvPr id="47" name="Google Shape;47;p7"/>
          <p:cNvSpPr txBox="1"/>
          <p:nvPr/>
        </p:nvSpPr>
        <p:spPr>
          <a:xfrm>
            <a:off x="11504245" y="6408285"/>
            <a:ext cx="431417" cy="208856"/>
          </a:xfrm>
          <a:prstGeom prst="rect">
            <a:avLst/>
          </a:prstGeom>
          <a:noFill/>
          <a:ln>
            <a:noFill/>
          </a:ln>
        </p:spPr>
        <p:txBody>
          <a:bodyPr spcFirstLastPara="1" wrap="square" lIns="121900" tIns="60950" rIns="121900" bIns="60950" anchor="ctr" anchorCtr="0">
            <a:noAutofit/>
          </a:bodyPr>
          <a:lstStyle/>
          <a:p>
            <a:pPr marL="0" marR="0" lvl="0" indent="0" algn="r" rtl="0">
              <a:lnSpc>
                <a:spcPct val="100000"/>
              </a:lnSpc>
              <a:spcBef>
                <a:spcPts val="0"/>
              </a:spcBef>
              <a:spcAft>
                <a:spcPts val="0"/>
              </a:spcAft>
              <a:buClr>
                <a:schemeClr val="lt1"/>
              </a:buClr>
              <a:buSzPts val="700"/>
              <a:buFont typeface="Arial"/>
              <a:buNone/>
            </a:pPr>
            <a:fld id="{00000000-1234-1234-1234-123412341234}" type="slidenum">
              <a:rPr lang="en-US" sz="700" b="0" i="0" u="none" strike="noStrike" cap="none">
                <a:solidFill>
                  <a:schemeClr val="lt1"/>
                </a:solidFill>
                <a:latin typeface="Arial"/>
                <a:ea typeface="Arial"/>
                <a:cs typeface="Arial"/>
                <a:sym typeface="Arial"/>
              </a:rPr>
              <a:t>‹#›</a:t>
            </a:fld>
            <a:endParaRPr sz="700" b="0" i="0" u="none" strike="noStrike" cap="none">
              <a:solidFill>
                <a:schemeClr val="lt1"/>
              </a:solidFill>
              <a:latin typeface="Arial"/>
              <a:ea typeface="Arial"/>
              <a:cs typeface="Arial"/>
              <a:sym typeface="Arial"/>
            </a:endParaRPr>
          </a:p>
        </p:txBody>
      </p:sp>
      <p:sp>
        <p:nvSpPr>
          <p:cNvPr id="48" name="Google Shape;48;p7"/>
          <p:cNvSpPr txBox="1">
            <a:spLocks noGrp="1"/>
          </p:cNvSpPr>
          <p:nvPr>
            <p:ph type="body" idx="1"/>
          </p:nvPr>
        </p:nvSpPr>
        <p:spPr>
          <a:xfrm>
            <a:off x="789558" y="1678900"/>
            <a:ext cx="8004671" cy="4502800"/>
          </a:xfrm>
          <a:prstGeom prst="rect">
            <a:avLst/>
          </a:prstGeom>
          <a:noFill/>
          <a:ln>
            <a:noFill/>
          </a:ln>
        </p:spPr>
        <p:txBody>
          <a:bodyPr spcFirstLastPara="1" wrap="square" lIns="91425" tIns="45700" rIns="91425" bIns="45700" anchor="t" anchorCtr="0">
            <a:noAutofit/>
          </a:bodyPr>
          <a:lstStyle>
            <a:lvl1pPr marL="457200" lvl="0" indent="-330200" algn="l">
              <a:lnSpc>
                <a:spcPct val="90000"/>
              </a:lnSpc>
              <a:spcBef>
                <a:spcPts val="1000"/>
              </a:spcBef>
              <a:spcAft>
                <a:spcPts val="0"/>
              </a:spcAft>
              <a:buClr>
                <a:srgbClr val="7F7F7F"/>
              </a:buClr>
              <a:buSzPts val="1600"/>
              <a:buChar char="•"/>
              <a:defRPr sz="1600">
                <a:solidFill>
                  <a:srgbClr val="7F7F7F"/>
                </a:solidFill>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7"/>
          <p:cNvSpPr txBox="1">
            <a:spLocks noGrp="1"/>
          </p:cNvSpPr>
          <p:nvPr>
            <p:ph type="title"/>
          </p:nvPr>
        </p:nvSpPr>
        <p:spPr>
          <a:xfrm>
            <a:off x="789559" y="829457"/>
            <a:ext cx="8004669" cy="50966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262626"/>
              </a:buClr>
              <a:buSzPts val="5300"/>
              <a:buFont typeface="Arial"/>
              <a:buNone/>
              <a:defRPr sz="5300" b="1" i="0" baseline="30000">
                <a:solidFill>
                  <a:srgbClr val="262626"/>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Divider 06">
  <p:cSld name="Divider 06">
    <p:spTree>
      <p:nvGrpSpPr>
        <p:cNvPr id="1" name="Shape 55"/>
        <p:cNvGrpSpPr/>
        <p:nvPr/>
      </p:nvGrpSpPr>
      <p:grpSpPr>
        <a:xfrm>
          <a:off x="0" y="0"/>
          <a:ext cx="0" cy="0"/>
          <a:chOff x="0" y="0"/>
          <a:chExt cx="0" cy="0"/>
        </a:xfrm>
      </p:grpSpPr>
      <p:pic>
        <p:nvPicPr>
          <p:cNvPr id="56" name="Google Shape;56;p9"/>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57" name="Google Shape;57;p9"/>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b="0" i="0" u="none" strike="noStrike" cap="none">
                <a:solidFill>
                  <a:schemeClr val="lt1"/>
                </a:solidFill>
                <a:latin typeface="Arial"/>
                <a:ea typeface="Arial"/>
                <a:cs typeface="Arial"/>
                <a:sym typeface="Arial"/>
              </a:defRPr>
            </a:lvl1pPr>
            <a:lvl2pPr marL="0" lvl="1" indent="0" algn="r">
              <a:spcBef>
                <a:spcPts val="0"/>
              </a:spcBef>
              <a:buNone/>
              <a:defRPr sz="900" b="0" i="0" u="none" strike="noStrike" cap="none">
                <a:solidFill>
                  <a:schemeClr val="lt1"/>
                </a:solidFill>
                <a:latin typeface="Arial"/>
                <a:ea typeface="Arial"/>
                <a:cs typeface="Arial"/>
                <a:sym typeface="Arial"/>
              </a:defRPr>
            </a:lvl2pPr>
            <a:lvl3pPr marL="0" lvl="2" indent="0" algn="r">
              <a:spcBef>
                <a:spcPts val="0"/>
              </a:spcBef>
              <a:buNone/>
              <a:defRPr sz="900" b="0" i="0" u="none" strike="noStrike" cap="none">
                <a:solidFill>
                  <a:schemeClr val="lt1"/>
                </a:solidFill>
                <a:latin typeface="Arial"/>
                <a:ea typeface="Arial"/>
                <a:cs typeface="Arial"/>
                <a:sym typeface="Arial"/>
              </a:defRPr>
            </a:lvl3pPr>
            <a:lvl4pPr marL="0" lvl="3" indent="0" algn="r">
              <a:spcBef>
                <a:spcPts val="0"/>
              </a:spcBef>
              <a:buNone/>
              <a:defRPr sz="900" b="0" i="0" u="none" strike="noStrike" cap="none">
                <a:solidFill>
                  <a:schemeClr val="lt1"/>
                </a:solidFill>
                <a:latin typeface="Arial"/>
                <a:ea typeface="Arial"/>
                <a:cs typeface="Arial"/>
                <a:sym typeface="Arial"/>
              </a:defRPr>
            </a:lvl4pPr>
            <a:lvl5pPr marL="0" lvl="4" indent="0" algn="r">
              <a:spcBef>
                <a:spcPts val="0"/>
              </a:spcBef>
              <a:buNone/>
              <a:defRPr sz="900" b="0" i="0" u="none" strike="noStrike" cap="none">
                <a:solidFill>
                  <a:schemeClr val="lt1"/>
                </a:solidFill>
                <a:latin typeface="Arial"/>
                <a:ea typeface="Arial"/>
                <a:cs typeface="Arial"/>
                <a:sym typeface="Arial"/>
              </a:defRPr>
            </a:lvl5pPr>
            <a:lvl6pPr marL="0" lvl="5" indent="0" algn="r">
              <a:spcBef>
                <a:spcPts val="0"/>
              </a:spcBef>
              <a:buNone/>
              <a:defRPr sz="900" b="0" i="0" u="none" strike="noStrike" cap="none">
                <a:solidFill>
                  <a:schemeClr val="lt1"/>
                </a:solidFill>
                <a:latin typeface="Arial"/>
                <a:ea typeface="Arial"/>
                <a:cs typeface="Arial"/>
                <a:sym typeface="Arial"/>
              </a:defRPr>
            </a:lvl6pPr>
            <a:lvl7pPr marL="0" lvl="6" indent="0" algn="r">
              <a:spcBef>
                <a:spcPts val="0"/>
              </a:spcBef>
              <a:buNone/>
              <a:defRPr sz="900" b="0" i="0" u="none" strike="noStrike" cap="none">
                <a:solidFill>
                  <a:schemeClr val="lt1"/>
                </a:solidFill>
                <a:latin typeface="Arial"/>
                <a:ea typeface="Arial"/>
                <a:cs typeface="Arial"/>
                <a:sym typeface="Arial"/>
              </a:defRPr>
            </a:lvl7pPr>
            <a:lvl8pPr marL="0" lvl="7" indent="0" algn="r">
              <a:spcBef>
                <a:spcPts val="0"/>
              </a:spcBef>
              <a:buNone/>
              <a:defRPr sz="900" b="0" i="0" u="none" strike="noStrike" cap="none">
                <a:solidFill>
                  <a:schemeClr val="lt1"/>
                </a:solidFill>
                <a:latin typeface="Arial"/>
                <a:ea typeface="Arial"/>
                <a:cs typeface="Arial"/>
                <a:sym typeface="Arial"/>
              </a:defRPr>
            </a:lvl8pPr>
            <a:lvl9pPr marL="0" lvl="8" indent="0" algn="r">
              <a:spcBef>
                <a:spcPts val="0"/>
              </a:spcBef>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58" name="Google Shape;58;p9"/>
          <p:cNvSpPr txBox="1">
            <a:spLocks noGrp="1"/>
          </p:cNvSpPr>
          <p:nvPr>
            <p:ph type="title"/>
          </p:nvPr>
        </p:nvSpPr>
        <p:spPr>
          <a:xfrm>
            <a:off x="538622" y="2602690"/>
            <a:ext cx="11114757" cy="165262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5300"/>
              <a:buFont typeface="Calibri"/>
              <a:buNone/>
              <a:defRPr sz="53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Divider 04">
  <p:cSld name="Divider 04">
    <p:spTree>
      <p:nvGrpSpPr>
        <p:cNvPr id="1" name="Shape 59"/>
        <p:cNvGrpSpPr/>
        <p:nvPr/>
      </p:nvGrpSpPr>
      <p:grpSpPr>
        <a:xfrm>
          <a:off x="0" y="0"/>
          <a:ext cx="0" cy="0"/>
          <a:chOff x="0" y="0"/>
          <a:chExt cx="0" cy="0"/>
        </a:xfrm>
      </p:grpSpPr>
      <p:pic>
        <p:nvPicPr>
          <p:cNvPr id="60" name="Google Shape;60;p10"/>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61" name="Google Shape;61;p10"/>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900" b="0" i="0" u="none" strike="noStrike" cap="none">
                <a:solidFill>
                  <a:schemeClr val="lt1"/>
                </a:solidFill>
                <a:latin typeface="Arial"/>
                <a:ea typeface="Arial"/>
                <a:cs typeface="Arial"/>
                <a:sym typeface="Arial"/>
              </a:defRPr>
            </a:lvl1pPr>
            <a:lvl2pPr marL="0" lvl="1" indent="0" algn="r">
              <a:spcBef>
                <a:spcPts val="0"/>
              </a:spcBef>
              <a:buNone/>
              <a:defRPr sz="900" b="0" i="0" u="none" strike="noStrike" cap="none">
                <a:solidFill>
                  <a:schemeClr val="lt1"/>
                </a:solidFill>
                <a:latin typeface="Arial"/>
                <a:ea typeface="Arial"/>
                <a:cs typeface="Arial"/>
                <a:sym typeface="Arial"/>
              </a:defRPr>
            </a:lvl2pPr>
            <a:lvl3pPr marL="0" lvl="2" indent="0" algn="r">
              <a:spcBef>
                <a:spcPts val="0"/>
              </a:spcBef>
              <a:buNone/>
              <a:defRPr sz="900" b="0" i="0" u="none" strike="noStrike" cap="none">
                <a:solidFill>
                  <a:schemeClr val="lt1"/>
                </a:solidFill>
                <a:latin typeface="Arial"/>
                <a:ea typeface="Arial"/>
                <a:cs typeface="Arial"/>
                <a:sym typeface="Arial"/>
              </a:defRPr>
            </a:lvl3pPr>
            <a:lvl4pPr marL="0" lvl="3" indent="0" algn="r">
              <a:spcBef>
                <a:spcPts val="0"/>
              </a:spcBef>
              <a:buNone/>
              <a:defRPr sz="900" b="0" i="0" u="none" strike="noStrike" cap="none">
                <a:solidFill>
                  <a:schemeClr val="lt1"/>
                </a:solidFill>
                <a:latin typeface="Arial"/>
                <a:ea typeface="Arial"/>
                <a:cs typeface="Arial"/>
                <a:sym typeface="Arial"/>
              </a:defRPr>
            </a:lvl4pPr>
            <a:lvl5pPr marL="0" lvl="4" indent="0" algn="r">
              <a:spcBef>
                <a:spcPts val="0"/>
              </a:spcBef>
              <a:buNone/>
              <a:defRPr sz="900" b="0" i="0" u="none" strike="noStrike" cap="none">
                <a:solidFill>
                  <a:schemeClr val="lt1"/>
                </a:solidFill>
                <a:latin typeface="Arial"/>
                <a:ea typeface="Arial"/>
                <a:cs typeface="Arial"/>
                <a:sym typeface="Arial"/>
              </a:defRPr>
            </a:lvl5pPr>
            <a:lvl6pPr marL="0" lvl="5" indent="0" algn="r">
              <a:spcBef>
                <a:spcPts val="0"/>
              </a:spcBef>
              <a:buNone/>
              <a:defRPr sz="900" b="0" i="0" u="none" strike="noStrike" cap="none">
                <a:solidFill>
                  <a:schemeClr val="lt1"/>
                </a:solidFill>
                <a:latin typeface="Arial"/>
                <a:ea typeface="Arial"/>
                <a:cs typeface="Arial"/>
                <a:sym typeface="Arial"/>
              </a:defRPr>
            </a:lvl6pPr>
            <a:lvl7pPr marL="0" lvl="6" indent="0" algn="r">
              <a:spcBef>
                <a:spcPts val="0"/>
              </a:spcBef>
              <a:buNone/>
              <a:defRPr sz="900" b="0" i="0" u="none" strike="noStrike" cap="none">
                <a:solidFill>
                  <a:schemeClr val="lt1"/>
                </a:solidFill>
                <a:latin typeface="Arial"/>
                <a:ea typeface="Arial"/>
                <a:cs typeface="Arial"/>
                <a:sym typeface="Arial"/>
              </a:defRPr>
            </a:lvl7pPr>
            <a:lvl8pPr marL="0" lvl="7" indent="0" algn="r">
              <a:spcBef>
                <a:spcPts val="0"/>
              </a:spcBef>
              <a:buNone/>
              <a:defRPr sz="900" b="0" i="0" u="none" strike="noStrike" cap="none">
                <a:solidFill>
                  <a:schemeClr val="lt1"/>
                </a:solidFill>
                <a:latin typeface="Arial"/>
                <a:ea typeface="Arial"/>
                <a:cs typeface="Arial"/>
                <a:sym typeface="Arial"/>
              </a:defRPr>
            </a:lvl8pPr>
            <a:lvl9pPr marL="0" lvl="8" indent="0" algn="r">
              <a:spcBef>
                <a:spcPts val="0"/>
              </a:spcBef>
              <a:buNone/>
              <a:defRPr sz="9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62" name="Google Shape;62;p10"/>
          <p:cNvSpPr txBox="1">
            <a:spLocks noGrp="1"/>
          </p:cNvSpPr>
          <p:nvPr>
            <p:ph type="title"/>
          </p:nvPr>
        </p:nvSpPr>
        <p:spPr>
          <a:xfrm>
            <a:off x="538622" y="2602690"/>
            <a:ext cx="11114757" cy="165262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5300"/>
              <a:buFont typeface="Calibri"/>
              <a:buNone/>
              <a:defRPr sz="53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Slide 10">
  <p:cSld name="Content Slide 10">
    <p:spTree>
      <p:nvGrpSpPr>
        <p:cNvPr id="1" name="Shape 63"/>
        <p:cNvGrpSpPr/>
        <p:nvPr/>
      </p:nvGrpSpPr>
      <p:grpSpPr>
        <a:xfrm>
          <a:off x="0" y="0"/>
          <a:ext cx="0" cy="0"/>
          <a:chOff x="0" y="0"/>
          <a:chExt cx="0" cy="0"/>
        </a:xfrm>
      </p:grpSpPr>
      <p:pic>
        <p:nvPicPr>
          <p:cNvPr id="64" name="Google Shape;64;p11"/>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65" name="Google Shape;65;p11"/>
          <p:cNvSpPr txBox="1"/>
          <p:nvPr/>
        </p:nvSpPr>
        <p:spPr>
          <a:xfrm>
            <a:off x="11504245" y="6408285"/>
            <a:ext cx="431417" cy="208856"/>
          </a:xfrm>
          <a:prstGeom prst="rect">
            <a:avLst/>
          </a:prstGeom>
          <a:noFill/>
          <a:ln>
            <a:noFill/>
          </a:ln>
        </p:spPr>
        <p:txBody>
          <a:bodyPr spcFirstLastPara="1" wrap="square" lIns="121900" tIns="60950" rIns="121900" bIns="60950" anchor="ctr" anchorCtr="0">
            <a:noAutofit/>
          </a:bodyPr>
          <a:lstStyle/>
          <a:p>
            <a:pPr marL="0" marR="0" lvl="0" indent="0" algn="r" rtl="0">
              <a:lnSpc>
                <a:spcPct val="100000"/>
              </a:lnSpc>
              <a:spcBef>
                <a:spcPts val="0"/>
              </a:spcBef>
              <a:spcAft>
                <a:spcPts val="0"/>
              </a:spcAft>
              <a:buClr>
                <a:schemeClr val="lt1"/>
              </a:buClr>
              <a:buSzPts val="700"/>
              <a:buFont typeface="Arial"/>
              <a:buNone/>
            </a:pPr>
            <a:fld id="{00000000-1234-1234-1234-123412341234}" type="slidenum">
              <a:rPr lang="en-US" sz="700" b="0" i="0" u="none" strike="noStrike" cap="none">
                <a:solidFill>
                  <a:schemeClr val="lt1"/>
                </a:solidFill>
                <a:latin typeface="Arial"/>
                <a:ea typeface="Arial"/>
                <a:cs typeface="Arial"/>
                <a:sym typeface="Arial"/>
              </a:rPr>
              <a:t>‹#›</a:t>
            </a:fld>
            <a:endParaRPr sz="700" b="0" i="0" u="none" strike="noStrike" cap="none">
              <a:solidFill>
                <a:schemeClr val="lt1"/>
              </a:solidFill>
              <a:latin typeface="Arial"/>
              <a:ea typeface="Arial"/>
              <a:cs typeface="Arial"/>
              <a:sym typeface="Arial"/>
            </a:endParaRPr>
          </a:p>
        </p:txBody>
      </p:sp>
      <p:sp>
        <p:nvSpPr>
          <p:cNvPr id="66" name="Google Shape;66;p11"/>
          <p:cNvSpPr txBox="1">
            <a:spLocks noGrp="1"/>
          </p:cNvSpPr>
          <p:nvPr>
            <p:ph type="body" idx="1"/>
          </p:nvPr>
        </p:nvSpPr>
        <p:spPr>
          <a:xfrm>
            <a:off x="789559" y="1678900"/>
            <a:ext cx="5215880" cy="4502800"/>
          </a:xfrm>
          <a:prstGeom prst="rect">
            <a:avLst/>
          </a:prstGeom>
          <a:noFill/>
          <a:ln>
            <a:noFill/>
          </a:ln>
        </p:spPr>
        <p:txBody>
          <a:bodyPr spcFirstLastPara="1" wrap="square" lIns="91425" tIns="45700" rIns="91425" bIns="45700" anchor="t" anchorCtr="0">
            <a:noAutofit/>
          </a:bodyPr>
          <a:lstStyle>
            <a:lvl1pPr marL="457200" lvl="0" indent="-330200" algn="l">
              <a:lnSpc>
                <a:spcPct val="90000"/>
              </a:lnSpc>
              <a:spcBef>
                <a:spcPts val="1000"/>
              </a:spcBef>
              <a:spcAft>
                <a:spcPts val="0"/>
              </a:spcAft>
              <a:buClr>
                <a:srgbClr val="7F7F7F"/>
              </a:buClr>
              <a:buSzPts val="1600"/>
              <a:buChar char="•"/>
              <a:defRPr sz="1600">
                <a:solidFill>
                  <a:srgbClr val="7F7F7F"/>
                </a:solidFill>
                <a:latin typeface="Arial"/>
                <a:ea typeface="Arial"/>
                <a:cs typeface="Arial"/>
                <a:sym typeface="Arial"/>
              </a:defRPr>
            </a:lvl1pPr>
            <a:lvl2pPr marL="914400" lvl="1" indent="-381000" algn="l">
              <a:lnSpc>
                <a:spcPct val="90000"/>
              </a:lnSpc>
              <a:spcBef>
                <a:spcPts val="500"/>
              </a:spcBef>
              <a:spcAft>
                <a:spcPts val="0"/>
              </a:spcAft>
              <a:buClr>
                <a:schemeClr val="dk1"/>
              </a:buClr>
              <a:buSzPts val="2400"/>
              <a:buChar char="•"/>
              <a:defRPr>
                <a:latin typeface="Arial"/>
                <a:ea typeface="Arial"/>
                <a:cs typeface="Arial"/>
                <a:sym typeface="Arial"/>
              </a:defRPr>
            </a:lvl2pPr>
            <a:lvl3pPr marL="1371600" lvl="2" indent="-355600" algn="l">
              <a:lnSpc>
                <a:spcPct val="90000"/>
              </a:lnSpc>
              <a:spcBef>
                <a:spcPts val="500"/>
              </a:spcBef>
              <a:spcAft>
                <a:spcPts val="0"/>
              </a:spcAft>
              <a:buClr>
                <a:schemeClr val="dk1"/>
              </a:buClr>
              <a:buSzPts val="2000"/>
              <a:buChar char="•"/>
              <a:defRPr>
                <a:latin typeface="Arial"/>
                <a:ea typeface="Arial"/>
                <a:cs typeface="Arial"/>
                <a:sym typeface="Arial"/>
              </a:defRPr>
            </a:lvl3pPr>
            <a:lvl4pPr marL="1828800" lvl="3" indent="-342900" algn="l">
              <a:lnSpc>
                <a:spcPct val="90000"/>
              </a:lnSpc>
              <a:spcBef>
                <a:spcPts val="500"/>
              </a:spcBef>
              <a:spcAft>
                <a:spcPts val="0"/>
              </a:spcAft>
              <a:buClr>
                <a:schemeClr val="dk1"/>
              </a:buClr>
              <a:buSzPts val="1800"/>
              <a:buChar char="•"/>
              <a:defRPr>
                <a:latin typeface="Arial"/>
                <a:ea typeface="Arial"/>
                <a:cs typeface="Arial"/>
                <a:sym typeface="Arial"/>
              </a:defRPr>
            </a:lvl4pPr>
            <a:lvl5pPr marL="2286000" lvl="4" indent="-342900" algn="l">
              <a:lnSpc>
                <a:spcPct val="90000"/>
              </a:lnSpc>
              <a:spcBef>
                <a:spcPts val="500"/>
              </a:spcBef>
              <a:spcAft>
                <a:spcPts val="0"/>
              </a:spcAft>
              <a:buClr>
                <a:schemeClr val="dk1"/>
              </a:buClr>
              <a:buSzPts val="1800"/>
              <a:buChar char="•"/>
              <a:defRPr>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7" name="Google Shape;67;p11"/>
          <p:cNvSpPr txBox="1">
            <a:spLocks noGrp="1"/>
          </p:cNvSpPr>
          <p:nvPr>
            <p:ph type="title"/>
          </p:nvPr>
        </p:nvSpPr>
        <p:spPr>
          <a:xfrm>
            <a:off x="789559" y="829457"/>
            <a:ext cx="5215880" cy="50966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262626"/>
              </a:buClr>
              <a:buSzPts val="5300"/>
              <a:buFont typeface="Arial"/>
              <a:buNone/>
              <a:defRPr sz="5300" b="1" i="0" baseline="30000">
                <a:solidFill>
                  <a:srgbClr val="262626"/>
                </a:solidFill>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End V2">
  <p:cSld name="End V2">
    <p:bg>
      <p:bgPr>
        <a:solidFill>
          <a:srgbClr val="262626"/>
        </a:solidFill>
        <a:effectLst/>
      </p:bgPr>
    </p:bg>
    <p:spTree>
      <p:nvGrpSpPr>
        <p:cNvPr id="1" name="Shape 78"/>
        <p:cNvGrpSpPr/>
        <p:nvPr/>
      </p:nvGrpSpPr>
      <p:grpSpPr>
        <a:xfrm>
          <a:off x="0" y="0"/>
          <a:ext cx="0" cy="0"/>
          <a:chOff x="0" y="0"/>
          <a:chExt cx="0" cy="0"/>
        </a:xfrm>
      </p:grpSpPr>
      <p:cxnSp>
        <p:nvCxnSpPr>
          <p:cNvPr id="79" name="Google Shape;79;p14"/>
          <p:cNvCxnSpPr/>
          <p:nvPr/>
        </p:nvCxnSpPr>
        <p:spPr>
          <a:xfrm rot="10800000">
            <a:off x="1294234" y="1"/>
            <a:ext cx="4754873" cy="6850729"/>
          </a:xfrm>
          <a:prstGeom prst="straightConnector1">
            <a:avLst/>
          </a:prstGeom>
          <a:noFill/>
          <a:ln w="12700" cap="flat" cmpd="sng">
            <a:solidFill>
              <a:srgbClr val="F7981C"/>
            </a:solidFill>
            <a:prstDash val="solid"/>
            <a:miter lim="400000"/>
            <a:headEnd type="none" w="sm" len="sm"/>
            <a:tailEnd type="none" w="sm" len="sm"/>
          </a:ln>
        </p:spPr>
      </p:cxnSp>
      <p:sp>
        <p:nvSpPr>
          <p:cNvPr id="80" name="Google Shape;80;p14"/>
          <p:cNvSpPr/>
          <p:nvPr/>
        </p:nvSpPr>
        <p:spPr>
          <a:xfrm>
            <a:off x="6544080" y="2419493"/>
            <a:ext cx="3021949" cy="1122852"/>
          </a:xfrm>
          <a:prstGeom prst="ellipse">
            <a:avLst/>
          </a:prstGeom>
          <a:blipFill rotWithShape="1">
            <a:blip r:embed="rId2">
              <a:alphaModFix/>
            </a:blip>
            <a:stretch>
              <a:fillRect l="-3038" t="-5147" r="-30222" b="-3546"/>
            </a:stretch>
          </a:blipFill>
          <a:ln>
            <a:noFill/>
          </a:ln>
        </p:spPr>
        <p:txBody>
          <a:bodyPr spcFirstLastPara="1" wrap="square" lIns="67725" tIns="67725" rIns="67725" bIns="67725" anchor="ctr" anchorCtr="0">
            <a:noAutofit/>
          </a:bodyPr>
          <a:lstStyle/>
          <a:p>
            <a:pPr marL="0" marR="0" lvl="0" indent="0" algn="l" rtl="0">
              <a:lnSpc>
                <a:spcPct val="100000"/>
              </a:lnSpc>
              <a:spcBef>
                <a:spcPts val="0"/>
              </a:spcBef>
              <a:spcAft>
                <a:spcPts val="0"/>
              </a:spcAft>
              <a:buClr>
                <a:schemeClr val="dk1"/>
              </a:buClr>
              <a:buSzPts val="4300"/>
              <a:buFont typeface="Calibri"/>
              <a:buNone/>
            </a:pPr>
            <a:endParaRPr sz="4300" b="1" i="0" u="none" strike="noStrike" cap="none">
              <a:solidFill>
                <a:srgbClr val="000000"/>
              </a:solidFill>
              <a:latin typeface="Calibri"/>
              <a:ea typeface="Calibri"/>
              <a:cs typeface="Calibri"/>
              <a:sym typeface="Calibri"/>
            </a:endParaRPr>
          </a:p>
        </p:txBody>
      </p:sp>
      <p:sp>
        <p:nvSpPr>
          <p:cNvPr id="81" name="Google Shape;81;p14"/>
          <p:cNvSpPr/>
          <p:nvPr/>
        </p:nvSpPr>
        <p:spPr>
          <a:xfrm>
            <a:off x="6544080" y="2419493"/>
            <a:ext cx="3021949" cy="1122852"/>
          </a:xfrm>
          <a:prstGeom prst="ellipse">
            <a:avLst/>
          </a:prstGeom>
          <a:solidFill>
            <a:schemeClr val="dk1">
              <a:alpha val="32941"/>
            </a:schemeClr>
          </a:solidFill>
          <a:ln>
            <a:noFill/>
          </a:ln>
        </p:spPr>
        <p:txBody>
          <a:bodyPr spcFirstLastPara="1" wrap="square" lIns="67725" tIns="67725" rIns="67725" bIns="67725" anchor="ctr" anchorCtr="0">
            <a:noAutofit/>
          </a:bodyPr>
          <a:lstStyle/>
          <a:p>
            <a:pPr marL="0" marR="0" lvl="0" indent="0" algn="l" rtl="0">
              <a:lnSpc>
                <a:spcPct val="100000"/>
              </a:lnSpc>
              <a:spcBef>
                <a:spcPts val="0"/>
              </a:spcBef>
              <a:spcAft>
                <a:spcPts val="0"/>
              </a:spcAft>
              <a:buClr>
                <a:schemeClr val="dk1"/>
              </a:buClr>
              <a:buSzPts val="4300"/>
              <a:buFont typeface="Calibri"/>
              <a:buNone/>
            </a:pPr>
            <a:endParaRPr sz="4300" b="1" i="0" u="none" strike="noStrike" cap="none">
              <a:solidFill>
                <a:srgbClr val="000000"/>
              </a:solidFill>
              <a:latin typeface="Calibri"/>
              <a:ea typeface="Calibri"/>
              <a:cs typeface="Calibri"/>
              <a:sym typeface="Calibri"/>
            </a:endParaRPr>
          </a:p>
        </p:txBody>
      </p:sp>
      <p:sp>
        <p:nvSpPr>
          <p:cNvPr id="82" name="Google Shape;82;p14"/>
          <p:cNvSpPr/>
          <p:nvPr/>
        </p:nvSpPr>
        <p:spPr>
          <a:xfrm>
            <a:off x="2021580" y="2581665"/>
            <a:ext cx="3886851" cy="798507"/>
          </a:xfrm>
          <a:prstGeom prst="rect">
            <a:avLst/>
          </a:prstGeom>
          <a:solidFill>
            <a:srgbClr val="262626"/>
          </a:solidFill>
          <a:ln>
            <a:noFill/>
          </a:ln>
        </p:spPr>
        <p:txBody>
          <a:bodyPr spcFirstLastPara="1" wrap="square" lIns="67725" tIns="67725" rIns="67725" bIns="67725" anchor="ctr" anchorCtr="0">
            <a:noAutofit/>
          </a:bodyPr>
          <a:lstStyle/>
          <a:p>
            <a:pPr marL="0" marR="0" lvl="0" indent="0" algn="l" rtl="0">
              <a:lnSpc>
                <a:spcPct val="100000"/>
              </a:lnSpc>
              <a:spcBef>
                <a:spcPts val="0"/>
              </a:spcBef>
              <a:spcAft>
                <a:spcPts val="0"/>
              </a:spcAft>
              <a:buClr>
                <a:schemeClr val="dk1"/>
              </a:buClr>
              <a:buSzPts val="4300"/>
              <a:buFont typeface="Calibri"/>
              <a:buNone/>
            </a:pPr>
            <a:endParaRPr sz="4300" b="1" i="0" u="none" strike="noStrike" cap="none">
              <a:solidFill>
                <a:srgbClr val="000000"/>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2" r:id="rId4"/>
    <p:sldLayoutId id="2147483653" r:id="rId5"/>
    <p:sldLayoutId id="2147483655" r:id="rId6"/>
    <p:sldLayoutId id="2147483656" r:id="rId7"/>
    <p:sldLayoutId id="2147483657" r:id="rId8"/>
    <p:sldLayoutId id="2147483660" r:id="rId9"/>
    <p:sldLayoutId id="2147483661" r:id="rId10"/>
    <p:sldLayoutId id="2147483663" r:id="rId11"/>
    <p:sldLayoutId id="2147483664" r:id="rId12"/>
    <p:sldLayoutId id="2147483665" r:id="rId13"/>
    <p:sldLayoutId id="2147483666" r:id="rId14"/>
    <p:sldLayoutId id="2147483667" r:id="rId15"/>
    <p:sldLayoutId id="2147483668" r:id="rId16"/>
    <p:sldLayoutId id="2147483669" r:id="rId17"/>
    <p:sldLayoutId id="2147483670" r:id="rId18"/>
    <p:sldLayoutId id="2147483671" r:id="rId19"/>
    <p:sldLayoutId id="2147483705" r:id="rId20"/>
    <p:sldLayoutId id="2147483706" r:id="rId2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38.xml.rels><?xml version="1.0" encoding="UTF-8" standalone="yes"?>
<Relationships xmlns="http://schemas.openxmlformats.org/package/2006/relationships"><Relationship Id="rId8" Type="http://schemas.openxmlformats.org/officeDocument/2006/relationships/hyperlink" Target="https://www.linkedin.com/company/11754/" TargetMode="External"/><Relationship Id="rId3" Type="http://schemas.openxmlformats.org/officeDocument/2006/relationships/hyperlink" Target="http://www.unfpa.org/rss.xml" TargetMode="External"/><Relationship Id="rId7" Type="http://schemas.openxmlformats.org/officeDocument/2006/relationships/hyperlink" Target="https://plus.google.com/+unfpa"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hyperlink" Target="https://www.youtube.com/user/unfpa" TargetMode="External"/><Relationship Id="rId5" Type="http://schemas.openxmlformats.org/officeDocument/2006/relationships/hyperlink" Target="https://www.facebook.com/UNFPA/" TargetMode="External"/><Relationship Id="rId4" Type="http://schemas.openxmlformats.org/officeDocument/2006/relationships/hyperlink" Target="https://twitter.com/UNFPA?ref_src=twsrc%5egoogle|twcamp%5eserp|twgr%5eauthor" TargetMode="External"/><Relationship Id="rId9" Type="http://schemas.openxmlformats.org/officeDocument/2006/relationships/hyperlink" Target="http://www.unfpa.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0.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59"/>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a:t>
            </a:fld>
            <a:endParaRPr/>
          </a:p>
        </p:txBody>
      </p:sp>
      <p:sp>
        <p:nvSpPr>
          <p:cNvPr id="312" name="Google Shape;312;p59"/>
          <p:cNvSpPr txBox="1">
            <a:spLocks noGrp="1"/>
          </p:cNvSpPr>
          <p:nvPr>
            <p:ph type="title"/>
          </p:nvPr>
        </p:nvSpPr>
        <p:spPr>
          <a:xfrm>
            <a:off x="6828391" y="3127249"/>
            <a:ext cx="4794900" cy="846084"/>
          </a:xfrm>
          <a:prstGeom prst="rect">
            <a:avLst/>
          </a:prstGeom>
          <a:noFill/>
          <a:ln>
            <a:noFill/>
          </a:ln>
        </p:spPr>
        <p:txBody>
          <a:bodyPr spcFirstLastPara="1" wrap="square" lIns="91425" tIns="45700" rIns="91425" bIns="45700" anchor="ctr" anchorCtr="0">
            <a:noAutofit/>
          </a:bodyPr>
          <a:lstStyle/>
          <a:p>
            <a:r>
              <a:rPr lang="en-US" b="1" dirty="0" smtClean="0">
                <a:latin typeface="Arial"/>
                <a:ea typeface="Arial"/>
                <a:cs typeface="Arial"/>
                <a:sym typeface="Arial"/>
              </a:rPr>
              <a:t>Pre-Bid Conference</a:t>
            </a:r>
            <a:r>
              <a:rPr lang="en-US" sz="4400" b="1" dirty="0" smtClean="0">
                <a:latin typeface="Arial"/>
                <a:ea typeface="Arial"/>
                <a:cs typeface="Arial"/>
                <a:sym typeface="Arial"/>
              </a:rPr>
              <a:t/>
            </a:r>
            <a:br>
              <a:rPr lang="en-US" sz="4400" b="1" dirty="0" smtClean="0">
                <a:latin typeface="Arial"/>
                <a:ea typeface="Arial"/>
                <a:cs typeface="Arial"/>
                <a:sym typeface="Arial"/>
              </a:rPr>
            </a:br>
            <a:r>
              <a:rPr lang="en-US" sz="4400" b="1" dirty="0" smtClean="0">
                <a:latin typeface="Arial"/>
                <a:ea typeface="Arial"/>
                <a:cs typeface="Arial"/>
                <a:sym typeface="Arial"/>
              </a:rPr>
              <a:t/>
            </a:r>
            <a:br>
              <a:rPr lang="en-US" sz="4400" b="1" dirty="0" smtClean="0">
                <a:latin typeface="Arial"/>
                <a:ea typeface="Arial"/>
                <a:cs typeface="Arial"/>
                <a:sym typeface="Arial"/>
              </a:rPr>
            </a:br>
            <a:r>
              <a:rPr lang="en-GB" sz="2200" b="1" dirty="0" smtClean="0"/>
              <a:t>ITB </a:t>
            </a:r>
            <a:r>
              <a:rPr lang="en-GB" sz="2200" b="1" dirty="0"/>
              <a:t>No. UNFPA/DNK/ITB/19/002 </a:t>
            </a:r>
            <a:r>
              <a:rPr lang="en-GB" sz="2200" b="1" dirty="0" smtClean="0"/>
              <a:t/>
            </a:r>
            <a:br>
              <a:rPr lang="en-GB" sz="2200" b="1" dirty="0" smtClean="0"/>
            </a:br>
            <a:r>
              <a:rPr lang="x-none" sz="2200" dirty="0"/>
              <a:t/>
            </a:r>
            <a:br>
              <a:rPr lang="x-none" sz="2200" dirty="0"/>
            </a:br>
            <a:r>
              <a:rPr lang="en-US" sz="2200" b="1" dirty="0" smtClean="0"/>
              <a:t>SUPPLY </a:t>
            </a:r>
            <a:r>
              <a:rPr lang="en-US" sz="2200" b="1" dirty="0"/>
              <a:t>OF MALE LATEX CONDOMS, FEMALE CONDOMS AND WATER BASED PERSONAL LUBRICANTS IN SACHETS AND IN NON-UNIT USE CONTAINERS (MULTIPLE USING DISPENSING CONTAINERS) </a:t>
            </a:r>
            <a:r>
              <a:rPr lang="en-US" sz="2200" b="1" dirty="0" smtClean="0"/>
              <a:t/>
            </a:r>
            <a:br>
              <a:rPr lang="en-US" sz="2200" b="1" dirty="0" smtClean="0"/>
            </a:br>
            <a:r>
              <a:rPr lang="en-US" sz="2000" b="1" dirty="0" smtClean="0"/>
              <a:t/>
            </a:r>
            <a:br>
              <a:rPr lang="en-US" sz="2000" b="1" dirty="0" smtClean="0"/>
            </a:br>
            <a:r>
              <a:rPr lang="en-US" sz="2000" b="1" dirty="0" smtClean="0">
                <a:solidFill>
                  <a:srgbClr val="999999"/>
                </a:solidFill>
                <a:latin typeface="Arial"/>
                <a:cs typeface="Arial"/>
                <a:sym typeface="Arial"/>
              </a:rPr>
              <a:t>S</a:t>
            </a:r>
            <a:r>
              <a:rPr lang="en-US" sz="2000" b="1" dirty="0" smtClean="0">
                <a:solidFill>
                  <a:srgbClr val="999999"/>
                </a:solidFill>
                <a:latin typeface="Arial"/>
                <a:ea typeface="Arial"/>
                <a:cs typeface="Arial"/>
                <a:sym typeface="Arial"/>
              </a:rPr>
              <a:t>eptember 2019</a:t>
            </a:r>
            <a:endParaRPr sz="2000" b="1" dirty="0">
              <a:solidFill>
                <a:srgbClr val="999999"/>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Google Shape;357;p65"/>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358" name="Google Shape;358;p65"/>
          <p:cNvSpPr txBox="1">
            <a:spLocks noGrp="1"/>
          </p:cNvSpPr>
          <p:nvPr>
            <p:ph type="title"/>
          </p:nvPr>
        </p:nvSpPr>
        <p:spPr>
          <a:xfrm>
            <a:off x="538622" y="2602690"/>
            <a:ext cx="11114757" cy="1652623"/>
          </a:xfrm>
          <a:prstGeom prst="rect">
            <a:avLst/>
          </a:prstGeom>
          <a:noFill/>
          <a:ln>
            <a:noFill/>
          </a:ln>
        </p:spPr>
        <p:txBody>
          <a:bodyPr spcFirstLastPara="1" wrap="square" lIns="91425" tIns="45700" rIns="91425" bIns="45700" anchor="ctr" anchorCtr="0">
            <a:noAutofit/>
          </a:bodyPr>
          <a:lstStyle/>
          <a:p>
            <a:pPr algn="ctr"/>
            <a:r>
              <a:rPr lang="en-GB" sz="5400" b="1" dirty="0"/>
              <a:t>ITB UNFPA/DNK/ITB/19/002: Combined bid for Male Condoms, Female Condoms and Personal Lubricants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66"/>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sp>
        <p:nvSpPr>
          <p:cNvPr id="364" name="Google Shape;364;p66"/>
          <p:cNvSpPr txBox="1">
            <a:spLocks noGrp="1"/>
          </p:cNvSpPr>
          <p:nvPr>
            <p:ph type="title"/>
          </p:nvPr>
        </p:nvSpPr>
        <p:spPr>
          <a:xfrm>
            <a:off x="764675" y="498800"/>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Target Suppliers</a:t>
            </a:r>
            <a:endParaRPr sz="4799" dirty="0"/>
          </a:p>
        </p:txBody>
      </p:sp>
      <p:pic>
        <p:nvPicPr>
          <p:cNvPr id="4098" name="Picture 2" descr="https://lh6.googleusercontent.com/Dx9ZdVD50lgC1zpzdINbqBU4SYUBJx1M4nCfrs11Lm6yuEOrMbMkZDxMBZB46H5qmDact9oJXaIGjNfJwRtyhCp7jGfg-kstcL_h2yD1C0ZZxaYD_J8kto-pzoDx_ib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5423" y="1930336"/>
            <a:ext cx="9372600" cy="40005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7"/>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sp>
        <p:nvSpPr>
          <p:cNvPr id="372" name="Google Shape;372;p67"/>
          <p:cNvSpPr txBox="1">
            <a:spLocks noGrp="1"/>
          </p:cNvSpPr>
          <p:nvPr>
            <p:ph type="title"/>
          </p:nvPr>
        </p:nvSpPr>
        <p:spPr>
          <a:xfrm>
            <a:off x="676656" y="233624"/>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Desired Outcome</a:t>
            </a:r>
            <a:r>
              <a:rPr lang="en-US" sz="4799" dirty="0"/>
              <a:t>				</a:t>
            </a:r>
            <a:endParaRPr sz="4799" dirty="0"/>
          </a:p>
        </p:txBody>
      </p:sp>
      <p:graphicFrame>
        <p:nvGraphicFramePr>
          <p:cNvPr id="2" name="Diagram 1"/>
          <p:cNvGraphicFramePr/>
          <p:nvPr>
            <p:extLst>
              <p:ext uri="{D42A27DB-BD31-4B8C-83A1-F6EECF244321}">
                <p14:modId xmlns:p14="http://schemas.microsoft.com/office/powerpoint/2010/main" val="3587447435"/>
              </p:ext>
            </p:extLst>
          </p:nvPr>
        </p:nvGraphicFramePr>
        <p:xfrm>
          <a:off x="742696" y="1252728"/>
          <a:ext cx="8337296" cy="4828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870674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559" y="1021481"/>
            <a:ext cx="9433733" cy="509665"/>
          </a:xfrm>
        </p:spPr>
        <p:txBody>
          <a:bodyPr/>
          <a:lstStyle/>
          <a:p>
            <a:r>
              <a:rPr lang="en-US" sz="5400" dirty="0" smtClean="0"/>
              <a:t>Combined Bid</a:t>
            </a:r>
            <a:endParaRPr lang="en-GB" dirty="0"/>
          </a:p>
        </p:txBody>
      </p:sp>
      <p:sp>
        <p:nvSpPr>
          <p:cNvPr id="3" name="Text Placeholder 2"/>
          <p:cNvSpPr>
            <a:spLocks noGrp="1"/>
          </p:cNvSpPr>
          <p:nvPr>
            <p:ph type="body" idx="1"/>
          </p:nvPr>
        </p:nvSpPr>
        <p:spPr>
          <a:xfrm>
            <a:off x="789559" y="1322284"/>
            <a:ext cx="9552305" cy="4703612"/>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Bid divided in 4 lots</a:t>
            </a:r>
          </a:p>
          <a:p>
            <a:r>
              <a:rPr lang="en-US" sz="2200" dirty="0" smtClean="0">
                <a:solidFill>
                  <a:schemeClr val="bg1">
                    <a:lumMod val="50000"/>
                  </a:schemeClr>
                </a:solidFill>
                <a:latin typeface="Calibri" panose="020F0502020204030204" pitchFamily="34" charset="0"/>
                <a:cs typeface="Calibri" panose="020F0502020204030204" pitchFamily="34" charset="0"/>
              </a:rPr>
              <a:t>Bidders may </a:t>
            </a:r>
            <a:r>
              <a:rPr lang="en-US" sz="2200" dirty="0">
                <a:solidFill>
                  <a:schemeClr val="bg1">
                    <a:lumMod val="50000"/>
                  </a:schemeClr>
                </a:solidFill>
                <a:latin typeface="Calibri" panose="020F0502020204030204" pitchFamily="34" charset="0"/>
                <a:cs typeface="Calibri" panose="020F0502020204030204" pitchFamily="34" charset="0"/>
              </a:rPr>
              <a:t>submit a tender for </a:t>
            </a:r>
            <a:r>
              <a:rPr lang="en-US" sz="2200" dirty="0" smtClean="0">
                <a:solidFill>
                  <a:schemeClr val="bg1">
                    <a:lumMod val="50000"/>
                  </a:schemeClr>
                </a:solidFill>
                <a:latin typeface="Calibri" panose="020F0502020204030204" pitchFamily="34" charset="0"/>
                <a:cs typeface="Calibri" panose="020F0502020204030204" pitchFamily="34" charset="0"/>
              </a:rPr>
              <a:t>one </a:t>
            </a:r>
            <a:r>
              <a:rPr lang="en-US" sz="2200" dirty="0">
                <a:solidFill>
                  <a:schemeClr val="bg1">
                    <a:lumMod val="50000"/>
                  </a:schemeClr>
                </a:solidFill>
                <a:latin typeface="Calibri" panose="020F0502020204030204" pitchFamily="34" charset="0"/>
                <a:cs typeface="Calibri" panose="020F0502020204030204" pitchFamily="34" charset="0"/>
              </a:rPr>
              <a:t>lot, several or all of the </a:t>
            </a:r>
            <a:r>
              <a:rPr lang="en-US" sz="2200" dirty="0" smtClean="0">
                <a:solidFill>
                  <a:schemeClr val="bg1">
                    <a:lumMod val="50000"/>
                  </a:schemeClr>
                </a:solidFill>
                <a:latin typeface="Calibri" panose="020F0502020204030204" pitchFamily="34" charset="0"/>
                <a:cs typeface="Calibri" panose="020F0502020204030204" pitchFamily="34" charset="0"/>
              </a:rPr>
              <a:t>lots</a:t>
            </a:r>
          </a:p>
          <a:p>
            <a:r>
              <a:rPr lang="es-ES" sz="2200" dirty="0" smtClean="0">
                <a:solidFill>
                  <a:schemeClr val="bg1">
                    <a:lumMod val="50000"/>
                  </a:schemeClr>
                </a:solidFill>
                <a:latin typeface="Calibri" panose="020F0502020204030204" pitchFamily="34" charset="0"/>
                <a:cs typeface="Calibri" panose="020F0502020204030204" pitchFamily="34" charset="0"/>
              </a:rPr>
              <a:t>For each lot the bidder</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smtClean="0">
                <a:solidFill>
                  <a:schemeClr val="bg1">
                    <a:lumMod val="50000"/>
                  </a:schemeClr>
                </a:solidFill>
                <a:latin typeface="Calibri" panose="020F0502020204030204" pitchFamily="34" charset="0"/>
                <a:cs typeface="Calibri" panose="020F0502020204030204" pitchFamily="34" charset="0"/>
              </a:rPr>
              <a:t>is interested in </a:t>
            </a:r>
            <a:r>
              <a:rPr lang="es-ES" sz="2200" dirty="0" err="1" smtClean="0">
                <a:solidFill>
                  <a:schemeClr val="bg1">
                    <a:lumMod val="50000"/>
                  </a:schemeClr>
                </a:solidFill>
                <a:latin typeface="Calibri" panose="020F0502020204030204" pitchFamily="34" charset="0"/>
                <a:cs typeface="Calibri" panose="020F0502020204030204" pitchFamily="34" charset="0"/>
              </a:rPr>
              <a:t>bidding</a:t>
            </a:r>
            <a:r>
              <a:rPr lang="es-ES" sz="2200" dirty="0" smtClean="0">
                <a:solidFill>
                  <a:schemeClr val="bg1">
                    <a:lumMod val="50000"/>
                  </a:schemeClr>
                </a:solidFill>
                <a:latin typeface="Calibri" panose="020F0502020204030204" pitchFamily="34" charset="0"/>
                <a:cs typeface="Calibri" panose="020F0502020204030204" pitchFamily="34" charset="0"/>
              </a:rPr>
              <a:t>, a technical and financial bid should be submitted </a:t>
            </a:r>
            <a:r>
              <a:rPr lang="es-ES" sz="2200" u="sng" dirty="0" smtClean="0">
                <a:solidFill>
                  <a:schemeClr val="bg1">
                    <a:lumMod val="50000"/>
                  </a:schemeClr>
                </a:solidFill>
                <a:latin typeface="Calibri" panose="020F0502020204030204" pitchFamily="34" charset="0"/>
                <a:cs typeface="Calibri" panose="020F0502020204030204" pitchFamily="34" charset="0"/>
              </a:rPr>
              <a:t>separetely</a:t>
            </a:r>
          </a:p>
          <a:p>
            <a:r>
              <a:rPr lang="en-US" sz="2200" dirty="0" smtClean="0">
                <a:solidFill>
                  <a:schemeClr val="bg1">
                    <a:lumMod val="50000"/>
                  </a:schemeClr>
                </a:solidFill>
                <a:latin typeface="Calibri" panose="020F0502020204030204" pitchFamily="34" charset="0"/>
                <a:cs typeface="Calibri" panose="020F0502020204030204" pitchFamily="34" charset="0"/>
              </a:rPr>
              <a:t>Bidders </a:t>
            </a:r>
            <a:r>
              <a:rPr lang="en-US" sz="2200" dirty="0">
                <a:solidFill>
                  <a:schemeClr val="bg1">
                    <a:lumMod val="50000"/>
                  </a:schemeClr>
                </a:solidFill>
                <a:latin typeface="Calibri" panose="020F0502020204030204" pitchFamily="34" charset="0"/>
                <a:cs typeface="Calibri" panose="020F0502020204030204" pitchFamily="34" charset="0"/>
              </a:rPr>
              <a:t>who </a:t>
            </a:r>
            <a:r>
              <a:rPr lang="en-US" sz="2200" dirty="0" smtClean="0">
                <a:solidFill>
                  <a:schemeClr val="bg1">
                    <a:lumMod val="50000"/>
                  </a:schemeClr>
                </a:solidFill>
                <a:latin typeface="Calibri" panose="020F0502020204030204" pitchFamily="34" charset="0"/>
                <a:cs typeface="Calibri" panose="020F0502020204030204" pitchFamily="34" charset="0"/>
              </a:rPr>
              <a:t>wish </a:t>
            </a:r>
            <a:r>
              <a:rPr lang="en-US" sz="2200" dirty="0">
                <a:solidFill>
                  <a:schemeClr val="bg1">
                    <a:lumMod val="50000"/>
                  </a:schemeClr>
                </a:solidFill>
                <a:latin typeface="Calibri" panose="020F0502020204030204" pitchFamily="34" charset="0"/>
                <a:cs typeface="Calibri" panose="020F0502020204030204" pitchFamily="34" charset="0"/>
              </a:rPr>
              <a:t>to submit an offer for more than one lot can do so:</a:t>
            </a: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Submitting for each lot a technical offer and a financial offer in separate emails (2 emails per lot)</a:t>
            </a:r>
          </a:p>
          <a:p>
            <a:pPr lvl="1">
              <a:buClr>
                <a:schemeClr val="accent2"/>
              </a:buClr>
              <a:buFont typeface="Courier New" panose="02070309020205020404" pitchFamily="49" charset="0"/>
              <a:buChar char="o"/>
            </a:pPr>
            <a:r>
              <a:rPr lang="en-US" sz="2200" dirty="0" smtClean="0">
                <a:solidFill>
                  <a:schemeClr val="bg1">
                    <a:lumMod val="50000"/>
                  </a:schemeClr>
                </a:solidFill>
                <a:latin typeface="Calibri" panose="020F0502020204030204" pitchFamily="34" charset="0"/>
                <a:cs typeface="Calibri" panose="020F0502020204030204" pitchFamily="34" charset="0"/>
              </a:rPr>
              <a:t>Submitting </a:t>
            </a:r>
            <a:r>
              <a:rPr lang="en-US" sz="2200" dirty="0">
                <a:solidFill>
                  <a:schemeClr val="bg1">
                    <a:lumMod val="50000"/>
                  </a:schemeClr>
                </a:solidFill>
                <a:latin typeface="Calibri" panose="020F0502020204030204" pitchFamily="34" charset="0"/>
                <a:cs typeface="Calibri" panose="020F0502020204030204" pitchFamily="34" charset="0"/>
              </a:rPr>
              <a:t>all technical offers of each lot together in one email and all financial offers in another email (2 emails in total</a:t>
            </a:r>
            <a:r>
              <a:rPr lang="en-US" sz="2200" dirty="0" smtClean="0">
                <a:solidFill>
                  <a:schemeClr val="bg1">
                    <a:lumMod val="50000"/>
                  </a:schemeClr>
                </a:solidFill>
                <a:latin typeface="Calibri" panose="020F0502020204030204" pitchFamily="34" charset="0"/>
                <a:cs typeface="Calibri" panose="020F0502020204030204" pitchFamily="34" charset="0"/>
              </a:rPr>
              <a:t>)</a:t>
            </a:r>
          </a:p>
          <a:p>
            <a:pPr>
              <a:buFont typeface="Wingdings" panose="05000000000000000000" pitchFamily="2" charset="2"/>
              <a:buChar char="Ø"/>
            </a:pPr>
            <a:r>
              <a:rPr lang="en-US" sz="2200" dirty="0" smtClean="0">
                <a:solidFill>
                  <a:schemeClr val="bg1">
                    <a:lumMod val="50000"/>
                  </a:schemeClr>
                </a:solidFill>
                <a:latin typeface="Calibri" panose="020F0502020204030204" pitchFamily="34" charset="0"/>
                <a:cs typeface="Calibri" panose="020F0502020204030204" pitchFamily="34" charset="0"/>
              </a:rPr>
              <a:t>Never include technical and financial information in the same email</a:t>
            </a:r>
          </a:p>
          <a:p>
            <a:pPr>
              <a:buFont typeface="Wingdings" panose="05000000000000000000" pitchFamily="2" charset="2"/>
              <a:buChar char="Ø"/>
            </a:pPr>
            <a:r>
              <a:rPr lang="en-US" sz="2200" dirty="0">
                <a:solidFill>
                  <a:schemeClr val="bg1">
                    <a:lumMod val="50000"/>
                  </a:schemeClr>
                </a:solidFill>
                <a:latin typeface="Calibri" panose="020F0502020204030204" pitchFamily="34" charset="0"/>
                <a:cs typeface="Calibri" panose="020F0502020204030204" pitchFamily="34" charset="0"/>
              </a:rPr>
              <a:t>Bidders submitting an offer for more than one lot can submit </a:t>
            </a:r>
            <a:r>
              <a:rPr lang="en-US" sz="2200" dirty="0" smtClean="0">
                <a:solidFill>
                  <a:schemeClr val="bg1">
                    <a:lumMod val="50000"/>
                  </a:schemeClr>
                </a:solidFill>
                <a:latin typeface="Calibri" panose="020F0502020204030204" pitchFamily="34" charset="0"/>
                <a:cs typeface="Calibri" panose="020F0502020204030204" pitchFamily="34" charset="0"/>
              </a:rPr>
              <a:t>single declarations </a:t>
            </a:r>
            <a:r>
              <a:rPr lang="en-US" sz="2200" dirty="0">
                <a:solidFill>
                  <a:schemeClr val="bg1">
                    <a:lumMod val="50000"/>
                  </a:schemeClr>
                </a:solidFill>
                <a:latin typeface="Calibri" panose="020F0502020204030204" pitchFamily="34" charset="0"/>
                <a:cs typeface="Calibri" panose="020F0502020204030204" pitchFamily="34" charset="0"/>
              </a:rPr>
              <a:t>covering information for multiple </a:t>
            </a:r>
            <a:r>
              <a:rPr lang="en-US" sz="2200" dirty="0" smtClean="0">
                <a:solidFill>
                  <a:schemeClr val="bg1">
                    <a:lumMod val="50000"/>
                  </a:schemeClr>
                </a:solidFill>
                <a:latin typeface="Calibri" panose="020F0502020204030204" pitchFamily="34" charset="0"/>
                <a:cs typeface="Calibri" panose="020F0502020204030204" pitchFamily="34" charset="0"/>
              </a:rPr>
              <a:t>lots</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endParaRPr lang="es-ES" sz="2200" dirty="0" smtClean="0">
              <a:solidFill>
                <a:schemeClr val="bg1">
                  <a:lumMod val="50000"/>
                </a:schemeClr>
              </a:solidFill>
              <a:latin typeface="Calibri" panose="020F0502020204030204" pitchFamily="34" charset="0"/>
              <a:cs typeface="Calibri" panose="020F0502020204030204" pitchFamily="34" charset="0"/>
            </a:endParaRPr>
          </a:p>
          <a:p>
            <a:endParaRPr lang="es-ES" sz="2200" dirty="0" smtClean="0">
              <a:solidFill>
                <a:schemeClr val="bg1">
                  <a:lumMod val="50000"/>
                </a:schemeClr>
              </a:solidFill>
              <a:latin typeface="Calibri" panose="020F0502020204030204" pitchFamily="34" charset="0"/>
              <a:cs typeface="Calibri" panose="020F0502020204030204" pitchFamily="34" charset="0"/>
            </a:endParaRPr>
          </a:p>
          <a:p>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endParaRPr lang="en-GB" dirty="0"/>
          </a:p>
        </p:txBody>
      </p:sp>
    </p:spTree>
    <p:extLst>
      <p:ext uri="{BB962C8B-B14F-4D97-AF65-F5344CB8AC3E}">
        <p14:creationId xmlns:p14="http://schemas.microsoft.com/office/powerpoint/2010/main" val="38781939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886" y="0"/>
            <a:ext cx="13958847" cy="6858000"/>
          </a:xfrm>
          <a:prstGeom prst="rect">
            <a:avLst/>
          </a:prstGeom>
        </p:spPr>
      </p:pic>
    </p:spTree>
    <p:extLst>
      <p:ext uri="{BB962C8B-B14F-4D97-AF65-F5344CB8AC3E}">
        <p14:creationId xmlns:p14="http://schemas.microsoft.com/office/powerpoint/2010/main" val="27873524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3065170" cy="6858000"/>
          </a:xfrm>
          <a:prstGeom prst="rect">
            <a:avLst/>
          </a:prstGeom>
        </p:spPr>
      </p:pic>
    </p:spTree>
    <p:extLst>
      <p:ext uri="{BB962C8B-B14F-4D97-AF65-F5344CB8AC3E}">
        <p14:creationId xmlns:p14="http://schemas.microsoft.com/office/powerpoint/2010/main" val="36284551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559" y="975761"/>
            <a:ext cx="9433733" cy="509665"/>
          </a:xfrm>
        </p:spPr>
        <p:txBody>
          <a:bodyPr/>
          <a:lstStyle/>
          <a:p>
            <a:r>
              <a:rPr lang="en-US" sz="5400" dirty="0" smtClean="0"/>
              <a:t>Documentation to be submitted for </a:t>
            </a:r>
            <a:br>
              <a:rPr lang="en-US" sz="5400" dirty="0" smtClean="0"/>
            </a:br>
            <a:r>
              <a:rPr lang="en-US" sz="5400" dirty="0" smtClean="0"/>
              <a:t>LOT A: Male Latex Condoms</a:t>
            </a:r>
            <a:endParaRPr lang="en-GB" dirty="0"/>
          </a:p>
        </p:txBody>
      </p:sp>
      <p:sp>
        <p:nvSpPr>
          <p:cNvPr id="3" name="Text Placeholder 2"/>
          <p:cNvSpPr>
            <a:spLocks noGrp="1"/>
          </p:cNvSpPr>
          <p:nvPr>
            <p:ph type="body" idx="1"/>
          </p:nvPr>
        </p:nvSpPr>
        <p:spPr>
          <a:xfrm>
            <a:off x="789559" y="1761196"/>
            <a:ext cx="7796657" cy="4502800"/>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In the TECHNICAL OFFER: </a:t>
            </a:r>
          </a:p>
          <a:p>
            <a:pPr lvl="1">
              <a:buClr>
                <a:schemeClr val="accent2"/>
              </a:buClr>
              <a:buFont typeface="Courier New" panose="02070309020205020404" pitchFamily="49" charset="0"/>
              <a:buChar char="o"/>
            </a:pPr>
            <a:r>
              <a:rPr lang="es-ES" sz="2200" dirty="0" smtClean="0">
                <a:solidFill>
                  <a:schemeClr val="bg1">
                    <a:lumMod val="50000"/>
                  </a:schemeClr>
                </a:solidFill>
                <a:latin typeface="Calibri" panose="020F0502020204030204" pitchFamily="34" charset="0"/>
                <a:cs typeface="Calibri" panose="020F0502020204030204" pitchFamily="34" charset="0"/>
              </a:rPr>
              <a:t>Documents </a:t>
            </a:r>
            <a:r>
              <a:rPr lang="es-ES" sz="2200" dirty="0" err="1" smtClean="0">
                <a:solidFill>
                  <a:schemeClr val="bg1">
                    <a:lumMod val="50000"/>
                  </a:schemeClr>
                </a:solidFill>
                <a:latin typeface="Calibri" panose="020F0502020204030204" pitchFamily="34" charset="0"/>
                <a:cs typeface="Calibri" panose="020F0502020204030204" pitchFamily="34" charset="0"/>
              </a:rPr>
              <a:t>Establishing</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Eligilibility</a:t>
            </a:r>
            <a:r>
              <a:rPr lang="es-ES" sz="2200" dirty="0" smtClean="0">
                <a:solidFill>
                  <a:schemeClr val="bg1">
                    <a:lumMod val="50000"/>
                  </a:schemeClr>
                </a:solidFill>
                <a:latin typeface="Calibri" panose="020F0502020204030204" pitchFamily="34" charset="0"/>
                <a:cs typeface="Calibri" panose="020F0502020204030204" pitchFamily="34" charset="0"/>
              </a:rPr>
              <a:t> and </a:t>
            </a:r>
            <a:r>
              <a:rPr lang="es-ES" sz="2200" dirty="0" err="1" smtClean="0">
                <a:solidFill>
                  <a:schemeClr val="bg1">
                    <a:lumMod val="50000"/>
                  </a:schemeClr>
                </a:solidFill>
                <a:latin typeface="Calibri" panose="020F0502020204030204" pitchFamily="34" charset="0"/>
                <a:cs typeface="Calibri" panose="020F0502020204030204" pitchFamily="34" charset="0"/>
              </a:rPr>
              <a:t>Qualifications</a:t>
            </a:r>
            <a:r>
              <a:rPr lang="es-ES" sz="2200" dirty="0" smtClean="0">
                <a:solidFill>
                  <a:schemeClr val="bg1">
                    <a:lumMod val="50000"/>
                  </a:schemeClr>
                </a:solidFill>
                <a:latin typeface="Calibri" panose="020F0502020204030204" pitchFamily="34" charset="0"/>
                <a:cs typeface="Calibri" panose="020F0502020204030204" pitchFamily="34" charset="0"/>
              </a:rPr>
              <a:t> of ANY BIDDER, </a:t>
            </a:r>
            <a:r>
              <a:rPr lang="es-ES" sz="2200" dirty="0" err="1" smtClean="0">
                <a:solidFill>
                  <a:schemeClr val="bg1">
                    <a:lumMod val="50000"/>
                  </a:schemeClr>
                </a:solidFill>
                <a:latin typeface="Calibri" panose="020F0502020204030204" pitchFamily="34" charset="0"/>
                <a:cs typeface="Calibri" panose="020F0502020204030204" pitchFamily="34" charset="0"/>
              </a:rPr>
              <a:t>including</a:t>
            </a:r>
            <a:r>
              <a:rPr lang="es-ES" sz="2200" dirty="0" smtClean="0">
                <a:solidFill>
                  <a:schemeClr val="bg1">
                    <a:lumMod val="50000"/>
                  </a:schemeClr>
                </a:solidFill>
                <a:latin typeface="Calibri" panose="020F0502020204030204" pitchFamily="34" charset="0"/>
                <a:cs typeface="Calibri" panose="020F0502020204030204" pitchFamily="34" charset="0"/>
              </a:rPr>
              <a:t> Lot A. </a:t>
            </a:r>
            <a:r>
              <a:rPr lang="es-ES" sz="2200" dirty="0" err="1" smtClean="0">
                <a:solidFill>
                  <a:schemeClr val="bg1">
                    <a:lumMod val="50000"/>
                  </a:schemeClr>
                </a:solidFill>
                <a:latin typeface="Calibri" panose="020F0502020204030204" pitchFamily="34" charset="0"/>
                <a:cs typeface="Calibri" panose="020F0502020204030204" pitchFamily="34" charset="0"/>
              </a:rPr>
              <a:t>Male</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Latex</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Condoms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Applicable</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Bidders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Only</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Documents Establishing the Qualification and Conformity of Goods for ANY </a:t>
            </a:r>
            <a:r>
              <a:rPr lang="en-US" sz="2200" dirty="0" smtClean="0">
                <a:solidFill>
                  <a:schemeClr val="bg1">
                    <a:lumMod val="50000"/>
                  </a:schemeClr>
                </a:solidFill>
                <a:latin typeface="Calibri" panose="020F0502020204030204" pitchFamily="34" charset="0"/>
                <a:cs typeface="Calibri" panose="020F0502020204030204" pitchFamily="34" charset="0"/>
              </a:rPr>
              <a:t>LOT, including documents under </a:t>
            </a:r>
            <a:r>
              <a:rPr lang="es-ES" sz="2200" dirty="0">
                <a:solidFill>
                  <a:schemeClr val="bg1">
                    <a:lumMod val="50000"/>
                  </a:schemeClr>
                </a:solidFill>
                <a:latin typeface="Calibri" panose="020F0502020204030204" pitchFamily="34" charset="0"/>
                <a:cs typeface="Calibri" panose="020F0502020204030204" pitchFamily="34" charset="0"/>
              </a:rPr>
              <a:t>Lot A. </a:t>
            </a:r>
            <a:r>
              <a:rPr lang="es-ES" sz="2200" dirty="0" err="1">
                <a:solidFill>
                  <a:schemeClr val="bg1">
                    <a:lumMod val="50000"/>
                  </a:schemeClr>
                </a:solidFill>
                <a:latin typeface="Calibri" panose="020F0502020204030204" pitchFamily="34" charset="0"/>
                <a:cs typeface="Calibri" panose="020F0502020204030204" pitchFamily="34" charset="0"/>
              </a:rPr>
              <a:t>Male</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Latex</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Condoms</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Applicable</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Bidders</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Only</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Samples / Certificate of Analysis and laboratory test results </a:t>
            </a:r>
            <a:r>
              <a:rPr lang="x-none" sz="2200" dirty="0">
                <a:solidFill>
                  <a:schemeClr val="bg1">
                    <a:lumMod val="50000"/>
                  </a:schemeClr>
                </a:solidFill>
                <a:latin typeface="Calibri" panose="020F0502020204030204" pitchFamily="34" charset="0"/>
                <a:cs typeface="Calibri" panose="020F0502020204030204" pitchFamily="34" charset="0"/>
              </a:rPr>
              <a:t>–</a:t>
            </a:r>
            <a:r>
              <a:rPr lang="en-US" sz="2200" dirty="0">
                <a:solidFill>
                  <a:schemeClr val="bg1">
                    <a:lumMod val="50000"/>
                  </a:schemeClr>
                </a:solidFill>
                <a:latin typeface="Calibri" panose="020F0502020204030204" pitchFamily="34" charset="0"/>
                <a:cs typeface="Calibri" panose="020F0502020204030204" pitchFamily="34" charset="0"/>
              </a:rPr>
              <a:t> Same deadline that </a:t>
            </a:r>
            <a:r>
              <a:rPr lang="en-US" sz="2200" dirty="0" smtClean="0">
                <a:solidFill>
                  <a:schemeClr val="bg1">
                    <a:lumMod val="50000"/>
                  </a:schemeClr>
                </a:solidFill>
                <a:latin typeface="Calibri" panose="020F0502020204030204" pitchFamily="34" charset="0"/>
                <a:cs typeface="Calibri" panose="020F0502020204030204" pitchFamily="34" charset="0"/>
              </a:rPr>
              <a:t>Offer Submission </a:t>
            </a:r>
            <a:r>
              <a:rPr lang="en-US" sz="2200" dirty="0">
                <a:solidFill>
                  <a:schemeClr val="bg1">
                    <a:lumMod val="50000"/>
                  </a:schemeClr>
                </a:solidFill>
                <a:latin typeface="Calibri" panose="020F0502020204030204" pitchFamily="34" charset="0"/>
                <a:cs typeface="Calibri" panose="020F0502020204030204" pitchFamily="34" charset="0"/>
              </a:rPr>
              <a:t>D</a:t>
            </a:r>
            <a:r>
              <a:rPr lang="en-US" sz="2200" dirty="0" smtClean="0">
                <a:solidFill>
                  <a:schemeClr val="bg1">
                    <a:lumMod val="50000"/>
                  </a:schemeClr>
                </a:solidFill>
                <a:latin typeface="Calibri" panose="020F0502020204030204" pitchFamily="34" charset="0"/>
                <a:cs typeface="Calibri" panose="020F0502020204030204" pitchFamily="34" charset="0"/>
              </a:rPr>
              <a:t>eadline</a:t>
            </a:r>
            <a:endParaRPr lang="en-US" sz="2200" dirty="0">
              <a:solidFill>
                <a:schemeClr val="bg1">
                  <a:lumMod val="50000"/>
                </a:schemeClr>
              </a:solidFill>
              <a:latin typeface="Calibri" panose="020F0502020204030204" pitchFamily="34" charset="0"/>
              <a:cs typeface="Calibri" panose="020F0502020204030204" pitchFamily="34" charset="0"/>
            </a:endParaRPr>
          </a:p>
          <a:p>
            <a:pPr marL="533400" lvl="1" indent="0">
              <a:buNone/>
            </a:pPr>
            <a:endParaRPr lang="en-US" sz="2000" dirty="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Wingdings" panose="05000000000000000000" pitchFamily="2" charset="2"/>
              <a:buChar char="Ø"/>
            </a:pPr>
            <a:r>
              <a:rPr lang="es-ES" dirty="0" smtClean="0">
                <a:solidFill>
                  <a:schemeClr val="bg1">
                    <a:lumMod val="50000"/>
                  </a:schemeClr>
                </a:solidFill>
                <a:latin typeface="Calibri" panose="020F0502020204030204" pitchFamily="34" charset="0"/>
                <a:cs typeface="Calibri" panose="020F0502020204030204" pitchFamily="34" charset="0"/>
              </a:rPr>
              <a:t>This </a:t>
            </a:r>
            <a:r>
              <a:rPr lang="es-ES" dirty="0" err="1">
                <a:solidFill>
                  <a:schemeClr val="bg1">
                    <a:lumMod val="50000"/>
                  </a:schemeClr>
                </a:solidFill>
                <a:latin typeface="Calibri" panose="020F0502020204030204" pitchFamily="34" charset="0"/>
                <a:cs typeface="Calibri" panose="020F0502020204030204" pitchFamily="34" charset="0"/>
              </a:rPr>
              <a:t>information</a:t>
            </a:r>
            <a:r>
              <a:rPr lang="es-ES" dirty="0">
                <a:solidFill>
                  <a:schemeClr val="bg1">
                    <a:lumMod val="50000"/>
                  </a:schemeClr>
                </a:solidFill>
                <a:latin typeface="Calibri" panose="020F0502020204030204" pitchFamily="34" charset="0"/>
                <a:cs typeface="Calibri" panose="020F0502020204030204" pitchFamily="34" charset="0"/>
              </a:rPr>
              <a:t> can be </a:t>
            </a:r>
            <a:r>
              <a:rPr lang="es-ES" dirty="0" err="1">
                <a:solidFill>
                  <a:schemeClr val="bg1">
                    <a:lumMod val="50000"/>
                  </a:schemeClr>
                </a:solidFill>
                <a:latin typeface="Calibri" panose="020F0502020204030204" pitchFamily="34" charset="0"/>
                <a:cs typeface="Calibri" panose="020F0502020204030204" pitchFamily="34" charset="0"/>
              </a:rPr>
              <a:t>found</a:t>
            </a:r>
            <a:r>
              <a:rPr lang="es-ES" dirty="0">
                <a:solidFill>
                  <a:schemeClr val="bg1">
                    <a:lumMod val="50000"/>
                  </a:schemeClr>
                </a:solidFill>
                <a:latin typeface="Calibri" panose="020F0502020204030204" pitchFamily="34" charset="0"/>
                <a:cs typeface="Calibri" panose="020F0502020204030204" pitchFamily="34" charset="0"/>
              </a:rPr>
              <a:t> in Section I. </a:t>
            </a:r>
            <a:r>
              <a:rPr lang="es-ES" dirty="0" err="1">
                <a:solidFill>
                  <a:schemeClr val="bg1">
                    <a:lumMod val="50000"/>
                  </a:schemeClr>
                </a:solidFill>
                <a:latin typeface="Calibri" panose="020F0502020204030204" pitchFamily="34" charset="0"/>
                <a:cs typeface="Calibri" panose="020F0502020204030204" pitchFamily="34" charset="0"/>
              </a:rPr>
              <a:t>Intructions</a:t>
            </a:r>
            <a:r>
              <a:rPr lang="es-ES" dirty="0">
                <a:solidFill>
                  <a:schemeClr val="bg1">
                    <a:lumMod val="50000"/>
                  </a:schemeClr>
                </a:solidFill>
                <a:latin typeface="Calibri" panose="020F0502020204030204" pitchFamily="34" charset="0"/>
                <a:cs typeface="Calibri" panose="020F0502020204030204" pitchFamily="34" charset="0"/>
              </a:rPr>
              <a:t> to </a:t>
            </a:r>
            <a:r>
              <a:rPr lang="es-ES" dirty="0" err="1">
                <a:solidFill>
                  <a:schemeClr val="bg1">
                    <a:lumMod val="50000"/>
                  </a:schemeClr>
                </a:solidFill>
                <a:latin typeface="Calibri" panose="020F0502020204030204" pitchFamily="34" charset="0"/>
                <a:cs typeface="Calibri" panose="020F0502020204030204" pitchFamily="34" charset="0"/>
              </a:rPr>
              <a:t>Bidders</a:t>
            </a:r>
            <a:r>
              <a:rPr lang="es-ES" dirty="0">
                <a:solidFill>
                  <a:schemeClr val="bg1">
                    <a:lumMod val="50000"/>
                  </a:schemeClr>
                </a:solidFill>
                <a:latin typeface="Calibri" panose="020F0502020204030204" pitchFamily="34" charset="0"/>
                <a:cs typeface="Calibri" panose="020F0502020204030204" pitchFamily="34" charset="0"/>
              </a:rPr>
              <a:t>, C. </a:t>
            </a:r>
            <a:r>
              <a:rPr lang="es-ES" dirty="0" err="1">
                <a:solidFill>
                  <a:schemeClr val="bg1">
                    <a:lumMod val="50000"/>
                  </a:schemeClr>
                </a:solidFill>
                <a:latin typeface="Calibri" panose="020F0502020204030204" pitchFamily="34" charset="0"/>
                <a:cs typeface="Calibri" panose="020F0502020204030204" pitchFamily="34" charset="0"/>
              </a:rPr>
              <a:t>Preparation</a:t>
            </a:r>
            <a:r>
              <a:rPr lang="es-ES" dirty="0">
                <a:solidFill>
                  <a:schemeClr val="bg1">
                    <a:lumMod val="50000"/>
                  </a:schemeClr>
                </a:solidFill>
                <a:latin typeface="Calibri" panose="020F0502020204030204" pitchFamily="34" charset="0"/>
                <a:cs typeface="Calibri" panose="020F0502020204030204" pitchFamily="34" charset="0"/>
              </a:rPr>
              <a:t> of </a:t>
            </a:r>
            <a:r>
              <a:rPr lang="es-ES" dirty="0" err="1">
                <a:solidFill>
                  <a:schemeClr val="bg1">
                    <a:lumMod val="50000"/>
                  </a:schemeClr>
                </a:solidFill>
                <a:latin typeface="Calibri" panose="020F0502020204030204" pitchFamily="34" charset="0"/>
                <a:cs typeface="Calibri" panose="020F0502020204030204" pitchFamily="34" charset="0"/>
              </a:rPr>
              <a:t>Bids</a:t>
            </a:r>
            <a:r>
              <a:rPr lang="es-ES" dirty="0">
                <a:solidFill>
                  <a:schemeClr val="bg1">
                    <a:lumMod val="50000"/>
                  </a:schemeClr>
                </a:solidFill>
                <a:latin typeface="Calibri" panose="020F0502020204030204" pitchFamily="34" charset="0"/>
                <a:cs typeface="Calibri" panose="020F0502020204030204" pitchFamily="34" charset="0"/>
              </a:rPr>
              <a:t>, 13. Documents to be </a:t>
            </a:r>
            <a:r>
              <a:rPr lang="es-ES" dirty="0" err="1">
                <a:solidFill>
                  <a:schemeClr val="bg1">
                    <a:lumMod val="50000"/>
                  </a:schemeClr>
                </a:solidFill>
                <a:latin typeface="Calibri" panose="020F0502020204030204" pitchFamily="34" charset="0"/>
                <a:cs typeface="Calibri" panose="020F0502020204030204" pitchFamily="34" charset="0"/>
              </a:rPr>
              <a:t>submited</a:t>
            </a:r>
            <a:r>
              <a:rPr lang="es-ES" dirty="0">
                <a:solidFill>
                  <a:schemeClr val="bg1">
                    <a:lumMod val="50000"/>
                  </a:schemeClr>
                </a:solidFill>
                <a:latin typeface="Calibri" panose="020F0502020204030204" pitchFamily="34" charset="0"/>
                <a:cs typeface="Calibri" panose="020F0502020204030204" pitchFamily="34" charset="0"/>
              </a:rPr>
              <a:t> </a:t>
            </a:r>
            <a:r>
              <a:rPr lang="es-ES" dirty="0" err="1">
                <a:solidFill>
                  <a:schemeClr val="bg1">
                    <a:lumMod val="50000"/>
                  </a:schemeClr>
                </a:solidFill>
                <a:latin typeface="Calibri" panose="020F0502020204030204" pitchFamily="34" charset="0"/>
                <a:cs typeface="Calibri" panose="020F0502020204030204" pitchFamily="34" charset="0"/>
              </a:rPr>
              <a:t>with</a:t>
            </a:r>
            <a:r>
              <a:rPr lang="es-ES" dirty="0">
                <a:solidFill>
                  <a:schemeClr val="bg1">
                    <a:lumMod val="50000"/>
                  </a:schemeClr>
                </a:solidFill>
                <a:latin typeface="Calibri" panose="020F0502020204030204" pitchFamily="34" charset="0"/>
                <a:cs typeface="Calibri" panose="020F0502020204030204" pitchFamily="34" charset="0"/>
              </a:rPr>
              <a:t> the bid in </a:t>
            </a:r>
            <a:r>
              <a:rPr lang="es-ES" dirty="0" err="1" smtClean="0">
                <a:solidFill>
                  <a:schemeClr val="bg1">
                    <a:lumMod val="50000"/>
                  </a:schemeClr>
                </a:solidFill>
                <a:latin typeface="Calibri" panose="020F0502020204030204" pitchFamily="34" charset="0"/>
                <a:cs typeface="Calibri" panose="020F0502020204030204" pitchFamily="34" charset="0"/>
              </a:rPr>
              <a:t>pages</a:t>
            </a:r>
            <a:r>
              <a:rPr lang="es-ES" dirty="0" smtClean="0">
                <a:solidFill>
                  <a:schemeClr val="bg1">
                    <a:lumMod val="50000"/>
                  </a:schemeClr>
                </a:solidFill>
                <a:latin typeface="Calibri" panose="020F0502020204030204" pitchFamily="34" charset="0"/>
                <a:cs typeface="Calibri" panose="020F0502020204030204" pitchFamily="34" charset="0"/>
              </a:rPr>
              <a:t> 14-18 </a:t>
            </a:r>
            <a:r>
              <a:rPr lang="es-ES" dirty="0">
                <a:solidFill>
                  <a:schemeClr val="bg1">
                    <a:lumMod val="50000"/>
                  </a:schemeClr>
                </a:solidFill>
                <a:latin typeface="Calibri" panose="020F0502020204030204" pitchFamily="34" charset="0"/>
                <a:cs typeface="Calibri" panose="020F0502020204030204" pitchFamily="34" charset="0"/>
              </a:rPr>
              <a:t>of ITB) </a:t>
            </a:r>
          </a:p>
          <a:p>
            <a:pPr lvl="1"/>
            <a:endParaRPr lang="en-GB" dirty="0"/>
          </a:p>
        </p:txBody>
      </p:sp>
    </p:spTree>
    <p:extLst>
      <p:ext uri="{BB962C8B-B14F-4D97-AF65-F5344CB8AC3E}">
        <p14:creationId xmlns:p14="http://schemas.microsoft.com/office/powerpoint/2010/main" val="37521818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Documentation to be submitted for </a:t>
            </a:r>
            <a:br>
              <a:rPr lang="en-US" sz="5400" dirty="0"/>
            </a:br>
            <a:r>
              <a:rPr lang="en-US" sz="5400" dirty="0"/>
              <a:t>LOT A: Male Latex Condoms</a:t>
            </a:r>
            <a:endParaRPr lang="en-GB" dirty="0"/>
          </a:p>
        </p:txBody>
      </p:sp>
      <p:sp>
        <p:nvSpPr>
          <p:cNvPr id="3" name="Text Placeholder 2"/>
          <p:cNvSpPr>
            <a:spLocks noGrp="1"/>
          </p:cNvSpPr>
          <p:nvPr>
            <p:ph type="body" idx="1"/>
          </p:nvPr>
        </p:nvSpPr>
        <p:spPr>
          <a:xfrm>
            <a:off x="789559" y="1761196"/>
            <a:ext cx="9826625" cy="4502800"/>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In the FINANCIAL OFFER: </a:t>
            </a:r>
          </a:p>
          <a:p>
            <a:pPr lvl="1">
              <a:buClr>
                <a:schemeClr val="accent2"/>
              </a:buClr>
              <a:buFont typeface="Courier New" panose="02070309020205020404" pitchFamily="49" charset="0"/>
              <a:buChar char="o"/>
            </a:pPr>
            <a:r>
              <a:rPr lang="es-ES" sz="2200" dirty="0" err="1" smtClean="0">
                <a:solidFill>
                  <a:schemeClr val="bg1">
                    <a:lumMod val="50000"/>
                  </a:schemeClr>
                </a:solidFill>
                <a:latin typeface="Calibri" panose="020F0502020204030204" pitchFamily="34" charset="0"/>
                <a:cs typeface="Calibri" panose="020F0502020204030204" pitchFamily="34" charset="0"/>
              </a:rPr>
              <a:t>Only</a:t>
            </a:r>
            <a:r>
              <a:rPr lang="es-ES" sz="2200" dirty="0" smtClean="0">
                <a:solidFill>
                  <a:schemeClr val="bg1">
                    <a:lumMod val="50000"/>
                  </a:schemeClr>
                </a:solidFill>
                <a:latin typeface="Calibri" panose="020F0502020204030204" pitchFamily="34" charset="0"/>
                <a:cs typeface="Calibri" panose="020F0502020204030204" pitchFamily="34" charset="0"/>
              </a:rPr>
              <a:t> Price Schedule </a:t>
            </a:r>
            <a:r>
              <a:rPr lang="es-ES" sz="2200" dirty="0" err="1" smtClean="0">
                <a:solidFill>
                  <a:schemeClr val="bg1">
                    <a:lumMod val="50000"/>
                  </a:schemeClr>
                </a:solidFill>
                <a:latin typeface="Calibri" panose="020F0502020204030204" pitchFamily="34" charset="0"/>
                <a:cs typeface="Calibri" panose="020F0502020204030204" pitchFamily="34" charset="0"/>
              </a:rPr>
              <a:t>Form</a:t>
            </a:r>
            <a:r>
              <a:rPr lang="es-ES" sz="2200" dirty="0" smtClean="0">
                <a:solidFill>
                  <a:schemeClr val="bg1">
                    <a:lumMod val="50000"/>
                  </a:schemeClr>
                </a:solidFill>
                <a:latin typeface="Calibri" panose="020F0502020204030204" pitchFamily="34" charset="0"/>
                <a:cs typeface="Calibri" panose="020F0502020204030204" pitchFamily="34" charset="0"/>
              </a:rPr>
              <a:t> for LOT A (Section VI </a:t>
            </a:r>
            <a:r>
              <a:rPr lang="x-none" sz="2200" dirty="0" smtClean="0">
                <a:solidFill>
                  <a:schemeClr val="bg1">
                    <a:lumMod val="50000"/>
                  </a:schemeClr>
                </a:solidFill>
                <a:latin typeface="Calibri" panose="020F0502020204030204" pitchFamily="34" charset="0"/>
                <a:cs typeface="Calibri" panose="020F0502020204030204" pitchFamily="34" charset="0"/>
              </a:rPr>
              <a:t>–</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Annex</a:t>
            </a:r>
            <a:r>
              <a:rPr lang="es-ES" sz="2200" dirty="0" smtClean="0">
                <a:solidFill>
                  <a:schemeClr val="bg1">
                    <a:lumMod val="50000"/>
                  </a:schemeClr>
                </a:solidFill>
                <a:latin typeface="Calibri" panose="020F0502020204030204" pitchFamily="34" charset="0"/>
                <a:cs typeface="Calibri" panose="020F0502020204030204" pitchFamily="34" charset="0"/>
              </a:rPr>
              <a:t> E):</a:t>
            </a:r>
            <a:endParaRPr lang="en-GB" dirty="0" smtClean="0"/>
          </a:p>
          <a:p>
            <a:pPr lvl="2">
              <a:buClr>
                <a:schemeClr val="accent2"/>
              </a:buClr>
              <a:buFont typeface="Arial" panose="020B0604020202020204" pitchFamily="34" charset="0"/>
              <a:buChar char="•"/>
            </a:pPr>
            <a:r>
              <a:rPr lang="en-US" sz="2200" dirty="0">
                <a:solidFill>
                  <a:schemeClr val="bg1">
                    <a:lumMod val="50000"/>
                  </a:schemeClr>
                </a:solidFill>
                <a:latin typeface="Calibri" panose="020F0502020204030204" pitchFamily="34" charset="0"/>
                <a:cs typeface="Calibri" panose="020F0502020204030204" pitchFamily="34" charset="0"/>
              </a:rPr>
              <a:t>Financial Bid will be evaluated on the basis of its responsiveness to the tab </a:t>
            </a:r>
            <a:r>
              <a:rPr lang="en-US" sz="2200" dirty="0" err="1">
                <a:solidFill>
                  <a:schemeClr val="bg1">
                    <a:lumMod val="50000"/>
                  </a:schemeClr>
                </a:solidFill>
                <a:latin typeface="Calibri" panose="020F0502020204030204" pitchFamily="34" charset="0"/>
                <a:cs typeface="Calibri" panose="020F0502020204030204" pitchFamily="34" charset="0"/>
              </a:rPr>
              <a:t>PriceFormCondom_Gross</a:t>
            </a:r>
            <a:r>
              <a:rPr lang="en-US" sz="2200" dirty="0">
                <a:solidFill>
                  <a:schemeClr val="bg1">
                    <a:lumMod val="50000"/>
                  </a:schemeClr>
                </a:solidFill>
                <a:latin typeface="Calibri" panose="020F0502020204030204" pitchFamily="34" charset="0"/>
                <a:cs typeface="Calibri" panose="020F0502020204030204" pitchFamily="34" charset="0"/>
              </a:rPr>
              <a:t>. Other tabs are NOT for financial evaluation </a:t>
            </a:r>
            <a:r>
              <a:rPr lang="en-US" sz="2200" dirty="0" smtClean="0">
                <a:solidFill>
                  <a:schemeClr val="bg1">
                    <a:lumMod val="50000"/>
                  </a:schemeClr>
                </a:solidFill>
                <a:latin typeface="Calibri" panose="020F0502020204030204" pitchFamily="34" charset="0"/>
                <a:cs typeface="Calibri" panose="020F0502020204030204" pitchFamily="34" charset="0"/>
              </a:rPr>
              <a:t>purposes</a:t>
            </a:r>
            <a:endParaRPr lang="en-US" sz="2200" dirty="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Arial" panose="020B0604020202020204" pitchFamily="34" charset="0"/>
              <a:buChar char="•"/>
            </a:pPr>
            <a:r>
              <a:rPr lang="en-US" sz="2200" dirty="0" smtClean="0">
                <a:solidFill>
                  <a:schemeClr val="bg1">
                    <a:lumMod val="50000"/>
                  </a:schemeClr>
                </a:solidFill>
                <a:latin typeface="Calibri" panose="020F0502020204030204" pitchFamily="34" charset="0"/>
                <a:cs typeface="Calibri" panose="020F0502020204030204" pitchFamily="34" charset="0"/>
              </a:rPr>
              <a:t>It must included AT LEAST prices </a:t>
            </a:r>
            <a:r>
              <a:rPr lang="en-US" sz="2200" dirty="0">
                <a:solidFill>
                  <a:schemeClr val="bg1">
                    <a:lumMod val="50000"/>
                  </a:schemeClr>
                </a:solidFill>
                <a:latin typeface="Calibri" panose="020F0502020204030204" pitchFamily="34" charset="0"/>
                <a:cs typeface="Calibri" panose="020F0502020204030204" pitchFamily="34" charset="0"/>
              </a:rPr>
              <a:t>for Male Condoms 53mm and 49 </a:t>
            </a:r>
            <a:r>
              <a:rPr lang="en-US" sz="2200" dirty="0" smtClean="0">
                <a:solidFill>
                  <a:schemeClr val="bg1">
                    <a:lumMod val="50000"/>
                  </a:schemeClr>
                </a:solidFill>
                <a:latin typeface="Calibri" panose="020F0502020204030204" pitchFamily="34" charset="0"/>
                <a:cs typeface="Calibri" panose="020F0502020204030204" pitchFamily="34" charset="0"/>
              </a:rPr>
              <a:t>mm</a:t>
            </a:r>
          </a:p>
          <a:p>
            <a:pPr lvl="2">
              <a:buClr>
                <a:schemeClr val="accent2"/>
              </a:buClr>
              <a:buFont typeface="Arial" panose="020B0604020202020204" pitchFamily="34" charset="0"/>
              <a:buChar char="•"/>
            </a:pPr>
            <a:r>
              <a:rPr lang="en-US" sz="2200" dirty="0" smtClean="0">
                <a:solidFill>
                  <a:schemeClr val="bg1">
                    <a:lumMod val="50000"/>
                  </a:schemeClr>
                </a:solidFill>
                <a:latin typeface="Calibri" panose="020F0502020204030204" pitchFamily="34" charset="0"/>
                <a:cs typeface="Calibri" panose="020F0502020204030204" pitchFamily="34" charset="0"/>
              </a:rPr>
              <a:t>Tabs </a:t>
            </a:r>
            <a:r>
              <a:rPr lang="en-US" sz="2200" dirty="0" err="1" smtClean="0">
                <a:solidFill>
                  <a:schemeClr val="bg1">
                    <a:lumMod val="50000"/>
                  </a:schemeClr>
                </a:solidFill>
                <a:latin typeface="Calibri" panose="020F0502020204030204" pitchFamily="34" charset="0"/>
                <a:cs typeface="Calibri" panose="020F0502020204030204" pitchFamily="34" charset="0"/>
              </a:rPr>
              <a:t>PriceFormCondom_Gross</a:t>
            </a:r>
            <a:r>
              <a:rPr lang="en-US" sz="2200" dirty="0" smtClean="0">
                <a:solidFill>
                  <a:schemeClr val="bg1">
                    <a:lumMod val="50000"/>
                  </a:schemeClr>
                </a:solidFill>
                <a:latin typeface="Calibri" panose="020F0502020204030204" pitchFamily="34" charset="0"/>
                <a:cs typeface="Calibri" panose="020F0502020204030204" pitchFamily="34" charset="0"/>
              </a:rPr>
              <a:t>, EXW </a:t>
            </a:r>
            <a:r>
              <a:rPr lang="en-US" sz="2200" dirty="0" err="1" smtClean="0">
                <a:solidFill>
                  <a:schemeClr val="bg1">
                    <a:lumMod val="50000"/>
                  </a:schemeClr>
                </a:solidFill>
                <a:latin typeface="Calibri" panose="020F0502020204030204" pitchFamily="34" charset="0"/>
                <a:cs typeface="Calibri" panose="020F0502020204030204" pitchFamily="34" charset="0"/>
              </a:rPr>
              <a:t>PriceFromCondom_Gross</a:t>
            </a:r>
            <a:r>
              <a:rPr lang="en-US" sz="2200" dirty="0" smtClean="0">
                <a:solidFill>
                  <a:schemeClr val="bg1">
                    <a:lumMod val="50000"/>
                  </a:schemeClr>
                </a:solidFill>
                <a:latin typeface="Calibri" panose="020F0502020204030204" pitchFamily="34" charset="0"/>
                <a:cs typeface="Calibri" panose="020F0502020204030204" pitchFamily="34" charset="0"/>
              </a:rPr>
              <a:t> and Price Structure MUST be completed, the rest are optional depending on the capability/interest of each bidder</a:t>
            </a:r>
          </a:p>
          <a:p>
            <a:pPr lvl="2">
              <a:buClr>
                <a:schemeClr val="accent2"/>
              </a:buClr>
              <a:buFont typeface="Arial" panose="020B0604020202020204" pitchFamily="34" charset="0"/>
              <a:buChar char="•"/>
            </a:pPr>
            <a:r>
              <a:rPr lang="en-US" sz="2200" dirty="0" smtClean="0">
                <a:solidFill>
                  <a:schemeClr val="bg1">
                    <a:lumMod val="50000"/>
                  </a:schemeClr>
                </a:solidFill>
                <a:latin typeface="Calibri" panose="020F0502020204030204" pitchFamily="34" charset="0"/>
                <a:cs typeface="Calibri" panose="020F0502020204030204" pitchFamily="34" charset="0"/>
              </a:rPr>
              <a:t>Only provide quotation for items included in the Prequalification Dossier</a:t>
            </a:r>
            <a:endParaRPr lang="en-US" sz="20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Wingdings" panose="05000000000000000000" pitchFamily="2" charset="2"/>
              <a:buChar char="Ø"/>
            </a:pPr>
            <a:r>
              <a:rPr lang="es-ES" dirty="0" smtClean="0">
                <a:solidFill>
                  <a:schemeClr val="bg1">
                    <a:lumMod val="50000"/>
                  </a:schemeClr>
                </a:solidFill>
                <a:latin typeface="Calibri" panose="020F0502020204030204" pitchFamily="34" charset="0"/>
                <a:cs typeface="Calibri" panose="020F0502020204030204" pitchFamily="34" charset="0"/>
              </a:rPr>
              <a:t>This </a:t>
            </a:r>
            <a:r>
              <a:rPr lang="es-ES" dirty="0" err="1">
                <a:solidFill>
                  <a:schemeClr val="bg1">
                    <a:lumMod val="50000"/>
                  </a:schemeClr>
                </a:solidFill>
                <a:latin typeface="Calibri" panose="020F0502020204030204" pitchFamily="34" charset="0"/>
                <a:cs typeface="Calibri" panose="020F0502020204030204" pitchFamily="34" charset="0"/>
              </a:rPr>
              <a:t>information</a:t>
            </a:r>
            <a:r>
              <a:rPr lang="es-ES" dirty="0">
                <a:solidFill>
                  <a:schemeClr val="bg1">
                    <a:lumMod val="50000"/>
                  </a:schemeClr>
                </a:solidFill>
                <a:latin typeface="Calibri" panose="020F0502020204030204" pitchFamily="34" charset="0"/>
                <a:cs typeface="Calibri" panose="020F0502020204030204" pitchFamily="34" charset="0"/>
              </a:rPr>
              <a:t> can be </a:t>
            </a:r>
            <a:r>
              <a:rPr lang="es-ES" dirty="0" err="1">
                <a:solidFill>
                  <a:schemeClr val="bg1">
                    <a:lumMod val="50000"/>
                  </a:schemeClr>
                </a:solidFill>
                <a:latin typeface="Calibri" panose="020F0502020204030204" pitchFamily="34" charset="0"/>
                <a:cs typeface="Calibri" panose="020F0502020204030204" pitchFamily="34" charset="0"/>
              </a:rPr>
              <a:t>found</a:t>
            </a:r>
            <a:r>
              <a:rPr lang="es-ES" dirty="0">
                <a:solidFill>
                  <a:schemeClr val="bg1">
                    <a:lumMod val="50000"/>
                  </a:schemeClr>
                </a:solidFill>
                <a:latin typeface="Calibri" panose="020F0502020204030204" pitchFamily="34" charset="0"/>
                <a:cs typeface="Calibri" panose="020F0502020204030204" pitchFamily="34" charset="0"/>
              </a:rPr>
              <a:t> in Section I. </a:t>
            </a:r>
            <a:r>
              <a:rPr lang="es-ES" dirty="0" err="1">
                <a:solidFill>
                  <a:schemeClr val="bg1">
                    <a:lumMod val="50000"/>
                  </a:schemeClr>
                </a:solidFill>
                <a:latin typeface="Calibri" panose="020F0502020204030204" pitchFamily="34" charset="0"/>
                <a:cs typeface="Calibri" panose="020F0502020204030204" pitchFamily="34" charset="0"/>
              </a:rPr>
              <a:t>Intructions</a:t>
            </a:r>
            <a:r>
              <a:rPr lang="es-ES" dirty="0">
                <a:solidFill>
                  <a:schemeClr val="bg1">
                    <a:lumMod val="50000"/>
                  </a:schemeClr>
                </a:solidFill>
                <a:latin typeface="Calibri" panose="020F0502020204030204" pitchFamily="34" charset="0"/>
                <a:cs typeface="Calibri" panose="020F0502020204030204" pitchFamily="34" charset="0"/>
              </a:rPr>
              <a:t> to </a:t>
            </a:r>
            <a:r>
              <a:rPr lang="es-ES" dirty="0" err="1">
                <a:solidFill>
                  <a:schemeClr val="bg1">
                    <a:lumMod val="50000"/>
                  </a:schemeClr>
                </a:solidFill>
                <a:latin typeface="Calibri" panose="020F0502020204030204" pitchFamily="34" charset="0"/>
                <a:cs typeface="Calibri" panose="020F0502020204030204" pitchFamily="34" charset="0"/>
              </a:rPr>
              <a:t>Bidders</a:t>
            </a:r>
            <a:r>
              <a:rPr lang="es-ES" dirty="0">
                <a:solidFill>
                  <a:schemeClr val="bg1">
                    <a:lumMod val="50000"/>
                  </a:schemeClr>
                </a:solidFill>
                <a:latin typeface="Calibri" panose="020F0502020204030204" pitchFamily="34" charset="0"/>
                <a:cs typeface="Calibri" panose="020F0502020204030204" pitchFamily="34" charset="0"/>
              </a:rPr>
              <a:t>, </a:t>
            </a:r>
            <a:r>
              <a:rPr lang="es-ES" dirty="0" smtClean="0">
                <a:solidFill>
                  <a:schemeClr val="bg1">
                    <a:lumMod val="50000"/>
                  </a:schemeClr>
                </a:solidFill>
                <a:latin typeface="Calibri" panose="020F0502020204030204" pitchFamily="34" charset="0"/>
                <a:cs typeface="Calibri" panose="020F0502020204030204" pitchFamily="34" charset="0"/>
              </a:rPr>
              <a:t>E. </a:t>
            </a:r>
            <a:r>
              <a:rPr lang="es-ES" dirty="0" err="1" smtClean="0">
                <a:solidFill>
                  <a:schemeClr val="bg1">
                    <a:lumMod val="50000"/>
                  </a:schemeClr>
                </a:solidFill>
                <a:latin typeface="Calibri" panose="020F0502020204030204" pitchFamily="34" charset="0"/>
                <a:cs typeface="Calibri" panose="020F0502020204030204" pitchFamily="34" charset="0"/>
              </a:rPr>
              <a:t>Evaluation</a:t>
            </a:r>
            <a:r>
              <a:rPr lang="es-ES" dirty="0" smtClean="0">
                <a:solidFill>
                  <a:schemeClr val="bg1">
                    <a:lumMod val="50000"/>
                  </a:schemeClr>
                </a:solidFill>
                <a:latin typeface="Calibri" panose="020F0502020204030204" pitchFamily="34" charset="0"/>
                <a:cs typeface="Calibri" panose="020F0502020204030204" pitchFamily="34" charset="0"/>
              </a:rPr>
              <a:t> and </a:t>
            </a:r>
            <a:r>
              <a:rPr lang="es-ES" dirty="0" err="1" smtClean="0">
                <a:solidFill>
                  <a:schemeClr val="bg1">
                    <a:lumMod val="50000"/>
                  </a:schemeClr>
                </a:solidFill>
                <a:latin typeface="Calibri" panose="020F0502020204030204" pitchFamily="34" charset="0"/>
                <a:cs typeface="Calibri" panose="020F0502020204030204" pitchFamily="34" charset="0"/>
              </a:rPr>
              <a:t>Comparison</a:t>
            </a:r>
            <a:r>
              <a:rPr lang="es-ES" dirty="0" smtClean="0">
                <a:solidFill>
                  <a:schemeClr val="bg1">
                    <a:lumMod val="50000"/>
                  </a:schemeClr>
                </a:solidFill>
                <a:latin typeface="Calibri" panose="020F0502020204030204" pitchFamily="34" charset="0"/>
                <a:cs typeface="Calibri" panose="020F0502020204030204" pitchFamily="34" charset="0"/>
              </a:rPr>
              <a:t> of </a:t>
            </a:r>
            <a:r>
              <a:rPr lang="es-ES" dirty="0" err="1" smtClean="0">
                <a:solidFill>
                  <a:schemeClr val="bg1">
                    <a:lumMod val="50000"/>
                  </a:schemeClr>
                </a:solidFill>
                <a:latin typeface="Calibri" panose="020F0502020204030204" pitchFamily="34" charset="0"/>
                <a:cs typeface="Calibri" panose="020F0502020204030204" pitchFamily="34" charset="0"/>
              </a:rPr>
              <a:t>Bids</a:t>
            </a:r>
            <a:r>
              <a:rPr lang="es-ES" dirty="0" smtClean="0">
                <a:solidFill>
                  <a:schemeClr val="bg1">
                    <a:lumMod val="50000"/>
                  </a:schemeClr>
                </a:solidFill>
                <a:latin typeface="Calibri" panose="020F0502020204030204" pitchFamily="34" charset="0"/>
                <a:cs typeface="Calibri" panose="020F0502020204030204" pitchFamily="34" charset="0"/>
              </a:rPr>
              <a:t>, 29. </a:t>
            </a:r>
            <a:r>
              <a:rPr lang="es-ES" dirty="0" err="1" smtClean="0">
                <a:solidFill>
                  <a:schemeClr val="bg1">
                    <a:lumMod val="50000"/>
                  </a:schemeClr>
                </a:solidFill>
                <a:latin typeface="Calibri" panose="020F0502020204030204" pitchFamily="34" charset="0"/>
                <a:cs typeface="Calibri" panose="020F0502020204030204" pitchFamily="34" charset="0"/>
              </a:rPr>
              <a:t>Evaluation</a:t>
            </a:r>
            <a:r>
              <a:rPr lang="es-ES" dirty="0" smtClean="0">
                <a:solidFill>
                  <a:schemeClr val="bg1">
                    <a:lumMod val="50000"/>
                  </a:schemeClr>
                </a:solidFill>
                <a:latin typeface="Calibri" panose="020F0502020204030204" pitchFamily="34" charset="0"/>
                <a:cs typeface="Calibri" panose="020F0502020204030204" pitchFamily="34" charset="0"/>
              </a:rPr>
              <a:t> of </a:t>
            </a:r>
            <a:r>
              <a:rPr lang="es-ES" dirty="0" err="1" smtClean="0">
                <a:solidFill>
                  <a:schemeClr val="bg1">
                    <a:lumMod val="50000"/>
                  </a:schemeClr>
                </a:solidFill>
                <a:latin typeface="Calibri" panose="020F0502020204030204" pitchFamily="34" charset="0"/>
                <a:cs typeface="Calibri" panose="020F0502020204030204" pitchFamily="34" charset="0"/>
              </a:rPr>
              <a:t>Bids</a:t>
            </a:r>
            <a:r>
              <a:rPr lang="es-ES" dirty="0" smtClean="0">
                <a:solidFill>
                  <a:schemeClr val="bg1">
                    <a:lumMod val="50000"/>
                  </a:schemeClr>
                </a:solidFill>
                <a:latin typeface="Calibri" panose="020F0502020204030204" pitchFamily="34" charset="0"/>
                <a:cs typeface="Calibri" panose="020F0502020204030204" pitchFamily="34" charset="0"/>
              </a:rPr>
              <a:t> </a:t>
            </a:r>
            <a:r>
              <a:rPr lang="es-ES" dirty="0">
                <a:solidFill>
                  <a:schemeClr val="bg1">
                    <a:lumMod val="50000"/>
                  </a:schemeClr>
                </a:solidFill>
                <a:latin typeface="Calibri" panose="020F0502020204030204" pitchFamily="34" charset="0"/>
                <a:cs typeface="Calibri" panose="020F0502020204030204" pitchFamily="34" charset="0"/>
              </a:rPr>
              <a:t>in </a:t>
            </a:r>
            <a:r>
              <a:rPr lang="es-ES" dirty="0" smtClean="0">
                <a:solidFill>
                  <a:schemeClr val="bg1">
                    <a:lumMod val="50000"/>
                  </a:schemeClr>
                </a:solidFill>
                <a:latin typeface="Calibri" panose="020F0502020204030204" pitchFamily="34" charset="0"/>
                <a:cs typeface="Calibri" panose="020F0502020204030204" pitchFamily="34" charset="0"/>
              </a:rPr>
              <a:t>page 27 </a:t>
            </a:r>
            <a:r>
              <a:rPr lang="es-ES" dirty="0">
                <a:solidFill>
                  <a:schemeClr val="bg1">
                    <a:lumMod val="50000"/>
                  </a:schemeClr>
                </a:solidFill>
                <a:latin typeface="Calibri" panose="020F0502020204030204" pitchFamily="34" charset="0"/>
                <a:cs typeface="Calibri" panose="020F0502020204030204" pitchFamily="34" charset="0"/>
              </a:rPr>
              <a:t>of ITB) </a:t>
            </a: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s-ES" sz="22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955595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74914" y="1"/>
            <a:ext cx="11125201" cy="6858000"/>
          </a:xfrm>
          <a:prstGeom prst="rect">
            <a:avLst/>
          </a:prstGeom>
        </p:spPr>
      </p:pic>
    </p:spTree>
    <p:extLst>
      <p:ext uri="{BB962C8B-B14F-4D97-AF65-F5344CB8AC3E}">
        <p14:creationId xmlns:p14="http://schemas.microsoft.com/office/powerpoint/2010/main" val="9555016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0" y="0"/>
            <a:ext cx="13008890" cy="6858000"/>
          </a:xfrm>
          <a:prstGeom prst="rect">
            <a:avLst/>
          </a:prstGeom>
        </p:spPr>
      </p:pic>
    </p:spTree>
    <p:extLst>
      <p:ext uri="{BB962C8B-B14F-4D97-AF65-F5344CB8AC3E}">
        <p14:creationId xmlns:p14="http://schemas.microsoft.com/office/powerpoint/2010/main" val="31502613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60"/>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a:p>
        </p:txBody>
      </p:sp>
      <p:sp>
        <p:nvSpPr>
          <p:cNvPr id="318" name="Google Shape;318;p60"/>
          <p:cNvSpPr txBox="1">
            <a:spLocks noGrp="1"/>
          </p:cNvSpPr>
          <p:nvPr>
            <p:ph type="title"/>
          </p:nvPr>
        </p:nvSpPr>
        <p:spPr>
          <a:xfrm>
            <a:off x="856873" y="1020046"/>
            <a:ext cx="9433733" cy="50966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About the Pre-Bid Conference</a:t>
            </a:r>
            <a:endParaRPr sz="4799" dirty="0"/>
          </a:p>
        </p:txBody>
      </p:sp>
      <p:sp>
        <p:nvSpPr>
          <p:cNvPr id="319" name="Google Shape;319;p60"/>
          <p:cNvSpPr txBox="1"/>
          <p:nvPr/>
        </p:nvSpPr>
        <p:spPr>
          <a:xfrm>
            <a:off x="856873" y="1529711"/>
            <a:ext cx="10060500" cy="5087430"/>
          </a:xfrm>
          <a:prstGeom prst="rect">
            <a:avLst/>
          </a:prstGeom>
          <a:noFill/>
          <a:ln>
            <a:noFill/>
          </a:ln>
        </p:spPr>
        <p:txBody>
          <a:bodyPr spcFirstLastPara="1" wrap="square" lIns="67725" tIns="67725" rIns="67725" bIns="67725" anchor="ctr" anchorCtr="0">
            <a:noAutofit/>
          </a:bodyPr>
          <a:lstStyle/>
          <a:p>
            <a:pPr marL="342900" indent="-342900">
              <a:buClr>
                <a:schemeClr val="bg1">
                  <a:lumMod val="50000"/>
                </a:schemeClr>
              </a:buClr>
              <a:buFont typeface="+mj-lt"/>
              <a:buAutoNum type="arabicPeriod"/>
            </a:pPr>
            <a:r>
              <a:rPr lang="en-GB" sz="2200" b="1" dirty="0">
                <a:solidFill>
                  <a:schemeClr val="bg1">
                    <a:lumMod val="50000"/>
                  </a:schemeClr>
                </a:solidFill>
                <a:latin typeface="Calibri" panose="020F0502020204030204" pitchFamily="34" charset="0"/>
                <a:cs typeface="Calibri" panose="020F0502020204030204" pitchFamily="34" charset="0"/>
              </a:rPr>
              <a:t>Welcome</a:t>
            </a:r>
          </a:p>
          <a:p>
            <a:pPr marL="800100" lvl="1" indent="-342900">
              <a:buFont typeface="Courier New" panose="02070309020205020404" pitchFamily="49" charset="0"/>
              <a:buChar char="o"/>
            </a:pPr>
            <a:r>
              <a:rPr lang="en-GB" sz="2200" dirty="0">
                <a:solidFill>
                  <a:schemeClr val="bg1">
                    <a:lumMod val="50000"/>
                  </a:schemeClr>
                </a:solidFill>
                <a:latin typeface="Calibri" panose="020F0502020204030204" pitchFamily="34" charset="0"/>
                <a:cs typeface="Calibri" panose="020F0502020204030204" pitchFamily="34" charset="0"/>
              </a:rPr>
              <a:t>Presentation</a:t>
            </a:r>
          </a:p>
          <a:p>
            <a:pPr marL="342900" indent="-342900">
              <a:buClr>
                <a:schemeClr val="bg1">
                  <a:lumMod val="50000"/>
                </a:schemeClr>
              </a:buClr>
              <a:buFont typeface="+mj-lt"/>
              <a:buAutoNum type="arabicPeriod"/>
            </a:pPr>
            <a:r>
              <a:rPr lang="en-GB" sz="2200" b="1" dirty="0">
                <a:solidFill>
                  <a:schemeClr val="bg1">
                    <a:lumMod val="50000"/>
                  </a:schemeClr>
                </a:solidFill>
                <a:latin typeface="Calibri" panose="020F0502020204030204" pitchFamily="34" charset="0"/>
                <a:cs typeface="Calibri" panose="020F0502020204030204" pitchFamily="34" charset="0"/>
              </a:rPr>
              <a:t>Practical notes</a:t>
            </a:r>
          </a:p>
          <a:p>
            <a:pPr marL="800100" lvl="1" indent="-342900">
              <a:buFont typeface="Courier New" panose="02070309020205020404" pitchFamily="49" charset="0"/>
              <a:buChar char="o"/>
            </a:pPr>
            <a:r>
              <a:rPr lang="en-GB" sz="2200" dirty="0">
                <a:solidFill>
                  <a:schemeClr val="bg1">
                    <a:lumMod val="50000"/>
                  </a:schemeClr>
                </a:solidFill>
                <a:latin typeface="Calibri" panose="020F0502020204030204" pitchFamily="34" charset="0"/>
                <a:cs typeface="Calibri" panose="020F0502020204030204" pitchFamily="34" charset="0"/>
              </a:rPr>
              <a:t>Microphones</a:t>
            </a:r>
          </a:p>
          <a:p>
            <a:pPr marL="800100" lvl="1" indent="-342900">
              <a:buFont typeface="Courier New" panose="02070309020205020404" pitchFamily="49" charset="0"/>
              <a:buChar char="o"/>
            </a:pPr>
            <a:r>
              <a:rPr lang="en-GB" sz="2200" dirty="0">
                <a:solidFill>
                  <a:schemeClr val="bg1">
                    <a:lumMod val="50000"/>
                  </a:schemeClr>
                </a:solidFill>
                <a:latin typeface="Calibri" panose="020F0502020204030204" pitchFamily="34" charset="0"/>
                <a:cs typeface="Calibri" panose="020F0502020204030204" pitchFamily="34" charset="0"/>
              </a:rPr>
              <a:t>Chat and questions</a:t>
            </a:r>
          </a:p>
          <a:p>
            <a:pPr marL="800100" lvl="1" indent="-342900">
              <a:buFont typeface="Courier New" panose="02070309020205020404" pitchFamily="49" charset="0"/>
              <a:buChar char="o"/>
            </a:pPr>
            <a:r>
              <a:rPr lang="en-GB" sz="2200" dirty="0">
                <a:solidFill>
                  <a:schemeClr val="bg1">
                    <a:lumMod val="50000"/>
                  </a:schemeClr>
                </a:solidFill>
                <a:latin typeface="Calibri" panose="020F0502020204030204" pitchFamily="34" charset="0"/>
                <a:cs typeface="Calibri" panose="020F0502020204030204" pitchFamily="34" charset="0"/>
              </a:rPr>
              <a:t>Screen sharing</a:t>
            </a:r>
          </a:p>
          <a:p>
            <a:pPr marL="800100" lvl="1" indent="-342900">
              <a:buFont typeface="Courier New" panose="02070309020205020404" pitchFamily="49" charset="0"/>
              <a:buChar char="o"/>
            </a:pPr>
            <a:r>
              <a:rPr lang="en-GB" sz="2200" dirty="0">
                <a:solidFill>
                  <a:schemeClr val="bg1">
                    <a:lumMod val="50000"/>
                  </a:schemeClr>
                </a:solidFill>
                <a:latin typeface="Calibri" panose="020F0502020204030204" pitchFamily="34" charset="0"/>
                <a:cs typeface="Calibri" panose="020F0502020204030204" pitchFamily="34" charset="0"/>
              </a:rPr>
              <a:t>Session is being </a:t>
            </a:r>
            <a:r>
              <a:rPr lang="en-GB" sz="2200">
                <a:solidFill>
                  <a:schemeClr val="bg1">
                    <a:lumMod val="50000"/>
                  </a:schemeClr>
                </a:solidFill>
                <a:latin typeface="Calibri" panose="020F0502020204030204" pitchFamily="34" charset="0"/>
                <a:cs typeface="Calibri" panose="020F0502020204030204" pitchFamily="34" charset="0"/>
              </a:rPr>
              <a:t>recorded </a:t>
            </a:r>
            <a:endParaRPr lang="en-GB" sz="2200" smtClean="0">
              <a:solidFill>
                <a:schemeClr val="bg1">
                  <a:lumMod val="50000"/>
                </a:schemeClr>
              </a:solidFill>
              <a:latin typeface="Calibri" panose="020F0502020204030204" pitchFamily="34" charset="0"/>
              <a:cs typeface="Calibri" panose="020F0502020204030204" pitchFamily="34" charset="0"/>
            </a:endParaRPr>
          </a:p>
          <a:p>
            <a:pPr marL="800100" lvl="1" indent="-342900">
              <a:buFont typeface="Courier New" panose="02070309020205020404" pitchFamily="49" charset="0"/>
              <a:buChar char="o"/>
            </a:pPr>
            <a:r>
              <a:rPr lang="en-GB" sz="2200" smtClean="0">
                <a:solidFill>
                  <a:schemeClr val="bg1">
                    <a:lumMod val="50000"/>
                  </a:schemeClr>
                </a:solidFill>
                <a:latin typeface="Calibri" panose="020F0502020204030204" pitchFamily="34" charset="0"/>
                <a:cs typeface="Calibri" panose="020F0502020204030204" pitchFamily="34" charset="0"/>
              </a:rPr>
              <a:t>Sharing </a:t>
            </a:r>
            <a:r>
              <a:rPr lang="en-GB" sz="2200" dirty="0">
                <a:solidFill>
                  <a:schemeClr val="bg1">
                    <a:lumMod val="50000"/>
                  </a:schemeClr>
                </a:solidFill>
                <a:latin typeface="Calibri" panose="020F0502020204030204" pitchFamily="34" charset="0"/>
                <a:cs typeface="Calibri" panose="020F0502020204030204" pitchFamily="34" charset="0"/>
              </a:rPr>
              <a:t>of Power Point presentation and audio</a:t>
            </a:r>
          </a:p>
          <a:p>
            <a:pPr marL="342900" indent="-342900">
              <a:buFont typeface="+mj-lt"/>
              <a:buAutoNum type="arabicPeriod"/>
            </a:pPr>
            <a:endParaRPr lang="en-GB" sz="2200" dirty="0">
              <a:solidFill>
                <a:schemeClr val="bg1">
                  <a:lumMod val="50000"/>
                </a:schemeClr>
              </a:solidFill>
              <a:latin typeface="Calibri" panose="020F0502020204030204" pitchFamily="34" charset="0"/>
              <a:cs typeface="Calibri" panose="020F0502020204030204" pitchFamily="34" charset="0"/>
            </a:endParaRPr>
          </a:p>
          <a:p>
            <a:pPr marL="342900" indent="-342900">
              <a:buClr>
                <a:schemeClr val="bg1">
                  <a:lumMod val="50000"/>
                </a:schemeClr>
              </a:buClr>
              <a:buFont typeface="+mj-lt"/>
              <a:buAutoNum type="arabicPeriod"/>
            </a:pPr>
            <a:r>
              <a:rPr lang="en-GB" sz="2200" b="1" dirty="0">
                <a:solidFill>
                  <a:schemeClr val="bg1">
                    <a:lumMod val="50000"/>
                  </a:schemeClr>
                </a:solidFill>
                <a:latin typeface="Calibri" panose="020F0502020204030204" pitchFamily="34" charset="0"/>
                <a:cs typeface="Calibri" panose="020F0502020204030204" pitchFamily="34" charset="0"/>
              </a:rPr>
              <a:t>Disclaimer</a:t>
            </a:r>
          </a:p>
          <a:p>
            <a:pPr algn="just"/>
            <a:r>
              <a:rPr lang="en-GB" sz="2200" dirty="0" smtClean="0">
                <a:solidFill>
                  <a:schemeClr val="bg1">
                    <a:lumMod val="50000"/>
                  </a:schemeClr>
                </a:solidFill>
                <a:latin typeface="Calibri" panose="020F0502020204030204" pitchFamily="34" charset="0"/>
                <a:cs typeface="Calibri" panose="020F0502020204030204" pitchFamily="34" charset="0"/>
              </a:rPr>
              <a:t>Information </a:t>
            </a:r>
            <a:r>
              <a:rPr lang="en-GB" sz="2200" dirty="0">
                <a:solidFill>
                  <a:schemeClr val="bg1">
                    <a:lumMod val="50000"/>
                  </a:schemeClr>
                </a:solidFill>
                <a:latin typeface="Calibri" panose="020F0502020204030204" pitchFamily="34" charset="0"/>
                <a:cs typeface="Calibri" panose="020F0502020204030204" pitchFamily="34" charset="0"/>
              </a:rPr>
              <a:t>provided in this pre-bid conference is provided at this stage only for information purposes and with the aim of facilitating bidder’s understanding of the process. This information will be changed, modified or  updated during the finalization of the tender documents. The information in the tender documents will prevail to any information provided in this pre-bid </a:t>
            </a:r>
            <a:r>
              <a:rPr lang="en-GB" sz="2200" dirty="0" smtClean="0">
                <a:solidFill>
                  <a:schemeClr val="bg1">
                    <a:lumMod val="50000"/>
                  </a:schemeClr>
                </a:solidFill>
                <a:latin typeface="Calibri" panose="020F0502020204030204" pitchFamily="34" charset="0"/>
                <a:cs typeface="Calibri" panose="020F0502020204030204" pitchFamily="34" charset="0"/>
              </a:rPr>
              <a:t>conference</a:t>
            </a:r>
            <a:endParaRPr lang="en-GB" sz="2200" dirty="0">
              <a:solidFill>
                <a:schemeClr val="bg1">
                  <a:lumMod val="50000"/>
                </a:schemeClr>
              </a:solidFill>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7151410"/>
          </a:xfrm>
          <a:prstGeom prst="rect">
            <a:avLst/>
          </a:prstGeom>
        </p:spPr>
      </p:pic>
    </p:spTree>
    <p:extLst>
      <p:ext uri="{BB962C8B-B14F-4D97-AF65-F5344CB8AC3E}">
        <p14:creationId xmlns:p14="http://schemas.microsoft.com/office/powerpoint/2010/main" val="38484191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Documentation to be submitted for </a:t>
            </a:r>
            <a:br>
              <a:rPr lang="en-US" sz="5400" dirty="0"/>
            </a:br>
            <a:r>
              <a:rPr lang="en-US" sz="5400" dirty="0"/>
              <a:t>LOT </a:t>
            </a:r>
            <a:r>
              <a:rPr lang="en-US" sz="5400" dirty="0" smtClean="0"/>
              <a:t>B: Water Based Lubricant Sachets</a:t>
            </a:r>
            <a:endParaRPr lang="en-GB" dirty="0"/>
          </a:p>
        </p:txBody>
      </p:sp>
      <p:sp>
        <p:nvSpPr>
          <p:cNvPr id="3" name="Text Placeholder 2"/>
          <p:cNvSpPr>
            <a:spLocks noGrp="1"/>
          </p:cNvSpPr>
          <p:nvPr>
            <p:ph type="body" idx="1"/>
          </p:nvPr>
        </p:nvSpPr>
        <p:spPr>
          <a:xfrm>
            <a:off x="789559" y="1761196"/>
            <a:ext cx="7796657" cy="4502800"/>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In the TECHNICAL OFFER: </a:t>
            </a:r>
          </a:p>
          <a:p>
            <a:pPr lvl="1">
              <a:buClr>
                <a:schemeClr val="accent2"/>
              </a:buClr>
              <a:buFont typeface="Courier New" panose="02070309020205020404" pitchFamily="49" charset="0"/>
              <a:buChar char="o"/>
            </a:pPr>
            <a:r>
              <a:rPr lang="es-ES" sz="2200" dirty="0" smtClean="0">
                <a:solidFill>
                  <a:schemeClr val="bg1">
                    <a:lumMod val="50000"/>
                  </a:schemeClr>
                </a:solidFill>
                <a:latin typeface="Calibri" panose="020F0502020204030204" pitchFamily="34" charset="0"/>
                <a:cs typeface="Calibri" panose="020F0502020204030204" pitchFamily="34" charset="0"/>
              </a:rPr>
              <a:t>Documents </a:t>
            </a:r>
            <a:r>
              <a:rPr lang="es-ES" sz="2200" dirty="0" err="1" smtClean="0">
                <a:solidFill>
                  <a:schemeClr val="bg1">
                    <a:lumMod val="50000"/>
                  </a:schemeClr>
                </a:solidFill>
                <a:latin typeface="Calibri" panose="020F0502020204030204" pitchFamily="34" charset="0"/>
                <a:cs typeface="Calibri" panose="020F0502020204030204" pitchFamily="34" charset="0"/>
              </a:rPr>
              <a:t>Establishing</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Eligilibility</a:t>
            </a:r>
            <a:r>
              <a:rPr lang="es-ES" sz="2200" dirty="0" smtClean="0">
                <a:solidFill>
                  <a:schemeClr val="bg1">
                    <a:lumMod val="50000"/>
                  </a:schemeClr>
                </a:solidFill>
                <a:latin typeface="Calibri" panose="020F0502020204030204" pitchFamily="34" charset="0"/>
                <a:cs typeface="Calibri" panose="020F0502020204030204" pitchFamily="34" charset="0"/>
              </a:rPr>
              <a:t> and </a:t>
            </a:r>
            <a:r>
              <a:rPr lang="es-ES" sz="2200" dirty="0" err="1" smtClean="0">
                <a:solidFill>
                  <a:schemeClr val="bg1">
                    <a:lumMod val="50000"/>
                  </a:schemeClr>
                </a:solidFill>
                <a:latin typeface="Calibri" panose="020F0502020204030204" pitchFamily="34" charset="0"/>
                <a:cs typeface="Calibri" panose="020F0502020204030204" pitchFamily="34" charset="0"/>
              </a:rPr>
              <a:t>Qualifications</a:t>
            </a:r>
            <a:r>
              <a:rPr lang="es-ES" sz="2200" dirty="0" smtClean="0">
                <a:solidFill>
                  <a:schemeClr val="bg1">
                    <a:lumMod val="50000"/>
                  </a:schemeClr>
                </a:solidFill>
                <a:latin typeface="Calibri" panose="020F0502020204030204" pitchFamily="34" charset="0"/>
                <a:cs typeface="Calibri" panose="020F0502020204030204" pitchFamily="34" charset="0"/>
              </a:rPr>
              <a:t> of ANY BIDDER, </a:t>
            </a:r>
            <a:r>
              <a:rPr lang="es-ES" sz="2200" dirty="0" err="1" smtClean="0">
                <a:solidFill>
                  <a:schemeClr val="bg1">
                    <a:lumMod val="50000"/>
                  </a:schemeClr>
                </a:solidFill>
                <a:latin typeface="Calibri" panose="020F0502020204030204" pitchFamily="34" charset="0"/>
                <a:cs typeface="Calibri" panose="020F0502020204030204" pitchFamily="34" charset="0"/>
              </a:rPr>
              <a:t>including</a:t>
            </a:r>
            <a:r>
              <a:rPr lang="es-ES" sz="2200" dirty="0" smtClean="0">
                <a:solidFill>
                  <a:schemeClr val="bg1">
                    <a:lumMod val="50000"/>
                  </a:schemeClr>
                </a:solidFill>
                <a:latin typeface="Calibri" panose="020F0502020204030204" pitchFamily="34" charset="0"/>
                <a:cs typeface="Calibri" panose="020F0502020204030204" pitchFamily="34" charset="0"/>
              </a:rPr>
              <a:t> Lot B</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Water</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Based</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Lubricants</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smtClean="0">
                <a:solidFill>
                  <a:schemeClr val="bg1">
                    <a:lumMod val="50000"/>
                  </a:schemeClr>
                </a:solidFill>
                <a:latin typeface="Calibri" panose="020F0502020204030204" pitchFamily="34" charset="0"/>
                <a:cs typeface="Calibri" panose="020F0502020204030204" pitchFamily="34" charset="0"/>
              </a:rPr>
              <a:t>in </a:t>
            </a:r>
            <a:r>
              <a:rPr lang="es-ES" sz="2200" dirty="0" err="1" smtClean="0">
                <a:solidFill>
                  <a:schemeClr val="bg1">
                    <a:lumMod val="50000"/>
                  </a:schemeClr>
                </a:solidFill>
                <a:latin typeface="Calibri" panose="020F0502020204030204" pitchFamily="34" charset="0"/>
                <a:cs typeface="Calibri" panose="020F0502020204030204" pitchFamily="34" charset="0"/>
              </a:rPr>
              <a:t>Sachets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Applicable</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Bidders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Only</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Documents Establishing the Qualification and Conformity of Goods for ANY </a:t>
            </a:r>
            <a:r>
              <a:rPr lang="en-US" sz="2200" dirty="0" smtClean="0">
                <a:solidFill>
                  <a:schemeClr val="bg1">
                    <a:lumMod val="50000"/>
                  </a:schemeClr>
                </a:solidFill>
                <a:latin typeface="Calibri" panose="020F0502020204030204" pitchFamily="34" charset="0"/>
                <a:cs typeface="Calibri" panose="020F0502020204030204" pitchFamily="34" charset="0"/>
              </a:rPr>
              <a:t>LOT, including documents under </a:t>
            </a:r>
            <a:r>
              <a:rPr lang="es-ES" sz="2200" dirty="0">
                <a:solidFill>
                  <a:schemeClr val="bg1">
                    <a:lumMod val="50000"/>
                  </a:schemeClr>
                </a:solidFill>
                <a:latin typeface="Calibri" panose="020F0502020204030204" pitchFamily="34" charset="0"/>
                <a:cs typeface="Calibri" panose="020F0502020204030204" pitchFamily="34" charset="0"/>
              </a:rPr>
              <a:t>Lot </a:t>
            </a:r>
            <a:r>
              <a:rPr lang="es-ES" sz="2200" dirty="0" smtClean="0">
                <a:solidFill>
                  <a:schemeClr val="bg1">
                    <a:lumMod val="50000"/>
                  </a:schemeClr>
                </a:solidFill>
                <a:latin typeface="Calibri" panose="020F0502020204030204" pitchFamily="34" charset="0"/>
                <a:cs typeface="Calibri" panose="020F0502020204030204" pitchFamily="34" charset="0"/>
              </a:rPr>
              <a:t>B. </a:t>
            </a:r>
            <a:r>
              <a:rPr lang="es-ES" sz="2200" dirty="0" err="1" smtClean="0">
                <a:solidFill>
                  <a:schemeClr val="bg1">
                    <a:lumMod val="50000"/>
                  </a:schemeClr>
                </a:solidFill>
                <a:latin typeface="Calibri" panose="020F0502020204030204" pitchFamily="34" charset="0"/>
                <a:cs typeface="Calibri" panose="020F0502020204030204" pitchFamily="34" charset="0"/>
              </a:rPr>
              <a:t>Lubricants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Sachets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Applicable</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Bidders</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Only</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Samples / Certificate of Analysis and laboratory test results </a:t>
            </a:r>
            <a:r>
              <a:rPr lang="x-none" sz="2200" dirty="0">
                <a:solidFill>
                  <a:schemeClr val="bg1">
                    <a:lumMod val="50000"/>
                  </a:schemeClr>
                </a:solidFill>
                <a:latin typeface="Calibri" panose="020F0502020204030204" pitchFamily="34" charset="0"/>
                <a:cs typeface="Calibri" panose="020F0502020204030204" pitchFamily="34" charset="0"/>
              </a:rPr>
              <a:t>–</a:t>
            </a:r>
            <a:r>
              <a:rPr lang="en-US" sz="2200" dirty="0">
                <a:solidFill>
                  <a:schemeClr val="bg1">
                    <a:lumMod val="50000"/>
                  </a:schemeClr>
                </a:solidFill>
                <a:latin typeface="Calibri" panose="020F0502020204030204" pitchFamily="34" charset="0"/>
                <a:cs typeface="Calibri" panose="020F0502020204030204" pitchFamily="34" charset="0"/>
              </a:rPr>
              <a:t> Same deadline that </a:t>
            </a:r>
            <a:r>
              <a:rPr lang="en-US" sz="2200" dirty="0" smtClean="0">
                <a:solidFill>
                  <a:schemeClr val="bg1">
                    <a:lumMod val="50000"/>
                  </a:schemeClr>
                </a:solidFill>
                <a:latin typeface="Calibri" panose="020F0502020204030204" pitchFamily="34" charset="0"/>
                <a:cs typeface="Calibri" panose="020F0502020204030204" pitchFamily="34" charset="0"/>
              </a:rPr>
              <a:t>Offer Submission </a:t>
            </a:r>
            <a:r>
              <a:rPr lang="en-US" sz="2200" dirty="0">
                <a:solidFill>
                  <a:schemeClr val="bg1">
                    <a:lumMod val="50000"/>
                  </a:schemeClr>
                </a:solidFill>
                <a:latin typeface="Calibri" panose="020F0502020204030204" pitchFamily="34" charset="0"/>
                <a:cs typeface="Calibri" panose="020F0502020204030204" pitchFamily="34" charset="0"/>
              </a:rPr>
              <a:t>D</a:t>
            </a:r>
            <a:r>
              <a:rPr lang="en-US" sz="2200" dirty="0" smtClean="0">
                <a:solidFill>
                  <a:schemeClr val="bg1">
                    <a:lumMod val="50000"/>
                  </a:schemeClr>
                </a:solidFill>
                <a:latin typeface="Calibri" panose="020F0502020204030204" pitchFamily="34" charset="0"/>
                <a:cs typeface="Calibri" panose="020F0502020204030204" pitchFamily="34" charset="0"/>
              </a:rPr>
              <a:t>eadline</a:t>
            </a:r>
            <a:endParaRPr lang="en-US" sz="2200" dirty="0">
              <a:solidFill>
                <a:schemeClr val="bg1">
                  <a:lumMod val="50000"/>
                </a:schemeClr>
              </a:solidFill>
              <a:latin typeface="Calibri" panose="020F0502020204030204" pitchFamily="34" charset="0"/>
              <a:cs typeface="Calibri" panose="020F0502020204030204" pitchFamily="34" charset="0"/>
            </a:endParaRPr>
          </a:p>
          <a:p>
            <a:pPr marL="533400" lvl="1" indent="0">
              <a:buNone/>
            </a:pPr>
            <a:endParaRPr lang="en-US" sz="2000" dirty="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Wingdings" panose="05000000000000000000" pitchFamily="2" charset="2"/>
              <a:buChar char="Ø"/>
            </a:pPr>
            <a:r>
              <a:rPr lang="es-ES" dirty="0" smtClean="0">
                <a:solidFill>
                  <a:schemeClr val="bg1">
                    <a:lumMod val="50000"/>
                  </a:schemeClr>
                </a:solidFill>
                <a:latin typeface="Calibri" panose="020F0502020204030204" pitchFamily="34" charset="0"/>
                <a:cs typeface="Calibri" panose="020F0502020204030204" pitchFamily="34" charset="0"/>
              </a:rPr>
              <a:t>This </a:t>
            </a:r>
            <a:r>
              <a:rPr lang="es-ES" dirty="0" err="1">
                <a:solidFill>
                  <a:schemeClr val="bg1">
                    <a:lumMod val="50000"/>
                  </a:schemeClr>
                </a:solidFill>
                <a:latin typeface="Calibri" panose="020F0502020204030204" pitchFamily="34" charset="0"/>
                <a:cs typeface="Calibri" panose="020F0502020204030204" pitchFamily="34" charset="0"/>
              </a:rPr>
              <a:t>information</a:t>
            </a:r>
            <a:r>
              <a:rPr lang="es-ES" dirty="0">
                <a:solidFill>
                  <a:schemeClr val="bg1">
                    <a:lumMod val="50000"/>
                  </a:schemeClr>
                </a:solidFill>
                <a:latin typeface="Calibri" panose="020F0502020204030204" pitchFamily="34" charset="0"/>
                <a:cs typeface="Calibri" panose="020F0502020204030204" pitchFamily="34" charset="0"/>
              </a:rPr>
              <a:t> can be </a:t>
            </a:r>
            <a:r>
              <a:rPr lang="es-ES" dirty="0" err="1">
                <a:solidFill>
                  <a:schemeClr val="bg1">
                    <a:lumMod val="50000"/>
                  </a:schemeClr>
                </a:solidFill>
                <a:latin typeface="Calibri" panose="020F0502020204030204" pitchFamily="34" charset="0"/>
                <a:cs typeface="Calibri" panose="020F0502020204030204" pitchFamily="34" charset="0"/>
              </a:rPr>
              <a:t>found</a:t>
            </a:r>
            <a:r>
              <a:rPr lang="es-ES" dirty="0">
                <a:solidFill>
                  <a:schemeClr val="bg1">
                    <a:lumMod val="50000"/>
                  </a:schemeClr>
                </a:solidFill>
                <a:latin typeface="Calibri" panose="020F0502020204030204" pitchFamily="34" charset="0"/>
                <a:cs typeface="Calibri" panose="020F0502020204030204" pitchFamily="34" charset="0"/>
              </a:rPr>
              <a:t> in Section I. </a:t>
            </a:r>
            <a:r>
              <a:rPr lang="es-ES" dirty="0" err="1">
                <a:solidFill>
                  <a:schemeClr val="bg1">
                    <a:lumMod val="50000"/>
                  </a:schemeClr>
                </a:solidFill>
                <a:latin typeface="Calibri" panose="020F0502020204030204" pitchFamily="34" charset="0"/>
                <a:cs typeface="Calibri" panose="020F0502020204030204" pitchFamily="34" charset="0"/>
              </a:rPr>
              <a:t>Intructions</a:t>
            </a:r>
            <a:r>
              <a:rPr lang="es-ES" dirty="0">
                <a:solidFill>
                  <a:schemeClr val="bg1">
                    <a:lumMod val="50000"/>
                  </a:schemeClr>
                </a:solidFill>
                <a:latin typeface="Calibri" panose="020F0502020204030204" pitchFamily="34" charset="0"/>
                <a:cs typeface="Calibri" panose="020F0502020204030204" pitchFamily="34" charset="0"/>
              </a:rPr>
              <a:t> to </a:t>
            </a:r>
            <a:r>
              <a:rPr lang="es-ES" dirty="0" err="1">
                <a:solidFill>
                  <a:schemeClr val="bg1">
                    <a:lumMod val="50000"/>
                  </a:schemeClr>
                </a:solidFill>
                <a:latin typeface="Calibri" panose="020F0502020204030204" pitchFamily="34" charset="0"/>
                <a:cs typeface="Calibri" panose="020F0502020204030204" pitchFamily="34" charset="0"/>
              </a:rPr>
              <a:t>Bidders</a:t>
            </a:r>
            <a:r>
              <a:rPr lang="es-ES" dirty="0">
                <a:solidFill>
                  <a:schemeClr val="bg1">
                    <a:lumMod val="50000"/>
                  </a:schemeClr>
                </a:solidFill>
                <a:latin typeface="Calibri" panose="020F0502020204030204" pitchFamily="34" charset="0"/>
                <a:cs typeface="Calibri" panose="020F0502020204030204" pitchFamily="34" charset="0"/>
              </a:rPr>
              <a:t>, C. </a:t>
            </a:r>
            <a:r>
              <a:rPr lang="es-ES" dirty="0" err="1">
                <a:solidFill>
                  <a:schemeClr val="bg1">
                    <a:lumMod val="50000"/>
                  </a:schemeClr>
                </a:solidFill>
                <a:latin typeface="Calibri" panose="020F0502020204030204" pitchFamily="34" charset="0"/>
                <a:cs typeface="Calibri" panose="020F0502020204030204" pitchFamily="34" charset="0"/>
              </a:rPr>
              <a:t>Preparation</a:t>
            </a:r>
            <a:r>
              <a:rPr lang="es-ES" dirty="0">
                <a:solidFill>
                  <a:schemeClr val="bg1">
                    <a:lumMod val="50000"/>
                  </a:schemeClr>
                </a:solidFill>
                <a:latin typeface="Calibri" panose="020F0502020204030204" pitchFamily="34" charset="0"/>
                <a:cs typeface="Calibri" panose="020F0502020204030204" pitchFamily="34" charset="0"/>
              </a:rPr>
              <a:t> of </a:t>
            </a:r>
            <a:r>
              <a:rPr lang="es-ES" dirty="0" err="1">
                <a:solidFill>
                  <a:schemeClr val="bg1">
                    <a:lumMod val="50000"/>
                  </a:schemeClr>
                </a:solidFill>
                <a:latin typeface="Calibri" panose="020F0502020204030204" pitchFamily="34" charset="0"/>
                <a:cs typeface="Calibri" panose="020F0502020204030204" pitchFamily="34" charset="0"/>
              </a:rPr>
              <a:t>Bids</a:t>
            </a:r>
            <a:r>
              <a:rPr lang="es-ES" dirty="0">
                <a:solidFill>
                  <a:schemeClr val="bg1">
                    <a:lumMod val="50000"/>
                  </a:schemeClr>
                </a:solidFill>
                <a:latin typeface="Calibri" panose="020F0502020204030204" pitchFamily="34" charset="0"/>
                <a:cs typeface="Calibri" panose="020F0502020204030204" pitchFamily="34" charset="0"/>
              </a:rPr>
              <a:t>, 13. Documents to be </a:t>
            </a:r>
            <a:r>
              <a:rPr lang="es-ES" dirty="0" err="1">
                <a:solidFill>
                  <a:schemeClr val="bg1">
                    <a:lumMod val="50000"/>
                  </a:schemeClr>
                </a:solidFill>
                <a:latin typeface="Calibri" panose="020F0502020204030204" pitchFamily="34" charset="0"/>
                <a:cs typeface="Calibri" panose="020F0502020204030204" pitchFamily="34" charset="0"/>
              </a:rPr>
              <a:t>submited</a:t>
            </a:r>
            <a:r>
              <a:rPr lang="es-ES" dirty="0">
                <a:solidFill>
                  <a:schemeClr val="bg1">
                    <a:lumMod val="50000"/>
                  </a:schemeClr>
                </a:solidFill>
                <a:latin typeface="Calibri" panose="020F0502020204030204" pitchFamily="34" charset="0"/>
                <a:cs typeface="Calibri" panose="020F0502020204030204" pitchFamily="34" charset="0"/>
              </a:rPr>
              <a:t> </a:t>
            </a:r>
            <a:r>
              <a:rPr lang="es-ES" dirty="0" err="1">
                <a:solidFill>
                  <a:schemeClr val="bg1">
                    <a:lumMod val="50000"/>
                  </a:schemeClr>
                </a:solidFill>
                <a:latin typeface="Calibri" panose="020F0502020204030204" pitchFamily="34" charset="0"/>
                <a:cs typeface="Calibri" panose="020F0502020204030204" pitchFamily="34" charset="0"/>
              </a:rPr>
              <a:t>with</a:t>
            </a:r>
            <a:r>
              <a:rPr lang="es-ES" dirty="0">
                <a:solidFill>
                  <a:schemeClr val="bg1">
                    <a:lumMod val="50000"/>
                  </a:schemeClr>
                </a:solidFill>
                <a:latin typeface="Calibri" panose="020F0502020204030204" pitchFamily="34" charset="0"/>
                <a:cs typeface="Calibri" panose="020F0502020204030204" pitchFamily="34" charset="0"/>
              </a:rPr>
              <a:t> the bid in </a:t>
            </a:r>
            <a:r>
              <a:rPr lang="es-ES" dirty="0" err="1" smtClean="0">
                <a:solidFill>
                  <a:schemeClr val="bg1">
                    <a:lumMod val="50000"/>
                  </a:schemeClr>
                </a:solidFill>
                <a:latin typeface="Calibri" panose="020F0502020204030204" pitchFamily="34" charset="0"/>
                <a:cs typeface="Calibri" panose="020F0502020204030204" pitchFamily="34" charset="0"/>
              </a:rPr>
              <a:t>pages</a:t>
            </a:r>
            <a:r>
              <a:rPr lang="es-ES" dirty="0" smtClean="0">
                <a:solidFill>
                  <a:schemeClr val="bg1">
                    <a:lumMod val="50000"/>
                  </a:schemeClr>
                </a:solidFill>
                <a:latin typeface="Calibri" panose="020F0502020204030204" pitchFamily="34" charset="0"/>
                <a:cs typeface="Calibri" panose="020F0502020204030204" pitchFamily="34" charset="0"/>
              </a:rPr>
              <a:t> 14-18 </a:t>
            </a:r>
            <a:r>
              <a:rPr lang="es-ES" dirty="0">
                <a:solidFill>
                  <a:schemeClr val="bg1">
                    <a:lumMod val="50000"/>
                  </a:schemeClr>
                </a:solidFill>
                <a:latin typeface="Calibri" panose="020F0502020204030204" pitchFamily="34" charset="0"/>
                <a:cs typeface="Calibri" panose="020F0502020204030204" pitchFamily="34" charset="0"/>
              </a:rPr>
              <a:t>of ITB) </a:t>
            </a:r>
          </a:p>
          <a:p>
            <a:pPr lvl="1"/>
            <a:endParaRPr lang="en-GB" dirty="0"/>
          </a:p>
        </p:txBody>
      </p:sp>
    </p:spTree>
    <p:extLst>
      <p:ext uri="{BB962C8B-B14F-4D97-AF65-F5344CB8AC3E}">
        <p14:creationId xmlns:p14="http://schemas.microsoft.com/office/powerpoint/2010/main" val="21548162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Documentation to be submitted for </a:t>
            </a:r>
            <a:br>
              <a:rPr lang="en-US" sz="5400" dirty="0"/>
            </a:br>
            <a:r>
              <a:rPr lang="en-US" sz="5400" dirty="0"/>
              <a:t>LOT </a:t>
            </a:r>
            <a:r>
              <a:rPr lang="en-US" sz="5400" dirty="0" smtClean="0"/>
              <a:t>B: Water Based Lubricant Sachets</a:t>
            </a:r>
            <a:endParaRPr lang="en-GB" dirty="0"/>
          </a:p>
        </p:txBody>
      </p:sp>
      <p:sp>
        <p:nvSpPr>
          <p:cNvPr id="3" name="Text Placeholder 2"/>
          <p:cNvSpPr>
            <a:spLocks noGrp="1"/>
          </p:cNvSpPr>
          <p:nvPr>
            <p:ph type="body" idx="1"/>
          </p:nvPr>
        </p:nvSpPr>
        <p:spPr>
          <a:xfrm>
            <a:off x="789559" y="1761196"/>
            <a:ext cx="8601329" cy="4502800"/>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In the FINANCIAL OFFER: </a:t>
            </a:r>
          </a:p>
          <a:p>
            <a:pPr lvl="1">
              <a:buClr>
                <a:schemeClr val="accent2"/>
              </a:buClr>
              <a:buFont typeface="Courier New" panose="02070309020205020404" pitchFamily="49" charset="0"/>
              <a:buChar char="o"/>
            </a:pPr>
            <a:r>
              <a:rPr lang="es-ES" sz="2200" dirty="0" err="1" smtClean="0">
                <a:solidFill>
                  <a:schemeClr val="bg1">
                    <a:lumMod val="50000"/>
                  </a:schemeClr>
                </a:solidFill>
                <a:latin typeface="Calibri" panose="020F0502020204030204" pitchFamily="34" charset="0"/>
                <a:cs typeface="Calibri" panose="020F0502020204030204" pitchFamily="34" charset="0"/>
              </a:rPr>
              <a:t>Only</a:t>
            </a:r>
            <a:r>
              <a:rPr lang="es-ES" sz="2200" dirty="0" smtClean="0">
                <a:solidFill>
                  <a:schemeClr val="bg1">
                    <a:lumMod val="50000"/>
                  </a:schemeClr>
                </a:solidFill>
                <a:latin typeface="Calibri" panose="020F0502020204030204" pitchFamily="34" charset="0"/>
                <a:cs typeface="Calibri" panose="020F0502020204030204" pitchFamily="34" charset="0"/>
              </a:rPr>
              <a:t> Price Schedule </a:t>
            </a:r>
            <a:r>
              <a:rPr lang="es-ES" sz="2200" dirty="0" err="1" smtClean="0">
                <a:solidFill>
                  <a:schemeClr val="bg1">
                    <a:lumMod val="50000"/>
                  </a:schemeClr>
                </a:solidFill>
                <a:latin typeface="Calibri" panose="020F0502020204030204" pitchFamily="34" charset="0"/>
                <a:cs typeface="Calibri" panose="020F0502020204030204" pitchFamily="34" charset="0"/>
              </a:rPr>
              <a:t>Form</a:t>
            </a:r>
            <a:r>
              <a:rPr lang="es-ES" sz="2200" dirty="0" smtClean="0">
                <a:solidFill>
                  <a:schemeClr val="bg1">
                    <a:lumMod val="50000"/>
                  </a:schemeClr>
                </a:solidFill>
                <a:latin typeface="Calibri" panose="020F0502020204030204" pitchFamily="34" charset="0"/>
                <a:cs typeface="Calibri" panose="020F0502020204030204" pitchFamily="34" charset="0"/>
              </a:rPr>
              <a:t> for LOT B (Section VI </a:t>
            </a:r>
            <a:r>
              <a:rPr lang="x-none" sz="2200" dirty="0" smtClean="0">
                <a:solidFill>
                  <a:schemeClr val="bg1">
                    <a:lumMod val="50000"/>
                  </a:schemeClr>
                </a:solidFill>
                <a:latin typeface="Calibri" panose="020F0502020204030204" pitchFamily="34" charset="0"/>
                <a:cs typeface="Calibri" panose="020F0502020204030204" pitchFamily="34" charset="0"/>
              </a:rPr>
              <a:t>–</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Annex</a:t>
            </a:r>
            <a:r>
              <a:rPr lang="es-ES" sz="2200" dirty="0" smtClean="0">
                <a:solidFill>
                  <a:schemeClr val="bg1">
                    <a:lumMod val="50000"/>
                  </a:schemeClr>
                </a:solidFill>
                <a:latin typeface="Calibri" panose="020F0502020204030204" pitchFamily="34" charset="0"/>
                <a:cs typeface="Calibri" panose="020F0502020204030204" pitchFamily="34" charset="0"/>
              </a:rPr>
              <a:t> E):</a:t>
            </a:r>
            <a:endParaRPr lang="en-GB" dirty="0" smtClean="0"/>
          </a:p>
          <a:p>
            <a:pPr lvl="2">
              <a:buClr>
                <a:schemeClr val="accent2"/>
              </a:buClr>
              <a:buFont typeface="Arial" panose="020B0604020202020204" pitchFamily="34" charset="0"/>
              <a:buChar char="•"/>
            </a:pPr>
            <a:r>
              <a:rPr lang="en-US" sz="2200" dirty="0">
                <a:solidFill>
                  <a:schemeClr val="bg1">
                    <a:lumMod val="50000"/>
                  </a:schemeClr>
                </a:solidFill>
                <a:latin typeface="Calibri" panose="020F0502020204030204" pitchFamily="34" charset="0"/>
                <a:cs typeface="Calibri" panose="020F0502020204030204" pitchFamily="34" charset="0"/>
              </a:rPr>
              <a:t>Financial Bid will be evaluated on the basis of its responsiveness to the tab </a:t>
            </a:r>
            <a:r>
              <a:rPr lang="en-US" sz="2200" dirty="0" err="1" smtClean="0">
                <a:solidFill>
                  <a:schemeClr val="bg1">
                    <a:lumMod val="50000"/>
                  </a:schemeClr>
                </a:solidFill>
                <a:latin typeface="Calibri" panose="020F0502020204030204" pitchFamily="34" charset="0"/>
                <a:cs typeface="Calibri" panose="020F0502020204030204" pitchFamily="34" charset="0"/>
              </a:rPr>
              <a:t>PriceForm</a:t>
            </a:r>
            <a:r>
              <a:rPr lang="en-US" sz="2200" dirty="0" smtClean="0">
                <a:solidFill>
                  <a:schemeClr val="bg1">
                    <a:lumMod val="50000"/>
                  </a:schemeClr>
                </a:solidFill>
                <a:latin typeface="Calibri" panose="020F0502020204030204" pitchFamily="34" charset="0"/>
                <a:cs typeface="Calibri" panose="020F0502020204030204" pitchFamily="34" charset="0"/>
              </a:rPr>
              <a:t> </a:t>
            </a:r>
            <a:r>
              <a:rPr lang="en-US" sz="2200" dirty="0" err="1">
                <a:solidFill>
                  <a:schemeClr val="bg1">
                    <a:lumMod val="50000"/>
                  </a:schemeClr>
                </a:solidFill>
                <a:latin typeface="Calibri" panose="020F0502020204030204" pitchFamily="34" charset="0"/>
                <a:cs typeface="Calibri" panose="020F0502020204030204" pitchFamily="34" charset="0"/>
              </a:rPr>
              <a:t>Wblubricants</a:t>
            </a:r>
            <a:r>
              <a:rPr lang="en-US" sz="2200" dirty="0" smtClean="0">
                <a:solidFill>
                  <a:schemeClr val="bg1">
                    <a:lumMod val="50000"/>
                  </a:schemeClr>
                </a:solidFill>
                <a:latin typeface="Calibri" panose="020F0502020204030204" pitchFamily="34" charset="0"/>
                <a:cs typeface="Calibri" panose="020F0502020204030204" pitchFamily="34" charset="0"/>
              </a:rPr>
              <a:t>. </a:t>
            </a:r>
            <a:r>
              <a:rPr lang="en-US" sz="2200" dirty="0">
                <a:solidFill>
                  <a:schemeClr val="bg1">
                    <a:lumMod val="50000"/>
                  </a:schemeClr>
                </a:solidFill>
                <a:latin typeface="Calibri" panose="020F0502020204030204" pitchFamily="34" charset="0"/>
                <a:cs typeface="Calibri" panose="020F0502020204030204" pitchFamily="34" charset="0"/>
              </a:rPr>
              <a:t>Other </a:t>
            </a:r>
            <a:r>
              <a:rPr lang="en-US" sz="2200" dirty="0" smtClean="0">
                <a:solidFill>
                  <a:schemeClr val="bg1">
                    <a:lumMod val="50000"/>
                  </a:schemeClr>
                </a:solidFill>
                <a:latin typeface="Calibri" panose="020F0502020204030204" pitchFamily="34" charset="0"/>
                <a:cs typeface="Calibri" panose="020F0502020204030204" pitchFamily="34" charset="0"/>
              </a:rPr>
              <a:t>tab is </a:t>
            </a:r>
            <a:r>
              <a:rPr lang="en-US" sz="2200" dirty="0">
                <a:solidFill>
                  <a:schemeClr val="bg1">
                    <a:lumMod val="50000"/>
                  </a:schemeClr>
                </a:solidFill>
                <a:latin typeface="Calibri" panose="020F0502020204030204" pitchFamily="34" charset="0"/>
                <a:cs typeface="Calibri" panose="020F0502020204030204" pitchFamily="34" charset="0"/>
              </a:rPr>
              <a:t>NOT for financial evaluation </a:t>
            </a:r>
            <a:r>
              <a:rPr lang="en-US" sz="2200" dirty="0" smtClean="0">
                <a:solidFill>
                  <a:schemeClr val="bg1">
                    <a:lumMod val="50000"/>
                  </a:schemeClr>
                </a:solidFill>
                <a:latin typeface="Calibri" panose="020F0502020204030204" pitchFamily="34" charset="0"/>
                <a:cs typeface="Calibri" panose="020F0502020204030204" pitchFamily="34" charset="0"/>
              </a:rPr>
              <a:t>purposes</a:t>
            </a:r>
            <a:endParaRPr lang="en-US" sz="2200" dirty="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Arial" panose="020B0604020202020204" pitchFamily="34" charset="0"/>
              <a:buChar char="•"/>
            </a:pPr>
            <a:r>
              <a:rPr lang="en-US" sz="2200" dirty="0" smtClean="0">
                <a:solidFill>
                  <a:schemeClr val="bg1">
                    <a:lumMod val="50000"/>
                  </a:schemeClr>
                </a:solidFill>
                <a:latin typeface="Calibri" panose="020F0502020204030204" pitchFamily="34" charset="0"/>
                <a:cs typeface="Calibri" panose="020F0502020204030204" pitchFamily="34" charset="0"/>
              </a:rPr>
              <a:t>Tabs </a:t>
            </a:r>
            <a:r>
              <a:rPr lang="en-US" sz="2200" dirty="0" err="1" smtClean="0">
                <a:solidFill>
                  <a:schemeClr val="bg1">
                    <a:lumMod val="50000"/>
                  </a:schemeClr>
                </a:solidFill>
                <a:latin typeface="Calibri" panose="020F0502020204030204" pitchFamily="34" charset="0"/>
                <a:cs typeface="Calibri" panose="020F0502020204030204" pitchFamily="34" charset="0"/>
              </a:rPr>
              <a:t>PriceForm</a:t>
            </a:r>
            <a:r>
              <a:rPr lang="en-US" sz="2200" dirty="0" smtClean="0">
                <a:solidFill>
                  <a:schemeClr val="bg1">
                    <a:lumMod val="50000"/>
                  </a:schemeClr>
                </a:solidFill>
                <a:latin typeface="Calibri" panose="020F0502020204030204" pitchFamily="34" charset="0"/>
                <a:cs typeface="Calibri" panose="020F0502020204030204" pitchFamily="34" charset="0"/>
              </a:rPr>
              <a:t> </a:t>
            </a:r>
            <a:r>
              <a:rPr lang="en-US" sz="2200" dirty="0" err="1" smtClean="0">
                <a:solidFill>
                  <a:schemeClr val="bg1">
                    <a:lumMod val="50000"/>
                  </a:schemeClr>
                </a:solidFill>
                <a:latin typeface="Calibri" panose="020F0502020204030204" pitchFamily="34" charset="0"/>
                <a:cs typeface="Calibri" panose="020F0502020204030204" pitchFamily="34" charset="0"/>
              </a:rPr>
              <a:t>Wblubricants</a:t>
            </a:r>
            <a:r>
              <a:rPr lang="en-US" sz="2200" dirty="0" smtClean="0">
                <a:solidFill>
                  <a:schemeClr val="bg1">
                    <a:lumMod val="50000"/>
                  </a:schemeClr>
                </a:solidFill>
                <a:latin typeface="Calibri" panose="020F0502020204030204" pitchFamily="34" charset="0"/>
                <a:cs typeface="Calibri" panose="020F0502020204030204" pitchFamily="34" charset="0"/>
              </a:rPr>
              <a:t> and Price Structure MUST be completed</a:t>
            </a: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Wingdings" panose="05000000000000000000" pitchFamily="2" charset="2"/>
              <a:buChar char="Ø"/>
            </a:pPr>
            <a:r>
              <a:rPr lang="es-ES" dirty="0" smtClean="0">
                <a:solidFill>
                  <a:schemeClr val="bg1">
                    <a:lumMod val="50000"/>
                  </a:schemeClr>
                </a:solidFill>
                <a:latin typeface="Calibri" panose="020F0502020204030204" pitchFamily="34" charset="0"/>
                <a:cs typeface="Calibri" panose="020F0502020204030204" pitchFamily="34" charset="0"/>
              </a:rPr>
              <a:t>This </a:t>
            </a:r>
            <a:r>
              <a:rPr lang="es-ES" dirty="0" err="1">
                <a:solidFill>
                  <a:schemeClr val="bg1">
                    <a:lumMod val="50000"/>
                  </a:schemeClr>
                </a:solidFill>
                <a:latin typeface="Calibri" panose="020F0502020204030204" pitchFamily="34" charset="0"/>
                <a:cs typeface="Calibri" panose="020F0502020204030204" pitchFamily="34" charset="0"/>
              </a:rPr>
              <a:t>information</a:t>
            </a:r>
            <a:r>
              <a:rPr lang="es-ES" dirty="0">
                <a:solidFill>
                  <a:schemeClr val="bg1">
                    <a:lumMod val="50000"/>
                  </a:schemeClr>
                </a:solidFill>
                <a:latin typeface="Calibri" panose="020F0502020204030204" pitchFamily="34" charset="0"/>
                <a:cs typeface="Calibri" panose="020F0502020204030204" pitchFamily="34" charset="0"/>
              </a:rPr>
              <a:t> can be </a:t>
            </a:r>
            <a:r>
              <a:rPr lang="es-ES" dirty="0" err="1">
                <a:solidFill>
                  <a:schemeClr val="bg1">
                    <a:lumMod val="50000"/>
                  </a:schemeClr>
                </a:solidFill>
                <a:latin typeface="Calibri" panose="020F0502020204030204" pitchFamily="34" charset="0"/>
                <a:cs typeface="Calibri" panose="020F0502020204030204" pitchFamily="34" charset="0"/>
              </a:rPr>
              <a:t>found</a:t>
            </a:r>
            <a:r>
              <a:rPr lang="es-ES" dirty="0">
                <a:solidFill>
                  <a:schemeClr val="bg1">
                    <a:lumMod val="50000"/>
                  </a:schemeClr>
                </a:solidFill>
                <a:latin typeface="Calibri" panose="020F0502020204030204" pitchFamily="34" charset="0"/>
                <a:cs typeface="Calibri" panose="020F0502020204030204" pitchFamily="34" charset="0"/>
              </a:rPr>
              <a:t> in Section I. </a:t>
            </a:r>
            <a:r>
              <a:rPr lang="es-ES" dirty="0" err="1">
                <a:solidFill>
                  <a:schemeClr val="bg1">
                    <a:lumMod val="50000"/>
                  </a:schemeClr>
                </a:solidFill>
                <a:latin typeface="Calibri" panose="020F0502020204030204" pitchFamily="34" charset="0"/>
                <a:cs typeface="Calibri" panose="020F0502020204030204" pitchFamily="34" charset="0"/>
              </a:rPr>
              <a:t>Intructions</a:t>
            </a:r>
            <a:r>
              <a:rPr lang="es-ES" dirty="0">
                <a:solidFill>
                  <a:schemeClr val="bg1">
                    <a:lumMod val="50000"/>
                  </a:schemeClr>
                </a:solidFill>
                <a:latin typeface="Calibri" panose="020F0502020204030204" pitchFamily="34" charset="0"/>
                <a:cs typeface="Calibri" panose="020F0502020204030204" pitchFamily="34" charset="0"/>
              </a:rPr>
              <a:t> to </a:t>
            </a:r>
            <a:r>
              <a:rPr lang="es-ES" dirty="0" err="1">
                <a:solidFill>
                  <a:schemeClr val="bg1">
                    <a:lumMod val="50000"/>
                  </a:schemeClr>
                </a:solidFill>
                <a:latin typeface="Calibri" panose="020F0502020204030204" pitchFamily="34" charset="0"/>
                <a:cs typeface="Calibri" panose="020F0502020204030204" pitchFamily="34" charset="0"/>
              </a:rPr>
              <a:t>Bidders</a:t>
            </a:r>
            <a:r>
              <a:rPr lang="es-ES" dirty="0">
                <a:solidFill>
                  <a:schemeClr val="bg1">
                    <a:lumMod val="50000"/>
                  </a:schemeClr>
                </a:solidFill>
                <a:latin typeface="Calibri" panose="020F0502020204030204" pitchFamily="34" charset="0"/>
                <a:cs typeface="Calibri" panose="020F0502020204030204" pitchFamily="34" charset="0"/>
              </a:rPr>
              <a:t>, </a:t>
            </a:r>
            <a:r>
              <a:rPr lang="es-ES" dirty="0" smtClean="0">
                <a:solidFill>
                  <a:schemeClr val="bg1">
                    <a:lumMod val="50000"/>
                  </a:schemeClr>
                </a:solidFill>
                <a:latin typeface="Calibri" panose="020F0502020204030204" pitchFamily="34" charset="0"/>
                <a:cs typeface="Calibri" panose="020F0502020204030204" pitchFamily="34" charset="0"/>
              </a:rPr>
              <a:t>E. </a:t>
            </a:r>
            <a:r>
              <a:rPr lang="es-ES" dirty="0" err="1" smtClean="0">
                <a:solidFill>
                  <a:schemeClr val="bg1">
                    <a:lumMod val="50000"/>
                  </a:schemeClr>
                </a:solidFill>
                <a:latin typeface="Calibri" panose="020F0502020204030204" pitchFamily="34" charset="0"/>
                <a:cs typeface="Calibri" panose="020F0502020204030204" pitchFamily="34" charset="0"/>
              </a:rPr>
              <a:t>Evaluation</a:t>
            </a:r>
            <a:r>
              <a:rPr lang="es-ES" dirty="0" smtClean="0">
                <a:solidFill>
                  <a:schemeClr val="bg1">
                    <a:lumMod val="50000"/>
                  </a:schemeClr>
                </a:solidFill>
                <a:latin typeface="Calibri" panose="020F0502020204030204" pitchFamily="34" charset="0"/>
                <a:cs typeface="Calibri" panose="020F0502020204030204" pitchFamily="34" charset="0"/>
              </a:rPr>
              <a:t> and </a:t>
            </a:r>
            <a:r>
              <a:rPr lang="es-ES" dirty="0" err="1" smtClean="0">
                <a:solidFill>
                  <a:schemeClr val="bg1">
                    <a:lumMod val="50000"/>
                  </a:schemeClr>
                </a:solidFill>
                <a:latin typeface="Calibri" panose="020F0502020204030204" pitchFamily="34" charset="0"/>
                <a:cs typeface="Calibri" panose="020F0502020204030204" pitchFamily="34" charset="0"/>
              </a:rPr>
              <a:t>Comparison</a:t>
            </a:r>
            <a:r>
              <a:rPr lang="es-ES" dirty="0" smtClean="0">
                <a:solidFill>
                  <a:schemeClr val="bg1">
                    <a:lumMod val="50000"/>
                  </a:schemeClr>
                </a:solidFill>
                <a:latin typeface="Calibri" panose="020F0502020204030204" pitchFamily="34" charset="0"/>
                <a:cs typeface="Calibri" panose="020F0502020204030204" pitchFamily="34" charset="0"/>
              </a:rPr>
              <a:t> of </a:t>
            </a:r>
            <a:r>
              <a:rPr lang="es-ES" dirty="0" err="1" smtClean="0">
                <a:solidFill>
                  <a:schemeClr val="bg1">
                    <a:lumMod val="50000"/>
                  </a:schemeClr>
                </a:solidFill>
                <a:latin typeface="Calibri" panose="020F0502020204030204" pitchFamily="34" charset="0"/>
                <a:cs typeface="Calibri" panose="020F0502020204030204" pitchFamily="34" charset="0"/>
              </a:rPr>
              <a:t>Bids</a:t>
            </a:r>
            <a:r>
              <a:rPr lang="es-ES" dirty="0" smtClean="0">
                <a:solidFill>
                  <a:schemeClr val="bg1">
                    <a:lumMod val="50000"/>
                  </a:schemeClr>
                </a:solidFill>
                <a:latin typeface="Calibri" panose="020F0502020204030204" pitchFamily="34" charset="0"/>
                <a:cs typeface="Calibri" panose="020F0502020204030204" pitchFamily="34" charset="0"/>
              </a:rPr>
              <a:t>, 29. </a:t>
            </a:r>
            <a:r>
              <a:rPr lang="es-ES" dirty="0" err="1" smtClean="0">
                <a:solidFill>
                  <a:schemeClr val="bg1">
                    <a:lumMod val="50000"/>
                  </a:schemeClr>
                </a:solidFill>
                <a:latin typeface="Calibri" panose="020F0502020204030204" pitchFamily="34" charset="0"/>
                <a:cs typeface="Calibri" panose="020F0502020204030204" pitchFamily="34" charset="0"/>
              </a:rPr>
              <a:t>Evaluation</a:t>
            </a:r>
            <a:r>
              <a:rPr lang="es-ES" dirty="0" smtClean="0">
                <a:solidFill>
                  <a:schemeClr val="bg1">
                    <a:lumMod val="50000"/>
                  </a:schemeClr>
                </a:solidFill>
                <a:latin typeface="Calibri" panose="020F0502020204030204" pitchFamily="34" charset="0"/>
                <a:cs typeface="Calibri" panose="020F0502020204030204" pitchFamily="34" charset="0"/>
              </a:rPr>
              <a:t> of </a:t>
            </a:r>
            <a:r>
              <a:rPr lang="es-ES" dirty="0" err="1" smtClean="0">
                <a:solidFill>
                  <a:schemeClr val="bg1">
                    <a:lumMod val="50000"/>
                  </a:schemeClr>
                </a:solidFill>
                <a:latin typeface="Calibri" panose="020F0502020204030204" pitchFamily="34" charset="0"/>
                <a:cs typeface="Calibri" panose="020F0502020204030204" pitchFamily="34" charset="0"/>
              </a:rPr>
              <a:t>Bids</a:t>
            </a:r>
            <a:r>
              <a:rPr lang="es-ES" dirty="0" smtClean="0">
                <a:solidFill>
                  <a:schemeClr val="bg1">
                    <a:lumMod val="50000"/>
                  </a:schemeClr>
                </a:solidFill>
                <a:latin typeface="Calibri" panose="020F0502020204030204" pitchFamily="34" charset="0"/>
                <a:cs typeface="Calibri" panose="020F0502020204030204" pitchFamily="34" charset="0"/>
              </a:rPr>
              <a:t> </a:t>
            </a:r>
            <a:r>
              <a:rPr lang="es-ES" dirty="0">
                <a:solidFill>
                  <a:schemeClr val="bg1">
                    <a:lumMod val="50000"/>
                  </a:schemeClr>
                </a:solidFill>
                <a:latin typeface="Calibri" panose="020F0502020204030204" pitchFamily="34" charset="0"/>
                <a:cs typeface="Calibri" panose="020F0502020204030204" pitchFamily="34" charset="0"/>
              </a:rPr>
              <a:t>in </a:t>
            </a:r>
            <a:r>
              <a:rPr lang="es-ES" dirty="0" smtClean="0">
                <a:solidFill>
                  <a:schemeClr val="bg1">
                    <a:lumMod val="50000"/>
                  </a:schemeClr>
                </a:solidFill>
                <a:latin typeface="Calibri" panose="020F0502020204030204" pitchFamily="34" charset="0"/>
                <a:cs typeface="Calibri" panose="020F0502020204030204" pitchFamily="34" charset="0"/>
              </a:rPr>
              <a:t>page 29 </a:t>
            </a:r>
            <a:r>
              <a:rPr lang="es-ES" dirty="0">
                <a:solidFill>
                  <a:schemeClr val="bg1">
                    <a:lumMod val="50000"/>
                  </a:schemeClr>
                </a:solidFill>
                <a:latin typeface="Calibri" panose="020F0502020204030204" pitchFamily="34" charset="0"/>
                <a:cs typeface="Calibri" panose="020F0502020204030204" pitchFamily="34" charset="0"/>
              </a:rPr>
              <a:t>of ITB) </a:t>
            </a: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s-ES" sz="22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787137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0" y="0"/>
            <a:ext cx="14022337" cy="6858000"/>
          </a:xfrm>
          <a:prstGeom prst="rect">
            <a:avLst/>
          </a:prstGeom>
        </p:spPr>
      </p:pic>
    </p:spTree>
    <p:extLst>
      <p:ext uri="{BB962C8B-B14F-4D97-AF65-F5344CB8AC3E}">
        <p14:creationId xmlns:p14="http://schemas.microsoft.com/office/powerpoint/2010/main" val="2378689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559" y="975761"/>
            <a:ext cx="9433733" cy="509665"/>
          </a:xfrm>
        </p:spPr>
        <p:txBody>
          <a:bodyPr/>
          <a:lstStyle/>
          <a:p>
            <a:r>
              <a:rPr lang="en-US" sz="5400" dirty="0" smtClean="0"/>
              <a:t>Documentation to be submitted for </a:t>
            </a:r>
            <a:br>
              <a:rPr lang="en-US" sz="5400" dirty="0" smtClean="0"/>
            </a:br>
            <a:r>
              <a:rPr lang="en-US" sz="5400" dirty="0" smtClean="0"/>
              <a:t>LOT </a:t>
            </a:r>
            <a:r>
              <a:rPr lang="en-US" sz="5400" dirty="0"/>
              <a:t>C</a:t>
            </a:r>
            <a:r>
              <a:rPr lang="en-US" sz="5400" dirty="0" smtClean="0"/>
              <a:t>: Female Condoms</a:t>
            </a:r>
            <a:endParaRPr lang="en-GB" dirty="0"/>
          </a:p>
        </p:txBody>
      </p:sp>
      <p:sp>
        <p:nvSpPr>
          <p:cNvPr id="3" name="Text Placeholder 2"/>
          <p:cNvSpPr>
            <a:spLocks noGrp="1"/>
          </p:cNvSpPr>
          <p:nvPr>
            <p:ph type="body" idx="1"/>
          </p:nvPr>
        </p:nvSpPr>
        <p:spPr>
          <a:xfrm>
            <a:off x="789559" y="1761196"/>
            <a:ext cx="7796657" cy="4502800"/>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In the TECHNICAL OFFER: </a:t>
            </a:r>
          </a:p>
          <a:p>
            <a:pPr lvl="1">
              <a:buClr>
                <a:schemeClr val="accent2"/>
              </a:buClr>
              <a:buFont typeface="Courier New" panose="02070309020205020404" pitchFamily="49" charset="0"/>
              <a:buChar char="o"/>
            </a:pPr>
            <a:r>
              <a:rPr lang="es-ES" sz="2200" dirty="0" smtClean="0">
                <a:solidFill>
                  <a:schemeClr val="bg1">
                    <a:lumMod val="50000"/>
                  </a:schemeClr>
                </a:solidFill>
                <a:latin typeface="Calibri" panose="020F0502020204030204" pitchFamily="34" charset="0"/>
                <a:cs typeface="Calibri" panose="020F0502020204030204" pitchFamily="34" charset="0"/>
              </a:rPr>
              <a:t>Documents </a:t>
            </a:r>
            <a:r>
              <a:rPr lang="es-ES" sz="2200" dirty="0" err="1" smtClean="0">
                <a:solidFill>
                  <a:schemeClr val="bg1">
                    <a:lumMod val="50000"/>
                  </a:schemeClr>
                </a:solidFill>
                <a:latin typeface="Calibri" panose="020F0502020204030204" pitchFamily="34" charset="0"/>
                <a:cs typeface="Calibri" panose="020F0502020204030204" pitchFamily="34" charset="0"/>
              </a:rPr>
              <a:t>Establishing</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Eligilibility</a:t>
            </a:r>
            <a:r>
              <a:rPr lang="es-ES" sz="2200" dirty="0" smtClean="0">
                <a:solidFill>
                  <a:schemeClr val="bg1">
                    <a:lumMod val="50000"/>
                  </a:schemeClr>
                </a:solidFill>
                <a:latin typeface="Calibri" panose="020F0502020204030204" pitchFamily="34" charset="0"/>
                <a:cs typeface="Calibri" panose="020F0502020204030204" pitchFamily="34" charset="0"/>
              </a:rPr>
              <a:t> and </a:t>
            </a:r>
            <a:r>
              <a:rPr lang="es-ES" sz="2200" dirty="0" err="1" smtClean="0">
                <a:solidFill>
                  <a:schemeClr val="bg1">
                    <a:lumMod val="50000"/>
                  </a:schemeClr>
                </a:solidFill>
                <a:latin typeface="Calibri" panose="020F0502020204030204" pitchFamily="34" charset="0"/>
                <a:cs typeface="Calibri" panose="020F0502020204030204" pitchFamily="34" charset="0"/>
              </a:rPr>
              <a:t>Qualifications</a:t>
            </a:r>
            <a:r>
              <a:rPr lang="es-ES" sz="2200" dirty="0" smtClean="0">
                <a:solidFill>
                  <a:schemeClr val="bg1">
                    <a:lumMod val="50000"/>
                  </a:schemeClr>
                </a:solidFill>
                <a:latin typeface="Calibri" panose="020F0502020204030204" pitchFamily="34" charset="0"/>
                <a:cs typeface="Calibri" panose="020F0502020204030204" pitchFamily="34" charset="0"/>
              </a:rPr>
              <a:t> of ANY BIDDER, </a:t>
            </a:r>
            <a:r>
              <a:rPr lang="es-ES" sz="2200" dirty="0" err="1" smtClean="0">
                <a:solidFill>
                  <a:schemeClr val="bg1">
                    <a:lumMod val="50000"/>
                  </a:schemeClr>
                </a:solidFill>
                <a:latin typeface="Calibri" panose="020F0502020204030204" pitchFamily="34" charset="0"/>
                <a:cs typeface="Calibri" panose="020F0502020204030204" pitchFamily="34" charset="0"/>
              </a:rPr>
              <a:t>including</a:t>
            </a:r>
            <a:r>
              <a:rPr lang="es-ES" sz="2200" dirty="0" smtClean="0">
                <a:solidFill>
                  <a:schemeClr val="bg1">
                    <a:lumMod val="50000"/>
                  </a:schemeClr>
                </a:solidFill>
                <a:latin typeface="Calibri" panose="020F0502020204030204" pitchFamily="34" charset="0"/>
                <a:cs typeface="Calibri" panose="020F0502020204030204" pitchFamily="34" charset="0"/>
              </a:rPr>
              <a:t> Lot </a:t>
            </a:r>
            <a:r>
              <a:rPr lang="es-ES" sz="2200" dirty="0">
                <a:solidFill>
                  <a:schemeClr val="bg1">
                    <a:lumMod val="50000"/>
                  </a:schemeClr>
                </a:solidFill>
                <a:latin typeface="Calibri" panose="020F0502020204030204" pitchFamily="34" charset="0"/>
                <a:cs typeface="Calibri" panose="020F0502020204030204" pitchFamily="34" charset="0"/>
              </a:rPr>
              <a:t>C</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Female</a:t>
            </a:r>
            <a:r>
              <a:rPr lang="es-ES" sz="2200" dirty="0" smtClean="0">
                <a:solidFill>
                  <a:schemeClr val="bg1">
                    <a:lumMod val="50000"/>
                  </a:schemeClr>
                </a:solidFill>
                <a:latin typeface="Calibri" panose="020F0502020204030204" pitchFamily="34" charset="0"/>
                <a:cs typeface="Calibri" panose="020F0502020204030204" pitchFamily="34" charset="0"/>
              </a:rPr>
              <a:t> Condom </a:t>
            </a:r>
            <a:r>
              <a:rPr lang="es-ES" sz="2200" dirty="0" err="1" smtClean="0">
                <a:solidFill>
                  <a:schemeClr val="bg1">
                    <a:lumMod val="50000"/>
                  </a:schemeClr>
                </a:solidFill>
                <a:latin typeface="Calibri" panose="020F0502020204030204" pitchFamily="34" charset="0"/>
                <a:cs typeface="Calibri" panose="020F0502020204030204" pitchFamily="34" charset="0"/>
              </a:rPr>
              <a:t>Applicable</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Bidders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Only</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Documents Establishing the Qualification and Conformity of Goods for ANY </a:t>
            </a:r>
            <a:r>
              <a:rPr lang="en-US" sz="2200" dirty="0" smtClean="0">
                <a:solidFill>
                  <a:schemeClr val="bg1">
                    <a:lumMod val="50000"/>
                  </a:schemeClr>
                </a:solidFill>
                <a:latin typeface="Calibri" panose="020F0502020204030204" pitchFamily="34" charset="0"/>
                <a:cs typeface="Calibri" panose="020F0502020204030204" pitchFamily="34" charset="0"/>
              </a:rPr>
              <a:t>LOT, including documents under </a:t>
            </a:r>
            <a:r>
              <a:rPr lang="es-ES" sz="2200" dirty="0">
                <a:solidFill>
                  <a:schemeClr val="bg1">
                    <a:lumMod val="50000"/>
                  </a:schemeClr>
                </a:solidFill>
                <a:latin typeface="Calibri" panose="020F0502020204030204" pitchFamily="34" charset="0"/>
                <a:cs typeface="Calibri" panose="020F0502020204030204" pitchFamily="34" charset="0"/>
              </a:rPr>
              <a:t>Lot </a:t>
            </a:r>
            <a:r>
              <a:rPr lang="es-ES" sz="2200" dirty="0" smtClean="0">
                <a:solidFill>
                  <a:schemeClr val="bg1">
                    <a:lumMod val="50000"/>
                  </a:schemeClr>
                </a:solidFill>
                <a:latin typeface="Calibri" panose="020F0502020204030204" pitchFamily="34" charset="0"/>
                <a:cs typeface="Calibri" panose="020F0502020204030204" pitchFamily="34" charset="0"/>
              </a:rPr>
              <a:t>C. </a:t>
            </a:r>
            <a:r>
              <a:rPr lang="es-ES" sz="2200" dirty="0" err="1" smtClean="0">
                <a:solidFill>
                  <a:schemeClr val="bg1">
                    <a:lumMod val="50000"/>
                  </a:schemeClr>
                </a:solidFill>
                <a:latin typeface="Calibri" panose="020F0502020204030204" pitchFamily="34" charset="0"/>
                <a:cs typeface="Calibri" panose="020F0502020204030204" pitchFamily="34" charset="0"/>
              </a:rPr>
              <a:t>Female</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Condoms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Applicable</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Bidders</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Only</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Samples / Certificate of Analysis and laboratory test results </a:t>
            </a:r>
            <a:r>
              <a:rPr lang="x-none" sz="2200" dirty="0">
                <a:solidFill>
                  <a:schemeClr val="bg1">
                    <a:lumMod val="50000"/>
                  </a:schemeClr>
                </a:solidFill>
                <a:latin typeface="Calibri" panose="020F0502020204030204" pitchFamily="34" charset="0"/>
                <a:cs typeface="Calibri" panose="020F0502020204030204" pitchFamily="34" charset="0"/>
              </a:rPr>
              <a:t>–</a:t>
            </a:r>
            <a:r>
              <a:rPr lang="en-US" sz="2200" dirty="0">
                <a:solidFill>
                  <a:schemeClr val="bg1">
                    <a:lumMod val="50000"/>
                  </a:schemeClr>
                </a:solidFill>
                <a:latin typeface="Calibri" panose="020F0502020204030204" pitchFamily="34" charset="0"/>
                <a:cs typeface="Calibri" panose="020F0502020204030204" pitchFamily="34" charset="0"/>
              </a:rPr>
              <a:t> Same deadline that </a:t>
            </a:r>
            <a:r>
              <a:rPr lang="en-US" sz="2200" dirty="0" smtClean="0">
                <a:solidFill>
                  <a:schemeClr val="bg1">
                    <a:lumMod val="50000"/>
                  </a:schemeClr>
                </a:solidFill>
                <a:latin typeface="Calibri" panose="020F0502020204030204" pitchFamily="34" charset="0"/>
                <a:cs typeface="Calibri" panose="020F0502020204030204" pitchFamily="34" charset="0"/>
              </a:rPr>
              <a:t>Offer Submission </a:t>
            </a:r>
            <a:r>
              <a:rPr lang="en-US" sz="2200" dirty="0">
                <a:solidFill>
                  <a:schemeClr val="bg1">
                    <a:lumMod val="50000"/>
                  </a:schemeClr>
                </a:solidFill>
                <a:latin typeface="Calibri" panose="020F0502020204030204" pitchFamily="34" charset="0"/>
                <a:cs typeface="Calibri" panose="020F0502020204030204" pitchFamily="34" charset="0"/>
              </a:rPr>
              <a:t>D</a:t>
            </a:r>
            <a:r>
              <a:rPr lang="en-US" sz="2200" dirty="0" smtClean="0">
                <a:solidFill>
                  <a:schemeClr val="bg1">
                    <a:lumMod val="50000"/>
                  </a:schemeClr>
                </a:solidFill>
                <a:latin typeface="Calibri" panose="020F0502020204030204" pitchFamily="34" charset="0"/>
                <a:cs typeface="Calibri" panose="020F0502020204030204" pitchFamily="34" charset="0"/>
              </a:rPr>
              <a:t>eadline</a:t>
            </a:r>
            <a:endParaRPr lang="en-US" sz="2200" dirty="0">
              <a:solidFill>
                <a:schemeClr val="bg1">
                  <a:lumMod val="50000"/>
                </a:schemeClr>
              </a:solidFill>
              <a:latin typeface="Calibri" panose="020F0502020204030204" pitchFamily="34" charset="0"/>
              <a:cs typeface="Calibri" panose="020F0502020204030204" pitchFamily="34" charset="0"/>
            </a:endParaRPr>
          </a:p>
          <a:p>
            <a:pPr marL="533400" lvl="1" indent="0">
              <a:buNone/>
            </a:pPr>
            <a:endParaRPr lang="en-US" sz="2000" dirty="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Wingdings" panose="05000000000000000000" pitchFamily="2" charset="2"/>
              <a:buChar char="Ø"/>
            </a:pPr>
            <a:r>
              <a:rPr lang="es-ES" dirty="0" smtClean="0">
                <a:solidFill>
                  <a:schemeClr val="bg1">
                    <a:lumMod val="50000"/>
                  </a:schemeClr>
                </a:solidFill>
                <a:latin typeface="Calibri" panose="020F0502020204030204" pitchFamily="34" charset="0"/>
                <a:cs typeface="Calibri" panose="020F0502020204030204" pitchFamily="34" charset="0"/>
              </a:rPr>
              <a:t>This </a:t>
            </a:r>
            <a:r>
              <a:rPr lang="es-ES" dirty="0" err="1">
                <a:solidFill>
                  <a:schemeClr val="bg1">
                    <a:lumMod val="50000"/>
                  </a:schemeClr>
                </a:solidFill>
                <a:latin typeface="Calibri" panose="020F0502020204030204" pitchFamily="34" charset="0"/>
                <a:cs typeface="Calibri" panose="020F0502020204030204" pitchFamily="34" charset="0"/>
              </a:rPr>
              <a:t>information</a:t>
            </a:r>
            <a:r>
              <a:rPr lang="es-ES" dirty="0">
                <a:solidFill>
                  <a:schemeClr val="bg1">
                    <a:lumMod val="50000"/>
                  </a:schemeClr>
                </a:solidFill>
                <a:latin typeface="Calibri" panose="020F0502020204030204" pitchFamily="34" charset="0"/>
                <a:cs typeface="Calibri" panose="020F0502020204030204" pitchFamily="34" charset="0"/>
              </a:rPr>
              <a:t> can be </a:t>
            </a:r>
            <a:r>
              <a:rPr lang="es-ES" dirty="0" err="1">
                <a:solidFill>
                  <a:schemeClr val="bg1">
                    <a:lumMod val="50000"/>
                  </a:schemeClr>
                </a:solidFill>
                <a:latin typeface="Calibri" panose="020F0502020204030204" pitchFamily="34" charset="0"/>
                <a:cs typeface="Calibri" panose="020F0502020204030204" pitchFamily="34" charset="0"/>
              </a:rPr>
              <a:t>found</a:t>
            </a:r>
            <a:r>
              <a:rPr lang="es-ES" dirty="0">
                <a:solidFill>
                  <a:schemeClr val="bg1">
                    <a:lumMod val="50000"/>
                  </a:schemeClr>
                </a:solidFill>
                <a:latin typeface="Calibri" panose="020F0502020204030204" pitchFamily="34" charset="0"/>
                <a:cs typeface="Calibri" panose="020F0502020204030204" pitchFamily="34" charset="0"/>
              </a:rPr>
              <a:t> in Section I. </a:t>
            </a:r>
            <a:r>
              <a:rPr lang="es-ES" dirty="0" err="1">
                <a:solidFill>
                  <a:schemeClr val="bg1">
                    <a:lumMod val="50000"/>
                  </a:schemeClr>
                </a:solidFill>
                <a:latin typeface="Calibri" panose="020F0502020204030204" pitchFamily="34" charset="0"/>
                <a:cs typeface="Calibri" panose="020F0502020204030204" pitchFamily="34" charset="0"/>
              </a:rPr>
              <a:t>Intructions</a:t>
            </a:r>
            <a:r>
              <a:rPr lang="es-ES" dirty="0">
                <a:solidFill>
                  <a:schemeClr val="bg1">
                    <a:lumMod val="50000"/>
                  </a:schemeClr>
                </a:solidFill>
                <a:latin typeface="Calibri" panose="020F0502020204030204" pitchFamily="34" charset="0"/>
                <a:cs typeface="Calibri" panose="020F0502020204030204" pitchFamily="34" charset="0"/>
              </a:rPr>
              <a:t> to </a:t>
            </a:r>
            <a:r>
              <a:rPr lang="es-ES" dirty="0" err="1">
                <a:solidFill>
                  <a:schemeClr val="bg1">
                    <a:lumMod val="50000"/>
                  </a:schemeClr>
                </a:solidFill>
                <a:latin typeface="Calibri" panose="020F0502020204030204" pitchFamily="34" charset="0"/>
                <a:cs typeface="Calibri" panose="020F0502020204030204" pitchFamily="34" charset="0"/>
              </a:rPr>
              <a:t>Bidders</a:t>
            </a:r>
            <a:r>
              <a:rPr lang="es-ES" dirty="0">
                <a:solidFill>
                  <a:schemeClr val="bg1">
                    <a:lumMod val="50000"/>
                  </a:schemeClr>
                </a:solidFill>
                <a:latin typeface="Calibri" panose="020F0502020204030204" pitchFamily="34" charset="0"/>
                <a:cs typeface="Calibri" panose="020F0502020204030204" pitchFamily="34" charset="0"/>
              </a:rPr>
              <a:t>, C. </a:t>
            </a:r>
            <a:r>
              <a:rPr lang="es-ES" dirty="0" err="1">
                <a:solidFill>
                  <a:schemeClr val="bg1">
                    <a:lumMod val="50000"/>
                  </a:schemeClr>
                </a:solidFill>
                <a:latin typeface="Calibri" panose="020F0502020204030204" pitchFamily="34" charset="0"/>
                <a:cs typeface="Calibri" panose="020F0502020204030204" pitchFamily="34" charset="0"/>
              </a:rPr>
              <a:t>Preparation</a:t>
            </a:r>
            <a:r>
              <a:rPr lang="es-ES" dirty="0">
                <a:solidFill>
                  <a:schemeClr val="bg1">
                    <a:lumMod val="50000"/>
                  </a:schemeClr>
                </a:solidFill>
                <a:latin typeface="Calibri" panose="020F0502020204030204" pitchFamily="34" charset="0"/>
                <a:cs typeface="Calibri" panose="020F0502020204030204" pitchFamily="34" charset="0"/>
              </a:rPr>
              <a:t> of </a:t>
            </a:r>
            <a:r>
              <a:rPr lang="es-ES" dirty="0" err="1">
                <a:solidFill>
                  <a:schemeClr val="bg1">
                    <a:lumMod val="50000"/>
                  </a:schemeClr>
                </a:solidFill>
                <a:latin typeface="Calibri" panose="020F0502020204030204" pitchFamily="34" charset="0"/>
                <a:cs typeface="Calibri" panose="020F0502020204030204" pitchFamily="34" charset="0"/>
              </a:rPr>
              <a:t>Bids</a:t>
            </a:r>
            <a:r>
              <a:rPr lang="es-ES" dirty="0">
                <a:solidFill>
                  <a:schemeClr val="bg1">
                    <a:lumMod val="50000"/>
                  </a:schemeClr>
                </a:solidFill>
                <a:latin typeface="Calibri" panose="020F0502020204030204" pitchFamily="34" charset="0"/>
                <a:cs typeface="Calibri" panose="020F0502020204030204" pitchFamily="34" charset="0"/>
              </a:rPr>
              <a:t>, 13. Documents to be </a:t>
            </a:r>
            <a:r>
              <a:rPr lang="es-ES" dirty="0" err="1">
                <a:solidFill>
                  <a:schemeClr val="bg1">
                    <a:lumMod val="50000"/>
                  </a:schemeClr>
                </a:solidFill>
                <a:latin typeface="Calibri" panose="020F0502020204030204" pitchFamily="34" charset="0"/>
                <a:cs typeface="Calibri" panose="020F0502020204030204" pitchFamily="34" charset="0"/>
              </a:rPr>
              <a:t>submited</a:t>
            </a:r>
            <a:r>
              <a:rPr lang="es-ES" dirty="0">
                <a:solidFill>
                  <a:schemeClr val="bg1">
                    <a:lumMod val="50000"/>
                  </a:schemeClr>
                </a:solidFill>
                <a:latin typeface="Calibri" panose="020F0502020204030204" pitchFamily="34" charset="0"/>
                <a:cs typeface="Calibri" panose="020F0502020204030204" pitchFamily="34" charset="0"/>
              </a:rPr>
              <a:t> </a:t>
            </a:r>
            <a:r>
              <a:rPr lang="es-ES" dirty="0" err="1">
                <a:solidFill>
                  <a:schemeClr val="bg1">
                    <a:lumMod val="50000"/>
                  </a:schemeClr>
                </a:solidFill>
                <a:latin typeface="Calibri" panose="020F0502020204030204" pitchFamily="34" charset="0"/>
                <a:cs typeface="Calibri" panose="020F0502020204030204" pitchFamily="34" charset="0"/>
              </a:rPr>
              <a:t>with</a:t>
            </a:r>
            <a:r>
              <a:rPr lang="es-ES" dirty="0">
                <a:solidFill>
                  <a:schemeClr val="bg1">
                    <a:lumMod val="50000"/>
                  </a:schemeClr>
                </a:solidFill>
                <a:latin typeface="Calibri" panose="020F0502020204030204" pitchFamily="34" charset="0"/>
                <a:cs typeface="Calibri" panose="020F0502020204030204" pitchFamily="34" charset="0"/>
              </a:rPr>
              <a:t> the bid in </a:t>
            </a:r>
            <a:r>
              <a:rPr lang="es-ES" dirty="0" err="1" smtClean="0">
                <a:solidFill>
                  <a:schemeClr val="bg1">
                    <a:lumMod val="50000"/>
                  </a:schemeClr>
                </a:solidFill>
                <a:latin typeface="Calibri" panose="020F0502020204030204" pitchFamily="34" charset="0"/>
                <a:cs typeface="Calibri" panose="020F0502020204030204" pitchFamily="34" charset="0"/>
              </a:rPr>
              <a:t>pages</a:t>
            </a:r>
            <a:r>
              <a:rPr lang="es-ES" dirty="0" smtClean="0">
                <a:solidFill>
                  <a:schemeClr val="bg1">
                    <a:lumMod val="50000"/>
                  </a:schemeClr>
                </a:solidFill>
                <a:latin typeface="Calibri" panose="020F0502020204030204" pitchFamily="34" charset="0"/>
                <a:cs typeface="Calibri" panose="020F0502020204030204" pitchFamily="34" charset="0"/>
              </a:rPr>
              <a:t> 14-18 </a:t>
            </a:r>
            <a:r>
              <a:rPr lang="es-ES" dirty="0">
                <a:solidFill>
                  <a:schemeClr val="bg1">
                    <a:lumMod val="50000"/>
                  </a:schemeClr>
                </a:solidFill>
                <a:latin typeface="Calibri" panose="020F0502020204030204" pitchFamily="34" charset="0"/>
                <a:cs typeface="Calibri" panose="020F0502020204030204" pitchFamily="34" charset="0"/>
              </a:rPr>
              <a:t>of ITB) </a:t>
            </a:r>
          </a:p>
          <a:p>
            <a:pPr lvl="1"/>
            <a:endParaRPr lang="en-GB" dirty="0"/>
          </a:p>
        </p:txBody>
      </p:sp>
    </p:spTree>
    <p:extLst>
      <p:ext uri="{BB962C8B-B14F-4D97-AF65-F5344CB8AC3E}">
        <p14:creationId xmlns:p14="http://schemas.microsoft.com/office/powerpoint/2010/main" val="15356023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Documentation to be submitted for </a:t>
            </a:r>
            <a:br>
              <a:rPr lang="en-US" sz="5400" dirty="0"/>
            </a:br>
            <a:r>
              <a:rPr lang="en-US" sz="5400" dirty="0"/>
              <a:t>LOT C</a:t>
            </a:r>
            <a:r>
              <a:rPr lang="en-US" sz="5400" dirty="0" smtClean="0"/>
              <a:t>: Female Condoms</a:t>
            </a:r>
            <a:endParaRPr lang="en-GB" dirty="0"/>
          </a:p>
        </p:txBody>
      </p:sp>
      <p:sp>
        <p:nvSpPr>
          <p:cNvPr id="3" name="Text Placeholder 2"/>
          <p:cNvSpPr>
            <a:spLocks noGrp="1"/>
          </p:cNvSpPr>
          <p:nvPr>
            <p:ph type="body" idx="1"/>
          </p:nvPr>
        </p:nvSpPr>
        <p:spPr>
          <a:xfrm>
            <a:off x="789559" y="1761196"/>
            <a:ext cx="8509889" cy="4502800"/>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In the FINANCIAL OFFER: </a:t>
            </a:r>
          </a:p>
          <a:p>
            <a:pPr lvl="1">
              <a:buClr>
                <a:schemeClr val="accent2"/>
              </a:buClr>
              <a:buFont typeface="Courier New" panose="02070309020205020404" pitchFamily="49" charset="0"/>
              <a:buChar char="o"/>
            </a:pPr>
            <a:r>
              <a:rPr lang="es-ES" sz="2200" dirty="0" err="1" smtClean="0">
                <a:solidFill>
                  <a:schemeClr val="bg1">
                    <a:lumMod val="50000"/>
                  </a:schemeClr>
                </a:solidFill>
                <a:latin typeface="Calibri" panose="020F0502020204030204" pitchFamily="34" charset="0"/>
                <a:cs typeface="Calibri" panose="020F0502020204030204" pitchFamily="34" charset="0"/>
              </a:rPr>
              <a:t>Only</a:t>
            </a:r>
            <a:r>
              <a:rPr lang="es-ES" sz="2200" dirty="0" smtClean="0">
                <a:solidFill>
                  <a:schemeClr val="bg1">
                    <a:lumMod val="50000"/>
                  </a:schemeClr>
                </a:solidFill>
                <a:latin typeface="Calibri" panose="020F0502020204030204" pitchFamily="34" charset="0"/>
                <a:cs typeface="Calibri" panose="020F0502020204030204" pitchFamily="34" charset="0"/>
              </a:rPr>
              <a:t> Price Schedule </a:t>
            </a:r>
            <a:r>
              <a:rPr lang="es-ES" sz="2200" dirty="0" err="1" smtClean="0">
                <a:solidFill>
                  <a:schemeClr val="bg1">
                    <a:lumMod val="50000"/>
                  </a:schemeClr>
                </a:solidFill>
                <a:latin typeface="Calibri" panose="020F0502020204030204" pitchFamily="34" charset="0"/>
                <a:cs typeface="Calibri" panose="020F0502020204030204" pitchFamily="34" charset="0"/>
              </a:rPr>
              <a:t>Form</a:t>
            </a:r>
            <a:r>
              <a:rPr lang="es-ES" sz="2200" dirty="0" smtClean="0">
                <a:solidFill>
                  <a:schemeClr val="bg1">
                    <a:lumMod val="50000"/>
                  </a:schemeClr>
                </a:solidFill>
                <a:latin typeface="Calibri" panose="020F0502020204030204" pitchFamily="34" charset="0"/>
                <a:cs typeface="Calibri" panose="020F0502020204030204" pitchFamily="34" charset="0"/>
              </a:rPr>
              <a:t> for LOT C (Section VI </a:t>
            </a:r>
            <a:r>
              <a:rPr lang="x-none" sz="2200" dirty="0" smtClean="0">
                <a:solidFill>
                  <a:schemeClr val="bg1">
                    <a:lumMod val="50000"/>
                  </a:schemeClr>
                </a:solidFill>
                <a:latin typeface="Calibri" panose="020F0502020204030204" pitchFamily="34" charset="0"/>
                <a:cs typeface="Calibri" panose="020F0502020204030204" pitchFamily="34" charset="0"/>
              </a:rPr>
              <a:t>–</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Annex</a:t>
            </a:r>
            <a:r>
              <a:rPr lang="es-ES" sz="2200" dirty="0" smtClean="0">
                <a:solidFill>
                  <a:schemeClr val="bg1">
                    <a:lumMod val="50000"/>
                  </a:schemeClr>
                </a:solidFill>
                <a:latin typeface="Calibri" panose="020F0502020204030204" pitchFamily="34" charset="0"/>
                <a:cs typeface="Calibri" panose="020F0502020204030204" pitchFamily="34" charset="0"/>
              </a:rPr>
              <a:t> E):</a:t>
            </a:r>
            <a:endParaRPr lang="en-GB" dirty="0" smtClean="0"/>
          </a:p>
          <a:p>
            <a:pPr lvl="2">
              <a:buClr>
                <a:schemeClr val="accent2"/>
              </a:buClr>
              <a:buFont typeface="Arial" panose="020B0604020202020204" pitchFamily="34" charset="0"/>
              <a:buChar char="•"/>
            </a:pPr>
            <a:r>
              <a:rPr lang="en-US" sz="2200" dirty="0">
                <a:solidFill>
                  <a:schemeClr val="bg1">
                    <a:lumMod val="50000"/>
                  </a:schemeClr>
                </a:solidFill>
                <a:latin typeface="Calibri" panose="020F0502020204030204" pitchFamily="34" charset="0"/>
                <a:cs typeface="Calibri" panose="020F0502020204030204" pitchFamily="34" charset="0"/>
              </a:rPr>
              <a:t>Financial Bid will be evaluated on the basis of its responsiveness to the tab </a:t>
            </a:r>
            <a:r>
              <a:rPr lang="en-US" sz="2200" dirty="0" err="1" smtClean="0">
                <a:solidFill>
                  <a:schemeClr val="bg1">
                    <a:lumMod val="50000"/>
                  </a:schemeClr>
                </a:solidFill>
                <a:latin typeface="Calibri" panose="020F0502020204030204" pitchFamily="34" charset="0"/>
                <a:cs typeface="Calibri" panose="020F0502020204030204" pitchFamily="34" charset="0"/>
              </a:rPr>
              <a:t>PriceFormCondom_Piece</a:t>
            </a:r>
            <a:r>
              <a:rPr lang="en-US" sz="2200" dirty="0">
                <a:solidFill>
                  <a:schemeClr val="bg1">
                    <a:lumMod val="50000"/>
                  </a:schemeClr>
                </a:solidFill>
                <a:latin typeface="Calibri" panose="020F0502020204030204" pitchFamily="34" charset="0"/>
                <a:cs typeface="Calibri" panose="020F0502020204030204" pitchFamily="34" charset="0"/>
              </a:rPr>
              <a:t>. Other </a:t>
            </a:r>
            <a:r>
              <a:rPr lang="en-US" sz="2200" dirty="0" smtClean="0">
                <a:solidFill>
                  <a:schemeClr val="bg1">
                    <a:lumMod val="50000"/>
                  </a:schemeClr>
                </a:solidFill>
                <a:latin typeface="Calibri" panose="020F0502020204030204" pitchFamily="34" charset="0"/>
                <a:cs typeface="Calibri" panose="020F0502020204030204" pitchFamily="34" charset="0"/>
              </a:rPr>
              <a:t>tab is </a:t>
            </a:r>
            <a:r>
              <a:rPr lang="en-US" sz="2200" dirty="0">
                <a:solidFill>
                  <a:schemeClr val="bg1">
                    <a:lumMod val="50000"/>
                  </a:schemeClr>
                </a:solidFill>
                <a:latin typeface="Calibri" panose="020F0502020204030204" pitchFamily="34" charset="0"/>
                <a:cs typeface="Calibri" panose="020F0502020204030204" pitchFamily="34" charset="0"/>
              </a:rPr>
              <a:t>NOT for financial evaluation </a:t>
            </a:r>
            <a:r>
              <a:rPr lang="en-US" sz="2200" dirty="0" smtClean="0">
                <a:solidFill>
                  <a:schemeClr val="bg1">
                    <a:lumMod val="50000"/>
                  </a:schemeClr>
                </a:solidFill>
                <a:latin typeface="Calibri" panose="020F0502020204030204" pitchFamily="34" charset="0"/>
                <a:cs typeface="Calibri" panose="020F0502020204030204" pitchFamily="34" charset="0"/>
              </a:rPr>
              <a:t>purposes</a:t>
            </a:r>
            <a:endParaRPr lang="en-US" sz="2200" dirty="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Arial" panose="020B0604020202020204" pitchFamily="34" charset="0"/>
              <a:buChar char="•"/>
            </a:pPr>
            <a:r>
              <a:rPr lang="en-US" sz="2200" dirty="0">
                <a:solidFill>
                  <a:schemeClr val="bg1">
                    <a:lumMod val="50000"/>
                  </a:schemeClr>
                </a:solidFill>
                <a:latin typeface="Calibri" panose="020F0502020204030204" pitchFamily="34" charset="0"/>
                <a:cs typeface="Calibri" panose="020F0502020204030204" pitchFamily="34" charset="0"/>
              </a:rPr>
              <a:t>Tabs </a:t>
            </a:r>
            <a:r>
              <a:rPr lang="en-US" sz="2200" dirty="0" err="1">
                <a:solidFill>
                  <a:schemeClr val="bg1">
                    <a:lumMod val="50000"/>
                  </a:schemeClr>
                </a:solidFill>
                <a:latin typeface="Calibri" panose="020F0502020204030204" pitchFamily="34" charset="0"/>
                <a:cs typeface="Calibri" panose="020F0502020204030204" pitchFamily="34" charset="0"/>
              </a:rPr>
              <a:t>PriceFormCondom_Piece</a:t>
            </a:r>
            <a:r>
              <a:rPr lang="en-US" sz="2200" dirty="0">
                <a:solidFill>
                  <a:schemeClr val="bg1">
                    <a:lumMod val="50000"/>
                  </a:schemeClr>
                </a:solidFill>
                <a:latin typeface="Calibri" panose="020F0502020204030204" pitchFamily="34" charset="0"/>
                <a:cs typeface="Calibri" panose="020F0502020204030204" pitchFamily="34" charset="0"/>
              </a:rPr>
              <a:t> </a:t>
            </a:r>
            <a:r>
              <a:rPr lang="en-US" sz="2200" dirty="0" smtClean="0">
                <a:solidFill>
                  <a:schemeClr val="bg1">
                    <a:lumMod val="50000"/>
                  </a:schemeClr>
                </a:solidFill>
                <a:latin typeface="Calibri" panose="020F0502020204030204" pitchFamily="34" charset="0"/>
                <a:cs typeface="Calibri" panose="020F0502020204030204" pitchFamily="34" charset="0"/>
              </a:rPr>
              <a:t>and </a:t>
            </a:r>
            <a:r>
              <a:rPr lang="en-US" sz="2200" dirty="0">
                <a:solidFill>
                  <a:schemeClr val="bg1">
                    <a:lumMod val="50000"/>
                  </a:schemeClr>
                </a:solidFill>
                <a:latin typeface="Calibri" panose="020F0502020204030204" pitchFamily="34" charset="0"/>
                <a:cs typeface="Calibri" panose="020F0502020204030204" pitchFamily="34" charset="0"/>
              </a:rPr>
              <a:t>Price Structure MUST be completed</a:t>
            </a:r>
          </a:p>
          <a:p>
            <a:pPr lvl="2">
              <a:buClr>
                <a:schemeClr val="accent2"/>
              </a:buClr>
              <a:buFont typeface="Arial" panose="020B0604020202020204" pitchFamily="34" charset="0"/>
              <a:buChar char="•"/>
            </a:pPr>
            <a:r>
              <a:rPr lang="en-US" sz="2200" dirty="0" smtClean="0">
                <a:solidFill>
                  <a:schemeClr val="bg1">
                    <a:lumMod val="50000"/>
                  </a:schemeClr>
                </a:solidFill>
                <a:latin typeface="Calibri" panose="020F0502020204030204" pitchFamily="34" charset="0"/>
                <a:cs typeface="Calibri" panose="020F0502020204030204" pitchFamily="34" charset="0"/>
              </a:rPr>
              <a:t>Only provide quotation for items included in the Prequalification Dossier</a:t>
            </a:r>
            <a:endParaRPr lang="en-US" sz="20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Wingdings" panose="05000000000000000000" pitchFamily="2" charset="2"/>
              <a:buChar char="Ø"/>
            </a:pPr>
            <a:r>
              <a:rPr lang="es-ES" dirty="0" smtClean="0">
                <a:solidFill>
                  <a:schemeClr val="bg1">
                    <a:lumMod val="50000"/>
                  </a:schemeClr>
                </a:solidFill>
                <a:latin typeface="Calibri" panose="020F0502020204030204" pitchFamily="34" charset="0"/>
                <a:cs typeface="Calibri" panose="020F0502020204030204" pitchFamily="34" charset="0"/>
              </a:rPr>
              <a:t>This </a:t>
            </a:r>
            <a:r>
              <a:rPr lang="es-ES" dirty="0" err="1">
                <a:solidFill>
                  <a:schemeClr val="bg1">
                    <a:lumMod val="50000"/>
                  </a:schemeClr>
                </a:solidFill>
                <a:latin typeface="Calibri" panose="020F0502020204030204" pitchFamily="34" charset="0"/>
                <a:cs typeface="Calibri" panose="020F0502020204030204" pitchFamily="34" charset="0"/>
              </a:rPr>
              <a:t>information</a:t>
            </a:r>
            <a:r>
              <a:rPr lang="es-ES" dirty="0">
                <a:solidFill>
                  <a:schemeClr val="bg1">
                    <a:lumMod val="50000"/>
                  </a:schemeClr>
                </a:solidFill>
                <a:latin typeface="Calibri" panose="020F0502020204030204" pitchFamily="34" charset="0"/>
                <a:cs typeface="Calibri" panose="020F0502020204030204" pitchFamily="34" charset="0"/>
              </a:rPr>
              <a:t> can be </a:t>
            </a:r>
            <a:r>
              <a:rPr lang="es-ES" dirty="0" err="1">
                <a:solidFill>
                  <a:schemeClr val="bg1">
                    <a:lumMod val="50000"/>
                  </a:schemeClr>
                </a:solidFill>
                <a:latin typeface="Calibri" panose="020F0502020204030204" pitchFamily="34" charset="0"/>
                <a:cs typeface="Calibri" panose="020F0502020204030204" pitchFamily="34" charset="0"/>
              </a:rPr>
              <a:t>found</a:t>
            </a:r>
            <a:r>
              <a:rPr lang="es-ES" dirty="0">
                <a:solidFill>
                  <a:schemeClr val="bg1">
                    <a:lumMod val="50000"/>
                  </a:schemeClr>
                </a:solidFill>
                <a:latin typeface="Calibri" panose="020F0502020204030204" pitchFamily="34" charset="0"/>
                <a:cs typeface="Calibri" panose="020F0502020204030204" pitchFamily="34" charset="0"/>
              </a:rPr>
              <a:t> in Section I. </a:t>
            </a:r>
            <a:r>
              <a:rPr lang="es-ES" dirty="0" err="1">
                <a:solidFill>
                  <a:schemeClr val="bg1">
                    <a:lumMod val="50000"/>
                  </a:schemeClr>
                </a:solidFill>
                <a:latin typeface="Calibri" panose="020F0502020204030204" pitchFamily="34" charset="0"/>
                <a:cs typeface="Calibri" panose="020F0502020204030204" pitchFamily="34" charset="0"/>
              </a:rPr>
              <a:t>Intructions</a:t>
            </a:r>
            <a:r>
              <a:rPr lang="es-ES" dirty="0">
                <a:solidFill>
                  <a:schemeClr val="bg1">
                    <a:lumMod val="50000"/>
                  </a:schemeClr>
                </a:solidFill>
                <a:latin typeface="Calibri" panose="020F0502020204030204" pitchFamily="34" charset="0"/>
                <a:cs typeface="Calibri" panose="020F0502020204030204" pitchFamily="34" charset="0"/>
              </a:rPr>
              <a:t> to </a:t>
            </a:r>
            <a:r>
              <a:rPr lang="es-ES" dirty="0" err="1">
                <a:solidFill>
                  <a:schemeClr val="bg1">
                    <a:lumMod val="50000"/>
                  </a:schemeClr>
                </a:solidFill>
                <a:latin typeface="Calibri" panose="020F0502020204030204" pitchFamily="34" charset="0"/>
                <a:cs typeface="Calibri" panose="020F0502020204030204" pitchFamily="34" charset="0"/>
              </a:rPr>
              <a:t>Bidders</a:t>
            </a:r>
            <a:r>
              <a:rPr lang="es-ES" dirty="0">
                <a:solidFill>
                  <a:schemeClr val="bg1">
                    <a:lumMod val="50000"/>
                  </a:schemeClr>
                </a:solidFill>
                <a:latin typeface="Calibri" panose="020F0502020204030204" pitchFamily="34" charset="0"/>
                <a:cs typeface="Calibri" panose="020F0502020204030204" pitchFamily="34" charset="0"/>
              </a:rPr>
              <a:t>, </a:t>
            </a:r>
            <a:r>
              <a:rPr lang="es-ES" dirty="0" smtClean="0">
                <a:solidFill>
                  <a:schemeClr val="bg1">
                    <a:lumMod val="50000"/>
                  </a:schemeClr>
                </a:solidFill>
                <a:latin typeface="Calibri" panose="020F0502020204030204" pitchFamily="34" charset="0"/>
                <a:cs typeface="Calibri" panose="020F0502020204030204" pitchFamily="34" charset="0"/>
              </a:rPr>
              <a:t>E. </a:t>
            </a:r>
            <a:r>
              <a:rPr lang="es-ES" dirty="0" err="1" smtClean="0">
                <a:solidFill>
                  <a:schemeClr val="bg1">
                    <a:lumMod val="50000"/>
                  </a:schemeClr>
                </a:solidFill>
                <a:latin typeface="Calibri" panose="020F0502020204030204" pitchFamily="34" charset="0"/>
                <a:cs typeface="Calibri" panose="020F0502020204030204" pitchFamily="34" charset="0"/>
              </a:rPr>
              <a:t>Evaluation</a:t>
            </a:r>
            <a:r>
              <a:rPr lang="es-ES" dirty="0" smtClean="0">
                <a:solidFill>
                  <a:schemeClr val="bg1">
                    <a:lumMod val="50000"/>
                  </a:schemeClr>
                </a:solidFill>
                <a:latin typeface="Calibri" panose="020F0502020204030204" pitchFamily="34" charset="0"/>
                <a:cs typeface="Calibri" panose="020F0502020204030204" pitchFamily="34" charset="0"/>
              </a:rPr>
              <a:t> and </a:t>
            </a:r>
            <a:r>
              <a:rPr lang="es-ES" dirty="0" err="1" smtClean="0">
                <a:solidFill>
                  <a:schemeClr val="bg1">
                    <a:lumMod val="50000"/>
                  </a:schemeClr>
                </a:solidFill>
                <a:latin typeface="Calibri" panose="020F0502020204030204" pitchFamily="34" charset="0"/>
                <a:cs typeface="Calibri" panose="020F0502020204030204" pitchFamily="34" charset="0"/>
              </a:rPr>
              <a:t>Comparison</a:t>
            </a:r>
            <a:r>
              <a:rPr lang="es-ES" dirty="0" smtClean="0">
                <a:solidFill>
                  <a:schemeClr val="bg1">
                    <a:lumMod val="50000"/>
                  </a:schemeClr>
                </a:solidFill>
                <a:latin typeface="Calibri" panose="020F0502020204030204" pitchFamily="34" charset="0"/>
                <a:cs typeface="Calibri" panose="020F0502020204030204" pitchFamily="34" charset="0"/>
              </a:rPr>
              <a:t> of </a:t>
            </a:r>
            <a:r>
              <a:rPr lang="es-ES" dirty="0" err="1" smtClean="0">
                <a:solidFill>
                  <a:schemeClr val="bg1">
                    <a:lumMod val="50000"/>
                  </a:schemeClr>
                </a:solidFill>
                <a:latin typeface="Calibri" panose="020F0502020204030204" pitchFamily="34" charset="0"/>
                <a:cs typeface="Calibri" panose="020F0502020204030204" pitchFamily="34" charset="0"/>
              </a:rPr>
              <a:t>Bids</a:t>
            </a:r>
            <a:r>
              <a:rPr lang="es-ES" dirty="0" smtClean="0">
                <a:solidFill>
                  <a:schemeClr val="bg1">
                    <a:lumMod val="50000"/>
                  </a:schemeClr>
                </a:solidFill>
                <a:latin typeface="Calibri" panose="020F0502020204030204" pitchFamily="34" charset="0"/>
                <a:cs typeface="Calibri" panose="020F0502020204030204" pitchFamily="34" charset="0"/>
              </a:rPr>
              <a:t>, 29. </a:t>
            </a:r>
            <a:r>
              <a:rPr lang="es-ES" dirty="0" err="1" smtClean="0">
                <a:solidFill>
                  <a:schemeClr val="bg1">
                    <a:lumMod val="50000"/>
                  </a:schemeClr>
                </a:solidFill>
                <a:latin typeface="Calibri" panose="020F0502020204030204" pitchFamily="34" charset="0"/>
                <a:cs typeface="Calibri" panose="020F0502020204030204" pitchFamily="34" charset="0"/>
              </a:rPr>
              <a:t>Evaluation</a:t>
            </a:r>
            <a:r>
              <a:rPr lang="es-ES" dirty="0" smtClean="0">
                <a:solidFill>
                  <a:schemeClr val="bg1">
                    <a:lumMod val="50000"/>
                  </a:schemeClr>
                </a:solidFill>
                <a:latin typeface="Calibri" panose="020F0502020204030204" pitchFamily="34" charset="0"/>
                <a:cs typeface="Calibri" panose="020F0502020204030204" pitchFamily="34" charset="0"/>
              </a:rPr>
              <a:t> of </a:t>
            </a:r>
            <a:r>
              <a:rPr lang="es-ES" dirty="0" err="1" smtClean="0">
                <a:solidFill>
                  <a:schemeClr val="bg1">
                    <a:lumMod val="50000"/>
                  </a:schemeClr>
                </a:solidFill>
                <a:latin typeface="Calibri" panose="020F0502020204030204" pitchFamily="34" charset="0"/>
                <a:cs typeface="Calibri" panose="020F0502020204030204" pitchFamily="34" charset="0"/>
              </a:rPr>
              <a:t>Bids</a:t>
            </a:r>
            <a:r>
              <a:rPr lang="es-ES" dirty="0" smtClean="0">
                <a:solidFill>
                  <a:schemeClr val="bg1">
                    <a:lumMod val="50000"/>
                  </a:schemeClr>
                </a:solidFill>
                <a:latin typeface="Calibri" panose="020F0502020204030204" pitchFamily="34" charset="0"/>
                <a:cs typeface="Calibri" panose="020F0502020204030204" pitchFamily="34" charset="0"/>
              </a:rPr>
              <a:t> </a:t>
            </a:r>
            <a:r>
              <a:rPr lang="es-ES" dirty="0">
                <a:solidFill>
                  <a:schemeClr val="bg1">
                    <a:lumMod val="50000"/>
                  </a:schemeClr>
                </a:solidFill>
                <a:latin typeface="Calibri" panose="020F0502020204030204" pitchFamily="34" charset="0"/>
                <a:cs typeface="Calibri" panose="020F0502020204030204" pitchFamily="34" charset="0"/>
              </a:rPr>
              <a:t>in </a:t>
            </a:r>
            <a:r>
              <a:rPr lang="es-ES" dirty="0" err="1" smtClean="0">
                <a:solidFill>
                  <a:schemeClr val="bg1">
                    <a:lumMod val="50000"/>
                  </a:schemeClr>
                </a:solidFill>
                <a:latin typeface="Calibri" panose="020F0502020204030204" pitchFamily="34" charset="0"/>
                <a:cs typeface="Calibri" panose="020F0502020204030204" pitchFamily="34" charset="0"/>
              </a:rPr>
              <a:t>pages</a:t>
            </a:r>
            <a:r>
              <a:rPr lang="es-ES" dirty="0" smtClean="0">
                <a:solidFill>
                  <a:schemeClr val="bg1">
                    <a:lumMod val="50000"/>
                  </a:schemeClr>
                </a:solidFill>
                <a:latin typeface="Calibri" panose="020F0502020204030204" pitchFamily="34" charset="0"/>
                <a:cs typeface="Calibri" panose="020F0502020204030204" pitchFamily="34" charset="0"/>
              </a:rPr>
              <a:t> 30-31 </a:t>
            </a:r>
            <a:r>
              <a:rPr lang="es-ES" dirty="0">
                <a:solidFill>
                  <a:schemeClr val="bg1">
                    <a:lumMod val="50000"/>
                  </a:schemeClr>
                </a:solidFill>
                <a:latin typeface="Calibri" panose="020F0502020204030204" pitchFamily="34" charset="0"/>
                <a:cs typeface="Calibri" panose="020F0502020204030204" pitchFamily="34" charset="0"/>
              </a:rPr>
              <a:t>of ITB) </a:t>
            </a: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s-ES" sz="22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003553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3153392" cy="6858000"/>
          </a:xfrm>
          <a:prstGeom prst="rect">
            <a:avLst/>
          </a:prstGeom>
        </p:spPr>
      </p:pic>
    </p:spTree>
    <p:extLst>
      <p:ext uri="{BB962C8B-B14F-4D97-AF65-F5344CB8AC3E}">
        <p14:creationId xmlns:p14="http://schemas.microsoft.com/office/powerpoint/2010/main" val="34600462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559" y="975761"/>
            <a:ext cx="9433733" cy="509665"/>
          </a:xfrm>
        </p:spPr>
        <p:txBody>
          <a:bodyPr/>
          <a:lstStyle/>
          <a:p>
            <a:r>
              <a:rPr lang="en-US" sz="5400" dirty="0" smtClean="0"/>
              <a:t>Documentation to be submitted for </a:t>
            </a:r>
            <a:br>
              <a:rPr lang="en-US" sz="5400" dirty="0" smtClean="0"/>
            </a:br>
            <a:r>
              <a:rPr lang="en-US" sz="5400" dirty="0" smtClean="0"/>
              <a:t>LOT </a:t>
            </a:r>
            <a:r>
              <a:rPr lang="en-US" sz="5400" dirty="0"/>
              <a:t>D</a:t>
            </a:r>
            <a:r>
              <a:rPr lang="en-US" sz="5400" dirty="0" smtClean="0"/>
              <a:t>: Lubricants in non unit use containers </a:t>
            </a:r>
            <a:endParaRPr lang="en-GB" dirty="0"/>
          </a:p>
        </p:txBody>
      </p:sp>
      <p:sp>
        <p:nvSpPr>
          <p:cNvPr id="3" name="Text Placeholder 2"/>
          <p:cNvSpPr>
            <a:spLocks noGrp="1"/>
          </p:cNvSpPr>
          <p:nvPr>
            <p:ph type="body" idx="1"/>
          </p:nvPr>
        </p:nvSpPr>
        <p:spPr>
          <a:xfrm>
            <a:off x="789559" y="1880068"/>
            <a:ext cx="8381873" cy="4502800"/>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In the TECHNICAL OFFER: </a:t>
            </a:r>
          </a:p>
          <a:p>
            <a:pPr lvl="1">
              <a:buClr>
                <a:schemeClr val="accent2"/>
              </a:buClr>
              <a:buFont typeface="Courier New" panose="02070309020205020404" pitchFamily="49" charset="0"/>
              <a:buChar char="o"/>
            </a:pPr>
            <a:r>
              <a:rPr lang="es-ES" sz="2200" dirty="0" smtClean="0">
                <a:solidFill>
                  <a:schemeClr val="bg1">
                    <a:lumMod val="50000"/>
                  </a:schemeClr>
                </a:solidFill>
                <a:latin typeface="Calibri" panose="020F0502020204030204" pitchFamily="34" charset="0"/>
                <a:cs typeface="Calibri" panose="020F0502020204030204" pitchFamily="34" charset="0"/>
              </a:rPr>
              <a:t>Documents </a:t>
            </a:r>
            <a:r>
              <a:rPr lang="es-ES" sz="2200" dirty="0" err="1" smtClean="0">
                <a:solidFill>
                  <a:schemeClr val="bg1">
                    <a:lumMod val="50000"/>
                  </a:schemeClr>
                </a:solidFill>
                <a:latin typeface="Calibri" panose="020F0502020204030204" pitchFamily="34" charset="0"/>
                <a:cs typeface="Calibri" panose="020F0502020204030204" pitchFamily="34" charset="0"/>
              </a:rPr>
              <a:t>Establishing</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Eligilibility</a:t>
            </a:r>
            <a:r>
              <a:rPr lang="es-ES" sz="2200" dirty="0" smtClean="0">
                <a:solidFill>
                  <a:schemeClr val="bg1">
                    <a:lumMod val="50000"/>
                  </a:schemeClr>
                </a:solidFill>
                <a:latin typeface="Calibri" panose="020F0502020204030204" pitchFamily="34" charset="0"/>
                <a:cs typeface="Calibri" panose="020F0502020204030204" pitchFamily="34" charset="0"/>
              </a:rPr>
              <a:t> and </a:t>
            </a:r>
            <a:r>
              <a:rPr lang="es-ES" sz="2200" dirty="0" err="1" smtClean="0">
                <a:solidFill>
                  <a:schemeClr val="bg1">
                    <a:lumMod val="50000"/>
                  </a:schemeClr>
                </a:solidFill>
                <a:latin typeface="Calibri" panose="020F0502020204030204" pitchFamily="34" charset="0"/>
                <a:cs typeface="Calibri" panose="020F0502020204030204" pitchFamily="34" charset="0"/>
              </a:rPr>
              <a:t>Qualifications</a:t>
            </a:r>
            <a:r>
              <a:rPr lang="es-ES" sz="2200" dirty="0" smtClean="0">
                <a:solidFill>
                  <a:schemeClr val="bg1">
                    <a:lumMod val="50000"/>
                  </a:schemeClr>
                </a:solidFill>
                <a:latin typeface="Calibri" panose="020F0502020204030204" pitchFamily="34" charset="0"/>
                <a:cs typeface="Calibri" panose="020F0502020204030204" pitchFamily="34" charset="0"/>
              </a:rPr>
              <a:t> of ANY BIDDER, </a:t>
            </a:r>
            <a:r>
              <a:rPr lang="es-ES" sz="2200" dirty="0" err="1" smtClean="0">
                <a:solidFill>
                  <a:schemeClr val="bg1">
                    <a:lumMod val="50000"/>
                  </a:schemeClr>
                </a:solidFill>
                <a:latin typeface="Calibri" panose="020F0502020204030204" pitchFamily="34" charset="0"/>
                <a:cs typeface="Calibri" panose="020F0502020204030204" pitchFamily="34" charset="0"/>
              </a:rPr>
              <a:t>including</a:t>
            </a:r>
            <a:r>
              <a:rPr lang="es-ES" sz="2200" dirty="0" smtClean="0">
                <a:solidFill>
                  <a:schemeClr val="bg1">
                    <a:lumMod val="50000"/>
                  </a:schemeClr>
                </a:solidFill>
                <a:latin typeface="Calibri" panose="020F0502020204030204" pitchFamily="34" charset="0"/>
                <a:cs typeface="Calibri" panose="020F0502020204030204" pitchFamily="34" charset="0"/>
              </a:rPr>
              <a:t> Lot D. </a:t>
            </a:r>
            <a:r>
              <a:rPr lang="es-ES" sz="2200" dirty="0" err="1" smtClean="0">
                <a:solidFill>
                  <a:schemeClr val="bg1">
                    <a:lumMod val="50000"/>
                  </a:schemeClr>
                </a:solidFill>
                <a:latin typeface="Calibri" panose="020F0502020204030204" pitchFamily="34" charset="0"/>
                <a:cs typeface="Calibri" panose="020F0502020204030204" pitchFamily="34" charset="0"/>
              </a:rPr>
              <a:t>Lubricants</a:t>
            </a:r>
            <a:r>
              <a:rPr lang="es-ES" sz="2200" dirty="0" smtClean="0">
                <a:solidFill>
                  <a:schemeClr val="bg1">
                    <a:lumMod val="50000"/>
                  </a:schemeClr>
                </a:solidFill>
                <a:latin typeface="Calibri" panose="020F0502020204030204" pitchFamily="34" charset="0"/>
                <a:cs typeface="Calibri" panose="020F0502020204030204" pitchFamily="34" charset="0"/>
              </a:rPr>
              <a:t> in non </a:t>
            </a:r>
            <a:r>
              <a:rPr lang="es-ES" sz="2200" dirty="0" err="1" smtClean="0">
                <a:solidFill>
                  <a:schemeClr val="bg1">
                    <a:lumMod val="50000"/>
                  </a:schemeClr>
                </a:solidFill>
                <a:latin typeface="Calibri" panose="020F0502020204030204" pitchFamily="34" charset="0"/>
                <a:cs typeface="Calibri" panose="020F0502020204030204" pitchFamily="34" charset="0"/>
              </a:rPr>
              <a:t>unit</a:t>
            </a:r>
            <a:r>
              <a:rPr lang="es-ES" sz="2200" dirty="0" smtClean="0">
                <a:solidFill>
                  <a:schemeClr val="bg1">
                    <a:lumMod val="50000"/>
                  </a:schemeClr>
                </a:solidFill>
                <a:latin typeface="Calibri" panose="020F0502020204030204" pitchFamily="34" charset="0"/>
                <a:cs typeface="Calibri" panose="020F0502020204030204" pitchFamily="34" charset="0"/>
              </a:rPr>
              <a:t> use </a:t>
            </a:r>
            <a:r>
              <a:rPr lang="es-ES" sz="2200" dirty="0" err="1" smtClean="0">
                <a:solidFill>
                  <a:schemeClr val="bg1">
                    <a:lumMod val="50000"/>
                  </a:schemeClr>
                </a:solidFill>
                <a:latin typeface="Calibri" panose="020F0502020204030204" pitchFamily="34" charset="0"/>
                <a:cs typeface="Calibri" panose="020F0502020204030204" pitchFamily="34" charset="0"/>
              </a:rPr>
              <a:t>containers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Applicable</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Bidders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Only</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Documents Establishing the Qualification and Conformity of Goods for ANY </a:t>
            </a:r>
            <a:r>
              <a:rPr lang="en-US" sz="2200" dirty="0" smtClean="0">
                <a:solidFill>
                  <a:schemeClr val="bg1">
                    <a:lumMod val="50000"/>
                  </a:schemeClr>
                </a:solidFill>
                <a:latin typeface="Calibri" panose="020F0502020204030204" pitchFamily="34" charset="0"/>
                <a:cs typeface="Calibri" panose="020F0502020204030204" pitchFamily="34" charset="0"/>
              </a:rPr>
              <a:t>LOT, including documents under </a:t>
            </a:r>
            <a:r>
              <a:rPr lang="es-ES" sz="2200" dirty="0">
                <a:solidFill>
                  <a:schemeClr val="bg1">
                    <a:lumMod val="50000"/>
                  </a:schemeClr>
                </a:solidFill>
                <a:latin typeface="Calibri" panose="020F0502020204030204" pitchFamily="34" charset="0"/>
                <a:cs typeface="Calibri" panose="020F0502020204030204" pitchFamily="34" charset="0"/>
              </a:rPr>
              <a:t>Lot </a:t>
            </a:r>
            <a:r>
              <a:rPr lang="es-ES" sz="2200" dirty="0" smtClean="0">
                <a:solidFill>
                  <a:schemeClr val="bg1">
                    <a:lumMod val="50000"/>
                  </a:schemeClr>
                </a:solidFill>
                <a:latin typeface="Calibri" panose="020F0502020204030204" pitchFamily="34" charset="0"/>
                <a:cs typeface="Calibri" panose="020F0502020204030204" pitchFamily="34" charset="0"/>
              </a:rPr>
              <a:t>D. </a:t>
            </a:r>
            <a:r>
              <a:rPr lang="es-ES" sz="2200" dirty="0" err="1" smtClean="0">
                <a:solidFill>
                  <a:schemeClr val="bg1">
                    <a:lumMod val="50000"/>
                  </a:schemeClr>
                </a:solidFill>
                <a:latin typeface="Calibri" panose="020F0502020204030204" pitchFamily="34" charset="0"/>
                <a:cs typeface="Calibri" panose="020F0502020204030204" pitchFamily="34" charset="0"/>
              </a:rPr>
              <a:t>Lubricants</a:t>
            </a:r>
            <a:r>
              <a:rPr lang="es-ES" sz="2200" dirty="0" smtClean="0">
                <a:solidFill>
                  <a:schemeClr val="bg1">
                    <a:lumMod val="50000"/>
                  </a:schemeClr>
                </a:solidFill>
                <a:latin typeface="Calibri" panose="020F0502020204030204" pitchFamily="34" charset="0"/>
                <a:cs typeface="Calibri" panose="020F0502020204030204" pitchFamily="34" charset="0"/>
              </a:rPr>
              <a:t> in non </a:t>
            </a:r>
            <a:r>
              <a:rPr lang="es-ES" sz="2200" dirty="0" err="1" smtClean="0">
                <a:solidFill>
                  <a:schemeClr val="bg1">
                    <a:lumMod val="50000"/>
                  </a:schemeClr>
                </a:solidFill>
                <a:latin typeface="Calibri" panose="020F0502020204030204" pitchFamily="34" charset="0"/>
                <a:cs typeface="Calibri" panose="020F0502020204030204" pitchFamily="34" charset="0"/>
              </a:rPr>
              <a:t>unit</a:t>
            </a:r>
            <a:r>
              <a:rPr lang="es-ES" sz="2200" dirty="0" smtClean="0">
                <a:solidFill>
                  <a:schemeClr val="bg1">
                    <a:lumMod val="50000"/>
                  </a:schemeClr>
                </a:solidFill>
                <a:latin typeface="Calibri" panose="020F0502020204030204" pitchFamily="34" charset="0"/>
                <a:cs typeface="Calibri" panose="020F0502020204030204" pitchFamily="34" charset="0"/>
              </a:rPr>
              <a:t> use </a:t>
            </a:r>
            <a:r>
              <a:rPr lang="es-ES" sz="2200" dirty="0" err="1" smtClean="0">
                <a:solidFill>
                  <a:schemeClr val="bg1">
                    <a:lumMod val="50000"/>
                  </a:schemeClr>
                </a:solidFill>
                <a:latin typeface="Calibri" panose="020F0502020204030204" pitchFamily="34" charset="0"/>
                <a:cs typeface="Calibri" panose="020F0502020204030204" pitchFamily="34" charset="0"/>
              </a:rPr>
              <a:t>containers</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Applicable</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a:solidFill>
                  <a:schemeClr val="bg1">
                    <a:lumMod val="50000"/>
                  </a:schemeClr>
                </a:solidFill>
                <a:latin typeface="Calibri" panose="020F0502020204030204" pitchFamily="34" charset="0"/>
                <a:cs typeface="Calibri" panose="020F0502020204030204" pitchFamily="34" charset="0"/>
              </a:rPr>
              <a:t>Bidders</a:t>
            </a:r>
            <a:r>
              <a:rPr lang="es-ES" sz="2200" dirty="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Only</a:t>
            </a:r>
            <a:endParaRPr lang="es-ES" sz="2200" dirty="0" smtClean="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200" dirty="0">
                <a:solidFill>
                  <a:schemeClr val="bg1">
                    <a:lumMod val="50000"/>
                  </a:schemeClr>
                </a:solidFill>
                <a:latin typeface="Calibri" panose="020F0502020204030204" pitchFamily="34" charset="0"/>
                <a:cs typeface="Calibri" panose="020F0502020204030204" pitchFamily="34" charset="0"/>
              </a:rPr>
              <a:t>Samples / Certificate of Analysis and laboratory test results </a:t>
            </a:r>
            <a:r>
              <a:rPr lang="x-none" sz="2200" dirty="0">
                <a:solidFill>
                  <a:schemeClr val="bg1">
                    <a:lumMod val="50000"/>
                  </a:schemeClr>
                </a:solidFill>
                <a:latin typeface="Calibri" panose="020F0502020204030204" pitchFamily="34" charset="0"/>
                <a:cs typeface="Calibri" panose="020F0502020204030204" pitchFamily="34" charset="0"/>
              </a:rPr>
              <a:t>–</a:t>
            </a:r>
            <a:r>
              <a:rPr lang="en-US" sz="2200" dirty="0">
                <a:solidFill>
                  <a:schemeClr val="bg1">
                    <a:lumMod val="50000"/>
                  </a:schemeClr>
                </a:solidFill>
                <a:latin typeface="Calibri" panose="020F0502020204030204" pitchFamily="34" charset="0"/>
                <a:cs typeface="Calibri" panose="020F0502020204030204" pitchFamily="34" charset="0"/>
              </a:rPr>
              <a:t> Same deadline that </a:t>
            </a:r>
            <a:r>
              <a:rPr lang="en-US" sz="2200" dirty="0" smtClean="0">
                <a:solidFill>
                  <a:schemeClr val="bg1">
                    <a:lumMod val="50000"/>
                  </a:schemeClr>
                </a:solidFill>
                <a:latin typeface="Calibri" panose="020F0502020204030204" pitchFamily="34" charset="0"/>
                <a:cs typeface="Calibri" panose="020F0502020204030204" pitchFamily="34" charset="0"/>
              </a:rPr>
              <a:t>Offer Submission </a:t>
            </a:r>
            <a:r>
              <a:rPr lang="en-US" sz="2200" dirty="0">
                <a:solidFill>
                  <a:schemeClr val="bg1">
                    <a:lumMod val="50000"/>
                  </a:schemeClr>
                </a:solidFill>
                <a:latin typeface="Calibri" panose="020F0502020204030204" pitchFamily="34" charset="0"/>
                <a:cs typeface="Calibri" panose="020F0502020204030204" pitchFamily="34" charset="0"/>
              </a:rPr>
              <a:t>D</a:t>
            </a:r>
            <a:r>
              <a:rPr lang="en-US" sz="2200" dirty="0" smtClean="0">
                <a:solidFill>
                  <a:schemeClr val="bg1">
                    <a:lumMod val="50000"/>
                  </a:schemeClr>
                </a:solidFill>
                <a:latin typeface="Calibri" panose="020F0502020204030204" pitchFamily="34" charset="0"/>
                <a:cs typeface="Calibri" panose="020F0502020204030204" pitchFamily="34" charset="0"/>
              </a:rPr>
              <a:t>eadline</a:t>
            </a:r>
            <a:endParaRPr lang="en-US" sz="2200" dirty="0">
              <a:solidFill>
                <a:schemeClr val="bg1">
                  <a:lumMod val="50000"/>
                </a:schemeClr>
              </a:solidFill>
              <a:latin typeface="Calibri" panose="020F0502020204030204" pitchFamily="34" charset="0"/>
              <a:cs typeface="Calibri" panose="020F0502020204030204" pitchFamily="34" charset="0"/>
            </a:endParaRPr>
          </a:p>
          <a:p>
            <a:pPr marL="533400" lvl="1" indent="0">
              <a:buNone/>
            </a:pPr>
            <a:endParaRPr lang="en-US" sz="2000" dirty="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Wingdings" panose="05000000000000000000" pitchFamily="2" charset="2"/>
              <a:buChar char="Ø"/>
            </a:pPr>
            <a:r>
              <a:rPr lang="es-ES" dirty="0" smtClean="0">
                <a:solidFill>
                  <a:schemeClr val="bg1">
                    <a:lumMod val="50000"/>
                  </a:schemeClr>
                </a:solidFill>
                <a:latin typeface="Calibri" panose="020F0502020204030204" pitchFamily="34" charset="0"/>
                <a:cs typeface="Calibri" panose="020F0502020204030204" pitchFamily="34" charset="0"/>
              </a:rPr>
              <a:t>This </a:t>
            </a:r>
            <a:r>
              <a:rPr lang="es-ES" dirty="0" err="1">
                <a:solidFill>
                  <a:schemeClr val="bg1">
                    <a:lumMod val="50000"/>
                  </a:schemeClr>
                </a:solidFill>
                <a:latin typeface="Calibri" panose="020F0502020204030204" pitchFamily="34" charset="0"/>
                <a:cs typeface="Calibri" panose="020F0502020204030204" pitchFamily="34" charset="0"/>
              </a:rPr>
              <a:t>information</a:t>
            </a:r>
            <a:r>
              <a:rPr lang="es-ES" dirty="0">
                <a:solidFill>
                  <a:schemeClr val="bg1">
                    <a:lumMod val="50000"/>
                  </a:schemeClr>
                </a:solidFill>
                <a:latin typeface="Calibri" panose="020F0502020204030204" pitchFamily="34" charset="0"/>
                <a:cs typeface="Calibri" panose="020F0502020204030204" pitchFamily="34" charset="0"/>
              </a:rPr>
              <a:t> can be </a:t>
            </a:r>
            <a:r>
              <a:rPr lang="es-ES" dirty="0" err="1">
                <a:solidFill>
                  <a:schemeClr val="bg1">
                    <a:lumMod val="50000"/>
                  </a:schemeClr>
                </a:solidFill>
                <a:latin typeface="Calibri" panose="020F0502020204030204" pitchFamily="34" charset="0"/>
                <a:cs typeface="Calibri" panose="020F0502020204030204" pitchFamily="34" charset="0"/>
              </a:rPr>
              <a:t>found</a:t>
            </a:r>
            <a:r>
              <a:rPr lang="es-ES" dirty="0">
                <a:solidFill>
                  <a:schemeClr val="bg1">
                    <a:lumMod val="50000"/>
                  </a:schemeClr>
                </a:solidFill>
                <a:latin typeface="Calibri" panose="020F0502020204030204" pitchFamily="34" charset="0"/>
                <a:cs typeface="Calibri" panose="020F0502020204030204" pitchFamily="34" charset="0"/>
              </a:rPr>
              <a:t> in Section I. </a:t>
            </a:r>
            <a:r>
              <a:rPr lang="es-ES" dirty="0" err="1">
                <a:solidFill>
                  <a:schemeClr val="bg1">
                    <a:lumMod val="50000"/>
                  </a:schemeClr>
                </a:solidFill>
                <a:latin typeface="Calibri" panose="020F0502020204030204" pitchFamily="34" charset="0"/>
                <a:cs typeface="Calibri" panose="020F0502020204030204" pitchFamily="34" charset="0"/>
              </a:rPr>
              <a:t>Intructions</a:t>
            </a:r>
            <a:r>
              <a:rPr lang="es-ES" dirty="0">
                <a:solidFill>
                  <a:schemeClr val="bg1">
                    <a:lumMod val="50000"/>
                  </a:schemeClr>
                </a:solidFill>
                <a:latin typeface="Calibri" panose="020F0502020204030204" pitchFamily="34" charset="0"/>
                <a:cs typeface="Calibri" panose="020F0502020204030204" pitchFamily="34" charset="0"/>
              </a:rPr>
              <a:t> to </a:t>
            </a:r>
            <a:r>
              <a:rPr lang="es-ES" dirty="0" err="1">
                <a:solidFill>
                  <a:schemeClr val="bg1">
                    <a:lumMod val="50000"/>
                  </a:schemeClr>
                </a:solidFill>
                <a:latin typeface="Calibri" panose="020F0502020204030204" pitchFamily="34" charset="0"/>
                <a:cs typeface="Calibri" panose="020F0502020204030204" pitchFamily="34" charset="0"/>
              </a:rPr>
              <a:t>Bidders</a:t>
            </a:r>
            <a:r>
              <a:rPr lang="es-ES" dirty="0">
                <a:solidFill>
                  <a:schemeClr val="bg1">
                    <a:lumMod val="50000"/>
                  </a:schemeClr>
                </a:solidFill>
                <a:latin typeface="Calibri" panose="020F0502020204030204" pitchFamily="34" charset="0"/>
                <a:cs typeface="Calibri" panose="020F0502020204030204" pitchFamily="34" charset="0"/>
              </a:rPr>
              <a:t>, C. </a:t>
            </a:r>
            <a:r>
              <a:rPr lang="es-ES" dirty="0" err="1">
                <a:solidFill>
                  <a:schemeClr val="bg1">
                    <a:lumMod val="50000"/>
                  </a:schemeClr>
                </a:solidFill>
                <a:latin typeface="Calibri" panose="020F0502020204030204" pitchFamily="34" charset="0"/>
                <a:cs typeface="Calibri" panose="020F0502020204030204" pitchFamily="34" charset="0"/>
              </a:rPr>
              <a:t>Preparation</a:t>
            </a:r>
            <a:r>
              <a:rPr lang="es-ES" dirty="0">
                <a:solidFill>
                  <a:schemeClr val="bg1">
                    <a:lumMod val="50000"/>
                  </a:schemeClr>
                </a:solidFill>
                <a:latin typeface="Calibri" panose="020F0502020204030204" pitchFamily="34" charset="0"/>
                <a:cs typeface="Calibri" panose="020F0502020204030204" pitchFamily="34" charset="0"/>
              </a:rPr>
              <a:t> of </a:t>
            </a:r>
            <a:r>
              <a:rPr lang="es-ES" dirty="0" err="1">
                <a:solidFill>
                  <a:schemeClr val="bg1">
                    <a:lumMod val="50000"/>
                  </a:schemeClr>
                </a:solidFill>
                <a:latin typeface="Calibri" panose="020F0502020204030204" pitchFamily="34" charset="0"/>
                <a:cs typeface="Calibri" panose="020F0502020204030204" pitchFamily="34" charset="0"/>
              </a:rPr>
              <a:t>Bids</a:t>
            </a:r>
            <a:r>
              <a:rPr lang="es-ES" dirty="0">
                <a:solidFill>
                  <a:schemeClr val="bg1">
                    <a:lumMod val="50000"/>
                  </a:schemeClr>
                </a:solidFill>
                <a:latin typeface="Calibri" panose="020F0502020204030204" pitchFamily="34" charset="0"/>
                <a:cs typeface="Calibri" panose="020F0502020204030204" pitchFamily="34" charset="0"/>
              </a:rPr>
              <a:t>, 13. Documents to be </a:t>
            </a:r>
            <a:r>
              <a:rPr lang="es-ES" dirty="0" err="1">
                <a:solidFill>
                  <a:schemeClr val="bg1">
                    <a:lumMod val="50000"/>
                  </a:schemeClr>
                </a:solidFill>
                <a:latin typeface="Calibri" panose="020F0502020204030204" pitchFamily="34" charset="0"/>
                <a:cs typeface="Calibri" panose="020F0502020204030204" pitchFamily="34" charset="0"/>
              </a:rPr>
              <a:t>submited</a:t>
            </a:r>
            <a:r>
              <a:rPr lang="es-ES" dirty="0">
                <a:solidFill>
                  <a:schemeClr val="bg1">
                    <a:lumMod val="50000"/>
                  </a:schemeClr>
                </a:solidFill>
                <a:latin typeface="Calibri" panose="020F0502020204030204" pitchFamily="34" charset="0"/>
                <a:cs typeface="Calibri" panose="020F0502020204030204" pitchFamily="34" charset="0"/>
              </a:rPr>
              <a:t> </a:t>
            </a:r>
            <a:r>
              <a:rPr lang="es-ES" dirty="0" err="1">
                <a:solidFill>
                  <a:schemeClr val="bg1">
                    <a:lumMod val="50000"/>
                  </a:schemeClr>
                </a:solidFill>
                <a:latin typeface="Calibri" panose="020F0502020204030204" pitchFamily="34" charset="0"/>
                <a:cs typeface="Calibri" panose="020F0502020204030204" pitchFamily="34" charset="0"/>
              </a:rPr>
              <a:t>with</a:t>
            </a:r>
            <a:r>
              <a:rPr lang="es-ES" dirty="0">
                <a:solidFill>
                  <a:schemeClr val="bg1">
                    <a:lumMod val="50000"/>
                  </a:schemeClr>
                </a:solidFill>
                <a:latin typeface="Calibri" panose="020F0502020204030204" pitchFamily="34" charset="0"/>
                <a:cs typeface="Calibri" panose="020F0502020204030204" pitchFamily="34" charset="0"/>
              </a:rPr>
              <a:t> the bid in </a:t>
            </a:r>
            <a:r>
              <a:rPr lang="es-ES" dirty="0" err="1" smtClean="0">
                <a:solidFill>
                  <a:schemeClr val="bg1">
                    <a:lumMod val="50000"/>
                  </a:schemeClr>
                </a:solidFill>
                <a:latin typeface="Calibri" panose="020F0502020204030204" pitchFamily="34" charset="0"/>
                <a:cs typeface="Calibri" panose="020F0502020204030204" pitchFamily="34" charset="0"/>
              </a:rPr>
              <a:t>pages</a:t>
            </a:r>
            <a:r>
              <a:rPr lang="es-ES" dirty="0" smtClean="0">
                <a:solidFill>
                  <a:schemeClr val="bg1">
                    <a:lumMod val="50000"/>
                  </a:schemeClr>
                </a:solidFill>
                <a:latin typeface="Calibri" panose="020F0502020204030204" pitchFamily="34" charset="0"/>
                <a:cs typeface="Calibri" panose="020F0502020204030204" pitchFamily="34" charset="0"/>
              </a:rPr>
              <a:t> 14-18 </a:t>
            </a:r>
            <a:r>
              <a:rPr lang="es-ES" dirty="0">
                <a:solidFill>
                  <a:schemeClr val="bg1">
                    <a:lumMod val="50000"/>
                  </a:schemeClr>
                </a:solidFill>
                <a:latin typeface="Calibri" panose="020F0502020204030204" pitchFamily="34" charset="0"/>
                <a:cs typeface="Calibri" panose="020F0502020204030204" pitchFamily="34" charset="0"/>
              </a:rPr>
              <a:t>of ITB) </a:t>
            </a:r>
          </a:p>
          <a:p>
            <a:pPr lvl="1"/>
            <a:endParaRPr lang="en-GB" dirty="0"/>
          </a:p>
        </p:txBody>
      </p:sp>
    </p:spTree>
    <p:extLst>
      <p:ext uri="{BB962C8B-B14F-4D97-AF65-F5344CB8AC3E}">
        <p14:creationId xmlns:p14="http://schemas.microsoft.com/office/powerpoint/2010/main" val="8534450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Documentation to be submitted for </a:t>
            </a:r>
            <a:br>
              <a:rPr lang="en-US" sz="5400" dirty="0"/>
            </a:br>
            <a:r>
              <a:rPr lang="en-US" sz="5400" dirty="0"/>
              <a:t>LOT </a:t>
            </a:r>
            <a:r>
              <a:rPr lang="en-US" sz="5400" dirty="0" smtClean="0"/>
              <a:t>D</a:t>
            </a:r>
            <a:r>
              <a:rPr lang="en-US" sz="5400" dirty="0"/>
              <a:t>: Lubricants in non unit </a:t>
            </a:r>
            <a:r>
              <a:rPr lang="en-US" sz="5400" dirty="0" smtClean="0"/>
              <a:t>use containers </a:t>
            </a:r>
            <a:endParaRPr lang="en-GB" dirty="0"/>
          </a:p>
        </p:txBody>
      </p:sp>
      <p:sp>
        <p:nvSpPr>
          <p:cNvPr id="3" name="Text Placeholder 2"/>
          <p:cNvSpPr>
            <a:spLocks noGrp="1"/>
          </p:cNvSpPr>
          <p:nvPr>
            <p:ph type="body" idx="1"/>
          </p:nvPr>
        </p:nvSpPr>
        <p:spPr>
          <a:xfrm>
            <a:off x="789559" y="1761196"/>
            <a:ext cx="7641209" cy="4502800"/>
          </a:xfrm>
        </p:spPr>
        <p:txBody>
          <a:bodyPr/>
          <a:lstStyle/>
          <a:p>
            <a:r>
              <a:rPr lang="es-ES" sz="2200" dirty="0" smtClean="0">
                <a:solidFill>
                  <a:schemeClr val="bg1">
                    <a:lumMod val="50000"/>
                  </a:schemeClr>
                </a:solidFill>
                <a:latin typeface="Calibri" panose="020F0502020204030204" pitchFamily="34" charset="0"/>
                <a:cs typeface="Calibri" panose="020F0502020204030204" pitchFamily="34" charset="0"/>
              </a:rPr>
              <a:t>In the FINANCIAL OFFER: </a:t>
            </a:r>
          </a:p>
          <a:p>
            <a:pPr lvl="1">
              <a:buClr>
                <a:schemeClr val="accent2"/>
              </a:buClr>
              <a:buFont typeface="Courier New" panose="02070309020205020404" pitchFamily="49" charset="0"/>
              <a:buChar char="o"/>
            </a:pPr>
            <a:r>
              <a:rPr lang="es-ES" sz="2200" dirty="0" err="1" smtClean="0">
                <a:solidFill>
                  <a:schemeClr val="bg1">
                    <a:lumMod val="50000"/>
                  </a:schemeClr>
                </a:solidFill>
                <a:latin typeface="Calibri" panose="020F0502020204030204" pitchFamily="34" charset="0"/>
                <a:cs typeface="Calibri" panose="020F0502020204030204" pitchFamily="34" charset="0"/>
              </a:rPr>
              <a:t>Only</a:t>
            </a:r>
            <a:r>
              <a:rPr lang="es-ES" sz="2200" dirty="0" smtClean="0">
                <a:solidFill>
                  <a:schemeClr val="bg1">
                    <a:lumMod val="50000"/>
                  </a:schemeClr>
                </a:solidFill>
                <a:latin typeface="Calibri" panose="020F0502020204030204" pitchFamily="34" charset="0"/>
                <a:cs typeface="Calibri" panose="020F0502020204030204" pitchFamily="34" charset="0"/>
              </a:rPr>
              <a:t> Price Schedule </a:t>
            </a:r>
            <a:r>
              <a:rPr lang="es-ES" sz="2200" dirty="0" err="1" smtClean="0">
                <a:solidFill>
                  <a:schemeClr val="bg1">
                    <a:lumMod val="50000"/>
                  </a:schemeClr>
                </a:solidFill>
                <a:latin typeface="Calibri" panose="020F0502020204030204" pitchFamily="34" charset="0"/>
                <a:cs typeface="Calibri" panose="020F0502020204030204" pitchFamily="34" charset="0"/>
              </a:rPr>
              <a:t>Form</a:t>
            </a:r>
            <a:r>
              <a:rPr lang="es-ES" sz="2200" dirty="0" smtClean="0">
                <a:solidFill>
                  <a:schemeClr val="bg1">
                    <a:lumMod val="50000"/>
                  </a:schemeClr>
                </a:solidFill>
                <a:latin typeface="Calibri" panose="020F0502020204030204" pitchFamily="34" charset="0"/>
                <a:cs typeface="Calibri" panose="020F0502020204030204" pitchFamily="34" charset="0"/>
              </a:rPr>
              <a:t> for LOT D (Section VI </a:t>
            </a:r>
            <a:r>
              <a:rPr lang="x-none" sz="2200" dirty="0" smtClean="0">
                <a:solidFill>
                  <a:schemeClr val="bg1">
                    <a:lumMod val="50000"/>
                  </a:schemeClr>
                </a:solidFill>
                <a:latin typeface="Calibri" panose="020F0502020204030204" pitchFamily="34" charset="0"/>
                <a:cs typeface="Calibri" panose="020F0502020204030204" pitchFamily="34" charset="0"/>
              </a:rPr>
              <a:t>–</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Annex</a:t>
            </a:r>
            <a:r>
              <a:rPr lang="es-ES" sz="2200" dirty="0" smtClean="0">
                <a:solidFill>
                  <a:schemeClr val="bg1">
                    <a:lumMod val="50000"/>
                  </a:schemeClr>
                </a:solidFill>
                <a:latin typeface="Calibri" panose="020F0502020204030204" pitchFamily="34" charset="0"/>
                <a:cs typeface="Calibri" panose="020F0502020204030204" pitchFamily="34" charset="0"/>
              </a:rPr>
              <a:t> E):</a:t>
            </a:r>
            <a:endParaRPr lang="en-GB" dirty="0" smtClean="0"/>
          </a:p>
          <a:p>
            <a:pPr lvl="2">
              <a:buClr>
                <a:schemeClr val="accent2"/>
              </a:buClr>
              <a:buFont typeface="Arial" panose="020B0604020202020204" pitchFamily="34" charset="0"/>
              <a:buChar char="•"/>
            </a:pPr>
            <a:r>
              <a:rPr lang="en-US" sz="2200" dirty="0">
                <a:solidFill>
                  <a:schemeClr val="bg1">
                    <a:lumMod val="50000"/>
                  </a:schemeClr>
                </a:solidFill>
                <a:latin typeface="Calibri" panose="020F0502020204030204" pitchFamily="34" charset="0"/>
                <a:cs typeface="Calibri" panose="020F0502020204030204" pitchFamily="34" charset="0"/>
              </a:rPr>
              <a:t>Financial Bid will be evaluated on the basis of its responsiveness to the tab LOT D </a:t>
            </a:r>
            <a:r>
              <a:rPr lang="en-US" sz="2200" dirty="0" err="1">
                <a:solidFill>
                  <a:schemeClr val="bg1">
                    <a:lumMod val="50000"/>
                  </a:schemeClr>
                </a:solidFill>
                <a:latin typeface="Calibri" panose="020F0502020204030204" pitchFamily="34" charset="0"/>
                <a:cs typeface="Calibri" panose="020F0502020204030204" pitchFamily="34" charset="0"/>
              </a:rPr>
              <a:t>PriceFormLubricants_Piece</a:t>
            </a:r>
            <a:r>
              <a:rPr lang="en-US" sz="2200" dirty="0">
                <a:solidFill>
                  <a:schemeClr val="bg1">
                    <a:lumMod val="50000"/>
                  </a:schemeClr>
                </a:solidFill>
                <a:latin typeface="Calibri" panose="020F0502020204030204" pitchFamily="34" charset="0"/>
                <a:cs typeface="Calibri" panose="020F0502020204030204" pitchFamily="34" charset="0"/>
              </a:rPr>
              <a:t>. Other </a:t>
            </a:r>
            <a:r>
              <a:rPr lang="en-US" sz="2200" dirty="0" smtClean="0">
                <a:solidFill>
                  <a:schemeClr val="bg1">
                    <a:lumMod val="50000"/>
                  </a:schemeClr>
                </a:solidFill>
                <a:latin typeface="Calibri" panose="020F0502020204030204" pitchFamily="34" charset="0"/>
                <a:cs typeface="Calibri" panose="020F0502020204030204" pitchFamily="34" charset="0"/>
              </a:rPr>
              <a:t>tab is </a:t>
            </a:r>
            <a:r>
              <a:rPr lang="en-US" sz="2200" dirty="0">
                <a:solidFill>
                  <a:schemeClr val="bg1">
                    <a:lumMod val="50000"/>
                  </a:schemeClr>
                </a:solidFill>
                <a:latin typeface="Calibri" panose="020F0502020204030204" pitchFamily="34" charset="0"/>
                <a:cs typeface="Calibri" panose="020F0502020204030204" pitchFamily="34" charset="0"/>
              </a:rPr>
              <a:t>NOT for financial evaluation </a:t>
            </a:r>
            <a:r>
              <a:rPr lang="en-US" sz="2200" dirty="0" smtClean="0">
                <a:solidFill>
                  <a:schemeClr val="bg1">
                    <a:lumMod val="50000"/>
                  </a:schemeClr>
                </a:solidFill>
                <a:latin typeface="Calibri" panose="020F0502020204030204" pitchFamily="34" charset="0"/>
                <a:cs typeface="Calibri" panose="020F0502020204030204" pitchFamily="34" charset="0"/>
              </a:rPr>
              <a:t>purposes</a:t>
            </a:r>
            <a:endParaRPr lang="en-US" sz="2200" dirty="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Arial" panose="020B0604020202020204" pitchFamily="34" charset="0"/>
              <a:buChar char="•"/>
            </a:pPr>
            <a:r>
              <a:rPr lang="en-US" sz="2200" dirty="0">
                <a:solidFill>
                  <a:schemeClr val="bg1">
                    <a:lumMod val="50000"/>
                  </a:schemeClr>
                </a:solidFill>
                <a:latin typeface="Calibri" panose="020F0502020204030204" pitchFamily="34" charset="0"/>
                <a:cs typeface="Calibri" panose="020F0502020204030204" pitchFamily="34" charset="0"/>
              </a:rPr>
              <a:t>Tabs LOT D </a:t>
            </a:r>
            <a:r>
              <a:rPr lang="en-US" sz="2200" dirty="0" err="1" smtClean="0">
                <a:solidFill>
                  <a:schemeClr val="bg1">
                    <a:lumMod val="50000"/>
                  </a:schemeClr>
                </a:solidFill>
                <a:latin typeface="Calibri" panose="020F0502020204030204" pitchFamily="34" charset="0"/>
                <a:cs typeface="Calibri" panose="020F0502020204030204" pitchFamily="34" charset="0"/>
              </a:rPr>
              <a:t>PriceFormLubricants_Piece</a:t>
            </a:r>
            <a:r>
              <a:rPr lang="en-US" sz="2200" dirty="0" smtClean="0">
                <a:solidFill>
                  <a:schemeClr val="bg1">
                    <a:lumMod val="50000"/>
                  </a:schemeClr>
                </a:solidFill>
                <a:latin typeface="Calibri" panose="020F0502020204030204" pitchFamily="34" charset="0"/>
                <a:cs typeface="Calibri" panose="020F0502020204030204" pitchFamily="34" charset="0"/>
              </a:rPr>
              <a:t> and Price Structure MUST be completed</a:t>
            </a: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Wingdings" panose="05000000000000000000" pitchFamily="2" charset="2"/>
              <a:buChar char="Ø"/>
            </a:pPr>
            <a:r>
              <a:rPr lang="es-ES" dirty="0" smtClean="0">
                <a:solidFill>
                  <a:schemeClr val="bg1">
                    <a:lumMod val="50000"/>
                  </a:schemeClr>
                </a:solidFill>
                <a:latin typeface="Calibri" panose="020F0502020204030204" pitchFamily="34" charset="0"/>
                <a:cs typeface="Calibri" panose="020F0502020204030204" pitchFamily="34" charset="0"/>
              </a:rPr>
              <a:t>This </a:t>
            </a:r>
            <a:r>
              <a:rPr lang="es-ES" dirty="0" err="1">
                <a:solidFill>
                  <a:schemeClr val="bg1">
                    <a:lumMod val="50000"/>
                  </a:schemeClr>
                </a:solidFill>
                <a:latin typeface="Calibri" panose="020F0502020204030204" pitchFamily="34" charset="0"/>
                <a:cs typeface="Calibri" panose="020F0502020204030204" pitchFamily="34" charset="0"/>
              </a:rPr>
              <a:t>information</a:t>
            </a:r>
            <a:r>
              <a:rPr lang="es-ES" dirty="0">
                <a:solidFill>
                  <a:schemeClr val="bg1">
                    <a:lumMod val="50000"/>
                  </a:schemeClr>
                </a:solidFill>
                <a:latin typeface="Calibri" panose="020F0502020204030204" pitchFamily="34" charset="0"/>
                <a:cs typeface="Calibri" panose="020F0502020204030204" pitchFamily="34" charset="0"/>
              </a:rPr>
              <a:t> can be </a:t>
            </a:r>
            <a:r>
              <a:rPr lang="es-ES" dirty="0" err="1">
                <a:solidFill>
                  <a:schemeClr val="bg1">
                    <a:lumMod val="50000"/>
                  </a:schemeClr>
                </a:solidFill>
                <a:latin typeface="Calibri" panose="020F0502020204030204" pitchFamily="34" charset="0"/>
                <a:cs typeface="Calibri" panose="020F0502020204030204" pitchFamily="34" charset="0"/>
              </a:rPr>
              <a:t>found</a:t>
            </a:r>
            <a:r>
              <a:rPr lang="es-ES" dirty="0">
                <a:solidFill>
                  <a:schemeClr val="bg1">
                    <a:lumMod val="50000"/>
                  </a:schemeClr>
                </a:solidFill>
                <a:latin typeface="Calibri" panose="020F0502020204030204" pitchFamily="34" charset="0"/>
                <a:cs typeface="Calibri" panose="020F0502020204030204" pitchFamily="34" charset="0"/>
              </a:rPr>
              <a:t> in Section I. </a:t>
            </a:r>
            <a:r>
              <a:rPr lang="es-ES" dirty="0" err="1">
                <a:solidFill>
                  <a:schemeClr val="bg1">
                    <a:lumMod val="50000"/>
                  </a:schemeClr>
                </a:solidFill>
                <a:latin typeface="Calibri" panose="020F0502020204030204" pitchFamily="34" charset="0"/>
                <a:cs typeface="Calibri" panose="020F0502020204030204" pitchFamily="34" charset="0"/>
              </a:rPr>
              <a:t>Intructions</a:t>
            </a:r>
            <a:r>
              <a:rPr lang="es-ES" dirty="0">
                <a:solidFill>
                  <a:schemeClr val="bg1">
                    <a:lumMod val="50000"/>
                  </a:schemeClr>
                </a:solidFill>
                <a:latin typeface="Calibri" panose="020F0502020204030204" pitchFamily="34" charset="0"/>
                <a:cs typeface="Calibri" panose="020F0502020204030204" pitchFamily="34" charset="0"/>
              </a:rPr>
              <a:t> to </a:t>
            </a:r>
            <a:r>
              <a:rPr lang="es-ES" dirty="0" err="1">
                <a:solidFill>
                  <a:schemeClr val="bg1">
                    <a:lumMod val="50000"/>
                  </a:schemeClr>
                </a:solidFill>
                <a:latin typeface="Calibri" panose="020F0502020204030204" pitchFamily="34" charset="0"/>
                <a:cs typeface="Calibri" panose="020F0502020204030204" pitchFamily="34" charset="0"/>
              </a:rPr>
              <a:t>Bidders</a:t>
            </a:r>
            <a:r>
              <a:rPr lang="es-ES" dirty="0">
                <a:solidFill>
                  <a:schemeClr val="bg1">
                    <a:lumMod val="50000"/>
                  </a:schemeClr>
                </a:solidFill>
                <a:latin typeface="Calibri" panose="020F0502020204030204" pitchFamily="34" charset="0"/>
                <a:cs typeface="Calibri" panose="020F0502020204030204" pitchFamily="34" charset="0"/>
              </a:rPr>
              <a:t>, </a:t>
            </a:r>
            <a:r>
              <a:rPr lang="es-ES" dirty="0" smtClean="0">
                <a:solidFill>
                  <a:schemeClr val="bg1">
                    <a:lumMod val="50000"/>
                  </a:schemeClr>
                </a:solidFill>
                <a:latin typeface="Calibri" panose="020F0502020204030204" pitchFamily="34" charset="0"/>
                <a:cs typeface="Calibri" panose="020F0502020204030204" pitchFamily="34" charset="0"/>
              </a:rPr>
              <a:t>E. </a:t>
            </a:r>
            <a:r>
              <a:rPr lang="es-ES" dirty="0" err="1" smtClean="0">
                <a:solidFill>
                  <a:schemeClr val="bg1">
                    <a:lumMod val="50000"/>
                  </a:schemeClr>
                </a:solidFill>
                <a:latin typeface="Calibri" panose="020F0502020204030204" pitchFamily="34" charset="0"/>
                <a:cs typeface="Calibri" panose="020F0502020204030204" pitchFamily="34" charset="0"/>
              </a:rPr>
              <a:t>Evaluation</a:t>
            </a:r>
            <a:r>
              <a:rPr lang="es-ES" dirty="0" smtClean="0">
                <a:solidFill>
                  <a:schemeClr val="bg1">
                    <a:lumMod val="50000"/>
                  </a:schemeClr>
                </a:solidFill>
                <a:latin typeface="Calibri" panose="020F0502020204030204" pitchFamily="34" charset="0"/>
                <a:cs typeface="Calibri" panose="020F0502020204030204" pitchFamily="34" charset="0"/>
              </a:rPr>
              <a:t> and </a:t>
            </a:r>
            <a:r>
              <a:rPr lang="es-ES" dirty="0" err="1" smtClean="0">
                <a:solidFill>
                  <a:schemeClr val="bg1">
                    <a:lumMod val="50000"/>
                  </a:schemeClr>
                </a:solidFill>
                <a:latin typeface="Calibri" panose="020F0502020204030204" pitchFamily="34" charset="0"/>
                <a:cs typeface="Calibri" panose="020F0502020204030204" pitchFamily="34" charset="0"/>
              </a:rPr>
              <a:t>Comparison</a:t>
            </a:r>
            <a:r>
              <a:rPr lang="es-ES" dirty="0" smtClean="0">
                <a:solidFill>
                  <a:schemeClr val="bg1">
                    <a:lumMod val="50000"/>
                  </a:schemeClr>
                </a:solidFill>
                <a:latin typeface="Calibri" panose="020F0502020204030204" pitchFamily="34" charset="0"/>
                <a:cs typeface="Calibri" panose="020F0502020204030204" pitchFamily="34" charset="0"/>
              </a:rPr>
              <a:t> of </a:t>
            </a:r>
            <a:r>
              <a:rPr lang="es-ES" dirty="0" err="1" smtClean="0">
                <a:solidFill>
                  <a:schemeClr val="bg1">
                    <a:lumMod val="50000"/>
                  </a:schemeClr>
                </a:solidFill>
                <a:latin typeface="Calibri" panose="020F0502020204030204" pitchFamily="34" charset="0"/>
                <a:cs typeface="Calibri" panose="020F0502020204030204" pitchFamily="34" charset="0"/>
              </a:rPr>
              <a:t>Bids</a:t>
            </a:r>
            <a:r>
              <a:rPr lang="es-ES" dirty="0" smtClean="0">
                <a:solidFill>
                  <a:schemeClr val="bg1">
                    <a:lumMod val="50000"/>
                  </a:schemeClr>
                </a:solidFill>
                <a:latin typeface="Calibri" panose="020F0502020204030204" pitchFamily="34" charset="0"/>
                <a:cs typeface="Calibri" panose="020F0502020204030204" pitchFamily="34" charset="0"/>
              </a:rPr>
              <a:t>, 29. </a:t>
            </a:r>
            <a:r>
              <a:rPr lang="es-ES" dirty="0" err="1" smtClean="0">
                <a:solidFill>
                  <a:schemeClr val="bg1">
                    <a:lumMod val="50000"/>
                  </a:schemeClr>
                </a:solidFill>
                <a:latin typeface="Calibri" panose="020F0502020204030204" pitchFamily="34" charset="0"/>
                <a:cs typeface="Calibri" panose="020F0502020204030204" pitchFamily="34" charset="0"/>
              </a:rPr>
              <a:t>Evaluation</a:t>
            </a:r>
            <a:r>
              <a:rPr lang="es-ES" dirty="0" smtClean="0">
                <a:solidFill>
                  <a:schemeClr val="bg1">
                    <a:lumMod val="50000"/>
                  </a:schemeClr>
                </a:solidFill>
                <a:latin typeface="Calibri" panose="020F0502020204030204" pitchFamily="34" charset="0"/>
                <a:cs typeface="Calibri" panose="020F0502020204030204" pitchFamily="34" charset="0"/>
              </a:rPr>
              <a:t> of </a:t>
            </a:r>
            <a:r>
              <a:rPr lang="es-ES" dirty="0" err="1" smtClean="0">
                <a:solidFill>
                  <a:schemeClr val="bg1">
                    <a:lumMod val="50000"/>
                  </a:schemeClr>
                </a:solidFill>
                <a:latin typeface="Calibri" panose="020F0502020204030204" pitchFamily="34" charset="0"/>
                <a:cs typeface="Calibri" panose="020F0502020204030204" pitchFamily="34" charset="0"/>
              </a:rPr>
              <a:t>Bids</a:t>
            </a:r>
            <a:r>
              <a:rPr lang="es-ES" dirty="0" smtClean="0">
                <a:solidFill>
                  <a:schemeClr val="bg1">
                    <a:lumMod val="50000"/>
                  </a:schemeClr>
                </a:solidFill>
                <a:latin typeface="Calibri" panose="020F0502020204030204" pitchFamily="34" charset="0"/>
                <a:cs typeface="Calibri" panose="020F0502020204030204" pitchFamily="34" charset="0"/>
              </a:rPr>
              <a:t> </a:t>
            </a:r>
            <a:r>
              <a:rPr lang="es-ES" dirty="0">
                <a:solidFill>
                  <a:schemeClr val="bg1">
                    <a:lumMod val="50000"/>
                  </a:schemeClr>
                </a:solidFill>
                <a:latin typeface="Calibri" panose="020F0502020204030204" pitchFamily="34" charset="0"/>
                <a:cs typeface="Calibri" panose="020F0502020204030204" pitchFamily="34" charset="0"/>
              </a:rPr>
              <a:t>in </a:t>
            </a:r>
            <a:r>
              <a:rPr lang="es-ES" dirty="0" smtClean="0">
                <a:solidFill>
                  <a:schemeClr val="bg1">
                    <a:lumMod val="50000"/>
                  </a:schemeClr>
                </a:solidFill>
                <a:latin typeface="Calibri" panose="020F0502020204030204" pitchFamily="34" charset="0"/>
                <a:cs typeface="Calibri" panose="020F0502020204030204" pitchFamily="34" charset="0"/>
              </a:rPr>
              <a:t>page 32 </a:t>
            </a:r>
            <a:r>
              <a:rPr lang="es-ES" dirty="0">
                <a:solidFill>
                  <a:schemeClr val="bg1">
                    <a:lumMod val="50000"/>
                  </a:schemeClr>
                </a:solidFill>
                <a:latin typeface="Calibri" panose="020F0502020204030204" pitchFamily="34" charset="0"/>
                <a:cs typeface="Calibri" panose="020F0502020204030204" pitchFamily="34" charset="0"/>
              </a:rPr>
              <a:t>of ITB) </a:t>
            </a: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n-US" sz="22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s-ES" sz="22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765980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 y="0"/>
            <a:ext cx="12804187" cy="6858000"/>
          </a:xfrm>
          <a:prstGeom prst="rect">
            <a:avLst/>
          </a:prstGeom>
        </p:spPr>
      </p:pic>
    </p:spTree>
    <p:extLst>
      <p:ext uri="{BB962C8B-B14F-4D97-AF65-F5344CB8AC3E}">
        <p14:creationId xmlns:p14="http://schemas.microsoft.com/office/powerpoint/2010/main" val="2063607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60"/>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a:p>
        </p:txBody>
      </p:sp>
      <p:sp>
        <p:nvSpPr>
          <p:cNvPr id="318" name="Google Shape;318;p60"/>
          <p:cNvSpPr txBox="1">
            <a:spLocks noGrp="1"/>
          </p:cNvSpPr>
          <p:nvPr>
            <p:ph type="title"/>
          </p:nvPr>
        </p:nvSpPr>
        <p:spPr>
          <a:xfrm>
            <a:off x="856873" y="1231286"/>
            <a:ext cx="9433733" cy="509665"/>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Presentation Content</a:t>
            </a:r>
            <a:endParaRPr sz="4799" dirty="0"/>
          </a:p>
        </p:txBody>
      </p:sp>
      <p:sp>
        <p:nvSpPr>
          <p:cNvPr id="319" name="Google Shape;319;p60"/>
          <p:cNvSpPr txBox="1"/>
          <p:nvPr/>
        </p:nvSpPr>
        <p:spPr>
          <a:xfrm>
            <a:off x="856873" y="1584093"/>
            <a:ext cx="10060500" cy="4398229"/>
          </a:xfrm>
          <a:prstGeom prst="rect">
            <a:avLst/>
          </a:prstGeom>
          <a:noFill/>
          <a:ln>
            <a:noFill/>
          </a:ln>
        </p:spPr>
        <p:txBody>
          <a:bodyPr spcFirstLastPara="1" wrap="square" lIns="67725" tIns="67725" rIns="67725" bIns="67725" anchor="ctr" anchorCtr="0">
            <a:noAutofit/>
          </a:bodyPr>
          <a:lstStyle/>
          <a:p>
            <a:pPr marL="342900" indent="-342900">
              <a:buClr>
                <a:schemeClr val="bg1">
                  <a:lumMod val="50000"/>
                </a:schemeClr>
              </a:buClr>
              <a:buFont typeface="+mj-lt"/>
              <a:buAutoNum type="arabicPeriod"/>
            </a:pPr>
            <a:r>
              <a:rPr lang="en-GB" sz="2200" b="1" dirty="0">
                <a:solidFill>
                  <a:schemeClr val="bg1">
                    <a:lumMod val="50000"/>
                  </a:schemeClr>
                </a:solidFill>
                <a:latin typeface="Calibri" panose="020F0502020204030204" pitchFamily="34" charset="0"/>
                <a:cs typeface="Calibri" panose="020F0502020204030204" pitchFamily="34" charset="0"/>
              </a:rPr>
              <a:t>Introduction to UNFPA</a:t>
            </a:r>
          </a:p>
          <a:p>
            <a:pPr marL="742950" lvl="1" indent="-285750">
              <a:buClr>
                <a:schemeClr val="bg1">
                  <a:lumMod val="50000"/>
                </a:schemeClr>
              </a:buClr>
              <a:buFont typeface="Arial" panose="020B0604020202020204" pitchFamily="34" charset="0"/>
              <a:buChar char="•"/>
            </a:pPr>
            <a:r>
              <a:rPr lang="en-GB" sz="2200" dirty="0">
                <a:solidFill>
                  <a:schemeClr val="bg1">
                    <a:lumMod val="50000"/>
                  </a:schemeClr>
                </a:solidFill>
                <a:latin typeface="Calibri" panose="020F0502020204030204" pitchFamily="34" charset="0"/>
                <a:cs typeface="Calibri" panose="020F0502020204030204" pitchFamily="34" charset="0"/>
              </a:rPr>
              <a:t>UNFPA’s </a:t>
            </a:r>
            <a:r>
              <a:rPr lang="en-GB" sz="2200" dirty="0" smtClean="0">
                <a:solidFill>
                  <a:schemeClr val="bg1">
                    <a:lumMod val="50000"/>
                  </a:schemeClr>
                </a:solidFill>
                <a:latin typeface="Calibri" panose="020F0502020204030204" pitchFamily="34" charset="0"/>
                <a:cs typeface="Calibri" panose="020F0502020204030204" pitchFamily="34" charset="0"/>
              </a:rPr>
              <a:t>mandate</a:t>
            </a:r>
            <a:endParaRPr lang="en-GB" sz="2200" dirty="0">
              <a:solidFill>
                <a:schemeClr val="bg1">
                  <a:lumMod val="50000"/>
                </a:schemeClr>
              </a:solidFill>
              <a:latin typeface="Calibri" panose="020F0502020204030204" pitchFamily="34" charset="0"/>
              <a:cs typeface="Calibri" panose="020F0502020204030204" pitchFamily="34" charset="0"/>
            </a:endParaRPr>
          </a:p>
          <a:p>
            <a:pPr marL="742950" lvl="1" indent="-285750">
              <a:buClr>
                <a:schemeClr val="bg1">
                  <a:lumMod val="50000"/>
                </a:schemeClr>
              </a:buClr>
              <a:buFont typeface="Arial" panose="020B0604020202020204" pitchFamily="34" charset="0"/>
              <a:buChar char="•"/>
            </a:pPr>
            <a:r>
              <a:rPr lang="en-GB" sz="2200" dirty="0">
                <a:solidFill>
                  <a:schemeClr val="bg1">
                    <a:lumMod val="50000"/>
                  </a:schemeClr>
                </a:solidFill>
                <a:latin typeface="Calibri" panose="020F0502020204030204" pitchFamily="34" charset="0"/>
                <a:cs typeface="Calibri" panose="020F0502020204030204" pitchFamily="34" charset="0"/>
              </a:rPr>
              <a:t>Procurement Services Branch</a:t>
            </a:r>
          </a:p>
          <a:p>
            <a:pPr marL="742950" lvl="1" indent="-285750">
              <a:buClr>
                <a:schemeClr val="bg1">
                  <a:lumMod val="50000"/>
                </a:schemeClr>
              </a:buClr>
              <a:buFont typeface="Arial" panose="020B0604020202020204" pitchFamily="34" charset="0"/>
              <a:buChar char="•"/>
            </a:pPr>
            <a:r>
              <a:rPr lang="en-GB" sz="2200" dirty="0">
                <a:solidFill>
                  <a:schemeClr val="bg1">
                    <a:lumMod val="50000"/>
                  </a:schemeClr>
                </a:solidFill>
                <a:latin typeface="Calibri" panose="020F0502020204030204" pitchFamily="34" charset="0"/>
                <a:cs typeface="Calibri" panose="020F0502020204030204" pitchFamily="34" charset="0"/>
              </a:rPr>
              <a:t>Past procurement statistics </a:t>
            </a:r>
          </a:p>
          <a:p>
            <a:pPr marL="342900" indent="-342900">
              <a:buClr>
                <a:schemeClr val="bg1">
                  <a:lumMod val="50000"/>
                </a:schemeClr>
              </a:buClr>
              <a:buFont typeface="+mj-lt"/>
              <a:buAutoNum type="arabicPeriod"/>
            </a:pPr>
            <a:r>
              <a:rPr lang="en-GB" sz="2200" b="1" dirty="0" smtClean="0">
                <a:solidFill>
                  <a:schemeClr val="bg1">
                    <a:lumMod val="50000"/>
                  </a:schemeClr>
                </a:solidFill>
                <a:latin typeface="Calibri" panose="020F0502020204030204" pitchFamily="34" charset="0"/>
                <a:cs typeface="Calibri" panose="020F0502020204030204" pitchFamily="34" charset="0"/>
              </a:rPr>
              <a:t>ITB UNFPA/DNK/ITB/19/002: </a:t>
            </a:r>
            <a:r>
              <a:rPr lang="en-GB" sz="2200" b="1" dirty="0">
                <a:solidFill>
                  <a:schemeClr val="bg1">
                    <a:lumMod val="50000"/>
                  </a:schemeClr>
                </a:solidFill>
                <a:latin typeface="Calibri" panose="020F0502020204030204" pitchFamily="34" charset="0"/>
                <a:cs typeface="Calibri" panose="020F0502020204030204" pitchFamily="34" charset="0"/>
              </a:rPr>
              <a:t>Combined bid for </a:t>
            </a:r>
            <a:r>
              <a:rPr lang="en-GB" sz="2200" b="1" dirty="0" smtClean="0">
                <a:solidFill>
                  <a:schemeClr val="bg1">
                    <a:lumMod val="50000"/>
                  </a:schemeClr>
                </a:solidFill>
                <a:latin typeface="Calibri" panose="020F0502020204030204" pitchFamily="34" charset="0"/>
                <a:cs typeface="Calibri" panose="020F0502020204030204" pitchFamily="34" charset="0"/>
              </a:rPr>
              <a:t>Male Condoms, Female Condoms and Personal Lubricants </a:t>
            </a:r>
            <a:endParaRPr lang="en-GB" sz="2200" b="1" dirty="0">
              <a:solidFill>
                <a:schemeClr val="bg1">
                  <a:lumMod val="50000"/>
                </a:schemeClr>
              </a:solidFill>
              <a:latin typeface="Calibri" panose="020F0502020204030204" pitchFamily="34" charset="0"/>
              <a:cs typeface="Calibri" panose="020F0502020204030204" pitchFamily="34" charset="0"/>
            </a:endParaRPr>
          </a:p>
          <a:p>
            <a:pPr marL="800100" lvl="1" indent="-342900">
              <a:buClr>
                <a:schemeClr val="bg1">
                  <a:lumMod val="50000"/>
                </a:schemeClr>
              </a:buClr>
              <a:buFont typeface="Arial" panose="020B0604020202020204" pitchFamily="34" charset="0"/>
              <a:buChar char="•"/>
            </a:pPr>
            <a:r>
              <a:rPr lang="en-GB" sz="2200" dirty="0" smtClean="0">
                <a:solidFill>
                  <a:schemeClr val="bg1">
                    <a:lumMod val="50000"/>
                  </a:schemeClr>
                </a:solidFill>
                <a:latin typeface="Calibri" panose="020F0502020204030204" pitchFamily="34" charset="0"/>
                <a:cs typeface="Calibri" panose="020F0502020204030204" pitchFamily="34" charset="0"/>
              </a:rPr>
              <a:t>Target suppliers</a:t>
            </a:r>
          </a:p>
          <a:p>
            <a:pPr marL="800100" lvl="1" indent="-342900">
              <a:buClr>
                <a:schemeClr val="bg1">
                  <a:lumMod val="50000"/>
                </a:schemeClr>
              </a:buClr>
              <a:buFont typeface="Arial" panose="020B0604020202020204" pitchFamily="34" charset="0"/>
              <a:buChar char="•"/>
            </a:pPr>
            <a:r>
              <a:rPr lang="es-ES" sz="2200" dirty="0" err="1" smtClean="0">
                <a:solidFill>
                  <a:schemeClr val="bg1">
                    <a:lumMod val="50000"/>
                  </a:schemeClr>
                </a:solidFill>
                <a:latin typeface="Calibri" panose="020F0502020204030204" pitchFamily="34" charset="0"/>
                <a:cs typeface="Calibri" panose="020F0502020204030204" pitchFamily="34" charset="0"/>
              </a:rPr>
              <a:t>Combined</a:t>
            </a:r>
            <a:r>
              <a:rPr lang="es-ES" sz="2200" dirty="0" smtClean="0">
                <a:solidFill>
                  <a:schemeClr val="bg1">
                    <a:lumMod val="50000"/>
                  </a:schemeClr>
                </a:solidFill>
                <a:latin typeface="Calibri" panose="020F0502020204030204" pitchFamily="34" charset="0"/>
                <a:cs typeface="Calibri" panose="020F0502020204030204" pitchFamily="34" charset="0"/>
              </a:rPr>
              <a:t> Bid / Lots</a:t>
            </a:r>
            <a:endParaRPr lang="en-GB" sz="2200" dirty="0">
              <a:solidFill>
                <a:schemeClr val="bg1">
                  <a:lumMod val="50000"/>
                </a:schemeClr>
              </a:solidFill>
              <a:latin typeface="Calibri" panose="020F0502020204030204" pitchFamily="34" charset="0"/>
              <a:cs typeface="Calibri" panose="020F0502020204030204" pitchFamily="34" charset="0"/>
            </a:endParaRPr>
          </a:p>
          <a:p>
            <a:pPr marL="800100" lvl="1" indent="-342900">
              <a:buClr>
                <a:schemeClr val="bg1">
                  <a:lumMod val="50000"/>
                </a:schemeClr>
              </a:buClr>
              <a:buFont typeface="Arial" panose="020B0604020202020204" pitchFamily="34" charset="0"/>
              <a:buChar char="•"/>
            </a:pPr>
            <a:r>
              <a:rPr lang="en-GB" sz="2200" dirty="0" smtClean="0">
                <a:solidFill>
                  <a:schemeClr val="bg1">
                    <a:lumMod val="50000"/>
                  </a:schemeClr>
                </a:solidFill>
                <a:latin typeface="Calibri" panose="020F0502020204030204" pitchFamily="34" charset="0"/>
                <a:cs typeface="Calibri" panose="020F0502020204030204" pitchFamily="34" charset="0"/>
              </a:rPr>
              <a:t>Documentation to be submitted by lot</a:t>
            </a:r>
            <a:endParaRPr lang="en-GB" sz="2200" dirty="0">
              <a:solidFill>
                <a:schemeClr val="bg1">
                  <a:lumMod val="50000"/>
                </a:schemeClr>
              </a:solidFill>
              <a:latin typeface="Calibri" panose="020F0502020204030204" pitchFamily="34" charset="0"/>
              <a:cs typeface="Calibri" panose="020F0502020204030204" pitchFamily="34" charset="0"/>
            </a:endParaRPr>
          </a:p>
          <a:p>
            <a:pPr marL="800100" lvl="1" indent="-342900">
              <a:buClr>
                <a:schemeClr val="bg1">
                  <a:lumMod val="50000"/>
                </a:schemeClr>
              </a:buClr>
              <a:buFont typeface="Arial" panose="020B0604020202020204" pitchFamily="34" charset="0"/>
              <a:buChar char="•"/>
            </a:pPr>
            <a:r>
              <a:rPr lang="en-GB" sz="2200" dirty="0">
                <a:solidFill>
                  <a:schemeClr val="bg1">
                    <a:lumMod val="50000"/>
                  </a:schemeClr>
                </a:solidFill>
                <a:latin typeface="Calibri" panose="020F0502020204030204" pitchFamily="34" charset="0"/>
                <a:cs typeface="Calibri" panose="020F0502020204030204" pitchFamily="34" charset="0"/>
              </a:rPr>
              <a:t>Evaluation </a:t>
            </a:r>
            <a:r>
              <a:rPr lang="en-GB" sz="2200" dirty="0" smtClean="0">
                <a:solidFill>
                  <a:schemeClr val="bg1">
                    <a:lumMod val="50000"/>
                  </a:schemeClr>
                </a:solidFill>
                <a:latin typeface="Calibri" panose="020F0502020204030204" pitchFamily="34" charset="0"/>
                <a:cs typeface="Calibri" panose="020F0502020204030204" pitchFamily="34" charset="0"/>
              </a:rPr>
              <a:t>of proposals</a:t>
            </a:r>
          </a:p>
          <a:p>
            <a:pPr marL="800100" lvl="1" indent="-342900">
              <a:buClr>
                <a:schemeClr val="bg1">
                  <a:lumMod val="50000"/>
                </a:schemeClr>
              </a:buClr>
              <a:buFont typeface="Arial" panose="020B0604020202020204" pitchFamily="34" charset="0"/>
              <a:buChar char="•"/>
            </a:pPr>
            <a:r>
              <a:rPr lang="es-ES" sz="2200" dirty="0" err="1" smtClean="0">
                <a:solidFill>
                  <a:schemeClr val="bg1">
                    <a:lumMod val="50000"/>
                  </a:schemeClr>
                </a:solidFill>
                <a:latin typeface="Calibri" panose="020F0502020204030204" pitchFamily="34" charset="0"/>
                <a:cs typeface="Calibri" panose="020F0502020204030204" pitchFamily="34" charset="0"/>
              </a:rPr>
              <a:t>Tentative</a:t>
            </a:r>
            <a:r>
              <a:rPr lang="es-ES" sz="2200" dirty="0" smtClean="0">
                <a:solidFill>
                  <a:schemeClr val="bg1">
                    <a:lumMod val="50000"/>
                  </a:schemeClr>
                </a:solidFill>
                <a:latin typeface="Calibri" panose="020F0502020204030204" pitchFamily="34" charset="0"/>
                <a:cs typeface="Calibri" panose="020F0502020204030204" pitchFamily="34" charset="0"/>
              </a:rPr>
              <a:t> </a:t>
            </a:r>
            <a:r>
              <a:rPr lang="es-ES" sz="2200" dirty="0" err="1" smtClean="0">
                <a:solidFill>
                  <a:schemeClr val="bg1">
                    <a:lumMod val="50000"/>
                  </a:schemeClr>
                </a:solidFill>
                <a:latin typeface="Calibri" panose="020F0502020204030204" pitchFamily="34" charset="0"/>
                <a:cs typeface="Calibri" panose="020F0502020204030204" pitchFamily="34" charset="0"/>
              </a:rPr>
              <a:t>timeline</a:t>
            </a:r>
            <a:endParaRPr lang="en-GB" sz="2200" dirty="0">
              <a:solidFill>
                <a:schemeClr val="bg1">
                  <a:lumMod val="50000"/>
                </a:schemeClr>
              </a:solidFill>
              <a:latin typeface="Calibri" panose="020F0502020204030204" pitchFamily="34" charset="0"/>
              <a:cs typeface="Calibri" panose="020F0502020204030204" pitchFamily="34" charset="0"/>
            </a:endParaRPr>
          </a:p>
          <a:p>
            <a:pPr marL="342900" indent="-342900">
              <a:buClr>
                <a:schemeClr val="bg1">
                  <a:lumMod val="50000"/>
                </a:schemeClr>
              </a:buClr>
              <a:buFont typeface="+mj-lt"/>
              <a:buAutoNum type="arabicPeriod"/>
            </a:pPr>
            <a:r>
              <a:rPr lang="en-GB" sz="2200" b="1" dirty="0">
                <a:solidFill>
                  <a:schemeClr val="bg1">
                    <a:lumMod val="50000"/>
                  </a:schemeClr>
                </a:solidFill>
                <a:latin typeface="Calibri" panose="020F0502020204030204" pitchFamily="34" charset="0"/>
                <a:cs typeface="Calibri" panose="020F0502020204030204" pitchFamily="34" charset="0"/>
              </a:rPr>
              <a:t>Answer to questions from participants </a:t>
            </a:r>
          </a:p>
        </p:txBody>
      </p:sp>
    </p:spTree>
    <p:extLst>
      <p:ext uri="{BB962C8B-B14F-4D97-AF65-F5344CB8AC3E}">
        <p14:creationId xmlns:p14="http://schemas.microsoft.com/office/powerpoint/2010/main" val="39997932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7"/>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30</a:t>
            </a:fld>
            <a:endParaRPr/>
          </a:p>
        </p:txBody>
      </p:sp>
      <p:sp>
        <p:nvSpPr>
          <p:cNvPr id="372" name="Google Shape;372;p67"/>
          <p:cNvSpPr txBox="1">
            <a:spLocks noGrp="1"/>
          </p:cNvSpPr>
          <p:nvPr>
            <p:ph type="title"/>
          </p:nvPr>
        </p:nvSpPr>
        <p:spPr>
          <a:xfrm>
            <a:off x="603504" y="368168"/>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Evaluation of proposals</a:t>
            </a:r>
            <a:endParaRPr sz="4799" dirty="0"/>
          </a:p>
        </p:txBody>
      </p:sp>
      <p:graphicFrame>
        <p:nvGraphicFramePr>
          <p:cNvPr id="5" name="Diagram 4"/>
          <p:cNvGraphicFramePr/>
          <p:nvPr>
            <p:extLst>
              <p:ext uri="{D42A27DB-BD31-4B8C-83A1-F6EECF244321}">
                <p14:modId xmlns:p14="http://schemas.microsoft.com/office/powerpoint/2010/main" val="2228020751"/>
              </p:ext>
            </p:extLst>
          </p:nvPr>
        </p:nvGraphicFramePr>
        <p:xfrm>
          <a:off x="111407" y="2764476"/>
          <a:ext cx="8400312" cy="35710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603503" y="1460782"/>
            <a:ext cx="8923051" cy="1107996"/>
          </a:xfrm>
          <a:prstGeom prst="rect">
            <a:avLst/>
          </a:prstGeom>
          <a:noFill/>
          <a:ln>
            <a:solidFill>
              <a:schemeClr val="tx2">
                <a:lumMod val="60000"/>
                <a:lumOff val="40000"/>
              </a:schemeClr>
            </a:solidFill>
          </a:ln>
        </p:spPr>
        <p:txBody>
          <a:bodyPr wrap="square" rtlCol="0">
            <a:spAutoFit/>
          </a:bodyPr>
          <a:lstStyle/>
          <a:p>
            <a:r>
              <a:rPr lang="en-GB" sz="2200" dirty="0" smtClean="0">
                <a:solidFill>
                  <a:schemeClr val="tx1"/>
                </a:solidFill>
                <a:latin typeface="Calibri" panose="020F0502020204030204" pitchFamily="34" charset="0"/>
                <a:cs typeface="Calibri" panose="020F0502020204030204" pitchFamily="34" charset="0"/>
              </a:rPr>
              <a:t>The review of bids will follow the steps described below and will be done </a:t>
            </a:r>
            <a:r>
              <a:rPr lang="en-GB" sz="2200" b="1" dirty="0" smtClean="0">
                <a:solidFill>
                  <a:schemeClr val="tx1"/>
                </a:solidFill>
                <a:latin typeface="Calibri" panose="020F0502020204030204" pitchFamily="34" charset="0"/>
                <a:cs typeface="Calibri" panose="020F0502020204030204" pitchFamily="34" charset="0"/>
              </a:rPr>
              <a:t>independently for each lot, with each of them having specific requirements and considerations</a:t>
            </a:r>
            <a:endParaRPr lang="en-GB" sz="22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037670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7"/>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31</a:t>
            </a:fld>
            <a:endParaRPr/>
          </a:p>
        </p:txBody>
      </p:sp>
      <p:sp>
        <p:nvSpPr>
          <p:cNvPr id="372" name="Google Shape;372;p67"/>
          <p:cNvSpPr txBox="1">
            <a:spLocks noGrp="1"/>
          </p:cNvSpPr>
          <p:nvPr>
            <p:ph type="title"/>
          </p:nvPr>
        </p:nvSpPr>
        <p:spPr>
          <a:xfrm>
            <a:off x="603504" y="113884"/>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Preliminary Evaluation</a:t>
            </a:r>
            <a:endParaRPr sz="4799" dirty="0"/>
          </a:p>
        </p:txBody>
      </p:sp>
      <p:sp>
        <p:nvSpPr>
          <p:cNvPr id="7" name="Rectangle 6"/>
          <p:cNvSpPr/>
          <p:nvPr/>
        </p:nvSpPr>
        <p:spPr>
          <a:xfrm>
            <a:off x="967813" y="3996414"/>
            <a:ext cx="1604927" cy="307777"/>
          </a:xfrm>
          <a:prstGeom prst="rect">
            <a:avLst/>
          </a:prstGeom>
        </p:spPr>
        <p:txBody>
          <a:bodyPr wrap="none">
            <a:spAutoFit/>
          </a:bodyPr>
          <a:lstStyle/>
          <a:p>
            <a:pPr algn="r" defTabSz="1079500"/>
            <a:r>
              <a:rPr lang="en-GB" b="1" dirty="0">
                <a:solidFill>
                  <a:schemeClr val="bg1"/>
                </a:solidFill>
              </a:rPr>
              <a:t>Evaluation </a:t>
            </a:r>
            <a:r>
              <a:rPr lang="en-GB" b="1" dirty="0" smtClean="0">
                <a:solidFill>
                  <a:schemeClr val="bg1"/>
                </a:solidFill>
              </a:rPr>
              <a:t>steps</a:t>
            </a:r>
            <a:endParaRPr lang="en-GB" b="1" dirty="0">
              <a:solidFill>
                <a:schemeClr val="bg1"/>
              </a:solidFill>
            </a:endParaRPr>
          </a:p>
        </p:txBody>
      </p:sp>
      <p:graphicFrame>
        <p:nvGraphicFramePr>
          <p:cNvPr id="3" name="Diagram 2"/>
          <p:cNvGraphicFramePr/>
          <p:nvPr>
            <p:extLst>
              <p:ext uri="{D42A27DB-BD31-4B8C-83A1-F6EECF244321}">
                <p14:modId xmlns:p14="http://schemas.microsoft.com/office/powerpoint/2010/main" val="951066389"/>
              </p:ext>
            </p:extLst>
          </p:nvPr>
        </p:nvGraphicFramePr>
        <p:xfrm>
          <a:off x="718649" y="1198418"/>
          <a:ext cx="9024065"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547792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7"/>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32</a:t>
            </a:fld>
            <a:endParaRPr/>
          </a:p>
        </p:txBody>
      </p:sp>
      <p:sp>
        <p:nvSpPr>
          <p:cNvPr id="372" name="Google Shape;372;p67"/>
          <p:cNvSpPr txBox="1">
            <a:spLocks noGrp="1"/>
          </p:cNvSpPr>
          <p:nvPr>
            <p:ph type="title"/>
          </p:nvPr>
        </p:nvSpPr>
        <p:spPr>
          <a:xfrm>
            <a:off x="967813" y="681735"/>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Evaluation of eligibility </a:t>
            </a:r>
            <a:br>
              <a:rPr lang="en-US" sz="4799" dirty="0" smtClean="0"/>
            </a:br>
            <a:r>
              <a:rPr lang="en-US" sz="4799" dirty="0" smtClean="0"/>
              <a:t>and qualification</a:t>
            </a:r>
            <a:endParaRPr sz="4799" dirty="0"/>
          </a:p>
        </p:txBody>
      </p:sp>
      <p:sp>
        <p:nvSpPr>
          <p:cNvPr id="7" name="Rectangle 6"/>
          <p:cNvSpPr/>
          <p:nvPr/>
        </p:nvSpPr>
        <p:spPr>
          <a:xfrm>
            <a:off x="967813" y="3996414"/>
            <a:ext cx="1604927" cy="307777"/>
          </a:xfrm>
          <a:prstGeom prst="rect">
            <a:avLst/>
          </a:prstGeom>
        </p:spPr>
        <p:txBody>
          <a:bodyPr wrap="none">
            <a:spAutoFit/>
          </a:bodyPr>
          <a:lstStyle/>
          <a:p>
            <a:pPr algn="r" defTabSz="1079500"/>
            <a:r>
              <a:rPr lang="en-GB" b="1" dirty="0">
                <a:solidFill>
                  <a:schemeClr val="bg1"/>
                </a:solidFill>
              </a:rPr>
              <a:t>Evaluation </a:t>
            </a:r>
            <a:r>
              <a:rPr lang="en-GB" b="1" dirty="0" smtClean="0">
                <a:solidFill>
                  <a:schemeClr val="bg1"/>
                </a:solidFill>
              </a:rPr>
              <a:t>steps</a:t>
            </a:r>
            <a:endParaRPr lang="en-GB" b="1" dirty="0">
              <a:solidFill>
                <a:schemeClr val="bg1"/>
              </a:solidFill>
            </a:endParaRPr>
          </a:p>
        </p:txBody>
      </p:sp>
      <p:sp>
        <p:nvSpPr>
          <p:cNvPr id="16" name="Text Placeholder 2"/>
          <p:cNvSpPr>
            <a:spLocks noGrp="1"/>
          </p:cNvSpPr>
          <p:nvPr>
            <p:ph type="body" idx="1"/>
          </p:nvPr>
        </p:nvSpPr>
        <p:spPr>
          <a:xfrm>
            <a:off x="778674" y="2271500"/>
            <a:ext cx="8408869" cy="3458357"/>
          </a:xfrm>
        </p:spPr>
        <p:txBody>
          <a:bodyPr/>
          <a:lstStyle/>
          <a:p>
            <a:r>
              <a:rPr lang="en-US" sz="2600" dirty="0" smtClean="0">
                <a:solidFill>
                  <a:schemeClr val="bg1">
                    <a:lumMod val="50000"/>
                  </a:schemeClr>
                </a:solidFill>
                <a:latin typeface="Calibri" panose="020F0502020204030204" pitchFamily="34" charset="0"/>
                <a:cs typeface="Calibri" panose="020F0502020204030204" pitchFamily="34" charset="0"/>
              </a:rPr>
              <a:t>Minimum </a:t>
            </a:r>
            <a:r>
              <a:rPr lang="en-US" sz="2600" dirty="0">
                <a:solidFill>
                  <a:schemeClr val="bg1">
                    <a:lumMod val="50000"/>
                  </a:schemeClr>
                </a:solidFill>
                <a:latin typeface="Calibri" panose="020F0502020204030204" pitchFamily="34" charset="0"/>
                <a:cs typeface="Calibri" panose="020F0502020204030204" pitchFamily="34" charset="0"/>
              </a:rPr>
              <a:t>eligibility and qualification requirements specified in </a:t>
            </a:r>
            <a:r>
              <a:rPr lang="en-US" sz="2600" dirty="0" smtClean="0">
                <a:solidFill>
                  <a:schemeClr val="bg1">
                    <a:lumMod val="50000"/>
                  </a:schemeClr>
                </a:solidFill>
                <a:latin typeface="Calibri" panose="020F0502020204030204" pitchFamily="34" charset="0"/>
                <a:cs typeface="Calibri" panose="020F0502020204030204" pitchFamily="34" charset="0"/>
              </a:rPr>
              <a:t>Instruction to bidders Section </a:t>
            </a:r>
            <a:r>
              <a:rPr lang="en-US" sz="2600" dirty="0">
                <a:solidFill>
                  <a:schemeClr val="bg1">
                    <a:lumMod val="50000"/>
                  </a:schemeClr>
                </a:solidFill>
                <a:latin typeface="Calibri" panose="020F0502020204030204" pitchFamily="34" charset="0"/>
                <a:cs typeface="Calibri" panose="020F0502020204030204" pitchFamily="34" charset="0"/>
              </a:rPr>
              <a:t>1 clause 13. (Documents to be submitted with the bid</a:t>
            </a:r>
            <a:r>
              <a:rPr lang="en-US" sz="2600" dirty="0" smtClean="0">
                <a:solidFill>
                  <a:schemeClr val="bg1">
                    <a:lumMod val="50000"/>
                  </a:schemeClr>
                </a:solidFill>
                <a:latin typeface="Calibri" panose="020F0502020204030204" pitchFamily="34" charset="0"/>
                <a:cs typeface="Calibri" panose="020F0502020204030204" pitchFamily="34" charset="0"/>
              </a:rPr>
              <a:t>):</a:t>
            </a:r>
          </a:p>
          <a:p>
            <a:pPr lvl="1">
              <a:buClr>
                <a:schemeClr val="accent2"/>
              </a:buClr>
              <a:buFont typeface="Courier New" panose="02070309020205020404" pitchFamily="49" charset="0"/>
              <a:buChar char="o"/>
            </a:pPr>
            <a:r>
              <a:rPr lang="en-US" sz="2600" dirty="0" smtClean="0">
                <a:solidFill>
                  <a:schemeClr val="bg1">
                    <a:lumMod val="50000"/>
                  </a:schemeClr>
                </a:solidFill>
                <a:latin typeface="Calibri" panose="020F0502020204030204" pitchFamily="34" charset="0"/>
                <a:cs typeface="Calibri" panose="020F0502020204030204" pitchFamily="34" charset="0"/>
              </a:rPr>
              <a:t>Documents Establishing Eligibility and Qualification of ANY Bidder</a:t>
            </a:r>
          </a:p>
          <a:p>
            <a:pPr lvl="1">
              <a:buClr>
                <a:schemeClr val="accent2"/>
              </a:buClr>
              <a:buFont typeface="Courier New" panose="02070309020205020404" pitchFamily="49" charset="0"/>
              <a:buChar char="o"/>
            </a:pPr>
            <a:r>
              <a:rPr lang="en-US" sz="2600" dirty="0" smtClean="0">
                <a:solidFill>
                  <a:schemeClr val="bg1">
                    <a:lumMod val="50000"/>
                  </a:schemeClr>
                </a:solidFill>
                <a:latin typeface="Calibri" panose="020F0502020204030204" pitchFamily="34" charset="0"/>
                <a:cs typeface="Calibri" panose="020F0502020204030204" pitchFamily="34" charset="0"/>
              </a:rPr>
              <a:t>Specific documentation per lot</a:t>
            </a:r>
          </a:p>
          <a:p>
            <a:r>
              <a:rPr lang="en-US" sz="2600" dirty="0" smtClean="0">
                <a:solidFill>
                  <a:schemeClr val="bg1">
                    <a:lumMod val="50000"/>
                  </a:schemeClr>
                </a:solidFill>
                <a:latin typeface="Calibri" panose="020F0502020204030204" pitchFamily="34" charset="0"/>
                <a:cs typeface="Calibri" panose="020F0502020204030204" pitchFamily="34" charset="0"/>
              </a:rPr>
              <a:t>Section </a:t>
            </a:r>
            <a:r>
              <a:rPr lang="en-US" sz="2600" dirty="0">
                <a:solidFill>
                  <a:schemeClr val="bg1">
                    <a:lumMod val="50000"/>
                  </a:schemeClr>
                </a:solidFill>
                <a:latin typeface="Calibri" panose="020F0502020204030204" pitchFamily="34" charset="0"/>
                <a:cs typeface="Calibri" panose="020F0502020204030204" pitchFamily="34" charset="0"/>
              </a:rPr>
              <a:t>I. Instructions to Bidders clause 2 (Eligible bidders</a:t>
            </a:r>
            <a:r>
              <a:rPr lang="en-US" sz="2600" dirty="0" smtClean="0">
                <a:solidFill>
                  <a:schemeClr val="bg1">
                    <a:lumMod val="50000"/>
                  </a:schemeClr>
                </a:solidFill>
                <a:latin typeface="Calibri" panose="020F0502020204030204" pitchFamily="34" charset="0"/>
                <a:cs typeface="Calibri" panose="020F0502020204030204" pitchFamily="34" charset="0"/>
              </a:rPr>
              <a:t>)</a:t>
            </a:r>
            <a:endParaRPr lang="en-GB" sz="2600" dirty="0"/>
          </a:p>
        </p:txBody>
      </p:sp>
    </p:spTree>
    <p:extLst>
      <p:ext uri="{BB962C8B-B14F-4D97-AF65-F5344CB8AC3E}">
        <p14:creationId xmlns:p14="http://schemas.microsoft.com/office/powerpoint/2010/main" val="1486177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7"/>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33</a:t>
            </a:fld>
            <a:endParaRPr/>
          </a:p>
        </p:txBody>
      </p:sp>
      <p:sp>
        <p:nvSpPr>
          <p:cNvPr id="372" name="Google Shape;372;p67"/>
          <p:cNvSpPr txBox="1">
            <a:spLocks noGrp="1"/>
          </p:cNvSpPr>
          <p:nvPr>
            <p:ph type="title"/>
          </p:nvPr>
        </p:nvSpPr>
        <p:spPr>
          <a:xfrm>
            <a:off x="603504" y="498800"/>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Technical Evaluation</a:t>
            </a:r>
            <a:endParaRPr sz="4799" dirty="0"/>
          </a:p>
        </p:txBody>
      </p:sp>
      <p:sp>
        <p:nvSpPr>
          <p:cNvPr id="7" name="Rectangle 6"/>
          <p:cNvSpPr/>
          <p:nvPr/>
        </p:nvSpPr>
        <p:spPr>
          <a:xfrm>
            <a:off x="967813" y="3996414"/>
            <a:ext cx="1604927" cy="307777"/>
          </a:xfrm>
          <a:prstGeom prst="rect">
            <a:avLst/>
          </a:prstGeom>
        </p:spPr>
        <p:txBody>
          <a:bodyPr wrap="none">
            <a:spAutoFit/>
          </a:bodyPr>
          <a:lstStyle/>
          <a:p>
            <a:pPr algn="r" defTabSz="1079500"/>
            <a:r>
              <a:rPr lang="en-GB" b="1" dirty="0">
                <a:solidFill>
                  <a:schemeClr val="bg1"/>
                </a:solidFill>
              </a:rPr>
              <a:t>Evaluation </a:t>
            </a:r>
            <a:r>
              <a:rPr lang="en-GB" b="1" dirty="0" smtClean="0">
                <a:solidFill>
                  <a:schemeClr val="bg1"/>
                </a:solidFill>
              </a:rPr>
              <a:t>steps</a:t>
            </a:r>
            <a:endParaRPr lang="en-GB" b="1" dirty="0">
              <a:solidFill>
                <a:schemeClr val="bg1"/>
              </a:solidFill>
            </a:endParaRPr>
          </a:p>
        </p:txBody>
      </p:sp>
      <p:sp>
        <p:nvSpPr>
          <p:cNvPr id="11" name="TextBox 10"/>
          <p:cNvSpPr txBox="1"/>
          <p:nvPr/>
        </p:nvSpPr>
        <p:spPr>
          <a:xfrm>
            <a:off x="836328" y="2582966"/>
            <a:ext cx="5905527" cy="369332"/>
          </a:xfrm>
          <a:prstGeom prst="rect">
            <a:avLst/>
          </a:prstGeom>
          <a:noFill/>
        </p:spPr>
        <p:txBody>
          <a:bodyPr wrap="none" rtlCol="0">
            <a:spAutoFit/>
          </a:bodyPr>
          <a:lstStyle/>
          <a:p>
            <a:r>
              <a:rPr lang="en-GB" dirty="0" smtClean="0">
                <a:solidFill>
                  <a:schemeClr val="bg1"/>
                </a:solidFill>
              </a:rPr>
              <a:t>Technical bids will be evaluated against the following criteria:</a:t>
            </a:r>
            <a:endParaRPr lang="en-GB" dirty="0">
              <a:solidFill>
                <a:schemeClr val="bg1"/>
              </a:solidFill>
            </a:endParaRPr>
          </a:p>
        </p:txBody>
      </p:sp>
      <p:sp>
        <p:nvSpPr>
          <p:cNvPr id="16" name="Text Placeholder 2"/>
          <p:cNvSpPr>
            <a:spLocks noGrp="1"/>
          </p:cNvSpPr>
          <p:nvPr>
            <p:ph type="body" idx="1"/>
          </p:nvPr>
        </p:nvSpPr>
        <p:spPr>
          <a:xfrm>
            <a:off x="724246" y="1781643"/>
            <a:ext cx="8408869" cy="4510300"/>
          </a:xfrm>
        </p:spPr>
        <p:txBody>
          <a:bodyPr/>
          <a:lstStyle/>
          <a:p>
            <a:r>
              <a:rPr lang="en-US" sz="2600" dirty="0" smtClean="0">
                <a:solidFill>
                  <a:schemeClr val="bg1">
                    <a:lumMod val="50000"/>
                  </a:schemeClr>
                </a:solidFill>
                <a:latin typeface="Calibri" panose="020F0502020204030204" pitchFamily="34" charset="0"/>
                <a:cs typeface="Calibri" panose="020F0502020204030204" pitchFamily="34" charset="0"/>
              </a:rPr>
              <a:t>Technical </a:t>
            </a:r>
            <a:r>
              <a:rPr lang="en-US" sz="2600" dirty="0">
                <a:solidFill>
                  <a:schemeClr val="bg1">
                    <a:lumMod val="50000"/>
                  </a:schemeClr>
                </a:solidFill>
                <a:latin typeface="Calibri" panose="020F0502020204030204" pitchFamily="34" charset="0"/>
                <a:cs typeface="Calibri" panose="020F0502020204030204" pitchFamily="34" charset="0"/>
              </a:rPr>
              <a:t>bids will only be evaluated if the bidder is considered qualified through the supplier qualification </a:t>
            </a:r>
            <a:endParaRPr lang="en-US" sz="2600" dirty="0" smtClean="0">
              <a:solidFill>
                <a:schemeClr val="bg1">
                  <a:lumMod val="50000"/>
                </a:schemeClr>
              </a:solidFill>
              <a:latin typeface="Calibri" panose="020F0502020204030204" pitchFamily="34" charset="0"/>
              <a:cs typeface="Calibri" panose="020F0502020204030204" pitchFamily="34" charset="0"/>
            </a:endParaRPr>
          </a:p>
          <a:p>
            <a:r>
              <a:rPr lang="en-US" sz="2600" dirty="0" smtClean="0">
                <a:solidFill>
                  <a:schemeClr val="bg1">
                    <a:lumMod val="50000"/>
                  </a:schemeClr>
                </a:solidFill>
                <a:latin typeface="Calibri" panose="020F0502020204030204" pitchFamily="34" charset="0"/>
                <a:cs typeface="Calibri" panose="020F0502020204030204" pitchFamily="34" charset="0"/>
              </a:rPr>
              <a:t>Evaluation </a:t>
            </a:r>
            <a:r>
              <a:rPr lang="en-US" sz="2600" dirty="0">
                <a:solidFill>
                  <a:schemeClr val="bg1">
                    <a:lumMod val="50000"/>
                  </a:schemeClr>
                </a:solidFill>
                <a:latin typeface="Calibri" panose="020F0502020204030204" pitchFamily="34" charset="0"/>
                <a:cs typeface="Calibri" panose="020F0502020204030204" pitchFamily="34" charset="0"/>
              </a:rPr>
              <a:t>against the following criteria:</a:t>
            </a:r>
          </a:p>
          <a:p>
            <a:pPr lvl="1">
              <a:buClr>
                <a:schemeClr val="accent2"/>
              </a:buClr>
              <a:buFont typeface="Courier New" panose="02070309020205020404" pitchFamily="49" charset="0"/>
              <a:buChar char="o"/>
            </a:pPr>
            <a:r>
              <a:rPr lang="en-US" sz="2600" dirty="0">
                <a:solidFill>
                  <a:schemeClr val="bg1">
                    <a:lumMod val="50000"/>
                  </a:schemeClr>
                </a:solidFill>
                <a:latin typeface="Calibri" panose="020F0502020204030204" pitchFamily="34" charset="0"/>
                <a:cs typeface="Calibri" panose="020F0502020204030204" pitchFamily="34" charset="0"/>
              </a:rPr>
              <a:t>Compliance with Specifications and other </a:t>
            </a:r>
            <a:r>
              <a:rPr lang="en-US" sz="2600" dirty="0" smtClean="0">
                <a:solidFill>
                  <a:schemeClr val="bg1">
                    <a:lumMod val="50000"/>
                  </a:schemeClr>
                </a:solidFill>
                <a:latin typeface="Calibri" panose="020F0502020204030204" pitchFamily="34" charset="0"/>
                <a:cs typeface="Calibri" panose="020F0502020204030204" pitchFamily="34" charset="0"/>
              </a:rPr>
              <a:t>requirements</a:t>
            </a:r>
            <a:endParaRPr lang="en-US" sz="2600" dirty="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600" dirty="0">
                <a:solidFill>
                  <a:schemeClr val="bg1">
                    <a:lumMod val="50000"/>
                  </a:schemeClr>
                </a:solidFill>
                <a:latin typeface="Calibri" panose="020F0502020204030204" pitchFamily="34" charset="0"/>
                <a:cs typeface="Calibri" panose="020F0502020204030204" pitchFamily="34" charset="0"/>
              </a:rPr>
              <a:t>Compliance with Certification </a:t>
            </a:r>
            <a:r>
              <a:rPr lang="en-US" sz="2600" dirty="0" smtClean="0">
                <a:solidFill>
                  <a:schemeClr val="bg1">
                    <a:lumMod val="50000"/>
                  </a:schemeClr>
                </a:solidFill>
                <a:latin typeface="Calibri" panose="020F0502020204030204" pitchFamily="34" charset="0"/>
                <a:cs typeface="Calibri" panose="020F0502020204030204" pitchFamily="34" charset="0"/>
              </a:rPr>
              <a:t>Requirements</a:t>
            </a:r>
            <a:endParaRPr lang="en-US" sz="2600" dirty="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600" dirty="0">
                <a:solidFill>
                  <a:schemeClr val="bg1">
                    <a:lumMod val="50000"/>
                  </a:schemeClr>
                </a:solidFill>
                <a:latin typeface="Calibri" panose="020F0502020204030204" pitchFamily="34" charset="0"/>
                <a:cs typeface="Calibri" panose="020F0502020204030204" pitchFamily="34" charset="0"/>
              </a:rPr>
              <a:t>Other requirements, as outlined in the </a:t>
            </a:r>
            <a:r>
              <a:rPr lang="en-US" sz="2600" dirty="0" smtClean="0">
                <a:solidFill>
                  <a:schemeClr val="bg1">
                    <a:lumMod val="50000"/>
                  </a:schemeClr>
                </a:solidFill>
                <a:latin typeface="Calibri" panose="020F0502020204030204" pitchFamily="34" charset="0"/>
                <a:cs typeface="Calibri" panose="020F0502020204030204" pitchFamily="34" charset="0"/>
              </a:rPr>
              <a:t>ITB</a:t>
            </a:r>
            <a:endParaRPr lang="en-US" sz="2600" dirty="0">
              <a:solidFill>
                <a:schemeClr val="bg1">
                  <a:lumMod val="50000"/>
                </a:schemeClr>
              </a:solidFill>
              <a:latin typeface="Calibri" panose="020F0502020204030204" pitchFamily="34" charset="0"/>
              <a:cs typeface="Calibri" panose="020F0502020204030204" pitchFamily="34" charset="0"/>
            </a:endParaRPr>
          </a:p>
          <a:p>
            <a:pPr lvl="1">
              <a:buClr>
                <a:schemeClr val="accent2"/>
              </a:buClr>
              <a:buFont typeface="Courier New" panose="02070309020205020404" pitchFamily="49" charset="0"/>
              <a:buChar char="o"/>
            </a:pPr>
            <a:r>
              <a:rPr lang="en-US" sz="2600" dirty="0">
                <a:solidFill>
                  <a:schemeClr val="bg1">
                    <a:lumMod val="50000"/>
                  </a:schemeClr>
                </a:solidFill>
                <a:latin typeface="Calibri" panose="020F0502020204030204" pitchFamily="34" charset="0"/>
                <a:cs typeface="Calibri" panose="020F0502020204030204" pitchFamily="34" charset="0"/>
              </a:rPr>
              <a:t>Sample evaluation as per manufacturers’ specifications and </a:t>
            </a:r>
            <a:r>
              <a:rPr lang="en-US" sz="2600" dirty="0" smtClean="0">
                <a:solidFill>
                  <a:schemeClr val="bg1">
                    <a:lumMod val="50000"/>
                  </a:schemeClr>
                </a:solidFill>
                <a:latin typeface="Calibri" panose="020F0502020204030204" pitchFamily="34" charset="0"/>
                <a:cs typeface="Calibri" panose="020F0502020204030204" pitchFamily="34" charset="0"/>
              </a:rPr>
              <a:t>as </a:t>
            </a:r>
            <a:r>
              <a:rPr lang="en-US" sz="2600" dirty="0">
                <a:solidFill>
                  <a:schemeClr val="bg1">
                    <a:lumMod val="50000"/>
                  </a:schemeClr>
                </a:solidFill>
                <a:latin typeface="Calibri" panose="020F0502020204030204" pitchFamily="34" charset="0"/>
                <a:cs typeface="Calibri" panose="020F0502020204030204" pitchFamily="34" charset="0"/>
              </a:rPr>
              <a:t>per selected ISO standard</a:t>
            </a:r>
          </a:p>
          <a:p>
            <a:pPr lvl="2">
              <a:buClr>
                <a:schemeClr val="accent2"/>
              </a:buClr>
              <a:buFont typeface="Courier New" panose="02070309020205020404" pitchFamily="49" charset="0"/>
              <a:buChar char="o"/>
            </a:pPr>
            <a:endParaRPr lang="en-US" sz="22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51052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7"/>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34</a:t>
            </a:fld>
            <a:endParaRPr/>
          </a:p>
        </p:txBody>
      </p:sp>
      <p:sp>
        <p:nvSpPr>
          <p:cNvPr id="372" name="Google Shape;372;p67"/>
          <p:cNvSpPr txBox="1">
            <a:spLocks noGrp="1"/>
          </p:cNvSpPr>
          <p:nvPr>
            <p:ph type="title"/>
          </p:nvPr>
        </p:nvSpPr>
        <p:spPr>
          <a:xfrm>
            <a:off x="603504" y="498800"/>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Financial Evaluation</a:t>
            </a:r>
            <a:endParaRPr sz="4799" dirty="0"/>
          </a:p>
        </p:txBody>
      </p:sp>
      <p:sp>
        <p:nvSpPr>
          <p:cNvPr id="7" name="Rectangle 6"/>
          <p:cNvSpPr/>
          <p:nvPr/>
        </p:nvSpPr>
        <p:spPr>
          <a:xfrm>
            <a:off x="967813" y="3996414"/>
            <a:ext cx="1604927" cy="307777"/>
          </a:xfrm>
          <a:prstGeom prst="rect">
            <a:avLst/>
          </a:prstGeom>
        </p:spPr>
        <p:txBody>
          <a:bodyPr wrap="none">
            <a:spAutoFit/>
          </a:bodyPr>
          <a:lstStyle/>
          <a:p>
            <a:pPr algn="r" defTabSz="1079500"/>
            <a:r>
              <a:rPr lang="en-GB" b="1" dirty="0">
                <a:solidFill>
                  <a:schemeClr val="bg1"/>
                </a:solidFill>
              </a:rPr>
              <a:t>Evaluation </a:t>
            </a:r>
            <a:r>
              <a:rPr lang="en-GB" b="1" dirty="0" smtClean="0">
                <a:solidFill>
                  <a:schemeClr val="bg1"/>
                </a:solidFill>
              </a:rPr>
              <a:t>steps</a:t>
            </a:r>
            <a:endParaRPr lang="en-GB" b="1" dirty="0">
              <a:solidFill>
                <a:schemeClr val="bg1"/>
              </a:solidFill>
            </a:endParaRPr>
          </a:p>
        </p:txBody>
      </p:sp>
      <p:sp>
        <p:nvSpPr>
          <p:cNvPr id="11" name="TextBox 10"/>
          <p:cNvSpPr txBox="1"/>
          <p:nvPr/>
        </p:nvSpPr>
        <p:spPr>
          <a:xfrm>
            <a:off x="836328" y="2582966"/>
            <a:ext cx="5905527" cy="369332"/>
          </a:xfrm>
          <a:prstGeom prst="rect">
            <a:avLst/>
          </a:prstGeom>
          <a:noFill/>
        </p:spPr>
        <p:txBody>
          <a:bodyPr wrap="none" rtlCol="0">
            <a:spAutoFit/>
          </a:bodyPr>
          <a:lstStyle/>
          <a:p>
            <a:r>
              <a:rPr lang="en-GB" dirty="0" smtClean="0">
                <a:solidFill>
                  <a:schemeClr val="bg1"/>
                </a:solidFill>
              </a:rPr>
              <a:t>Technical bids will be evaluated against the following criteria:</a:t>
            </a:r>
            <a:endParaRPr lang="en-GB" dirty="0">
              <a:solidFill>
                <a:schemeClr val="bg1"/>
              </a:solidFill>
            </a:endParaRPr>
          </a:p>
        </p:txBody>
      </p:sp>
      <p:sp>
        <p:nvSpPr>
          <p:cNvPr id="16" name="Text Placeholder 2"/>
          <p:cNvSpPr>
            <a:spLocks noGrp="1"/>
          </p:cNvSpPr>
          <p:nvPr>
            <p:ph type="body" idx="1"/>
          </p:nvPr>
        </p:nvSpPr>
        <p:spPr>
          <a:xfrm>
            <a:off x="603504" y="1741264"/>
            <a:ext cx="8463297" cy="4510300"/>
          </a:xfrm>
        </p:spPr>
        <p:txBody>
          <a:bodyPr/>
          <a:lstStyle/>
          <a:p>
            <a:r>
              <a:rPr lang="en-US" sz="2600" dirty="0" smtClean="0">
                <a:solidFill>
                  <a:schemeClr val="bg1">
                    <a:lumMod val="50000"/>
                  </a:schemeClr>
                </a:solidFill>
                <a:latin typeface="Calibri" panose="020F0502020204030204" pitchFamily="34" charset="0"/>
                <a:cs typeface="Calibri" panose="020F0502020204030204" pitchFamily="34" charset="0"/>
              </a:rPr>
              <a:t>Evaluation based on its responsiveness to Price Form (Section VI </a:t>
            </a:r>
            <a:r>
              <a:rPr lang="x-none" sz="2600" dirty="0" smtClean="0">
                <a:solidFill>
                  <a:schemeClr val="bg1">
                    <a:lumMod val="50000"/>
                  </a:schemeClr>
                </a:solidFill>
                <a:latin typeface="Calibri" panose="020F0502020204030204" pitchFamily="34" charset="0"/>
                <a:cs typeface="Calibri" panose="020F0502020204030204" pitchFamily="34" charset="0"/>
              </a:rPr>
              <a:t>–</a:t>
            </a:r>
            <a:r>
              <a:rPr lang="en-US" sz="2600" dirty="0" smtClean="0">
                <a:solidFill>
                  <a:schemeClr val="bg1">
                    <a:lumMod val="50000"/>
                  </a:schemeClr>
                </a:solidFill>
                <a:latin typeface="Calibri" panose="020F0502020204030204" pitchFamily="34" charset="0"/>
                <a:cs typeface="Calibri" panose="020F0502020204030204" pitchFamily="34" charset="0"/>
              </a:rPr>
              <a:t> Annex E)</a:t>
            </a:r>
          </a:p>
          <a:p>
            <a:r>
              <a:rPr lang="en-GB" sz="2600" dirty="0">
                <a:solidFill>
                  <a:schemeClr val="bg1">
                    <a:lumMod val="50000"/>
                  </a:schemeClr>
                </a:solidFill>
                <a:latin typeface="Calibri" panose="020F0502020204030204" pitchFamily="34" charset="0"/>
                <a:cs typeface="Calibri" panose="020F0502020204030204" pitchFamily="34" charset="0"/>
              </a:rPr>
              <a:t>UNFPA  shall  evaluate  all  substantially  responsive  bids  which  have  passed technical   evaluation to determine the </a:t>
            </a:r>
            <a:r>
              <a:rPr lang="en-GB" sz="2600" b="1" dirty="0">
                <a:solidFill>
                  <a:schemeClr val="bg1">
                    <a:lumMod val="50000"/>
                  </a:schemeClr>
                </a:solidFill>
                <a:latin typeface="Calibri" panose="020F0502020204030204" pitchFamily="34" charset="0"/>
                <a:cs typeface="Calibri" panose="020F0502020204030204" pitchFamily="34" charset="0"/>
              </a:rPr>
              <a:t>lowest priced technically compliant </a:t>
            </a:r>
            <a:r>
              <a:rPr lang="en-GB" sz="2600" b="1" dirty="0" smtClean="0">
                <a:solidFill>
                  <a:schemeClr val="bg1">
                    <a:lumMod val="50000"/>
                  </a:schemeClr>
                </a:solidFill>
                <a:latin typeface="Calibri" panose="020F0502020204030204" pitchFamily="34" charset="0"/>
                <a:cs typeface="Calibri" panose="020F0502020204030204" pitchFamily="34" charset="0"/>
              </a:rPr>
              <a:t>bid</a:t>
            </a:r>
          </a:p>
          <a:p>
            <a:r>
              <a:rPr lang="en-GB" sz="2600" dirty="0" smtClean="0">
                <a:solidFill>
                  <a:schemeClr val="bg1">
                    <a:lumMod val="50000"/>
                  </a:schemeClr>
                </a:solidFill>
                <a:latin typeface="Calibri" panose="020F0502020204030204" pitchFamily="34" charset="0"/>
                <a:cs typeface="Calibri" panose="020F0502020204030204" pitchFamily="34" charset="0"/>
              </a:rPr>
              <a:t>Bid  </a:t>
            </a:r>
            <a:r>
              <a:rPr lang="en-GB" sz="2600" dirty="0">
                <a:solidFill>
                  <a:schemeClr val="bg1">
                    <a:lumMod val="50000"/>
                  </a:schemeClr>
                </a:solidFill>
                <a:latin typeface="Calibri" panose="020F0502020204030204" pitchFamily="34" charset="0"/>
                <a:cs typeface="Calibri" panose="020F0502020204030204" pitchFamily="34" charset="0"/>
              </a:rPr>
              <a:t>evaluation  will  be  made  on  the  unit  prices  quoted  according  to  the  delivery conditions </a:t>
            </a:r>
            <a:r>
              <a:rPr lang="en-GB" sz="2600" dirty="0" smtClean="0">
                <a:solidFill>
                  <a:schemeClr val="bg1">
                    <a:lumMod val="50000"/>
                  </a:schemeClr>
                </a:solidFill>
                <a:latin typeface="Calibri" panose="020F0502020204030204" pitchFamily="34" charset="0"/>
                <a:cs typeface="Calibri" panose="020F0502020204030204" pitchFamily="34" charset="0"/>
              </a:rPr>
              <a:t>required</a:t>
            </a:r>
            <a:endParaRPr lang="en-US" sz="2600" dirty="0" smtClean="0">
              <a:solidFill>
                <a:schemeClr val="bg1">
                  <a:lumMod val="50000"/>
                </a:schemeClr>
              </a:solidFill>
              <a:latin typeface="Calibri" panose="020F0502020204030204" pitchFamily="34" charset="0"/>
              <a:cs typeface="Calibri" panose="020F0502020204030204" pitchFamily="34" charset="0"/>
            </a:endParaRPr>
          </a:p>
          <a:p>
            <a:pPr lvl="2">
              <a:buClr>
                <a:schemeClr val="accent2"/>
              </a:buClr>
              <a:buFont typeface="Courier New" panose="02070309020205020404" pitchFamily="49" charset="0"/>
              <a:buChar char="o"/>
            </a:pPr>
            <a:endParaRPr lang="en-US" sz="2200" dirty="0">
              <a:solidFill>
                <a:schemeClr val="bg1">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971769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7"/>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35</a:t>
            </a:fld>
            <a:endParaRPr/>
          </a:p>
        </p:txBody>
      </p:sp>
      <p:sp>
        <p:nvSpPr>
          <p:cNvPr id="372" name="Google Shape;372;p67"/>
          <p:cNvSpPr txBox="1">
            <a:spLocks noGrp="1"/>
          </p:cNvSpPr>
          <p:nvPr>
            <p:ph type="title"/>
          </p:nvPr>
        </p:nvSpPr>
        <p:spPr>
          <a:xfrm>
            <a:off x="603504" y="498800"/>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Tentative</a:t>
            </a:r>
            <a:r>
              <a:rPr lang="en-US" sz="4799" baseline="0" dirty="0" smtClean="0"/>
              <a:t> </a:t>
            </a:r>
            <a:r>
              <a:rPr lang="en-US" sz="4799" dirty="0" smtClean="0"/>
              <a:t>Timeline</a:t>
            </a:r>
            <a:endParaRPr sz="4799" dirty="0"/>
          </a:p>
        </p:txBody>
      </p:sp>
      <p:sp>
        <p:nvSpPr>
          <p:cNvPr id="7" name="Rectangle 6"/>
          <p:cNvSpPr/>
          <p:nvPr/>
        </p:nvSpPr>
        <p:spPr>
          <a:xfrm>
            <a:off x="967813" y="3996414"/>
            <a:ext cx="1604927" cy="307777"/>
          </a:xfrm>
          <a:prstGeom prst="rect">
            <a:avLst/>
          </a:prstGeom>
        </p:spPr>
        <p:txBody>
          <a:bodyPr wrap="none">
            <a:spAutoFit/>
          </a:bodyPr>
          <a:lstStyle/>
          <a:p>
            <a:pPr algn="r" defTabSz="1079500"/>
            <a:r>
              <a:rPr lang="en-GB" b="1" dirty="0">
                <a:solidFill>
                  <a:schemeClr val="bg1"/>
                </a:solidFill>
              </a:rPr>
              <a:t>Evaluation </a:t>
            </a:r>
            <a:r>
              <a:rPr lang="en-GB" b="1" dirty="0" smtClean="0">
                <a:solidFill>
                  <a:schemeClr val="bg1"/>
                </a:solidFill>
              </a:rPr>
              <a:t>steps</a:t>
            </a:r>
            <a:endParaRPr lang="en-GB" b="1" dirty="0">
              <a:solidFill>
                <a:schemeClr val="bg1"/>
              </a:solidFill>
            </a:endParaRPr>
          </a:p>
        </p:txBody>
      </p:sp>
      <p:sp>
        <p:nvSpPr>
          <p:cNvPr id="9" name="Rectangle 8"/>
          <p:cNvSpPr/>
          <p:nvPr/>
        </p:nvSpPr>
        <p:spPr>
          <a:xfrm>
            <a:off x="836328" y="1729903"/>
            <a:ext cx="8319329" cy="646331"/>
          </a:xfrm>
          <a:prstGeom prst="rect">
            <a:avLst/>
          </a:prstGeom>
        </p:spPr>
        <p:txBody>
          <a:bodyPr wrap="square">
            <a:spAutoFit/>
          </a:bodyPr>
          <a:lstStyle/>
          <a:p>
            <a:r>
              <a:rPr lang="en-GB" b="1" dirty="0">
                <a:solidFill>
                  <a:schemeClr val="bg1"/>
                </a:solidFill>
              </a:rPr>
              <a:t>The technical </a:t>
            </a:r>
            <a:r>
              <a:rPr lang="en-GB" b="1" dirty="0" smtClean="0">
                <a:solidFill>
                  <a:schemeClr val="bg1"/>
                </a:solidFill>
              </a:rPr>
              <a:t>bids </a:t>
            </a:r>
            <a:r>
              <a:rPr lang="en-GB" b="1" dirty="0">
                <a:solidFill>
                  <a:schemeClr val="bg1"/>
                </a:solidFill>
              </a:rPr>
              <a:t>will only be evaluated if the bidder is considered qualified through the supplier </a:t>
            </a:r>
            <a:r>
              <a:rPr lang="en-GB" b="1" dirty="0" smtClean="0">
                <a:solidFill>
                  <a:schemeClr val="bg1"/>
                </a:solidFill>
              </a:rPr>
              <a:t>qualification </a:t>
            </a:r>
          </a:p>
        </p:txBody>
      </p:sp>
      <p:sp>
        <p:nvSpPr>
          <p:cNvPr id="10" name="Rectangle 9"/>
          <p:cNvSpPr/>
          <p:nvPr/>
        </p:nvSpPr>
        <p:spPr>
          <a:xfrm>
            <a:off x="1899648" y="3194451"/>
            <a:ext cx="7128792" cy="2339102"/>
          </a:xfrm>
          <a:prstGeom prst="rect">
            <a:avLst/>
          </a:prstGeom>
        </p:spPr>
        <p:txBody>
          <a:bodyPr wrap="square">
            <a:spAutoFit/>
          </a:bodyPr>
          <a:lstStyle/>
          <a:p>
            <a:pPr lvl="0"/>
            <a:r>
              <a:rPr lang="en-GB" dirty="0">
                <a:solidFill>
                  <a:schemeClr val="bg1"/>
                </a:solidFill>
              </a:rPr>
              <a:t>Compliance with Specifications and other </a:t>
            </a:r>
            <a:r>
              <a:rPr lang="en-GB" dirty="0" smtClean="0">
                <a:solidFill>
                  <a:schemeClr val="bg1"/>
                </a:solidFill>
              </a:rPr>
              <a:t>requirements</a:t>
            </a:r>
          </a:p>
          <a:p>
            <a:pPr lvl="0"/>
            <a:endParaRPr lang="en-GB" dirty="0">
              <a:solidFill>
                <a:schemeClr val="bg1"/>
              </a:solidFill>
            </a:endParaRPr>
          </a:p>
          <a:p>
            <a:pPr lvl="0"/>
            <a:r>
              <a:rPr lang="en-GB" dirty="0">
                <a:solidFill>
                  <a:schemeClr val="bg1"/>
                </a:solidFill>
              </a:rPr>
              <a:t>Compliance with Certification </a:t>
            </a:r>
            <a:r>
              <a:rPr lang="en-GB" dirty="0" smtClean="0">
                <a:solidFill>
                  <a:schemeClr val="bg1"/>
                </a:solidFill>
              </a:rPr>
              <a:t>Requirements</a:t>
            </a:r>
          </a:p>
          <a:p>
            <a:pPr lvl="0"/>
            <a:endParaRPr lang="en-GB" sz="2000" dirty="0">
              <a:solidFill>
                <a:schemeClr val="bg1"/>
              </a:solidFill>
            </a:endParaRPr>
          </a:p>
          <a:p>
            <a:pPr lvl="0"/>
            <a:r>
              <a:rPr lang="en-GB" dirty="0">
                <a:solidFill>
                  <a:schemeClr val="bg1"/>
                </a:solidFill>
              </a:rPr>
              <a:t>Other requirements, as outlined in the </a:t>
            </a:r>
            <a:r>
              <a:rPr lang="en-GB" dirty="0" smtClean="0">
                <a:solidFill>
                  <a:schemeClr val="bg1"/>
                </a:solidFill>
              </a:rPr>
              <a:t>RFP</a:t>
            </a:r>
          </a:p>
          <a:p>
            <a:pPr lvl="0"/>
            <a:endParaRPr lang="en-GB" dirty="0">
              <a:solidFill>
                <a:schemeClr val="bg1"/>
              </a:solidFill>
            </a:endParaRPr>
          </a:p>
          <a:p>
            <a:pPr lvl="0"/>
            <a:r>
              <a:rPr lang="en-GB" dirty="0" smtClean="0">
                <a:solidFill>
                  <a:schemeClr val="bg1"/>
                </a:solidFill>
              </a:rPr>
              <a:t>Sample </a:t>
            </a:r>
            <a:r>
              <a:rPr lang="en-GB" dirty="0">
                <a:solidFill>
                  <a:schemeClr val="bg1"/>
                </a:solidFill>
              </a:rPr>
              <a:t>evaluation </a:t>
            </a:r>
            <a:r>
              <a:rPr lang="en-GB" dirty="0" smtClean="0">
                <a:solidFill>
                  <a:schemeClr val="bg1"/>
                </a:solidFill>
              </a:rPr>
              <a:t>as per manufacturers’ specifications and - in addition - as per selected ISO standard</a:t>
            </a:r>
            <a:endParaRPr lang="en-GB" dirty="0">
              <a:solidFill>
                <a:schemeClr val="bg1"/>
              </a:solidFill>
            </a:endParaRPr>
          </a:p>
        </p:txBody>
      </p:sp>
      <p:graphicFrame>
        <p:nvGraphicFramePr>
          <p:cNvPr id="2" name="Diagram 1"/>
          <p:cNvGraphicFramePr/>
          <p:nvPr>
            <p:extLst>
              <p:ext uri="{D42A27DB-BD31-4B8C-83A1-F6EECF244321}">
                <p14:modId xmlns:p14="http://schemas.microsoft.com/office/powerpoint/2010/main" val="249844460"/>
              </p:ext>
            </p:extLst>
          </p:nvPr>
        </p:nvGraphicFramePr>
        <p:xfrm>
          <a:off x="1585686" y="1198418"/>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167048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p74"/>
          <p:cNvSpPr txBox="1">
            <a:spLocks noGrp="1"/>
          </p:cNvSpPr>
          <p:nvPr>
            <p:ph type="sldNum" idx="12"/>
          </p:nvPr>
        </p:nvSpPr>
        <p:spPr>
          <a:xfrm>
            <a:off x="11504245" y="6408285"/>
            <a:ext cx="431417" cy="208856"/>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36</a:t>
            </a:fld>
            <a:endParaRPr/>
          </a:p>
        </p:txBody>
      </p:sp>
      <p:sp>
        <p:nvSpPr>
          <p:cNvPr id="433" name="Google Shape;433;p74"/>
          <p:cNvSpPr txBox="1">
            <a:spLocks noGrp="1"/>
          </p:cNvSpPr>
          <p:nvPr>
            <p:ph type="title"/>
          </p:nvPr>
        </p:nvSpPr>
        <p:spPr>
          <a:xfrm>
            <a:off x="538622" y="2602690"/>
            <a:ext cx="11114757" cy="1652623"/>
          </a:xfrm>
          <a:prstGeom prst="rect">
            <a:avLst/>
          </a:prstGeom>
          <a:noFill/>
          <a:ln>
            <a:noFill/>
          </a:ln>
        </p:spPr>
        <p:txBody>
          <a:bodyPr spcFirstLastPara="1" wrap="square" lIns="91425" tIns="45700" rIns="91425" bIns="45700" anchor="ctr" anchorCtr="0">
            <a:noAutofit/>
          </a:bodyPr>
          <a:lstStyle/>
          <a:p>
            <a:pPr algn="ctr"/>
            <a:r>
              <a:rPr lang="en-GB" sz="5400" b="1" dirty="0"/>
              <a:t>Answer to questions from participants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67"/>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37</a:t>
            </a:fld>
            <a:endParaRPr/>
          </a:p>
        </p:txBody>
      </p:sp>
      <p:sp>
        <p:nvSpPr>
          <p:cNvPr id="372" name="Google Shape;372;p67"/>
          <p:cNvSpPr txBox="1">
            <a:spLocks noGrp="1"/>
          </p:cNvSpPr>
          <p:nvPr>
            <p:ph type="title"/>
          </p:nvPr>
        </p:nvSpPr>
        <p:spPr>
          <a:xfrm>
            <a:off x="676384" y="566995"/>
            <a:ext cx="9433800" cy="1772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Questions and Answers</a:t>
            </a:r>
            <a:endParaRPr sz="4799" dirty="0"/>
          </a:p>
        </p:txBody>
      </p:sp>
      <p:sp>
        <p:nvSpPr>
          <p:cNvPr id="7" name="Rectangle 6"/>
          <p:cNvSpPr/>
          <p:nvPr/>
        </p:nvSpPr>
        <p:spPr>
          <a:xfrm>
            <a:off x="967813" y="3996414"/>
            <a:ext cx="1604927" cy="307777"/>
          </a:xfrm>
          <a:prstGeom prst="rect">
            <a:avLst/>
          </a:prstGeom>
        </p:spPr>
        <p:txBody>
          <a:bodyPr wrap="none">
            <a:spAutoFit/>
          </a:bodyPr>
          <a:lstStyle/>
          <a:p>
            <a:pPr algn="r" defTabSz="1079500"/>
            <a:r>
              <a:rPr lang="en-GB" b="1" dirty="0">
                <a:solidFill>
                  <a:schemeClr val="bg1"/>
                </a:solidFill>
              </a:rPr>
              <a:t>Evaluation </a:t>
            </a:r>
            <a:r>
              <a:rPr lang="en-GB" b="1" dirty="0" smtClean="0">
                <a:solidFill>
                  <a:schemeClr val="bg1"/>
                </a:solidFill>
              </a:rPr>
              <a:t>steps</a:t>
            </a:r>
            <a:endParaRPr lang="en-GB" b="1" dirty="0">
              <a:solidFill>
                <a:schemeClr val="bg1"/>
              </a:solidFill>
            </a:endParaRPr>
          </a:p>
        </p:txBody>
      </p:sp>
      <p:sp>
        <p:nvSpPr>
          <p:cNvPr id="9" name="Rectangle 8"/>
          <p:cNvSpPr/>
          <p:nvPr/>
        </p:nvSpPr>
        <p:spPr>
          <a:xfrm>
            <a:off x="836328" y="1729903"/>
            <a:ext cx="8319329" cy="646331"/>
          </a:xfrm>
          <a:prstGeom prst="rect">
            <a:avLst/>
          </a:prstGeom>
        </p:spPr>
        <p:txBody>
          <a:bodyPr wrap="square">
            <a:spAutoFit/>
          </a:bodyPr>
          <a:lstStyle/>
          <a:p>
            <a:r>
              <a:rPr lang="en-GB" b="1" dirty="0">
                <a:solidFill>
                  <a:schemeClr val="bg1"/>
                </a:solidFill>
              </a:rPr>
              <a:t>The technical </a:t>
            </a:r>
            <a:r>
              <a:rPr lang="en-GB" b="1" dirty="0" smtClean="0">
                <a:solidFill>
                  <a:schemeClr val="bg1"/>
                </a:solidFill>
              </a:rPr>
              <a:t>bids </a:t>
            </a:r>
            <a:r>
              <a:rPr lang="en-GB" b="1" dirty="0">
                <a:solidFill>
                  <a:schemeClr val="bg1"/>
                </a:solidFill>
              </a:rPr>
              <a:t>will only be evaluated if the bidder is considered qualified through the supplier </a:t>
            </a:r>
            <a:r>
              <a:rPr lang="en-GB" b="1" dirty="0" smtClean="0">
                <a:solidFill>
                  <a:schemeClr val="bg1"/>
                </a:solidFill>
              </a:rPr>
              <a:t>qualification </a:t>
            </a:r>
          </a:p>
        </p:txBody>
      </p:sp>
      <p:sp>
        <p:nvSpPr>
          <p:cNvPr id="10" name="Rectangle 9"/>
          <p:cNvSpPr/>
          <p:nvPr/>
        </p:nvSpPr>
        <p:spPr>
          <a:xfrm>
            <a:off x="1899648" y="3194451"/>
            <a:ext cx="7128792" cy="2339102"/>
          </a:xfrm>
          <a:prstGeom prst="rect">
            <a:avLst/>
          </a:prstGeom>
        </p:spPr>
        <p:txBody>
          <a:bodyPr wrap="square">
            <a:spAutoFit/>
          </a:bodyPr>
          <a:lstStyle/>
          <a:p>
            <a:pPr lvl="0"/>
            <a:r>
              <a:rPr lang="en-GB" dirty="0">
                <a:solidFill>
                  <a:schemeClr val="bg1"/>
                </a:solidFill>
              </a:rPr>
              <a:t>Compliance with Specifications and other </a:t>
            </a:r>
            <a:r>
              <a:rPr lang="en-GB" dirty="0" smtClean="0">
                <a:solidFill>
                  <a:schemeClr val="bg1"/>
                </a:solidFill>
              </a:rPr>
              <a:t>requirements</a:t>
            </a:r>
          </a:p>
          <a:p>
            <a:pPr lvl="0"/>
            <a:endParaRPr lang="en-GB" dirty="0">
              <a:solidFill>
                <a:schemeClr val="bg1"/>
              </a:solidFill>
            </a:endParaRPr>
          </a:p>
          <a:p>
            <a:pPr lvl="0"/>
            <a:r>
              <a:rPr lang="en-GB" dirty="0">
                <a:solidFill>
                  <a:schemeClr val="bg1"/>
                </a:solidFill>
              </a:rPr>
              <a:t>Compliance with Certification </a:t>
            </a:r>
            <a:r>
              <a:rPr lang="en-GB" dirty="0" smtClean="0">
                <a:solidFill>
                  <a:schemeClr val="bg1"/>
                </a:solidFill>
              </a:rPr>
              <a:t>Requirements</a:t>
            </a:r>
          </a:p>
          <a:p>
            <a:pPr lvl="0"/>
            <a:endParaRPr lang="en-GB" sz="2000" dirty="0">
              <a:solidFill>
                <a:schemeClr val="bg1"/>
              </a:solidFill>
            </a:endParaRPr>
          </a:p>
          <a:p>
            <a:pPr lvl="0"/>
            <a:r>
              <a:rPr lang="en-GB" dirty="0">
                <a:solidFill>
                  <a:schemeClr val="bg1"/>
                </a:solidFill>
              </a:rPr>
              <a:t>Other requirements, as outlined in the </a:t>
            </a:r>
            <a:r>
              <a:rPr lang="en-GB" dirty="0" smtClean="0">
                <a:solidFill>
                  <a:schemeClr val="bg1"/>
                </a:solidFill>
              </a:rPr>
              <a:t>RFP</a:t>
            </a:r>
          </a:p>
          <a:p>
            <a:pPr lvl="0"/>
            <a:endParaRPr lang="en-GB" dirty="0">
              <a:solidFill>
                <a:schemeClr val="bg1"/>
              </a:solidFill>
            </a:endParaRPr>
          </a:p>
          <a:p>
            <a:pPr lvl="0"/>
            <a:r>
              <a:rPr lang="en-GB" dirty="0" smtClean="0">
                <a:solidFill>
                  <a:schemeClr val="bg1"/>
                </a:solidFill>
              </a:rPr>
              <a:t>Sample </a:t>
            </a:r>
            <a:r>
              <a:rPr lang="en-GB" dirty="0">
                <a:solidFill>
                  <a:schemeClr val="bg1"/>
                </a:solidFill>
              </a:rPr>
              <a:t>evaluation </a:t>
            </a:r>
            <a:r>
              <a:rPr lang="en-GB" dirty="0" smtClean="0">
                <a:solidFill>
                  <a:schemeClr val="bg1"/>
                </a:solidFill>
              </a:rPr>
              <a:t>as per manufacturers’ specifications and - in addition - as per selected ISO standard</a:t>
            </a:r>
            <a:endParaRPr lang="en-GB" dirty="0">
              <a:solidFill>
                <a:schemeClr val="bg1"/>
              </a:solidFill>
            </a:endParaRPr>
          </a:p>
        </p:txBody>
      </p:sp>
      <p:sp>
        <p:nvSpPr>
          <p:cNvPr id="21" name="Striped Right Arrow 20"/>
          <p:cNvSpPr/>
          <p:nvPr/>
        </p:nvSpPr>
        <p:spPr>
          <a:xfrm>
            <a:off x="352646" y="5337212"/>
            <a:ext cx="1224136" cy="1152128"/>
          </a:xfrm>
          <a:prstGeom prst="stripedRightArrow">
            <a:avLst/>
          </a:prstGeom>
          <a:solidFill>
            <a:schemeClr val="tx2">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4" name="Diagram 3"/>
          <p:cNvGraphicFramePr/>
          <p:nvPr>
            <p:extLst>
              <p:ext uri="{D42A27DB-BD31-4B8C-83A1-F6EECF244321}">
                <p14:modId xmlns:p14="http://schemas.microsoft.com/office/powerpoint/2010/main" val="2403601749"/>
              </p:ext>
            </p:extLst>
          </p:nvPr>
        </p:nvGraphicFramePr>
        <p:xfrm>
          <a:off x="706120" y="1600141"/>
          <a:ext cx="8128000" cy="440843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333138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584"/>
        <p:cNvGrpSpPr/>
        <p:nvPr/>
      </p:nvGrpSpPr>
      <p:grpSpPr>
        <a:xfrm>
          <a:off x="0" y="0"/>
          <a:ext cx="0" cy="0"/>
          <a:chOff x="0" y="0"/>
          <a:chExt cx="0" cy="0"/>
        </a:xfrm>
      </p:grpSpPr>
      <p:grpSp>
        <p:nvGrpSpPr>
          <p:cNvPr id="585" name="Google Shape;585;p96"/>
          <p:cNvGrpSpPr/>
          <p:nvPr/>
        </p:nvGrpSpPr>
        <p:grpSpPr>
          <a:xfrm>
            <a:off x="6199556" y="5137315"/>
            <a:ext cx="3794369" cy="352676"/>
            <a:chOff x="4781930" y="3681047"/>
            <a:chExt cx="2845777" cy="264507"/>
          </a:xfrm>
        </p:grpSpPr>
        <p:sp>
          <p:nvSpPr>
            <p:cNvPr id="586" name="Google Shape;586;p96">
              <a:hlinkClick r:id="rId3"/>
            </p:cNvPr>
            <p:cNvSpPr/>
            <p:nvPr/>
          </p:nvSpPr>
          <p:spPr>
            <a:xfrm>
              <a:off x="7363180" y="3681047"/>
              <a:ext cx="264527" cy="264507"/>
            </a:xfrm>
            <a:custGeom>
              <a:avLst/>
              <a:gdLst/>
              <a:ahLst/>
              <a:cxnLst/>
              <a:rect l="l" t="t" r="r" b="b"/>
              <a:pathLst>
                <a:path w="21600" h="21600" extrusionOk="0">
                  <a:moveTo>
                    <a:pt x="5891" y="10309"/>
                  </a:moveTo>
                  <a:lnTo>
                    <a:pt x="4909" y="10309"/>
                  </a:lnTo>
                  <a:cubicBezTo>
                    <a:pt x="4638" y="10309"/>
                    <a:pt x="4418" y="10529"/>
                    <a:pt x="4418" y="10800"/>
                  </a:cubicBezTo>
                  <a:cubicBezTo>
                    <a:pt x="4418" y="11071"/>
                    <a:pt x="4638" y="11291"/>
                    <a:pt x="4909" y="11291"/>
                  </a:cubicBezTo>
                  <a:lnTo>
                    <a:pt x="5891" y="11291"/>
                  </a:lnTo>
                  <a:cubicBezTo>
                    <a:pt x="8331" y="11291"/>
                    <a:pt x="10309" y="13269"/>
                    <a:pt x="10309" y="15709"/>
                  </a:cubicBezTo>
                  <a:lnTo>
                    <a:pt x="10309" y="16691"/>
                  </a:lnTo>
                  <a:cubicBezTo>
                    <a:pt x="10309" y="16962"/>
                    <a:pt x="10529" y="17182"/>
                    <a:pt x="10800" y="17182"/>
                  </a:cubicBezTo>
                  <a:cubicBezTo>
                    <a:pt x="11071" y="17182"/>
                    <a:pt x="11291" y="16962"/>
                    <a:pt x="11291" y="16691"/>
                  </a:cubicBezTo>
                  <a:lnTo>
                    <a:pt x="11291" y="15709"/>
                  </a:lnTo>
                  <a:cubicBezTo>
                    <a:pt x="11291" y="12727"/>
                    <a:pt x="8873" y="10309"/>
                    <a:pt x="5891" y="10309"/>
                  </a:cubicBezTo>
                  <a:moveTo>
                    <a:pt x="5891" y="7364"/>
                  </a:moveTo>
                  <a:lnTo>
                    <a:pt x="4909" y="7364"/>
                  </a:lnTo>
                  <a:cubicBezTo>
                    <a:pt x="4638" y="7364"/>
                    <a:pt x="4418" y="7583"/>
                    <a:pt x="4418" y="7855"/>
                  </a:cubicBezTo>
                  <a:cubicBezTo>
                    <a:pt x="4418" y="8126"/>
                    <a:pt x="4638" y="8345"/>
                    <a:pt x="4909" y="8345"/>
                  </a:cubicBezTo>
                  <a:lnTo>
                    <a:pt x="5891" y="8345"/>
                  </a:lnTo>
                  <a:cubicBezTo>
                    <a:pt x="9958" y="8345"/>
                    <a:pt x="13255" y="11642"/>
                    <a:pt x="13255" y="15709"/>
                  </a:cubicBezTo>
                  <a:lnTo>
                    <a:pt x="13255" y="16691"/>
                  </a:lnTo>
                  <a:cubicBezTo>
                    <a:pt x="13255" y="16962"/>
                    <a:pt x="13475" y="17182"/>
                    <a:pt x="13745" y="17182"/>
                  </a:cubicBezTo>
                  <a:cubicBezTo>
                    <a:pt x="14016" y="17182"/>
                    <a:pt x="14236" y="16962"/>
                    <a:pt x="14236" y="16691"/>
                  </a:cubicBezTo>
                  <a:lnTo>
                    <a:pt x="14236" y="15709"/>
                  </a:lnTo>
                  <a:cubicBezTo>
                    <a:pt x="14236" y="11100"/>
                    <a:pt x="10500" y="7364"/>
                    <a:pt x="5891" y="7364"/>
                  </a:cubicBezTo>
                  <a:moveTo>
                    <a:pt x="6382" y="16200"/>
                  </a:moveTo>
                  <a:cubicBezTo>
                    <a:pt x="5840" y="16200"/>
                    <a:pt x="5400" y="15761"/>
                    <a:pt x="5400" y="15218"/>
                  </a:cubicBezTo>
                  <a:cubicBezTo>
                    <a:pt x="5400" y="14676"/>
                    <a:pt x="5840" y="14236"/>
                    <a:pt x="6382" y="14236"/>
                  </a:cubicBezTo>
                  <a:cubicBezTo>
                    <a:pt x="6924" y="14236"/>
                    <a:pt x="7364" y="14676"/>
                    <a:pt x="7364" y="15218"/>
                  </a:cubicBezTo>
                  <a:cubicBezTo>
                    <a:pt x="7364" y="15761"/>
                    <a:pt x="6924" y="16200"/>
                    <a:pt x="6382" y="16200"/>
                  </a:cubicBezTo>
                  <a:moveTo>
                    <a:pt x="6382" y="13255"/>
                  </a:moveTo>
                  <a:cubicBezTo>
                    <a:pt x="5297" y="13255"/>
                    <a:pt x="4418" y="14134"/>
                    <a:pt x="4418" y="15218"/>
                  </a:cubicBezTo>
                  <a:cubicBezTo>
                    <a:pt x="4418" y="16303"/>
                    <a:pt x="5297" y="17182"/>
                    <a:pt x="6382" y="17182"/>
                  </a:cubicBezTo>
                  <a:cubicBezTo>
                    <a:pt x="7466" y="17182"/>
                    <a:pt x="8345" y="16303"/>
                    <a:pt x="8345" y="15218"/>
                  </a:cubicBezTo>
                  <a:cubicBezTo>
                    <a:pt x="8345" y="14134"/>
                    <a:pt x="7466" y="13255"/>
                    <a:pt x="6382" y="13255"/>
                  </a:cubicBezTo>
                  <a:moveTo>
                    <a:pt x="5891" y="4418"/>
                  </a:moveTo>
                  <a:lnTo>
                    <a:pt x="4909" y="4418"/>
                  </a:lnTo>
                  <a:cubicBezTo>
                    <a:pt x="4638" y="4418"/>
                    <a:pt x="4418" y="4638"/>
                    <a:pt x="4418" y="4909"/>
                  </a:cubicBezTo>
                  <a:cubicBezTo>
                    <a:pt x="4418" y="5180"/>
                    <a:pt x="4638" y="5400"/>
                    <a:pt x="4909" y="5400"/>
                  </a:cubicBezTo>
                  <a:lnTo>
                    <a:pt x="5891" y="5400"/>
                  </a:lnTo>
                  <a:cubicBezTo>
                    <a:pt x="11585" y="5400"/>
                    <a:pt x="16200" y="10016"/>
                    <a:pt x="16200" y="15709"/>
                  </a:cubicBezTo>
                  <a:lnTo>
                    <a:pt x="16200" y="16691"/>
                  </a:lnTo>
                  <a:cubicBezTo>
                    <a:pt x="16200" y="16962"/>
                    <a:pt x="16420" y="17182"/>
                    <a:pt x="16691" y="17182"/>
                  </a:cubicBezTo>
                  <a:cubicBezTo>
                    <a:pt x="16962" y="17182"/>
                    <a:pt x="17182" y="16962"/>
                    <a:pt x="17182" y="16691"/>
                  </a:cubicBezTo>
                  <a:lnTo>
                    <a:pt x="17182" y="15709"/>
                  </a:lnTo>
                  <a:cubicBezTo>
                    <a:pt x="17182" y="9473"/>
                    <a:pt x="12127" y="4418"/>
                    <a:pt x="5891" y="4418"/>
                  </a:cubicBezTo>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FFA94B"/>
            </a:solidFill>
            <a:ln>
              <a:noFill/>
            </a:ln>
          </p:spPr>
          <p:txBody>
            <a:bodyPr spcFirstLastPara="1" wrap="square" lIns="14275" tIns="14275" rIns="14275" bIns="14275" anchor="ctr" anchorCtr="0">
              <a:noAutofit/>
            </a:bodyPr>
            <a:lstStyle/>
            <a:p>
              <a:pPr marL="0" marR="0" lvl="0" indent="0" algn="ctr" rtl="0">
                <a:spcBef>
                  <a:spcPts val="0"/>
                </a:spcBef>
                <a:spcAft>
                  <a:spcPts val="0"/>
                </a:spcAft>
                <a:buNone/>
              </a:pPr>
              <a:endParaRPr sz="1600" b="0" i="0" u="none" strike="noStrike" cap="none">
                <a:solidFill>
                  <a:schemeClr val="dk1"/>
                </a:solidFill>
                <a:latin typeface="Arial"/>
                <a:ea typeface="Arial"/>
                <a:cs typeface="Arial"/>
                <a:sym typeface="Arial"/>
              </a:endParaRPr>
            </a:p>
          </p:txBody>
        </p:sp>
        <p:sp>
          <p:nvSpPr>
            <p:cNvPr id="587" name="Google Shape;587;p96">
              <a:hlinkClick r:id="rId4"/>
            </p:cNvPr>
            <p:cNvSpPr/>
            <p:nvPr/>
          </p:nvSpPr>
          <p:spPr>
            <a:xfrm>
              <a:off x="4781930" y="3681047"/>
              <a:ext cx="264527" cy="264507"/>
            </a:xfrm>
            <a:custGeom>
              <a:avLst/>
              <a:gdLst/>
              <a:ahLst/>
              <a:cxnLst/>
              <a:rect l="l" t="t"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rgbClr val="FFA94B"/>
            </a:solidFill>
            <a:ln>
              <a:noFill/>
            </a:ln>
          </p:spPr>
          <p:txBody>
            <a:bodyPr spcFirstLastPara="1" wrap="square" lIns="14275" tIns="14275" rIns="14275" bIns="14275" anchor="ctr" anchorCtr="0">
              <a:noAutofit/>
            </a:bodyPr>
            <a:lstStyle/>
            <a:p>
              <a:pPr marL="0" marR="0" lvl="0" indent="0" algn="ctr" rtl="0">
                <a:spcBef>
                  <a:spcPts val="0"/>
                </a:spcBef>
                <a:spcAft>
                  <a:spcPts val="0"/>
                </a:spcAft>
                <a:buNone/>
              </a:pPr>
              <a:endParaRPr sz="1600" b="0" i="0" u="none" strike="noStrike" cap="none">
                <a:solidFill>
                  <a:schemeClr val="dk1"/>
                </a:solidFill>
                <a:latin typeface="Arial"/>
                <a:ea typeface="Arial"/>
                <a:cs typeface="Arial"/>
                <a:sym typeface="Arial"/>
              </a:endParaRPr>
            </a:p>
          </p:txBody>
        </p:sp>
        <p:sp>
          <p:nvSpPr>
            <p:cNvPr id="588" name="Google Shape;588;p96">
              <a:hlinkClick r:id="rId5"/>
            </p:cNvPr>
            <p:cNvSpPr/>
            <p:nvPr/>
          </p:nvSpPr>
          <p:spPr>
            <a:xfrm>
              <a:off x="5298180" y="3681047"/>
              <a:ext cx="264527" cy="264507"/>
            </a:xfrm>
            <a:custGeom>
              <a:avLst/>
              <a:gdLst/>
              <a:ahLst/>
              <a:cxnLst/>
              <a:rect l="l" t="t"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rgbClr val="FFA94B"/>
            </a:solidFill>
            <a:ln>
              <a:noFill/>
            </a:ln>
          </p:spPr>
          <p:txBody>
            <a:bodyPr spcFirstLastPara="1" wrap="square" lIns="14275" tIns="14275" rIns="14275" bIns="14275" anchor="ctr" anchorCtr="0">
              <a:noAutofit/>
            </a:bodyPr>
            <a:lstStyle/>
            <a:p>
              <a:pPr marL="0" marR="0" lvl="0" indent="0" algn="ctr" rtl="0">
                <a:spcBef>
                  <a:spcPts val="0"/>
                </a:spcBef>
                <a:spcAft>
                  <a:spcPts val="0"/>
                </a:spcAft>
                <a:buNone/>
              </a:pPr>
              <a:endParaRPr sz="1600" b="0" i="0" u="none" strike="noStrike" cap="none">
                <a:solidFill>
                  <a:schemeClr val="dk1"/>
                </a:solidFill>
                <a:latin typeface="Arial"/>
                <a:ea typeface="Arial"/>
                <a:cs typeface="Arial"/>
                <a:sym typeface="Arial"/>
              </a:endParaRPr>
            </a:p>
          </p:txBody>
        </p:sp>
        <p:sp>
          <p:nvSpPr>
            <p:cNvPr id="589" name="Google Shape;589;p96">
              <a:hlinkClick r:id="rId6"/>
            </p:cNvPr>
            <p:cNvSpPr/>
            <p:nvPr/>
          </p:nvSpPr>
          <p:spPr>
            <a:xfrm>
              <a:off x="6846930" y="3681047"/>
              <a:ext cx="264527" cy="264507"/>
            </a:xfrm>
            <a:custGeom>
              <a:avLst/>
              <a:gdLst/>
              <a:ahLst/>
              <a:cxnLst/>
              <a:rect l="l" t="t"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rgbClr val="FFA94B"/>
            </a:solidFill>
            <a:ln>
              <a:noFill/>
            </a:ln>
          </p:spPr>
          <p:txBody>
            <a:bodyPr spcFirstLastPara="1" wrap="square" lIns="14275" tIns="14275" rIns="14275" bIns="14275" anchor="ctr" anchorCtr="0">
              <a:noAutofit/>
            </a:bodyPr>
            <a:lstStyle/>
            <a:p>
              <a:pPr marL="0" marR="0" lvl="0" indent="0" algn="ctr" rtl="0">
                <a:spcBef>
                  <a:spcPts val="0"/>
                </a:spcBef>
                <a:spcAft>
                  <a:spcPts val="0"/>
                </a:spcAft>
                <a:buNone/>
              </a:pPr>
              <a:endParaRPr sz="1600" b="0" i="0" u="none" strike="noStrike" cap="none">
                <a:solidFill>
                  <a:schemeClr val="dk1"/>
                </a:solidFill>
                <a:latin typeface="Arial"/>
                <a:ea typeface="Arial"/>
                <a:cs typeface="Arial"/>
                <a:sym typeface="Arial"/>
              </a:endParaRPr>
            </a:p>
          </p:txBody>
        </p:sp>
        <p:sp>
          <p:nvSpPr>
            <p:cNvPr id="590" name="Google Shape;590;p96">
              <a:hlinkClick r:id="rId7"/>
            </p:cNvPr>
            <p:cNvSpPr/>
            <p:nvPr/>
          </p:nvSpPr>
          <p:spPr>
            <a:xfrm>
              <a:off x="6330680" y="3681047"/>
              <a:ext cx="264527" cy="264507"/>
            </a:xfrm>
            <a:custGeom>
              <a:avLst/>
              <a:gdLst/>
              <a:ahLst/>
              <a:cxnLst/>
              <a:rect l="l" t="t" r="r" b="b"/>
              <a:pathLst>
                <a:path w="21600" h="21600" extrusionOk="0">
                  <a:moveTo>
                    <a:pt x="20618" y="19636"/>
                  </a:moveTo>
                  <a:cubicBezTo>
                    <a:pt x="20618" y="20179"/>
                    <a:pt x="20178" y="20618"/>
                    <a:pt x="19636" y="20618"/>
                  </a:cubicBezTo>
                  <a:lnTo>
                    <a:pt x="1964" y="20618"/>
                  </a:lnTo>
                  <a:cubicBezTo>
                    <a:pt x="1421" y="20618"/>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4724" y="7360"/>
                  </a:moveTo>
                  <a:lnTo>
                    <a:pt x="13742" y="7360"/>
                  </a:lnTo>
                  <a:lnTo>
                    <a:pt x="13742" y="8833"/>
                  </a:lnTo>
                  <a:lnTo>
                    <a:pt x="12265" y="8833"/>
                  </a:lnTo>
                  <a:lnTo>
                    <a:pt x="12265" y="9815"/>
                  </a:lnTo>
                  <a:lnTo>
                    <a:pt x="13742" y="9815"/>
                  </a:lnTo>
                  <a:lnTo>
                    <a:pt x="13742" y="11283"/>
                  </a:lnTo>
                  <a:lnTo>
                    <a:pt x="14724" y="11283"/>
                  </a:lnTo>
                  <a:lnTo>
                    <a:pt x="14724" y="9815"/>
                  </a:lnTo>
                  <a:lnTo>
                    <a:pt x="16204" y="9815"/>
                  </a:lnTo>
                  <a:lnTo>
                    <a:pt x="16204" y="8833"/>
                  </a:lnTo>
                  <a:lnTo>
                    <a:pt x="14724" y="8833"/>
                  </a:lnTo>
                  <a:cubicBezTo>
                    <a:pt x="14724" y="8833"/>
                    <a:pt x="14724" y="7360"/>
                    <a:pt x="14724" y="7360"/>
                  </a:cubicBezTo>
                  <a:close/>
                  <a:moveTo>
                    <a:pt x="9321" y="13946"/>
                  </a:moveTo>
                  <a:cubicBezTo>
                    <a:pt x="8620" y="13946"/>
                    <a:pt x="8070" y="13495"/>
                    <a:pt x="8070" y="12919"/>
                  </a:cubicBezTo>
                  <a:cubicBezTo>
                    <a:pt x="8070" y="12392"/>
                    <a:pt x="8713" y="11929"/>
                    <a:pt x="9446" y="11929"/>
                  </a:cubicBezTo>
                  <a:lnTo>
                    <a:pt x="9446" y="11723"/>
                  </a:lnTo>
                  <a:lnTo>
                    <a:pt x="9465" y="11929"/>
                  </a:lnTo>
                  <a:cubicBezTo>
                    <a:pt x="9623" y="11930"/>
                    <a:pt x="9777" y="11954"/>
                    <a:pt x="9922" y="12000"/>
                  </a:cubicBezTo>
                  <a:lnTo>
                    <a:pt x="10067" y="12104"/>
                  </a:lnTo>
                  <a:cubicBezTo>
                    <a:pt x="10439" y="12371"/>
                    <a:pt x="10637" y="12521"/>
                    <a:pt x="10695" y="12764"/>
                  </a:cubicBezTo>
                  <a:cubicBezTo>
                    <a:pt x="10710" y="12827"/>
                    <a:pt x="10717" y="12891"/>
                    <a:pt x="10717" y="12954"/>
                  </a:cubicBezTo>
                  <a:cubicBezTo>
                    <a:pt x="10717" y="13612"/>
                    <a:pt x="10247" y="13946"/>
                    <a:pt x="9321" y="13946"/>
                  </a:cubicBezTo>
                  <a:moveTo>
                    <a:pt x="8542" y="8739"/>
                  </a:moveTo>
                  <a:cubicBezTo>
                    <a:pt x="8494" y="8362"/>
                    <a:pt x="8574" y="8014"/>
                    <a:pt x="8754" y="7806"/>
                  </a:cubicBezTo>
                  <a:cubicBezTo>
                    <a:pt x="8864" y="7680"/>
                    <a:pt x="9006" y="7612"/>
                    <a:pt x="9163" y="7612"/>
                  </a:cubicBezTo>
                  <a:lnTo>
                    <a:pt x="9163" y="7409"/>
                  </a:lnTo>
                  <a:lnTo>
                    <a:pt x="9164" y="7409"/>
                  </a:lnTo>
                  <a:lnTo>
                    <a:pt x="9182" y="7613"/>
                  </a:lnTo>
                  <a:cubicBezTo>
                    <a:pt x="9653" y="7628"/>
                    <a:pt x="10105" y="8185"/>
                    <a:pt x="10189" y="8855"/>
                  </a:cubicBezTo>
                  <a:cubicBezTo>
                    <a:pt x="10237" y="9239"/>
                    <a:pt x="10154" y="9595"/>
                    <a:pt x="9969" y="9809"/>
                  </a:cubicBezTo>
                  <a:cubicBezTo>
                    <a:pt x="9860" y="9935"/>
                    <a:pt x="9721" y="10002"/>
                    <a:pt x="9550" y="10001"/>
                  </a:cubicBezTo>
                  <a:lnTo>
                    <a:pt x="9549" y="10001"/>
                  </a:lnTo>
                  <a:cubicBezTo>
                    <a:pt x="9087" y="9988"/>
                    <a:pt x="8625" y="9409"/>
                    <a:pt x="8542" y="8739"/>
                  </a:cubicBezTo>
                  <a:moveTo>
                    <a:pt x="10838" y="11196"/>
                  </a:moveTo>
                  <a:cubicBezTo>
                    <a:pt x="10586" y="11009"/>
                    <a:pt x="10351" y="10732"/>
                    <a:pt x="10342" y="10647"/>
                  </a:cubicBezTo>
                  <a:cubicBezTo>
                    <a:pt x="10342" y="10499"/>
                    <a:pt x="10342" y="10431"/>
                    <a:pt x="10689" y="10148"/>
                  </a:cubicBezTo>
                  <a:cubicBezTo>
                    <a:pt x="11138" y="9780"/>
                    <a:pt x="11386" y="9296"/>
                    <a:pt x="11386" y="8784"/>
                  </a:cubicBezTo>
                  <a:cubicBezTo>
                    <a:pt x="11386" y="8342"/>
                    <a:pt x="11262" y="7947"/>
                    <a:pt x="11049" y="7660"/>
                  </a:cubicBezTo>
                  <a:lnTo>
                    <a:pt x="11238" y="7660"/>
                  </a:lnTo>
                  <a:lnTo>
                    <a:pt x="12276" y="6873"/>
                  </a:lnTo>
                  <a:lnTo>
                    <a:pt x="9463" y="6873"/>
                  </a:lnTo>
                  <a:cubicBezTo>
                    <a:pt x="8334" y="6873"/>
                    <a:pt x="7345" y="7760"/>
                    <a:pt x="7345" y="8769"/>
                  </a:cubicBezTo>
                  <a:cubicBezTo>
                    <a:pt x="7345" y="9812"/>
                    <a:pt x="8109" y="10605"/>
                    <a:pt x="9136" y="10648"/>
                  </a:cubicBezTo>
                  <a:cubicBezTo>
                    <a:pt x="9121" y="10722"/>
                    <a:pt x="9113" y="10795"/>
                    <a:pt x="9113" y="10867"/>
                  </a:cubicBezTo>
                  <a:cubicBezTo>
                    <a:pt x="9113" y="11018"/>
                    <a:pt x="9147" y="11162"/>
                    <a:pt x="9216" y="11300"/>
                  </a:cubicBezTo>
                  <a:cubicBezTo>
                    <a:pt x="7942" y="11309"/>
                    <a:pt x="6869" y="12161"/>
                    <a:pt x="6869" y="13167"/>
                  </a:cubicBezTo>
                  <a:cubicBezTo>
                    <a:pt x="6869" y="14071"/>
                    <a:pt x="7902" y="14727"/>
                    <a:pt x="9325" y="14727"/>
                  </a:cubicBezTo>
                  <a:cubicBezTo>
                    <a:pt x="10861" y="14727"/>
                    <a:pt x="11690" y="13766"/>
                    <a:pt x="11690" y="12860"/>
                  </a:cubicBezTo>
                  <a:cubicBezTo>
                    <a:pt x="11690" y="12108"/>
                    <a:pt x="11459" y="11656"/>
                    <a:pt x="10838" y="11196"/>
                  </a:cubicBezTo>
                </a:path>
              </a:pathLst>
            </a:custGeom>
            <a:solidFill>
              <a:srgbClr val="FFA94B"/>
            </a:solidFill>
            <a:ln>
              <a:noFill/>
            </a:ln>
          </p:spPr>
          <p:txBody>
            <a:bodyPr spcFirstLastPara="1" wrap="square" lIns="14275" tIns="14275" rIns="14275" bIns="14275" anchor="ctr" anchorCtr="0">
              <a:noAutofit/>
            </a:bodyPr>
            <a:lstStyle/>
            <a:p>
              <a:pPr marL="0" marR="0" lvl="0" indent="0" algn="ctr" rtl="0">
                <a:spcBef>
                  <a:spcPts val="0"/>
                </a:spcBef>
                <a:spcAft>
                  <a:spcPts val="0"/>
                </a:spcAft>
                <a:buNone/>
              </a:pPr>
              <a:endParaRPr sz="1600" b="0" i="0" u="none" strike="noStrike" cap="none">
                <a:solidFill>
                  <a:schemeClr val="dk1"/>
                </a:solidFill>
                <a:latin typeface="Arial"/>
                <a:ea typeface="Arial"/>
                <a:cs typeface="Arial"/>
                <a:sym typeface="Arial"/>
              </a:endParaRPr>
            </a:p>
          </p:txBody>
        </p:sp>
        <p:sp>
          <p:nvSpPr>
            <p:cNvPr id="591" name="Google Shape;591;p96">
              <a:hlinkClick r:id="rId8"/>
            </p:cNvPr>
            <p:cNvSpPr/>
            <p:nvPr/>
          </p:nvSpPr>
          <p:spPr>
            <a:xfrm>
              <a:off x="5814430" y="3681047"/>
              <a:ext cx="264527" cy="264507"/>
            </a:xfrm>
            <a:custGeom>
              <a:avLst/>
              <a:gdLst/>
              <a:ahLst/>
              <a:cxnLst/>
              <a:rect l="l" t="t" r="r" b="b"/>
              <a:pathLst>
                <a:path w="21600" h="21600" extrusionOk="0">
                  <a:moveTo>
                    <a:pt x="13430" y="9321"/>
                  </a:moveTo>
                  <a:cubicBezTo>
                    <a:pt x="11975" y="9321"/>
                    <a:pt x="11780" y="10196"/>
                    <a:pt x="11780" y="10196"/>
                  </a:cubicBezTo>
                  <a:lnTo>
                    <a:pt x="11782" y="9327"/>
                  </a:lnTo>
                  <a:lnTo>
                    <a:pt x="9818" y="9327"/>
                  </a:lnTo>
                  <a:lnTo>
                    <a:pt x="9818" y="14727"/>
                  </a:lnTo>
                  <a:lnTo>
                    <a:pt x="11782" y="14727"/>
                  </a:lnTo>
                  <a:lnTo>
                    <a:pt x="11782" y="11782"/>
                  </a:lnTo>
                  <a:cubicBezTo>
                    <a:pt x="11782" y="11782"/>
                    <a:pt x="11782" y="10793"/>
                    <a:pt x="12616" y="10793"/>
                  </a:cubicBezTo>
                  <a:cubicBezTo>
                    <a:pt x="13086" y="10793"/>
                    <a:pt x="13255" y="11232"/>
                    <a:pt x="13255" y="11782"/>
                  </a:cubicBezTo>
                  <a:lnTo>
                    <a:pt x="13255" y="14727"/>
                  </a:lnTo>
                  <a:lnTo>
                    <a:pt x="15218" y="14727"/>
                  </a:lnTo>
                  <a:lnTo>
                    <a:pt x="15218" y="11782"/>
                  </a:lnTo>
                  <a:cubicBezTo>
                    <a:pt x="15218" y="10245"/>
                    <a:pt x="14550" y="9321"/>
                    <a:pt x="13430" y="9321"/>
                  </a:cubicBezTo>
                  <a:moveTo>
                    <a:pt x="6873" y="14727"/>
                  </a:moveTo>
                  <a:lnTo>
                    <a:pt x="8829" y="14727"/>
                  </a:lnTo>
                  <a:lnTo>
                    <a:pt x="8829" y="9321"/>
                  </a:lnTo>
                  <a:lnTo>
                    <a:pt x="6873" y="9321"/>
                  </a:lnTo>
                  <a:cubicBezTo>
                    <a:pt x="6873" y="9321"/>
                    <a:pt x="6873" y="14727"/>
                    <a:pt x="6873" y="14727"/>
                  </a:cubicBezTo>
                  <a:close/>
                  <a:moveTo>
                    <a:pt x="20618" y="19636"/>
                  </a:moveTo>
                  <a:cubicBezTo>
                    <a:pt x="20618" y="20179"/>
                    <a:pt x="20179" y="20618"/>
                    <a:pt x="19636" y="20618"/>
                  </a:cubicBezTo>
                  <a:lnTo>
                    <a:pt x="1964" y="20618"/>
                  </a:lnTo>
                  <a:cubicBezTo>
                    <a:pt x="1421" y="20618"/>
                    <a:pt x="982" y="20179"/>
                    <a:pt x="982" y="19636"/>
                  </a:cubicBezTo>
                  <a:lnTo>
                    <a:pt x="982" y="1964"/>
                  </a:lnTo>
                  <a:cubicBezTo>
                    <a:pt x="982" y="1421"/>
                    <a:pt x="1421" y="982"/>
                    <a:pt x="1964" y="982"/>
                  </a:cubicBezTo>
                  <a:lnTo>
                    <a:pt x="19636" y="982"/>
                  </a:lnTo>
                  <a:cubicBezTo>
                    <a:pt x="20179" y="982"/>
                    <a:pt x="20618" y="1421"/>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851" y="6873"/>
                  </a:moveTo>
                  <a:cubicBezTo>
                    <a:pt x="7311" y="6873"/>
                    <a:pt x="6873" y="7313"/>
                    <a:pt x="6873" y="7856"/>
                  </a:cubicBezTo>
                  <a:cubicBezTo>
                    <a:pt x="6873" y="8399"/>
                    <a:pt x="7311" y="8839"/>
                    <a:pt x="7851" y="8839"/>
                  </a:cubicBezTo>
                  <a:cubicBezTo>
                    <a:pt x="8391" y="8839"/>
                    <a:pt x="8829" y="8399"/>
                    <a:pt x="8829" y="7856"/>
                  </a:cubicBezTo>
                  <a:cubicBezTo>
                    <a:pt x="8829" y="7313"/>
                    <a:pt x="8391" y="6873"/>
                    <a:pt x="7851" y="6873"/>
                  </a:cubicBezTo>
                </a:path>
              </a:pathLst>
            </a:custGeom>
            <a:solidFill>
              <a:srgbClr val="FFA94B"/>
            </a:solidFill>
            <a:ln>
              <a:noFill/>
            </a:ln>
          </p:spPr>
          <p:txBody>
            <a:bodyPr spcFirstLastPara="1" wrap="square" lIns="14275" tIns="14275" rIns="14275" bIns="14275" anchor="ctr" anchorCtr="0">
              <a:noAutofit/>
            </a:bodyPr>
            <a:lstStyle/>
            <a:p>
              <a:pPr marL="0" marR="0" lvl="0" indent="0" algn="ctr" rtl="0">
                <a:spcBef>
                  <a:spcPts val="0"/>
                </a:spcBef>
                <a:spcAft>
                  <a:spcPts val="0"/>
                </a:spcAft>
                <a:buNone/>
              </a:pPr>
              <a:endParaRPr sz="1600" b="0" i="0" u="none" strike="noStrike" cap="none">
                <a:solidFill>
                  <a:schemeClr val="dk1"/>
                </a:solidFill>
                <a:latin typeface="Arial"/>
                <a:ea typeface="Arial"/>
                <a:cs typeface="Arial"/>
                <a:sym typeface="Arial"/>
              </a:endParaRPr>
            </a:p>
          </p:txBody>
        </p:sp>
      </p:grpSp>
      <p:sp>
        <p:nvSpPr>
          <p:cNvPr id="592" name="Google Shape;592;p96">
            <a:hlinkClick r:id="rId9"/>
          </p:cNvPr>
          <p:cNvSpPr/>
          <p:nvPr/>
        </p:nvSpPr>
        <p:spPr>
          <a:xfrm>
            <a:off x="7023583" y="2858454"/>
            <a:ext cx="2146315" cy="328295"/>
          </a:xfrm>
          <a:prstGeom prst="rect">
            <a:avLst/>
          </a:prstGeom>
          <a:noFill/>
          <a:ln>
            <a:noFill/>
          </a:ln>
        </p:spPr>
        <p:txBody>
          <a:bodyPr spcFirstLastPara="1" wrap="square" lIns="121900" tIns="60950" rIns="121900" bIns="60950" anchor="t" anchorCtr="0">
            <a:noAutofit/>
          </a:bodyPr>
          <a:lstStyle/>
          <a:p>
            <a:pPr marL="0" marR="0" lvl="0" indent="0" algn="ctr" rtl="0">
              <a:spcBef>
                <a:spcPts val="0"/>
              </a:spcBef>
              <a:spcAft>
                <a:spcPts val="0"/>
              </a:spcAft>
              <a:buNone/>
            </a:pPr>
            <a:r>
              <a:rPr lang="en-US" sz="1300" b="1" i="0" u="none" strike="noStrike" cap="none">
                <a:solidFill>
                  <a:schemeClr val="lt1"/>
                </a:solidFill>
                <a:latin typeface="Arial"/>
                <a:ea typeface="Arial"/>
                <a:cs typeface="Arial"/>
                <a:sym typeface="Arial"/>
              </a:rPr>
              <a:t>www.unfpa.org</a:t>
            </a:r>
            <a:endParaRPr/>
          </a:p>
        </p:txBody>
      </p:sp>
      <p:sp>
        <p:nvSpPr>
          <p:cNvPr id="593" name="Google Shape;593;p96"/>
          <p:cNvSpPr txBox="1"/>
          <p:nvPr/>
        </p:nvSpPr>
        <p:spPr>
          <a:xfrm>
            <a:off x="2254387" y="1547828"/>
            <a:ext cx="3622783" cy="2621251"/>
          </a:xfrm>
          <a:prstGeom prst="rect">
            <a:avLst/>
          </a:prstGeom>
          <a:noFill/>
          <a:ln>
            <a:noFill/>
          </a:ln>
        </p:spPr>
        <p:txBody>
          <a:bodyPr spcFirstLastPara="1" wrap="square" lIns="121900" tIns="60950" rIns="121900" bIns="60950" anchor="t" anchorCtr="0">
            <a:noAutofit/>
          </a:bodyPr>
          <a:lstStyle/>
          <a:p>
            <a:pPr marL="0" marR="0" lvl="0" indent="0" algn="l" rtl="0">
              <a:lnSpc>
                <a:spcPct val="150000"/>
              </a:lnSpc>
              <a:spcBef>
                <a:spcPts val="0"/>
              </a:spcBef>
              <a:spcAft>
                <a:spcPts val="0"/>
              </a:spcAft>
              <a:buClr>
                <a:schemeClr val="lt1"/>
              </a:buClr>
              <a:buSzPts val="2100"/>
              <a:buFont typeface="Arial"/>
              <a:buNone/>
            </a:pPr>
            <a:r>
              <a:rPr lang="en-US" sz="2100" b="0" i="0" u="none" strike="noStrike" cap="none">
                <a:solidFill>
                  <a:schemeClr val="lt1"/>
                </a:solidFill>
                <a:latin typeface="Arial"/>
                <a:ea typeface="Arial"/>
                <a:cs typeface="Arial"/>
                <a:sym typeface="Arial"/>
              </a:rPr>
              <a:t>Delivering a world where</a:t>
            </a:r>
            <a:br>
              <a:rPr lang="en-US" sz="2100" b="0" i="0" u="none" strike="noStrike" cap="none">
                <a:solidFill>
                  <a:schemeClr val="lt1"/>
                </a:solidFill>
                <a:latin typeface="Arial"/>
                <a:ea typeface="Arial"/>
                <a:cs typeface="Arial"/>
                <a:sym typeface="Arial"/>
              </a:rPr>
            </a:br>
            <a:r>
              <a:rPr lang="en-US" sz="2100" b="0" i="0" u="none" strike="noStrike" cap="none">
                <a:solidFill>
                  <a:schemeClr val="lt1"/>
                </a:solidFill>
                <a:latin typeface="Arial"/>
                <a:ea typeface="Arial"/>
                <a:cs typeface="Arial"/>
                <a:sym typeface="Arial"/>
              </a:rPr>
              <a:t>every pregnancy is wanted</a:t>
            </a:r>
            <a:br>
              <a:rPr lang="en-US" sz="2100" b="0" i="0" u="none" strike="noStrike" cap="none">
                <a:solidFill>
                  <a:schemeClr val="lt1"/>
                </a:solidFill>
                <a:latin typeface="Arial"/>
                <a:ea typeface="Arial"/>
                <a:cs typeface="Arial"/>
                <a:sym typeface="Arial"/>
              </a:rPr>
            </a:br>
            <a:r>
              <a:rPr lang="en-US" sz="2100" b="0" i="0" u="none" strike="noStrike" cap="none">
                <a:solidFill>
                  <a:schemeClr val="lt1"/>
                </a:solidFill>
                <a:latin typeface="Arial"/>
                <a:ea typeface="Arial"/>
                <a:cs typeface="Arial"/>
                <a:sym typeface="Arial"/>
              </a:rPr>
              <a:t>every childbirth is safe and</a:t>
            </a:r>
            <a:br>
              <a:rPr lang="en-US" sz="2100" b="0" i="0" u="none" strike="noStrike" cap="none">
                <a:solidFill>
                  <a:schemeClr val="lt1"/>
                </a:solidFill>
                <a:latin typeface="Arial"/>
                <a:ea typeface="Arial"/>
                <a:cs typeface="Arial"/>
                <a:sym typeface="Arial"/>
              </a:rPr>
            </a:br>
            <a:r>
              <a:rPr lang="en-US" sz="2100" b="0" i="0" u="none" strike="noStrike" cap="none">
                <a:solidFill>
                  <a:schemeClr val="lt1"/>
                </a:solidFill>
                <a:latin typeface="Arial"/>
                <a:ea typeface="Arial"/>
                <a:cs typeface="Arial"/>
                <a:sym typeface="Arial"/>
              </a:rPr>
              <a:t>every young person’s</a:t>
            </a:r>
            <a:br>
              <a:rPr lang="en-US" sz="2100" b="0" i="0" u="none" strike="noStrike" cap="none">
                <a:solidFill>
                  <a:schemeClr val="lt1"/>
                </a:solidFill>
                <a:latin typeface="Arial"/>
                <a:ea typeface="Arial"/>
                <a:cs typeface="Arial"/>
                <a:sym typeface="Arial"/>
              </a:rPr>
            </a:br>
            <a:r>
              <a:rPr lang="en-US" sz="2100" b="0" i="0" u="none" strike="noStrike" cap="none">
                <a:solidFill>
                  <a:schemeClr val="lt1"/>
                </a:solidFill>
                <a:latin typeface="Arial"/>
                <a:ea typeface="Arial"/>
                <a:cs typeface="Arial"/>
                <a:sym typeface="Arial"/>
              </a:rPr>
              <a:t>potential is fulfilled</a:t>
            </a:r>
            <a:r>
              <a:rPr lang="en-US" sz="2000" b="0" i="0" u="none" strike="noStrike" cap="none">
                <a:solidFill>
                  <a:schemeClr val="lt1"/>
                </a:solidFill>
                <a:latin typeface="Arial"/>
                <a:ea typeface="Arial"/>
                <a:cs typeface="Arial"/>
                <a:sym typeface="Arial"/>
              </a:rPr>
              <a:t/>
            </a:r>
            <a:br>
              <a:rPr lang="en-US" sz="2000" b="0" i="0" u="none" strike="noStrike" cap="none">
                <a:solidFill>
                  <a:schemeClr val="lt1"/>
                </a:solidFill>
                <a:latin typeface="Arial"/>
                <a:ea typeface="Arial"/>
                <a:cs typeface="Arial"/>
                <a:sym typeface="Arial"/>
              </a:rPr>
            </a:br>
            <a:endParaRPr sz="2000" b="0" i="0" u="none" strike="noStrike" cap="none">
              <a:solidFill>
                <a:schemeClr val="lt1"/>
              </a:solidFill>
              <a:latin typeface="Arial"/>
              <a:ea typeface="Arial"/>
              <a:cs typeface="Arial"/>
              <a:sym typeface="Arial"/>
            </a:endParaRPr>
          </a:p>
        </p:txBody>
      </p:sp>
      <p:sp>
        <p:nvSpPr>
          <p:cNvPr id="594" name="Google Shape;594;p96"/>
          <p:cNvSpPr txBox="1"/>
          <p:nvPr/>
        </p:nvSpPr>
        <p:spPr>
          <a:xfrm>
            <a:off x="2254387" y="4169079"/>
            <a:ext cx="1373716" cy="434688"/>
          </a:xfrm>
          <a:prstGeom prst="rect">
            <a:avLst/>
          </a:prstGeom>
          <a:noFill/>
          <a:ln>
            <a:noFill/>
          </a:ln>
        </p:spPr>
        <p:txBody>
          <a:bodyPr spcFirstLastPara="1" wrap="square" lIns="121900" tIns="60950" rIns="121900" bIns="60950" anchor="ctr" anchorCtr="0">
            <a:noAutofit/>
          </a:bodyPr>
          <a:lstStyle/>
          <a:p>
            <a:pPr marL="0" marR="0" lvl="0" indent="0" algn="l" rtl="0">
              <a:lnSpc>
                <a:spcPct val="150000"/>
              </a:lnSpc>
              <a:spcBef>
                <a:spcPts val="0"/>
              </a:spcBef>
              <a:spcAft>
                <a:spcPts val="0"/>
              </a:spcAft>
              <a:buClr>
                <a:schemeClr val="lt1"/>
              </a:buClr>
              <a:buSzPts val="2400"/>
              <a:buFont typeface="Arial"/>
              <a:buNone/>
            </a:pPr>
            <a:r>
              <a:rPr lang="en-US" sz="2400" b="1" i="0" u="none" strike="noStrike" cap="none">
                <a:solidFill>
                  <a:schemeClr val="lt1"/>
                </a:solidFill>
                <a:latin typeface="Arial"/>
                <a:ea typeface="Arial"/>
                <a:cs typeface="Arial"/>
                <a:sym typeface="Arial"/>
              </a:rPr>
              <a:t>UNFPA</a:t>
            </a:r>
            <a:endParaRPr sz="2400" b="1" i="0" u="none" strike="noStrike" cap="none">
              <a:solidFill>
                <a:schemeClr val="lt1"/>
              </a:solidFill>
              <a:latin typeface="Arial"/>
              <a:ea typeface="Arial"/>
              <a:cs typeface="Arial"/>
              <a:sym typeface="Aria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61"/>
          <p:cNvSpPr txBox="1">
            <a:spLocks noGrp="1"/>
          </p:cNvSpPr>
          <p:nvPr>
            <p:ph type="sldNum" idx="12"/>
          </p:nvPr>
        </p:nvSpPr>
        <p:spPr>
          <a:xfrm>
            <a:off x="11504245" y="285980"/>
            <a:ext cx="431417" cy="225789"/>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4</a:t>
            </a:fld>
            <a:endParaRPr/>
          </a:p>
        </p:txBody>
      </p:sp>
      <p:sp>
        <p:nvSpPr>
          <p:cNvPr id="325" name="Google Shape;325;p61"/>
          <p:cNvSpPr txBox="1">
            <a:spLocks noGrp="1"/>
          </p:cNvSpPr>
          <p:nvPr>
            <p:ph type="title"/>
          </p:nvPr>
        </p:nvSpPr>
        <p:spPr>
          <a:xfrm>
            <a:off x="538622" y="2602690"/>
            <a:ext cx="11114757" cy="1652623"/>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chemeClr val="lt1"/>
              </a:buClr>
              <a:buSzPts val="5300"/>
              <a:buFont typeface="Calibri"/>
              <a:buNone/>
            </a:pPr>
            <a:r>
              <a:rPr lang="en-US" b="1" dirty="0" smtClean="0"/>
              <a:t>Introduction to UNFPA</a:t>
            </a:r>
            <a:endParaRPr b="1" dirty="0"/>
          </a:p>
        </p:txBody>
      </p:sp>
      <p:sp>
        <p:nvSpPr>
          <p:cNvPr id="2" name="Rectangle 1"/>
          <p:cNvSpPr/>
          <p:nvPr/>
        </p:nvSpPr>
        <p:spPr>
          <a:xfrm>
            <a:off x="5978820" y="3275112"/>
            <a:ext cx="234360" cy="307777"/>
          </a:xfrm>
          <a:prstGeom prst="rect">
            <a:avLst/>
          </a:prstGeom>
        </p:spPr>
        <p:txBody>
          <a:bodyPr wrap="none">
            <a:spAutoFit/>
          </a:bodyPr>
          <a:lstStyle/>
          <a:p>
            <a:r>
              <a:rPr lang="x-none" dirty="0"/>
              <a:t> </a:t>
            </a:r>
            <a:endParaRPr lang="en-GB" dirty="0"/>
          </a:p>
        </p:txBody>
      </p:sp>
      <p:sp>
        <p:nvSpPr>
          <p:cNvPr id="3" name="Rectangle 2"/>
          <p:cNvSpPr/>
          <p:nvPr/>
        </p:nvSpPr>
        <p:spPr>
          <a:xfrm>
            <a:off x="5978820" y="3275112"/>
            <a:ext cx="234360" cy="307777"/>
          </a:xfrm>
          <a:prstGeom prst="rect">
            <a:avLst/>
          </a:prstGeom>
        </p:spPr>
        <p:txBody>
          <a:bodyPr wrap="none">
            <a:spAutoFit/>
          </a:bodyPr>
          <a:lstStyle/>
          <a:p>
            <a:r>
              <a:rPr lang="x-none" dirty="0"/>
              <a:t> </a:t>
            </a:r>
            <a:endParaRPr lang="en-GB" dirty="0"/>
          </a:p>
        </p:txBody>
      </p:sp>
      <p:sp>
        <p:nvSpPr>
          <p:cNvPr id="4" name="Rectangle 3"/>
          <p:cNvSpPr/>
          <p:nvPr/>
        </p:nvSpPr>
        <p:spPr>
          <a:xfrm>
            <a:off x="5978820" y="3275112"/>
            <a:ext cx="234360" cy="307777"/>
          </a:xfrm>
          <a:prstGeom prst="rect">
            <a:avLst/>
          </a:prstGeom>
        </p:spPr>
        <p:txBody>
          <a:bodyPr wrap="none">
            <a:spAutoFit/>
          </a:bodyPr>
          <a:lstStyle/>
          <a:p>
            <a:r>
              <a:rPr lang="x-none" dirty="0"/>
              <a:t> </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p79"/>
          <p:cNvSpPr/>
          <p:nvPr/>
        </p:nvSpPr>
        <p:spPr>
          <a:xfrm>
            <a:off x="0" y="0"/>
            <a:ext cx="6140000" cy="6858000"/>
          </a:xfrm>
          <a:prstGeom prst="flowChartDelay">
            <a:avLst/>
          </a:prstGeom>
          <a:solidFill>
            <a:srgbClr val="FF9922"/>
          </a:solidFill>
          <a:ln>
            <a:noFill/>
          </a:ln>
        </p:spPr>
        <p:txBody>
          <a:bodyPr spcFirstLastPara="1" wrap="square" lIns="121900" tIns="121900" rIns="121900" bIns="121900" anchor="ctr" anchorCtr="0">
            <a:noAutofit/>
          </a:bodyPr>
          <a:lstStyle/>
          <a:p>
            <a:endParaRPr sz="1867"/>
          </a:p>
        </p:txBody>
      </p:sp>
      <p:sp>
        <p:nvSpPr>
          <p:cNvPr id="443" name="Google Shape;443;p79"/>
          <p:cNvSpPr/>
          <p:nvPr/>
        </p:nvSpPr>
        <p:spPr>
          <a:xfrm>
            <a:off x="7607200" y="1289135"/>
            <a:ext cx="4447600" cy="4646400"/>
          </a:xfrm>
          <a:prstGeom prst="rect">
            <a:avLst/>
          </a:prstGeom>
          <a:noFill/>
          <a:ln>
            <a:noFill/>
          </a:ln>
        </p:spPr>
        <p:txBody>
          <a:bodyPr spcFirstLastPara="1" wrap="square" lIns="67733" tIns="67733" rIns="67733" bIns="67733" anchor="ctr" anchorCtr="0">
            <a:noAutofit/>
          </a:bodyPr>
          <a:lstStyle/>
          <a:p>
            <a:pPr>
              <a:buClr>
                <a:srgbClr val="FFFFFF"/>
              </a:buClr>
              <a:buSzPts val="2000"/>
            </a:pPr>
            <a:endParaRPr sz="2400" dirty="0">
              <a:solidFill>
                <a:srgbClr val="7F7F7F"/>
              </a:solidFill>
              <a:latin typeface="Helvetica Neue"/>
              <a:ea typeface="Helvetica Neue"/>
              <a:cs typeface="Helvetica Neue"/>
              <a:sym typeface="Helvetica Neue"/>
            </a:endParaRPr>
          </a:p>
          <a:p>
            <a:pPr>
              <a:buClr>
                <a:srgbClr val="FFFFFF"/>
              </a:buClr>
              <a:buSzPts val="2000"/>
            </a:pPr>
            <a:r>
              <a:rPr lang="en" sz="2400" dirty="0">
                <a:solidFill>
                  <a:srgbClr val="7F7F7F"/>
                </a:solidFill>
                <a:latin typeface="Helvetica Neue"/>
                <a:ea typeface="Helvetica Neue"/>
                <a:cs typeface="Helvetica Neue"/>
                <a:sym typeface="Helvetica Neue"/>
              </a:rPr>
              <a:t>Ending unmet need for </a:t>
            </a:r>
            <a:endParaRPr sz="2400" dirty="0">
              <a:solidFill>
                <a:srgbClr val="7F7F7F"/>
              </a:solidFill>
              <a:latin typeface="Helvetica Neue"/>
              <a:ea typeface="Helvetica Neue"/>
              <a:cs typeface="Helvetica Neue"/>
              <a:sym typeface="Helvetica Neue"/>
            </a:endParaRPr>
          </a:p>
          <a:p>
            <a:pPr>
              <a:buClr>
                <a:srgbClr val="FFFFFF"/>
              </a:buClr>
              <a:buSzPts val="2000"/>
            </a:pPr>
            <a:r>
              <a:rPr lang="en" sz="2400" dirty="0">
                <a:solidFill>
                  <a:srgbClr val="7F7F7F"/>
                </a:solidFill>
                <a:latin typeface="Helvetica Neue"/>
                <a:ea typeface="Helvetica Neue"/>
                <a:cs typeface="Helvetica Neue"/>
                <a:sym typeface="Helvetica Neue"/>
              </a:rPr>
              <a:t>family planning</a:t>
            </a:r>
            <a:endParaRPr sz="2400" dirty="0">
              <a:solidFill>
                <a:srgbClr val="7F7F7F"/>
              </a:solidFill>
              <a:latin typeface="Helvetica Neue"/>
              <a:ea typeface="Helvetica Neue"/>
              <a:cs typeface="Helvetica Neue"/>
              <a:sym typeface="Helvetica Neue"/>
            </a:endParaRPr>
          </a:p>
          <a:p>
            <a:pPr>
              <a:lnSpc>
                <a:spcPct val="150000"/>
              </a:lnSpc>
              <a:buClr>
                <a:srgbClr val="FFFFFF"/>
              </a:buClr>
              <a:buSzPts val="2000"/>
            </a:pPr>
            <a:endParaRPr sz="2400" dirty="0">
              <a:solidFill>
                <a:srgbClr val="7F7F7F"/>
              </a:solidFill>
              <a:latin typeface="Helvetica Neue"/>
              <a:ea typeface="Helvetica Neue"/>
              <a:cs typeface="Helvetica Neue"/>
              <a:sym typeface="Helvetica Neue"/>
            </a:endParaRPr>
          </a:p>
          <a:p>
            <a:pPr>
              <a:lnSpc>
                <a:spcPct val="150000"/>
              </a:lnSpc>
              <a:buClr>
                <a:srgbClr val="FFFFFF"/>
              </a:buClr>
              <a:buSzPts val="2000"/>
            </a:pPr>
            <a:endParaRPr sz="2400" dirty="0" smtClean="0">
              <a:solidFill>
                <a:srgbClr val="7F7F7F"/>
              </a:solidFill>
              <a:latin typeface="Helvetica Neue"/>
              <a:ea typeface="Helvetica Neue"/>
              <a:cs typeface="Helvetica Neue"/>
              <a:sym typeface="Helvetica Neue"/>
            </a:endParaRPr>
          </a:p>
          <a:p>
            <a:pPr>
              <a:buClr>
                <a:srgbClr val="FFFFFF"/>
              </a:buClr>
              <a:buSzPts val="2000"/>
            </a:pPr>
            <a:r>
              <a:rPr lang="en" sz="2400" dirty="0" smtClean="0">
                <a:solidFill>
                  <a:srgbClr val="7F7F7F"/>
                </a:solidFill>
                <a:latin typeface="Helvetica Neue"/>
                <a:ea typeface="Helvetica Neue"/>
                <a:cs typeface="Helvetica Neue"/>
                <a:sym typeface="Helvetica Neue"/>
              </a:rPr>
              <a:t>Ending </a:t>
            </a:r>
            <a:r>
              <a:rPr lang="en" sz="2400" dirty="0">
                <a:solidFill>
                  <a:srgbClr val="7F7F7F"/>
                </a:solidFill>
                <a:latin typeface="Helvetica Neue"/>
                <a:ea typeface="Helvetica Neue"/>
                <a:cs typeface="Helvetica Neue"/>
                <a:sym typeface="Helvetica Neue"/>
              </a:rPr>
              <a:t>maternal death </a:t>
            </a:r>
            <a:endParaRPr sz="2400" dirty="0">
              <a:solidFill>
                <a:srgbClr val="7F7F7F"/>
              </a:solidFill>
              <a:latin typeface="Helvetica Neue"/>
              <a:ea typeface="Helvetica Neue"/>
              <a:cs typeface="Helvetica Neue"/>
              <a:sym typeface="Helvetica Neue"/>
            </a:endParaRPr>
          </a:p>
          <a:p>
            <a:pPr>
              <a:buClr>
                <a:srgbClr val="FFFFFF"/>
              </a:buClr>
              <a:buSzPts val="2000"/>
            </a:pPr>
            <a:endParaRPr sz="2400" dirty="0">
              <a:solidFill>
                <a:srgbClr val="7F7F7F"/>
              </a:solidFill>
              <a:latin typeface="Helvetica Neue"/>
              <a:ea typeface="Helvetica Neue"/>
              <a:cs typeface="Helvetica Neue"/>
              <a:sym typeface="Helvetica Neue"/>
            </a:endParaRPr>
          </a:p>
          <a:p>
            <a:pPr>
              <a:buClr>
                <a:srgbClr val="FFFFFF"/>
              </a:buClr>
              <a:buSzPts val="2000"/>
            </a:pPr>
            <a:endParaRPr sz="2400" dirty="0">
              <a:solidFill>
                <a:srgbClr val="7F7F7F"/>
              </a:solidFill>
              <a:latin typeface="Helvetica Neue"/>
              <a:ea typeface="Helvetica Neue"/>
              <a:cs typeface="Helvetica Neue"/>
              <a:sym typeface="Helvetica Neue"/>
            </a:endParaRPr>
          </a:p>
          <a:p>
            <a:pPr>
              <a:buClr>
                <a:srgbClr val="FFFFFF"/>
              </a:buClr>
              <a:buSzPts val="2000"/>
            </a:pPr>
            <a:r>
              <a:rPr lang="en" sz="2400" dirty="0">
                <a:solidFill>
                  <a:srgbClr val="7F7F7F"/>
                </a:solidFill>
                <a:latin typeface="Helvetica Neue"/>
                <a:ea typeface="Helvetica Neue"/>
                <a:cs typeface="Helvetica Neue"/>
                <a:sym typeface="Helvetica Neue"/>
              </a:rPr>
              <a:t>Ending violence and </a:t>
            </a:r>
            <a:endParaRPr sz="2400" dirty="0">
              <a:solidFill>
                <a:srgbClr val="7F7F7F"/>
              </a:solidFill>
              <a:latin typeface="Helvetica Neue"/>
              <a:ea typeface="Helvetica Neue"/>
              <a:cs typeface="Helvetica Neue"/>
              <a:sym typeface="Helvetica Neue"/>
            </a:endParaRPr>
          </a:p>
          <a:p>
            <a:pPr>
              <a:buClr>
                <a:srgbClr val="FFFFFF"/>
              </a:buClr>
              <a:buSzPts val="2000"/>
            </a:pPr>
            <a:r>
              <a:rPr lang="en" sz="2400" dirty="0">
                <a:solidFill>
                  <a:srgbClr val="7F7F7F"/>
                </a:solidFill>
                <a:latin typeface="Helvetica Neue"/>
                <a:ea typeface="Helvetica Neue"/>
                <a:cs typeface="Helvetica Neue"/>
                <a:sym typeface="Helvetica Neue"/>
              </a:rPr>
              <a:t>harmful practices </a:t>
            </a:r>
            <a:endParaRPr sz="2400" dirty="0">
              <a:solidFill>
                <a:srgbClr val="7F7F7F"/>
              </a:solidFill>
              <a:latin typeface="Helvetica Neue"/>
              <a:ea typeface="Helvetica Neue"/>
              <a:cs typeface="Helvetica Neue"/>
              <a:sym typeface="Helvetica Neue"/>
            </a:endParaRPr>
          </a:p>
          <a:p>
            <a:pPr>
              <a:buClr>
                <a:srgbClr val="FFFFFF"/>
              </a:buClr>
              <a:buSzPts val="2000"/>
            </a:pPr>
            <a:r>
              <a:rPr lang="en" sz="2400" dirty="0">
                <a:solidFill>
                  <a:srgbClr val="7F7F7F"/>
                </a:solidFill>
                <a:latin typeface="Helvetica Neue"/>
                <a:ea typeface="Helvetica Neue"/>
                <a:cs typeface="Helvetica Neue"/>
                <a:sym typeface="Helvetica Neue"/>
              </a:rPr>
              <a:t>against women and girls </a:t>
            </a:r>
            <a:endParaRPr sz="2400" dirty="0">
              <a:solidFill>
                <a:srgbClr val="7F7F7F"/>
              </a:solidFill>
              <a:latin typeface="Helvetica Neue"/>
              <a:ea typeface="Helvetica Neue"/>
              <a:cs typeface="Helvetica Neue"/>
              <a:sym typeface="Helvetica Neue"/>
            </a:endParaRPr>
          </a:p>
        </p:txBody>
      </p:sp>
      <p:grpSp>
        <p:nvGrpSpPr>
          <p:cNvPr id="444" name="Google Shape;444;p79"/>
          <p:cNvGrpSpPr/>
          <p:nvPr/>
        </p:nvGrpSpPr>
        <p:grpSpPr>
          <a:xfrm>
            <a:off x="6490404" y="1217406"/>
            <a:ext cx="1023893" cy="4635991"/>
            <a:chOff x="0" y="-133175"/>
            <a:chExt cx="767920" cy="3476993"/>
          </a:xfrm>
        </p:grpSpPr>
        <p:cxnSp>
          <p:nvCxnSpPr>
            <p:cNvPr id="445" name="Google Shape;445;p79"/>
            <p:cNvCxnSpPr/>
            <p:nvPr/>
          </p:nvCxnSpPr>
          <p:spPr>
            <a:xfrm rot="10800000">
              <a:off x="383959" y="146082"/>
              <a:ext cx="0" cy="2844900"/>
            </a:xfrm>
            <a:prstGeom prst="straightConnector1">
              <a:avLst/>
            </a:prstGeom>
            <a:noFill/>
            <a:ln w="25400" cap="flat" cmpd="sng">
              <a:solidFill>
                <a:srgbClr val="D88236"/>
              </a:solidFill>
              <a:prstDash val="solid"/>
              <a:round/>
              <a:headEnd type="none" w="sm" len="sm"/>
              <a:tailEnd type="none" w="sm" len="sm"/>
            </a:ln>
          </p:spPr>
        </p:cxnSp>
        <p:pic>
          <p:nvPicPr>
            <p:cNvPr id="446" name="Google Shape;446;p79"/>
            <p:cNvPicPr preferRelativeResize="0"/>
            <p:nvPr/>
          </p:nvPicPr>
          <p:blipFill rotWithShape="1">
            <a:blip r:embed="rId3">
              <a:alphaModFix/>
            </a:blip>
            <a:srcRect/>
            <a:stretch/>
          </p:blipFill>
          <p:spPr>
            <a:xfrm>
              <a:off x="0" y="1229157"/>
              <a:ext cx="767920" cy="736997"/>
            </a:xfrm>
            <a:prstGeom prst="rect">
              <a:avLst/>
            </a:prstGeom>
            <a:noFill/>
            <a:ln>
              <a:noFill/>
            </a:ln>
          </p:spPr>
        </p:pic>
        <p:pic>
          <p:nvPicPr>
            <p:cNvPr id="447" name="Google Shape;447;p79"/>
            <p:cNvPicPr preferRelativeResize="0"/>
            <p:nvPr/>
          </p:nvPicPr>
          <p:blipFill rotWithShape="1">
            <a:blip r:embed="rId4">
              <a:alphaModFix/>
            </a:blip>
            <a:srcRect/>
            <a:stretch/>
          </p:blipFill>
          <p:spPr>
            <a:xfrm>
              <a:off x="107" y="-133175"/>
              <a:ext cx="767706" cy="736997"/>
            </a:xfrm>
            <a:prstGeom prst="rect">
              <a:avLst/>
            </a:prstGeom>
            <a:noFill/>
            <a:ln>
              <a:noFill/>
            </a:ln>
          </p:spPr>
        </p:pic>
        <p:pic>
          <p:nvPicPr>
            <p:cNvPr id="448" name="Google Shape;448;p79"/>
            <p:cNvPicPr preferRelativeResize="0"/>
            <p:nvPr/>
          </p:nvPicPr>
          <p:blipFill rotWithShape="1">
            <a:blip r:embed="rId5">
              <a:alphaModFix/>
            </a:blip>
            <a:srcRect/>
            <a:stretch/>
          </p:blipFill>
          <p:spPr>
            <a:xfrm>
              <a:off x="0" y="2591464"/>
              <a:ext cx="767920" cy="752354"/>
            </a:xfrm>
            <a:prstGeom prst="rect">
              <a:avLst/>
            </a:prstGeom>
            <a:noFill/>
            <a:ln>
              <a:noFill/>
            </a:ln>
          </p:spPr>
        </p:pic>
      </p:grpSp>
      <p:sp>
        <p:nvSpPr>
          <p:cNvPr id="449" name="Google Shape;449;p79"/>
          <p:cNvSpPr txBox="1"/>
          <p:nvPr/>
        </p:nvSpPr>
        <p:spPr>
          <a:xfrm>
            <a:off x="224000" y="1938967"/>
            <a:ext cx="5267200" cy="2915200"/>
          </a:xfrm>
          <a:prstGeom prst="rect">
            <a:avLst/>
          </a:prstGeom>
          <a:noFill/>
          <a:ln>
            <a:noFill/>
          </a:ln>
        </p:spPr>
        <p:txBody>
          <a:bodyPr spcFirstLastPara="1" wrap="square" lIns="121900" tIns="121900" rIns="121900" bIns="121900" anchor="t" anchorCtr="0">
            <a:noAutofit/>
          </a:bodyPr>
          <a:lstStyle/>
          <a:p>
            <a:pPr>
              <a:lnSpc>
                <a:spcPct val="115000"/>
              </a:lnSpc>
            </a:pPr>
            <a:r>
              <a:rPr lang="en" sz="2667" b="1">
                <a:solidFill>
                  <a:srgbClr val="FFFFFF"/>
                </a:solidFill>
                <a:latin typeface="Helvetica Neue"/>
                <a:ea typeface="Helvetica Neue"/>
                <a:cs typeface="Helvetica Neue"/>
                <a:sym typeface="Helvetica Neue"/>
              </a:rPr>
              <a:t>Our goal is to attain</a:t>
            </a:r>
            <a:endParaRPr sz="2667" b="1">
              <a:solidFill>
                <a:srgbClr val="FFFFFF"/>
              </a:solidFill>
              <a:latin typeface="Helvetica Neue"/>
              <a:ea typeface="Helvetica Neue"/>
              <a:cs typeface="Helvetica Neue"/>
              <a:sym typeface="Helvetica Neue"/>
            </a:endParaRPr>
          </a:p>
          <a:p>
            <a:pPr>
              <a:lnSpc>
                <a:spcPct val="115000"/>
              </a:lnSpc>
            </a:pPr>
            <a:r>
              <a:rPr lang="en" sz="2667" b="1">
                <a:solidFill>
                  <a:srgbClr val="FFFFFF"/>
                </a:solidFill>
                <a:latin typeface="Helvetica Neue"/>
                <a:ea typeface="Helvetica Neue"/>
                <a:cs typeface="Helvetica Neue"/>
                <a:sym typeface="Helvetica Neue"/>
              </a:rPr>
              <a:t>universal access to </a:t>
            </a:r>
            <a:endParaRPr sz="2667" b="1">
              <a:solidFill>
                <a:srgbClr val="FFFFFF"/>
              </a:solidFill>
              <a:latin typeface="Helvetica Neue"/>
              <a:ea typeface="Helvetica Neue"/>
              <a:cs typeface="Helvetica Neue"/>
              <a:sym typeface="Helvetica Neue"/>
            </a:endParaRPr>
          </a:p>
          <a:p>
            <a:pPr>
              <a:lnSpc>
                <a:spcPct val="115000"/>
              </a:lnSpc>
            </a:pPr>
            <a:r>
              <a:rPr lang="en" sz="2667" b="1">
                <a:solidFill>
                  <a:srgbClr val="FFFFFF"/>
                </a:solidFill>
                <a:latin typeface="Helvetica Neue"/>
                <a:ea typeface="Helvetica Neue"/>
                <a:cs typeface="Helvetica Neue"/>
                <a:sym typeface="Helvetica Neue"/>
              </a:rPr>
              <a:t>sexual and reproductive health </a:t>
            </a:r>
            <a:endParaRPr sz="2667" b="1">
              <a:solidFill>
                <a:srgbClr val="FFFFFF"/>
              </a:solidFill>
              <a:latin typeface="Helvetica Neue"/>
              <a:ea typeface="Helvetica Neue"/>
              <a:cs typeface="Helvetica Neue"/>
              <a:sym typeface="Helvetica Neue"/>
            </a:endParaRPr>
          </a:p>
          <a:p>
            <a:pPr>
              <a:lnSpc>
                <a:spcPct val="115000"/>
              </a:lnSpc>
            </a:pPr>
            <a:r>
              <a:rPr lang="en" sz="2667" b="1">
                <a:solidFill>
                  <a:srgbClr val="FFFFFF"/>
                </a:solidFill>
                <a:latin typeface="Helvetica Neue"/>
                <a:ea typeface="Helvetica Neue"/>
                <a:cs typeface="Helvetica Neue"/>
                <a:sym typeface="Helvetica Neue"/>
              </a:rPr>
              <a:t>and rights for all by achieving</a:t>
            </a:r>
            <a:endParaRPr sz="2667" b="1">
              <a:solidFill>
                <a:srgbClr val="FFFFFF"/>
              </a:solidFill>
              <a:latin typeface="Helvetica Neue"/>
              <a:ea typeface="Helvetica Neue"/>
              <a:cs typeface="Helvetica Neue"/>
              <a:sym typeface="Helvetica Neue"/>
            </a:endParaRPr>
          </a:p>
          <a:p>
            <a:pPr>
              <a:lnSpc>
                <a:spcPct val="115000"/>
              </a:lnSpc>
            </a:pPr>
            <a:r>
              <a:rPr lang="en" sz="2667" b="1">
                <a:solidFill>
                  <a:srgbClr val="FFFFFF"/>
                </a:solidFill>
                <a:latin typeface="Helvetica Neue"/>
                <a:ea typeface="Helvetica Neue"/>
                <a:cs typeface="Helvetica Neue"/>
                <a:sym typeface="Helvetica Neue"/>
              </a:rPr>
              <a:t>three transformative results</a:t>
            </a:r>
            <a:endParaRPr sz="2667" b="1">
              <a:solidFill>
                <a:srgbClr val="FFFFFF"/>
              </a:solidFill>
              <a:latin typeface="Helvetica Neue"/>
              <a:ea typeface="Helvetica Neue"/>
              <a:cs typeface="Helvetica Neue"/>
              <a:sym typeface="Helvetica Neue"/>
            </a:endParaRPr>
          </a:p>
          <a:p>
            <a:pPr>
              <a:lnSpc>
                <a:spcPct val="115000"/>
              </a:lnSpc>
            </a:pPr>
            <a:endParaRPr sz="2667" b="1">
              <a:solidFill>
                <a:srgbClr val="FFFFFF"/>
              </a:solidFill>
              <a:latin typeface="Helvetica Neue"/>
              <a:ea typeface="Helvetica Neue"/>
              <a:cs typeface="Helvetica Neue"/>
              <a:sym typeface="Helvetica Neue"/>
            </a:endParaRPr>
          </a:p>
        </p:txBody>
      </p:sp>
    </p:spTree>
    <p:extLst>
      <p:ext uri="{BB962C8B-B14F-4D97-AF65-F5344CB8AC3E}">
        <p14:creationId xmlns:p14="http://schemas.microsoft.com/office/powerpoint/2010/main" val="37213012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69"/>
        <p:cNvGrpSpPr/>
        <p:nvPr/>
      </p:nvGrpSpPr>
      <p:grpSpPr>
        <a:xfrm>
          <a:off x="0" y="0"/>
          <a:ext cx="0" cy="0"/>
          <a:chOff x="0" y="0"/>
          <a:chExt cx="0" cy="0"/>
        </a:xfrm>
      </p:grpSpPr>
      <p:sp>
        <p:nvSpPr>
          <p:cNvPr id="1570" name="Google Shape;1570;p326"/>
          <p:cNvSpPr txBox="1">
            <a:spLocks noGrp="1"/>
          </p:cNvSpPr>
          <p:nvPr>
            <p:ph type="body" idx="1"/>
          </p:nvPr>
        </p:nvSpPr>
        <p:spPr>
          <a:xfrm>
            <a:off x="789559" y="2091215"/>
            <a:ext cx="5215800" cy="45027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467"/>
              <a:buFont typeface="Arial"/>
              <a:buNone/>
            </a:pPr>
            <a:r>
              <a:rPr lang="en-US" sz="1867" b="1">
                <a:solidFill>
                  <a:schemeClr val="dk1"/>
                </a:solidFill>
                <a:latin typeface="Arial"/>
                <a:ea typeface="Arial"/>
                <a:cs typeface="Arial"/>
                <a:sym typeface="Arial"/>
              </a:rPr>
              <a:t>Delivering supplies to ensure rights and choices for all</a:t>
            </a:r>
            <a:endParaRPr sz="1867" b="1">
              <a:solidFill>
                <a:schemeClr val="dk1"/>
              </a:solidFill>
              <a:latin typeface="Arial"/>
              <a:ea typeface="Arial"/>
              <a:cs typeface="Arial"/>
              <a:sym typeface="Arial"/>
            </a:endParaRPr>
          </a:p>
          <a:p>
            <a:pPr marL="0" lvl="0" indent="0" algn="l" rtl="0">
              <a:lnSpc>
                <a:spcPct val="100000"/>
              </a:lnSpc>
              <a:spcBef>
                <a:spcPts val="0"/>
              </a:spcBef>
              <a:spcAft>
                <a:spcPts val="0"/>
              </a:spcAft>
              <a:buClr>
                <a:schemeClr val="dk1"/>
              </a:buClr>
              <a:buSzPts val="467"/>
              <a:buFont typeface="Arial"/>
              <a:buNone/>
            </a:pPr>
            <a:endParaRPr sz="1867">
              <a:solidFill>
                <a:schemeClr val="dk1"/>
              </a:solidFill>
            </a:endParaRPr>
          </a:p>
          <a:p>
            <a:pPr marL="0" lvl="0" indent="0" algn="l" rtl="0">
              <a:lnSpc>
                <a:spcPct val="100000"/>
              </a:lnSpc>
              <a:spcBef>
                <a:spcPts val="0"/>
              </a:spcBef>
              <a:spcAft>
                <a:spcPts val="0"/>
              </a:spcAft>
              <a:buClr>
                <a:schemeClr val="dk1"/>
              </a:buClr>
              <a:buSzPts val="467"/>
              <a:buFont typeface="Arial"/>
              <a:buNone/>
            </a:pPr>
            <a:r>
              <a:rPr lang="en-US" sz="1867">
                <a:solidFill>
                  <a:schemeClr val="dk1"/>
                </a:solidFill>
              </a:rPr>
              <a:t>UNFPA Procurement Services Branch has been providing reproductive health supplies for the developing world for 50 years.  Our expertise extends to managing a global supply chain that responds to the needs of our partners in development. </a:t>
            </a:r>
            <a:endParaRPr/>
          </a:p>
          <a:p>
            <a:pPr marL="0" lvl="0" indent="0" algn="l" rtl="0">
              <a:lnSpc>
                <a:spcPct val="100000"/>
              </a:lnSpc>
              <a:spcBef>
                <a:spcPts val="0"/>
              </a:spcBef>
              <a:spcAft>
                <a:spcPts val="0"/>
              </a:spcAft>
              <a:buClr>
                <a:schemeClr val="dk1"/>
              </a:buClr>
              <a:buSzPts val="467"/>
              <a:buFont typeface="Arial"/>
              <a:buNone/>
            </a:pPr>
            <a:endParaRPr sz="1867">
              <a:solidFill>
                <a:schemeClr val="dk1"/>
              </a:solidFill>
            </a:endParaRPr>
          </a:p>
          <a:p>
            <a:pPr marL="0" lvl="0" indent="0" algn="l" rtl="0">
              <a:lnSpc>
                <a:spcPct val="100000"/>
              </a:lnSpc>
              <a:spcBef>
                <a:spcPts val="0"/>
              </a:spcBef>
              <a:spcAft>
                <a:spcPts val="0"/>
              </a:spcAft>
              <a:buClr>
                <a:schemeClr val="dk1"/>
              </a:buClr>
              <a:buSzPts val="467"/>
              <a:buFont typeface="Arial"/>
              <a:buNone/>
            </a:pPr>
            <a:endParaRPr sz="1867">
              <a:solidFill>
                <a:schemeClr val="dk1"/>
              </a:solidFill>
            </a:endParaRPr>
          </a:p>
          <a:p>
            <a:pPr marL="0" lvl="0" indent="0" algn="l" rtl="0">
              <a:lnSpc>
                <a:spcPct val="100000"/>
              </a:lnSpc>
              <a:spcBef>
                <a:spcPts val="0"/>
              </a:spcBef>
              <a:spcAft>
                <a:spcPts val="0"/>
              </a:spcAft>
              <a:buClr>
                <a:schemeClr val="dk1"/>
              </a:buClr>
              <a:buSzPts val="467"/>
              <a:buFont typeface="Arial"/>
              <a:buNone/>
            </a:pPr>
            <a:r>
              <a:rPr lang="en-US" sz="1867">
                <a:solidFill>
                  <a:schemeClr val="dk1"/>
                </a:solidFill>
              </a:rPr>
              <a:t>Today, UNFPA is the largest public sector procurer of Reproductive Health (RH) commodities.</a:t>
            </a:r>
            <a:endParaRPr/>
          </a:p>
        </p:txBody>
      </p:sp>
      <p:sp>
        <p:nvSpPr>
          <p:cNvPr id="1571" name="Google Shape;1571;p326"/>
          <p:cNvSpPr txBox="1">
            <a:spLocks noGrp="1"/>
          </p:cNvSpPr>
          <p:nvPr>
            <p:ph type="title"/>
          </p:nvPr>
        </p:nvSpPr>
        <p:spPr>
          <a:xfrm>
            <a:off x="789558" y="1058057"/>
            <a:ext cx="6342000" cy="5097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5300"/>
              <a:buFont typeface="Arial"/>
              <a:buNone/>
            </a:pPr>
            <a:r>
              <a:rPr lang="en-US" sz="4800"/>
              <a:t>UNFPA</a:t>
            </a:r>
            <a:br>
              <a:rPr lang="en-US" sz="4800"/>
            </a:br>
            <a:r>
              <a:rPr lang="en-US" sz="4800"/>
              <a:t>Procurement Services Branch</a:t>
            </a:r>
            <a:endParaRPr sz="4800"/>
          </a:p>
        </p:txBody>
      </p:sp>
      <p:sp>
        <p:nvSpPr>
          <p:cNvPr id="1572" name="Google Shape;1572;p326"/>
          <p:cNvSpPr txBox="1"/>
          <p:nvPr/>
        </p:nvSpPr>
        <p:spPr>
          <a:xfrm>
            <a:off x="7916448" y="3494103"/>
            <a:ext cx="3941400" cy="16782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FFFFFF"/>
              </a:buClr>
              <a:buSzPts val="1600"/>
              <a:buFont typeface="Arial"/>
              <a:buNone/>
            </a:pPr>
            <a:r>
              <a:rPr lang="en-US" sz="1600" b="1" i="0" u="none" strike="noStrike" cap="none" dirty="0">
                <a:solidFill>
                  <a:srgbClr val="FFFFFF"/>
                </a:solidFill>
                <a:latin typeface="Arial"/>
                <a:ea typeface="Arial"/>
                <a:cs typeface="Arial"/>
                <a:sym typeface="Arial"/>
              </a:rPr>
              <a:t>$</a:t>
            </a:r>
            <a:r>
              <a:rPr lang="en-US" sz="1600" b="1" dirty="0">
                <a:solidFill>
                  <a:srgbClr val="FFFFFF"/>
                </a:solidFill>
              </a:rPr>
              <a:t>172</a:t>
            </a:r>
            <a:r>
              <a:rPr lang="en-US" sz="1600" b="1" i="0" u="none" strike="noStrike" cap="none" dirty="0">
                <a:solidFill>
                  <a:srgbClr val="FFFFFF"/>
                </a:solidFill>
                <a:latin typeface="Arial"/>
                <a:ea typeface="Arial"/>
                <a:cs typeface="Arial"/>
                <a:sym typeface="Arial"/>
              </a:rPr>
              <a:t>.5M		Contraceptives</a:t>
            </a:r>
            <a:endParaRPr dirty="0"/>
          </a:p>
          <a:p>
            <a:pPr marL="0" marR="0" lvl="0" indent="0" algn="l" rtl="0">
              <a:lnSpc>
                <a:spcPct val="150000"/>
              </a:lnSpc>
              <a:spcBef>
                <a:spcPts val="0"/>
              </a:spcBef>
              <a:spcAft>
                <a:spcPts val="0"/>
              </a:spcAft>
              <a:buClr>
                <a:srgbClr val="FFFFFF"/>
              </a:buClr>
              <a:buSzPts val="1600"/>
              <a:buFont typeface="Arial"/>
              <a:buNone/>
            </a:pPr>
            <a:r>
              <a:rPr lang="en-US" sz="1600" b="1" i="0" u="none" strike="noStrike" cap="none" dirty="0">
                <a:solidFill>
                  <a:srgbClr val="FFFFFF"/>
                </a:solidFill>
                <a:latin typeface="Arial"/>
                <a:ea typeface="Arial"/>
                <a:cs typeface="Arial"/>
                <a:sym typeface="Arial"/>
              </a:rPr>
              <a:t>$</a:t>
            </a:r>
            <a:r>
              <a:rPr lang="en-US" sz="1600" b="1" dirty="0" smtClean="0">
                <a:solidFill>
                  <a:srgbClr val="FFFFFF"/>
                </a:solidFill>
              </a:rPr>
              <a:t>14.6</a:t>
            </a:r>
            <a:r>
              <a:rPr lang="en-US" sz="1600" b="1" i="0" u="none" strike="noStrike" cap="none" dirty="0" smtClean="0">
                <a:solidFill>
                  <a:srgbClr val="FFFFFF"/>
                </a:solidFill>
                <a:latin typeface="Arial"/>
                <a:ea typeface="Arial"/>
                <a:cs typeface="Arial"/>
                <a:sym typeface="Arial"/>
              </a:rPr>
              <a:t>M</a:t>
            </a:r>
            <a:r>
              <a:rPr lang="en-US" sz="1600" b="1" i="0" u="none" strike="noStrike" cap="none" dirty="0">
                <a:solidFill>
                  <a:srgbClr val="FFFFFF"/>
                </a:solidFill>
                <a:latin typeface="Arial"/>
                <a:ea typeface="Arial"/>
                <a:cs typeface="Arial"/>
                <a:sym typeface="Arial"/>
              </a:rPr>
              <a:t>		Medical Equipment</a:t>
            </a:r>
            <a:endParaRPr dirty="0"/>
          </a:p>
          <a:p>
            <a:pPr marL="0" marR="0" lvl="0" indent="0" algn="l" rtl="0">
              <a:lnSpc>
                <a:spcPct val="150000"/>
              </a:lnSpc>
              <a:spcBef>
                <a:spcPts val="0"/>
              </a:spcBef>
              <a:spcAft>
                <a:spcPts val="0"/>
              </a:spcAft>
              <a:buClr>
                <a:srgbClr val="FFFFFF"/>
              </a:buClr>
              <a:buSzPts val="1600"/>
              <a:buFont typeface="Arial"/>
              <a:buNone/>
            </a:pPr>
            <a:r>
              <a:rPr lang="en-US" sz="1600" b="1" i="0" u="none" strike="noStrike" cap="none" dirty="0">
                <a:solidFill>
                  <a:srgbClr val="FFFFFF"/>
                </a:solidFill>
                <a:latin typeface="Arial"/>
                <a:ea typeface="Arial"/>
                <a:cs typeface="Arial"/>
                <a:sym typeface="Arial"/>
              </a:rPr>
              <a:t>$</a:t>
            </a:r>
            <a:r>
              <a:rPr lang="en-US" sz="1600" b="1" dirty="0" smtClean="0">
                <a:solidFill>
                  <a:srgbClr val="FFFFFF"/>
                </a:solidFill>
              </a:rPr>
              <a:t>11.1</a:t>
            </a:r>
            <a:r>
              <a:rPr lang="en-US" sz="1600" b="1" i="0" u="none" strike="noStrike" cap="none" dirty="0" smtClean="0">
                <a:solidFill>
                  <a:srgbClr val="FFFFFF"/>
                </a:solidFill>
                <a:latin typeface="Arial"/>
                <a:ea typeface="Arial"/>
                <a:cs typeface="Arial"/>
                <a:sym typeface="Arial"/>
              </a:rPr>
              <a:t>M</a:t>
            </a:r>
            <a:r>
              <a:rPr lang="en-US" sz="1600" b="1" i="0" u="none" strike="noStrike" cap="none" dirty="0">
                <a:solidFill>
                  <a:srgbClr val="FFFFFF"/>
                </a:solidFill>
                <a:latin typeface="Arial"/>
                <a:ea typeface="Arial"/>
                <a:cs typeface="Arial"/>
                <a:sym typeface="Arial"/>
              </a:rPr>
              <a:t>		Pharmaceuticals</a:t>
            </a:r>
            <a:endParaRPr dirty="0"/>
          </a:p>
          <a:p>
            <a:pPr marL="0" marR="0" lvl="0" indent="0" algn="l" rtl="0">
              <a:lnSpc>
                <a:spcPct val="150000"/>
              </a:lnSpc>
              <a:spcBef>
                <a:spcPts val="0"/>
              </a:spcBef>
              <a:spcAft>
                <a:spcPts val="0"/>
              </a:spcAft>
              <a:buClr>
                <a:srgbClr val="FFFFFF"/>
              </a:buClr>
              <a:buSzPts val="1600"/>
              <a:buFont typeface="Arial"/>
              <a:buNone/>
            </a:pPr>
            <a:r>
              <a:rPr lang="en-US" sz="1600" b="1" i="0" u="none" strike="noStrike" cap="none" dirty="0" smtClean="0">
                <a:solidFill>
                  <a:srgbClr val="FFFFFF"/>
                </a:solidFill>
                <a:latin typeface="Arial"/>
                <a:ea typeface="Arial"/>
                <a:cs typeface="Arial"/>
                <a:sym typeface="Arial"/>
              </a:rPr>
              <a:t>$</a:t>
            </a:r>
            <a:r>
              <a:rPr lang="en-US" sz="1600" b="1" dirty="0" smtClean="0">
                <a:solidFill>
                  <a:srgbClr val="FFFFFF"/>
                </a:solidFill>
              </a:rPr>
              <a:t>38.2</a:t>
            </a:r>
            <a:r>
              <a:rPr lang="en-US" sz="1600" b="1" i="0" u="none" strike="noStrike" cap="none" dirty="0" smtClean="0">
                <a:solidFill>
                  <a:srgbClr val="FFFFFF"/>
                </a:solidFill>
                <a:latin typeface="Arial"/>
                <a:ea typeface="Arial"/>
                <a:cs typeface="Arial"/>
                <a:sym typeface="Arial"/>
              </a:rPr>
              <a:t>M</a:t>
            </a:r>
            <a:r>
              <a:rPr lang="en-US" sz="1600" b="1" i="0" u="none" strike="noStrike" cap="none" dirty="0">
                <a:solidFill>
                  <a:srgbClr val="FFFFFF"/>
                </a:solidFill>
                <a:latin typeface="Arial"/>
                <a:ea typeface="Arial"/>
                <a:cs typeface="Arial"/>
                <a:sym typeface="Arial"/>
              </a:rPr>
              <a:t>		Medical/RH/Dignity Kits</a:t>
            </a:r>
            <a:endParaRPr dirty="0"/>
          </a:p>
        </p:txBody>
      </p:sp>
      <p:sp>
        <p:nvSpPr>
          <p:cNvPr id="1573" name="Google Shape;1573;p326"/>
          <p:cNvSpPr/>
          <p:nvPr/>
        </p:nvSpPr>
        <p:spPr>
          <a:xfrm>
            <a:off x="7131485" y="1634015"/>
            <a:ext cx="4726500" cy="1107900"/>
          </a:xfrm>
          <a:prstGeom prst="rect">
            <a:avLst/>
          </a:prstGeom>
          <a:noFill/>
          <a:ln>
            <a:noFill/>
          </a:ln>
        </p:spPr>
        <p:txBody>
          <a:bodyPr spcFirstLastPara="1" wrap="square" lIns="121900" tIns="60925" rIns="121900" bIns="60925" anchor="t" anchorCtr="0">
            <a:noAutofit/>
          </a:bodyPr>
          <a:lstStyle/>
          <a:p>
            <a:pPr marL="0" marR="0" lvl="0" indent="0" algn="ctr" rtl="0">
              <a:spcBef>
                <a:spcPts val="0"/>
              </a:spcBef>
              <a:spcAft>
                <a:spcPts val="0"/>
              </a:spcAft>
              <a:buNone/>
            </a:pPr>
            <a:r>
              <a:rPr lang="en-US" sz="2400" b="1" dirty="0">
                <a:solidFill>
                  <a:srgbClr val="FFFFFF"/>
                </a:solidFill>
              </a:rPr>
              <a:t>In 2018</a:t>
            </a:r>
            <a:endParaRPr sz="2400" b="1" dirty="0">
              <a:solidFill>
                <a:srgbClr val="FFFFFF"/>
              </a:solidFill>
            </a:endParaRPr>
          </a:p>
          <a:p>
            <a:pPr marL="0" marR="0" lvl="0" indent="0" algn="ctr" rtl="0">
              <a:spcBef>
                <a:spcPts val="0"/>
              </a:spcBef>
              <a:spcAft>
                <a:spcPts val="0"/>
              </a:spcAft>
              <a:buNone/>
            </a:pPr>
            <a:r>
              <a:rPr lang="en-US" sz="2400" b="1" dirty="0">
                <a:solidFill>
                  <a:srgbClr val="FFFFFF"/>
                </a:solidFill>
                <a:latin typeface="Arial"/>
                <a:ea typeface="Arial"/>
                <a:cs typeface="Arial"/>
                <a:sym typeface="Arial"/>
              </a:rPr>
              <a:t>RH supplies procured </a:t>
            </a:r>
            <a:endParaRPr dirty="0"/>
          </a:p>
          <a:p>
            <a:pPr marL="0" marR="0" lvl="0" indent="0" algn="ctr" rtl="0">
              <a:spcBef>
                <a:spcPts val="0"/>
              </a:spcBef>
              <a:spcAft>
                <a:spcPts val="0"/>
              </a:spcAft>
              <a:buNone/>
            </a:pPr>
            <a:r>
              <a:rPr lang="en-US" sz="2400" b="1" dirty="0">
                <a:solidFill>
                  <a:srgbClr val="FFFFFF"/>
                </a:solidFill>
              </a:rPr>
              <a:t>for </a:t>
            </a:r>
            <a:r>
              <a:rPr lang="en-US" sz="2400" b="1" dirty="0">
                <a:solidFill>
                  <a:srgbClr val="FFFFFF"/>
                </a:solidFill>
                <a:latin typeface="Arial"/>
                <a:ea typeface="Arial"/>
                <a:cs typeface="Arial"/>
                <a:sym typeface="Arial"/>
              </a:rPr>
              <a:t>over $</a:t>
            </a:r>
            <a:r>
              <a:rPr lang="en-US" sz="2400" b="1" dirty="0" smtClean="0">
                <a:solidFill>
                  <a:srgbClr val="FFFFFF"/>
                </a:solidFill>
              </a:rPr>
              <a:t>236</a:t>
            </a:r>
            <a:r>
              <a:rPr lang="en-US" sz="2400" b="1" dirty="0" smtClean="0">
                <a:solidFill>
                  <a:srgbClr val="FFFFFF"/>
                </a:solidFill>
                <a:latin typeface="Arial"/>
                <a:ea typeface="Arial"/>
                <a:cs typeface="Arial"/>
                <a:sym typeface="Arial"/>
              </a:rPr>
              <a:t> </a:t>
            </a:r>
            <a:r>
              <a:rPr lang="en-US" sz="2400" b="1" dirty="0">
                <a:solidFill>
                  <a:srgbClr val="FFFFFF"/>
                </a:solidFill>
                <a:latin typeface="Arial"/>
                <a:ea typeface="Arial"/>
                <a:cs typeface="Arial"/>
                <a:sym typeface="Arial"/>
              </a:rPr>
              <a:t>million</a:t>
            </a:r>
            <a:endParaRPr dirty="0"/>
          </a:p>
        </p:txBody>
      </p:sp>
    </p:spTree>
    <p:extLst>
      <p:ext uri="{BB962C8B-B14F-4D97-AF65-F5344CB8AC3E}">
        <p14:creationId xmlns:p14="http://schemas.microsoft.com/office/powerpoint/2010/main" val="40706034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b="2431"/>
          <a:stretch/>
        </p:blipFill>
        <p:spPr>
          <a:xfrm>
            <a:off x="1747104" y="1426549"/>
            <a:ext cx="7115175" cy="4851158"/>
          </a:xfrm>
          <a:prstGeom prst="rect">
            <a:avLst/>
          </a:prstGeom>
        </p:spPr>
      </p:pic>
      <p:sp>
        <p:nvSpPr>
          <p:cNvPr id="7" name="Google Shape;1602;p329"/>
          <p:cNvSpPr txBox="1">
            <a:spLocks/>
          </p:cNvSpPr>
          <p:nvPr/>
        </p:nvSpPr>
        <p:spPr>
          <a:xfrm>
            <a:off x="1080942" y="917321"/>
            <a:ext cx="8909700" cy="56730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0" indent="0">
              <a:buClr>
                <a:srgbClr val="262626"/>
              </a:buClr>
              <a:buSzPts val="5300"/>
              <a:buNone/>
              <a:defRPr sz="4800" b="1" baseline="30000">
                <a:solidFill>
                  <a:srgbClr val="262626"/>
                </a:solidFill>
              </a:defRPr>
            </a:lvl1pPr>
            <a:lvl2pPr>
              <a:buSzPts val="3073"/>
              <a:buFont typeface="Helvetica Neue"/>
              <a:buNone/>
              <a:defRPr sz="3073" b="1">
                <a:latin typeface="Helvetica Neue"/>
                <a:ea typeface="Helvetica Neue"/>
                <a:cs typeface="Helvetica Neue"/>
                <a:sym typeface="Helvetica Neue"/>
              </a:defRPr>
            </a:lvl2pPr>
            <a:lvl3pPr>
              <a:buSzPts val="3073"/>
              <a:buFont typeface="Helvetica Neue"/>
              <a:buNone/>
              <a:defRPr sz="3073" b="1">
                <a:latin typeface="Helvetica Neue"/>
                <a:ea typeface="Helvetica Neue"/>
                <a:cs typeface="Helvetica Neue"/>
                <a:sym typeface="Helvetica Neue"/>
              </a:defRPr>
            </a:lvl3pPr>
            <a:lvl4pPr>
              <a:buSzPts val="3073"/>
              <a:buFont typeface="Helvetica Neue"/>
              <a:buNone/>
              <a:defRPr sz="3073" b="1">
                <a:latin typeface="Helvetica Neue"/>
                <a:ea typeface="Helvetica Neue"/>
                <a:cs typeface="Helvetica Neue"/>
                <a:sym typeface="Helvetica Neue"/>
              </a:defRPr>
            </a:lvl4pPr>
            <a:lvl5pPr>
              <a:buSzPts val="3073"/>
              <a:buFont typeface="Helvetica Neue"/>
              <a:buNone/>
              <a:defRPr sz="3073" b="1">
                <a:latin typeface="Helvetica Neue"/>
                <a:ea typeface="Helvetica Neue"/>
                <a:cs typeface="Helvetica Neue"/>
                <a:sym typeface="Helvetica Neue"/>
              </a:defRPr>
            </a:lvl5pPr>
            <a:lvl6pPr>
              <a:buSzPts val="3073"/>
              <a:buFont typeface="Helvetica Neue"/>
              <a:buNone/>
              <a:defRPr sz="3073" b="1">
                <a:latin typeface="Helvetica Neue"/>
                <a:ea typeface="Helvetica Neue"/>
                <a:cs typeface="Helvetica Neue"/>
                <a:sym typeface="Helvetica Neue"/>
              </a:defRPr>
            </a:lvl6pPr>
            <a:lvl7pPr>
              <a:buSzPts val="3073"/>
              <a:buFont typeface="Helvetica Neue"/>
              <a:buNone/>
              <a:defRPr sz="3073" b="1">
                <a:latin typeface="Helvetica Neue"/>
                <a:ea typeface="Helvetica Neue"/>
                <a:cs typeface="Helvetica Neue"/>
                <a:sym typeface="Helvetica Neue"/>
              </a:defRPr>
            </a:lvl7pPr>
            <a:lvl8pPr>
              <a:buSzPts val="3073"/>
              <a:buFont typeface="Helvetica Neue"/>
              <a:buNone/>
              <a:defRPr sz="3073" b="1">
                <a:latin typeface="Helvetica Neue"/>
                <a:ea typeface="Helvetica Neue"/>
                <a:cs typeface="Helvetica Neue"/>
                <a:sym typeface="Helvetica Neue"/>
              </a:defRPr>
            </a:lvl8pPr>
            <a:lvl9pPr>
              <a:buSzPts val="3073"/>
              <a:buFont typeface="Helvetica Neue"/>
              <a:buNone/>
              <a:defRPr sz="3073" b="1">
                <a:latin typeface="Helvetica Neue"/>
                <a:ea typeface="Helvetica Neue"/>
                <a:cs typeface="Helvetica Neue"/>
                <a:sym typeface="Helvetica Neue"/>
              </a:defRPr>
            </a:lvl9pPr>
          </a:lstStyle>
          <a:p>
            <a:pPr algn="ctr"/>
            <a:r>
              <a:rPr lang="en-US" dirty="0" smtClean="0"/>
              <a:t>UNFPA </a:t>
            </a:r>
            <a:r>
              <a:rPr lang="en-US" dirty="0"/>
              <a:t>Procurement Spend for RH Commodities 2014-2018</a:t>
            </a:r>
          </a:p>
        </p:txBody>
      </p:sp>
    </p:spTree>
    <p:extLst>
      <p:ext uri="{BB962C8B-B14F-4D97-AF65-F5344CB8AC3E}">
        <p14:creationId xmlns:p14="http://schemas.microsoft.com/office/powerpoint/2010/main" val="21699970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1338"/>
          <a:stretch/>
        </p:blipFill>
        <p:spPr>
          <a:xfrm>
            <a:off x="1629280" y="1301262"/>
            <a:ext cx="7927635" cy="4809391"/>
          </a:xfrm>
          <a:prstGeom prst="rect">
            <a:avLst/>
          </a:prstGeom>
        </p:spPr>
      </p:pic>
      <p:sp>
        <p:nvSpPr>
          <p:cNvPr id="3" name="Google Shape;364;p66"/>
          <p:cNvSpPr txBox="1">
            <a:spLocks noGrp="1"/>
          </p:cNvSpPr>
          <p:nvPr>
            <p:ph type="title"/>
          </p:nvPr>
        </p:nvSpPr>
        <p:spPr>
          <a:xfrm>
            <a:off x="2169368" y="667392"/>
            <a:ext cx="7309477" cy="102824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Clr>
                <a:srgbClr val="262626"/>
              </a:buClr>
              <a:buSzPts val="4799"/>
              <a:buFont typeface="Arial"/>
              <a:buNone/>
            </a:pPr>
            <a:r>
              <a:rPr lang="en-US" sz="4799" dirty="0" smtClean="0"/>
              <a:t>2018 Contraceptives Procurement </a:t>
            </a:r>
            <a:endParaRPr sz="4799" dirty="0"/>
          </a:p>
        </p:txBody>
      </p:sp>
    </p:spTree>
    <p:extLst>
      <p:ext uri="{BB962C8B-B14F-4D97-AF65-F5344CB8AC3E}">
        <p14:creationId xmlns:p14="http://schemas.microsoft.com/office/powerpoint/2010/main" val="30218857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66"/>
          <p:cNvSpPr txBox="1">
            <a:spLocks noGrp="1"/>
          </p:cNvSpPr>
          <p:nvPr>
            <p:ph type="sldNum" idx="12"/>
          </p:nvPr>
        </p:nvSpPr>
        <p:spPr>
          <a:xfrm>
            <a:off x="11504245" y="6408285"/>
            <a:ext cx="431400" cy="208800"/>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364" name="Google Shape;364;p66"/>
          <p:cNvSpPr txBox="1">
            <a:spLocks noGrp="1"/>
          </p:cNvSpPr>
          <p:nvPr>
            <p:ph type="title"/>
          </p:nvPr>
        </p:nvSpPr>
        <p:spPr>
          <a:xfrm>
            <a:off x="718955" y="498800"/>
            <a:ext cx="9433800" cy="17727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Clr>
                <a:srgbClr val="262626"/>
              </a:buClr>
              <a:buSzPts val="4799"/>
              <a:buFont typeface="Arial"/>
              <a:buNone/>
            </a:pPr>
            <a:r>
              <a:rPr lang="en-US" sz="4799" dirty="0" smtClean="0"/>
              <a:t>2018 Male</a:t>
            </a:r>
            <a:r>
              <a:rPr lang="en-US" sz="4799" baseline="0" dirty="0" smtClean="0"/>
              <a:t> </a:t>
            </a:r>
            <a:r>
              <a:rPr lang="en-US" sz="4799" dirty="0" smtClean="0"/>
              <a:t>Condoms, Female Condoms and Personal Lubricants Procurement </a:t>
            </a:r>
            <a:endParaRPr sz="4799" dirty="0"/>
          </a:p>
        </p:txBody>
      </p:sp>
      <p:sp>
        <p:nvSpPr>
          <p:cNvPr id="4" name="AutoShape 6" descr="data:image/png;base64,iVBORw0KGgoAAAANSUhEUgAAA+oAAALYCAYAAADrWwjAAAAgAElEQVR4XuzdC/Q111kX/glJm4JNayAotEAENeBbKAiVVFpAoIZ4AQmtsUYIEFtEi5RSrGmkuKRYi1WhQLzWJkQSMYKppUiJpSq0FmjFUCCSLAVDaYAQSG9C0ybkv57zZ36Zd3IuM/OeOeeZvT+/tVjavHPZ+/PsOWe+s2fmnPXQQw891PgjQIAAAQIECBAgQIAAAQIEUgicJainqINGECBAgAABAgQIECBAgACBlYCgbiAQIECAAAECBAgQIECAAIFEAoJ6omJoCgECBAgQIECAAAECBAgQENSNAQIECBAgQIAAAQIECBAgkEhAUE9UDE0hQIAAAQIECBAgQIAAAQKCujFAgAABAgQIECBAgAABAgQSCQjqiYqhKQQIECBAgAABAgQIECBAQFA3BggQIECAAAECBAgQIECAQCIBQT1RMTSFAAECBAgQIECAAAECBAgI6sYAAQIECBAgQIAAAQIECBBIJCCoJyqGphAgQIAAAQIECBAgQIAAAUHdGCBAgAABAgQIECBAgAABAokEBPVExdAUAgQIECBAgAABAgQIECAgqBsDBAgQIECAAAECBAgQIEAgkYCgnqgYmkKAAAECBAgQIECAAAECBAR1Y4AAAQIECBAgQIAAAQIECCQSENQTFUNTCBAgQIAAAQIECBAgQICAoG4MECBAgAABAgQIECBAgACBRAKCeqJiaAoBAgQIECBAgAABAgQIEBDUjQECBAgQIECAAAECBAgQIJBIQFBPVAxNIUCAAAECBAgQIECAAAECgroxQIAAAQIECBAgQIAAAQIEEgkI6omKoSkECBAgQIAAAQIECBAgQEBQNwYIECBAgAABAgQIECBAgEAiAUE9UTE0hQABAgQIECBAgAABAgQICOrGAAECBAgQIECAAAECBAgQSCQgqCcqhqYQIECAAAECBAgQIECAAAFB3RggQIAAAQIECBAgQIAAAQKJBAT1RMXQFAIECBAgQIAAAQIECBAgIKgbAwQIECBAgAABAgQIECBAIJGAoJ6oGJpCgAABAgQIECBAgAABAgQEdWOAAAECBAgQIECAAAECBAgkEhDUExVDUwgQIECAAAECBAgQIECAgKBuDBAgQIAAAQIECBAgQIAAgUQCgnqiYmgKAQIECBAgQIAAAQIECBAQ1I0BAgQIECBAgAABAgQIECCQSEBQT1QMTSFAgAABAgQIECBAgAABAoK6MUCAAAECBAgQIECAAAECBBIJCOqJiqEpBAgQIECAAAECBAgQIEBAUDcGCBAgQIDAkQTe8IY3NK9+9aubL/zCL2y+4iu+4kitsFsCBIYI3H///c0/+2f/rHnb297WXHXVVc3nf/7nD1nNMgQIEJgkIKhPYrNSVyC+uN7ylrc0b3zjG5t3vOMdTfzvD/uwD2ue/OQnN1/0RV/U/KE/9Ieas846C9rCBd773vc2/+Sf/JPmf//v/9189Vd/dfPZn/3Zi+zRgw8+2Pzbf/tvm//0n/5Tc/bZZzdf8iVfsvq/+P+v+/ve7/3e1bJxUvaMZzxjEX1u2/xn/+yfbb7sy75sY5vvvPPO5h/8g3/QPO5xj2uuueaa5g/+wT+4iP6V1MjXv/71zQ033LAaWzHG9v33Qz/0Q6vx/ru/+7unbTo+o//IH/kjzZ/7c3+u+eRP/mSf0fuGr2R7v/M7v7P6Xvj5n//5wT2OsRefN5/wCZ8weJ0sC8b5zStf+crmtttua6688srm0ksv3XvTYh+x/f/8n/9z83/+z/9ZnVOde+65zUUXXdQ861nPWh23m86p4vvtrW99axPH/f/9v/+3if8dn++f/umfvjof++iP/uit7X3/+9/f3HLLLavvvCc84QnN3/k7f2e1/q6/d7/73c2tt97avOlNb2p+4zd+Y7V4rHfq1KnmL/2lvzT6uyXaHWPqR3/0R1f/72//9m+vvqPjfDK+r6M/284r77rrruY//sf/2Lz97W9frRt+f/gP/+HV592nfdqnbV33oYceauK7MS6gxjntkO/+++67r/nhH/7h5id/8idP6//FF1/cxPew79ZdI8i/bxIQ1I2NMxK44447mmuvvba59957127nQz7kQ5ov+IIvaK644orVB6W/5QrEF9/LXvayJgL7XKHiEDrdE63YX4zLF73oRc0f+2N/bO3u48s6Zj3nOimbo89tm3fVKU5iXv7ylzfnnXfe6sT5wgsvnKM5trlFYO6g3o6FbUX4nM/5nNVs/od+6IeqFYFRAv/v//2/5tu+7dtWF3CH/gnqm6V+7dd+bfWZfM8992w8p/ryL//y5pJLLnlE2IyLJv/iX/yL5qd+6qfWrhvuz3ve85o//sf/+CP+vR9OY4EI6i95yUuaxz/+8RsbHOv9t//235q4ONyG6QsuuKCJc78I7/Hfxn53tpMCcX656S8ukPyVv/JXHnGBPdoT39dx8TPCfv8v2hXr/uW//JfXXpzvXqho19/V/v/5P//n6jy4vSDw4R/+4asLo3FeHNvY5j70mLFcvQKCer21P+Oex9XaV7ziFU1cSfzYj/3Y5tnPfvZqZuZRj3pUE18YcUX4B37gB5q77767ef7zn9/ElcVj/b3nPe9p/v7f//tN/L9xhfhjPuZjjtWUtPvddQtud0b9r//1v9581md9Vtq+bGtYN6jHWP3gBz+4usIeY3TdxSRBfZFlXkyjDxXUuxdt4mT2t37rt5r/8B/+w+okO04qY9bri7/4i82sL2bk7L+hP/dzP7cKifF5+Df/5t88o4vr7bje9tm6/x7Mv8W5Z9R/4Rd+oflX/+pfrYL4U5/61JPZ7Pjvr3rVq5pf/dVfXQW//h0JcUzffPPNq1nkuPAas8BPecpTVoE5zsFimzFLHDO7se5HfuRHnmBFOI1ztZgRjr8I2nGhYEhQj5D6nd/5nav14jPk8z7v807GTbQpthPfsxFeh/7FxYpv//ZvX7X/T/2pP7VqT/x1+xH9iu/sP/En/sRpm/1f/+t/Nf/wH/7D1ff6n/kzf2Y1+/77ft/va+KC0mte85qTPsb47p6Tthcq/uW//Jcr48c+9rGrz8I479kW1ONzNM6DYyIjHl+KSanob/zFuv/8n//zJow+/uM/vvnbf/tvD7o7YaiT5eoQENTrqPPeexkfQPFhGLdlxSzc3/pbf2vtB3F8AcSV1k/91E99xAfq3hu1ZYNxZfelL33p6oPTzOF6qLkDwyHrPTSof+mXfmkT/Y4v9a//+q9fO9MgqGepXJntmPu423Z3Rcz2xAn8j/3YjzmRLHN4jepVe4fNPsK1oD6KftDCEfi+4zu+Y/V99Rf/4l9sLrvsspP1IsTGZESc6/RDaCwU4TMec4pZ3n7wjEdjfvAHf3B1V1k8KhUTGnGXxK6g3i4XIXXTLP+gjo1YqHtnXzx+F4/htY+thct3f/d3r279j7uEnvvc5542ax7/HsE5HtXsj/G4OBB+MckU4f7pT396E6F91yMO7cWtuAASdx/8/t//+0/rTdxpEncinnPOOatJInetjSi2RVcCgrqBMEngv/7X/7r6EIsru1dfffXqmanMf4L67urMHRh2t+AwS3RnROICU3ypx3iOk5Rv+IZvWF197/4J6oepS617mfu42/UYRJz8x4yQxx9qHYEP91tQ3z0G5p5R39aCd73rXasJhwjd/cea2s+RT/qkT2q+8Ru/cXVu1v2Li3L/+l//69V3XTzf3b1jIp4Dj+fJYwY7ZpHbcbArqMcFvgi+T3rSk1bfnYd4dCYmf+JiRbSxH7bbEB+BPCZk1p2Xxvd9vGMgPu+6d1fGzPiP/MiPrG6LP//881fvBRjyLoL2TsR4/j1mzGMmvvsXF0a+9Vu/dXVbvKC++/iyxCMFBHWjYrRA9wMsbjv62q/92pNbfYZuLG4ziiuV8cKT7stS4hb6v/AX/sLaF4W0t6/HPuIDL25lilu9YjvxwRwvSbn88stPvmxiuV/5lV85ucq8rm3dL6zu9uNDPq6Efs/3fM/qCnR8+X3d133d6mpp7Pe///f/3vz4j//4ycvz4pbpbW2PfUef4+rr6173utUtaOHYvmxl3Uv3Yvl4vCCudHdfiLLphTKxve/6ru9avcgkfB796EevfOMlf/F4QuwrbksL38c85jEnHNHH+IIa+he3nMXFmXjM4Z3vfOfqavEDDzyw+m9xe1f/r3sVu/9SlvjSjVtv48suTj7iFty4JS+uhsdLX7rtbA2jLt///d9/YhhXsuOW3bgC3t5ytq0v3fEbbY7n76IPUde4Oh/7HhPUDzWWh9YnltsVztptDXlGfd1LcuI2xs/8zM9cvZwoTmr6f+3JS9Q7lrvpppuaN7/5zatZhZh5iTclt+M1jv8Yr3GBJI7nn/iJn1h7PEc7uv/+cR/3catZpW0vBooxFcfPT//0T69miWLsxviKsbJufK1rU6wfJ6RxohXrxnpxHK0ba3GyF8vGjE3McLXPJ8YJ4zOf+cy1L4HaFtSjz7H/+LyJ9sfJd4zPTe7rxsiusbBpDAypYbu/OMajvnHC377Aqn1Z3aZ+t8dz/zNu00vudr0g8fbbb1/NGMZjTfH5HSfi8devadQxPvN+6Zd+aXUb8Atf+MLTHoX69V//9dWLtOKlUGG+6wVWXafP/dzPbf7Lf/kvq9uP133mhlP33+PYiXe4xJja9A6XsZ+R7Qzfn/7Tf3o1cxpjP25r/uVf/uXVmI0LknEMdl8q1vZh02fMkJdp9dfdNaM+9Ps2thtu8Zb1qEv3BWnx+NW6Y+FMj+PYZ3yPhlvsN8ZM1Cq+O2Of//Sf/tO1M63xXXCm30/bPufbCYf4bOn+SkTsN0J4fNdv+/WIts67AviQoB6fbTFZE+dBMQsfL0w7xF/3+7t/waG96BjnYptegtc9J4zv/3jp8bq/oUE9HkmIz504ttZNWsXnSJyXxUy6W98PMULK24egXl5NZ+9Re4Uwnj2a8gW+64Un0YE4uf9rf+2vnXaFtv2Sii+lpz3taasT2Pgw7f7FiXj3Fqw46YorvnElOtod60bIaE+y46Uq7UtFutuPK8sRcts3JbezTREm4kM5AkDsq91W+9KU/v7btrVvGo+Tl/7bl2OZCIvdq7vRzniDapyctm9tbZ+zak8e4yQsrqq3bz5tv1iiLvGSleuuu27tS/76jyrESWWEiwiqbRhY9/KY7stR2i+47ht/44QpLPt/7S150b7uc3VxIhTPtkVQi5Ph9jm09gUscYX6BS94wWmPVLTPw8W2wj5ObiMcxf+O2wAjuO366wf1T/mUTzl5tm/dYxzbZtQPOZZ39av777vC2dCg3n1Jzrr9b3pJTnuSHrMT8cxgzHS0f+1MUFuHqH+c5MVJeDya0j+e4yTwoz7qo1Y/ibTu39ddXNn1QqHYR4y3CGndWxGHtCnWXfcio1/8xV9cXfDpv1CpHZ8xVuNiX/9FTpuCevfZx3COY7I9RiP4x0lf/+6PdTXaNRbiRDJmjj7iIz5i9RkU1vE3pIaxXLQznieNOq772/Typl016l4QjO3u6semcNGtaYTX+Fzvfm+0n2XRngi1Mc6ihq15LBt93NSP1inCdhjEiXv/LwJFvMMl+rDu3//kn/yTzdd8zdc84uLPlM/I1iGeb46LtfHZ3v+L0Bl3E8UbtOMvLo79+3//71cu0dcYq91niuMYXPcCsm2fSbuC+pDv2zg2oxbxHR6Bufud2x5X+z6Oo0/d9+/0+xjHXjjF28D7t5Dv4/tpm2l8jsbt2e973/tOO/caGirbsdE/3+jvc0hQby+0xMX69sL9mO+oqct27yroX5TYNeZin92LHdvOX4eaxnJxu/3/+B//YzVZE5/xT3ziE1fdi8+D+EWE2Oe676mpBtarS0BQr6vee+lt+8xNXOnfdkVy3c4idN54442rk8AIv3ECEKE8TgziJDSuCMcLjuLDL65exwx5G0S7H7Cx7Zi9/aqv+qrVT27EF9e/+Tf/ZvXTIP0Tzu6H87Zn1Pvbj+fq/+pf/aurK+kRfuOE4Dd/8zdX4TLCRpxctbd6xUlezEpHsI7luye8sf84WYqrz3GBoPvClWj3z/zMz6xCSrygrX3JXXzox37iNqp4S2vMgoRD7Cdm1+KlMhFuu1dw2y+W+JKNE5pYN97kHBcd4i/WixPFWO7P//k/vwrV3Z832XULbtenW/d2vU23frWPSXRvj4uAG/2LvsfsaoyDdvY8ZqLCKv6t+5xZWMVzczEzFHdxtLfpxWxLjJs4cVt3oaA/DvtBPa6oxwlxhKy4sNN/qdamoH6ssTzkIN4VatptbJtR756sxkt34lhsQ1yE0jje4s6QOC5e/OIXnzZD146J2E8c23FCFDNRcYx/4AMfWK3TrUMsFzN8z3nOc1Z3r8RxFjNEMQZiFj4uEkVwiIt38XM/3X9f95Ke9oQ5xka8lCnGe6wfNfvZn/3ZVdvjYluM2Xjjf3f2tb3dMdoU7fzKr/zK1Ts24q6ReBlRXCCMYy/6HG1t/yKAxUxtvPcgZvnbi4HRhrijID4f1h0jm4679rnR+KyJi4+xvfaFR/F5EZ9NQ342adtY6B6H/bujhtQw1o+3HUfAjfpFO+PCV/jE8Rh3D8UFx/jrn6hueulTjIuYHY/vgTgW486d+Ns1pncF9bjzKv7iZDo+P+JkOsZRXOyIUB4z7PEitRifMQ5jvLafudHW6Oe653/7Tu3ne+wr/i0CcPzFZ3LUL46jGJPdfw+vuPASY7v9m/IZGeu2Du0+Y5Y/7mqI76U4piNUxNiPY/pv/I2/cdrFgUPe+j7k+zbM4u3d8TNlcQzGGGrv4GnffxOf/f3HlvqfLWOO4+77d+KzJS6gxPdyXDB47Wtfu/quXvc28H19P237fI/PnvhcaM8xYma8e34TF8W3hc826Me43vauniFBvX2mO46XuO09vpfjPKd7R018t8bF810/CTfkO61dpr11fd0x035G9Gfau9vv3jq/7SVxQ4N6bLt7sTLaFRcQ4u7L+L6IsRKfi3EXlp8pHlNpy7YCgrqxMFpgyO2ymzbazjrFyWtcefyMz/iM0xaNE5n4Mvx3/+7fPSJwd7/Y40s7gm33RDXCVjy/FTOyMVvQnQEY8ox6d/vbXpC3qW9xpTeudsdJUPcKc/sFHldXh7xZuZ2ljpPDTbOF8WUdJ8HdWezuF0u0P748u2927drGF2cEjXYWuz1p3PZ7zpuCejtjHv3sn2x22xR9iTe4xl/7ZRsnQt2g1Nq224wTtfaiR3ubfXwRxktbun0bM4jXBfVu//vBc1NQP9ZYHtLXIT/J1d1O//nk7vOMcazFsdp//rB7caN/N0UbXjbdYRL73jVeuzPU68bzppf0dO/yaG//bV821PY51o1QFiffcSLePu7QbVMEurijo704EevGGP/H//gfN/GzQWNu92yfnWzHc/dXJ9YF9Tj5jUAVs4jxLGlcFJz6ty7gxmdB3AJ6/fXXr+54iIsp8TLFqHX7N6SG7XEcYXfdoy/dl9V1L1LE53/cPhyz+ete+rSur/sI6v2Z5HY/3fHev0DcLtNecOwH3NYpDOMCQPf3nbtjcd2/x/j7R//oH61m2fvjacpnZLS1/X6OsRbfN3G3Snf8x2MZcStufAf0X351rKC+6fu2/QyICyn9i4HR1/ZlZjGWuxfOzuQ47o7pfpiN4ybuPogLybGPbtDb1/fTpuO8+zK4qGn358U2fTf3t9V+DsV/P9Og3n2pW7uf9i6UOL4jvMYF1k13Ek35POteRIlzxzjeuo+M7PqM6H/v7Cuot9uNRyXiQk5712Scn8ZdW3/0j/7RKd21DoGVgKBuIIwWOJOgHh9iMeu86YUn0Zj2Sm3MdnQDd/tl1P7EWv/tmduugI4J6vEFEyed8Sz4mL9NAbANFDEjNuSN8+0XYASjb/qmbzotTLftaZ/F6r5Mpbv//oWKdr32inos258RnDqj3n3Tan+mvu1L+8bTmAGIk50ICDFL0n9zbdvO7lXvdva+veARM18xKxU/vTLkmfR+DTfVqf8zK3HiHCe4m4L6scbykDF5pkG9e3vhtp9WbGd9Y+Ykgl57V0Q7luIRlQjC/aDcP2FaN167J5+7/r17h0c7xmMGfNMLhbpBMe7oiNnpmO0YcgwNORns12jb58+uGfX+TOKQ+neX2TUW4kQ37ryJmdd1d9hsqmH3udj+25e7+2+f4Yz9tC9Tah+fai+qdi8QbOrfLvchM+qbLnq0F1njO2fTmGnHVZx8d39buq1fdxyt89/17/2fz5vyGdkN6v1jsvsdEHcPrQtrxwjq275vW9tN46s7Bruh60yO4/adLZv2uek8Y1/fT+vGf/f26nUXNY4Z1OMuqZgUie/kuADZfoZ074zbx0+TtY8Pxvfupgtuuz4j5grq7WMz7TuNon1xES7qFhcvwibeRbHue3Ds57nl6xMQ1Our+Rn3uH1ZTWxo7LNJQz5Iu7MM3S/fIWF7U6gasu6QZVq8+HKKWykjMEdwbP/a5+a6wWHIbWTdorTLt89tx8zIurAZ++q+NGVTAO2uu+0LfWpQj+23b3/tfyG32+zOQnXbGSe9m56zbS27t/LFy6riBDa+tGPmO54LjReDDXlWt3XY5tQ+ohCBs32eftOYOsZYbp8l7Y+HODGI21jb50qHtK17Ut+fUR8689I+39x/OdGusdQ/YVr3CM2u8bxpLA893m655ZbVbcmbLnZteqxnV99i3MajK3HbfsyCxV/7fof294+7Fxk3bS9mCeMnMCPMRsiN4BAXp2KGf8wtlOuCevtSvbjdPW7D7t5Z046tXf0cemto950mrenQ8bUu8Pbfdt0uMySob6pp2574XO++w6S7/3aWsP+26F1Ou/593bF6Jp+Ru8L2tu+5XeuOOXnY9bzwkO/b1qadqV23//b9MN3nlXd9dsR21tWlu96mO2a2jft9fD/1+xjfdRFO4y7DuDAdd6DFrf6bvtd33fq+6SLNunOQbS+dG3IMt5MU0Yd2YmDod1i3Pd07GeI43PS895Bb34d+bg1dLvoWj+nEu37iPCQu+sbnalz8i/8eL4+Mz/917zUZczxZtl4BQb3e2k/uefeWp+5to7s22P3g23Sy1T+BzxbU4wsj3lIeV06jP5v+1j3DHc9axq20u37CpPuM4S7T7kuIhpyczBXU42Q8XrIXz3jH7GfMkHVv4Y9Z2fjy6td3V/8ioHRPTNpndOMW/fYCSVzQiFucn/WsZz3iJ2nWbX+bU5yox8tf4nbg9pbcqHW8LXfTjM0hx/KmtzP338twpkF96F0zm8LRrnAyZ1Bv973rzcbrgsSQY2hT37onbOteGBl9XvcTaNusYlYqTtDjjertc7Fxp0+cDMZFuiF/Q8dCf1u7atj9LNl2C+m6z5x23LS/Pdx9cdmmPu3qxz6Cev9lheva0n+vwS6nXf++K6jvqnH/M3JX2F5iUN9lEBeeuuFt6nE8JJxtW2Yf30/9gBrveIh3akRIX/cyylh+0+RG360dG3/gD/yBjXfrxTpDLna254HR500/O7bu2B/6HdZte/edI9t+r33dxde+QbdN2+4WGzIWYtvtxf14QV/3BY3xb+1MezzGtO0Cw67x7d/rFhDU667/pN53n7mOZ47jpHHILT3d29S2hZvul0736vCYK/D9E8ch6w5ZJmbJ4jc847baeE4s/i9mhfu3zXaDenub+q7g0BZjyJfk2ADaLt+9pbk/u7TrhHJbyO8+4xmhOV7AFUE6rt7HF1j3efihX4DbBmeMpXhEImYa4tnR2P+6Z9amOEW9osbtz63EF3E/qB9zLA85aHeFmv5YWzejHu9b2PXSoXZGvf9zOLvG0pxBfejx1p7UdV88NPUEP/oTj3LERZ24GyMuGsWdHu1v6k659b1b57iAFC/KjFmbOIbjDoo4foeE9aFjYWxQH/pSpu5t7u0dWENfatVt065+7COox/6GPJ7Ubdeusb7r33cF9W0XQdZ9FpQY1LedL0z5jI915phRb9tyJt9P3W3ESxoj5MX5Rv9XXrr97j7Ks82qvfNt04tfx5yD7Ho0KbY19Jb8bd9p3Tenx6x099n8/npt/7ada7WPVsYjlP3H/7rbG3Ke0n0HxabjdNvv1w/5LrcMAUHdGBgtEF9C7cvM+m8f3bWxTc+0dtfrvpys+0E6JEjPfev7tufXNp3kt89otrdT95+t75u1t4u1z3R2Xzy1zXdIyNj0Aq5NJy7d/e360o2LGK94xStWLymKK+zx+6pR7za4t7frdn9/ddtvvu4aS+2/xxd53CIcJyubni/d9AW87lbY7u++xx0L8Xx99KX/RXyssTzEZVeo6Z+Q9YP6pvdEdPfd/RzY9IKtoXcb7PPW93XPRPfNuu9V2PRCxjG3vsexFy/oihPrde9dONOg3rY/LmLGryVEGNv0fod+X4eOhf56uwLmpuf8+9uJN7jHrzXEBc32xZDt+Io7Bto7cHaN6/azd9Oz3mcS1NddTNjVnvbfdznt+vd19TmTz8iSgvq6i2lD6jLku3BdXYa8d2FIgOu2cez3U7vu0Fnkdvn2+2jT+3+6Y6r/ndw3HTJZ0L1Qt+mzaNO53JAaxjLdXx4Zcut4+9kfE0ebzgXai8vxqw/xeRRvZ1/3N6TOu86J+p8R3ceshhpYjoCgbgxMEuje/h4zUvETYutu6Y6TufiyjVtz42UabZiL2cr+W4ajId03k/efd95HUI8TxE3P1Y/Z/rovpjjpjNum44u5e5Lf3hYez6uue+t7XJWNL9m41Tp+o7V9k23MSI+ZTel+scSXddwm1/0Sii/qeJHfrp+J2vTTJru+lNp2x9iInzeK23Xj57v6b4KPOrdvUJ7ydv3+gI3ZxrhAEPsa8nOBQ07i2reCh1n8FnHcEtuvxbHG8pADdmg423SLe9do050K3be+d9/oH+3bFU5imV112PXvm8Zj+2KweAtz/+3IrV1b3/h86vuRhswAACAASURBVI7PXfvc1Lfueutup4znzePRkPYFd0OeUd9U5+///u9fPfs4dJZx6FgYG9S7Fptm+Ltvfe/+/Ft3JmrdW9/bxwjid77bR2baMbXuxVTx2RO/fx7HZH82bUhNuxdu4uJh+yLJIcfarrG+69831WfqZ+Q+gnr/DpkhDpvGz6ZwMuT7tr3IM/Qid9uGITXfVJd2Vnbdz072H30b8v089vupG1DDaNcsctvn1ir+d5xb9X/3vv35wWhP91G0dbUdEtRjvfbiwLpjctu53JDx1H25a/yEb/w0567HBrvnTuuO4+5PHu66G3RIUG9/S/4d73jHaqY/Lvr2/7oz6tteujnExDJ1Cgjqddb9jHsdH8Lts1PxPGZ8sT/72c9e/eZthPA48YmXzn3f931fEx9i7S3s3Q+/mMWLW6Tj97BjnfjQ+6Ef+qHV7cyx/f4LQ4Z8sW+aUe/eTh8XDOJELP4iRMeJXcz2Dtl++zum/Z+LilAQPzfUPjfdDYzRl5tvvnl122rMkre/sxsBMK44R5tjve4V4O5ttPFb8U996lNPHi9ob6uLE42Y8W1/y7lrG32Lme14LOETP/ETVwEh6hXtiC+OdScY7ZXmqMs3fuM3ri4ahE98OcYtvLuCeneGNX46LcJttCGCUP/3niNMRbiOfseFgRgH3RdaRV9idjICVbwxNdxiPIVhLNvWrPsMWLSx//v16wb6kJO47kWNdht9s2ON5SEH79Bwtu1Z9PYRgDiWY5zF8R01iuM9fp4sZjjj2O4/s3vsoN7dfzy7Gi9gixOoGIPRlxhX0fYYg913PAy5eLCpb92TsThBjguX8QKsGJ8xyxMhMo6loc+ox2dh/J57vOgtPh/bR4vi4khcDIyLYUPfDzJ0LEwJ6t2T6e7nTbhHf+PzJn4ObN1LsNpnO2O/UaMv+ZIvWb2MKdaL5/JjvXhLe9ytEX/dn+uLWfU4MQ7j8I0XTMZYjL8pQT3W6z7W1P7Wefenn6Kv8bKw6Gc81tD+7Qriu/59U32mfEZGm84kqHdf/hUvp4yAFBego56bZh43fR7t42Vy8Rkbt37Hyxm7v2nevTvr53/+51c/mRbjIY6vMzmOY93uBcj4bo2fgY3vszgm4/v/h3/4h09+fqv7nbCv76d77rln9ROQMZ6HzCK3/t3vo/icjvOneOlc1C6OkVe96lWrl1sOeURsaFDvTtjEZ2nUIPYdgTgeF4vjPz4D41clYhZ/6F88XhnnU/HC3m0TQeu21467+MyM4zguaMY5THyuxIWF+FwZ8ujQkKDePeeJsRdjJd7P0x2f8TK5G2+8cTVm1l1AGWpiuXoFBPV6a3/GPY+T0/hQjDDevuiov9H4kogZk3gBSHs1NL6A4hng9o3I69aJ37L90i/90tOefR8SpDcF9dhHG7K7++te7R+y/e6JaftW9u7bgD/u4z6uiROH/sxufHFde+21q5Cwrr/9q+btT5GEb/tbpO0Ll9q33IZt9+6A7hdLXC3+qZ/6qdVLZvp/m65Od2f+u+u0fdkV1GOd9tazMIm/bbfnxpd8nJDEfuMv+hcnxt3fYO3O7re/NhAe7dviY3YgTqC2/V53v/9DgnqsE+M0fms7TlTjb93FjWON5V0H79Bwti2oD3k5WoSWOPnoPyu9K5wMOZneVadt4zGOtwjjEQY3/a2762TXPmNbm/rWvU0zxnGM53Z8hlNcmIvPj/4z0Ou2152pabfVPy423cXU7+/QsdBfb0gNY52f/dmfXYWpTS9i2/TzbzG+4gQ29rPur/85tW35COwxgxYXOPs/nzakprH/OOmOcBEvqox9dX91o61jLNd/q/Yup13/vq0+Yz8jo31nEtS7dzp0azJk5njT+DmTGfXYZhwz3/7t3766Uy3+2s/+9pcUolb9OwCG1HxbXeKFsXHxJ7bT/4vzmXgZW9zZ0g/q8X1xpt9P7Sz1rs/4+M6LYBg/n9j+7fo+iouq8ULb/ssbN73grd+G7mNC7THTnbDpLx9tHHpHQHfd9q6GXQbx75dddtnqPKP92/XZH58V8dnZv+Og+5m7bb/9F7fGBbV4HCnOfeKv+wsF7S/XhMO6c9oh/bMMAUHdGDhjgQha8WH91re+dXU1uv2iipAVV1Hj9sX+zwnF803xZRhfEBHY23VOnTq1mv1at077Qdr+jvq6Z7fb5xjX/URJnOjGl3P8X4SvuKoaV1zjizfaN2T7gRXrRuiPL5MIwvHBHF+W8RviMSsTX/Drbq+P/ccLoeKOgehz7DOueEd/406EvlH7BtlYPsJ/7Kv9WaVP+ZRPaT7v8z7vNKf+yUnMAsQV7bgqHfuOsBC3Asds0KbfH48v+njDbLz1PP7it3if+9znrmZT4mQ1njWNma1Njw90by2LK8yxXMyEbPqLbcYsVTwD3o6D8Ix14gr9Z33WZ538Nnd4xIzP6173uhOPCAHxFux4eVfcATDkZ6vCKWY43/a2t239ecHYX7QtwkTckRAnRdGe/t8xxvKugzYecYhxs+sdAPG4QNySHSe/ESDjLdzdvzCIABrjPQJAjMEIMDFrGbOa8dvb7W+nd9drT/y27b99rjvG57rxtOvfd43HaHtc3InxEv2M7cV4iZP6mMFt7+TptnvXPmPZbX2LMdwec7Gt+IyJi2axvx/4gR9YzfzFXR/dz65N24vPmZi9iztd4nM1jv0hx3B/bLRjIY799k6iXeNnVz/768dFk/gOiM+3aGv8RRiI2bvYb39cteu3d8S85jWvWY2z+N9xsTM+E9fVp/0Mfe1rX7v6hYn4rIjP71j+Ax/4wOrlle1P4HVnV+P9AZvGWX+8x11OcWdXXFSN74S2L0960pNWn539z+pdY33Xv8dPBMbjYZuOlTGfkdHW9oJmBOS4I6F7V0D8+67vufgt+ZtuumnV//COz+KYnR3y4sKu5Rvf+MbV3WJRx/jsHNuO/nEZM6HxeRzjJMJ5eyzH9uNzKF5a2v6d6XHcftdEbeK7sB2Xz3zmM1czvO3PsMV5RnwOxt++vp/WTSisO17XBfVYLmaj43OjPRbbz42YWd71eb3rc6Ef1Lv9jgsX7edsHINxvMQ50dDv5e6+41wy7ija9OsZ3WX7QT3+LcZHbCOO43a8xHdc3J2z6fNoalCP/cVxEnegxYXCuEuwnSCJz8A4h9p0HrzL278TCAFB3TggUIjAkFmEQrqqGwQIECBAgAABAgSKFhDUiy6vztUkIKjXVG19JUCAAAECBAgQKFlAUC+5uvpWlYCgXlW5dZYAAQIECBAgQKBgAUG94OLqWl0Cgnpd9dZbAgQIECBAgACBcgUE9XJrq2eVCbQv0IkX2r34xS9u4sV8/ggQIECAAAECBAgQWJ6AoL68mmkxAQIECBAgQIAAAQIECBQsIKgXXFxdI0CAAAECBAgQIECAAIHlCQjqy6uZFhMgQIAAAQIECBAgQIBAwQKCesHF1TUCBAgQIECAAAECBAgQWJ6AoL68mmkxAQIECBAgQIAAAQIECBQsIKgXXFxdI0CAAAECBAgQIECAAIHlCQjqy6uZFhMgQIAAAQIECBAgQIBAwQKCesHF1TUCBAgQIECAAAECBAgQWJ6AoL68mmkxAQIECBAgQIAAAQIECBQsIKgXXFxdI0CAAAECBAgQIECAAIHlCQjqy6uZFhMgQIAAAQIECBAgQIBAwQKCesHF1TUCBAgQIECAAAECBAgQWJ6AoL68mmkxAQIECBAgQIAAAQIECBQsIKgXXFxdI0CAAAECBAgQIECAAIHlCQjqy6uZFhMgQIAAAQIECBAgQIBAwQKCesHF1TUCBAgQIECAAAECBAgQWJ6AoL68mmkxAQIECBAgQIAAAQIECBQsIKgXXFxdI0CAAAECBAgQIECAAIHlCQjqy6uZFhMgQIAAAQIECBAgQIBAwQKCesHF1TUCBAgQIECAAAECBAgQWJ6AoL68mmkxAQIECBAgQIAAAQIECBQsIKgXXFxdI0CAAAECBAgQIECAAIHlCQjqy6uZFhMgQIAAAQIECBAgQIBAwQKCesHF1TUCBAgQIECAAAECBAgQWJ6AoL68mmkxAQIECBAgQIAAAQIECBQsIKgXXFxdI0CAAAECBAgQIECAAIHlCQjqy6uZFhMgQIAAAQIECBAgQIBAwQKCesHF1TUCBAgQIECAAAECBAgQWJ6AoN6r2V133dW87GUvay6++OLmqquuOu1fX//61zc33HDDI6p89dVXN09+8pM3Vv/d735389KXvrS5++67V8ucd955zTXXXNNceOGFp63z6le/unnDG95w8t+uvPLK5tJLLx29TL8hQ/Y/ZJnY7pA2zrn/5R1iWkyAAAECBAgQIECAAIFxAoJ6x6sbQp/xjGesDeoRpF/ykpc0j3/84wdJtwH41KlTJ9uLwH/LLbecFtZj37fffvvJttsLBpdddtlJWB+yzKaQvG3/+2zjnPsfBG4hAgQIECBAgAABAgQILFxAUP+9Arbh+YUvfGHzmte8prngggv2EtRju/1wf//99zevfOUrT/bRhvLnPe95p83Md9d917vetZrp37bMuosHQ/Y/ZJkhbZxz/ws/zjSfAAECBAgQIECAAAECgwUE9R5VP0R3/3ldoN0lHbPg9957b/P85z+/Offcc08W7/73O+64o7n22msfcTv829/+9pP/HrPeu5bp30ofOxuy/xtvvHEvbZxz/127Xeb+nQABAgQIECBAgAABAksWENRHBvX+M+rrniNvNzk09L/lLW95xKx7bKM7ix3Pt6+77X7TTHesP2T/L3rRi5rrr79+5x0EQ9rYf05/n/sf8qjBnXfeueRjUdsJECBAgAABAgQIEDiCwEUXXXSEvW7fpaA+Iqj3KWPG++Uvf3mz7nn2oUE5nncfEoIF9d3vBBDU032+aBABAgQIECBAgACB9AKCevoSbZ+FXtf8/gveussMmVEW1IfN6A+ZUV/A8NJEAgQIECBAgAABAgQI7BQwo34GM+qx6q7n1oc8I+4Z9d3PyHtGfeexbAECBAgQIECAAAECBAoRENTPMKhvCuLtZtcF+f7PoW16zrw7W7/pre/bZvQ3XUjo739fbRz61vcp+y/keNMNAgQIECBAgAABAgQI7BQQ1AcG9QjT1113XfOCF7zg5DfUI+DGy+Wuvvrqk59Va0NoPLd+6aWXnrwQ7uKLL974O+rtLfL33HPPxt9RH7JMdKX7pvh4C3t7EWDb/ocsM2T/25Y50/3vHMkWIECAAAECBAgQIECAQCECgvrvFbIN3f26nnfeeSc/mxaz1/Hm9fav+2/tf2tD72WXXbYK6vHX/rf3vve9q//9hCc84SSQt+u1Ife222472X73AkD8xyHLtL8Hf8011zTtz6UN2f+QZXbtf11QH9r/Ifsv5JjTDQIECBAgQIAAAQIECGwVENT3PED6M9p73vzOze26FX/nBixAgAABAgQIECBAgAABAkcVENT3zB9BOf6uuuqqPW959+ba2+7jt937v2m+e21LECBAgAABAgQIECBAgEAGAUF9j1VY9xz7Hje/c1Nx23v83voxLhLsbJwFCBAgQIAAAQIECBAgQGCQgKA+iMlCBAgQIECAAAECBAgQIEDgMAKC+mGc7YUAAQIECBAgQIAAAQIECAwSENQHMVmIAAECBAgQIECAAAECBAgcRkBQP4yzvRAgQIAAAQIECBAgQIAAgUECgvogJgsRIECAAAECBAgQIECAAIHDCAjqh3G2FwIECBAgQIAAAQIECBAgMEhAUB/EZCECBAgQIECAAAECBAgQIHAYAUH9MM72QoAAAQIECBAgQIAAAQIEBgkI6oOYLESAAAECBAgQIECAAAECBA4jIKgfxtleCBAgQIAAAQIECBAgQIDAIAFBfRCThQgQIECAAIG5BR781Tua3/nx65oP3vmm5qEP/Pbcuzuj7Z/16A9rHnXR05sP/eyvas7+6E88o21ZmQABAgQI9AUEdWOCAAECBAgQOLpAhPT3vOorm4c+eP/R2zKmAWc96tzmcc+5Xlgfg2ZZAgQIENgpIKjvJLIAAQIECBAgMLfA+26+uvnAz906925m2f6jP/mS5rGXv3yWbdsoAQIECNQpIKjXWXe9JkCAAAECqQTu+9anp7/dfRNY3AZ//je9KZWnxhAgQIDAsgUE9WXXT+sJECBAgEARAr/1zZ++6H58+Lf89KLbr/EECBAgkEtAUM9VD60hQIAAAQJVCgjqVZZdpwkQIEBgg4CgbmgQIECAAAECRxcQ1I9eAg0gQIAAgUQCgnqiYmgKAQIECBCoVUBQr7Xy+k2AAAEC6wQEdeOCAAECBAgQOLqAoH70EmgAAQIECCQSENQTFUNTCBAgQIBArQKCeq2V128CBAgQMKNuDBAgQIAAAQIpBQT1lGXRKAIECBA4koAZ9SPB2y0BAgQIECDwsICgbjQQIECAAIGHBQR1o4EAAQIECBA4uoCgfvQSaAABAgQIJBIQ1BMVQ1MIECBAgECtAoJ6rZXXbwIECBBYJyCoGxcECBAgQIDA0QUE9aOXQAMIECBAIJGAoJ6oGJpCgAABAgRqFRDUa628fhMgQICAGXVjgAABAgQIEEgpIKinLItGESBAgMCRBMyoHwnebgkQIECAAIGHBQR1o4EAAQIECDwsIKgbDQQIECBAgMDRBQT1o5dAAwgQIEAgkYCgnqgYmkKAAAECBGoVENRrrbx+EyBAgMA6AUHduCBAgAABAgSOLiCoH70EGkCAAAECiQQE9UTF0BQCBAgQIFCrgKBea+X1mwABAgTMqBsDBAgQIECAQEoBQT1lWTSKAAECBI4kYEb9SPB2S4AAAQIECDwsIKgbDQQIECBA4GEBQd1oIECAAAECBI4uIKgfvQQaQIAAAQKJBAT1RMXQFAIECBAgUKuAoF5r5fWbAAECBNYJCOrGBQECBAgQIHB0AUH96CXQAAIECBBIJCCoJyqGphAgQIAAgVoFBPVaK6/fBAgQIGBG3RggQIAAAQIEUgoI6inLolEECBAgcCQBM+pHgrdbAgQIECBA4GEBQd1oIECAAAECDwsI6kYDAQIECBAgcHQBQf3oJdAAAgQIEEgkIKgnKoamECBAgACBWgUE9Vorr98ECBAgsE5AUDcuCBAgQIAAgaMLCOpHL4EGECBAgEAiAUE9UTE0hQABAgQI1CogqNdaef0mQIAAATPqxgABAgQIECCQUkBQT1kWjSJAgACBIwmYUT8SvN0SIECAAAECDwsI6kYDAQIECBB4WEBQNxoIECBAgACBowsI6kcvgQYQIECAQCIBQT1RMTSFAAECBAjUKiCo11p5/SZAgACBdQKCunFBgAABAgQIHF1AUD96CTSAAAECBBIJCOqJiqEpBAgQIECgVgFBvdbK6zcBAgQImFE3BggQIECAAIGUAoJ6yrJoFAECBAgcScCM+pHg7ZYAAQIECBB4WEBQNxoIECBAgMDDAoK60UCAAAECBAgcXUBQP3oJNIAAAQIEEgkI6omKoSkECBAgQKBWAUG91srrNwECBAisExDUjQsCBAgQIEDg6AKC+tFLoAEECBAgkEhAUE9UDE0hQIAAAQK1CgjqtVZevwkQIEDAjLoxQIAAAQIECKQUENRTlkWjCBAgQOBIAmbUjwRvtwQIECBAgMDDAoK60UCAAAECBB4WENSNBgIECBAgQODoAoL60UugAQQIECCQSEBQT1QMTSFAgAABArUKCOq1Vl6/CRAgQGCdgKBuXBAgQIAAAQJHFxDUj14CDSBAgACBRAKCeqJiaAoBAgQIEKhVQFCvtfL6TYAAAQJm1I0BAgQIECBAIKWAoJ6yLBpFgAABAkcSMKN+JHi7JUCAAAECBB4WENSNBgIECBAg8LCAoG40ECBAgAABAkcXKCmo33fffc3tt9/evPOd72weeOCBo9tua8A555zTPPGJT2xOnTrVnH/++anbqnEECBCoSUBQr6na+kqAAAECBJIKlBLUI6TfeuutzYMPPphUen2zzj777OaSSy4R1hdVNY0lQKBkAUG95OrqGwECBAgQWIhAKUH9zW9+c3PXXXctRP30Zl544YXN0572tEW2XaMJECBQmoCgXlpF9YcAAQIECCxQoJSgfvPNN6e/3X3T8Ijb4C+//PIFjh5NJkCAQHkCgnp5NdUjAgQIECCwOIFSgvpNN920OPtug6+44opFt1/jCRAgUIqAoF5KJfWDAAECBAgsWEBQz1E8QT1HHbSCAAECgroxQIAAAQIECBxdQFA/eglWDRDUc9RBKwgQICCoGwMECBAgQIDA0QUE9aOXQFDPUQKtIECAwEpAUDcQCBAgQIAAgaMLCOpHL4GgnqMEWkGAAAFB3RggQIAAAQIEcggI6jnq4Nb3HHXQCgIECJhRNwYIECBAgACBowsI6kcvgRn1HCXQCgIECJhRNwYIECBAgACBHAKCeo46mFHPUQetIECAgBl1Y4AAAQIECBA4uoCgfvQSmFHPUQKtIECAgBl1Y4AAAQIECBDIISCo56iDGfUcddAKAgQImFE3BggQIECAAIGjCwjqRy+BGfUcJdAKAgQImFE3BggQIECAAIEcAoJ6jjqYUc9RB60gQICAGXVjgAABAgQIEDi6gKB+9BKYUc9RAq0gQICAGXVjgAABAgQIEMghIKjnqIMZ9Rx10AoCBAiYUTcGCBAgQIAAgaMLCOpHL4EZ9Rwl0AoCBAiYUTcGCBAgQIAAgRwCgnqOOphRz1EHrSBAgIAZdWOAAAECBAgQOLqAoH70EphRz1ECrSBAgIAZdWOAAAECBAgQyCEgqOeogxn1HHXQCgIECJhRNwYIECBAgACBowsI6kcvgRn1HCXQCgIECJhRNwYIECBAgACBHAKCeo46mFHPUQetIECAgBl1Y4AAAQIECBA4uoCgfvQSmFHPUQKtIECAgBl1Y4AAAQIECBDIISCo56iDGfUcddAKAgQImFE3BggQIECAAIGjCwjqRy+BGfUcJdAKAgQImFE3BggQIECAAIEcAoJ6jjqYUc9RB60gQICAGXVjgAABAgQIEDi6gKB+9BKYUc9RAq0gQICAGXVjgAABAgQIEMghIKjnqIMZ9Rx10AoCBAiYUTcGCBAgQIAAgaMLCOpHL4EZ9Rwl0AoCBAiYUTcGCBAgQIAAgRwCgnqOOphRz1EHrSBAgIAZdWOAAAECBAgQOLqAoH70EphRz1ECrSBAgIAZdWOAAAECBAgQyCEgqOeogxn1HHXQCgIECJhRNwYIECBAgACBowsI6kcvgRn1HCXQCgIECJhRNwYIECBAgACBHAKCeo46mFHPUQetIECAgBl1Y4AAAQIECBA4uoCgfvQSmFHPUQKtIECAgBl1Y4AAAQIECBDIISCo56iDGfUcddAKAgQImFE3BggQIECAwMIF7vrN9zc/+DP3Nre9433N+z/4u6l785hHfUjzaR/72OaLPvWC5sKPeMxJWwX1HGUT1HPUQSsIECAgqBsDBAgQIEBgwQIR0v/ea3+p+cCDDy2qF48++6zm737xx5+EdUE9R/kE9Rx10AoCBAgI6sYAAQIECBBYsMB3v/FXmp/4xfcssgdP/YTHNV/7+R+zarugnqOEgnqOOmgFAQIEBHVjgAABAgQILFjgOd/zC+lvd9/EG7fBv+orPklQTzT+BPVExdAUAgSqFhDUqy6/zhMgQIDA0gW+7FW3L7oL3/ucU4J6ogoK6omKoSkECFQtIKhXXX6dJ0CAAIGlCwjqOSr44d/y06uG3HTTTTkaNLEVgvpEOKsRIEBgzwKC+p5BbY4AAQIECBxSQFA/pPbmfQnqOeqgFQQIEChFQFAvpZL6QYAAAQJVCgjqOcouqOeog1YQIECgFAFBvZRK6gcBAgQIVCkgqOcou6Ceow5aQYAAgVIEBPVSKqkfBAgQIFClgKCeo+yCeo46aAUBAgRKERDUS6mkfhAgQIBAlQKCeo6yC+o56qAVBAgQKEVAUC+lkvpBgAABAlUKCOo5yi6o56iDVhAgQKAUAUG9lErqBwECBAhUKSCo5yi7oJ6jDlpBgACBUgQE9VIqqR8ECBAgUKWAoJ6j7IJ6jjpoBQECBEoRENRLqaR+ECBAgECVAoJ6jrIL6jnqoBUECBAoRUBQL6WS+kGAAAECVQoI6jnKLqjnqINWECBAoBQBQb2USuoHAQIECFQpIKjnKLugnqMOWkGAAIFSBAT1UiqpHwQIECBQpYCgnqPsgnqOOmgFAQIEShEQ1EuppH4QIECAQJUCgnqOsgvqOeqgFQQIEChFQFAvpZL6QYAAAQJVCgjqOcouqOeog1YQIECgFAFBvZRK6gcBAgQIVCkgqOcou6Ceow5aQYAAgVIEBPVSKqkfBAgQIFClgKCeo+yCeo46aAUBAgRKERDUS6mkfhAgQIBAlQKCeo6yC+o56qAVBAgQKEVAUC+lkvpBgAABAlUKCOo5yi6o56iDVhAgQKAUAUG9lErqBwECBAhUKSCo5yi7oJ6jDlpBgACBUgQE9VIqqR8ECBAgUKWAoJ6j7IJ6jjpoBQECBEoRENRLqaR+ECBAgECVAoJ6jrIL6jnqoBUECBAoRUBQL6WS+kGAAAECVQoI6jnKLqjnqINWECBAoBQBQb2USuoHAQIECFQpIKjnKLugnqMOWkGAAIFSBAT1UiqpHwQIECBQpYCgnqPsgnqOOmgFAQIEShEQ1EuppH4QIECAQJUCgnqOsgvqOeqgFQQIEChFQFAvpZL6QYAAAQJVCgjqOcouqOeog1YQIECgFAFBvZRK6gcBAgQIVCkgqOcou6Ceow5aQYAAgVIEBPVSKqkfBAgQIFClgKCeo+yCeo46aAUBAgRKERDUS6mkfhAgQIBAlQKCeo6yC+o56qAVBAgQKEVAUC+lkvpBgAABAlUKCOo5yi6o56iDVhAgQKAUAUG9lErqBwECBAhUKSCo5yi7oJ6jDlpBgACBUgQE8p1uEQAAIABJREFU9VIqqR8ECBAgUKWAoJ6j7IJ6jjpoBQECBEoRENRLqaR+ECBAgECVAoJ6jrIL6jnqoBUECBAoRUBQL6WS+kGAAAECVQoI6jnKLqjnqINWECBAoBQBQb2USuoHAQIECFQpIKjnKLugnqMOWkGAAIFSBAT1UiqpHwQIECBQpYCgnqPsgnqOOmgFAQIEShEQ1EuppH4QIECAQJUCgnqOsgvqOeqgFQQIEChFQFAvpZL6QYAAAQJVCgjqOcouqOeog1YQIECgFAFBvZRK6gcBAgQIVCkgqOcou6Ceow5aQYAAgVIEBPVSKqkfBAgQIFClgKCeo+yCeo46aAUBAgRKERDUS6mkfhAgQIBAlQKCeo6yC+o56qAVBAgQKEVAUC+lkvpBgAABAlUKCOo5yi6o56iDVhAgQKAUAUG9lErqBwECBAhUKSCo5yi7oJ6jDlpBgACBUgQE9VIqqR8ECBAgUKWAoJ6j7IJ6jjpoBQECBEoRENRLqaR+ECBAgECVAoJ6jrIL6jnqoBUECBAoRUBQL6WS+kGAAAECVQoI6jnKLqjnqINWECBAoBQBQb2USuoHAQIECFQpIKjnKLugnqMOWkGAAIFSBAT1UiqpHwQIECBQpYCgnqPsgnqOOmgFAQIEShEQ1EuppH4QIECAQJUCgnqOsgvqOeqgFQQIEChFQFAvpZL6QYAAAQJVCgjqOcouqOeog1YQIECgFAFBvZRK6gcBAgQIVCkgqOcou6Ceow5aQYAAgVIEBPVeJe+6667mZS97WXPxxRc3V1111SPq/PrXv7654YYbTv77M57xjLXLdVd897vf3bz0pS9t7r777tV/Pu+885prrrmmufDCC0/b/qtf/ermDW94w8l/u/LKK5tLL7109DL9Rg/Z/5BlYrtD2jjn/ks58PSDAAEC+xIQ1PcleWbbEdTPzM/aBAgQIHC6gKDe8eiG0HUBPEL6LbfcchKy23B76tSpjWF93TL97bQB+Pbbb29e8pKXNI9//OOb9oLBZZdddhLWo327ltkUkrttHNKPqW2cc/8OXgIECBB4pICgnmNUCOo56qAVBAgQKEVAUP+9SrbB9IUvfGHzmte8prngggtOC99t4I4A353lfvvb395ce+21a2fIY9Ox3ZglbwN4/Lf777+/eeUrX3myjzaUP+95z2ue/OQnn4yt7rrvete7VjP925aJgN//G7L/IcsMaeOc+y/lgNMPAgQI7FtAUN+36LTtCerT3KxFgAABAusFBPWeSz9Et/+8Kahu+u/tejELfu+99zbPf/7zm3PPPfdkb93/fscdd6wN+92LAHGhYN0FgV0XCobs/8Ybb9xLG/u38kdn97X/rp2DmQABAgQeFhDUc4wGQT1HHbSCAAECpQgI6gOD+qZAvGmmPTa7KfTHv3Vnsd/ylrc8YtY9luleBIjn2/sz8/1lurPxQ/f/ohe9qLn++usfcQfBlDbOuf91s/WlHIT6QYAAgTMRENTPRG9/6wrq+7O0JQIECBBoGkFdUC8mqN95552OaQIECFQn8C0/9sCi+/zNn3POqv0XfO+zF92Pe7/s+1btf9vb3rbofjzlKU9ZdPs1ngABAlMELrrooimrzbqOoC6oC+qzHmI2ToAAgXkFBPV5fYduXVAfKmU5AgQI5BMQ1PPV5BEt8oz69OfoPaO+gAGuiQQIFCfg1vccJXXre446aAUBAgRKETCjPnBGfdOz6Ot+xqy7yXVvVO//ZNumF9J1f45t01vf+z/Z1h+YQ/Y/ZJkhbRz61vd+/4fsv5QDTj8IECCwbwFBfd+i07YnqE9zsxYBAgQIrBcQ1AcG9VgsQvFP/uRPbv0d9X6gbwPuxRdffPJzb/1w387i33PPPRt/R33IMtHG/kvvhux/yDJD9r9tmW39H7J/BzABAgQIrBcQ1HOMDEE9Rx20ggABAqUICOq/V8kIzzfccMMj6nreeeed9hvpEdbj7evt35VXXnna76q3ofOyyy47+e/tf3vve9+7Wu0JT3jCab+rHv+tDbm33Xbbybavvvrq035Xfcgy62b4h+x/yDK79r8uqEdnhmx7yDKlHHT6QYAAgX0KCOr71Jy+LUF9up01CRAgQOCRAoL6nkfFrt813/PuHrG5Tb9bPvd+bZ8AAQIEjiMgqB/Hvb9XQT1HHbSCAAECpQgI6nuuZATl+Lvqqqv2vOXdm2tvu49Z/v5vmu9e2xIECBAgsEQBQT1H1QT1HHXQCgIECJQiIKjvsZJx+/Z1113XvOAFL2jWvVhtj7tau6m47f3uu+8+ykWCuftm+wQIECCwXkBQzzEyBPUcddAKAgQIlCIgqJdSSf0gQIAAgSoFBPUcZRfUc9RBKwgQIFCKgKBeSiX1gwABAgSqFBDUc5RdUM9RB60gQIBAKQKCeimV1A8CBAgQqFJAUM9RdkE9Rx20ggABAqUICOqlVFI/CBAgQKBKAUE9R9kF9Rx10AoCBAiUIiCol1JJ/SBAgACBKgUE9RxlF9Rz1EErCBAgUIqAoF5KJfWDAAECBKoUENRzlF1Qz1EHrSBAgEApAoJ6KZXUDwIECBCoUkBQz1F2QT1HHbSCAAECpQgI6qVUUj8IECBAoEoBQT1H2QX1HHXQCgIECJQiIKiXUkn9IECAAIEqBQT1HGUX1HPUQSsIECBQioCgXkol9YMAAQIEqhQQ1HOUXVDPUQetIECAQCkCgnopldQPAgQIEKhSQFDPUXZBPUcdtIIAAQKlCAjqpVRSPwgQIECgSgFBPUfZBfUcddAKAgQIlCIgqJdSSf0gQIAAgSoFBPUcZRfUc9RBKwgQIFCKgKBeSiX1gwABAgSqFBDUc5RdUM9RB60gQIBAKQKCeimV1A8CBAgQqFJAUM9RdkE9Rx20ggABAqUICOqlVFI/CBAgQKBKAUE9R9kF9Rx10AoCBAiUIiCol1JJ/SBAgACBKgUE9RxlF9Rz1EErCBAgUIqAoF5KJfWDAAECBKoUENRzlF1Qz1EHrSBAgEApAoJ6KZXUDwIECBCoUkBQz1F2QT1HHbSCAAECpQgI6qVUUj8IECBAoEoBQT1H2QX1HHXQCgIECJQiIKiXUkn9IECAAIEqBQT1HGUX1HPUQSsIECBQioCgXkol9YMAAQIEqhQQ1HOUXVDPUQetIECAQCkCgnopldQPAgQIEKhSQFDPUXZBPUcdtIIAAQKlCAjqpVRSPwgQIECgSgFBPUfZBfUcddAKAgQIlCIgqJdSSf0gQIAAgSoFBPUcZRfUc9RBKwgQIFCKgKBeSiX1gwABAgSqFBDUc5RdUM9RB60gQIBAKQKCeimV1A8CBAgQqFJAUM9RdkE9Rx20ggABAqUICOqlVFI/CBAgQKBKAUE9R9kF9Rx10AoCBAiUIiCol1JJ/SBAgACBKgUE9RxlF9Rz1EErCBAgUIqAoF5KJfWDAAECBKoUENRzlF1Qz1EHrSBAgEApAoJ6KZXUDwIECBCoUkBQz1F2QT1HHbSCAAECpQgI6qVUUj8IECBAoEoBQT1H2QX1HHXQCgIECJQiIKiXUkn9IECAAIEqBQT1HGUX1HPUQSsIECBQioCgXkol9YMAAQIEqhQQ1HOUXVDPUQetIECAQCkCgnopldQPAgQIEKhSQFDPUXZBPUcdtIIAAQKlCAjqpVRSPwgQIECgSgFBPUfZBfUcddAKAgQIlCIgqJdSSf0gQIAAgSoFBPUcZRfUc9RBKwgQIFCKgKBeSiX1gwABAgSqFBDUc5RdUM9RB60gQIBAKQKCeimV1A8CBAgQqFJAUM9RdkE9Rx20ggABAqUICOqlVFI/CBAgQKBKAUE9R9kF9Rx10AoCBAiUIiCol1JJ/SBAgACBKgUE9RxlF9Rz1EErCBAgUIqAoF5KJfWDAIEqBO67777m9ttvb975znc2DzzwQOo+n3POOc0Tn/jE5tSpU83555+fuq1LbpygnqN6gnqOOmgFAQIEShEQ1EuppH4QIFC8QIT0W2+9tXnwwQcX1dezzz67ueSSS4T1maomqM8EO3KzgvpIMIsTIECAwFYBQd0AIUCAwEIE3vzmNzd33XXXQlp7ejMvvPDC5mlPe9oi25690YJ6jgoJ6jnqoBUECBAoRUBQL6WS+kGAQPECN998c/rb3TcVIW6Dv/zyy4uv0TE6KKgfQ/2R+xTUc9RBKwgQIFCKgKBeSiX1gwCB4gVuuummRffxiiuuWHT7szZeUM9RGUE9Rx20ggABAqUICOqlVFI/CBAoXkBQL77EkzooqE9i2/tKgvreSW2QAAECVQsI6lWXX+cJEFiSgKC+pGodrq2C+uGst+1JUM9RB60gQIBAKQKCeimV1A8CBIoXENSLL/GkDgrqk9j2vpKgvndSGyRAgEDVAoJ61eXXeQIEliQgqC+pWodrq6B+OGsz6jmstYIAAQI1CAjqNVRZHwkQKEJAUC+ijHvvhKC+d9JJGzSjPonNSgQIECCwQUBQNzQIECCwEAFBfSGFOnAzBfUDg2/YnaCeow5aQYAAgVIEBPVSKqkfBAgULyCoF1/iSR0U1Cex7X0lQX3vpDZIgACBqgUE9arLr/MECCxJQFBfUrUO11ZB/XDW2/YkqOeog1YQIECgFAFBvZRK6gcBAsULCOrFl3hSBwX1SWx7X0lQ3zupDRIgQKBqAUG96vLrPAECSxIQ1JdUrcO1VVA/nLUZ9RzWWkGAAIEaBAT1GqqsjwQIFCEgqBdRxr13QlDfO+mkDZpRn8RmJQIECBDYICCoGxoECBBYiICgvpBCHbiZgvqBwTfsTlDPUQetIECAQCkCgnopldQPAgSKFxDUiy/xpA4K6pPY9r6SoL53UhskQIBA1QKCetXl13kCBJYkIKgvqVqHa6ugfjjrbXsS1HPUQSsIECBQioCgXkol9YMAgeIFBPXiSzypg4L6JLa9rySo753UBgkQIFC1gKBedfl1ngCBJQkI6kuq1uHaKqgfztqMeg5rrSBAgEANAoJ6DVXWRwIEihAQ1Iso4947IajvnXTSBs2oT2KzEgECBAhsEBDUDQ0CBAgsREBQX0ihDtxMQf3A4Bt2J6jnqINWECBAoBQBQb2USuoHAQLFCwjqxZd4UgcF9Ulse19JUN87qQ0SIECgagFBvery6zwBAksSENSXVK3DtVVQP5z1tj0J6jnqoBUECBAoRUBQL6WS+kGAQPECgnrxJZ7UQUF9EtveVxLU905qgwQIEKhaQFCvuvw6T4DAkgQE9SVV63BtFdQPZ21GPYe1VhAgQKAGAUG9hirrIwECRQgI6kWUce+dENT3Tjppg2bUJ7FZiQABAgQ2CAjqhgYBAgQWIiCoL6RQB26moH5g8A27E9Rz1EErCBAgUIqAoF5KJfWDAIHiBQT14ks8qYOC+iS2va8kqO+d1AYJECBQtYCgXnX5dZ4AgSUJCOpLqtbh2iqoH856254E9Rx10AoCBAiUIiCol1JJ/SBAoHgBQb34Ek/qoKA+iW3vKwnqeye1QQIECFQtIKhXXX6dJ0BgSQKC+pKqdbi2CuqHszajnsNaKwgQIFCDgKBeQ5X1kQCBIgQE9SLKuPdOCOp7J520QTPqk9isRIAAAQIbBAR1Q4MAAQILERDUF1KoAzdTUD8w+IbdCeo56qAVBAgQKEVAUC+lkvpBgEDxAoJ68SWe1EFBfRLb3lcS1PdOaoMECBCoWkBQr7r8Ok+AwJIEBPUlVetwbRXUD2e9bU+Ceo46aAUBAgRKERDUS6mkfhAgULyAoF58iSd1UFCfxLb3lQT1vZPaIAECBKoWENSrLr/OEyCwJAFBfUnVOlxbBfXDWZtRz2GtFQQIEKhBQFCvocr6SIBAEQKCehFl3HsnBPW9k07aoBn1SWxWIkCAAIENAoK6oUGAAIGFCAjqCynUgZspqB8YfMPuBPUcddAKAgQIlCIgqJdSSf0gQKB4AUG9+BJP6qCgPolt7ysJ6nsntUECBAhULSCoV11+nSdAYEkCgvqSqnW4tgrqh7PetidBPUcdtIIAAQKlCAjqpVRSPwgQKF5AUC++xJM6KKhPYtv7SoL63kltkAABAlULCOpVl1/nCRBYkoCgvqRqHa6tgvrhrM2o57DWCgIECNQgIKjXUGV9JECgCAFBvYgy7r0TgvreSSdt0Iz6JDYrESBAgMAGAUHd0CBAgMBCBAT1hRTqwM0U1A8MvmF3gnqOOmgFAQIEShEQ1EuppH4QIFC8gKBefIkndVBQn8S295UE9b2T2iABAgSqFhDUqy6/zhMgsCQBQX1J1TpcWwX1w1lv25OgnqMOWkGAAIFSBAT1UiqpHwQIFC8gqBdf4kkdFNQnse19JUF976Q2SIAAgaoFBPWqy6/zBAgsSUBQX1K1DtdWQf1w1mbUc1hrBQECBGoQENRrqLI+EiBQhICgXkQZ994JQX3vpJM2aEZ9EpuVCBAgQGCDgKBuaBAgQGAhAoL6Qgp14GYK6gcG37A7QT1HHbSCAAECpQgI6qVUUj8IECheQFAvvsSTOiioT2Lb+0qC+t5JbZAAAQJVCwjqVZdf5wkQWJKAoL6kah2urYL64ay37UlQz1EHrSBAgEApAoJ6KZXUDwIEihcQ1Isv8aQOCuqT2Pa+kqC+d1IbJECAQNUCgnrV5dd5AgSWJCCoL6lah2uroH44azPqOay1ggABAjUICOo1VFkfCRAoQkBQL6KMe++EoL530kkbNKM+ic1KBAgQILBBQFA3NAgQILAQAUF9IYU6cDMF9QODb9idoJ6jDlpBgACBUgQE9VIqqR8ECBQvIKgXX+JJHRTUJ7HtfSVBfe+kNkiAAIGqBQT1qsuv8wQILElAUF9StQ7XVkH9cNbb9iSo56iDVhAgQKAUAUG9lErqBwECxQsI6sWXeFIHBfVJbHtfSVDfO6kNEiBAoGoBQb3q8us8AQJLEhDUl1Stw7VVUD+ctRn1HNZaQYAAgRoEBPUaqqyPBAgUISCoF1HGvXdCUN876aQNmlGfxGYlAgQIENggIKgbGgQIEFiIgKC+kEIduJmC+oHBN+xOUM9RB60gQIBAKQKCeimV1A8CBIoXENSLL/GkDgrqk9j2vpKgvndSGyRAgEDVAoJ61eXXeQIEliQgqC+pWodrq6B+OOttexLUc9RBKwgQIFCKgKBeSiX1gwCB4gUE9eJLPKmDgvoktr2vJKjvndQGCRAgULWAoF51+XWeAIElCQjqS6rW4doqqB/O2ox6DmutIECAQA0CgnoNVdZHAgSKEBDUiyjj3jshqO+ddNIGzahPYrMSAQIECGwQENQNDQIECCxEQFBfSKEO3ExB/cDgG3YnqOeog1YQIECgFAFBvZRK6gcBAsULCOrFl3hSBwX1SWx7X0lQ3zupDRIgQKBqAUG96vLrPAECSxIQ1JdUrcO1VVA/nPW2PQnqOeqgFQQIEChFQFAvpZL6QYBA8QKCevElntRBQX0S295XEtT3TmqDBAgQqFpAUK+6/DpPgMCSBAT1JVXrcG0V1A9nbUY9h7VWECBAoAYBQb2GKusjAQJFCAjqRZRx750Q1PdOOmmDZtQnsVmJAAECBDYICOqGBgECBBYiIKgvpFAHbqagfmDwDbsT1HPUQSsIECBQioCgXkol9YMAgeIFBPXiSzypg4L6JLa9rySo753UBgkQIFC1gKBedfl1ngCBJQkI6kuq1uHaKqgfznrbngT1HHXQCgIECJQiIKiXUkn9IECgeAFBvfgST+qgoD6Jbe8rCep7J7VBAgQIVC0gqFddfp0nQGBJAoL6kqp1uLYK6oezNqOew1orCBAgUIOAoF5DlfWRAIEiBAT1Isq4904I6nsnnbRBM+qT2KxEgAABAhsEBHVDgwABAgsRENQXUqgDN1NQPzD4ht0J6jnqoBUECBAoRUBQL6WS+kGAQPECgnrxJZ7UQUF9EtveVxLU905qgwQIEKhaQFCvuvw6T4DAkgQE9SVV63BtFdQPZ71tT4J6jjpoBQECBEoRENRLqaR+ECBQvICgXnyJJ3VQUJ/EtveVBPW9k9ogAQIEqhYQ1Ksuv84TILAkAUF9SdU6XFsF9cNZm1HPYa0VBAgQqEFAUK+hyvpIgEARAoJ6EWXceycE9b2TTtqgGfVJbFYiQIAAgQ0CgrqhQYAAgYUICOoLKdSBmymoHxh8w+4E9Rx10AoCBAiUIiCol1JJ/SBAoHgBQb34Ek/qoKA+iW3vKwnqeye1QQIECFQtIKhXXX6dJ0BgSQKC+pKqdbi2CuqHs962J0E9Rx20ggABAqUICOqlVFI/CBAoXkBQL77EkzooqE9i2/tKgvreSW2QAAECVQsI6lWXX+cJEFiSgKC+pGodrq2C+uGszajnsNYKAgQI1CAgqNdQZX0kQKAIAUG9iDLuvROC+t5JJ23QjPokNisRIECAwAYBQd3QIECAwEIEBPWFFOrAzRTUDwy+YXeCeo46aAUBAgRKERDUS6mkfhAgULyAoF58iSd1UFCfxLb3lQT1vZPaIAECBKoWENSrLr/OE6hH4MFfvaP5nR+/rvngnW9qHvrAb6fu+FmP/rDmURc9vfnQz/6q5uyP/sSTtgrqqct2tMYJ6kejP23HgnqOOmgFAQIEShEQ1EuppH4QILBRIEL6e171lc1DH7x/UUpnPerc5nHPuf4krAvqiyrfwRorqB+MeuuOBPUcddAKAgQIlCIgqJdSSf0gQGCjwPtuvrr5wM/dukihR3/yJc1jL3/5qu2C+iJLOHujBfXZiQftQFAfxGQhAgQIEBgoIKgPhLIYAQLLFbjvW5+e/nb3TbpxG/z53/QmQX25w2/2lgvqsxMP2oGgPojJQgQIECAwUEBQHwhlMQIElivwW9/86cttfNM0AsCiyzd74wX12YkH7cBxOojJQgQIECAwUEBQHwhlMQIElisgqOeo3RVXXJGjIYW1QlDPUVBBPUcdtIIAAQKlCAjqpVRSPwgQ2CggqOcYHIL6PHUQ1OdxHbtVQX2smOUJECBAYJuAoG58ECBQvICgnqPEgvo8dRDU53Edu1VBfayY5QkQIEBAUDcGCBCoWkBQz1F+QX2eOgjq87iO3aqgPlbM8gQIECAgqBsDBAhULSCo5yi/oD5PHQT1eVzHblVQHytmeQIECBAQ1I0BAgSqFhDUc5RfUJ+nDoL6PK5jtyqojxWzPAECBAgI6sYAAQJVCwjqOcovqM9TB0F9HtexWxXUx4pZngABAgQEdWOAAIGqBQT1HOUX1Oepg6A+j+vYrQrqY8UsT4AAAQKCujFAgEDVAoJ6jvIL6vPUQVCfx3XsVgX1sWKWJ0CAAAFB3RggQKBqAUE9R/kF9XnqIKjP4zp2q4L6WDHLEyBAgICgbgwQIFC1gKCeo/yC+jx1ENTncR27VUF9rJjlCRAgQEBQNwYIEKhaQFDPUX5BfZ46COrzuI7dqqA+VszyBAgQICCoGwMECFQtIKjnKL+gPk8dBPV5XMduVVAfK2Z5AgQIEBDUjQECBKoWENRzlF9Qn6cOgvo8rmO3KqiPFbM8AQIECAjqxgABAlULCOo5yi+oz1MHQX0e17FbFdTHilmeAAECBAR1Y4AAgaoFBPUc5RfU56mDoD6P69itCupjxSxPgAABAoK6MUCAQNUCgnqO8gvq89RBUJ/HdexWBfWxYpYnQIAAAUF9T2Pg9a9/fXPDDTc8YmtXX3118+QnP3njXt797nc3L33pS5u77757tcx5553XXHPNNc2FF1542jqvfvWrmze84Q0n/+3KK69sLr300tHL9BsyZP9DlontDmnjnPvfUyltpjIBQT1HwQX1eeogqM/jOnargvpYMcsTIECAgKC+pzEQQT2C9Ete8pLm8Y9//KCttgH41KlTzVVXXbVaJ7Zzyy23nBbWIwDffvvtJ9u+6667mpe97GXNZZdddhLWhyyzKSRv2/8+2zjn/geBW4jAGgFBPcewENTnqYOgPo/r2K0K6mPFLE+AAAECgvqexsCUoL5unfvvv7955Stf2VxwwQWr8N6G8uc973mnzcx3133Xu961Cu7blll38WDI/ocsM6SNc+5/TyW0mUoFBPUchRfU56mDoD6P69itCupjxSxPgAABAoL6nsbAlKAes+D33ntv8/znP78599xzT1rS/e933HFHc+211z7idvi3v/3tJ/89Zr13LdO/lT52NmT/N954417aOOf+u3Z7KqfNVCQgqOcotqA+Tx0E9Xlcx25VUB8rZnkCBAgQENT3NAbWPaO+7jnydnf9mfNuM7qh/y1vecvaW+q7s9jxfPu62+43zXTHvobs/0UvelFz/fXXn8zun0kb+8/p73P/Qx41uPPOO/dUaZspTeCC7332ort075d936r9b3vb2xbdj6c85SmLbn/Wxn/Ljz2QtWmD2vXNn3POajnH6SCu2RdynM5ObAcECCQUuOiii9K16qyHHnrooXStWkiDYsb75S9/efOMZzzj5PnzbtOHBNV43l1Q332hQFBfyEGRtJkCQI7CCADz1EFQn8d17FZdUBsrZnkCBAjkERDU89Riby3pv+BNUH9YYMiFiqEz+kOC+t6KakPFCbj1PUdJ3fo+Tx3c+j6P69ituvV9rJjlCRAgQGCbgBn1Mxwfu55bH/KMuGfUdz8j7xn1Mxyola8uqOcYAIL6PHUQ1OdxHbtVQX2smOUJECBAQFCfcQxsCuLtLtcF+f7PoW16zrw7W7/pre/bZvSjDUP2P2SZIW0c+tb3fv+H7H/GEtp0BQKCeo4iC+rz1EFQn8d17FYF9bFilidAgAABQX0PYyCC6nXXXde84AUvOPkN9fblcldfffXJz6q1ITSeW7/00ktPfnrt4osv3vg76u0t4vfcc8/G31Efskx0s/um+HgLexuwt+1/yDJD9r9tmTPd/x5KaBMVCwjqOYovqM9TB0F9HtexWxXUx4pZngABAgQE9T2NgZi9jjevt3/nnXfeI35SrQ29l1122Sqox1/7395Bsw8+AAAgAElEQVT73veu/vcTnvCEk0DebqsNubfddtvJ9rsXAOI/DlkmLh7ccsstp7VryP6HLLNr/+uC+tD+D9n/nspoMxUKCOo5ii6oz1MHQX0e17FbFdTHilmeAAECBAT1A46B/oz2AXe92tWuW/EP3R77I5BBQFDPUIWmEdTnqYOgPo/r2K0K6mPFLE+AAAECgvoBx0AE5fi76qqrDrjX/39X7W338dvu/d80P3hj7JBAIgFBPUcxBPV56iCoz+M6dquC+lgxyxMgQICAoH6gMbDuOfYD7Xq1m7jt/e677z7KRYJD9tO+CIwVENTHis2zvKA+j6ugPo/r2K0K6mPFLE+AAAECgroxQIBA1QKCeo7yC+rz1EFQn8d17FYF9bFilidAgAABQd0YIECgagFBPUf5BfV56iCoz+M6dquC+lgxyxMgQICAoG4MECBQtYCgnqP8gvo8dRDU53Edu1VBfayY5QkQIEBAUDcGCBCoWkBQz1F+QX2eOgjq87iO3aqgPlbM8gQIECAgqBsDBAhULSCo5yi/oD5PHQT1eVzHblVQHytmeQIECBAQ1I0BAgSqFhDUc5RfUJ+nDoL6PK5jtyqojxWzPAECBAgI6sYAAQJVCwjqOcovqM9TB0F9HtexWxXUx4pZngABAgQEdWOAAIGqBQT1HOUX1Oepg6A+j+vYrQrqY8UsT4AAAQKCujFAgEDVAoJ6jvIL6vPUQVCfx3XsVgX1sWKWJ0CAAAFB3RggQKBqAUE9R/kF9XnqIKjP4zp2q4L6WDHLEyBAgICgbgwQIFC1gKCeo/yC+jx1ENTncR27VUF9rJjlCRAgQEBQNwYIEKhaQFDPUX5BfZ46COrzuI7dqqA+VszyBAgQICCoGwMECFQtIKjnKL+gPk8dBPV5XMduVVAfK2Z5AgQIEBDUjQECBKoWENRzlF9Qn6cOgvo8rmO3KqiPFbM8AQIECAjqxgABAlULCOo5yi+oz1MHQX0e17FbFdTHilmeAAECBAR1Y4AAgaoFBPUc5RfU56mDoD6P69itCupjxSxPgAABAoK6MUCAQNUCgnqO8gvq89RBUJ/HdexWBfWxYpYnQIAAAUHdGCBAoGoBQT1H+QX1eeogqM/jOnargvpYMcsTIECAgKBuDBAgULWAoJ6j/IL6PHUQ1OdxHbtVQX2smOUJECBAQFA3BggQqFpAUM9RfkF9njoI6vO4jt2qoD5WzPIECBAgIKgbAwQIVC0gqOcov6A+Tx0E9Xlcx25VUB8rZnkCBAgQENSNAQIEqhYQ1HOUX1Cfpw6C+jyuY7cqqI8VszwBAgQICOrGAAECVQsI6jnKL6jPUwdBfR7XsVsV1MeKWZ4AAQIEBHVjgACBqgUE9RzlF9TnqYOgPo/r2K0K6mPFLE+AAAECgroxQIBA1QKCeo7yC+rz1EFQn8d17FYF9bFilidAgAABQd0YIECgagFBPUf5BfV56iCoz+M6dquC+lgxyxMgQICAoG4MECBQtYCgnqP8gvo8dRDU53Edu1VBfayY5QkQIEBAUDcGCBCoWkBQz1F+QX2eOgjq87iO3aqgPlbM8gQIECAgqBsDBAhULSCo5yi/oD5PHQT1eVzHblVQHytmeQIECBAQ1I0BAgSqFhDUc5RfUJ+nDoL6PK5jtyqojxWzPAECBAgI6sYAAQJVCwjqOcovqM9TB0F9HtexWxXUx4pZngABAgQEdWOAAIGqBQT1HOUX1Oepg6A+j+vYrQrqY8UsT4AAAQKCujFAgEDVAoJ6jvIL6vPUQVCfx3XsVgX1sWKWJ0CAAAFB3RggQKBqAUE9R/kF9XnqIKjP4zp2q4L6WDHLEyBAgICgbgwQIFC1gKCeo/yC+jx1ENTncR27VUF9rJjlCRAgQEBQNwYIEKhaQFDPUX5BfZ46COrzuI7dqqA+VszyBAgQICCoGwMECFQtIKjnKL+gPk8dBPV5XMduVVAfK2Z5AgQIEBDUjQECBKoWENRzlF9Qn6cOgvo8rmO3KqiPFbM8AQIECAjqxgABApMF7vrN9zc/+DP3Nre9433N+z/4u5O3c4gVH/OoD2k+7WMf23zRp17QXPgRjznZpaB+CP3d+xDUdxtNWUJQn6K2/3UE9f2b2iIBAgRqFjjroYceeqhmAH0nQGCzQIT0v/faX2o+8OCyPiYeffZZzd/94o8/CeuCeo5RLqjPUwdBfR7XsVsV1MeKWZ4AAQIEtgkI6sYHAQIbBb77jb/S/MQvvmeRQk/9hMc1X/v5H7Nqu6Ceo4SC+jx1ENTncR27VUF9rJjlCRAgQEBQNwYIEJgk8Jzv+YX0t7tv6ljcBv+qr/gkQX1S5edZSVCfx1VQn8d17FYF9bFilidAgAABQd0YIEBgkoAAMIlt7ysJAHsnLWqDjtMc5XSc5qiDVhAgQKAUAbe+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BAiUIiCol1JJ/SAwg4AAMAPqhE0KABPQKlrFcZqj2I7THHXQCgIECJQiIKiXUkn9IDCDgAAwA+qETQoAE9AqWsVxmqPYjtMcddAKAgQIlCIgqJdSSf0gMIOAADAD6oRNCgAT0CpaxXGao9iO0xx10AoCYwXuu+++5vbbb2/e+c53Ng888MDY1Q+6/DnnnNM88YlPbE6dOtWcf/75B923nR1eQFA/vLk9EliMgACQo1QCQI46ZG2F4zRHZRynOeqgFQTGCERIv/XWW5sHH3xwzGpHX/bss89uLrnkEmH96JWYtwGC+ry+tk5g0QICQI7yCQA56pC1FY7THJVxnOaog1YQGCPw5je/ubnrrrvGrJJm2QsvvLB52tOelqY9GrJ/AUF9/6a2SKAYAQEgRykFgBx1yNoKx2mOyjhOc9RBKwiMEbj55pvT3+6+qT9xG/zll18+pruWXZiAoL6wgmkugUMKCACH1N68LwEgRx2ytsJxmqMyjtMcddAKAmMEbrrppjGLp1v2iiuuSNcmDdqfgKC+P0tbIlCcgACQo6QCQI46ZG2F4zRHZRynOeqgFQTGCAjqY7Qse2gBQf3Q4vZHYEECAkCOYgkAOeqQtRWO0xyVcZzmqINWEBgjIKiP0bLsoQUE9UOL2x+BBQkIADmKJQDkqEPWVjhOc1TGcZqjDlpBYIyAoD5Gy7KHFhDUDy1ufwQWJCAA5CiWAJCjDllb4TjNURnHaY46aAWBMQKC+hgtyx5aQFA/tLj9EViQgACQo1gCQI46ZG2F4zRHZRynOeqgFQTGCAjqY7Qse2gBQf3Q4vZHYEECAkCOYgkAOeqQtRWO0xyVcZzmqINWEBgjIKiP0bLsoQUE9UOL2x+BBQkIADmKJQDkqEPWVjhOc1TGcZqjDlpBYIyAoD5Gy7KHFhDUDy1ufwQWJCAA5CiWAJCjDllb4TjNURnHaY46aAWBMQKC+hgtyx5aQFA/tLj9EViQgACQo1gCQI46ZG2F4zRHZRynOeqgFQTGCAjqY7Qse2gBQf3Q4vZHYEECAkCOYgkAOeqQtRWO0xyVcZzmqINWEBgjIKiP0bLsoQUE9UOL2x+BBQkIAP9fe/cbqkl13wH8kGh3W9kslN1Num3cbG1iq7BZ2iUhDYEIK2jaSKwvQxXXlkCl8UXebJZuKd1gfVOiBgupYQtCXooKaSONwkJDRdg2W2kkSoOuSS7+o81mN8ZN06acK+d27jjzPDN3n5nnnHk++0rvnefMmc/vnDvznX9PHsUSAPKoQ669ME/zqIx5mkcd9IJAHwFBvY+WZccWENTHFrc+AgUJCAB5FEsAyKMOufbCPM2jMuZpHnXQCwJ9BAT1PlqWHVtAUB9b3PoIFCQgAORRLAEgjzrk2gvzNI/KmKd51EEvCPQRENT7aFl2bAFBfWxx6yNQkIAAkEexBIA86pBrL8zTPCpjnuZRB70g0EdAUO+jZdmxBQT1scWtj0BBAgJAHsUSAPKoQ669ME/zqIx5mkcd9IJAHwFBvY+WZccWENTHFrc+AgUJCAB5FEsAyKMOufbCPM2jMuZpHnXQCwJ9BAT1PlqWHVtAUB9b3PoIFCQgAORRLAEgjzrk2gvzNI/KmKd51EEvCPQRENT7aFl2bAFBfWxx6yNQkIAAkEexBIA86pBrL8zTPCpjnuZRB70g0EdAUO+jZdmxBQT1scWtj0BBAgJAHsUSAPKoQ669ME/zqIx5mkcd9IJAHwFBvY+WZccWENTHFrc+AgUJCAB5FEsAyKMOufbCPM2jMuZpHnXQCwJ9BAT1PlqWHVtAUB9b3PoIFCQgAORRLAEgjzrk2gvzNI/KmKd51EEvCPQRENT7aFl2bAFBfWxx6yNQkIAAkEexBIA86pBrL8zTPCpjnuZRB70g0EdAUO+jZdmxBQT1scWtj0BBAgJAHsUSAPKoQ669ME/zqIx5mkcd9IJAHwFBvY+WZccWENTHFrc+AgUJCAB5FEsAyKMOufbCPM2jMuZpHnXQCwJ9BAT1PlqWHVtAUB9b3PoIFCQgAORRLAEgjzrk2gvzNI/KmKd51EEvCPQRENT7aFl2bAFBfWxx6yNQkIAAkEexBIA86pBrL8zTPCpjnuZRB70YR+Dcl24J//PaC+OsbMFreefu/WHnnz683qqgvmBczS1UQFBfKKfGCExLQADIo54CQB51yLUX5mkelTFP86iDXowj8J9//tvjrGigtZivA8FqdqECgvpCOTW2TIFDhw4tc/XWTYAAAQIECBAgQIBAgQKnT5/OrteCenYlWe0OnTt3Lpw4cSKsra1tQBw9ejQcOHBgLoygPpfIAgQIECBAgAABAgQI1AQEdUOCAAECBAgQIECAAAECBAgQmCngiroBQoAAAQIECBAgQIAAAQIEMhIQ1DMqhq4QIECAAAECBAgQIECAAAFB3RggQIAAAQIECBAgQIAAAQIZCQjqGRVDVwgQIECAAAECBAgQIECAgKBuDBAgQIAAAQIECBAgQIAAgYwEBPWMiqErBAgQIECAAAECBAgQIEBAUDcGCBAgQIAAAQIECBAgQIBARgKCekbF0BUCBAgQIECAAAECBAgQICCoGwMECBAgQIAAAQIECBAgQCAjAUE9o2LoCgECWxd45plnwgMPPBCOHTsW9u3bt/WGMvjklLYlA05dKEzg5MmT4fXXXw933XVX2LZtW2G939zdxx9/PDzxxBPh+PHjYefOnUVvi84TaBM4e/ZsuPvuu8Odd94ZDhw40BsqzpNHHnlkEvvv3hvvAwRmCAjqhgcBAqMIpB35+fPnw6233hpuuOGGxvXGkHrPPfeEHTt29NppLzLcVvuaOjmrz4sGXOS2LLpv2itfIB4UP/TQQ2/bkDHH+CzFRQb1Zc9lQb38+TL1LbjUkB19LrUNQX3qo8z2bVVAUN+qnM8RINBLIO3I3/3ud4c33nij8QrTxYsXw3333RcuXLgQXnnllaUE9XSioBpaUr/iyYWtXC3oBRVCENT7ilm+j0Du4XFRQT2HuZy7dZ9xY9lpClxqyF5EUF+WrPm5LHnr7SogqHeVshwBApckkA4GbrzxxvD1r3+98Ra5uMz9998fPvaxj60v0+c29kWE29THm2++ufWK/yUhdPzwIral46ostoICuR+cLiKo5zKXc7deweFvk2sCgrpHU0yKfAUE9Xxro2cEJiVQPRg4ffp04zOo8QA9/jt06NDbnjdPV8cSysGDBzc9w9oUbs+dOxdOnDgR1tbW1j+2d+/emc+K9rn9rt6fetvppMNnPvOZ8Oijj4YzZ86s9+Hw4cPhyJEjm2pbvRU5tnPTTTeFr371q5tOVNS3JTZw9OjRjSv86ap/uuKfbm1OTs8999z6IwVNDumzs/o4qcG44hvTJTzWx3d93Fbnan1c/fCHP1x/XjU+5tL0CMu8udwU1Iecy/VHAZr+tsT59NnPfnb9RGL6e9L0qEDse3wmPf6L7XzgAx8I3/zmNzf93RlyLtdv9a/+jVjxYW/zWwTmBfWm+Vjf36Y27rjjjnDq1KmN/V11LlX3UXEOxXlS3T/V3zFTH8vVv0H1OVT/OxP7N2vO1vd5iSbNl+rfqL6P4RloBBYpIKgvUlNbBAi0ClQPBuJCbTvl+DKa+u/jTjMeTKeXS6Wd9DXXXLMRetsOHKovt5kXULpeyWsK9PGzTz/99Ea4rh5kpJ1/0wFRva2mZ/Sbrg7Wb+utHnikA5rqwUw6IHrzzTfXT15U7erbHfsUTxiMcZu/KTO+wLx5UP99Glu7du3amG8pkKZxFbciPrYST/akk1bbt29f/1n8l+Zul7lcH49t82bWS9q6zuW43LPPPrsRpNO2vvrqqxs/a5qTTScG622lEwDVk3hDzuU03+P8j4/pxG2JJ/xuueUWL7Ibf5oVs8ZFBvV4ci7t7+r76aZ9VEJq239X726L8yuexI8vi/3iF78Ybr/99o0Xx9bnXtc52/S3sO4Rt+Phhx8On/70p4t/uWUxg1JHNwQEdYOBAIFRBKo7v7ijrYfFuMOMO9d4QB+v/s57g3v9QLy+o09X/KpXr9OBQ7wSVg+h6SCiGiqaYOoHw2mZ+s+bDn7qgaetraZtaXoLdtUgBaVqmIo/awos9YOTrqFmlI/0M34AABFSSURBVIFiJYMLtL1MLh5gp7lZnyPpClV6e3mXcRU3pMtjHPW2mv4/trXoudwWUOo/n3W3TgrFbW11nWuLmMvRKP5dTX0afCBZwSQEFhnU6299r47/phN3bUG97z6pPke7zNm47i5BfRJFthHFCgjqxZZOxwmUJVA/GKjuIOsHmE072frtsvEz1dvqqp95z3ves3F1r0mp6ZbVrkG97aCmHsK7BPW2tpq2pR7A6wcZ6SBoK0G9evU/lzd/lzW6y+rtrCvq9dtNq1tWvQX0UoL6vLncFFrTYxl16UuZy20nEeon0Loc9Le11RRUhpzL6SSM23XLmpPL7O2QQb3rvqzrcvUT4+kxlPjz6pjvMmfbgno6wR3v2Jn3uNwy62bdqyEgqK9GnW0lgaUL1A8GqreAxp1hfJ4sXa2r72TbbjWvXmXuu6NvApl3S3D8zBSDevWqRnre2LOtS58yg3WgS1Cf933IWw3qXeZyl6vL83C6zOUpBvXkkh5NEDTmjRS/Ly2otz0+Ur0L71KDehwV1Vv16++tMGoIjCUgqI8lbT0EVlyg6WAgHky+9NJL6zJXXnll6/PmTaGgy63vTbeLzypD0wFAffkp3vpe3cam55FXfOhObvNnhdi28V1H2GpQ7zKX590K36UgXeby1G5937lz5yaaeQGsi6Nlpi8wb5z0eZlcl1vfm+4o6fq4V6xG2x13iw7q1RPY8x7Fm/4osYXLEhDUlyVvvQRWTKDpYKDphS9NO+K2F6613foen7NtOlCPIaT+EpqmABJveavfUhsPVuLVqfiSpvqL42Ib9ZfZdLn1PX2u+hK6tpfgxCvd1T6l5dKV77aAPS9QxT5UTboGtRUbvpPa3HlXm5uuesfxVn2h47xxlULjvLtj0jiuzuV620PN5euuu279EZnqi+OaHoHpcnWu6SV0TS+TS9s7xFyOTtUadXk/wKQGto3ZksC8oN70/HfcH1VvNa8+MlN/eWp6Idysk8Bt66jOk/Qyufi3JX6rRGo37bPii+zSV7p2mbNtoT/OoXhLfXonxry/l1tC9yECHQUE9Y5QFiNA4NIEZgXX2HJ6K3TTzrP+VSrpa4+ef/75TW+Tnvf1Ll2f22x6hrYe3Osv5KrfGtc1qKewXv1Kp0996lPhy1/+8vrXQcWTDvFf/dnh+rZsNajHg5769jZ9hdylVd+ncxLocuA5b3xvNah3mctNbc8b/22+XeZyuk08tVEf/10P+pu+5jC+pbr6WM/Qc7m+LR5hyWnm5dmXtvdSVOdBdVzFfV19HxXbiF9deNttt62P9/TseLWNPkE9HQekR7Hi/1fbqv59ivvC+Eb2xx57bGOfudU5G+fL1VdfvekdN12PG/Ksrl6VLiCol15B/SdAgAABAgQIECBAgACBSQkI6pMqp40hQIAAAQIECBAgQIAAgdIFBPXSK6j/BAgQIECAAAECBAgQIDApAUF9UuW0MQQIECBAgAABAgQIECBQuoCgXnoF9Z8AAQIECBAgQIAAAQIEJiUgqE+qnDaGAAECBAgQIECAAAECBEoXENRLr6D+EyBAgAABAgQIECBAgMCkBAT1SZXTxhAgQIAAAQIECBAgQIBA6QKCeukV1H8CBAgQIECAAAECBAgQmJSAoD6pctoYAgQIECBAgAABAgQIEChdQFAvvYL6T4AAAQIECBAgQIAAAQKTEhDUJ1VOG0OAAAECBAgQIECAAAECpQsI6qVXUP8JECBAgAABAgQIECBAYFICgvqkymljCBAgQIAAAQIECBAgQKB0AUG99ArqPwECBAgQIECAAAECBAhMSkBQn1Q5bQwBAgQIECBAgAABAgQIlC4gqJdeQf0nQIAAAQIECBAgQIAAgUkJCOqTKqeNIUCAAAECBAgQIECAAIHSBQT10iuo/wQIECBAgAABAgQIECAwKQFBfVLltDEECBAgQIAAAQIECBAgULqAoF56BfWfAAECBAgQIECAAAECBCYlIKhPqpw2hgABAgQIECBAgAABAgRKFxDUS6+g/hMgQIAAAQIECBAgQIDApAQE9UmV08YQIECAAAECBAgQIECAQOkCgnrpFdR/AgQIECBAgAABAgQIEJiUgKA+qXLaGAIECBAgQIAAAQIECBAoXUBQL72C+k+AAAECBAgQIECAAAECkxIQ1CdVThtDgECpAq+d/+/w7z+4sNDuX7HtneFD+9+10DY19v8CP/32k+HnPzm3UJLLf/1D4R2//GsLbVNjbwlcuHAhvPzyywvl2LZtW3jve9+70DY1RoAAAQIEooCgbhwQIEBgyQLfefmN8IWvvThIL373qp3hT6771UHaXuVGf/zw8XDx3/5+EIIdt/9tuHz/oUHaXtVGX3nllfDkk08Osvn79+8PH/nIRwZpW6MECBAgsLoCgvrq1t6WEyCQicBf/+P3wrdeOj9Yb/7s994XfvNXfmmw9let4Z+9dCb86CtHBtvsy9//0bDjD780WPur2PCpU6fC2traYJt+/fXXh927dw/WvoYJECBAYPUEBPXVq7ktJkAgM4G/+oez4dtrPx6sV5//xL5w7d4rBmt/1Rr+2Yv/En508o8H2+zL3vc74V1HHhys/VVs+IknngivvvrqYJt++PDhsGfPnsHa1zABAgQIrJ6AoL56NbfFBAhkJlBKUD958mSIgSf9i+HkyJHNV5bPnTsXTpw4sXH1cseOHeHYsWNh3759b1OP7T399NOtv7948WK47777wpkzZ2auc+xylhLUz549G+6+++5w/vxbd2u01eLxxx8PDz300Fzj1N6HP/zhTXWvr6dej6NHj4YDBw6MXaZN6yslqHeZY3XvvXv3huPHj4edO3f2mmP1uRo/fOutt4YbbrhhqbWycgIECBB4S0BQNxIIECCwZIESgvozzzwTTp8+vRHQ4v/fc889oRrW04H/Nddcs7FcDIGPPPLIpjBeDRpt4bGprSWXaWP1JQT1eJLjwQcfDJ/85CfXT5Kkkx7f/e53N9WiXp8292qAbDpB01Sb2HYMyG0hcsx6lhDUu8yxNHduvvnmjUAda/Pss89ucp43x5raSXM6hxMrY44N6yJAgECuAoJ6rpXRLwIEVkaghKBeL0YKfvF24hTEmoJZWm7Xrl3r4b0aBA8dOhQeeOCBxivqMXy8/vrr4a677grxzdo5/SshqDd5pSCWrpqmWsTgXb2KGper1iWF+c997nPh0UcfDamWs2qS24mWEoJ6lznWNC/qdewyx+o1jutuGw85zT19IUCAwCoJCOqrVG3bSoBAlgJTCept4brt501hoYTAMJWgnq6q3nnnnZtuTW/7ef2ky6zJ1HQnxTIn3xSC+vbt29cfBamfKJlVl7Y51nRFva3uy6ybdRMgQGCVBQT1Va6+bSdAIAuBEoN6/YrprLDQdgv0vBARn4WuPhM/61ncMQtZalCvh+e+J0q6BvWuy41ZsxKDen2Ozbri3fdkWLRP7yY4ePBg+PjHPx7uvfdez6iPOSitiwABAnMEBHVDhAABAksWKDGo10PfEEH9qquu2rj1velW+2WVrcSg3nQr+lBBPcdnnUsM6m3vD6g/qhDnwVaCevxcqlX87xjYc3zUZFnz3HoJECCwbAFBfdkVsH4CBFZeoLSgXn/WORZwiKBevyW7LViOPYBKC+ptJzmGCOppXbEmOYW+0oJ60xxb5BX11FasU3zHRLqtPn7DgpfJjf0XxfoIECDQLCCoGxkECBBYskBJQb3pbe+Jb1HPqLc9K5vLldqSgnrb295jzYZ4Rj2XGtWndElBvW2OtZ0M28oz6k1vis/1JMuS/zxbPQECBJYmIKgvjd6KCRAg8JZAKUG97Xu0Ux2bnkWf9fbveVd0q1/zFteRywvKSgrqs76rvu0KbZtzl2fPmwJgDvO8lKA+b441nQxrejFcMm+bY31PquVQQ30gQIDAqgkI6qtWcdtLgEB2AiUE9XkBonqFNr4ELn4V27xwPetW9npY7LL+sQpbSlCfFdKTVX2ZWSdW5gX1WYFxrNq0raeEoN5ljDfdEj/r5EjbHEsvkqve5p5z/ZY9fqyfAAECyxAQ1Jehbp0ECBCoCJQQ1GMYqL6BvVrA9L3c1bB+/vz59UXqb2pPQXBtbe1tYyC+JCsF/PjL+jqr61nmACohqKfQlepQ9arXZJ5zCnV18x07doRjx46Fffv2rf8q16vpsW8lBPWuc6z6Ari4bfWXwHWdY011zWWOLXN+WzcBAgRyERDUc6mEfhAgsLICJQT1lS1Ow4aXENTVa7NACUFdzQgQIECAQFVAUDceCBAgsGQBQX3JBei5ekG9J1gGiwvqGRRBFwgQIECgl4Cg3ovLwgQIEFi8gKC+eNMhWxTUh9Qdpm1BfRhXrRIgQIDAcAKC+nC2WiZAgEAnAUG9E1M2Cwnq2ZSic0cE9c5UFiRAgACBTAQE9UwKoRsECKyugKBeVu0F9bLqFXsrqJdXMz0mQIDAqgsI6qs+Amw/AQJLFxDUl16CXh0Q1HtxZbGwoJ5FGXSCAAECBHoICOo9sCxKgACBIQQE9SFUh2tTUB/OdqiWBfWhZLVLgAABAkMJCOpDyWqXAAECHQW+8LUXw3defqPj0v0X+/wn9oVr917R/4M+0SgweFC/8oPhXX/0d/QXKPCNb3wjvPbaawtscXNThw8fDnv27BmsfQ0TIECAwOoJCOqrV3NbTIBAZgL//B/nwt+c+sEgvfqNPb8Y/uKm/YO0vcqN/ugrR8LPXjozCMEVf/CXYdvB3x+k7VVt9IUXXghPPfXUIJu/e/fucP311w/StkYJECBAYHUFBPXVrb0tJ0AgI4F/PXs+fOt7Fxbaox3b3xlu+uCusP3ydyy0XY2F8POf/iS8+U8nw//++L8WynH5+z8afuG3rltomxp7S+D73/9+WFtbWyjHtm3bwrXXXhsuu+yyhbarMQIECBAgIKgbAwQIECBAgAABAgQIECBAICMBQT2jYugKAQIECBAgQIAAAQIECBAQ1I0BAgQIECBAgAABAgQIECCQkYCgnlExdIUAAQIECBAgQIAAAQIECAjqxgABAgQIECBAgAABAgQIEMhIQFDPqBi6QoAAAQIECBAgQIAAAQIEBHVjgAABAgQIECBAgAABAgQIZCQgqGdUDF0hQIAAAQIECBAgQIAAAQKCujFAgAABAgQIECBAgAABAgQyEhDUMyqGrhAgQIAAAQIECBAgQIAAAUHdGCBAgAABAgQIECBAgAABAhkJCOoZFUNXCBAgQIAAAQIECBAgQICAoG4MECBAgAABAgQIECBAgACBjAQE9YyKoSsECBAgQIAAAQIECBAgQEBQNwYIECBAgAABAgQIECBAgEBGAoJ6RsXQFQIECBAgQIAAAQIECBAgIKgbAwQIECBAgAABAgQIECBAICMBQT2jYugKAQIECBAgQIAAAQIECBAQ1I0BAgQIECBAgAABAgQIECCQkYCgnlExdIUAAQIECBAgQIAAAQIECAjqxgABAgQIECBAgAABAgQIEMhIQFDPqBi6QoAAAQIECBAgQIAAAQIEBHVjgAABAgQIECBAgAABAgQIZCQgqGdUDF0hQIAAAQIECBAgQIAAAQKCujFAgAABAgQIECBAgAABAgQyEhDUMyqGrhAgQIAAAQIECBAgQIAAAUHdGCBAgAABAgQIECBAgAABAhkJCOoZFUNXCBAgQIAAAQIECBAgQICAoG4MECBAgAABAgQIECBAgACBjAQE9YyKoSsECBAgQIAAAQIECBAgQEBQNwYIECBAgAABAgQIECBAgEBGAoJ6RsXQFQIECBAgQIAAAQIECBAgIKgbAwQIECBAgAABAgQIECBAICMBQT2jYugKAQIECBAgQIAAAQIECBAQ1I0BAgQIECBAgAABAgQIECCQkYCgnlExdIUAAQIECBAgQIAAAQIECPwfzqG3keTAnIUAAAAASUVORK5CYII="/>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 name="Picture 1"/>
          <p:cNvPicPr>
            <a:picLocks noChangeAspect="1"/>
          </p:cNvPicPr>
          <p:nvPr/>
        </p:nvPicPr>
        <p:blipFill>
          <a:blip r:embed="rId3"/>
          <a:stretch>
            <a:fillRect/>
          </a:stretch>
        </p:blipFill>
        <p:spPr>
          <a:xfrm>
            <a:off x="2409953" y="1910075"/>
            <a:ext cx="6051804" cy="4406770"/>
          </a:xfrm>
          <a:prstGeom prst="rect">
            <a:avLst/>
          </a:prstGeom>
        </p:spPr>
      </p:pic>
    </p:spTree>
    <p:extLst>
      <p:ext uri="{BB962C8B-B14F-4D97-AF65-F5344CB8AC3E}">
        <p14:creationId xmlns:p14="http://schemas.microsoft.com/office/powerpoint/2010/main" val="8440246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819</TotalTime>
  <Words>1987</Words>
  <Application>Microsoft Office PowerPoint</Application>
  <PresentationFormat>Widescreen</PresentationFormat>
  <Paragraphs>236</Paragraphs>
  <Slides>38</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Helvetica Neue</vt:lpstr>
      <vt:lpstr>Courier New</vt:lpstr>
      <vt:lpstr>Calibri</vt:lpstr>
      <vt:lpstr>Wingdings</vt:lpstr>
      <vt:lpstr>Office Theme</vt:lpstr>
      <vt:lpstr>Pre-Bid Conference  ITB No. UNFPA/DNK/ITB/19/002   SUPPLY OF MALE LATEX CONDOMS, FEMALE CONDOMS AND WATER BASED PERSONAL LUBRICANTS IN SACHETS AND IN NON-UNIT USE CONTAINERS (MULTIPLE USING DISPENSING CONTAINERS)   September 2019</vt:lpstr>
      <vt:lpstr>About the Pre-Bid Conference</vt:lpstr>
      <vt:lpstr>Presentation Content</vt:lpstr>
      <vt:lpstr>Introduction to UNFPA</vt:lpstr>
      <vt:lpstr>PowerPoint Presentation</vt:lpstr>
      <vt:lpstr>UNFPA Procurement Services Branch</vt:lpstr>
      <vt:lpstr>PowerPoint Presentation</vt:lpstr>
      <vt:lpstr>2018 Contraceptives Procurement </vt:lpstr>
      <vt:lpstr>2018 Male Condoms, Female Condoms and Personal Lubricants Procurement </vt:lpstr>
      <vt:lpstr>ITB UNFPA/DNK/ITB/19/002: Combined bid for Male Condoms, Female Condoms and Personal Lubricants </vt:lpstr>
      <vt:lpstr>Target Suppliers</vt:lpstr>
      <vt:lpstr>Desired Outcome    </vt:lpstr>
      <vt:lpstr>Combined Bid</vt:lpstr>
      <vt:lpstr>PowerPoint Presentation</vt:lpstr>
      <vt:lpstr>PowerPoint Presentation</vt:lpstr>
      <vt:lpstr>Documentation to be submitted for  LOT A: Male Latex Condoms</vt:lpstr>
      <vt:lpstr>Documentation to be submitted for  LOT A: Male Latex Condoms</vt:lpstr>
      <vt:lpstr>PowerPoint Presentation</vt:lpstr>
      <vt:lpstr>PowerPoint Presentation</vt:lpstr>
      <vt:lpstr>PowerPoint Presentation</vt:lpstr>
      <vt:lpstr>Documentation to be submitted for  LOT B: Water Based Lubricant Sachets</vt:lpstr>
      <vt:lpstr>Documentation to be submitted for  LOT B: Water Based Lubricant Sachets</vt:lpstr>
      <vt:lpstr>PowerPoint Presentation</vt:lpstr>
      <vt:lpstr>Documentation to be submitted for  LOT C: Female Condoms</vt:lpstr>
      <vt:lpstr>Documentation to be submitted for  LOT C: Female Condoms</vt:lpstr>
      <vt:lpstr>PowerPoint Presentation</vt:lpstr>
      <vt:lpstr>Documentation to be submitted for  LOT D: Lubricants in non unit use containers </vt:lpstr>
      <vt:lpstr>Documentation to be submitted for  LOT D: Lubricants in non unit use containers </vt:lpstr>
      <vt:lpstr>PowerPoint Presentation</vt:lpstr>
      <vt:lpstr>Evaluation of proposals</vt:lpstr>
      <vt:lpstr>Preliminary Evaluation</vt:lpstr>
      <vt:lpstr>Evaluation of eligibility  and qualification</vt:lpstr>
      <vt:lpstr>Technical Evaluation</vt:lpstr>
      <vt:lpstr>Financial Evaluation</vt:lpstr>
      <vt:lpstr>Tentative Timeline</vt:lpstr>
      <vt:lpstr>Answer to questions from participants </vt:lpstr>
      <vt:lpstr>Questions and Answers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Pre-Bid Conference  ITB No. UNFPA/DNK/ITB/19/002   SUPPLY OF MALE LATEX CONDOMS, FEMALE CONDOMS AND WATER BASED PERSONAL LUBRICANTS IN SACHETS AND IN NON-UNIT USE CONTAINERS (MULTIPLE USING DISPENSING CONTAINERS)   September 2019</dc:title>
  <dc:creator>Maria Ruiz</dc:creator>
  <cp:lastModifiedBy>Maria Ruiz</cp:lastModifiedBy>
  <cp:revision>77</cp:revision>
  <dcterms:modified xsi:type="dcterms:W3CDTF">2019-09-23T08:59:48Z</dcterms:modified>
</cp:coreProperties>
</file>