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Lst>
  <p:sldSz cy="5143500" cx="9144000"/>
  <p:notesSz cx="6807200" cy="9939325"/>
  <p:embeddedFontLst>
    <p:embeddedFont>
      <p:font typeface="Roboto"/>
      <p:regular r:id="rId36"/>
      <p:bold r:id="rId37"/>
      <p:italic r:id="rId38"/>
      <p:boldItalic r:id="rId39"/>
    </p:embeddedFont>
    <p:embeddedFont>
      <p:font typeface="Open Sans SemiBold"/>
      <p:regular r:id="rId40"/>
      <p:bold r:id="rId41"/>
      <p:italic r:id="rId42"/>
      <p:boldItalic r:id="rId43"/>
    </p:embeddedFont>
    <p:embeddedFont>
      <p:font typeface="Open Sans ExtraBold"/>
      <p:bold r:id="rId44"/>
      <p:boldItalic r:id="rId45"/>
    </p:embeddedFont>
    <p:embeddedFont>
      <p:font typeface="Open Sans"/>
      <p:regular r:id="rId46"/>
      <p:bold r:id="rId47"/>
      <p:italic r:id="rId48"/>
      <p:boldItalic r:id="rId4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170">
          <p15:clr>
            <a:srgbClr val="9AA0A6"/>
          </p15:clr>
        </p15:guide>
        <p15:guide id="2" orient="horz" pos="1993">
          <p15:clr>
            <a:srgbClr val="9AA0A6"/>
          </p15:clr>
        </p15:guide>
        <p15:guide id="3" orient="horz" pos="2816">
          <p15:clr>
            <a:srgbClr val="9AA0A6"/>
          </p15:clr>
        </p15:guide>
        <p15:guide id="4" orient="horz" pos="1587">
          <p15:clr>
            <a:srgbClr val="9AA0A6"/>
          </p15:clr>
        </p15:guide>
        <p15:guide id="5" pos="2880">
          <p15:clr>
            <a:srgbClr val="A4A3A4"/>
          </p15:clr>
        </p15:guide>
      </p15:sldGuideLst>
    </p:ext>
    <p:ext uri="GoogleSlidesCustomDataVersion2">
      <go:slidesCustomData xmlns:go="http://customooxmlschemas.google.com/" r:id="rId50" roundtripDataSignature="AMtx7mipo6ZPc7sP2Krpxrliv68qyKewQ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893D2FA-8780-41D1-9125-E1478EC098C9}">
  <a:tblStyle styleId="{6893D2FA-8780-41D1-9125-E1478EC098C9}"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C8C72D37-3607-4D54-9D87-088B810F173F}" styleName="Table_1">
    <a:wholeTbl>
      <a:tcTxStyle b="off" i="off">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 styleId="{C22D2CF3-DE1A-4E0E-8417-C36293F20322}" styleName="Table_2">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170" orient="horz"/>
        <p:guide pos="1993" orient="horz"/>
        <p:guide pos="2816" orient="horz"/>
        <p:guide pos="1587"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OpenSansSemiBold-regular.fntdata"/><Relationship Id="rId42" Type="http://schemas.openxmlformats.org/officeDocument/2006/relationships/font" Target="fonts/OpenSansSemiBold-italic.fntdata"/><Relationship Id="rId41" Type="http://schemas.openxmlformats.org/officeDocument/2006/relationships/font" Target="fonts/OpenSansSemiBold-bold.fntdata"/><Relationship Id="rId44" Type="http://schemas.openxmlformats.org/officeDocument/2006/relationships/font" Target="fonts/OpenSansExtraBold-bold.fntdata"/><Relationship Id="rId43" Type="http://schemas.openxmlformats.org/officeDocument/2006/relationships/font" Target="fonts/OpenSansSemiBold-boldItalic.fntdata"/><Relationship Id="rId46" Type="http://schemas.openxmlformats.org/officeDocument/2006/relationships/font" Target="fonts/OpenSans-regular.fntdata"/><Relationship Id="rId45" Type="http://schemas.openxmlformats.org/officeDocument/2006/relationships/font" Target="fonts/OpenSansExtraBold-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48" Type="http://schemas.openxmlformats.org/officeDocument/2006/relationships/font" Target="fonts/OpenSans-italic.fntdata"/><Relationship Id="rId47" Type="http://schemas.openxmlformats.org/officeDocument/2006/relationships/font" Target="fonts/OpenSans-bold.fntdata"/><Relationship Id="rId49" Type="http://schemas.openxmlformats.org/officeDocument/2006/relationships/font" Target="fonts/OpenSans-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font" Target="fonts/Roboto-bold.fntdata"/><Relationship Id="rId36" Type="http://schemas.openxmlformats.org/officeDocument/2006/relationships/font" Target="fonts/Roboto-regular.fntdata"/><Relationship Id="rId39" Type="http://schemas.openxmlformats.org/officeDocument/2006/relationships/font" Target="fonts/Roboto-boldItalic.fntdata"/><Relationship Id="rId38" Type="http://schemas.openxmlformats.org/officeDocument/2006/relationships/font" Target="fonts/Roboto-italic.fntdata"/><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0" Type="http://customschemas.google.com/relationships/presentationmetadata" Target="meta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92075" y="746125"/>
            <a:ext cx="6623050" cy="3725863"/>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0720" y="4721186"/>
            <a:ext cx="5445760" cy="4472702"/>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p2:notes"/>
          <p:cNvSpPr/>
          <p:nvPr>
            <p:ph idx="2" type="sldImg"/>
          </p:nvPr>
        </p:nvSpPr>
        <p:spPr>
          <a:xfrm>
            <a:off x="92075" y="746125"/>
            <a:ext cx="6623050" cy="3725863"/>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1" name="Google Shape;131;p2:notes"/>
          <p:cNvSpPr txBox="1"/>
          <p:nvPr>
            <p:ph idx="1" type="body"/>
          </p:nvPr>
        </p:nvSpPr>
        <p:spPr>
          <a:xfrm>
            <a:off x="680720" y="4721186"/>
            <a:ext cx="5445760" cy="4472702"/>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100">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p16:notes"/>
          <p:cNvSpPr/>
          <p:nvPr>
            <p:ph idx="2" type="sldImg"/>
          </p:nvPr>
        </p:nvSpPr>
        <p:spPr>
          <a:xfrm>
            <a:off x="92075" y="746125"/>
            <a:ext cx="6623050" cy="3725863"/>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8" name="Google Shape;198;p16:notes"/>
          <p:cNvSpPr txBox="1"/>
          <p:nvPr>
            <p:ph idx="1" type="body"/>
          </p:nvPr>
        </p:nvSpPr>
        <p:spPr>
          <a:xfrm>
            <a:off x="680720" y="4721186"/>
            <a:ext cx="5445760" cy="4472702"/>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p17:notes"/>
          <p:cNvSpPr/>
          <p:nvPr>
            <p:ph idx="2" type="sldImg"/>
          </p:nvPr>
        </p:nvSpPr>
        <p:spPr>
          <a:xfrm>
            <a:off x="92075" y="746125"/>
            <a:ext cx="6623050" cy="3725863"/>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5" name="Google Shape;205;p17:notes"/>
          <p:cNvSpPr txBox="1"/>
          <p:nvPr>
            <p:ph idx="1" type="body"/>
          </p:nvPr>
        </p:nvSpPr>
        <p:spPr>
          <a:xfrm>
            <a:off x="680720" y="4721186"/>
            <a:ext cx="5445760" cy="4472702"/>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210bd59b3f2_0_134:notes"/>
          <p:cNvSpPr/>
          <p:nvPr>
            <p:ph idx="2" type="sldImg"/>
          </p:nvPr>
        </p:nvSpPr>
        <p:spPr>
          <a:xfrm>
            <a:off x="92075" y="746125"/>
            <a:ext cx="6623050" cy="3725863"/>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2" name="Google Shape;212;g210bd59b3f2_0_134:notes"/>
          <p:cNvSpPr txBox="1"/>
          <p:nvPr>
            <p:ph idx="1" type="body"/>
          </p:nvPr>
        </p:nvSpPr>
        <p:spPr>
          <a:xfrm>
            <a:off x="680720" y="4721186"/>
            <a:ext cx="5445760" cy="4472702"/>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301e9c5b509_0_131:notes"/>
          <p:cNvSpPr/>
          <p:nvPr>
            <p:ph idx="2" type="sldImg"/>
          </p:nvPr>
        </p:nvSpPr>
        <p:spPr>
          <a:xfrm>
            <a:off x="92075" y="746125"/>
            <a:ext cx="6623100" cy="3726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9" name="Google Shape;219;g301e9c5b509_0_131:notes"/>
          <p:cNvSpPr txBox="1"/>
          <p:nvPr>
            <p:ph idx="1" type="body"/>
          </p:nvPr>
        </p:nvSpPr>
        <p:spPr>
          <a:xfrm>
            <a:off x="680720" y="4721186"/>
            <a:ext cx="5445900" cy="44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g213e5e81095_0_6:notes"/>
          <p:cNvSpPr/>
          <p:nvPr>
            <p:ph idx="2" type="sldImg"/>
          </p:nvPr>
        </p:nvSpPr>
        <p:spPr>
          <a:xfrm>
            <a:off x="92075" y="746125"/>
            <a:ext cx="6623050" cy="3725863"/>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6" name="Google Shape;226;g213e5e81095_0_6:notes"/>
          <p:cNvSpPr txBox="1"/>
          <p:nvPr>
            <p:ph idx="1" type="body"/>
          </p:nvPr>
        </p:nvSpPr>
        <p:spPr>
          <a:xfrm>
            <a:off x="680720" y="4721186"/>
            <a:ext cx="5445760" cy="4472702"/>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g2e56a305d72_0_136:notes"/>
          <p:cNvSpPr/>
          <p:nvPr>
            <p:ph idx="2" type="sldImg"/>
          </p:nvPr>
        </p:nvSpPr>
        <p:spPr>
          <a:xfrm>
            <a:off x="378476" y="745449"/>
            <a:ext cx="6050700" cy="37272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4" name="Google Shape;234;g2e56a305d72_0_136:notes"/>
          <p:cNvSpPr txBox="1"/>
          <p:nvPr>
            <p:ph idx="1" type="body"/>
          </p:nvPr>
        </p:nvSpPr>
        <p:spPr>
          <a:xfrm>
            <a:off x="680720" y="4721179"/>
            <a:ext cx="5445900" cy="44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2e56a305d72_0_142:notes"/>
          <p:cNvSpPr/>
          <p:nvPr>
            <p:ph idx="2" type="sldImg"/>
          </p:nvPr>
        </p:nvSpPr>
        <p:spPr>
          <a:xfrm>
            <a:off x="378476" y="745449"/>
            <a:ext cx="6050700" cy="37272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1" name="Google Shape;241;g2e56a305d72_0_142:notes"/>
          <p:cNvSpPr txBox="1"/>
          <p:nvPr>
            <p:ph idx="1" type="body"/>
          </p:nvPr>
        </p:nvSpPr>
        <p:spPr>
          <a:xfrm>
            <a:off x="680720" y="4721179"/>
            <a:ext cx="5445900" cy="44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g210bd59b3f2_0_148:notes"/>
          <p:cNvSpPr/>
          <p:nvPr>
            <p:ph idx="2" type="sldImg"/>
          </p:nvPr>
        </p:nvSpPr>
        <p:spPr>
          <a:xfrm>
            <a:off x="92075" y="746125"/>
            <a:ext cx="6623050" cy="3725863"/>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8" name="Google Shape;248;g210bd59b3f2_0_148:notes"/>
          <p:cNvSpPr txBox="1"/>
          <p:nvPr>
            <p:ph idx="1" type="body"/>
          </p:nvPr>
        </p:nvSpPr>
        <p:spPr>
          <a:xfrm>
            <a:off x="680720" y="4721186"/>
            <a:ext cx="5445760" cy="4472702"/>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g210bd59b3f2_0_154:notes"/>
          <p:cNvSpPr/>
          <p:nvPr>
            <p:ph idx="2" type="sldImg"/>
          </p:nvPr>
        </p:nvSpPr>
        <p:spPr>
          <a:xfrm>
            <a:off x="92075" y="746125"/>
            <a:ext cx="6623050" cy="3725863"/>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7" name="Google Shape;257;g210bd59b3f2_0_154:notes"/>
          <p:cNvSpPr txBox="1"/>
          <p:nvPr>
            <p:ph idx="1" type="body"/>
          </p:nvPr>
        </p:nvSpPr>
        <p:spPr>
          <a:xfrm>
            <a:off x="680720" y="4721186"/>
            <a:ext cx="5445760" cy="4472702"/>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g301e9c5b509_0_1:notes"/>
          <p:cNvSpPr/>
          <p:nvPr>
            <p:ph idx="2" type="sldImg"/>
          </p:nvPr>
        </p:nvSpPr>
        <p:spPr>
          <a:xfrm>
            <a:off x="378476" y="745449"/>
            <a:ext cx="6050700" cy="37272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4" name="Google Shape;264;g301e9c5b509_0_1:notes"/>
          <p:cNvSpPr txBox="1"/>
          <p:nvPr>
            <p:ph idx="1" type="body"/>
          </p:nvPr>
        </p:nvSpPr>
        <p:spPr>
          <a:xfrm>
            <a:off x="680720" y="4721179"/>
            <a:ext cx="5445900" cy="44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2e952864bce_0_6:notes"/>
          <p:cNvSpPr/>
          <p:nvPr>
            <p:ph idx="2" type="sldImg"/>
          </p:nvPr>
        </p:nvSpPr>
        <p:spPr>
          <a:xfrm>
            <a:off x="378476" y="745449"/>
            <a:ext cx="6050700" cy="37272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8" name="Google Shape;138;g2e952864bce_0_6:notes"/>
          <p:cNvSpPr txBox="1"/>
          <p:nvPr>
            <p:ph idx="1" type="body"/>
          </p:nvPr>
        </p:nvSpPr>
        <p:spPr>
          <a:xfrm>
            <a:off x="680720" y="4721179"/>
            <a:ext cx="5445900" cy="44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g2e952864bce_0_150:notes"/>
          <p:cNvSpPr/>
          <p:nvPr>
            <p:ph idx="2" type="sldImg"/>
          </p:nvPr>
        </p:nvSpPr>
        <p:spPr>
          <a:xfrm>
            <a:off x="378476" y="745449"/>
            <a:ext cx="6050700" cy="37272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1" name="Google Shape;271;g2e952864bce_0_150:notes"/>
          <p:cNvSpPr txBox="1"/>
          <p:nvPr>
            <p:ph idx="1" type="body"/>
          </p:nvPr>
        </p:nvSpPr>
        <p:spPr>
          <a:xfrm>
            <a:off x="680720" y="4721179"/>
            <a:ext cx="5445900" cy="44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g210bd59b3f2_0_0:notes"/>
          <p:cNvSpPr/>
          <p:nvPr>
            <p:ph idx="2" type="sldImg"/>
          </p:nvPr>
        </p:nvSpPr>
        <p:spPr>
          <a:xfrm>
            <a:off x="92075" y="746125"/>
            <a:ext cx="6623050" cy="3725863"/>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8" name="Google Shape;278;g210bd59b3f2_0_0:notes"/>
          <p:cNvSpPr txBox="1"/>
          <p:nvPr>
            <p:ph idx="1" type="body"/>
          </p:nvPr>
        </p:nvSpPr>
        <p:spPr>
          <a:xfrm>
            <a:off x="680720" y="4721186"/>
            <a:ext cx="5445760" cy="4472702"/>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 name="Shape 298"/>
        <p:cNvGrpSpPr/>
        <p:nvPr/>
      </p:nvGrpSpPr>
      <p:grpSpPr>
        <a:xfrm>
          <a:off x="0" y="0"/>
          <a:ext cx="0" cy="0"/>
          <a:chOff x="0" y="0"/>
          <a:chExt cx="0" cy="0"/>
        </a:xfrm>
      </p:grpSpPr>
      <p:sp>
        <p:nvSpPr>
          <p:cNvPr id="299" name="Google Shape;299;g2e952864bce_0_424:notes"/>
          <p:cNvSpPr/>
          <p:nvPr>
            <p:ph idx="2" type="sldImg"/>
          </p:nvPr>
        </p:nvSpPr>
        <p:spPr>
          <a:xfrm>
            <a:off x="378476" y="745449"/>
            <a:ext cx="6050700" cy="37272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0" name="Google Shape;300;g2e952864bce_0_424:notes"/>
          <p:cNvSpPr txBox="1"/>
          <p:nvPr>
            <p:ph idx="1" type="body"/>
          </p:nvPr>
        </p:nvSpPr>
        <p:spPr>
          <a:xfrm>
            <a:off x="680720" y="4721179"/>
            <a:ext cx="5445900" cy="44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g2e952864bce_0_698:notes"/>
          <p:cNvSpPr/>
          <p:nvPr>
            <p:ph idx="2" type="sldImg"/>
          </p:nvPr>
        </p:nvSpPr>
        <p:spPr>
          <a:xfrm>
            <a:off x="378476" y="745449"/>
            <a:ext cx="6050700" cy="37272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7" name="Google Shape;307;g2e952864bce_0_698:notes"/>
          <p:cNvSpPr txBox="1"/>
          <p:nvPr>
            <p:ph idx="1" type="body"/>
          </p:nvPr>
        </p:nvSpPr>
        <p:spPr>
          <a:xfrm>
            <a:off x="680720" y="4721179"/>
            <a:ext cx="5445900" cy="44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2" name="Shape 312"/>
        <p:cNvGrpSpPr/>
        <p:nvPr/>
      </p:nvGrpSpPr>
      <p:grpSpPr>
        <a:xfrm>
          <a:off x="0" y="0"/>
          <a:ext cx="0" cy="0"/>
          <a:chOff x="0" y="0"/>
          <a:chExt cx="0" cy="0"/>
        </a:xfrm>
      </p:grpSpPr>
      <p:sp>
        <p:nvSpPr>
          <p:cNvPr id="313" name="Google Shape;313;g2e952864bce_0_561:notes"/>
          <p:cNvSpPr/>
          <p:nvPr>
            <p:ph idx="2" type="sldImg"/>
          </p:nvPr>
        </p:nvSpPr>
        <p:spPr>
          <a:xfrm>
            <a:off x="378476" y="745449"/>
            <a:ext cx="6050700" cy="37272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4" name="Google Shape;314;g2e952864bce_0_561:notes"/>
          <p:cNvSpPr txBox="1"/>
          <p:nvPr>
            <p:ph idx="1" type="body"/>
          </p:nvPr>
        </p:nvSpPr>
        <p:spPr>
          <a:xfrm>
            <a:off x="680720" y="4721179"/>
            <a:ext cx="5445900" cy="44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g2e952864bce_0_835:notes"/>
          <p:cNvSpPr/>
          <p:nvPr>
            <p:ph idx="2" type="sldImg"/>
          </p:nvPr>
        </p:nvSpPr>
        <p:spPr>
          <a:xfrm>
            <a:off x="378476" y="745449"/>
            <a:ext cx="6050700" cy="37272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1" name="Google Shape;321;g2e952864bce_0_835:notes"/>
          <p:cNvSpPr txBox="1"/>
          <p:nvPr>
            <p:ph idx="1" type="body"/>
          </p:nvPr>
        </p:nvSpPr>
        <p:spPr>
          <a:xfrm>
            <a:off x="680720" y="4721179"/>
            <a:ext cx="5445900" cy="44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g2e5a8ff0c02_0_0:notes"/>
          <p:cNvSpPr/>
          <p:nvPr>
            <p:ph idx="2" type="sldImg"/>
          </p:nvPr>
        </p:nvSpPr>
        <p:spPr>
          <a:xfrm>
            <a:off x="378476" y="745449"/>
            <a:ext cx="6050700" cy="37272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7" name="Google Shape;327;g2e5a8ff0c02_0_0:notes"/>
          <p:cNvSpPr txBox="1"/>
          <p:nvPr>
            <p:ph idx="1" type="body"/>
          </p:nvPr>
        </p:nvSpPr>
        <p:spPr>
          <a:xfrm>
            <a:off x="680720" y="4721179"/>
            <a:ext cx="5445900" cy="44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1" name="Shape 331"/>
        <p:cNvGrpSpPr/>
        <p:nvPr/>
      </p:nvGrpSpPr>
      <p:grpSpPr>
        <a:xfrm>
          <a:off x="0" y="0"/>
          <a:ext cx="0" cy="0"/>
          <a:chOff x="0" y="0"/>
          <a:chExt cx="0" cy="0"/>
        </a:xfrm>
      </p:grpSpPr>
      <p:sp>
        <p:nvSpPr>
          <p:cNvPr id="332" name="Google Shape;332;g2e5a8ff0c02_0_5:notes"/>
          <p:cNvSpPr/>
          <p:nvPr>
            <p:ph idx="2" type="sldImg"/>
          </p:nvPr>
        </p:nvSpPr>
        <p:spPr>
          <a:xfrm>
            <a:off x="378476" y="745449"/>
            <a:ext cx="6050700" cy="37272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3" name="Google Shape;333;g2e5a8ff0c02_0_5:notes"/>
          <p:cNvSpPr txBox="1"/>
          <p:nvPr>
            <p:ph idx="1" type="body"/>
          </p:nvPr>
        </p:nvSpPr>
        <p:spPr>
          <a:xfrm>
            <a:off x="680720" y="4721179"/>
            <a:ext cx="5445900" cy="44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7" name="Shape 337"/>
        <p:cNvGrpSpPr/>
        <p:nvPr/>
      </p:nvGrpSpPr>
      <p:grpSpPr>
        <a:xfrm>
          <a:off x="0" y="0"/>
          <a:ext cx="0" cy="0"/>
          <a:chOff x="0" y="0"/>
          <a:chExt cx="0" cy="0"/>
        </a:xfrm>
      </p:grpSpPr>
      <p:sp>
        <p:nvSpPr>
          <p:cNvPr id="338" name="Google Shape;338;g2e56a305d72_0_260:notes"/>
          <p:cNvSpPr/>
          <p:nvPr>
            <p:ph idx="2" type="sldImg"/>
          </p:nvPr>
        </p:nvSpPr>
        <p:spPr>
          <a:xfrm>
            <a:off x="378476" y="745449"/>
            <a:ext cx="6050700" cy="37272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9" name="Google Shape;339;g2e56a305d72_0_260:notes"/>
          <p:cNvSpPr txBox="1"/>
          <p:nvPr>
            <p:ph idx="1" type="body"/>
          </p:nvPr>
        </p:nvSpPr>
        <p:spPr>
          <a:xfrm>
            <a:off x="680720" y="4721179"/>
            <a:ext cx="5445900" cy="44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3" name="Shape 343"/>
        <p:cNvGrpSpPr/>
        <p:nvPr/>
      </p:nvGrpSpPr>
      <p:grpSpPr>
        <a:xfrm>
          <a:off x="0" y="0"/>
          <a:ext cx="0" cy="0"/>
          <a:chOff x="0" y="0"/>
          <a:chExt cx="0" cy="0"/>
        </a:xfrm>
      </p:grpSpPr>
      <p:sp>
        <p:nvSpPr>
          <p:cNvPr id="344" name="Google Shape;344;p29:notes"/>
          <p:cNvSpPr/>
          <p:nvPr>
            <p:ph idx="2" type="sldImg"/>
          </p:nvPr>
        </p:nvSpPr>
        <p:spPr>
          <a:xfrm>
            <a:off x="92075" y="746125"/>
            <a:ext cx="6623050" cy="3725863"/>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45" name="Google Shape;345;p29:notes"/>
          <p:cNvSpPr txBox="1"/>
          <p:nvPr>
            <p:ph idx="1" type="body"/>
          </p:nvPr>
        </p:nvSpPr>
        <p:spPr>
          <a:xfrm>
            <a:off x="680720" y="4721186"/>
            <a:ext cx="5445760" cy="4472702"/>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p4:notes"/>
          <p:cNvSpPr/>
          <p:nvPr>
            <p:ph idx="2" type="sldImg"/>
          </p:nvPr>
        </p:nvSpPr>
        <p:spPr>
          <a:xfrm>
            <a:off x="92075" y="746125"/>
            <a:ext cx="6623050" cy="3725863"/>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5" name="Google Shape;145;p4:notes"/>
          <p:cNvSpPr txBox="1"/>
          <p:nvPr>
            <p:ph idx="1" type="body"/>
          </p:nvPr>
        </p:nvSpPr>
        <p:spPr>
          <a:xfrm>
            <a:off x="680720" y="4721186"/>
            <a:ext cx="5445760" cy="4472702"/>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2e56a305d72_0_5:notes"/>
          <p:cNvSpPr txBox="1"/>
          <p:nvPr>
            <p:ph idx="1" type="body"/>
          </p:nvPr>
        </p:nvSpPr>
        <p:spPr>
          <a:xfrm>
            <a:off x="680720" y="4783300"/>
            <a:ext cx="5445900" cy="3913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52" name="Google Shape;152;g2e56a305d72_0_5:notes"/>
          <p:cNvSpPr/>
          <p:nvPr>
            <p:ph idx="2" type="sldImg"/>
          </p:nvPr>
        </p:nvSpPr>
        <p:spPr>
          <a:xfrm>
            <a:off x="680720" y="1242416"/>
            <a:ext cx="5445900" cy="33546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2f51bbe3dfc_0_0:notes"/>
          <p:cNvSpPr/>
          <p:nvPr>
            <p:ph idx="2" type="sldImg"/>
          </p:nvPr>
        </p:nvSpPr>
        <p:spPr>
          <a:xfrm>
            <a:off x="378476" y="745449"/>
            <a:ext cx="6050700" cy="37272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0" name="Google Shape;160;g2f51bbe3dfc_0_0:notes"/>
          <p:cNvSpPr txBox="1"/>
          <p:nvPr>
            <p:ph idx="1" type="body"/>
          </p:nvPr>
        </p:nvSpPr>
        <p:spPr>
          <a:xfrm>
            <a:off x="680720" y="4721179"/>
            <a:ext cx="5445900" cy="44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2f51bbe3dfc_0_9:notes"/>
          <p:cNvSpPr/>
          <p:nvPr>
            <p:ph idx="2" type="sldImg"/>
          </p:nvPr>
        </p:nvSpPr>
        <p:spPr>
          <a:xfrm>
            <a:off x="378476" y="745449"/>
            <a:ext cx="6050700" cy="37272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7" name="Google Shape;167;g2f51bbe3dfc_0_9:notes"/>
          <p:cNvSpPr txBox="1"/>
          <p:nvPr>
            <p:ph idx="1" type="body"/>
          </p:nvPr>
        </p:nvSpPr>
        <p:spPr>
          <a:xfrm>
            <a:off x="680720" y="4721179"/>
            <a:ext cx="5445900" cy="44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2f51bbe3dfc_0_15:notes"/>
          <p:cNvSpPr/>
          <p:nvPr>
            <p:ph idx="2" type="sldImg"/>
          </p:nvPr>
        </p:nvSpPr>
        <p:spPr>
          <a:xfrm>
            <a:off x="378476" y="745449"/>
            <a:ext cx="6050700" cy="37272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6" name="Google Shape;176;g2f51bbe3dfc_0_15:notes"/>
          <p:cNvSpPr txBox="1"/>
          <p:nvPr>
            <p:ph idx="1" type="body"/>
          </p:nvPr>
        </p:nvSpPr>
        <p:spPr>
          <a:xfrm>
            <a:off x="680720" y="4721179"/>
            <a:ext cx="5445900" cy="44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2f51bbe3dfc_0_21:notes"/>
          <p:cNvSpPr/>
          <p:nvPr>
            <p:ph idx="2" type="sldImg"/>
          </p:nvPr>
        </p:nvSpPr>
        <p:spPr>
          <a:xfrm>
            <a:off x="378476" y="745449"/>
            <a:ext cx="6050700" cy="37272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3" name="Google Shape;183;g2f51bbe3dfc_0_21:notes"/>
          <p:cNvSpPr txBox="1"/>
          <p:nvPr>
            <p:ph idx="1" type="body"/>
          </p:nvPr>
        </p:nvSpPr>
        <p:spPr>
          <a:xfrm>
            <a:off x="680720" y="4721179"/>
            <a:ext cx="5445900" cy="44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p15:notes"/>
          <p:cNvSpPr/>
          <p:nvPr>
            <p:ph idx="2" type="sldImg"/>
          </p:nvPr>
        </p:nvSpPr>
        <p:spPr>
          <a:xfrm>
            <a:off x="92075" y="746125"/>
            <a:ext cx="6623050" cy="3725863"/>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1" name="Google Shape;191;p15:notes"/>
          <p:cNvSpPr txBox="1"/>
          <p:nvPr>
            <p:ph idx="1" type="body"/>
          </p:nvPr>
        </p:nvSpPr>
        <p:spPr>
          <a:xfrm>
            <a:off x="680720" y="4721186"/>
            <a:ext cx="5445760" cy="4472702"/>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6.png"/><Relationship Id="rId4" Type="http://schemas.openxmlformats.org/officeDocument/2006/relationships/image" Target="../media/image2.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 Id="rId3" Type="http://schemas.openxmlformats.org/officeDocument/2006/relationships/image" Target="../media/image13.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 Id="rId3" Type="http://schemas.openxmlformats.org/officeDocument/2006/relationships/image" Target="../media/image13.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 Id="rId3" Type="http://schemas.openxmlformats.org/officeDocument/2006/relationships/image" Target="../media/image13.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s://drive.google.com/drive/u/0/folders/13ZDzGBjzc4F2udsVDsmdpN1xAyFGHsKq" TargetMode="External"/><Relationship Id="rId3" Type="http://schemas.openxmlformats.org/officeDocument/2006/relationships/image" Target="../media/image15.jpg"/><Relationship Id="rId4" Type="http://schemas.openxmlformats.org/officeDocument/2006/relationships/image" Target="../media/image6.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 Id="rId3" Type="http://schemas.openxmlformats.org/officeDocument/2006/relationships/image" Target="../media/image1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 Id="rId3" Type="http://schemas.openxmlformats.org/officeDocument/2006/relationships/image" Target="../media/image11.png"/><Relationship Id="rId4" Type="http://schemas.openxmlformats.org/officeDocument/2006/relationships/image" Target="../media/image13.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6.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5.png"/><Relationship Id="rId4" Type="http://schemas.openxmlformats.org/officeDocument/2006/relationships/image" Target="../media/image9.png"/><Relationship Id="rId5" Type="http://schemas.openxmlformats.org/officeDocument/2006/relationships/image" Target="../media/image8.png"/><Relationship Id="rId6" Type="http://schemas.openxmlformats.org/officeDocument/2006/relationships/image" Target="../media/image10.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12.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p:cSld name="CUSTOM_6">
    <p:spTree>
      <p:nvGrpSpPr>
        <p:cNvPr id="10" name="Shape 10"/>
        <p:cNvGrpSpPr/>
        <p:nvPr/>
      </p:nvGrpSpPr>
      <p:grpSpPr>
        <a:xfrm>
          <a:off x="0" y="0"/>
          <a:ext cx="0" cy="0"/>
          <a:chOff x="0" y="0"/>
          <a:chExt cx="0" cy="0"/>
        </a:xfrm>
      </p:grpSpPr>
      <p:sp>
        <p:nvSpPr>
          <p:cNvPr id="11" name="Google Shape;11;p31"/>
          <p:cNvSpPr txBox="1"/>
          <p:nvPr>
            <p:ph idx="12" type="sldNum"/>
          </p:nvPr>
        </p:nvSpPr>
        <p:spPr>
          <a:xfrm>
            <a:off x="8247150" y="4672475"/>
            <a:ext cx="256800" cy="1830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pic>
        <p:nvPicPr>
          <p:cNvPr id="12" name="Google Shape;12;p31"/>
          <p:cNvPicPr preferRelativeResize="0"/>
          <p:nvPr/>
        </p:nvPicPr>
        <p:blipFill rotWithShape="1">
          <a:blip r:embed="rId2">
            <a:alphaModFix/>
          </a:blip>
          <a:srcRect b="0" l="9816" r="3144" t="5845"/>
          <a:stretch/>
        </p:blipFill>
        <p:spPr>
          <a:xfrm>
            <a:off x="7641825" y="411175"/>
            <a:ext cx="1027875" cy="1041275"/>
          </a:xfrm>
          <a:prstGeom prst="rect">
            <a:avLst/>
          </a:prstGeom>
          <a:noFill/>
          <a:ln>
            <a:noFill/>
          </a:ln>
        </p:spPr>
      </p:pic>
      <p:sp>
        <p:nvSpPr>
          <p:cNvPr id="13" name="Google Shape;13;p31"/>
          <p:cNvSpPr txBox="1"/>
          <p:nvPr>
            <p:ph type="ctrTitle"/>
          </p:nvPr>
        </p:nvSpPr>
        <p:spPr>
          <a:xfrm>
            <a:off x="640200" y="1208275"/>
            <a:ext cx="7863600" cy="1158900"/>
          </a:xfrm>
          <a:prstGeom prst="rect">
            <a:avLst/>
          </a:prstGeom>
          <a:noFill/>
          <a:ln>
            <a:noFill/>
          </a:ln>
        </p:spPr>
        <p:txBody>
          <a:bodyPr anchorCtr="0" anchor="b" bIns="0" lIns="0" spcFirstLastPara="1" rIns="0" wrap="square" tIns="0">
            <a:noAutofit/>
          </a:bodyPr>
          <a:lstStyle>
            <a:lvl1pPr lvl="0" algn="ctr">
              <a:lnSpc>
                <a:spcPct val="100000"/>
              </a:lnSpc>
              <a:spcBef>
                <a:spcPts val="0"/>
              </a:spcBef>
              <a:spcAft>
                <a:spcPts val="0"/>
              </a:spcAft>
              <a:buSzPts val="4000"/>
              <a:buFont typeface="Open Sans"/>
              <a:buNone/>
              <a:defRPr sz="4000"/>
            </a:lvl1pPr>
            <a:lvl2pPr lvl="1" algn="l">
              <a:lnSpc>
                <a:spcPct val="100000"/>
              </a:lnSpc>
              <a:spcBef>
                <a:spcPts val="0"/>
              </a:spcBef>
              <a:spcAft>
                <a:spcPts val="0"/>
              </a:spcAft>
              <a:buSzPts val="4000"/>
              <a:buNone/>
              <a:defRPr sz="4000"/>
            </a:lvl2pPr>
            <a:lvl3pPr lvl="2" algn="l">
              <a:lnSpc>
                <a:spcPct val="100000"/>
              </a:lnSpc>
              <a:spcBef>
                <a:spcPts val="0"/>
              </a:spcBef>
              <a:spcAft>
                <a:spcPts val="0"/>
              </a:spcAft>
              <a:buSzPts val="4000"/>
              <a:buNone/>
              <a:defRPr sz="4000"/>
            </a:lvl3pPr>
            <a:lvl4pPr lvl="3" algn="l">
              <a:lnSpc>
                <a:spcPct val="100000"/>
              </a:lnSpc>
              <a:spcBef>
                <a:spcPts val="0"/>
              </a:spcBef>
              <a:spcAft>
                <a:spcPts val="0"/>
              </a:spcAft>
              <a:buSzPts val="4000"/>
              <a:buNone/>
              <a:defRPr sz="4000"/>
            </a:lvl4pPr>
            <a:lvl5pPr lvl="4" algn="l">
              <a:lnSpc>
                <a:spcPct val="100000"/>
              </a:lnSpc>
              <a:spcBef>
                <a:spcPts val="0"/>
              </a:spcBef>
              <a:spcAft>
                <a:spcPts val="0"/>
              </a:spcAft>
              <a:buSzPts val="4000"/>
              <a:buNone/>
              <a:defRPr sz="4000"/>
            </a:lvl5pPr>
            <a:lvl6pPr lvl="5" algn="l">
              <a:lnSpc>
                <a:spcPct val="100000"/>
              </a:lnSpc>
              <a:spcBef>
                <a:spcPts val="0"/>
              </a:spcBef>
              <a:spcAft>
                <a:spcPts val="0"/>
              </a:spcAft>
              <a:buSzPts val="4000"/>
              <a:buNone/>
              <a:defRPr sz="4000"/>
            </a:lvl6pPr>
            <a:lvl7pPr lvl="6" algn="l">
              <a:lnSpc>
                <a:spcPct val="100000"/>
              </a:lnSpc>
              <a:spcBef>
                <a:spcPts val="0"/>
              </a:spcBef>
              <a:spcAft>
                <a:spcPts val="0"/>
              </a:spcAft>
              <a:buSzPts val="4000"/>
              <a:buNone/>
              <a:defRPr sz="4000"/>
            </a:lvl7pPr>
            <a:lvl8pPr lvl="7" algn="l">
              <a:lnSpc>
                <a:spcPct val="100000"/>
              </a:lnSpc>
              <a:spcBef>
                <a:spcPts val="0"/>
              </a:spcBef>
              <a:spcAft>
                <a:spcPts val="0"/>
              </a:spcAft>
              <a:buSzPts val="4000"/>
              <a:buNone/>
              <a:defRPr sz="4000"/>
            </a:lvl8pPr>
            <a:lvl9pPr lvl="8" algn="l">
              <a:lnSpc>
                <a:spcPct val="100000"/>
              </a:lnSpc>
              <a:spcBef>
                <a:spcPts val="0"/>
              </a:spcBef>
              <a:spcAft>
                <a:spcPts val="0"/>
              </a:spcAft>
              <a:buSzPts val="4000"/>
              <a:buNone/>
              <a:defRPr sz="4000"/>
            </a:lvl9pPr>
          </a:lstStyle>
          <a:p/>
        </p:txBody>
      </p:sp>
      <p:sp>
        <p:nvSpPr>
          <p:cNvPr id="14" name="Google Shape;14;p31"/>
          <p:cNvSpPr txBox="1"/>
          <p:nvPr>
            <p:ph idx="1" type="subTitle"/>
          </p:nvPr>
        </p:nvSpPr>
        <p:spPr>
          <a:xfrm>
            <a:off x="640200" y="2476625"/>
            <a:ext cx="7863600" cy="587100"/>
          </a:xfrm>
          <a:prstGeom prst="rect">
            <a:avLst/>
          </a:prstGeom>
          <a:noFill/>
          <a:ln>
            <a:noFill/>
          </a:ln>
        </p:spPr>
        <p:txBody>
          <a:bodyPr anchorCtr="0" anchor="t" bIns="0" lIns="0" spcFirstLastPara="1" rIns="0" wrap="square" tIns="0">
            <a:noAutofit/>
          </a:bodyPr>
          <a:lstStyle>
            <a:lvl1pPr lvl="0" algn="ctr">
              <a:lnSpc>
                <a:spcPct val="130000"/>
              </a:lnSpc>
              <a:spcBef>
                <a:spcPts val="0"/>
              </a:spcBef>
              <a:spcAft>
                <a:spcPts val="0"/>
              </a:spcAft>
              <a:buSzPts val="1800"/>
              <a:buNone/>
              <a:defRPr sz="1800"/>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pic>
        <p:nvPicPr>
          <p:cNvPr id="15" name="Google Shape;15;p31"/>
          <p:cNvPicPr preferRelativeResize="0"/>
          <p:nvPr/>
        </p:nvPicPr>
        <p:blipFill rotWithShape="1">
          <a:blip r:embed="rId3">
            <a:alphaModFix/>
          </a:blip>
          <a:srcRect b="0" l="0" r="0" t="0"/>
          <a:stretch/>
        </p:blipFill>
        <p:spPr>
          <a:xfrm>
            <a:off x="3831212" y="411473"/>
            <a:ext cx="1481576" cy="218275"/>
          </a:xfrm>
          <a:prstGeom prst="rect">
            <a:avLst/>
          </a:prstGeom>
          <a:noFill/>
          <a:ln>
            <a:noFill/>
          </a:ln>
        </p:spPr>
      </p:pic>
      <p:pic>
        <p:nvPicPr>
          <p:cNvPr id="16" name="Google Shape;16;p31"/>
          <p:cNvPicPr preferRelativeResize="0"/>
          <p:nvPr/>
        </p:nvPicPr>
        <p:blipFill rotWithShape="1">
          <a:blip r:embed="rId4">
            <a:alphaModFix/>
          </a:blip>
          <a:srcRect b="106" l="0" r="0" t="118"/>
          <a:stretch/>
        </p:blipFill>
        <p:spPr>
          <a:xfrm>
            <a:off x="0" y="3348325"/>
            <a:ext cx="9143875" cy="1795175"/>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CUSTOM_5_1">
    <p:spTree>
      <p:nvGrpSpPr>
        <p:cNvPr id="67" name="Shape 67"/>
        <p:cNvGrpSpPr/>
        <p:nvPr/>
      </p:nvGrpSpPr>
      <p:grpSpPr>
        <a:xfrm>
          <a:off x="0" y="0"/>
          <a:ext cx="0" cy="0"/>
          <a:chOff x="0" y="0"/>
          <a:chExt cx="0" cy="0"/>
        </a:xfrm>
      </p:grpSpPr>
      <p:sp>
        <p:nvSpPr>
          <p:cNvPr id="68" name="Google Shape;68;p47"/>
          <p:cNvSpPr txBox="1"/>
          <p:nvPr>
            <p:ph idx="12" type="sldNum"/>
          </p:nvPr>
        </p:nvSpPr>
        <p:spPr>
          <a:xfrm>
            <a:off x="8247150" y="4672475"/>
            <a:ext cx="256800" cy="1830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69" name="Shape 69"/>
        <p:cNvGrpSpPr/>
        <p:nvPr/>
      </p:nvGrpSpPr>
      <p:grpSpPr>
        <a:xfrm>
          <a:off x="0" y="0"/>
          <a:ext cx="0" cy="0"/>
          <a:chOff x="0" y="0"/>
          <a:chExt cx="0" cy="0"/>
        </a:xfrm>
      </p:grpSpPr>
      <p:sp>
        <p:nvSpPr>
          <p:cNvPr id="70" name="Google Shape;70;p48"/>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71" name="Google Shape;71;p48"/>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72" name="Google Shape;72;p4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73" name="Google Shape;73;p4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
        <p:nvSpPr>
          <p:cNvPr id="74" name="Google Shape;74;p4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What we offer">
  <p:cSld name="What we offer">
    <p:spTree>
      <p:nvGrpSpPr>
        <p:cNvPr id="75" name="Shape 75"/>
        <p:cNvGrpSpPr/>
        <p:nvPr/>
      </p:nvGrpSpPr>
      <p:grpSpPr>
        <a:xfrm>
          <a:off x="0" y="0"/>
          <a:ext cx="0" cy="0"/>
          <a:chOff x="0" y="0"/>
          <a:chExt cx="0" cy="0"/>
        </a:xfrm>
      </p:grpSpPr>
      <p:sp>
        <p:nvSpPr>
          <p:cNvPr id="76" name="Google Shape;76;g22ba46eeb19_0_364"/>
          <p:cNvSpPr/>
          <p:nvPr>
            <p:ph idx="2" type="pic"/>
          </p:nvPr>
        </p:nvSpPr>
        <p:spPr>
          <a:xfrm>
            <a:off x="-3683" y="1217295"/>
            <a:ext cx="9147600" cy="2460300"/>
          </a:xfrm>
          <a:prstGeom prst="rect">
            <a:avLst/>
          </a:prstGeom>
          <a:noFill/>
          <a:ln>
            <a:noFill/>
          </a:ln>
        </p:spPr>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 Title and Content">
  <p:cSld name="CUSTOM_3">
    <p:spTree>
      <p:nvGrpSpPr>
        <p:cNvPr id="77" name="Shape 77"/>
        <p:cNvGrpSpPr/>
        <p:nvPr/>
      </p:nvGrpSpPr>
      <p:grpSpPr>
        <a:xfrm>
          <a:off x="0" y="0"/>
          <a:ext cx="0" cy="0"/>
          <a:chOff x="0" y="0"/>
          <a:chExt cx="0" cy="0"/>
        </a:xfrm>
      </p:grpSpPr>
      <p:sp>
        <p:nvSpPr>
          <p:cNvPr id="78" name="Google Shape;78;p35"/>
          <p:cNvSpPr txBox="1"/>
          <p:nvPr>
            <p:ph type="title"/>
          </p:nvPr>
        </p:nvSpPr>
        <p:spPr>
          <a:xfrm>
            <a:off x="640080" y="411480"/>
            <a:ext cx="7868100" cy="7497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79" name="Google Shape;79;p35"/>
          <p:cNvSpPr txBox="1"/>
          <p:nvPr>
            <p:ph idx="12" type="sldNum"/>
          </p:nvPr>
        </p:nvSpPr>
        <p:spPr>
          <a:xfrm>
            <a:off x="8247150" y="4672475"/>
            <a:ext cx="256800" cy="1830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sp>
        <p:nvSpPr>
          <p:cNvPr id="80" name="Google Shape;80;p35"/>
          <p:cNvSpPr txBox="1"/>
          <p:nvPr>
            <p:ph idx="10" type="dt"/>
          </p:nvPr>
        </p:nvSpPr>
        <p:spPr>
          <a:xfrm>
            <a:off x="2681700" y="4672464"/>
            <a:ext cx="4706100" cy="183000"/>
          </a:xfrm>
          <a:prstGeom prst="rect">
            <a:avLst/>
          </a:prstGeom>
          <a:noFill/>
          <a:ln>
            <a:noFill/>
          </a:ln>
        </p:spPr>
        <p:txBody>
          <a:bodyPr anchorCtr="0" anchor="b" bIns="0" lIns="0" spcFirstLastPara="1" rIns="0" wrap="square" tIns="0">
            <a:noAutofit/>
          </a:bodyPr>
          <a:lstStyle>
            <a:lvl1pPr lvl="0" marR="0" algn="l">
              <a:lnSpc>
                <a:spcPct val="100000"/>
              </a:lnSpc>
              <a:spcBef>
                <a:spcPts val="0"/>
              </a:spcBef>
              <a:spcAft>
                <a:spcPts val="0"/>
              </a:spcAft>
              <a:buClr>
                <a:schemeClr val="dk2"/>
              </a:buClr>
              <a:buSzPts val="1100"/>
              <a:buNone/>
              <a:defRPr b="0" i="0" sz="900" u="none" cap="none" strike="noStrike">
                <a:solidFill>
                  <a:schemeClr val="dk2"/>
                </a:solidFill>
                <a:latin typeface="Open Sans"/>
                <a:ea typeface="Open Sans"/>
                <a:cs typeface="Open Sans"/>
                <a:sym typeface="Open Sans"/>
              </a:defRPr>
            </a:lvl1pPr>
            <a:lvl2pPr lvl="1" marR="0" algn="l">
              <a:lnSpc>
                <a:spcPct val="100000"/>
              </a:lnSpc>
              <a:spcBef>
                <a:spcPts val="0"/>
              </a:spcBef>
              <a:spcAft>
                <a:spcPts val="0"/>
              </a:spcAft>
              <a:buSzPts val="1100"/>
              <a:buNone/>
              <a:defRPr b="0" i="0" sz="1400" u="none" cap="none" strike="noStrike">
                <a:solidFill>
                  <a:schemeClr val="dk1"/>
                </a:solidFill>
                <a:latin typeface="Open Sans"/>
                <a:ea typeface="Open Sans"/>
                <a:cs typeface="Open Sans"/>
                <a:sym typeface="Open Sans"/>
              </a:defRPr>
            </a:lvl2pPr>
            <a:lvl3pPr lvl="2" marR="0" algn="l">
              <a:lnSpc>
                <a:spcPct val="100000"/>
              </a:lnSpc>
              <a:spcBef>
                <a:spcPts val="0"/>
              </a:spcBef>
              <a:spcAft>
                <a:spcPts val="0"/>
              </a:spcAft>
              <a:buSzPts val="1100"/>
              <a:buNone/>
              <a:defRPr b="0" i="0" sz="1400" u="none" cap="none" strike="noStrike">
                <a:solidFill>
                  <a:schemeClr val="dk1"/>
                </a:solidFill>
                <a:latin typeface="Open Sans"/>
                <a:ea typeface="Open Sans"/>
                <a:cs typeface="Open Sans"/>
                <a:sym typeface="Open Sans"/>
              </a:defRPr>
            </a:lvl3pPr>
            <a:lvl4pPr lvl="3" marR="0" algn="l">
              <a:lnSpc>
                <a:spcPct val="100000"/>
              </a:lnSpc>
              <a:spcBef>
                <a:spcPts val="0"/>
              </a:spcBef>
              <a:spcAft>
                <a:spcPts val="0"/>
              </a:spcAft>
              <a:buSzPts val="1100"/>
              <a:buNone/>
              <a:defRPr b="0" i="0" sz="1400" u="none" cap="none" strike="noStrike">
                <a:solidFill>
                  <a:schemeClr val="dk1"/>
                </a:solidFill>
                <a:latin typeface="Open Sans"/>
                <a:ea typeface="Open Sans"/>
                <a:cs typeface="Open Sans"/>
                <a:sym typeface="Open Sans"/>
              </a:defRPr>
            </a:lvl4pPr>
            <a:lvl5pPr lvl="4" marR="0" algn="l">
              <a:lnSpc>
                <a:spcPct val="100000"/>
              </a:lnSpc>
              <a:spcBef>
                <a:spcPts val="0"/>
              </a:spcBef>
              <a:spcAft>
                <a:spcPts val="0"/>
              </a:spcAft>
              <a:buSzPts val="1100"/>
              <a:buNone/>
              <a:defRPr b="0" i="0" sz="1400" u="none" cap="none" strike="noStrike">
                <a:solidFill>
                  <a:schemeClr val="dk1"/>
                </a:solidFill>
                <a:latin typeface="Open Sans"/>
                <a:ea typeface="Open Sans"/>
                <a:cs typeface="Open Sans"/>
                <a:sym typeface="Open Sans"/>
              </a:defRPr>
            </a:lvl5pPr>
            <a:lvl6pPr lvl="5" marR="0" algn="l">
              <a:lnSpc>
                <a:spcPct val="100000"/>
              </a:lnSpc>
              <a:spcBef>
                <a:spcPts val="0"/>
              </a:spcBef>
              <a:spcAft>
                <a:spcPts val="0"/>
              </a:spcAft>
              <a:buSzPts val="1100"/>
              <a:buNone/>
              <a:defRPr b="0" i="0" sz="1400" u="none" cap="none" strike="noStrike">
                <a:solidFill>
                  <a:schemeClr val="dk1"/>
                </a:solidFill>
                <a:latin typeface="Open Sans"/>
                <a:ea typeface="Open Sans"/>
                <a:cs typeface="Open Sans"/>
                <a:sym typeface="Open Sans"/>
              </a:defRPr>
            </a:lvl6pPr>
            <a:lvl7pPr lvl="6" marR="0" algn="l">
              <a:lnSpc>
                <a:spcPct val="100000"/>
              </a:lnSpc>
              <a:spcBef>
                <a:spcPts val="0"/>
              </a:spcBef>
              <a:spcAft>
                <a:spcPts val="0"/>
              </a:spcAft>
              <a:buSzPts val="1100"/>
              <a:buNone/>
              <a:defRPr b="0" i="0" sz="1400" u="none" cap="none" strike="noStrike">
                <a:solidFill>
                  <a:schemeClr val="dk1"/>
                </a:solidFill>
                <a:latin typeface="Open Sans"/>
                <a:ea typeface="Open Sans"/>
                <a:cs typeface="Open Sans"/>
                <a:sym typeface="Open Sans"/>
              </a:defRPr>
            </a:lvl7pPr>
            <a:lvl8pPr lvl="7" marR="0" algn="l">
              <a:lnSpc>
                <a:spcPct val="100000"/>
              </a:lnSpc>
              <a:spcBef>
                <a:spcPts val="0"/>
              </a:spcBef>
              <a:spcAft>
                <a:spcPts val="0"/>
              </a:spcAft>
              <a:buSzPts val="1100"/>
              <a:buNone/>
              <a:defRPr b="0" i="0" sz="1400" u="none" cap="none" strike="noStrike">
                <a:solidFill>
                  <a:schemeClr val="dk1"/>
                </a:solidFill>
                <a:latin typeface="Open Sans"/>
                <a:ea typeface="Open Sans"/>
                <a:cs typeface="Open Sans"/>
                <a:sym typeface="Open Sans"/>
              </a:defRPr>
            </a:lvl8pPr>
            <a:lvl9pPr lvl="8" marR="0" algn="l">
              <a:lnSpc>
                <a:spcPct val="100000"/>
              </a:lnSpc>
              <a:spcBef>
                <a:spcPts val="0"/>
              </a:spcBef>
              <a:spcAft>
                <a:spcPts val="0"/>
              </a:spcAft>
              <a:buSzPts val="1100"/>
              <a:buNone/>
              <a:defRPr b="0" i="0" sz="1400" u="none" cap="none" strike="noStrike">
                <a:solidFill>
                  <a:schemeClr val="dk1"/>
                </a:solidFill>
                <a:latin typeface="Open Sans"/>
                <a:ea typeface="Open Sans"/>
                <a:cs typeface="Open Sans"/>
                <a:sym typeface="Open Sans"/>
              </a:defRPr>
            </a:lvl9pPr>
          </a:lstStyle>
          <a:p/>
        </p:txBody>
      </p:sp>
      <p:pic>
        <p:nvPicPr>
          <p:cNvPr id="81" name="Google Shape;81;p35"/>
          <p:cNvPicPr preferRelativeResize="0"/>
          <p:nvPr/>
        </p:nvPicPr>
        <p:blipFill rotWithShape="1">
          <a:blip r:embed="rId2">
            <a:alphaModFix/>
          </a:blip>
          <a:srcRect b="0" l="0" r="0" t="0"/>
          <a:stretch/>
        </p:blipFill>
        <p:spPr>
          <a:xfrm>
            <a:off x="640080" y="4672584"/>
            <a:ext cx="1241367" cy="182880"/>
          </a:xfrm>
          <a:prstGeom prst="rect">
            <a:avLst/>
          </a:prstGeom>
          <a:noFill/>
          <a:ln>
            <a:noFill/>
          </a:ln>
        </p:spPr>
      </p:pic>
      <p:sp>
        <p:nvSpPr>
          <p:cNvPr id="82" name="Google Shape;82;p35"/>
          <p:cNvSpPr txBox="1"/>
          <p:nvPr>
            <p:ph idx="1" type="body"/>
          </p:nvPr>
        </p:nvSpPr>
        <p:spPr>
          <a:xfrm>
            <a:off x="640080" y="1207008"/>
            <a:ext cx="7863900" cy="3263400"/>
          </a:xfrm>
          <a:prstGeom prst="rect">
            <a:avLst/>
          </a:prstGeom>
          <a:noFill/>
          <a:ln>
            <a:noFill/>
          </a:ln>
        </p:spPr>
        <p:txBody>
          <a:bodyPr anchorCtr="0" anchor="t" bIns="0" lIns="0" spcFirstLastPara="1" rIns="0" wrap="square" tIns="0">
            <a:noAutofit/>
          </a:bodyPr>
          <a:lstStyle>
            <a:lvl1pPr indent="-361950" lvl="0" marL="457200" marR="0" algn="l">
              <a:lnSpc>
                <a:spcPct val="130000"/>
              </a:lnSpc>
              <a:spcBef>
                <a:spcPts val="400"/>
              </a:spcBef>
              <a:spcAft>
                <a:spcPts val="0"/>
              </a:spcAft>
              <a:buClr>
                <a:schemeClr val="dk1"/>
              </a:buClr>
              <a:buSzPts val="2100"/>
              <a:buFont typeface="Arial"/>
              <a:buChar char="•"/>
              <a:defRPr b="0" i="0" sz="2100" u="none" cap="none" strike="noStrike">
                <a:solidFill>
                  <a:schemeClr val="dk1"/>
                </a:solidFill>
                <a:latin typeface="Open Sans"/>
                <a:ea typeface="Open Sans"/>
                <a:cs typeface="Open Sans"/>
                <a:sym typeface="Open Sans"/>
              </a:defRPr>
            </a:lvl1pPr>
            <a:lvl2pPr indent="-342900" lvl="1" marL="914400" marR="0" algn="l">
              <a:lnSpc>
                <a:spcPct val="13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indent="-323850" lvl="2" marL="1371600" marR="0" algn="l">
              <a:lnSpc>
                <a:spcPct val="13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indent="-317500" lvl="3" marL="1828800" marR="0" algn="l">
              <a:lnSpc>
                <a:spcPct val="13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indent="-317500" lvl="4" marL="2286000" marR="0" algn="l">
              <a:lnSpc>
                <a:spcPct val="13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indent="-317500" lvl="5" marL="2743200" marR="0" algn="l">
              <a:lnSpc>
                <a:spcPct val="13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6pPr>
            <a:lvl7pPr indent="-317500" lvl="6" marL="3200400" marR="0" algn="l">
              <a:lnSpc>
                <a:spcPct val="13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7pPr>
            <a:lvl8pPr indent="-317500" lvl="7" marL="3657600" marR="0" algn="l">
              <a:lnSpc>
                <a:spcPct val="13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8pPr>
            <a:lvl9pPr indent="-317500" lvl="8" marL="4114800" marR="0" algn="l">
              <a:lnSpc>
                <a:spcPct val="13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 Cover 1">
  <p:cSld name="TITLE_1">
    <p:bg>
      <p:bgPr>
        <a:solidFill>
          <a:schemeClr val="lt2"/>
        </a:solidFill>
      </p:bgPr>
    </p:bg>
    <p:spTree>
      <p:nvGrpSpPr>
        <p:cNvPr id="83" name="Shape 83"/>
        <p:cNvGrpSpPr/>
        <p:nvPr/>
      </p:nvGrpSpPr>
      <p:grpSpPr>
        <a:xfrm>
          <a:off x="0" y="0"/>
          <a:ext cx="0" cy="0"/>
          <a:chOff x="0" y="0"/>
          <a:chExt cx="0" cy="0"/>
        </a:xfrm>
      </p:grpSpPr>
      <p:sp>
        <p:nvSpPr>
          <p:cNvPr id="84" name="Google Shape;84;p38"/>
          <p:cNvSpPr txBox="1"/>
          <p:nvPr>
            <p:ph type="ctrTitle"/>
          </p:nvPr>
        </p:nvSpPr>
        <p:spPr>
          <a:xfrm>
            <a:off x="1828800" y="1379025"/>
            <a:ext cx="5486400" cy="1828800"/>
          </a:xfrm>
          <a:prstGeom prst="rect">
            <a:avLst/>
          </a:prstGeom>
          <a:noFill/>
          <a:ln>
            <a:noFill/>
          </a:ln>
        </p:spPr>
        <p:txBody>
          <a:bodyPr anchorCtr="0" anchor="b" bIns="0" lIns="0" spcFirstLastPara="1" rIns="0" wrap="square" tIns="0">
            <a:noAutofit/>
          </a:bodyPr>
          <a:lstStyle>
            <a:lvl1pPr lvl="0" algn="ctr">
              <a:lnSpc>
                <a:spcPct val="100000"/>
              </a:lnSpc>
              <a:spcBef>
                <a:spcPts val="0"/>
              </a:spcBef>
              <a:spcAft>
                <a:spcPts val="0"/>
              </a:spcAft>
              <a:buClr>
                <a:schemeClr val="lt1"/>
              </a:buClr>
              <a:buSzPts val="4000"/>
              <a:buFont typeface="Open Sans"/>
              <a:buNone/>
              <a:defRPr sz="4000">
                <a:solidFill>
                  <a:schemeClr val="lt1"/>
                </a:solidFill>
              </a:defRPr>
            </a:lvl1pPr>
            <a:lvl2pPr lvl="1" algn="l">
              <a:lnSpc>
                <a:spcPct val="100000"/>
              </a:lnSpc>
              <a:spcBef>
                <a:spcPts val="0"/>
              </a:spcBef>
              <a:spcAft>
                <a:spcPts val="0"/>
              </a:spcAft>
              <a:buSzPts val="4000"/>
              <a:buNone/>
              <a:defRPr sz="4000"/>
            </a:lvl2pPr>
            <a:lvl3pPr lvl="2" algn="l">
              <a:lnSpc>
                <a:spcPct val="100000"/>
              </a:lnSpc>
              <a:spcBef>
                <a:spcPts val="0"/>
              </a:spcBef>
              <a:spcAft>
                <a:spcPts val="0"/>
              </a:spcAft>
              <a:buSzPts val="4000"/>
              <a:buNone/>
              <a:defRPr sz="4000"/>
            </a:lvl3pPr>
            <a:lvl4pPr lvl="3" algn="l">
              <a:lnSpc>
                <a:spcPct val="100000"/>
              </a:lnSpc>
              <a:spcBef>
                <a:spcPts val="0"/>
              </a:spcBef>
              <a:spcAft>
                <a:spcPts val="0"/>
              </a:spcAft>
              <a:buSzPts val="4000"/>
              <a:buNone/>
              <a:defRPr sz="4000"/>
            </a:lvl4pPr>
            <a:lvl5pPr lvl="4" algn="l">
              <a:lnSpc>
                <a:spcPct val="100000"/>
              </a:lnSpc>
              <a:spcBef>
                <a:spcPts val="0"/>
              </a:spcBef>
              <a:spcAft>
                <a:spcPts val="0"/>
              </a:spcAft>
              <a:buSzPts val="4000"/>
              <a:buNone/>
              <a:defRPr sz="4000"/>
            </a:lvl5pPr>
            <a:lvl6pPr lvl="5" algn="l">
              <a:lnSpc>
                <a:spcPct val="100000"/>
              </a:lnSpc>
              <a:spcBef>
                <a:spcPts val="0"/>
              </a:spcBef>
              <a:spcAft>
                <a:spcPts val="0"/>
              </a:spcAft>
              <a:buSzPts val="4000"/>
              <a:buNone/>
              <a:defRPr sz="4000"/>
            </a:lvl6pPr>
            <a:lvl7pPr lvl="6" algn="l">
              <a:lnSpc>
                <a:spcPct val="100000"/>
              </a:lnSpc>
              <a:spcBef>
                <a:spcPts val="0"/>
              </a:spcBef>
              <a:spcAft>
                <a:spcPts val="0"/>
              </a:spcAft>
              <a:buSzPts val="4000"/>
              <a:buNone/>
              <a:defRPr sz="4000"/>
            </a:lvl7pPr>
            <a:lvl8pPr lvl="7" algn="l">
              <a:lnSpc>
                <a:spcPct val="100000"/>
              </a:lnSpc>
              <a:spcBef>
                <a:spcPts val="0"/>
              </a:spcBef>
              <a:spcAft>
                <a:spcPts val="0"/>
              </a:spcAft>
              <a:buSzPts val="4000"/>
              <a:buNone/>
              <a:defRPr sz="4000"/>
            </a:lvl8pPr>
            <a:lvl9pPr lvl="8" algn="l">
              <a:lnSpc>
                <a:spcPct val="100000"/>
              </a:lnSpc>
              <a:spcBef>
                <a:spcPts val="0"/>
              </a:spcBef>
              <a:spcAft>
                <a:spcPts val="0"/>
              </a:spcAft>
              <a:buSzPts val="4000"/>
              <a:buNone/>
              <a:defRPr sz="4000"/>
            </a:lvl9pPr>
          </a:lstStyle>
          <a:p/>
        </p:txBody>
      </p:sp>
      <p:sp>
        <p:nvSpPr>
          <p:cNvPr id="85" name="Google Shape;85;p38"/>
          <p:cNvSpPr txBox="1"/>
          <p:nvPr>
            <p:ph idx="1" type="subTitle"/>
          </p:nvPr>
        </p:nvSpPr>
        <p:spPr>
          <a:xfrm>
            <a:off x="1828800" y="3363519"/>
            <a:ext cx="5486400" cy="1241700"/>
          </a:xfrm>
          <a:prstGeom prst="rect">
            <a:avLst/>
          </a:prstGeom>
          <a:noFill/>
          <a:ln>
            <a:noFill/>
          </a:ln>
        </p:spPr>
        <p:txBody>
          <a:bodyPr anchorCtr="0" anchor="t" bIns="0" lIns="0" spcFirstLastPara="1" rIns="0" wrap="square" tIns="0">
            <a:noAutofit/>
          </a:bodyPr>
          <a:lstStyle>
            <a:lvl1pPr lvl="0" algn="ctr">
              <a:lnSpc>
                <a:spcPct val="130000"/>
              </a:lnSpc>
              <a:spcBef>
                <a:spcPts val="0"/>
              </a:spcBef>
              <a:spcAft>
                <a:spcPts val="0"/>
              </a:spcAft>
              <a:buClr>
                <a:schemeClr val="lt1"/>
              </a:buClr>
              <a:buSzPts val="1800"/>
              <a:buNone/>
              <a:defRPr sz="1800">
                <a:solidFill>
                  <a:schemeClr val="lt1"/>
                </a:solidFill>
              </a:defRPr>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pic>
        <p:nvPicPr>
          <p:cNvPr id="86" name="Google Shape;86;p38"/>
          <p:cNvPicPr preferRelativeResize="0"/>
          <p:nvPr/>
        </p:nvPicPr>
        <p:blipFill rotWithShape="1">
          <a:blip r:embed="rId2">
            <a:alphaModFix/>
          </a:blip>
          <a:srcRect b="118" l="0" r="0" t="118"/>
          <a:stretch/>
        </p:blipFill>
        <p:spPr>
          <a:xfrm>
            <a:off x="3826512" y="712851"/>
            <a:ext cx="1490976" cy="219650"/>
          </a:xfrm>
          <a:prstGeom prst="rect">
            <a:avLst/>
          </a:prstGeom>
          <a:noFill/>
          <a:ln>
            <a:noFill/>
          </a:ln>
        </p:spPr>
      </p:pic>
    </p:spTree>
  </p:cSld>
  <p:clrMapOvr>
    <a:masterClrMapping/>
  </p:clrMapOvr>
  <p:extLst>
    <p:ext uri="{DCECCB84-F9BA-43D5-87BE-67443E8EF086}">
      <p15:sldGuideLst>
        <p15:guide id="1" orient="horz" pos="1620">
          <p15:clr>
            <a:srgbClr val="FA7B17"/>
          </p15:clr>
        </p15:guide>
        <p15:guide id="2" pos="2880">
          <p15:clr>
            <a:srgbClr val="FA7B17"/>
          </p15:clr>
        </p15:guide>
      </p15:sldGuideLst>
    </p:ext>
  </p:extLst>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 Cover 2_Build the Future_internal watermark">
  <p:cSld name="TITLE_1_1">
    <p:bg>
      <p:bgPr>
        <a:solidFill>
          <a:schemeClr val="lt2"/>
        </a:solidFill>
      </p:bgPr>
    </p:bg>
    <p:spTree>
      <p:nvGrpSpPr>
        <p:cNvPr id="87" name="Shape 87"/>
        <p:cNvGrpSpPr/>
        <p:nvPr/>
      </p:nvGrpSpPr>
      <p:grpSpPr>
        <a:xfrm>
          <a:off x="0" y="0"/>
          <a:ext cx="0" cy="0"/>
          <a:chOff x="0" y="0"/>
          <a:chExt cx="0" cy="0"/>
        </a:xfrm>
      </p:grpSpPr>
      <p:sp>
        <p:nvSpPr>
          <p:cNvPr id="88" name="Google Shape;88;p39"/>
          <p:cNvSpPr txBox="1"/>
          <p:nvPr>
            <p:ph type="ctrTitle"/>
          </p:nvPr>
        </p:nvSpPr>
        <p:spPr>
          <a:xfrm>
            <a:off x="1828800" y="1379025"/>
            <a:ext cx="5486400" cy="1828800"/>
          </a:xfrm>
          <a:prstGeom prst="rect">
            <a:avLst/>
          </a:prstGeom>
          <a:noFill/>
          <a:ln>
            <a:noFill/>
          </a:ln>
        </p:spPr>
        <p:txBody>
          <a:bodyPr anchorCtr="0" anchor="b" bIns="0" lIns="0" spcFirstLastPara="1" rIns="0" wrap="square" tIns="0">
            <a:noAutofit/>
          </a:bodyPr>
          <a:lstStyle>
            <a:lvl1pPr lvl="0" algn="ctr">
              <a:lnSpc>
                <a:spcPct val="100000"/>
              </a:lnSpc>
              <a:spcBef>
                <a:spcPts val="0"/>
              </a:spcBef>
              <a:spcAft>
                <a:spcPts val="0"/>
              </a:spcAft>
              <a:buClr>
                <a:schemeClr val="lt1"/>
              </a:buClr>
              <a:buSzPts val="4000"/>
              <a:buFont typeface="Open Sans"/>
              <a:buNone/>
              <a:defRPr sz="4000">
                <a:solidFill>
                  <a:schemeClr val="lt1"/>
                </a:solidFill>
              </a:defRPr>
            </a:lvl1pPr>
            <a:lvl2pPr lvl="1" algn="l">
              <a:lnSpc>
                <a:spcPct val="100000"/>
              </a:lnSpc>
              <a:spcBef>
                <a:spcPts val="0"/>
              </a:spcBef>
              <a:spcAft>
                <a:spcPts val="0"/>
              </a:spcAft>
              <a:buSzPts val="4000"/>
              <a:buNone/>
              <a:defRPr sz="4000"/>
            </a:lvl2pPr>
            <a:lvl3pPr lvl="2" algn="l">
              <a:lnSpc>
                <a:spcPct val="100000"/>
              </a:lnSpc>
              <a:spcBef>
                <a:spcPts val="0"/>
              </a:spcBef>
              <a:spcAft>
                <a:spcPts val="0"/>
              </a:spcAft>
              <a:buSzPts val="4000"/>
              <a:buNone/>
              <a:defRPr sz="4000"/>
            </a:lvl3pPr>
            <a:lvl4pPr lvl="3" algn="l">
              <a:lnSpc>
                <a:spcPct val="100000"/>
              </a:lnSpc>
              <a:spcBef>
                <a:spcPts val="0"/>
              </a:spcBef>
              <a:spcAft>
                <a:spcPts val="0"/>
              </a:spcAft>
              <a:buSzPts val="4000"/>
              <a:buNone/>
              <a:defRPr sz="4000"/>
            </a:lvl4pPr>
            <a:lvl5pPr lvl="4" algn="l">
              <a:lnSpc>
                <a:spcPct val="100000"/>
              </a:lnSpc>
              <a:spcBef>
                <a:spcPts val="0"/>
              </a:spcBef>
              <a:spcAft>
                <a:spcPts val="0"/>
              </a:spcAft>
              <a:buSzPts val="4000"/>
              <a:buNone/>
              <a:defRPr sz="4000"/>
            </a:lvl5pPr>
            <a:lvl6pPr lvl="5" algn="l">
              <a:lnSpc>
                <a:spcPct val="100000"/>
              </a:lnSpc>
              <a:spcBef>
                <a:spcPts val="0"/>
              </a:spcBef>
              <a:spcAft>
                <a:spcPts val="0"/>
              </a:spcAft>
              <a:buSzPts val="4000"/>
              <a:buNone/>
              <a:defRPr sz="4000"/>
            </a:lvl6pPr>
            <a:lvl7pPr lvl="6" algn="l">
              <a:lnSpc>
                <a:spcPct val="100000"/>
              </a:lnSpc>
              <a:spcBef>
                <a:spcPts val="0"/>
              </a:spcBef>
              <a:spcAft>
                <a:spcPts val="0"/>
              </a:spcAft>
              <a:buSzPts val="4000"/>
              <a:buNone/>
              <a:defRPr sz="4000"/>
            </a:lvl7pPr>
            <a:lvl8pPr lvl="7" algn="l">
              <a:lnSpc>
                <a:spcPct val="100000"/>
              </a:lnSpc>
              <a:spcBef>
                <a:spcPts val="0"/>
              </a:spcBef>
              <a:spcAft>
                <a:spcPts val="0"/>
              </a:spcAft>
              <a:buSzPts val="4000"/>
              <a:buNone/>
              <a:defRPr sz="4000"/>
            </a:lvl8pPr>
            <a:lvl9pPr lvl="8" algn="l">
              <a:lnSpc>
                <a:spcPct val="100000"/>
              </a:lnSpc>
              <a:spcBef>
                <a:spcPts val="0"/>
              </a:spcBef>
              <a:spcAft>
                <a:spcPts val="0"/>
              </a:spcAft>
              <a:buSzPts val="4000"/>
              <a:buNone/>
              <a:defRPr sz="4000"/>
            </a:lvl9pPr>
          </a:lstStyle>
          <a:p/>
        </p:txBody>
      </p:sp>
      <p:pic>
        <p:nvPicPr>
          <p:cNvPr id="89" name="Google Shape;89;p39"/>
          <p:cNvPicPr preferRelativeResize="0"/>
          <p:nvPr/>
        </p:nvPicPr>
        <p:blipFill rotWithShape="1">
          <a:blip r:embed="rId2">
            <a:alphaModFix/>
          </a:blip>
          <a:srcRect b="118" l="0" r="0" t="118"/>
          <a:stretch/>
        </p:blipFill>
        <p:spPr>
          <a:xfrm>
            <a:off x="3826512" y="712851"/>
            <a:ext cx="1490976" cy="219650"/>
          </a:xfrm>
          <a:prstGeom prst="rect">
            <a:avLst/>
          </a:prstGeom>
          <a:noFill/>
          <a:ln>
            <a:noFill/>
          </a:ln>
        </p:spPr>
      </p:pic>
      <p:pic>
        <p:nvPicPr>
          <p:cNvPr id="90" name="Google Shape;90;p39"/>
          <p:cNvPicPr preferRelativeResize="0"/>
          <p:nvPr/>
        </p:nvPicPr>
        <p:blipFill rotWithShape="1">
          <a:blip r:embed="rId3">
            <a:alphaModFix/>
          </a:blip>
          <a:srcRect b="0" l="0" r="0" t="0"/>
          <a:stretch/>
        </p:blipFill>
        <p:spPr>
          <a:xfrm>
            <a:off x="4100677" y="4470412"/>
            <a:ext cx="942624" cy="263263"/>
          </a:xfrm>
          <a:prstGeom prst="rect">
            <a:avLst/>
          </a:prstGeom>
          <a:noFill/>
          <a:ln>
            <a:noFill/>
          </a:ln>
        </p:spPr>
      </p:pic>
      <p:sp>
        <p:nvSpPr>
          <p:cNvPr id="91" name="Google Shape;91;p39"/>
          <p:cNvSpPr txBox="1"/>
          <p:nvPr/>
        </p:nvSpPr>
        <p:spPr>
          <a:xfrm rot="-1516007">
            <a:off x="298782" y="694385"/>
            <a:ext cx="3511439" cy="1151026"/>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6000"/>
              <a:buFont typeface="Arial"/>
              <a:buNone/>
            </a:pPr>
            <a:r>
              <a:rPr b="1" i="0" lang="en" sz="6000" u="none" cap="none" strike="noStrike">
                <a:solidFill>
                  <a:srgbClr val="46A7D0"/>
                </a:solidFill>
                <a:latin typeface="Open Sans"/>
                <a:ea typeface="Open Sans"/>
                <a:cs typeface="Open Sans"/>
                <a:sym typeface="Open Sans"/>
              </a:rPr>
              <a:t>internal</a:t>
            </a:r>
            <a:endParaRPr b="1" i="0" sz="6000" u="none" cap="none" strike="noStrike">
              <a:solidFill>
                <a:srgbClr val="46A7D0"/>
              </a:solidFill>
              <a:latin typeface="Open Sans"/>
              <a:ea typeface="Open Sans"/>
              <a:cs typeface="Open Sans"/>
              <a:sym typeface="Open Sans"/>
            </a:endParaRPr>
          </a:p>
        </p:txBody>
      </p:sp>
      <p:sp>
        <p:nvSpPr>
          <p:cNvPr id="92" name="Google Shape;92;p39"/>
          <p:cNvSpPr txBox="1"/>
          <p:nvPr/>
        </p:nvSpPr>
        <p:spPr>
          <a:xfrm rot="-1516007">
            <a:off x="5705157" y="3082735"/>
            <a:ext cx="3511439" cy="1151026"/>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6000"/>
              <a:buFont typeface="Arial"/>
              <a:buNone/>
            </a:pPr>
            <a:r>
              <a:rPr b="1" i="0" lang="en" sz="6000" u="none" cap="none" strike="noStrike">
                <a:solidFill>
                  <a:srgbClr val="46A7D0"/>
                </a:solidFill>
                <a:latin typeface="Open Sans"/>
                <a:ea typeface="Open Sans"/>
                <a:cs typeface="Open Sans"/>
                <a:sym typeface="Open Sans"/>
              </a:rPr>
              <a:t>internal</a:t>
            </a:r>
            <a:endParaRPr b="1" i="0" sz="6000" u="none" cap="none" strike="noStrike">
              <a:solidFill>
                <a:srgbClr val="46A7D0"/>
              </a:solidFill>
              <a:latin typeface="Open Sans"/>
              <a:ea typeface="Open Sans"/>
              <a:cs typeface="Open Sans"/>
              <a:sym typeface="Open Sans"/>
            </a:endParaRPr>
          </a:p>
        </p:txBody>
      </p:sp>
      <p:sp>
        <p:nvSpPr>
          <p:cNvPr id="93" name="Google Shape;93;p39"/>
          <p:cNvSpPr txBox="1"/>
          <p:nvPr>
            <p:ph idx="1" type="subTitle"/>
          </p:nvPr>
        </p:nvSpPr>
        <p:spPr>
          <a:xfrm>
            <a:off x="1828800" y="3363525"/>
            <a:ext cx="5486400" cy="713700"/>
          </a:xfrm>
          <a:prstGeom prst="rect">
            <a:avLst/>
          </a:prstGeom>
          <a:noFill/>
          <a:ln>
            <a:noFill/>
          </a:ln>
        </p:spPr>
        <p:txBody>
          <a:bodyPr anchorCtr="0" anchor="t" bIns="0" lIns="0" spcFirstLastPara="1" rIns="0" wrap="square" tIns="0">
            <a:noAutofit/>
          </a:bodyPr>
          <a:lstStyle>
            <a:lvl1pPr lvl="0" algn="ctr">
              <a:lnSpc>
                <a:spcPct val="130000"/>
              </a:lnSpc>
              <a:spcBef>
                <a:spcPts val="0"/>
              </a:spcBef>
              <a:spcAft>
                <a:spcPts val="0"/>
              </a:spcAft>
              <a:buClr>
                <a:schemeClr val="lt1"/>
              </a:buClr>
              <a:buSzPts val="1800"/>
              <a:buNone/>
              <a:defRPr sz="1800">
                <a:solidFill>
                  <a:schemeClr val="lt1"/>
                </a:solidFill>
              </a:defRPr>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spTree>
  </p:cSld>
  <p:clrMapOvr>
    <a:masterClrMapping/>
  </p:clrMapOvr>
  <p:extLst>
    <p:ext uri="{DCECCB84-F9BA-43D5-87BE-67443E8EF086}">
      <p15:sldGuideLst>
        <p15:guide id="1" orient="horz" pos="1620">
          <p15:clr>
            <a:srgbClr val="FA7B17"/>
          </p15:clr>
        </p15:guide>
        <p15:guide id="2" pos="2880">
          <p15:clr>
            <a:srgbClr val="FA7B17"/>
          </p15:clr>
        </p15:guide>
      </p15:sldGuideLst>
    </p:ext>
  </p:extLst>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 Cover 3_Build the Future">
  <p:cSld name="TITLE_1_1_3">
    <p:bg>
      <p:bgPr>
        <a:solidFill>
          <a:schemeClr val="lt2"/>
        </a:solidFill>
      </p:bgPr>
    </p:bg>
    <p:spTree>
      <p:nvGrpSpPr>
        <p:cNvPr id="94" name="Shape 94"/>
        <p:cNvGrpSpPr/>
        <p:nvPr/>
      </p:nvGrpSpPr>
      <p:grpSpPr>
        <a:xfrm>
          <a:off x="0" y="0"/>
          <a:ext cx="0" cy="0"/>
          <a:chOff x="0" y="0"/>
          <a:chExt cx="0" cy="0"/>
        </a:xfrm>
      </p:grpSpPr>
      <p:sp>
        <p:nvSpPr>
          <p:cNvPr id="95" name="Google Shape;95;p40"/>
          <p:cNvSpPr txBox="1"/>
          <p:nvPr>
            <p:ph type="ctrTitle"/>
          </p:nvPr>
        </p:nvSpPr>
        <p:spPr>
          <a:xfrm>
            <a:off x="1828800" y="1379025"/>
            <a:ext cx="5486400" cy="1828800"/>
          </a:xfrm>
          <a:prstGeom prst="rect">
            <a:avLst/>
          </a:prstGeom>
          <a:noFill/>
          <a:ln>
            <a:noFill/>
          </a:ln>
        </p:spPr>
        <p:txBody>
          <a:bodyPr anchorCtr="0" anchor="b" bIns="0" lIns="0" spcFirstLastPara="1" rIns="0" wrap="square" tIns="0">
            <a:noAutofit/>
          </a:bodyPr>
          <a:lstStyle>
            <a:lvl1pPr lvl="0" algn="ctr">
              <a:lnSpc>
                <a:spcPct val="100000"/>
              </a:lnSpc>
              <a:spcBef>
                <a:spcPts val="0"/>
              </a:spcBef>
              <a:spcAft>
                <a:spcPts val="0"/>
              </a:spcAft>
              <a:buClr>
                <a:schemeClr val="lt1"/>
              </a:buClr>
              <a:buSzPts val="4000"/>
              <a:buFont typeface="Open Sans"/>
              <a:buNone/>
              <a:defRPr sz="4000">
                <a:solidFill>
                  <a:schemeClr val="lt1"/>
                </a:solidFill>
              </a:defRPr>
            </a:lvl1pPr>
            <a:lvl2pPr lvl="1" algn="l">
              <a:lnSpc>
                <a:spcPct val="100000"/>
              </a:lnSpc>
              <a:spcBef>
                <a:spcPts val="0"/>
              </a:spcBef>
              <a:spcAft>
                <a:spcPts val="0"/>
              </a:spcAft>
              <a:buSzPts val="4000"/>
              <a:buNone/>
              <a:defRPr sz="4000"/>
            </a:lvl2pPr>
            <a:lvl3pPr lvl="2" algn="l">
              <a:lnSpc>
                <a:spcPct val="100000"/>
              </a:lnSpc>
              <a:spcBef>
                <a:spcPts val="0"/>
              </a:spcBef>
              <a:spcAft>
                <a:spcPts val="0"/>
              </a:spcAft>
              <a:buSzPts val="4000"/>
              <a:buNone/>
              <a:defRPr sz="4000"/>
            </a:lvl3pPr>
            <a:lvl4pPr lvl="3" algn="l">
              <a:lnSpc>
                <a:spcPct val="100000"/>
              </a:lnSpc>
              <a:spcBef>
                <a:spcPts val="0"/>
              </a:spcBef>
              <a:spcAft>
                <a:spcPts val="0"/>
              </a:spcAft>
              <a:buSzPts val="4000"/>
              <a:buNone/>
              <a:defRPr sz="4000"/>
            </a:lvl4pPr>
            <a:lvl5pPr lvl="4" algn="l">
              <a:lnSpc>
                <a:spcPct val="100000"/>
              </a:lnSpc>
              <a:spcBef>
                <a:spcPts val="0"/>
              </a:spcBef>
              <a:spcAft>
                <a:spcPts val="0"/>
              </a:spcAft>
              <a:buSzPts val="4000"/>
              <a:buNone/>
              <a:defRPr sz="4000"/>
            </a:lvl5pPr>
            <a:lvl6pPr lvl="5" algn="l">
              <a:lnSpc>
                <a:spcPct val="100000"/>
              </a:lnSpc>
              <a:spcBef>
                <a:spcPts val="0"/>
              </a:spcBef>
              <a:spcAft>
                <a:spcPts val="0"/>
              </a:spcAft>
              <a:buSzPts val="4000"/>
              <a:buNone/>
              <a:defRPr sz="4000"/>
            </a:lvl6pPr>
            <a:lvl7pPr lvl="6" algn="l">
              <a:lnSpc>
                <a:spcPct val="100000"/>
              </a:lnSpc>
              <a:spcBef>
                <a:spcPts val="0"/>
              </a:spcBef>
              <a:spcAft>
                <a:spcPts val="0"/>
              </a:spcAft>
              <a:buSzPts val="4000"/>
              <a:buNone/>
              <a:defRPr sz="4000"/>
            </a:lvl7pPr>
            <a:lvl8pPr lvl="7" algn="l">
              <a:lnSpc>
                <a:spcPct val="100000"/>
              </a:lnSpc>
              <a:spcBef>
                <a:spcPts val="0"/>
              </a:spcBef>
              <a:spcAft>
                <a:spcPts val="0"/>
              </a:spcAft>
              <a:buSzPts val="4000"/>
              <a:buNone/>
              <a:defRPr sz="4000"/>
            </a:lvl8pPr>
            <a:lvl9pPr lvl="8" algn="l">
              <a:lnSpc>
                <a:spcPct val="100000"/>
              </a:lnSpc>
              <a:spcBef>
                <a:spcPts val="0"/>
              </a:spcBef>
              <a:spcAft>
                <a:spcPts val="0"/>
              </a:spcAft>
              <a:buSzPts val="4000"/>
              <a:buNone/>
              <a:defRPr sz="4000"/>
            </a:lvl9pPr>
          </a:lstStyle>
          <a:p/>
        </p:txBody>
      </p:sp>
      <p:sp>
        <p:nvSpPr>
          <p:cNvPr id="96" name="Google Shape;96;p40"/>
          <p:cNvSpPr txBox="1"/>
          <p:nvPr>
            <p:ph idx="1" type="subTitle"/>
          </p:nvPr>
        </p:nvSpPr>
        <p:spPr>
          <a:xfrm>
            <a:off x="1828800" y="3363525"/>
            <a:ext cx="5486400" cy="713700"/>
          </a:xfrm>
          <a:prstGeom prst="rect">
            <a:avLst/>
          </a:prstGeom>
          <a:noFill/>
          <a:ln>
            <a:noFill/>
          </a:ln>
        </p:spPr>
        <p:txBody>
          <a:bodyPr anchorCtr="0" anchor="t" bIns="0" lIns="0" spcFirstLastPara="1" rIns="0" wrap="square" tIns="0">
            <a:noAutofit/>
          </a:bodyPr>
          <a:lstStyle>
            <a:lvl1pPr lvl="0" algn="ctr">
              <a:lnSpc>
                <a:spcPct val="130000"/>
              </a:lnSpc>
              <a:spcBef>
                <a:spcPts val="0"/>
              </a:spcBef>
              <a:spcAft>
                <a:spcPts val="0"/>
              </a:spcAft>
              <a:buClr>
                <a:schemeClr val="lt1"/>
              </a:buClr>
              <a:buSzPts val="1800"/>
              <a:buNone/>
              <a:defRPr sz="1800">
                <a:solidFill>
                  <a:schemeClr val="lt1"/>
                </a:solidFill>
              </a:defRPr>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pic>
        <p:nvPicPr>
          <p:cNvPr id="97" name="Google Shape;97;p40"/>
          <p:cNvPicPr preferRelativeResize="0"/>
          <p:nvPr/>
        </p:nvPicPr>
        <p:blipFill rotWithShape="1">
          <a:blip r:embed="rId2">
            <a:alphaModFix/>
          </a:blip>
          <a:srcRect b="118" l="0" r="0" t="118"/>
          <a:stretch/>
        </p:blipFill>
        <p:spPr>
          <a:xfrm>
            <a:off x="3826512" y="712851"/>
            <a:ext cx="1490976" cy="219650"/>
          </a:xfrm>
          <a:prstGeom prst="rect">
            <a:avLst/>
          </a:prstGeom>
          <a:noFill/>
          <a:ln>
            <a:noFill/>
          </a:ln>
        </p:spPr>
      </p:pic>
      <p:pic>
        <p:nvPicPr>
          <p:cNvPr id="98" name="Google Shape;98;p40"/>
          <p:cNvPicPr preferRelativeResize="0"/>
          <p:nvPr/>
        </p:nvPicPr>
        <p:blipFill rotWithShape="1">
          <a:blip r:embed="rId3">
            <a:alphaModFix/>
          </a:blip>
          <a:srcRect b="0" l="0" r="0" t="0"/>
          <a:stretch/>
        </p:blipFill>
        <p:spPr>
          <a:xfrm>
            <a:off x="4100677" y="4470412"/>
            <a:ext cx="942624" cy="263263"/>
          </a:xfrm>
          <a:prstGeom prst="rect">
            <a:avLst/>
          </a:prstGeom>
          <a:noFill/>
          <a:ln>
            <a:noFill/>
          </a:ln>
        </p:spPr>
      </p:pic>
    </p:spTree>
  </p:cSld>
  <p:clrMapOvr>
    <a:masterClrMapping/>
  </p:clrMapOvr>
  <p:extLst>
    <p:ext uri="{DCECCB84-F9BA-43D5-87BE-67443E8EF086}">
      <p15:sldGuideLst>
        <p15:guide id="1" orient="horz" pos="1620">
          <p15:clr>
            <a:srgbClr val="FA7B17"/>
          </p15:clr>
        </p15:guide>
        <p15:guide id="2" pos="2880">
          <p15:clr>
            <a:srgbClr val="FA7B17"/>
          </p15:clr>
        </p15:guide>
      </p15:sldGuideLst>
    </p:ext>
  </p:extLst>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 Cover 4_Build the Future">
  <p:cSld name="TITLE_1_1_2">
    <p:bg>
      <p:bgPr>
        <a:solidFill>
          <a:schemeClr val="lt2"/>
        </a:solidFill>
      </p:bgPr>
    </p:bg>
    <p:spTree>
      <p:nvGrpSpPr>
        <p:cNvPr id="99" name="Shape 99"/>
        <p:cNvGrpSpPr/>
        <p:nvPr/>
      </p:nvGrpSpPr>
      <p:grpSpPr>
        <a:xfrm>
          <a:off x="0" y="0"/>
          <a:ext cx="0" cy="0"/>
          <a:chOff x="0" y="0"/>
          <a:chExt cx="0" cy="0"/>
        </a:xfrm>
      </p:grpSpPr>
      <p:sp>
        <p:nvSpPr>
          <p:cNvPr id="100" name="Google Shape;100;p41"/>
          <p:cNvSpPr txBox="1"/>
          <p:nvPr>
            <p:ph type="ctrTitle"/>
          </p:nvPr>
        </p:nvSpPr>
        <p:spPr>
          <a:xfrm>
            <a:off x="1828800" y="836575"/>
            <a:ext cx="5486400" cy="1828800"/>
          </a:xfrm>
          <a:prstGeom prst="rect">
            <a:avLst/>
          </a:prstGeom>
          <a:noFill/>
          <a:ln>
            <a:noFill/>
          </a:ln>
        </p:spPr>
        <p:txBody>
          <a:bodyPr anchorCtr="0" anchor="b" bIns="0" lIns="0" spcFirstLastPara="1" rIns="0" wrap="square" tIns="0">
            <a:noAutofit/>
          </a:bodyPr>
          <a:lstStyle>
            <a:lvl1pPr lvl="0" algn="ctr">
              <a:lnSpc>
                <a:spcPct val="100000"/>
              </a:lnSpc>
              <a:spcBef>
                <a:spcPts val="0"/>
              </a:spcBef>
              <a:spcAft>
                <a:spcPts val="0"/>
              </a:spcAft>
              <a:buClr>
                <a:schemeClr val="lt1"/>
              </a:buClr>
              <a:buSzPts val="4000"/>
              <a:buFont typeface="Open Sans"/>
              <a:buNone/>
              <a:defRPr sz="4000">
                <a:solidFill>
                  <a:schemeClr val="lt1"/>
                </a:solidFill>
              </a:defRPr>
            </a:lvl1pPr>
            <a:lvl2pPr lvl="1" algn="l">
              <a:lnSpc>
                <a:spcPct val="100000"/>
              </a:lnSpc>
              <a:spcBef>
                <a:spcPts val="0"/>
              </a:spcBef>
              <a:spcAft>
                <a:spcPts val="0"/>
              </a:spcAft>
              <a:buSzPts val="4000"/>
              <a:buNone/>
              <a:defRPr sz="4000"/>
            </a:lvl2pPr>
            <a:lvl3pPr lvl="2" algn="l">
              <a:lnSpc>
                <a:spcPct val="100000"/>
              </a:lnSpc>
              <a:spcBef>
                <a:spcPts val="0"/>
              </a:spcBef>
              <a:spcAft>
                <a:spcPts val="0"/>
              </a:spcAft>
              <a:buSzPts val="4000"/>
              <a:buNone/>
              <a:defRPr sz="4000"/>
            </a:lvl3pPr>
            <a:lvl4pPr lvl="3" algn="l">
              <a:lnSpc>
                <a:spcPct val="100000"/>
              </a:lnSpc>
              <a:spcBef>
                <a:spcPts val="0"/>
              </a:spcBef>
              <a:spcAft>
                <a:spcPts val="0"/>
              </a:spcAft>
              <a:buSzPts val="4000"/>
              <a:buNone/>
              <a:defRPr sz="4000"/>
            </a:lvl4pPr>
            <a:lvl5pPr lvl="4" algn="l">
              <a:lnSpc>
                <a:spcPct val="100000"/>
              </a:lnSpc>
              <a:spcBef>
                <a:spcPts val="0"/>
              </a:spcBef>
              <a:spcAft>
                <a:spcPts val="0"/>
              </a:spcAft>
              <a:buSzPts val="4000"/>
              <a:buNone/>
              <a:defRPr sz="4000"/>
            </a:lvl5pPr>
            <a:lvl6pPr lvl="5" algn="l">
              <a:lnSpc>
                <a:spcPct val="100000"/>
              </a:lnSpc>
              <a:spcBef>
                <a:spcPts val="0"/>
              </a:spcBef>
              <a:spcAft>
                <a:spcPts val="0"/>
              </a:spcAft>
              <a:buSzPts val="4000"/>
              <a:buNone/>
              <a:defRPr sz="4000"/>
            </a:lvl6pPr>
            <a:lvl7pPr lvl="6" algn="l">
              <a:lnSpc>
                <a:spcPct val="100000"/>
              </a:lnSpc>
              <a:spcBef>
                <a:spcPts val="0"/>
              </a:spcBef>
              <a:spcAft>
                <a:spcPts val="0"/>
              </a:spcAft>
              <a:buSzPts val="4000"/>
              <a:buNone/>
              <a:defRPr sz="4000"/>
            </a:lvl7pPr>
            <a:lvl8pPr lvl="7" algn="l">
              <a:lnSpc>
                <a:spcPct val="100000"/>
              </a:lnSpc>
              <a:spcBef>
                <a:spcPts val="0"/>
              </a:spcBef>
              <a:spcAft>
                <a:spcPts val="0"/>
              </a:spcAft>
              <a:buSzPts val="4000"/>
              <a:buNone/>
              <a:defRPr sz="4000"/>
            </a:lvl8pPr>
            <a:lvl9pPr lvl="8" algn="l">
              <a:lnSpc>
                <a:spcPct val="100000"/>
              </a:lnSpc>
              <a:spcBef>
                <a:spcPts val="0"/>
              </a:spcBef>
              <a:spcAft>
                <a:spcPts val="0"/>
              </a:spcAft>
              <a:buSzPts val="4000"/>
              <a:buNone/>
              <a:defRPr sz="4000"/>
            </a:lvl9pPr>
          </a:lstStyle>
          <a:p/>
        </p:txBody>
      </p:sp>
      <p:sp>
        <p:nvSpPr>
          <p:cNvPr id="101" name="Google Shape;101;p41"/>
          <p:cNvSpPr txBox="1"/>
          <p:nvPr>
            <p:ph idx="1" type="subTitle"/>
          </p:nvPr>
        </p:nvSpPr>
        <p:spPr>
          <a:xfrm>
            <a:off x="1828800" y="2821069"/>
            <a:ext cx="5486400" cy="1241700"/>
          </a:xfrm>
          <a:prstGeom prst="rect">
            <a:avLst/>
          </a:prstGeom>
          <a:noFill/>
          <a:ln>
            <a:noFill/>
          </a:ln>
        </p:spPr>
        <p:txBody>
          <a:bodyPr anchorCtr="0" anchor="t" bIns="0" lIns="0" spcFirstLastPara="1" rIns="0" wrap="square" tIns="0">
            <a:noAutofit/>
          </a:bodyPr>
          <a:lstStyle>
            <a:lvl1pPr lvl="0" algn="ctr">
              <a:lnSpc>
                <a:spcPct val="130000"/>
              </a:lnSpc>
              <a:spcBef>
                <a:spcPts val="0"/>
              </a:spcBef>
              <a:spcAft>
                <a:spcPts val="0"/>
              </a:spcAft>
              <a:buClr>
                <a:schemeClr val="lt1"/>
              </a:buClr>
              <a:buSzPts val="1800"/>
              <a:buNone/>
              <a:defRPr sz="1800">
                <a:solidFill>
                  <a:schemeClr val="lt1"/>
                </a:solidFill>
              </a:defRPr>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pic>
        <p:nvPicPr>
          <p:cNvPr id="102" name="Google Shape;102;p41"/>
          <p:cNvPicPr preferRelativeResize="0"/>
          <p:nvPr/>
        </p:nvPicPr>
        <p:blipFill rotWithShape="1">
          <a:blip r:embed="rId2">
            <a:alphaModFix/>
          </a:blip>
          <a:srcRect b="118" l="0" r="0" t="118"/>
          <a:stretch/>
        </p:blipFill>
        <p:spPr>
          <a:xfrm>
            <a:off x="546154" y="4536801"/>
            <a:ext cx="1490976" cy="219650"/>
          </a:xfrm>
          <a:prstGeom prst="rect">
            <a:avLst/>
          </a:prstGeom>
          <a:noFill/>
          <a:ln>
            <a:noFill/>
          </a:ln>
        </p:spPr>
      </p:pic>
      <p:pic>
        <p:nvPicPr>
          <p:cNvPr id="103" name="Google Shape;103;p41"/>
          <p:cNvPicPr preferRelativeResize="0"/>
          <p:nvPr/>
        </p:nvPicPr>
        <p:blipFill rotWithShape="1">
          <a:blip r:embed="rId3">
            <a:alphaModFix/>
          </a:blip>
          <a:srcRect b="0" l="0" r="0" t="0"/>
          <a:stretch/>
        </p:blipFill>
        <p:spPr>
          <a:xfrm>
            <a:off x="7561177" y="4515012"/>
            <a:ext cx="942624" cy="263263"/>
          </a:xfrm>
          <a:prstGeom prst="rect">
            <a:avLst/>
          </a:prstGeom>
          <a:noFill/>
          <a:ln>
            <a:noFill/>
          </a:ln>
        </p:spPr>
      </p:pic>
    </p:spTree>
  </p:cSld>
  <p:clrMapOvr>
    <a:masterClrMapping/>
  </p:clrMapOvr>
  <p:extLst>
    <p:ext uri="{DCECCB84-F9BA-43D5-87BE-67443E8EF086}">
      <p15:sldGuideLst>
        <p15:guide id="1" orient="horz" pos="1620">
          <p15:clr>
            <a:srgbClr val="FA7B17"/>
          </p15:clr>
        </p15:guide>
        <p15:guide id="2" pos="2880">
          <p15:clr>
            <a:srgbClr val="FA7B17"/>
          </p15:clr>
        </p15:guide>
      </p15:sldGuideLst>
    </p:ext>
  </p:extLst>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 Cover with photo">
  <p:cSld name="CUSTOM_10_1">
    <p:spTree>
      <p:nvGrpSpPr>
        <p:cNvPr id="104" name="Shape 104"/>
        <p:cNvGrpSpPr/>
        <p:nvPr/>
      </p:nvGrpSpPr>
      <p:grpSpPr>
        <a:xfrm>
          <a:off x="0" y="0"/>
          <a:ext cx="0" cy="0"/>
          <a:chOff x="0" y="0"/>
          <a:chExt cx="0" cy="0"/>
        </a:xfrm>
      </p:grpSpPr>
      <p:pic>
        <p:nvPicPr>
          <p:cNvPr id="105" name="Google Shape;105;p42">
            <a:hlinkClick r:id="rId2"/>
          </p:cNvPr>
          <p:cNvPicPr preferRelativeResize="0"/>
          <p:nvPr/>
        </p:nvPicPr>
        <p:blipFill rotWithShape="1">
          <a:blip r:embed="rId3">
            <a:alphaModFix/>
          </a:blip>
          <a:srcRect b="40881" l="0" r="0" t="23360"/>
          <a:stretch/>
        </p:blipFill>
        <p:spPr>
          <a:xfrm>
            <a:off x="0" y="2964375"/>
            <a:ext cx="9144000" cy="2179124"/>
          </a:xfrm>
          <a:prstGeom prst="rect">
            <a:avLst/>
          </a:prstGeom>
          <a:noFill/>
          <a:ln>
            <a:noFill/>
          </a:ln>
        </p:spPr>
      </p:pic>
      <p:sp>
        <p:nvSpPr>
          <p:cNvPr id="106" name="Google Shape;106;p42"/>
          <p:cNvSpPr txBox="1"/>
          <p:nvPr>
            <p:ph type="ctrTitle"/>
          </p:nvPr>
        </p:nvSpPr>
        <p:spPr>
          <a:xfrm>
            <a:off x="640200" y="945000"/>
            <a:ext cx="7863600" cy="1158900"/>
          </a:xfrm>
          <a:prstGeom prst="rect">
            <a:avLst/>
          </a:prstGeom>
          <a:noFill/>
          <a:ln>
            <a:noFill/>
          </a:ln>
        </p:spPr>
        <p:txBody>
          <a:bodyPr anchorCtr="0" anchor="b" bIns="0" lIns="0" spcFirstLastPara="1" rIns="0" wrap="square" tIns="0">
            <a:noAutofit/>
          </a:bodyPr>
          <a:lstStyle>
            <a:lvl1pPr lvl="0" algn="ctr">
              <a:lnSpc>
                <a:spcPct val="100000"/>
              </a:lnSpc>
              <a:spcBef>
                <a:spcPts val="0"/>
              </a:spcBef>
              <a:spcAft>
                <a:spcPts val="0"/>
              </a:spcAft>
              <a:buSzPts val="4000"/>
              <a:buFont typeface="Open Sans"/>
              <a:buNone/>
              <a:defRPr sz="4000"/>
            </a:lvl1pPr>
            <a:lvl2pPr lvl="1" algn="l">
              <a:lnSpc>
                <a:spcPct val="100000"/>
              </a:lnSpc>
              <a:spcBef>
                <a:spcPts val="0"/>
              </a:spcBef>
              <a:spcAft>
                <a:spcPts val="0"/>
              </a:spcAft>
              <a:buSzPts val="4000"/>
              <a:buNone/>
              <a:defRPr sz="4000"/>
            </a:lvl2pPr>
            <a:lvl3pPr lvl="2" algn="l">
              <a:lnSpc>
                <a:spcPct val="100000"/>
              </a:lnSpc>
              <a:spcBef>
                <a:spcPts val="0"/>
              </a:spcBef>
              <a:spcAft>
                <a:spcPts val="0"/>
              </a:spcAft>
              <a:buSzPts val="4000"/>
              <a:buNone/>
              <a:defRPr sz="4000"/>
            </a:lvl3pPr>
            <a:lvl4pPr lvl="3" algn="l">
              <a:lnSpc>
                <a:spcPct val="100000"/>
              </a:lnSpc>
              <a:spcBef>
                <a:spcPts val="0"/>
              </a:spcBef>
              <a:spcAft>
                <a:spcPts val="0"/>
              </a:spcAft>
              <a:buSzPts val="4000"/>
              <a:buNone/>
              <a:defRPr sz="4000"/>
            </a:lvl4pPr>
            <a:lvl5pPr lvl="4" algn="l">
              <a:lnSpc>
                <a:spcPct val="100000"/>
              </a:lnSpc>
              <a:spcBef>
                <a:spcPts val="0"/>
              </a:spcBef>
              <a:spcAft>
                <a:spcPts val="0"/>
              </a:spcAft>
              <a:buSzPts val="4000"/>
              <a:buNone/>
              <a:defRPr sz="4000"/>
            </a:lvl5pPr>
            <a:lvl6pPr lvl="5" algn="l">
              <a:lnSpc>
                <a:spcPct val="100000"/>
              </a:lnSpc>
              <a:spcBef>
                <a:spcPts val="0"/>
              </a:spcBef>
              <a:spcAft>
                <a:spcPts val="0"/>
              </a:spcAft>
              <a:buSzPts val="4000"/>
              <a:buNone/>
              <a:defRPr sz="4000"/>
            </a:lvl6pPr>
            <a:lvl7pPr lvl="6" algn="l">
              <a:lnSpc>
                <a:spcPct val="100000"/>
              </a:lnSpc>
              <a:spcBef>
                <a:spcPts val="0"/>
              </a:spcBef>
              <a:spcAft>
                <a:spcPts val="0"/>
              </a:spcAft>
              <a:buSzPts val="4000"/>
              <a:buNone/>
              <a:defRPr sz="4000"/>
            </a:lvl7pPr>
            <a:lvl8pPr lvl="7" algn="l">
              <a:lnSpc>
                <a:spcPct val="100000"/>
              </a:lnSpc>
              <a:spcBef>
                <a:spcPts val="0"/>
              </a:spcBef>
              <a:spcAft>
                <a:spcPts val="0"/>
              </a:spcAft>
              <a:buSzPts val="4000"/>
              <a:buNone/>
              <a:defRPr sz="4000"/>
            </a:lvl8pPr>
            <a:lvl9pPr lvl="8" algn="l">
              <a:lnSpc>
                <a:spcPct val="100000"/>
              </a:lnSpc>
              <a:spcBef>
                <a:spcPts val="0"/>
              </a:spcBef>
              <a:spcAft>
                <a:spcPts val="0"/>
              </a:spcAft>
              <a:buSzPts val="4000"/>
              <a:buNone/>
              <a:defRPr sz="4000"/>
            </a:lvl9pPr>
          </a:lstStyle>
          <a:p/>
        </p:txBody>
      </p:sp>
      <p:sp>
        <p:nvSpPr>
          <p:cNvPr id="107" name="Google Shape;107;p42"/>
          <p:cNvSpPr txBox="1"/>
          <p:nvPr>
            <p:ph idx="1" type="subTitle"/>
          </p:nvPr>
        </p:nvSpPr>
        <p:spPr>
          <a:xfrm>
            <a:off x="640200" y="2213350"/>
            <a:ext cx="7863600" cy="587100"/>
          </a:xfrm>
          <a:prstGeom prst="rect">
            <a:avLst/>
          </a:prstGeom>
          <a:noFill/>
          <a:ln>
            <a:noFill/>
          </a:ln>
        </p:spPr>
        <p:txBody>
          <a:bodyPr anchorCtr="0" anchor="t" bIns="0" lIns="0" spcFirstLastPara="1" rIns="0" wrap="square" tIns="0">
            <a:noAutofit/>
          </a:bodyPr>
          <a:lstStyle>
            <a:lvl1pPr lvl="0" algn="ctr">
              <a:lnSpc>
                <a:spcPct val="130000"/>
              </a:lnSpc>
              <a:spcBef>
                <a:spcPts val="0"/>
              </a:spcBef>
              <a:spcAft>
                <a:spcPts val="0"/>
              </a:spcAft>
              <a:buSzPts val="1800"/>
              <a:buNone/>
              <a:defRPr sz="1800"/>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pic>
        <p:nvPicPr>
          <p:cNvPr id="108" name="Google Shape;108;p42"/>
          <p:cNvPicPr preferRelativeResize="0"/>
          <p:nvPr/>
        </p:nvPicPr>
        <p:blipFill rotWithShape="1">
          <a:blip r:embed="rId4">
            <a:alphaModFix/>
          </a:blip>
          <a:srcRect b="0" l="0" r="0" t="0"/>
          <a:stretch/>
        </p:blipFill>
        <p:spPr>
          <a:xfrm>
            <a:off x="3831212" y="411473"/>
            <a:ext cx="1481576" cy="218275"/>
          </a:xfrm>
          <a:prstGeom prst="rect">
            <a:avLst/>
          </a:prstGeom>
          <a:noFill/>
          <a:ln>
            <a:noFill/>
          </a:ln>
        </p:spPr>
      </p:pic>
    </p:spTree>
  </p:cSld>
  <p:clrMapOvr>
    <a:masterClrMapping/>
  </p:clrMapOvr>
  <p:extLst>
    <p:ext uri="{DCECCB84-F9BA-43D5-87BE-67443E8EF086}">
      <p15:sldGuideLst>
        <p15:guide id="1" orient="horz" pos="1620">
          <p15:clr>
            <a:srgbClr val="FA7B17"/>
          </p15:clr>
        </p15:guide>
      </p15:sldGuideLst>
    </p:ext>
  </p:extLst>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 Section slide 1">
  <p:cSld name="CUSTOM_2">
    <p:bg>
      <p:bgPr>
        <a:blipFill>
          <a:blip r:embed="rId2">
            <a:alphaModFix/>
          </a:blip>
          <a:stretch>
            <a:fillRect/>
          </a:stretch>
        </a:blipFill>
      </p:bgPr>
    </p:bg>
    <p:spTree>
      <p:nvGrpSpPr>
        <p:cNvPr id="109" name="Shape 109"/>
        <p:cNvGrpSpPr/>
        <p:nvPr/>
      </p:nvGrpSpPr>
      <p:grpSpPr>
        <a:xfrm>
          <a:off x="0" y="0"/>
          <a:ext cx="0" cy="0"/>
          <a:chOff x="0" y="0"/>
          <a:chExt cx="0" cy="0"/>
        </a:xfrm>
      </p:grpSpPr>
      <p:sp>
        <p:nvSpPr>
          <p:cNvPr id="110" name="Google Shape;110;p43"/>
          <p:cNvSpPr txBox="1"/>
          <p:nvPr>
            <p:ph type="title"/>
          </p:nvPr>
        </p:nvSpPr>
        <p:spPr>
          <a:xfrm>
            <a:off x="640200" y="1208275"/>
            <a:ext cx="4965900" cy="2262900"/>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3000"/>
              <a:buNone/>
              <a:defRPr sz="3500">
                <a:solidFill>
                  <a:schemeClr val="lt1"/>
                </a:solidFill>
              </a:defRPr>
            </a:lvl1pPr>
            <a:lvl2pPr lvl="1" algn="l">
              <a:lnSpc>
                <a:spcPct val="100000"/>
              </a:lnSpc>
              <a:spcBef>
                <a:spcPts val="0"/>
              </a:spcBef>
              <a:spcAft>
                <a:spcPts val="0"/>
              </a:spcAft>
              <a:buSzPts val="1100"/>
              <a:buNone/>
              <a:defRPr sz="3500"/>
            </a:lvl2pPr>
            <a:lvl3pPr lvl="2" algn="l">
              <a:lnSpc>
                <a:spcPct val="100000"/>
              </a:lnSpc>
              <a:spcBef>
                <a:spcPts val="0"/>
              </a:spcBef>
              <a:spcAft>
                <a:spcPts val="0"/>
              </a:spcAft>
              <a:buSzPts val="1100"/>
              <a:buNone/>
              <a:defRPr sz="3500"/>
            </a:lvl3pPr>
            <a:lvl4pPr lvl="3" algn="l">
              <a:lnSpc>
                <a:spcPct val="100000"/>
              </a:lnSpc>
              <a:spcBef>
                <a:spcPts val="0"/>
              </a:spcBef>
              <a:spcAft>
                <a:spcPts val="0"/>
              </a:spcAft>
              <a:buSzPts val="1100"/>
              <a:buNone/>
              <a:defRPr sz="3500"/>
            </a:lvl4pPr>
            <a:lvl5pPr lvl="4" algn="l">
              <a:lnSpc>
                <a:spcPct val="100000"/>
              </a:lnSpc>
              <a:spcBef>
                <a:spcPts val="0"/>
              </a:spcBef>
              <a:spcAft>
                <a:spcPts val="0"/>
              </a:spcAft>
              <a:buSzPts val="1100"/>
              <a:buNone/>
              <a:defRPr sz="3500"/>
            </a:lvl5pPr>
            <a:lvl6pPr lvl="5" algn="l">
              <a:lnSpc>
                <a:spcPct val="100000"/>
              </a:lnSpc>
              <a:spcBef>
                <a:spcPts val="0"/>
              </a:spcBef>
              <a:spcAft>
                <a:spcPts val="0"/>
              </a:spcAft>
              <a:buSzPts val="1100"/>
              <a:buNone/>
              <a:defRPr sz="3500"/>
            </a:lvl6pPr>
            <a:lvl7pPr lvl="6" algn="l">
              <a:lnSpc>
                <a:spcPct val="100000"/>
              </a:lnSpc>
              <a:spcBef>
                <a:spcPts val="0"/>
              </a:spcBef>
              <a:spcAft>
                <a:spcPts val="0"/>
              </a:spcAft>
              <a:buSzPts val="1100"/>
              <a:buNone/>
              <a:defRPr sz="3500"/>
            </a:lvl7pPr>
            <a:lvl8pPr lvl="7" algn="l">
              <a:lnSpc>
                <a:spcPct val="100000"/>
              </a:lnSpc>
              <a:spcBef>
                <a:spcPts val="0"/>
              </a:spcBef>
              <a:spcAft>
                <a:spcPts val="0"/>
              </a:spcAft>
              <a:buSzPts val="1100"/>
              <a:buNone/>
              <a:defRPr sz="3500"/>
            </a:lvl8pPr>
            <a:lvl9pPr lvl="8" algn="l">
              <a:lnSpc>
                <a:spcPct val="100000"/>
              </a:lnSpc>
              <a:spcBef>
                <a:spcPts val="0"/>
              </a:spcBef>
              <a:spcAft>
                <a:spcPts val="0"/>
              </a:spcAft>
              <a:buSzPts val="1100"/>
              <a:buNone/>
              <a:defRPr sz="3500"/>
            </a:lvl9pPr>
          </a:lstStyle>
          <a:p/>
        </p:txBody>
      </p:sp>
      <p:sp>
        <p:nvSpPr>
          <p:cNvPr id="111" name="Google Shape;111;p43"/>
          <p:cNvSpPr txBox="1"/>
          <p:nvPr>
            <p:ph idx="12" type="sldNum"/>
          </p:nvPr>
        </p:nvSpPr>
        <p:spPr>
          <a:xfrm>
            <a:off x="8247150" y="4672475"/>
            <a:ext cx="256800" cy="1830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pic>
        <p:nvPicPr>
          <p:cNvPr id="112" name="Google Shape;112;p43"/>
          <p:cNvPicPr preferRelativeResize="0"/>
          <p:nvPr/>
        </p:nvPicPr>
        <p:blipFill rotWithShape="1">
          <a:blip r:embed="rId3">
            <a:alphaModFix/>
          </a:blip>
          <a:srcRect b="118" l="0" r="0" t="118"/>
          <a:stretch/>
        </p:blipFill>
        <p:spPr>
          <a:xfrm>
            <a:off x="640080" y="4672584"/>
            <a:ext cx="1241367" cy="18288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 Two Content">
  <p:cSld name="CUSTOM_4">
    <p:spTree>
      <p:nvGrpSpPr>
        <p:cNvPr id="17" name="Shape 17"/>
        <p:cNvGrpSpPr/>
        <p:nvPr/>
      </p:nvGrpSpPr>
      <p:grpSpPr>
        <a:xfrm>
          <a:off x="0" y="0"/>
          <a:ext cx="0" cy="0"/>
          <a:chOff x="0" y="0"/>
          <a:chExt cx="0" cy="0"/>
        </a:xfrm>
      </p:grpSpPr>
      <p:sp>
        <p:nvSpPr>
          <p:cNvPr id="18" name="Google Shape;18;p32"/>
          <p:cNvSpPr txBox="1"/>
          <p:nvPr>
            <p:ph type="title"/>
          </p:nvPr>
        </p:nvSpPr>
        <p:spPr>
          <a:xfrm>
            <a:off x="640080" y="411480"/>
            <a:ext cx="7868100" cy="7497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9" name="Google Shape;19;p32"/>
          <p:cNvSpPr txBox="1"/>
          <p:nvPr>
            <p:ph idx="12" type="sldNum"/>
          </p:nvPr>
        </p:nvSpPr>
        <p:spPr>
          <a:xfrm>
            <a:off x="8247150" y="4672475"/>
            <a:ext cx="256800" cy="1830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sp>
        <p:nvSpPr>
          <p:cNvPr id="20" name="Google Shape;20;p32"/>
          <p:cNvSpPr txBox="1"/>
          <p:nvPr>
            <p:ph idx="1" type="body"/>
          </p:nvPr>
        </p:nvSpPr>
        <p:spPr>
          <a:xfrm>
            <a:off x="640078" y="1207000"/>
            <a:ext cx="3874800" cy="3263400"/>
          </a:xfrm>
          <a:prstGeom prst="rect">
            <a:avLst/>
          </a:prstGeom>
          <a:noFill/>
          <a:ln>
            <a:noFill/>
          </a:ln>
        </p:spPr>
        <p:txBody>
          <a:bodyPr anchorCtr="0" anchor="t" bIns="0" lIns="0" spcFirstLastPara="1" rIns="0" wrap="square" tIns="0">
            <a:noAutofit/>
          </a:bodyPr>
          <a:lstStyle>
            <a:lvl1pPr indent="-361950" lvl="0" marL="457200" marR="0" algn="l">
              <a:lnSpc>
                <a:spcPct val="130000"/>
              </a:lnSpc>
              <a:spcBef>
                <a:spcPts val="400"/>
              </a:spcBef>
              <a:spcAft>
                <a:spcPts val="0"/>
              </a:spcAft>
              <a:buClr>
                <a:schemeClr val="dk1"/>
              </a:buClr>
              <a:buSzPts val="2100"/>
              <a:buFont typeface="Arial"/>
              <a:buChar char="•"/>
              <a:defRPr b="0" i="0" sz="2100" u="none" cap="none" strike="noStrike">
                <a:solidFill>
                  <a:schemeClr val="dk1"/>
                </a:solidFill>
                <a:latin typeface="Open Sans"/>
                <a:ea typeface="Open Sans"/>
                <a:cs typeface="Open Sans"/>
                <a:sym typeface="Open Sans"/>
              </a:defRPr>
            </a:lvl1pPr>
            <a:lvl2pPr indent="-342900" lvl="1" marL="914400" marR="0" algn="l">
              <a:lnSpc>
                <a:spcPct val="13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indent="-323850" lvl="2" marL="1371600" marR="0" algn="l">
              <a:lnSpc>
                <a:spcPct val="13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indent="-317500" lvl="3" marL="1828800" marR="0" algn="l">
              <a:lnSpc>
                <a:spcPct val="13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indent="-317500" lvl="4" marL="2286000" marR="0" algn="l">
              <a:lnSpc>
                <a:spcPct val="13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indent="-317500" lvl="5" marL="2743200" marR="0" algn="l">
              <a:lnSpc>
                <a:spcPct val="13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6pPr>
            <a:lvl7pPr indent="-317500" lvl="6" marL="3200400" marR="0" algn="l">
              <a:lnSpc>
                <a:spcPct val="13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7pPr>
            <a:lvl8pPr indent="-317500" lvl="7" marL="3657600" marR="0" algn="l">
              <a:lnSpc>
                <a:spcPct val="13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8pPr>
            <a:lvl9pPr indent="-317500" lvl="8" marL="4114800" marR="0" algn="l">
              <a:lnSpc>
                <a:spcPct val="13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9pPr>
          </a:lstStyle>
          <a:p/>
        </p:txBody>
      </p:sp>
      <p:sp>
        <p:nvSpPr>
          <p:cNvPr id="21" name="Google Shape;21;p32"/>
          <p:cNvSpPr txBox="1"/>
          <p:nvPr>
            <p:ph idx="2" type="body"/>
          </p:nvPr>
        </p:nvSpPr>
        <p:spPr>
          <a:xfrm>
            <a:off x="4629153" y="1207000"/>
            <a:ext cx="3874800" cy="3263400"/>
          </a:xfrm>
          <a:prstGeom prst="rect">
            <a:avLst/>
          </a:prstGeom>
          <a:noFill/>
          <a:ln>
            <a:noFill/>
          </a:ln>
        </p:spPr>
        <p:txBody>
          <a:bodyPr anchorCtr="0" anchor="t" bIns="0" lIns="0" spcFirstLastPara="1" rIns="0" wrap="square" tIns="0">
            <a:noAutofit/>
          </a:bodyPr>
          <a:lstStyle>
            <a:lvl1pPr indent="-361950" lvl="0" marL="457200" marR="0" algn="l">
              <a:lnSpc>
                <a:spcPct val="130000"/>
              </a:lnSpc>
              <a:spcBef>
                <a:spcPts val="400"/>
              </a:spcBef>
              <a:spcAft>
                <a:spcPts val="0"/>
              </a:spcAft>
              <a:buClr>
                <a:schemeClr val="dk1"/>
              </a:buClr>
              <a:buSzPts val="2100"/>
              <a:buFont typeface="Arial"/>
              <a:buChar char="•"/>
              <a:defRPr b="0" i="0" sz="2100" u="none" cap="none" strike="noStrike">
                <a:solidFill>
                  <a:schemeClr val="dk1"/>
                </a:solidFill>
                <a:latin typeface="Open Sans"/>
                <a:ea typeface="Open Sans"/>
                <a:cs typeface="Open Sans"/>
                <a:sym typeface="Open Sans"/>
              </a:defRPr>
            </a:lvl1pPr>
            <a:lvl2pPr indent="-342900" lvl="1" marL="914400" marR="0" algn="l">
              <a:lnSpc>
                <a:spcPct val="13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indent="-323850" lvl="2" marL="1371600" marR="0" algn="l">
              <a:lnSpc>
                <a:spcPct val="13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indent="-317500" lvl="3" marL="1828800" marR="0" algn="l">
              <a:lnSpc>
                <a:spcPct val="13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indent="-317500" lvl="4" marL="2286000" marR="0" algn="l">
              <a:lnSpc>
                <a:spcPct val="13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indent="-317500" lvl="5" marL="2743200" marR="0" algn="l">
              <a:lnSpc>
                <a:spcPct val="13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6pPr>
            <a:lvl7pPr indent="-317500" lvl="6" marL="3200400" marR="0" algn="l">
              <a:lnSpc>
                <a:spcPct val="13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7pPr>
            <a:lvl8pPr indent="-317500" lvl="7" marL="3657600" marR="0" algn="l">
              <a:lnSpc>
                <a:spcPct val="13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8pPr>
            <a:lvl9pPr indent="-317500" lvl="8" marL="4114800" marR="0" algn="l">
              <a:lnSpc>
                <a:spcPct val="13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9pPr>
          </a:lstStyle>
          <a:p/>
        </p:txBody>
      </p:sp>
      <p:sp>
        <p:nvSpPr>
          <p:cNvPr id="22" name="Google Shape;22;p32"/>
          <p:cNvSpPr txBox="1"/>
          <p:nvPr>
            <p:ph idx="10" type="dt"/>
          </p:nvPr>
        </p:nvSpPr>
        <p:spPr>
          <a:xfrm>
            <a:off x="2681700" y="4672464"/>
            <a:ext cx="4706100" cy="183000"/>
          </a:xfrm>
          <a:prstGeom prst="rect">
            <a:avLst/>
          </a:prstGeom>
          <a:noFill/>
          <a:ln>
            <a:noFill/>
          </a:ln>
        </p:spPr>
        <p:txBody>
          <a:bodyPr anchorCtr="0" anchor="b" bIns="0" lIns="0" spcFirstLastPara="1" rIns="0" wrap="square" tIns="0">
            <a:noAutofit/>
          </a:bodyPr>
          <a:lstStyle>
            <a:lvl1pPr lvl="0" marR="0" algn="l">
              <a:lnSpc>
                <a:spcPct val="100000"/>
              </a:lnSpc>
              <a:spcBef>
                <a:spcPts val="0"/>
              </a:spcBef>
              <a:spcAft>
                <a:spcPts val="0"/>
              </a:spcAft>
              <a:buClr>
                <a:schemeClr val="dk2"/>
              </a:buClr>
              <a:buSzPts val="1100"/>
              <a:buNone/>
              <a:defRPr b="0" i="0" sz="900" u="none" cap="none" strike="noStrike">
                <a:solidFill>
                  <a:schemeClr val="dk2"/>
                </a:solidFill>
                <a:latin typeface="Open Sans"/>
                <a:ea typeface="Open Sans"/>
                <a:cs typeface="Open Sans"/>
                <a:sym typeface="Open Sans"/>
              </a:defRPr>
            </a:lvl1pPr>
            <a:lvl2pPr lvl="1" marR="0" algn="l">
              <a:lnSpc>
                <a:spcPct val="100000"/>
              </a:lnSpc>
              <a:spcBef>
                <a:spcPts val="0"/>
              </a:spcBef>
              <a:spcAft>
                <a:spcPts val="0"/>
              </a:spcAft>
              <a:buSzPts val="1100"/>
              <a:buNone/>
              <a:defRPr b="0" i="0" sz="1400" u="none" cap="none" strike="noStrike">
                <a:solidFill>
                  <a:schemeClr val="dk1"/>
                </a:solidFill>
                <a:latin typeface="Open Sans"/>
                <a:ea typeface="Open Sans"/>
                <a:cs typeface="Open Sans"/>
                <a:sym typeface="Open Sans"/>
              </a:defRPr>
            </a:lvl2pPr>
            <a:lvl3pPr lvl="2" marR="0" algn="l">
              <a:lnSpc>
                <a:spcPct val="100000"/>
              </a:lnSpc>
              <a:spcBef>
                <a:spcPts val="0"/>
              </a:spcBef>
              <a:spcAft>
                <a:spcPts val="0"/>
              </a:spcAft>
              <a:buSzPts val="1100"/>
              <a:buNone/>
              <a:defRPr b="0" i="0" sz="1400" u="none" cap="none" strike="noStrike">
                <a:solidFill>
                  <a:schemeClr val="dk1"/>
                </a:solidFill>
                <a:latin typeface="Open Sans"/>
                <a:ea typeface="Open Sans"/>
                <a:cs typeface="Open Sans"/>
                <a:sym typeface="Open Sans"/>
              </a:defRPr>
            </a:lvl3pPr>
            <a:lvl4pPr lvl="3" marR="0" algn="l">
              <a:lnSpc>
                <a:spcPct val="100000"/>
              </a:lnSpc>
              <a:spcBef>
                <a:spcPts val="0"/>
              </a:spcBef>
              <a:spcAft>
                <a:spcPts val="0"/>
              </a:spcAft>
              <a:buSzPts val="1100"/>
              <a:buNone/>
              <a:defRPr b="0" i="0" sz="1400" u="none" cap="none" strike="noStrike">
                <a:solidFill>
                  <a:schemeClr val="dk1"/>
                </a:solidFill>
                <a:latin typeface="Open Sans"/>
                <a:ea typeface="Open Sans"/>
                <a:cs typeface="Open Sans"/>
                <a:sym typeface="Open Sans"/>
              </a:defRPr>
            </a:lvl4pPr>
            <a:lvl5pPr lvl="4" marR="0" algn="l">
              <a:lnSpc>
                <a:spcPct val="100000"/>
              </a:lnSpc>
              <a:spcBef>
                <a:spcPts val="0"/>
              </a:spcBef>
              <a:spcAft>
                <a:spcPts val="0"/>
              </a:spcAft>
              <a:buSzPts val="1100"/>
              <a:buNone/>
              <a:defRPr b="0" i="0" sz="1400" u="none" cap="none" strike="noStrike">
                <a:solidFill>
                  <a:schemeClr val="dk1"/>
                </a:solidFill>
                <a:latin typeface="Open Sans"/>
                <a:ea typeface="Open Sans"/>
                <a:cs typeface="Open Sans"/>
                <a:sym typeface="Open Sans"/>
              </a:defRPr>
            </a:lvl5pPr>
            <a:lvl6pPr lvl="5" marR="0" algn="l">
              <a:lnSpc>
                <a:spcPct val="100000"/>
              </a:lnSpc>
              <a:spcBef>
                <a:spcPts val="0"/>
              </a:spcBef>
              <a:spcAft>
                <a:spcPts val="0"/>
              </a:spcAft>
              <a:buSzPts val="1100"/>
              <a:buNone/>
              <a:defRPr b="0" i="0" sz="1400" u="none" cap="none" strike="noStrike">
                <a:solidFill>
                  <a:schemeClr val="dk1"/>
                </a:solidFill>
                <a:latin typeface="Open Sans"/>
                <a:ea typeface="Open Sans"/>
                <a:cs typeface="Open Sans"/>
                <a:sym typeface="Open Sans"/>
              </a:defRPr>
            </a:lvl6pPr>
            <a:lvl7pPr lvl="6" marR="0" algn="l">
              <a:lnSpc>
                <a:spcPct val="100000"/>
              </a:lnSpc>
              <a:spcBef>
                <a:spcPts val="0"/>
              </a:spcBef>
              <a:spcAft>
                <a:spcPts val="0"/>
              </a:spcAft>
              <a:buSzPts val="1100"/>
              <a:buNone/>
              <a:defRPr b="0" i="0" sz="1400" u="none" cap="none" strike="noStrike">
                <a:solidFill>
                  <a:schemeClr val="dk1"/>
                </a:solidFill>
                <a:latin typeface="Open Sans"/>
                <a:ea typeface="Open Sans"/>
                <a:cs typeface="Open Sans"/>
                <a:sym typeface="Open Sans"/>
              </a:defRPr>
            </a:lvl7pPr>
            <a:lvl8pPr lvl="7" marR="0" algn="l">
              <a:lnSpc>
                <a:spcPct val="100000"/>
              </a:lnSpc>
              <a:spcBef>
                <a:spcPts val="0"/>
              </a:spcBef>
              <a:spcAft>
                <a:spcPts val="0"/>
              </a:spcAft>
              <a:buSzPts val="1100"/>
              <a:buNone/>
              <a:defRPr b="0" i="0" sz="1400" u="none" cap="none" strike="noStrike">
                <a:solidFill>
                  <a:schemeClr val="dk1"/>
                </a:solidFill>
                <a:latin typeface="Open Sans"/>
                <a:ea typeface="Open Sans"/>
                <a:cs typeface="Open Sans"/>
                <a:sym typeface="Open Sans"/>
              </a:defRPr>
            </a:lvl8pPr>
            <a:lvl9pPr lvl="8" marR="0" algn="l">
              <a:lnSpc>
                <a:spcPct val="100000"/>
              </a:lnSpc>
              <a:spcBef>
                <a:spcPts val="0"/>
              </a:spcBef>
              <a:spcAft>
                <a:spcPts val="0"/>
              </a:spcAft>
              <a:buSzPts val="1100"/>
              <a:buNone/>
              <a:defRPr b="0" i="0" sz="1400" u="none" cap="none" strike="noStrike">
                <a:solidFill>
                  <a:schemeClr val="dk1"/>
                </a:solidFill>
                <a:latin typeface="Open Sans"/>
                <a:ea typeface="Open Sans"/>
                <a:cs typeface="Open Sans"/>
                <a:sym typeface="Open Sans"/>
              </a:defRPr>
            </a:lvl9pPr>
          </a:lstStyle>
          <a:p/>
        </p:txBody>
      </p:sp>
      <p:pic>
        <p:nvPicPr>
          <p:cNvPr id="23" name="Google Shape;23;p32"/>
          <p:cNvPicPr preferRelativeResize="0"/>
          <p:nvPr/>
        </p:nvPicPr>
        <p:blipFill rotWithShape="1">
          <a:blip r:embed="rId2">
            <a:alphaModFix/>
          </a:blip>
          <a:srcRect b="0" l="0" r="0" t="0"/>
          <a:stretch/>
        </p:blipFill>
        <p:spPr>
          <a:xfrm>
            <a:off x="640080" y="4672584"/>
            <a:ext cx="1241367" cy="182880"/>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 Section slide 2_Build the Future">
  <p:cSld name="CUSTOM_2_1">
    <p:bg>
      <p:bgPr>
        <a:blipFill>
          <a:blip r:embed="rId2">
            <a:alphaModFix/>
          </a:blip>
          <a:stretch>
            <a:fillRect/>
          </a:stretch>
        </a:blipFill>
      </p:bgPr>
    </p:bg>
    <p:spTree>
      <p:nvGrpSpPr>
        <p:cNvPr id="113" name="Shape 113"/>
        <p:cNvGrpSpPr/>
        <p:nvPr/>
      </p:nvGrpSpPr>
      <p:grpSpPr>
        <a:xfrm>
          <a:off x="0" y="0"/>
          <a:ext cx="0" cy="0"/>
          <a:chOff x="0" y="0"/>
          <a:chExt cx="0" cy="0"/>
        </a:xfrm>
      </p:grpSpPr>
      <p:sp>
        <p:nvSpPr>
          <p:cNvPr id="114" name="Google Shape;114;p44"/>
          <p:cNvSpPr txBox="1"/>
          <p:nvPr>
            <p:ph type="title"/>
          </p:nvPr>
        </p:nvSpPr>
        <p:spPr>
          <a:xfrm>
            <a:off x="640200" y="1208275"/>
            <a:ext cx="4965900" cy="2262900"/>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3000"/>
              <a:buNone/>
              <a:defRPr sz="3500">
                <a:solidFill>
                  <a:schemeClr val="lt1"/>
                </a:solidFill>
              </a:defRPr>
            </a:lvl1pPr>
            <a:lvl2pPr lvl="1" algn="l">
              <a:lnSpc>
                <a:spcPct val="100000"/>
              </a:lnSpc>
              <a:spcBef>
                <a:spcPts val="0"/>
              </a:spcBef>
              <a:spcAft>
                <a:spcPts val="0"/>
              </a:spcAft>
              <a:buSzPts val="1100"/>
              <a:buNone/>
              <a:defRPr sz="3500"/>
            </a:lvl2pPr>
            <a:lvl3pPr lvl="2" algn="l">
              <a:lnSpc>
                <a:spcPct val="100000"/>
              </a:lnSpc>
              <a:spcBef>
                <a:spcPts val="0"/>
              </a:spcBef>
              <a:spcAft>
                <a:spcPts val="0"/>
              </a:spcAft>
              <a:buSzPts val="1100"/>
              <a:buNone/>
              <a:defRPr sz="3500"/>
            </a:lvl3pPr>
            <a:lvl4pPr lvl="3" algn="l">
              <a:lnSpc>
                <a:spcPct val="100000"/>
              </a:lnSpc>
              <a:spcBef>
                <a:spcPts val="0"/>
              </a:spcBef>
              <a:spcAft>
                <a:spcPts val="0"/>
              </a:spcAft>
              <a:buSzPts val="1100"/>
              <a:buNone/>
              <a:defRPr sz="3500"/>
            </a:lvl4pPr>
            <a:lvl5pPr lvl="4" algn="l">
              <a:lnSpc>
                <a:spcPct val="100000"/>
              </a:lnSpc>
              <a:spcBef>
                <a:spcPts val="0"/>
              </a:spcBef>
              <a:spcAft>
                <a:spcPts val="0"/>
              </a:spcAft>
              <a:buSzPts val="1100"/>
              <a:buNone/>
              <a:defRPr sz="3500"/>
            </a:lvl5pPr>
            <a:lvl6pPr lvl="5" algn="l">
              <a:lnSpc>
                <a:spcPct val="100000"/>
              </a:lnSpc>
              <a:spcBef>
                <a:spcPts val="0"/>
              </a:spcBef>
              <a:spcAft>
                <a:spcPts val="0"/>
              </a:spcAft>
              <a:buSzPts val="1100"/>
              <a:buNone/>
              <a:defRPr sz="3500"/>
            </a:lvl6pPr>
            <a:lvl7pPr lvl="6" algn="l">
              <a:lnSpc>
                <a:spcPct val="100000"/>
              </a:lnSpc>
              <a:spcBef>
                <a:spcPts val="0"/>
              </a:spcBef>
              <a:spcAft>
                <a:spcPts val="0"/>
              </a:spcAft>
              <a:buSzPts val="1100"/>
              <a:buNone/>
              <a:defRPr sz="3500"/>
            </a:lvl7pPr>
            <a:lvl8pPr lvl="7" algn="l">
              <a:lnSpc>
                <a:spcPct val="100000"/>
              </a:lnSpc>
              <a:spcBef>
                <a:spcPts val="0"/>
              </a:spcBef>
              <a:spcAft>
                <a:spcPts val="0"/>
              </a:spcAft>
              <a:buSzPts val="1100"/>
              <a:buNone/>
              <a:defRPr sz="3500"/>
            </a:lvl8pPr>
            <a:lvl9pPr lvl="8" algn="l">
              <a:lnSpc>
                <a:spcPct val="100000"/>
              </a:lnSpc>
              <a:spcBef>
                <a:spcPts val="0"/>
              </a:spcBef>
              <a:spcAft>
                <a:spcPts val="0"/>
              </a:spcAft>
              <a:buSzPts val="1100"/>
              <a:buNone/>
              <a:defRPr sz="3500"/>
            </a:lvl9pPr>
          </a:lstStyle>
          <a:p/>
        </p:txBody>
      </p:sp>
      <p:sp>
        <p:nvSpPr>
          <p:cNvPr id="115" name="Google Shape;115;p44"/>
          <p:cNvSpPr txBox="1"/>
          <p:nvPr>
            <p:ph idx="12" type="sldNum"/>
          </p:nvPr>
        </p:nvSpPr>
        <p:spPr>
          <a:xfrm>
            <a:off x="8247150" y="4672475"/>
            <a:ext cx="256800" cy="1830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pic>
        <p:nvPicPr>
          <p:cNvPr id="116" name="Google Shape;116;p44"/>
          <p:cNvPicPr preferRelativeResize="0"/>
          <p:nvPr/>
        </p:nvPicPr>
        <p:blipFill rotWithShape="1">
          <a:blip r:embed="rId3">
            <a:alphaModFix/>
          </a:blip>
          <a:srcRect b="118" l="0" r="0" t="118"/>
          <a:stretch/>
        </p:blipFill>
        <p:spPr>
          <a:xfrm>
            <a:off x="640080" y="4672584"/>
            <a:ext cx="1241367" cy="182880"/>
          </a:xfrm>
          <a:prstGeom prst="rect">
            <a:avLst/>
          </a:prstGeom>
          <a:noFill/>
          <a:ln>
            <a:noFill/>
          </a:ln>
        </p:spPr>
      </p:pic>
      <p:pic>
        <p:nvPicPr>
          <p:cNvPr id="117" name="Google Shape;117;p44"/>
          <p:cNvPicPr preferRelativeResize="0"/>
          <p:nvPr/>
        </p:nvPicPr>
        <p:blipFill rotWithShape="1">
          <a:blip r:embed="rId4">
            <a:alphaModFix/>
          </a:blip>
          <a:srcRect b="0" l="0" r="0" t="0"/>
          <a:stretch/>
        </p:blipFill>
        <p:spPr>
          <a:xfrm>
            <a:off x="7561177" y="411487"/>
            <a:ext cx="942624" cy="263263"/>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_with logo">
  <p:cSld name="CUSTOM_5">
    <p:spTree>
      <p:nvGrpSpPr>
        <p:cNvPr id="118" name="Shape 118"/>
        <p:cNvGrpSpPr/>
        <p:nvPr/>
      </p:nvGrpSpPr>
      <p:grpSpPr>
        <a:xfrm>
          <a:off x="0" y="0"/>
          <a:ext cx="0" cy="0"/>
          <a:chOff x="0" y="0"/>
          <a:chExt cx="0" cy="0"/>
        </a:xfrm>
      </p:grpSpPr>
      <p:sp>
        <p:nvSpPr>
          <p:cNvPr id="119" name="Google Shape;119;p46"/>
          <p:cNvSpPr txBox="1"/>
          <p:nvPr>
            <p:ph idx="12" type="sldNum"/>
          </p:nvPr>
        </p:nvSpPr>
        <p:spPr>
          <a:xfrm>
            <a:off x="8247150" y="4672475"/>
            <a:ext cx="256800" cy="1830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pic>
        <p:nvPicPr>
          <p:cNvPr id="120" name="Google Shape;120;p46"/>
          <p:cNvPicPr preferRelativeResize="0"/>
          <p:nvPr/>
        </p:nvPicPr>
        <p:blipFill rotWithShape="1">
          <a:blip r:embed="rId2">
            <a:alphaModFix/>
          </a:blip>
          <a:srcRect b="0" l="0" r="0" t="0"/>
          <a:stretch/>
        </p:blipFill>
        <p:spPr>
          <a:xfrm>
            <a:off x="640080" y="4672584"/>
            <a:ext cx="1241367" cy="182880"/>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21" name="Shape 121"/>
        <p:cNvGrpSpPr/>
        <p:nvPr/>
      </p:nvGrpSpPr>
      <p:grpSpPr>
        <a:xfrm>
          <a:off x="0" y="0"/>
          <a:ext cx="0" cy="0"/>
          <a:chOff x="0" y="0"/>
          <a:chExt cx="0" cy="0"/>
        </a:xfrm>
      </p:grpSpPr>
      <p:sp>
        <p:nvSpPr>
          <p:cNvPr id="122" name="Google Shape;122;p49"/>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23" name="Google Shape;123;p49"/>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24" name="Google Shape;124;p49"/>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
        <p:nvSpPr>
          <p:cNvPr id="125" name="Google Shape;125;p49"/>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bout Us 2">
  <p:cSld name="TITLE_AND_TWO_COLUMNS_1">
    <p:bg>
      <p:bgPr>
        <a:blipFill>
          <a:blip r:embed="rId2">
            <a:alphaModFix/>
          </a:blip>
          <a:stretch>
            <a:fillRect/>
          </a:stretch>
        </a:blipFill>
      </p:bgPr>
    </p:bg>
    <p:spTree>
      <p:nvGrpSpPr>
        <p:cNvPr id="126" name="Shape 126"/>
        <p:cNvGrpSpPr/>
        <p:nvPr/>
      </p:nvGrpSpPr>
      <p:grpSpPr>
        <a:xfrm>
          <a:off x="0" y="0"/>
          <a:ext cx="0" cy="0"/>
          <a:chOff x="0" y="0"/>
          <a:chExt cx="0" cy="0"/>
        </a:xfrm>
      </p:grpSpPr>
      <p:sp>
        <p:nvSpPr>
          <p:cNvPr id="127" name="Google Shape;127;g2e851be9c40_3_17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TP SOs">
  <p:cSld name="CUSTOM_7">
    <p:bg>
      <p:bgPr>
        <a:blipFill>
          <a:blip r:embed="rId2">
            <a:alphaModFix/>
          </a:blip>
          <a:stretch>
            <a:fillRect/>
          </a:stretch>
        </a:blipFill>
      </p:bgPr>
    </p:bg>
    <p:spTree>
      <p:nvGrpSpPr>
        <p:cNvPr id="128" name="Shape 128"/>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_blue version">
  <p:cSld name="CUSTOM_8_1">
    <p:bg>
      <p:bgPr>
        <a:solidFill>
          <a:schemeClr val="lt2"/>
        </a:solidFill>
      </p:bgPr>
    </p:bg>
    <p:spTree>
      <p:nvGrpSpPr>
        <p:cNvPr id="24" name="Shape 24"/>
        <p:cNvGrpSpPr/>
        <p:nvPr/>
      </p:nvGrpSpPr>
      <p:grpSpPr>
        <a:xfrm>
          <a:off x="0" y="0"/>
          <a:ext cx="0" cy="0"/>
          <a:chOff x="0" y="0"/>
          <a:chExt cx="0" cy="0"/>
        </a:xfrm>
      </p:grpSpPr>
      <p:sp>
        <p:nvSpPr>
          <p:cNvPr id="25" name="Google Shape;25;p33"/>
          <p:cNvSpPr txBox="1"/>
          <p:nvPr>
            <p:ph type="title"/>
          </p:nvPr>
        </p:nvSpPr>
        <p:spPr>
          <a:xfrm>
            <a:off x="640200" y="182875"/>
            <a:ext cx="3931800" cy="1483200"/>
          </a:xfrm>
          <a:prstGeom prst="rect">
            <a:avLst/>
          </a:prstGeom>
          <a:noFill/>
          <a:ln>
            <a:noFill/>
          </a:ln>
        </p:spPr>
        <p:txBody>
          <a:bodyPr anchorCtr="0" anchor="b" bIns="0" lIns="0" spcFirstLastPara="1" rIns="0" wrap="square" tIns="0">
            <a:noAutofit/>
          </a:bodyPr>
          <a:lstStyle>
            <a:lvl1pPr lvl="0" algn="l">
              <a:lnSpc>
                <a:spcPct val="100000"/>
              </a:lnSpc>
              <a:spcBef>
                <a:spcPts val="0"/>
              </a:spcBef>
              <a:spcAft>
                <a:spcPts val="0"/>
              </a:spcAft>
              <a:buSzPts val="3000"/>
              <a:buNone/>
              <a:defRPr sz="3200">
                <a:solidFill>
                  <a:schemeClr val="lt1"/>
                </a:solidFill>
              </a:defRPr>
            </a:lvl1pPr>
            <a:lvl2pPr lvl="1" algn="l">
              <a:lnSpc>
                <a:spcPct val="130000"/>
              </a:lnSpc>
              <a:spcBef>
                <a:spcPts val="0"/>
              </a:spcBef>
              <a:spcAft>
                <a:spcPts val="0"/>
              </a:spcAft>
              <a:buSzPts val="1100"/>
              <a:buNone/>
              <a:defRPr>
                <a:solidFill>
                  <a:schemeClr val="lt1"/>
                </a:solidFill>
              </a:defRPr>
            </a:lvl2pPr>
            <a:lvl3pPr lvl="2" algn="l">
              <a:lnSpc>
                <a:spcPct val="130000"/>
              </a:lnSpc>
              <a:spcBef>
                <a:spcPts val="0"/>
              </a:spcBef>
              <a:spcAft>
                <a:spcPts val="0"/>
              </a:spcAft>
              <a:buSzPts val="1100"/>
              <a:buNone/>
              <a:defRPr>
                <a:solidFill>
                  <a:schemeClr val="lt1"/>
                </a:solidFill>
              </a:defRPr>
            </a:lvl3pPr>
            <a:lvl4pPr lvl="3" algn="l">
              <a:lnSpc>
                <a:spcPct val="130000"/>
              </a:lnSpc>
              <a:spcBef>
                <a:spcPts val="0"/>
              </a:spcBef>
              <a:spcAft>
                <a:spcPts val="0"/>
              </a:spcAft>
              <a:buSzPts val="1100"/>
              <a:buNone/>
              <a:defRPr>
                <a:solidFill>
                  <a:schemeClr val="lt1"/>
                </a:solidFill>
              </a:defRPr>
            </a:lvl4pPr>
            <a:lvl5pPr lvl="4" algn="l">
              <a:lnSpc>
                <a:spcPct val="130000"/>
              </a:lnSpc>
              <a:spcBef>
                <a:spcPts val="0"/>
              </a:spcBef>
              <a:spcAft>
                <a:spcPts val="0"/>
              </a:spcAft>
              <a:buSzPts val="1100"/>
              <a:buNone/>
              <a:defRPr>
                <a:solidFill>
                  <a:schemeClr val="lt1"/>
                </a:solidFill>
              </a:defRPr>
            </a:lvl5pPr>
            <a:lvl6pPr lvl="5" algn="l">
              <a:lnSpc>
                <a:spcPct val="130000"/>
              </a:lnSpc>
              <a:spcBef>
                <a:spcPts val="0"/>
              </a:spcBef>
              <a:spcAft>
                <a:spcPts val="0"/>
              </a:spcAft>
              <a:buSzPts val="1100"/>
              <a:buNone/>
              <a:defRPr>
                <a:solidFill>
                  <a:schemeClr val="lt1"/>
                </a:solidFill>
              </a:defRPr>
            </a:lvl6pPr>
            <a:lvl7pPr lvl="6" algn="l">
              <a:lnSpc>
                <a:spcPct val="130000"/>
              </a:lnSpc>
              <a:spcBef>
                <a:spcPts val="0"/>
              </a:spcBef>
              <a:spcAft>
                <a:spcPts val="0"/>
              </a:spcAft>
              <a:buSzPts val="1100"/>
              <a:buNone/>
              <a:defRPr>
                <a:solidFill>
                  <a:schemeClr val="lt1"/>
                </a:solidFill>
              </a:defRPr>
            </a:lvl7pPr>
            <a:lvl8pPr lvl="7" algn="l">
              <a:lnSpc>
                <a:spcPct val="130000"/>
              </a:lnSpc>
              <a:spcBef>
                <a:spcPts val="0"/>
              </a:spcBef>
              <a:spcAft>
                <a:spcPts val="0"/>
              </a:spcAft>
              <a:buSzPts val="1100"/>
              <a:buNone/>
              <a:defRPr>
                <a:solidFill>
                  <a:schemeClr val="lt1"/>
                </a:solidFill>
              </a:defRPr>
            </a:lvl8pPr>
            <a:lvl9pPr lvl="8" algn="l">
              <a:lnSpc>
                <a:spcPct val="130000"/>
              </a:lnSpc>
              <a:spcBef>
                <a:spcPts val="0"/>
              </a:spcBef>
              <a:spcAft>
                <a:spcPts val="0"/>
              </a:spcAft>
              <a:buSzPts val="1100"/>
              <a:buNone/>
              <a:defRPr>
                <a:solidFill>
                  <a:schemeClr val="lt1"/>
                </a:solidFill>
              </a:defRPr>
            </a:lvl9pPr>
          </a:lstStyle>
          <a:p/>
        </p:txBody>
      </p:sp>
      <p:sp>
        <p:nvSpPr>
          <p:cNvPr id="26" name="Google Shape;26;p33"/>
          <p:cNvSpPr txBox="1"/>
          <p:nvPr>
            <p:ph idx="12" type="sldNum"/>
          </p:nvPr>
        </p:nvSpPr>
        <p:spPr>
          <a:xfrm>
            <a:off x="8247150" y="4672475"/>
            <a:ext cx="256800" cy="1830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FFFFFF"/>
                </a:solidFill>
                <a:latin typeface="Open Sans"/>
                <a:ea typeface="Open Sans"/>
                <a:cs typeface="Open Sans"/>
                <a:sym typeface="Open Sans"/>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FFFFFF"/>
                </a:solidFill>
                <a:latin typeface="Open Sans"/>
                <a:ea typeface="Open Sans"/>
                <a:cs typeface="Open Sans"/>
                <a:sym typeface="Open Sans"/>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FFFFFF"/>
                </a:solidFill>
                <a:latin typeface="Open Sans"/>
                <a:ea typeface="Open Sans"/>
                <a:cs typeface="Open Sans"/>
                <a:sym typeface="Open Sans"/>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FFFFFF"/>
                </a:solidFill>
                <a:latin typeface="Open Sans"/>
                <a:ea typeface="Open Sans"/>
                <a:cs typeface="Open Sans"/>
                <a:sym typeface="Open Sans"/>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FFFFFF"/>
                </a:solidFill>
                <a:latin typeface="Open Sans"/>
                <a:ea typeface="Open Sans"/>
                <a:cs typeface="Open Sans"/>
                <a:sym typeface="Open Sans"/>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FFFFFF"/>
                </a:solidFill>
                <a:latin typeface="Open Sans"/>
                <a:ea typeface="Open Sans"/>
                <a:cs typeface="Open Sans"/>
                <a:sym typeface="Open Sans"/>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FFFFFF"/>
                </a:solidFill>
                <a:latin typeface="Open Sans"/>
                <a:ea typeface="Open Sans"/>
                <a:cs typeface="Open Sans"/>
                <a:sym typeface="Open Sans"/>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FFFFFF"/>
                </a:solidFill>
                <a:latin typeface="Open Sans"/>
                <a:ea typeface="Open Sans"/>
                <a:cs typeface="Open Sans"/>
                <a:sym typeface="Open Sans"/>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FFFFFF"/>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sp>
        <p:nvSpPr>
          <p:cNvPr id="27" name="Google Shape;27;p33"/>
          <p:cNvSpPr txBox="1"/>
          <p:nvPr>
            <p:ph idx="1" type="body"/>
          </p:nvPr>
        </p:nvSpPr>
        <p:spPr>
          <a:xfrm>
            <a:off x="640200" y="2571750"/>
            <a:ext cx="7863600" cy="1898400"/>
          </a:xfrm>
          <a:prstGeom prst="rect">
            <a:avLst/>
          </a:prstGeom>
          <a:noFill/>
          <a:ln>
            <a:noFill/>
          </a:ln>
        </p:spPr>
        <p:txBody>
          <a:bodyPr anchorCtr="0" anchor="t" bIns="0" lIns="0" spcFirstLastPara="1" rIns="0" wrap="square" tIns="0">
            <a:noAutofit/>
          </a:bodyPr>
          <a:lstStyle>
            <a:lvl1pPr indent="-361950" lvl="0" marL="457200" algn="l">
              <a:lnSpc>
                <a:spcPct val="130000"/>
              </a:lnSpc>
              <a:spcBef>
                <a:spcPts val="400"/>
              </a:spcBef>
              <a:spcAft>
                <a:spcPts val="0"/>
              </a:spcAft>
              <a:buClr>
                <a:schemeClr val="lt1"/>
              </a:buClr>
              <a:buSzPts val="2100"/>
              <a:buChar char="•"/>
              <a:defRPr>
                <a:solidFill>
                  <a:schemeClr val="lt1"/>
                </a:solidFill>
              </a:defRPr>
            </a:lvl1pPr>
            <a:lvl2pPr indent="-342900" lvl="1" marL="914400" algn="l">
              <a:lnSpc>
                <a:spcPct val="130000"/>
              </a:lnSpc>
              <a:spcBef>
                <a:spcPts val="400"/>
              </a:spcBef>
              <a:spcAft>
                <a:spcPts val="0"/>
              </a:spcAft>
              <a:buClr>
                <a:schemeClr val="lt1"/>
              </a:buClr>
              <a:buSzPts val="1800"/>
              <a:buChar char="•"/>
              <a:defRPr>
                <a:solidFill>
                  <a:schemeClr val="lt1"/>
                </a:solidFill>
              </a:defRPr>
            </a:lvl2pPr>
            <a:lvl3pPr indent="-323850" lvl="2" marL="1371600" algn="l">
              <a:lnSpc>
                <a:spcPct val="130000"/>
              </a:lnSpc>
              <a:spcBef>
                <a:spcPts val="400"/>
              </a:spcBef>
              <a:spcAft>
                <a:spcPts val="0"/>
              </a:spcAft>
              <a:buClr>
                <a:schemeClr val="lt1"/>
              </a:buClr>
              <a:buSzPts val="1500"/>
              <a:buChar char="•"/>
              <a:defRPr>
                <a:solidFill>
                  <a:schemeClr val="lt1"/>
                </a:solidFill>
              </a:defRPr>
            </a:lvl3pPr>
            <a:lvl4pPr indent="-317500" lvl="3" marL="1828800" algn="l">
              <a:lnSpc>
                <a:spcPct val="130000"/>
              </a:lnSpc>
              <a:spcBef>
                <a:spcPts val="400"/>
              </a:spcBef>
              <a:spcAft>
                <a:spcPts val="0"/>
              </a:spcAft>
              <a:buClr>
                <a:schemeClr val="lt1"/>
              </a:buClr>
              <a:buSzPts val="1400"/>
              <a:buChar char="•"/>
              <a:defRPr>
                <a:solidFill>
                  <a:schemeClr val="lt1"/>
                </a:solidFill>
              </a:defRPr>
            </a:lvl4pPr>
            <a:lvl5pPr indent="-317500" lvl="4" marL="2286000" algn="l">
              <a:lnSpc>
                <a:spcPct val="130000"/>
              </a:lnSpc>
              <a:spcBef>
                <a:spcPts val="400"/>
              </a:spcBef>
              <a:spcAft>
                <a:spcPts val="0"/>
              </a:spcAft>
              <a:buClr>
                <a:schemeClr val="lt1"/>
              </a:buClr>
              <a:buSzPts val="1400"/>
              <a:buChar char="•"/>
              <a:defRPr>
                <a:solidFill>
                  <a:schemeClr val="lt1"/>
                </a:solidFill>
              </a:defRPr>
            </a:lvl5pPr>
            <a:lvl6pPr indent="-317500" lvl="5" marL="2743200" algn="l">
              <a:lnSpc>
                <a:spcPct val="130000"/>
              </a:lnSpc>
              <a:spcBef>
                <a:spcPts val="400"/>
              </a:spcBef>
              <a:spcAft>
                <a:spcPts val="0"/>
              </a:spcAft>
              <a:buClr>
                <a:schemeClr val="lt1"/>
              </a:buClr>
              <a:buSzPts val="1400"/>
              <a:buChar char="•"/>
              <a:defRPr>
                <a:solidFill>
                  <a:schemeClr val="lt1"/>
                </a:solidFill>
              </a:defRPr>
            </a:lvl6pPr>
            <a:lvl7pPr indent="-317500" lvl="6" marL="3200400" algn="l">
              <a:lnSpc>
                <a:spcPct val="130000"/>
              </a:lnSpc>
              <a:spcBef>
                <a:spcPts val="400"/>
              </a:spcBef>
              <a:spcAft>
                <a:spcPts val="0"/>
              </a:spcAft>
              <a:buClr>
                <a:schemeClr val="lt1"/>
              </a:buClr>
              <a:buSzPts val="1400"/>
              <a:buChar char="•"/>
              <a:defRPr>
                <a:solidFill>
                  <a:schemeClr val="lt1"/>
                </a:solidFill>
              </a:defRPr>
            </a:lvl7pPr>
            <a:lvl8pPr indent="-317500" lvl="7" marL="3657600" algn="l">
              <a:lnSpc>
                <a:spcPct val="130000"/>
              </a:lnSpc>
              <a:spcBef>
                <a:spcPts val="400"/>
              </a:spcBef>
              <a:spcAft>
                <a:spcPts val="0"/>
              </a:spcAft>
              <a:buClr>
                <a:schemeClr val="lt1"/>
              </a:buClr>
              <a:buSzPts val="1400"/>
              <a:buChar char="•"/>
              <a:defRPr>
                <a:solidFill>
                  <a:schemeClr val="lt1"/>
                </a:solidFill>
              </a:defRPr>
            </a:lvl8pPr>
            <a:lvl9pPr indent="-317500" lvl="8" marL="4114800" algn="l">
              <a:lnSpc>
                <a:spcPct val="130000"/>
              </a:lnSpc>
              <a:spcBef>
                <a:spcPts val="400"/>
              </a:spcBef>
              <a:spcAft>
                <a:spcPts val="0"/>
              </a:spcAft>
              <a:buClr>
                <a:schemeClr val="lt1"/>
              </a:buClr>
              <a:buSzPts val="1400"/>
              <a:buChar char="•"/>
              <a:defRPr>
                <a:solidFill>
                  <a:schemeClr val="lt1"/>
                </a:solidFill>
              </a:defRPr>
            </a:lvl9pPr>
          </a:lstStyle>
          <a:p/>
        </p:txBody>
      </p:sp>
      <p:sp>
        <p:nvSpPr>
          <p:cNvPr id="28" name="Google Shape;28;p33"/>
          <p:cNvSpPr txBox="1"/>
          <p:nvPr>
            <p:ph idx="2" type="subTitle"/>
          </p:nvPr>
        </p:nvSpPr>
        <p:spPr>
          <a:xfrm>
            <a:off x="645100" y="1666200"/>
            <a:ext cx="7858800" cy="796500"/>
          </a:xfrm>
          <a:prstGeom prst="rect">
            <a:avLst/>
          </a:prstGeom>
          <a:noFill/>
          <a:ln>
            <a:noFill/>
          </a:ln>
        </p:spPr>
        <p:txBody>
          <a:bodyPr anchorCtr="0" anchor="t" bIns="0" lIns="0" spcFirstLastPara="1" rIns="0" wrap="square" tIns="0">
            <a:noAutofit/>
          </a:bodyPr>
          <a:lstStyle>
            <a:lvl1pPr lvl="0" algn="l">
              <a:lnSpc>
                <a:spcPct val="120000"/>
              </a:lnSpc>
              <a:spcBef>
                <a:spcPts val="400"/>
              </a:spcBef>
              <a:spcAft>
                <a:spcPts val="0"/>
              </a:spcAft>
              <a:buSzPts val="2100"/>
              <a:buNone/>
              <a:defRPr b="1" sz="2400">
                <a:solidFill>
                  <a:schemeClr val="lt1"/>
                </a:solidFill>
              </a:defRPr>
            </a:lvl1pPr>
            <a:lvl2pPr lvl="1" algn="l">
              <a:lnSpc>
                <a:spcPct val="130000"/>
              </a:lnSpc>
              <a:spcBef>
                <a:spcPts val="400"/>
              </a:spcBef>
              <a:spcAft>
                <a:spcPts val="0"/>
              </a:spcAft>
              <a:buSzPts val="1800"/>
              <a:buNone/>
              <a:defRPr>
                <a:solidFill>
                  <a:schemeClr val="lt1"/>
                </a:solidFill>
              </a:defRPr>
            </a:lvl2pPr>
            <a:lvl3pPr lvl="2" algn="l">
              <a:lnSpc>
                <a:spcPct val="130000"/>
              </a:lnSpc>
              <a:spcBef>
                <a:spcPts val="400"/>
              </a:spcBef>
              <a:spcAft>
                <a:spcPts val="0"/>
              </a:spcAft>
              <a:buSzPts val="1500"/>
              <a:buNone/>
              <a:defRPr>
                <a:solidFill>
                  <a:schemeClr val="lt1"/>
                </a:solidFill>
              </a:defRPr>
            </a:lvl3pPr>
            <a:lvl4pPr lvl="3" algn="l">
              <a:lnSpc>
                <a:spcPct val="130000"/>
              </a:lnSpc>
              <a:spcBef>
                <a:spcPts val="400"/>
              </a:spcBef>
              <a:spcAft>
                <a:spcPts val="0"/>
              </a:spcAft>
              <a:buSzPts val="1400"/>
              <a:buNone/>
              <a:defRPr>
                <a:solidFill>
                  <a:schemeClr val="lt1"/>
                </a:solidFill>
              </a:defRPr>
            </a:lvl4pPr>
            <a:lvl5pPr lvl="4" algn="l">
              <a:lnSpc>
                <a:spcPct val="130000"/>
              </a:lnSpc>
              <a:spcBef>
                <a:spcPts val="400"/>
              </a:spcBef>
              <a:spcAft>
                <a:spcPts val="0"/>
              </a:spcAft>
              <a:buSzPts val="1400"/>
              <a:buNone/>
              <a:defRPr>
                <a:solidFill>
                  <a:schemeClr val="lt1"/>
                </a:solidFill>
              </a:defRPr>
            </a:lvl5pPr>
            <a:lvl6pPr lvl="5" algn="l">
              <a:lnSpc>
                <a:spcPct val="130000"/>
              </a:lnSpc>
              <a:spcBef>
                <a:spcPts val="400"/>
              </a:spcBef>
              <a:spcAft>
                <a:spcPts val="0"/>
              </a:spcAft>
              <a:buSzPts val="1400"/>
              <a:buNone/>
              <a:defRPr>
                <a:solidFill>
                  <a:schemeClr val="lt1"/>
                </a:solidFill>
              </a:defRPr>
            </a:lvl6pPr>
            <a:lvl7pPr lvl="6" algn="l">
              <a:lnSpc>
                <a:spcPct val="130000"/>
              </a:lnSpc>
              <a:spcBef>
                <a:spcPts val="400"/>
              </a:spcBef>
              <a:spcAft>
                <a:spcPts val="0"/>
              </a:spcAft>
              <a:buSzPts val="1400"/>
              <a:buNone/>
              <a:defRPr>
                <a:solidFill>
                  <a:schemeClr val="lt1"/>
                </a:solidFill>
              </a:defRPr>
            </a:lvl7pPr>
            <a:lvl8pPr lvl="7" algn="l">
              <a:lnSpc>
                <a:spcPct val="130000"/>
              </a:lnSpc>
              <a:spcBef>
                <a:spcPts val="400"/>
              </a:spcBef>
              <a:spcAft>
                <a:spcPts val="0"/>
              </a:spcAft>
              <a:buSzPts val="1400"/>
              <a:buNone/>
              <a:defRPr>
                <a:solidFill>
                  <a:schemeClr val="lt1"/>
                </a:solidFill>
              </a:defRPr>
            </a:lvl8pPr>
            <a:lvl9pPr lvl="8" algn="l">
              <a:lnSpc>
                <a:spcPct val="130000"/>
              </a:lnSpc>
              <a:spcBef>
                <a:spcPts val="400"/>
              </a:spcBef>
              <a:spcAft>
                <a:spcPts val="0"/>
              </a:spcAft>
              <a:buSzPts val="1400"/>
              <a:buNone/>
              <a:defRPr>
                <a:solidFill>
                  <a:schemeClr val="lt1"/>
                </a:solidFill>
              </a:defRPr>
            </a:lvl9pPr>
          </a:lstStyle>
          <a:p/>
        </p:txBody>
      </p:sp>
    </p:spTree>
  </p:cSld>
  <p:clrMapOvr>
    <a:masterClrMapping/>
  </p:clrMapOvr>
  <p:extLst>
    <p:ext uri="{DCECCB84-F9BA-43D5-87BE-67443E8EF086}">
      <p15:sldGuideLst>
        <p15:guide id="1" pos="2880">
          <p15:clr>
            <a:srgbClr val="FA7B17"/>
          </p15:clr>
        </p15:guide>
        <p15:guide id="2" orient="horz" pos="1620">
          <p15:clr>
            <a:srgbClr val="FA7B17"/>
          </p15:clr>
        </p15:guide>
      </p15:sldGuideLst>
    </p:ext>
  </p:extLs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1 2">
  <p:cSld name="Title and Content 1">
    <p:bg>
      <p:bgPr>
        <a:blipFill>
          <a:blip r:embed="rId2">
            <a:alphaModFix/>
          </a:blip>
          <a:stretch>
            <a:fillRect/>
          </a:stretch>
        </a:blipFill>
      </p:bgPr>
    </p:bg>
    <p:spTree>
      <p:nvGrpSpPr>
        <p:cNvPr id="29" name="Shape 29"/>
        <p:cNvGrpSpPr/>
        <p:nvPr/>
      </p:nvGrpSpPr>
      <p:grpSpPr>
        <a:xfrm>
          <a:off x="0" y="0"/>
          <a:ext cx="0" cy="0"/>
          <a:chOff x="0" y="0"/>
          <a:chExt cx="0" cy="0"/>
        </a:xfrm>
      </p:grpSpPr>
      <p:sp>
        <p:nvSpPr>
          <p:cNvPr id="30" name="Google Shape;30;p34"/>
          <p:cNvSpPr txBox="1"/>
          <p:nvPr>
            <p:ph idx="1" type="body"/>
          </p:nvPr>
        </p:nvSpPr>
        <p:spPr>
          <a:xfrm>
            <a:off x="628650" y="1411942"/>
            <a:ext cx="7886700" cy="3220800"/>
          </a:xfrm>
          <a:prstGeom prst="rect">
            <a:avLst/>
          </a:prstGeom>
          <a:noFill/>
          <a:ln>
            <a:noFill/>
          </a:ln>
        </p:spPr>
        <p:txBody>
          <a:bodyPr anchorCtr="0" anchor="t" bIns="19275" lIns="38575" spcFirstLastPara="1" rIns="38575" wrap="square" tIns="19275">
            <a:noAutofit/>
          </a:bodyPr>
          <a:lstStyle>
            <a:lvl1pPr indent="-285750" lvl="0" marL="457200" algn="l">
              <a:lnSpc>
                <a:spcPct val="90000"/>
              </a:lnSpc>
              <a:spcBef>
                <a:spcPts val="0"/>
              </a:spcBef>
              <a:spcAft>
                <a:spcPts val="0"/>
              </a:spcAft>
              <a:buClr>
                <a:schemeClr val="accent2"/>
              </a:buClr>
              <a:buSzPts val="900"/>
              <a:buFont typeface="Noto Sans Symbols"/>
              <a:buChar char="▪"/>
              <a:defRPr b="0" i="0">
                <a:solidFill>
                  <a:srgbClr val="7F7F7F"/>
                </a:solidFill>
                <a:latin typeface="Avenir"/>
                <a:ea typeface="Avenir"/>
                <a:cs typeface="Avenir"/>
                <a:sym typeface="Avenir"/>
              </a:defRPr>
            </a:lvl1pPr>
            <a:lvl2pPr indent="-279400" lvl="1" marL="914400" algn="l">
              <a:lnSpc>
                <a:spcPct val="90000"/>
              </a:lnSpc>
              <a:spcBef>
                <a:spcPts val="900"/>
              </a:spcBef>
              <a:spcAft>
                <a:spcPts val="0"/>
              </a:spcAft>
              <a:buClr>
                <a:schemeClr val="accent2"/>
              </a:buClr>
              <a:buSzPts val="800"/>
              <a:buFont typeface="Noto Sans Symbols"/>
              <a:buChar char="▪"/>
              <a:defRPr b="0" i="0">
                <a:solidFill>
                  <a:srgbClr val="7F7F7F"/>
                </a:solidFill>
                <a:latin typeface="Avenir"/>
                <a:ea typeface="Avenir"/>
                <a:cs typeface="Avenir"/>
                <a:sym typeface="Avenir"/>
              </a:defRPr>
            </a:lvl2pPr>
            <a:lvl3pPr indent="-266700" lvl="2" marL="1371600" algn="l">
              <a:lnSpc>
                <a:spcPct val="90000"/>
              </a:lnSpc>
              <a:spcBef>
                <a:spcPts val="500"/>
              </a:spcBef>
              <a:spcAft>
                <a:spcPts val="0"/>
              </a:spcAft>
              <a:buClr>
                <a:schemeClr val="accent2"/>
              </a:buClr>
              <a:buSzPts val="600"/>
              <a:buFont typeface="Noto Sans Symbols"/>
              <a:buChar char="▪"/>
              <a:defRPr b="0" i="0">
                <a:solidFill>
                  <a:srgbClr val="7F7F7F"/>
                </a:solidFill>
                <a:latin typeface="Avenir"/>
                <a:ea typeface="Avenir"/>
                <a:cs typeface="Avenir"/>
                <a:sym typeface="Avenir"/>
              </a:defRPr>
            </a:lvl3pPr>
            <a:lvl4pPr indent="-266700" lvl="3" marL="1828800" algn="l">
              <a:lnSpc>
                <a:spcPct val="90000"/>
              </a:lnSpc>
              <a:spcBef>
                <a:spcPts val="500"/>
              </a:spcBef>
              <a:spcAft>
                <a:spcPts val="0"/>
              </a:spcAft>
              <a:buClr>
                <a:schemeClr val="accent2"/>
              </a:buClr>
              <a:buSzPts val="600"/>
              <a:buFont typeface="Noto Sans Symbols"/>
              <a:buChar char="▪"/>
              <a:defRPr b="0" i="0">
                <a:solidFill>
                  <a:srgbClr val="7F7F7F"/>
                </a:solidFill>
                <a:latin typeface="Avenir"/>
                <a:ea typeface="Avenir"/>
                <a:cs typeface="Avenir"/>
                <a:sym typeface="Avenir"/>
              </a:defRPr>
            </a:lvl4pPr>
            <a:lvl5pPr indent="-266700" lvl="4" marL="2286000" algn="l">
              <a:lnSpc>
                <a:spcPct val="90000"/>
              </a:lnSpc>
              <a:spcBef>
                <a:spcPts val="500"/>
              </a:spcBef>
              <a:spcAft>
                <a:spcPts val="0"/>
              </a:spcAft>
              <a:buClr>
                <a:schemeClr val="accent2"/>
              </a:buClr>
              <a:buSzPts val="600"/>
              <a:buFont typeface="Noto Sans Symbols"/>
              <a:buChar char="▪"/>
              <a:defRPr b="0" i="0">
                <a:solidFill>
                  <a:srgbClr val="7F7F7F"/>
                </a:solidFill>
                <a:latin typeface="Avenir"/>
                <a:ea typeface="Avenir"/>
                <a:cs typeface="Avenir"/>
                <a:sym typeface="Avenir"/>
              </a:defRPr>
            </a:lvl5pPr>
            <a:lvl6pPr indent="-279400" lvl="5" marL="2743200" algn="l">
              <a:lnSpc>
                <a:spcPct val="90000"/>
              </a:lnSpc>
              <a:spcBef>
                <a:spcPts val="500"/>
              </a:spcBef>
              <a:spcAft>
                <a:spcPts val="0"/>
              </a:spcAft>
              <a:buClr>
                <a:schemeClr val="dk1"/>
              </a:buClr>
              <a:buSzPts val="800"/>
              <a:buChar char="•"/>
              <a:defRPr/>
            </a:lvl6pPr>
            <a:lvl7pPr indent="-279400" lvl="6" marL="3200400" algn="l">
              <a:lnSpc>
                <a:spcPct val="90000"/>
              </a:lnSpc>
              <a:spcBef>
                <a:spcPts val="300"/>
              </a:spcBef>
              <a:spcAft>
                <a:spcPts val="0"/>
              </a:spcAft>
              <a:buClr>
                <a:schemeClr val="dk1"/>
              </a:buClr>
              <a:buSzPts val="800"/>
              <a:buChar char="•"/>
              <a:defRPr/>
            </a:lvl7pPr>
            <a:lvl8pPr indent="-279400" lvl="7" marL="3657600" algn="l">
              <a:lnSpc>
                <a:spcPct val="90000"/>
              </a:lnSpc>
              <a:spcBef>
                <a:spcPts val="300"/>
              </a:spcBef>
              <a:spcAft>
                <a:spcPts val="0"/>
              </a:spcAft>
              <a:buClr>
                <a:schemeClr val="dk1"/>
              </a:buClr>
              <a:buSzPts val="800"/>
              <a:buChar char="•"/>
              <a:defRPr/>
            </a:lvl8pPr>
            <a:lvl9pPr indent="-279400" lvl="8" marL="4114800" algn="l">
              <a:lnSpc>
                <a:spcPct val="90000"/>
              </a:lnSpc>
              <a:spcBef>
                <a:spcPts val="300"/>
              </a:spcBef>
              <a:spcAft>
                <a:spcPts val="0"/>
              </a:spcAft>
              <a:buClr>
                <a:schemeClr val="dk1"/>
              </a:buClr>
              <a:buSzPts val="800"/>
              <a:buChar char="•"/>
              <a:defRPr/>
            </a:lvl9pPr>
          </a:lstStyle>
          <a:p/>
        </p:txBody>
      </p:sp>
      <p:sp>
        <p:nvSpPr>
          <p:cNvPr id="31" name="Google Shape;31;p34"/>
          <p:cNvSpPr txBox="1"/>
          <p:nvPr>
            <p:ph idx="10" type="dt"/>
          </p:nvPr>
        </p:nvSpPr>
        <p:spPr>
          <a:xfrm>
            <a:off x="628650" y="4767264"/>
            <a:ext cx="2057400" cy="273900"/>
          </a:xfrm>
          <a:prstGeom prst="rect">
            <a:avLst/>
          </a:prstGeom>
          <a:noFill/>
          <a:ln>
            <a:noFill/>
          </a:ln>
        </p:spPr>
        <p:txBody>
          <a:bodyPr anchorCtr="0" anchor="ctr" bIns="19275" lIns="38575" spcFirstLastPara="1" rIns="38575" wrap="square" tIns="19275">
            <a:noAutofit/>
          </a:bodyPr>
          <a:lstStyle>
            <a:lvl1pPr lvl="0" algn="l">
              <a:lnSpc>
                <a:spcPct val="100000"/>
              </a:lnSpc>
              <a:spcBef>
                <a:spcPts val="0"/>
              </a:spcBef>
              <a:spcAft>
                <a:spcPts val="0"/>
              </a:spcAft>
              <a:buClr>
                <a:srgbClr val="888888"/>
              </a:buClr>
              <a:buSzPts val="600"/>
              <a:buFont typeface="Calibri"/>
              <a:buNone/>
              <a:defRPr/>
            </a:lvl1pPr>
            <a:lvl2pPr lvl="1" algn="l">
              <a:lnSpc>
                <a:spcPct val="100000"/>
              </a:lnSpc>
              <a:spcBef>
                <a:spcPts val="0"/>
              </a:spcBef>
              <a:spcAft>
                <a:spcPts val="0"/>
              </a:spcAft>
              <a:buClr>
                <a:schemeClr val="dk1"/>
              </a:buClr>
              <a:buSzPts val="600"/>
              <a:buFont typeface="Calibri"/>
              <a:buNone/>
              <a:defRPr/>
            </a:lvl2pPr>
            <a:lvl3pPr lvl="2" algn="l">
              <a:lnSpc>
                <a:spcPct val="100000"/>
              </a:lnSpc>
              <a:spcBef>
                <a:spcPts val="0"/>
              </a:spcBef>
              <a:spcAft>
                <a:spcPts val="0"/>
              </a:spcAft>
              <a:buClr>
                <a:schemeClr val="dk1"/>
              </a:buClr>
              <a:buSzPts val="600"/>
              <a:buFont typeface="Calibri"/>
              <a:buNone/>
              <a:defRPr/>
            </a:lvl3pPr>
            <a:lvl4pPr lvl="3" algn="l">
              <a:lnSpc>
                <a:spcPct val="100000"/>
              </a:lnSpc>
              <a:spcBef>
                <a:spcPts val="0"/>
              </a:spcBef>
              <a:spcAft>
                <a:spcPts val="0"/>
              </a:spcAft>
              <a:buClr>
                <a:schemeClr val="dk1"/>
              </a:buClr>
              <a:buSzPts val="600"/>
              <a:buFont typeface="Calibri"/>
              <a:buNone/>
              <a:defRPr/>
            </a:lvl4pPr>
            <a:lvl5pPr lvl="4" algn="l">
              <a:lnSpc>
                <a:spcPct val="100000"/>
              </a:lnSpc>
              <a:spcBef>
                <a:spcPts val="0"/>
              </a:spcBef>
              <a:spcAft>
                <a:spcPts val="0"/>
              </a:spcAft>
              <a:buClr>
                <a:schemeClr val="dk1"/>
              </a:buClr>
              <a:buSzPts val="600"/>
              <a:buFont typeface="Calibri"/>
              <a:buNone/>
              <a:defRPr/>
            </a:lvl5pPr>
            <a:lvl6pPr lvl="5" algn="l">
              <a:lnSpc>
                <a:spcPct val="100000"/>
              </a:lnSpc>
              <a:spcBef>
                <a:spcPts val="0"/>
              </a:spcBef>
              <a:spcAft>
                <a:spcPts val="0"/>
              </a:spcAft>
              <a:buClr>
                <a:schemeClr val="dk1"/>
              </a:buClr>
              <a:buSzPts val="600"/>
              <a:buFont typeface="Calibri"/>
              <a:buNone/>
              <a:defRPr/>
            </a:lvl6pPr>
            <a:lvl7pPr lvl="6" algn="l">
              <a:lnSpc>
                <a:spcPct val="100000"/>
              </a:lnSpc>
              <a:spcBef>
                <a:spcPts val="0"/>
              </a:spcBef>
              <a:spcAft>
                <a:spcPts val="0"/>
              </a:spcAft>
              <a:buClr>
                <a:schemeClr val="dk1"/>
              </a:buClr>
              <a:buSzPts val="600"/>
              <a:buFont typeface="Calibri"/>
              <a:buNone/>
              <a:defRPr/>
            </a:lvl7pPr>
            <a:lvl8pPr lvl="7" algn="l">
              <a:lnSpc>
                <a:spcPct val="100000"/>
              </a:lnSpc>
              <a:spcBef>
                <a:spcPts val="0"/>
              </a:spcBef>
              <a:spcAft>
                <a:spcPts val="0"/>
              </a:spcAft>
              <a:buClr>
                <a:schemeClr val="dk1"/>
              </a:buClr>
              <a:buSzPts val="600"/>
              <a:buFont typeface="Calibri"/>
              <a:buNone/>
              <a:defRPr/>
            </a:lvl8pPr>
            <a:lvl9pPr lvl="8" algn="l">
              <a:lnSpc>
                <a:spcPct val="100000"/>
              </a:lnSpc>
              <a:spcBef>
                <a:spcPts val="0"/>
              </a:spcBef>
              <a:spcAft>
                <a:spcPts val="0"/>
              </a:spcAft>
              <a:buClr>
                <a:schemeClr val="dk1"/>
              </a:buClr>
              <a:buSzPts val="600"/>
              <a:buFont typeface="Calibri"/>
              <a:buNone/>
              <a:defRPr/>
            </a:lvl9pPr>
          </a:lstStyle>
          <a:p/>
        </p:txBody>
      </p:sp>
      <p:sp>
        <p:nvSpPr>
          <p:cNvPr id="32" name="Google Shape;32;p34"/>
          <p:cNvSpPr txBox="1"/>
          <p:nvPr>
            <p:ph idx="11" type="ftr"/>
          </p:nvPr>
        </p:nvSpPr>
        <p:spPr>
          <a:xfrm>
            <a:off x="3028950" y="4767264"/>
            <a:ext cx="3086100" cy="273900"/>
          </a:xfrm>
          <a:prstGeom prst="rect">
            <a:avLst/>
          </a:prstGeom>
          <a:noFill/>
          <a:ln>
            <a:noFill/>
          </a:ln>
        </p:spPr>
        <p:txBody>
          <a:bodyPr anchorCtr="0" anchor="ctr" bIns="19275" lIns="38575" spcFirstLastPara="1" rIns="38575" wrap="square" tIns="19275">
            <a:noAutofit/>
          </a:bodyPr>
          <a:lstStyle>
            <a:lvl1pPr lvl="0" marR="0" rtl="0" algn="ctr">
              <a:lnSpc>
                <a:spcPct val="100000"/>
              </a:lnSpc>
              <a:spcBef>
                <a:spcPts val="0"/>
              </a:spcBef>
              <a:spcAft>
                <a:spcPts val="0"/>
              </a:spcAft>
              <a:buClr>
                <a:srgbClr val="888888"/>
              </a:buClr>
              <a:buSzPts val="600"/>
              <a:buFont typeface="Calibri"/>
              <a:buNone/>
              <a:defRPr b="0" i="0" sz="11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chemeClr val="dk1"/>
              </a:buClr>
              <a:buSzPts val="600"/>
              <a:buFont typeface="Calibri"/>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chemeClr val="dk1"/>
              </a:buClr>
              <a:buSzPts val="600"/>
              <a:buFont typeface="Calibri"/>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chemeClr val="dk1"/>
              </a:buClr>
              <a:buSzPts val="600"/>
              <a:buFont typeface="Calibri"/>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chemeClr val="dk1"/>
              </a:buClr>
              <a:buSzPts val="600"/>
              <a:buFont typeface="Calibri"/>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chemeClr val="dk1"/>
              </a:buClr>
              <a:buSzPts val="600"/>
              <a:buFont typeface="Calibri"/>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chemeClr val="dk1"/>
              </a:buClr>
              <a:buSzPts val="600"/>
              <a:buFont typeface="Calibri"/>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chemeClr val="dk1"/>
              </a:buClr>
              <a:buSzPts val="600"/>
              <a:buFont typeface="Calibri"/>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chemeClr val="dk1"/>
              </a:buClr>
              <a:buSzPts val="600"/>
              <a:buFont typeface="Calibri"/>
              <a:buNone/>
              <a:defRPr b="0" i="0" sz="1100" u="none" cap="none" strike="noStrike">
                <a:solidFill>
                  <a:srgbClr val="000000"/>
                </a:solidFill>
                <a:latin typeface="Arial"/>
                <a:ea typeface="Arial"/>
                <a:cs typeface="Arial"/>
                <a:sym typeface="Arial"/>
              </a:defRPr>
            </a:lvl9pPr>
          </a:lstStyle>
          <a:p/>
        </p:txBody>
      </p:sp>
      <p:sp>
        <p:nvSpPr>
          <p:cNvPr id="33" name="Google Shape;33;p34"/>
          <p:cNvSpPr txBox="1"/>
          <p:nvPr>
            <p:ph idx="12" type="sldNum"/>
          </p:nvPr>
        </p:nvSpPr>
        <p:spPr>
          <a:xfrm>
            <a:off x="6457950" y="4767264"/>
            <a:ext cx="2057400" cy="273900"/>
          </a:xfrm>
          <a:prstGeom prst="rect">
            <a:avLst/>
          </a:prstGeom>
          <a:noFill/>
          <a:ln>
            <a:noFill/>
          </a:ln>
        </p:spPr>
        <p:txBody>
          <a:bodyPr anchorCtr="0" anchor="ctr" bIns="19275" lIns="38575" spcFirstLastPara="1" rIns="38575" wrap="square" tIns="19275">
            <a:noAutofit/>
          </a:bodyPr>
          <a:lstStyle>
            <a:lvl1pPr indent="0" lvl="0" marL="0" marR="0" algn="r">
              <a:lnSpc>
                <a:spcPct val="100000"/>
              </a:lnSpc>
              <a:spcBef>
                <a:spcPts val="0"/>
              </a:spcBef>
              <a:spcAft>
                <a:spcPts val="0"/>
              </a:spcAft>
              <a:buClr>
                <a:srgbClr val="888888"/>
              </a:buClr>
              <a:buSzPts val="700"/>
              <a:buFont typeface="Calibri"/>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888888"/>
              </a:buClr>
              <a:buSzPts val="700"/>
              <a:buFont typeface="Calibri"/>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888888"/>
              </a:buClr>
              <a:buSzPts val="700"/>
              <a:buFont typeface="Calibri"/>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888888"/>
              </a:buClr>
              <a:buSzPts val="700"/>
              <a:buFont typeface="Calibri"/>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888888"/>
              </a:buClr>
              <a:buSzPts val="700"/>
              <a:buFont typeface="Calibri"/>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888888"/>
              </a:buClr>
              <a:buSzPts val="700"/>
              <a:buFont typeface="Calibri"/>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888888"/>
              </a:buClr>
              <a:buSzPts val="700"/>
              <a:buFont typeface="Calibri"/>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888888"/>
              </a:buClr>
              <a:buSzPts val="700"/>
              <a:buFont typeface="Calibri"/>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888888"/>
              </a:buClr>
              <a:buSzPts val="700"/>
              <a:buFont typeface="Calibri"/>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cxnSp>
        <p:nvCxnSpPr>
          <p:cNvPr id="34" name="Google Shape;34;p34"/>
          <p:cNvCxnSpPr/>
          <p:nvPr/>
        </p:nvCxnSpPr>
        <p:spPr>
          <a:xfrm>
            <a:off x="1383" y="526236"/>
            <a:ext cx="7668000" cy="0"/>
          </a:xfrm>
          <a:prstGeom prst="straightConnector1">
            <a:avLst/>
          </a:prstGeom>
          <a:noFill/>
          <a:ln cap="flat" cmpd="sng" w="57150">
            <a:solidFill>
              <a:schemeClr val="accent2"/>
            </a:solidFill>
            <a:prstDash val="solid"/>
            <a:miter lim="800000"/>
            <a:headEnd len="sm" w="sm" type="none"/>
            <a:tailEnd len="sm" w="sm" type="none"/>
          </a:ln>
        </p:spPr>
      </p:cxnSp>
      <p:sp>
        <p:nvSpPr>
          <p:cNvPr id="35" name="Google Shape;35;p34"/>
          <p:cNvSpPr txBox="1"/>
          <p:nvPr>
            <p:ph type="title"/>
          </p:nvPr>
        </p:nvSpPr>
        <p:spPr>
          <a:xfrm>
            <a:off x="298550" y="327458"/>
            <a:ext cx="3855900" cy="366600"/>
          </a:xfrm>
          <a:prstGeom prst="rect">
            <a:avLst/>
          </a:prstGeom>
          <a:solidFill>
            <a:schemeClr val="lt1"/>
          </a:solidFill>
          <a:ln>
            <a:noFill/>
          </a:ln>
        </p:spPr>
        <p:txBody>
          <a:bodyPr anchorCtr="0" anchor="ctr" bIns="19275" lIns="38575" spcFirstLastPara="1" rIns="38575" wrap="square" tIns="19275">
            <a:noAutofit/>
          </a:bodyPr>
          <a:lstStyle>
            <a:lvl1pPr lvl="0" algn="l">
              <a:lnSpc>
                <a:spcPct val="90000"/>
              </a:lnSpc>
              <a:spcBef>
                <a:spcPts val="0"/>
              </a:spcBef>
              <a:spcAft>
                <a:spcPts val="0"/>
              </a:spcAft>
              <a:buClr>
                <a:schemeClr val="accent1"/>
              </a:buClr>
              <a:buSzPts val="1200"/>
              <a:buFont typeface="Avenir"/>
              <a:buNone/>
              <a:defRPr b="1" i="0" sz="2100">
                <a:solidFill>
                  <a:schemeClr val="accent1"/>
                </a:solidFill>
                <a:latin typeface="Avenir"/>
                <a:ea typeface="Avenir"/>
                <a:cs typeface="Avenir"/>
                <a:sym typeface="Avenir"/>
              </a:defRPr>
            </a:lvl1pPr>
            <a:lvl2pPr lvl="1" algn="l">
              <a:lnSpc>
                <a:spcPct val="100000"/>
              </a:lnSpc>
              <a:spcBef>
                <a:spcPts val="0"/>
              </a:spcBef>
              <a:spcAft>
                <a:spcPts val="0"/>
              </a:spcAft>
              <a:buSzPts val="600"/>
              <a:buNone/>
              <a:defRPr/>
            </a:lvl2pPr>
            <a:lvl3pPr lvl="2" algn="l">
              <a:lnSpc>
                <a:spcPct val="100000"/>
              </a:lnSpc>
              <a:spcBef>
                <a:spcPts val="0"/>
              </a:spcBef>
              <a:spcAft>
                <a:spcPts val="0"/>
              </a:spcAft>
              <a:buSzPts val="600"/>
              <a:buNone/>
              <a:defRPr/>
            </a:lvl3pPr>
            <a:lvl4pPr lvl="3" algn="l">
              <a:lnSpc>
                <a:spcPct val="100000"/>
              </a:lnSpc>
              <a:spcBef>
                <a:spcPts val="0"/>
              </a:spcBef>
              <a:spcAft>
                <a:spcPts val="0"/>
              </a:spcAft>
              <a:buSzPts val="600"/>
              <a:buNone/>
              <a:defRPr/>
            </a:lvl4pPr>
            <a:lvl5pPr lvl="4" algn="l">
              <a:lnSpc>
                <a:spcPct val="100000"/>
              </a:lnSpc>
              <a:spcBef>
                <a:spcPts val="0"/>
              </a:spcBef>
              <a:spcAft>
                <a:spcPts val="0"/>
              </a:spcAft>
              <a:buSzPts val="600"/>
              <a:buNone/>
              <a:defRPr/>
            </a:lvl5pPr>
            <a:lvl6pPr lvl="5" algn="l">
              <a:lnSpc>
                <a:spcPct val="100000"/>
              </a:lnSpc>
              <a:spcBef>
                <a:spcPts val="0"/>
              </a:spcBef>
              <a:spcAft>
                <a:spcPts val="0"/>
              </a:spcAft>
              <a:buSzPts val="600"/>
              <a:buNone/>
              <a:defRPr/>
            </a:lvl6pPr>
            <a:lvl7pPr lvl="6" algn="l">
              <a:lnSpc>
                <a:spcPct val="100000"/>
              </a:lnSpc>
              <a:spcBef>
                <a:spcPts val="0"/>
              </a:spcBef>
              <a:spcAft>
                <a:spcPts val="0"/>
              </a:spcAft>
              <a:buSzPts val="600"/>
              <a:buNone/>
              <a:defRPr/>
            </a:lvl7pPr>
            <a:lvl8pPr lvl="7" algn="l">
              <a:lnSpc>
                <a:spcPct val="100000"/>
              </a:lnSpc>
              <a:spcBef>
                <a:spcPts val="0"/>
              </a:spcBef>
              <a:spcAft>
                <a:spcPts val="0"/>
              </a:spcAft>
              <a:buSzPts val="600"/>
              <a:buNone/>
              <a:defRPr/>
            </a:lvl8pPr>
            <a:lvl9pPr lvl="8" algn="l">
              <a:lnSpc>
                <a:spcPct val="100000"/>
              </a:lnSpc>
              <a:spcBef>
                <a:spcPts val="0"/>
              </a:spcBef>
              <a:spcAft>
                <a:spcPts val="0"/>
              </a:spcAft>
              <a:buSzPts val="6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ndard Content Slide 7">
  <p:cSld name="content slide_9">
    <p:spTree>
      <p:nvGrpSpPr>
        <p:cNvPr id="36" name="Shape 36"/>
        <p:cNvGrpSpPr/>
        <p:nvPr/>
      </p:nvGrpSpPr>
      <p:grpSpPr>
        <a:xfrm>
          <a:off x="0" y="0"/>
          <a:ext cx="0" cy="0"/>
          <a:chOff x="0" y="0"/>
          <a:chExt cx="0" cy="0"/>
        </a:xfrm>
      </p:grpSpPr>
      <p:sp>
        <p:nvSpPr>
          <p:cNvPr id="37" name="Google Shape;37;g2e5a8ff0c02_0_127"/>
          <p:cNvSpPr txBox="1"/>
          <p:nvPr>
            <p:ph type="title"/>
          </p:nvPr>
        </p:nvSpPr>
        <p:spPr>
          <a:xfrm>
            <a:off x="720000" y="208026"/>
            <a:ext cx="7704000" cy="594000"/>
          </a:xfrm>
          <a:prstGeom prst="rect">
            <a:avLst/>
          </a:prstGeom>
          <a:noFill/>
          <a:ln>
            <a:noFill/>
          </a:ln>
        </p:spPr>
        <p:txBody>
          <a:bodyPr anchorCtr="0" anchor="b" bIns="91425" lIns="91425" spcFirstLastPara="1" rIns="91425" wrap="square" tIns="91425">
            <a:noAutofit/>
          </a:bodyPr>
          <a:lstStyle>
            <a:lvl1pPr lvl="0" marR="0" algn="l">
              <a:lnSpc>
                <a:spcPct val="100000"/>
              </a:lnSpc>
              <a:spcBef>
                <a:spcPts val="0"/>
              </a:spcBef>
              <a:spcAft>
                <a:spcPts val="0"/>
              </a:spcAft>
              <a:buClr>
                <a:schemeClr val="dk2"/>
              </a:buClr>
              <a:buSzPts val="2400"/>
              <a:buNone/>
              <a:defRPr i="0" sz="2400" u="none" cap="none" strike="noStrike">
                <a:solidFill>
                  <a:schemeClr val="dk2"/>
                </a:solidFill>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p:txBody>
      </p:sp>
      <p:sp>
        <p:nvSpPr>
          <p:cNvPr id="38" name="Google Shape;38;g2e5a8ff0c02_0_127"/>
          <p:cNvSpPr txBox="1"/>
          <p:nvPr>
            <p:ph idx="12" type="sldNum"/>
          </p:nvPr>
        </p:nvSpPr>
        <p:spPr>
          <a:xfrm>
            <a:off x="94957" y="138477"/>
            <a:ext cx="216000" cy="135000"/>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sp>
        <p:nvSpPr>
          <p:cNvPr id="39" name="Google Shape;39;g2e5a8ff0c02_0_127"/>
          <p:cNvSpPr txBox="1"/>
          <p:nvPr>
            <p:ph idx="1" type="subTitle"/>
          </p:nvPr>
        </p:nvSpPr>
        <p:spPr>
          <a:xfrm>
            <a:off x="720000" y="802031"/>
            <a:ext cx="7341600" cy="4431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2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0" name="Google Shape;40;g2e5a8ff0c02_0_127"/>
          <p:cNvSpPr txBox="1"/>
          <p:nvPr>
            <p:ph idx="2" type="body"/>
          </p:nvPr>
        </p:nvSpPr>
        <p:spPr>
          <a:xfrm>
            <a:off x="720000" y="1245281"/>
            <a:ext cx="7704000" cy="3389100"/>
          </a:xfrm>
          <a:prstGeom prst="rect">
            <a:avLst/>
          </a:prstGeom>
          <a:noFill/>
          <a:ln>
            <a:noFill/>
          </a:ln>
        </p:spPr>
        <p:txBody>
          <a:bodyPr anchorCtr="0" anchor="t" bIns="91425" lIns="91425" spcFirstLastPara="1" rIns="91425" wrap="square" tIns="91425">
            <a:noAutofit/>
          </a:bodyPr>
          <a:lstStyle>
            <a:lvl1pPr indent="-342900" lvl="0" marL="457200" algn="l">
              <a:lnSpc>
                <a:spcPct val="100000"/>
              </a:lnSpc>
              <a:spcBef>
                <a:spcPts val="0"/>
              </a:spcBef>
              <a:spcAft>
                <a:spcPts val="0"/>
              </a:spcAft>
              <a:buSzPts val="1800"/>
              <a:buFont typeface="Open Sans"/>
              <a:buChar char="●"/>
              <a:defRPr sz="1800">
                <a:latin typeface="Open Sans"/>
                <a:ea typeface="Open Sans"/>
                <a:cs typeface="Open Sans"/>
                <a:sym typeface="Open Sans"/>
              </a:defRPr>
            </a:lvl1pPr>
            <a:lvl2pPr indent="-317500" lvl="1" marL="914400" algn="l">
              <a:lnSpc>
                <a:spcPct val="100000"/>
              </a:lnSpc>
              <a:spcBef>
                <a:spcPts val="0"/>
              </a:spcBef>
              <a:spcAft>
                <a:spcPts val="0"/>
              </a:spcAft>
              <a:buSzPts val="1400"/>
              <a:buFont typeface="Open Sans"/>
              <a:buChar char="○"/>
              <a:defRPr>
                <a:latin typeface="Open Sans"/>
                <a:ea typeface="Open Sans"/>
                <a:cs typeface="Open Sans"/>
                <a:sym typeface="Open Sans"/>
              </a:defRPr>
            </a:lvl2pPr>
            <a:lvl3pPr indent="-304800" lvl="2" marL="1371600" algn="l">
              <a:lnSpc>
                <a:spcPct val="100000"/>
              </a:lnSpc>
              <a:spcBef>
                <a:spcPts val="0"/>
              </a:spcBef>
              <a:spcAft>
                <a:spcPts val="0"/>
              </a:spcAft>
              <a:buSzPts val="1200"/>
              <a:buFont typeface="Open Sans"/>
              <a:buChar char="■"/>
              <a:defRPr sz="1200">
                <a:latin typeface="Open Sans"/>
                <a:ea typeface="Open Sans"/>
                <a:cs typeface="Open Sans"/>
                <a:sym typeface="Open Sans"/>
              </a:defRPr>
            </a:lvl3pPr>
            <a:lvl4pPr indent="-304800" lvl="3" marL="1828800" algn="l">
              <a:lnSpc>
                <a:spcPct val="100000"/>
              </a:lnSpc>
              <a:spcBef>
                <a:spcPts val="0"/>
              </a:spcBef>
              <a:spcAft>
                <a:spcPts val="0"/>
              </a:spcAft>
              <a:buSzPts val="1200"/>
              <a:buFont typeface="Open Sans"/>
              <a:buChar char="●"/>
              <a:defRPr sz="1200">
                <a:latin typeface="Open Sans"/>
                <a:ea typeface="Open Sans"/>
                <a:cs typeface="Open Sans"/>
                <a:sym typeface="Open Sans"/>
              </a:defRPr>
            </a:lvl4pPr>
            <a:lvl5pPr indent="-304800" lvl="4" marL="2286000" algn="l">
              <a:lnSpc>
                <a:spcPct val="100000"/>
              </a:lnSpc>
              <a:spcBef>
                <a:spcPts val="0"/>
              </a:spcBef>
              <a:spcAft>
                <a:spcPts val="0"/>
              </a:spcAft>
              <a:buSzPts val="1200"/>
              <a:buFont typeface="Open Sans"/>
              <a:buChar char="○"/>
              <a:defRPr sz="1200">
                <a:latin typeface="Open Sans"/>
                <a:ea typeface="Open Sans"/>
                <a:cs typeface="Open Sans"/>
                <a:sym typeface="Open Sans"/>
              </a:defRPr>
            </a:lvl5pPr>
            <a:lvl6pPr indent="-304800" lvl="5" marL="2743200" algn="l">
              <a:lnSpc>
                <a:spcPct val="100000"/>
              </a:lnSpc>
              <a:spcBef>
                <a:spcPts val="0"/>
              </a:spcBef>
              <a:spcAft>
                <a:spcPts val="0"/>
              </a:spcAft>
              <a:buSzPts val="1200"/>
              <a:buFont typeface="Open Sans"/>
              <a:buChar char="■"/>
              <a:defRPr sz="1200">
                <a:latin typeface="Open Sans"/>
                <a:ea typeface="Open Sans"/>
                <a:cs typeface="Open Sans"/>
                <a:sym typeface="Open Sans"/>
              </a:defRPr>
            </a:lvl6pPr>
            <a:lvl7pPr indent="-304800" lvl="6" marL="3200400" algn="l">
              <a:lnSpc>
                <a:spcPct val="100000"/>
              </a:lnSpc>
              <a:spcBef>
                <a:spcPts val="0"/>
              </a:spcBef>
              <a:spcAft>
                <a:spcPts val="0"/>
              </a:spcAft>
              <a:buSzPts val="1200"/>
              <a:buFont typeface="Open Sans"/>
              <a:buChar char="●"/>
              <a:defRPr sz="1200">
                <a:latin typeface="Open Sans"/>
                <a:ea typeface="Open Sans"/>
                <a:cs typeface="Open Sans"/>
                <a:sym typeface="Open Sans"/>
              </a:defRPr>
            </a:lvl7pPr>
            <a:lvl8pPr indent="-304800" lvl="7" marL="3657600" algn="l">
              <a:lnSpc>
                <a:spcPct val="100000"/>
              </a:lnSpc>
              <a:spcBef>
                <a:spcPts val="0"/>
              </a:spcBef>
              <a:spcAft>
                <a:spcPts val="0"/>
              </a:spcAft>
              <a:buSzPts val="1200"/>
              <a:buFont typeface="Open Sans"/>
              <a:buChar char="○"/>
              <a:defRPr sz="1200">
                <a:latin typeface="Open Sans"/>
                <a:ea typeface="Open Sans"/>
                <a:cs typeface="Open Sans"/>
                <a:sym typeface="Open Sans"/>
              </a:defRPr>
            </a:lvl8pPr>
            <a:lvl9pPr indent="-304800" lvl="8" marL="4114800" algn="l">
              <a:lnSpc>
                <a:spcPct val="100000"/>
              </a:lnSpc>
              <a:spcBef>
                <a:spcPts val="0"/>
              </a:spcBef>
              <a:spcAft>
                <a:spcPts val="0"/>
              </a:spcAft>
              <a:buSzPts val="1200"/>
              <a:buFont typeface="Open Sans"/>
              <a:buChar char="■"/>
              <a:defRPr sz="1200">
                <a:latin typeface="Open Sans"/>
                <a:ea typeface="Open Sans"/>
                <a:cs typeface="Open Sans"/>
                <a:sym typeface="Open Sans"/>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41" name="Shape 41"/>
        <p:cNvGrpSpPr/>
        <p:nvPr/>
      </p:nvGrpSpPr>
      <p:grpSpPr>
        <a:xfrm>
          <a:off x="0" y="0"/>
          <a:ext cx="0" cy="0"/>
          <a:chOff x="0" y="0"/>
          <a:chExt cx="0" cy="0"/>
        </a:xfrm>
      </p:grpSpPr>
      <p:sp>
        <p:nvSpPr>
          <p:cNvPr id="42" name="Google Shape;42;p36"/>
          <p:cNvSpPr txBox="1"/>
          <p:nvPr>
            <p:ph type="title"/>
          </p:nvPr>
        </p:nvSpPr>
        <p:spPr>
          <a:xfrm>
            <a:off x="311700" y="445025"/>
            <a:ext cx="8520600" cy="5727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3" name="Google Shape;43;p36"/>
          <p:cNvSpPr txBox="1"/>
          <p:nvPr>
            <p:ph idx="1" type="body"/>
          </p:nvPr>
        </p:nvSpPr>
        <p:spPr>
          <a:xfrm>
            <a:off x="311700" y="1152475"/>
            <a:ext cx="8520600" cy="3416400"/>
          </a:xfrm>
          <a:prstGeom prst="rect">
            <a:avLst/>
          </a:prstGeom>
          <a:noFill/>
          <a:ln>
            <a:noFill/>
          </a:ln>
        </p:spPr>
        <p:txBody>
          <a:bodyPr anchorCtr="0" anchor="t" bIns="0" lIns="0" spcFirstLastPara="1" rIns="0" wrap="square" tIns="0">
            <a:noAutofit/>
          </a:bodyPr>
          <a:lstStyle>
            <a:lvl1pPr indent="-361950" lvl="0" marL="457200" algn="l">
              <a:lnSpc>
                <a:spcPct val="130000"/>
              </a:lnSpc>
              <a:spcBef>
                <a:spcPts val="400"/>
              </a:spcBef>
              <a:spcAft>
                <a:spcPts val="0"/>
              </a:spcAft>
              <a:buSzPts val="2100"/>
              <a:buChar char="•"/>
              <a:defRPr/>
            </a:lvl1pPr>
            <a:lvl2pPr indent="-342900" lvl="1" marL="914400" algn="l">
              <a:lnSpc>
                <a:spcPct val="130000"/>
              </a:lnSpc>
              <a:spcBef>
                <a:spcPts val="400"/>
              </a:spcBef>
              <a:spcAft>
                <a:spcPts val="0"/>
              </a:spcAft>
              <a:buSzPts val="1800"/>
              <a:buChar char="•"/>
              <a:defRPr/>
            </a:lvl2pPr>
            <a:lvl3pPr indent="-323850" lvl="2" marL="1371600" algn="l">
              <a:lnSpc>
                <a:spcPct val="130000"/>
              </a:lnSpc>
              <a:spcBef>
                <a:spcPts val="400"/>
              </a:spcBef>
              <a:spcAft>
                <a:spcPts val="0"/>
              </a:spcAft>
              <a:buSzPts val="1500"/>
              <a:buChar char="•"/>
              <a:defRPr/>
            </a:lvl3pPr>
            <a:lvl4pPr indent="-317500" lvl="3" marL="1828800" algn="l">
              <a:lnSpc>
                <a:spcPct val="130000"/>
              </a:lnSpc>
              <a:spcBef>
                <a:spcPts val="400"/>
              </a:spcBef>
              <a:spcAft>
                <a:spcPts val="0"/>
              </a:spcAft>
              <a:buSzPts val="1400"/>
              <a:buChar char="•"/>
              <a:defRPr/>
            </a:lvl4pPr>
            <a:lvl5pPr indent="-317500" lvl="4" marL="2286000" algn="l">
              <a:lnSpc>
                <a:spcPct val="130000"/>
              </a:lnSpc>
              <a:spcBef>
                <a:spcPts val="400"/>
              </a:spcBef>
              <a:spcAft>
                <a:spcPts val="0"/>
              </a:spcAft>
              <a:buSzPts val="1400"/>
              <a:buChar char="•"/>
              <a:defRPr/>
            </a:lvl5pPr>
            <a:lvl6pPr indent="-317500" lvl="5" marL="2743200" algn="l">
              <a:lnSpc>
                <a:spcPct val="130000"/>
              </a:lnSpc>
              <a:spcBef>
                <a:spcPts val="400"/>
              </a:spcBef>
              <a:spcAft>
                <a:spcPts val="0"/>
              </a:spcAft>
              <a:buSzPts val="1400"/>
              <a:buChar char="•"/>
              <a:defRPr/>
            </a:lvl6pPr>
            <a:lvl7pPr indent="-317500" lvl="6" marL="3200400" algn="l">
              <a:lnSpc>
                <a:spcPct val="130000"/>
              </a:lnSpc>
              <a:spcBef>
                <a:spcPts val="400"/>
              </a:spcBef>
              <a:spcAft>
                <a:spcPts val="0"/>
              </a:spcAft>
              <a:buSzPts val="1400"/>
              <a:buChar char="•"/>
              <a:defRPr/>
            </a:lvl7pPr>
            <a:lvl8pPr indent="-317500" lvl="7" marL="3657600" algn="l">
              <a:lnSpc>
                <a:spcPct val="130000"/>
              </a:lnSpc>
              <a:spcBef>
                <a:spcPts val="400"/>
              </a:spcBef>
              <a:spcAft>
                <a:spcPts val="0"/>
              </a:spcAft>
              <a:buSzPts val="1400"/>
              <a:buChar char="•"/>
              <a:defRPr/>
            </a:lvl8pPr>
            <a:lvl9pPr indent="-317500" lvl="8" marL="4114800" algn="l">
              <a:lnSpc>
                <a:spcPct val="130000"/>
              </a:lnSpc>
              <a:spcBef>
                <a:spcPts val="400"/>
              </a:spcBef>
              <a:spcAft>
                <a:spcPts val="0"/>
              </a:spcAft>
              <a:buSzPts val="1400"/>
              <a:buChar char="•"/>
              <a:defRPr/>
            </a:lvl9pPr>
          </a:lstStyle>
          <a:p/>
        </p:txBody>
      </p:sp>
      <p:sp>
        <p:nvSpPr>
          <p:cNvPr id="44" name="Google Shape;44;p36"/>
          <p:cNvSpPr txBox="1"/>
          <p:nvPr>
            <p:ph idx="12" type="sldNum"/>
          </p:nvPr>
        </p:nvSpPr>
        <p:spPr>
          <a:xfrm>
            <a:off x="8472458" y="4663217"/>
            <a:ext cx="548700" cy="3936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ding slide">
  <p:cSld name="CUSTOM_3_1">
    <p:bg>
      <p:bgPr>
        <a:blipFill>
          <a:blip r:embed="rId2">
            <a:alphaModFix/>
          </a:blip>
          <a:stretch>
            <a:fillRect/>
          </a:stretch>
        </a:blipFill>
      </p:bgPr>
    </p:bg>
    <p:spTree>
      <p:nvGrpSpPr>
        <p:cNvPr id="45" name="Shape 45"/>
        <p:cNvGrpSpPr/>
        <p:nvPr/>
      </p:nvGrpSpPr>
      <p:grpSpPr>
        <a:xfrm>
          <a:off x="0" y="0"/>
          <a:ext cx="0" cy="0"/>
          <a:chOff x="0" y="0"/>
          <a:chExt cx="0" cy="0"/>
        </a:xfrm>
      </p:grpSpPr>
      <p:grpSp>
        <p:nvGrpSpPr>
          <p:cNvPr id="46" name="Google Shape;46;p37"/>
          <p:cNvGrpSpPr/>
          <p:nvPr/>
        </p:nvGrpSpPr>
        <p:grpSpPr>
          <a:xfrm>
            <a:off x="2827025" y="978437"/>
            <a:ext cx="1500950" cy="365760"/>
            <a:chOff x="2827025" y="978437"/>
            <a:chExt cx="1500950" cy="365760"/>
          </a:xfrm>
        </p:grpSpPr>
        <p:pic>
          <p:nvPicPr>
            <p:cNvPr id="47" name="Google Shape;47;p37"/>
            <p:cNvPicPr preferRelativeResize="0"/>
            <p:nvPr/>
          </p:nvPicPr>
          <p:blipFill rotWithShape="1">
            <a:blip r:embed="rId3">
              <a:alphaModFix/>
            </a:blip>
            <a:srcRect b="0" l="0" r="0" t="0"/>
            <a:stretch/>
          </p:blipFill>
          <p:spPr>
            <a:xfrm>
              <a:off x="2827025" y="978437"/>
              <a:ext cx="365760" cy="365760"/>
            </a:xfrm>
            <a:prstGeom prst="rect">
              <a:avLst/>
            </a:prstGeom>
            <a:noFill/>
            <a:ln>
              <a:noFill/>
            </a:ln>
          </p:spPr>
        </p:pic>
        <p:sp>
          <p:nvSpPr>
            <p:cNvPr id="48" name="Google Shape;48;p37"/>
            <p:cNvSpPr txBox="1"/>
            <p:nvPr/>
          </p:nvSpPr>
          <p:spPr>
            <a:xfrm>
              <a:off x="3345175" y="1051525"/>
              <a:ext cx="982800" cy="2196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chemeClr val="lt1"/>
                  </a:solidFill>
                  <a:latin typeface="Open Sans"/>
                  <a:ea typeface="Open Sans"/>
                  <a:cs typeface="Open Sans"/>
                  <a:sym typeface="Open Sans"/>
                </a:rPr>
                <a:t>/unops.org</a:t>
              </a:r>
              <a:endParaRPr b="0" i="0" sz="1400" u="none" cap="none" strike="noStrike">
                <a:solidFill>
                  <a:schemeClr val="lt1"/>
                </a:solidFill>
                <a:latin typeface="Open Sans"/>
                <a:ea typeface="Open Sans"/>
                <a:cs typeface="Open Sans"/>
                <a:sym typeface="Open Sans"/>
              </a:endParaRPr>
            </a:p>
          </p:txBody>
        </p:sp>
      </p:grpSp>
      <p:grpSp>
        <p:nvGrpSpPr>
          <p:cNvPr id="49" name="Google Shape;49;p37"/>
          <p:cNvGrpSpPr/>
          <p:nvPr/>
        </p:nvGrpSpPr>
        <p:grpSpPr>
          <a:xfrm>
            <a:off x="2827025" y="1725187"/>
            <a:ext cx="2113550" cy="365760"/>
            <a:chOff x="2827025" y="1725187"/>
            <a:chExt cx="2113550" cy="365760"/>
          </a:xfrm>
        </p:grpSpPr>
        <p:pic>
          <p:nvPicPr>
            <p:cNvPr id="50" name="Google Shape;50;p37"/>
            <p:cNvPicPr preferRelativeResize="0"/>
            <p:nvPr/>
          </p:nvPicPr>
          <p:blipFill rotWithShape="1">
            <a:blip r:embed="rId4">
              <a:alphaModFix/>
            </a:blip>
            <a:srcRect b="0" l="0" r="0" t="0"/>
            <a:stretch/>
          </p:blipFill>
          <p:spPr>
            <a:xfrm>
              <a:off x="2827025" y="1725187"/>
              <a:ext cx="365760" cy="365760"/>
            </a:xfrm>
            <a:prstGeom prst="rect">
              <a:avLst/>
            </a:prstGeom>
            <a:noFill/>
            <a:ln>
              <a:noFill/>
            </a:ln>
          </p:spPr>
        </p:pic>
        <p:sp>
          <p:nvSpPr>
            <p:cNvPr id="51" name="Google Shape;51;p37"/>
            <p:cNvSpPr txBox="1"/>
            <p:nvPr/>
          </p:nvSpPr>
          <p:spPr>
            <a:xfrm>
              <a:off x="3345175" y="1798275"/>
              <a:ext cx="1595400" cy="2196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chemeClr val="lt1"/>
                  </a:solidFill>
                  <a:latin typeface="Open Sans"/>
                  <a:ea typeface="Open Sans"/>
                  <a:cs typeface="Open Sans"/>
                  <a:sym typeface="Open Sans"/>
                </a:rPr>
                <a:t>/company/unops</a:t>
              </a:r>
              <a:endParaRPr b="0" i="0" sz="1400" u="none" cap="none" strike="noStrike">
                <a:solidFill>
                  <a:schemeClr val="lt1"/>
                </a:solidFill>
                <a:latin typeface="Open Sans"/>
                <a:ea typeface="Open Sans"/>
                <a:cs typeface="Open Sans"/>
                <a:sym typeface="Open Sans"/>
              </a:endParaRPr>
            </a:p>
          </p:txBody>
        </p:sp>
      </p:grpSp>
      <p:grpSp>
        <p:nvGrpSpPr>
          <p:cNvPr id="52" name="Google Shape;52;p37"/>
          <p:cNvGrpSpPr/>
          <p:nvPr/>
        </p:nvGrpSpPr>
        <p:grpSpPr>
          <a:xfrm>
            <a:off x="2827025" y="2471934"/>
            <a:ext cx="1874750" cy="365760"/>
            <a:chOff x="2827025" y="2471934"/>
            <a:chExt cx="1874750" cy="365760"/>
          </a:xfrm>
        </p:grpSpPr>
        <p:pic>
          <p:nvPicPr>
            <p:cNvPr id="53" name="Google Shape;53;p37"/>
            <p:cNvPicPr preferRelativeResize="0"/>
            <p:nvPr/>
          </p:nvPicPr>
          <p:blipFill rotWithShape="1">
            <a:blip r:embed="rId5">
              <a:alphaModFix/>
            </a:blip>
            <a:srcRect b="0" l="0" r="0" t="0"/>
            <a:stretch/>
          </p:blipFill>
          <p:spPr>
            <a:xfrm>
              <a:off x="2827025" y="2471934"/>
              <a:ext cx="365760" cy="365760"/>
            </a:xfrm>
            <a:prstGeom prst="rect">
              <a:avLst/>
            </a:prstGeom>
            <a:noFill/>
            <a:ln>
              <a:noFill/>
            </a:ln>
          </p:spPr>
        </p:pic>
        <p:sp>
          <p:nvSpPr>
            <p:cNvPr id="54" name="Google Shape;54;p37"/>
            <p:cNvSpPr txBox="1"/>
            <p:nvPr/>
          </p:nvSpPr>
          <p:spPr>
            <a:xfrm>
              <a:off x="3345175" y="2545025"/>
              <a:ext cx="1356600" cy="219600"/>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chemeClr val="lt1"/>
                  </a:solidFill>
                  <a:latin typeface="Open Sans"/>
                  <a:ea typeface="Open Sans"/>
                  <a:cs typeface="Open Sans"/>
                  <a:sym typeface="Open Sans"/>
                </a:rPr>
                <a:t>/unops_official</a:t>
              </a:r>
              <a:endParaRPr b="0" i="0" sz="1400" u="none" cap="none" strike="noStrike">
                <a:solidFill>
                  <a:schemeClr val="lt1"/>
                </a:solidFill>
                <a:latin typeface="Open Sans"/>
                <a:ea typeface="Open Sans"/>
                <a:cs typeface="Open Sans"/>
                <a:sym typeface="Open Sans"/>
              </a:endParaRPr>
            </a:p>
          </p:txBody>
        </p:sp>
      </p:grpSp>
      <p:grpSp>
        <p:nvGrpSpPr>
          <p:cNvPr id="55" name="Google Shape;55;p37"/>
          <p:cNvGrpSpPr/>
          <p:nvPr/>
        </p:nvGrpSpPr>
        <p:grpSpPr>
          <a:xfrm>
            <a:off x="2827025" y="3218684"/>
            <a:ext cx="1523450" cy="946391"/>
            <a:chOff x="2827025" y="3218684"/>
            <a:chExt cx="1523450" cy="946391"/>
          </a:xfrm>
        </p:grpSpPr>
        <p:pic>
          <p:nvPicPr>
            <p:cNvPr id="56" name="Google Shape;56;p37"/>
            <p:cNvPicPr preferRelativeResize="0"/>
            <p:nvPr/>
          </p:nvPicPr>
          <p:blipFill rotWithShape="1">
            <a:blip r:embed="rId6">
              <a:alphaModFix/>
            </a:blip>
            <a:srcRect b="0" l="0" r="0" t="0"/>
            <a:stretch/>
          </p:blipFill>
          <p:spPr>
            <a:xfrm>
              <a:off x="2827025" y="3218684"/>
              <a:ext cx="365760" cy="365760"/>
            </a:xfrm>
            <a:prstGeom prst="rect">
              <a:avLst/>
            </a:prstGeom>
            <a:noFill/>
            <a:ln>
              <a:noFill/>
            </a:ln>
          </p:spPr>
        </p:pic>
        <p:sp>
          <p:nvSpPr>
            <p:cNvPr id="57" name="Google Shape;57;p37"/>
            <p:cNvSpPr txBox="1"/>
            <p:nvPr/>
          </p:nvSpPr>
          <p:spPr>
            <a:xfrm>
              <a:off x="3345175" y="3291775"/>
              <a:ext cx="1005300" cy="873300"/>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Clr>
                  <a:srgbClr val="000000"/>
                </a:buClr>
                <a:buSzPts val="1400"/>
                <a:buFont typeface="Arial"/>
                <a:buNone/>
              </a:pPr>
              <a:r>
                <a:rPr b="0" i="0" lang="en" sz="1400" u="none" cap="none" strike="noStrike">
                  <a:solidFill>
                    <a:schemeClr val="lt1"/>
                  </a:solidFill>
                  <a:latin typeface="Open Sans"/>
                  <a:ea typeface="Open Sans"/>
                  <a:cs typeface="Open Sans"/>
                  <a:sym typeface="Open Sans"/>
                </a:rPr>
                <a:t>/unops    </a:t>
              </a:r>
              <a:endParaRPr b="0" i="0" sz="1400" u="none" cap="none" strike="noStrike">
                <a:solidFill>
                  <a:schemeClr val="lt1"/>
                </a:solidFill>
                <a:latin typeface="Open Sans"/>
                <a:ea typeface="Open Sans"/>
                <a:cs typeface="Open Sans"/>
                <a:sym typeface="Open Sans"/>
              </a:endParaRPr>
            </a:p>
            <a:p>
              <a:pPr indent="0" lvl="0" marL="0" marR="0" rtl="0" algn="l">
                <a:lnSpc>
                  <a:spcPct val="150000"/>
                </a:lnSpc>
                <a:spcBef>
                  <a:spcPts val="0"/>
                </a:spcBef>
                <a:spcAft>
                  <a:spcPts val="0"/>
                </a:spcAft>
                <a:buClr>
                  <a:srgbClr val="000000"/>
                </a:buClr>
                <a:buSzPts val="1400"/>
                <a:buFont typeface="Arial"/>
                <a:buNone/>
              </a:pPr>
              <a:r>
                <a:rPr b="0" i="0" lang="en" sz="1400" u="none" cap="none" strike="noStrike">
                  <a:solidFill>
                    <a:schemeClr val="lt1"/>
                  </a:solidFill>
                  <a:latin typeface="Open Sans"/>
                  <a:ea typeface="Open Sans"/>
                  <a:cs typeface="Open Sans"/>
                  <a:sym typeface="Open Sans"/>
                </a:rPr>
                <a:t>/unops_es    </a:t>
              </a:r>
              <a:endParaRPr b="0" i="0" sz="1400" u="none" cap="none" strike="noStrike">
                <a:solidFill>
                  <a:schemeClr val="lt1"/>
                </a:solidFill>
                <a:latin typeface="Open Sans"/>
                <a:ea typeface="Open Sans"/>
                <a:cs typeface="Open Sans"/>
                <a:sym typeface="Open Sans"/>
              </a:endParaRPr>
            </a:p>
            <a:p>
              <a:pPr indent="0" lvl="0" marL="0" marR="0" rtl="0" algn="l">
                <a:lnSpc>
                  <a:spcPct val="150000"/>
                </a:lnSpc>
                <a:spcBef>
                  <a:spcPts val="0"/>
                </a:spcBef>
                <a:spcAft>
                  <a:spcPts val="0"/>
                </a:spcAft>
                <a:buClr>
                  <a:srgbClr val="000000"/>
                </a:buClr>
                <a:buSzPts val="1400"/>
                <a:buFont typeface="Arial"/>
                <a:buNone/>
              </a:pPr>
              <a:r>
                <a:rPr b="0" i="0" lang="en" sz="1400" u="none" cap="none" strike="noStrike">
                  <a:solidFill>
                    <a:schemeClr val="lt1"/>
                  </a:solidFill>
                  <a:latin typeface="Open Sans"/>
                  <a:ea typeface="Open Sans"/>
                  <a:cs typeface="Open Sans"/>
                  <a:sym typeface="Open Sans"/>
                </a:rPr>
                <a:t>/unops_fr</a:t>
              </a:r>
              <a:endParaRPr b="0" i="0" sz="1400" u="none" cap="none" strike="noStrike">
                <a:solidFill>
                  <a:schemeClr val="lt1"/>
                </a:solidFill>
                <a:latin typeface="Open Sans"/>
                <a:ea typeface="Open Sans"/>
                <a:cs typeface="Open Sans"/>
                <a:sym typeface="Open Sans"/>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1" type="blank">
  <p:cSld name="BLANK">
    <p:spTree>
      <p:nvGrpSpPr>
        <p:cNvPr id="58" name="Shape 58"/>
        <p:cNvGrpSpPr/>
        <p:nvPr/>
      </p:nvGrpSpPr>
      <p:grpSpPr>
        <a:xfrm>
          <a:off x="0" y="0"/>
          <a:ext cx="0" cy="0"/>
          <a:chOff x="0" y="0"/>
          <a:chExt cx="0" cy="0"/>
        </a:xfrm>
      </p:grpSpPr>
      <p:sp>
        <p:nvSpPr>
          <p:cNvPr id="59" name="Google Shape;59;g2e851be9c40_3_180"/>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 Title and Content_Build the future">
  <p:cSld name="CUSTOM_3_2">
    <p:spTree>
      <p:nvGrpSpPr>
        <p:cNvPr id="60" name="Shape 60"/>
        <p:cNvGrpSpPr/>
        <p:nvPr/>
      </p:nvGrpSpPr>
      <p:grpSpPr>
        <a:xfrm>
          <a:off x="0" y="0"/>
          <a:ext cx="0" cy="0"/>
          <a:chOff x="0" y="0"/>
          <a:chExt cx="0" cy="0"/>
        </a:xfrm>
      </p:grpSpPr>
      <p:sp>
        <p:nvSpPr>
          <p:cNvPr id="61" name="Google Shape;61;p45"/>
          <p:cNvSpPr txBox="1"/>
          <p:nvPr>
            <p:ph type="title"/>
          </p:nvPr>
        </p:nvSpPr>
        <p:spPr>
          <a:xfrm>
            <a:off x="640080" y="411480"/>
            <a:ext cx="7868100" cy="7497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62" name="Google Shape;62;p45"/>
          <p:cNvSpPr txBox="1"/>
          <p:nvPr>
            <p:ph idx="12" type="sldNum"/>
          </p:nvPr>
        </p:nvSpPr>
        <p:spPr>
          <a:xfrm>
            <a:off x="8247150" y="4672475"/>
            <a:ext cx="256800" cy="183000"/>
          </a:xfrm>
          <a:prstGeom prst="rect">
            <a:avLst/>
          </a:prstGeom>
          <a:noFill/>
          <a:ln>
            <a:noFill/>
          </a:ln>
        </p:spPr>
        <p:txBody>
          <a:bodyPr anchorCtr="0" anchor="b" bIns="0" lIns="0" spcFirstLastPara="1" rIns="0" wrap="square" tIns="0">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sp>
        <p:nvSpPr>
          <p:cNvPr id="63" name="Google Shape;63;p45"/>
          <p:cNvSpPr txBox="1"/>
          <p:nvPr>
            <p:ph idx="10" type="dt"/>
          </p:nvPr>
        </p:nvSpPr>
        <p:spPr>
          <a:xfrm>
            <a:off x="2681700" y="4672464"/>
            <a:ext cx="4343400" cy="183000"/>
          </a:xfrm>
          <a:prstGeom prst="rect">
            <a:avLst/>
          </a:prstGeom>
          <a:noFill/>
          <a:ln>
            <a:noFill/>
          </a:ln>
        </p:spPr>
        <p:txBody>
          <a:bodyPr anchorCtr="0" anchor="b" bIns="0" lIns="0" spcFirstLastPara="1" rIns="0" wrap="square" tIns="0">
            <a:noAutofit/>
          </a:bodyPr>
          <a:lstStyle>
            <a:lvl1pPr lvl="0" marR="0" algn="l">
              <a:lnSpc>
                <a:spcPct val="100000"/>
              </a:lnSpc>
              <a:spcBef>
                <a:spcPts val="0"/>
              </a:spcBef>
              <a:spcAft>
                <a:spcPts val="0"/>
              </a:spcAft>
              <a:buClr>
                <a:schemeClr val="dk2"/>
              </a:buClr>
              <a:buSzPts val="1100"/>
              <a:buNone/>
              <a:defRPr b="0" i="0" sz="900" u="none" cap="none" strike="noStrike">
                <a:solidFill>
                  <a:schemeClr val="dk2"/>
                </a:solidFill>
                <a:latin typeface="Open Sans"/>
                <a:ea typeface="Open Sans"/>
                <a:cs typeface="Open Sans"/>
                <a:sym typeface="Open Sans"/>
              </a:defRPr>
            </a:lvl1pPr>
            <a:lvl2pPr lvl="1" marR="0" algn="l">
              <a:lnSpc>
                <a:spcPct val="100000"/>
              </a:lnSpc>
              <a:spcBef>
                <a:spcPts val="0"/>
              </a:spcBef>
              <a:spcAft>
                <a:spcPts val="0"/>
              </a:spcAft>
              <a:buSzPts val="1100"/>
              <a:buNone/>
              <a:defRPr b="0" i="0" sz="1400" u="none" cap="none" strike="noStrike">
                <a:solidFill>
                  <a:schemeClr val="dk1"/>
                </a:solidFill>
                <a:latin typeface="Open Sans"/>
                <a:ea typeface="Open Sans"/>
                <a:cs typeface="Open Sans"/>
                <a:sym typeface="Open Sans"/>
              </a:defRPr>
            </a:lvl2pPr>
            <a:lvl3pPr lvl="2" marR="0" algn="l">
              <a:lnSpc>
                <a:spcPct val="100000"/>
              </a:lnSpc>
              <a:spcBef>
                <a:spcPts val="0"/>
              </a:spcBef>
              <a:spcAft>
                <a:spcPts val="0"/>
              </a:spcAft>
              <a:buSzPts val="1100"/>
              <a:buNone/>
              <a:defRPr b="0" i="0" sz="1400" u="none" cap="none" strike="noStrike">
                <a:solidFill>
                  <a:schemeClr val="dk1"/>
                </a:solidFill>
                <a:latin typeface="Open Sans"/>
                <a:ea typeface="Open Sans"/>
                <a:cs typeface="Open Sans"/>
                <a:sym typeface="Open Sans"/>
              </a:defRPr>
            </a:lvl3pPr>
            <a:lvl4pPr lvl="3" marR="0" algn="l">
              <a:lnSpc>
                <a:spcPct val="100000"/>
              </a:lnSpc>
              <a:spcBef>
                <a:spcPts val="0"/>
              </a:spcBef>
              <a:spcAft>
                <a:spcPts val="0"/>
              </a:spcAft>
              <a:buSzPts val="1100"/>
              <a:buNone/>
              <a:defRPr b="0" i="0" sz="1400" u="none" cap="none" strike="noStrike">
                <a:solidFill>
                  <a:schemeClr val="dk1"/>
                </a:solidFill>
                <a:latin typeface="Open Sans"/>
                <a:ea typeface="Open Sans"/>
                <a:cs typeface="Open Sans"/>
                <a:sym typeface="Open Sans"/>
              </a:defRPr>
            </a:lvl4pPr>
            <a:lvl5pPr lvl="4" marR="0" algn="l">
              <a:lnSpc>
                <a:spcPct val="100000"/>
              </a:lnSpc>
              <a:spcBef>
                <a:spcPts val="0"/>
              </a:spcBef>
              <a:spcAft>
                <a:spcPts val="0"/>
              </a:spcAft>
              <a:buSzPts val="1100"/>
              <a:buNone/>
              <a:defRPr b="0" i="0" sz="1400" u="none" cap="none" strike="noStrike">
                <a:solidFill>
                  <a:schemeClr val="dk1"/>
                </a:solidFill>
                <a:latin typeface="Open Sans"/>
                <a:ea typeface="Open Sans"/>
                <a:cs typeface="Open Sans"/>
                <a:sym typeface="Open Sans"/>
              </a:defRPr>
            </a:lvl5pPr>
            <a:lvl6pPr lvl="5" marR="0" algn="l">
              <a:lnSpc>
                <a:spcPct val="100000"/>
              </a:lnSpc>
              <a:spcBef>
                <a:spcPts val="0"/>
              </a:spcBef>
              <a:spcAft>
                <a:spcPts val="0"/>
              </a:spcAft>
              <a:buSzPts val="1100"/>
              <a:buNone/>
              <a:defRPr b="0" i="0" sz="1400" u="none" cap="none" strike="noStrike">
                <a:solidFill>
                  <a:schemeClr val="dk1"/>
                </a:solidFill>
                <a:latin typeface="Open Sans"/>
                <a:ea typeface="Open Sans"/>
                <a:cs typeface="Open Sans"/>
                <a:sym typeface="Open Sans"/>
              </a:defRPr>
            </a:lvl6pPr>
            <a:lvl7pPr lvl="6" marR="0" algn="l">
              <a:lnSpc>
                <a:spcPct val="100000"/>
              </a:lnSpc>
              <a:spcBef>
                <a:spcPts val="0"/>
              </a:spcBef>
              <a:spcAft>
                <a:spcPts val="0"/>
              </a:spcAft>
              <a:buSzPts val="1100"/>
              <a:buNone/>
              <a:defRPr b="0" i="0" sz="1400" u="none" cap="none" strike="noStrike">
                <a:solidFill>
                  <a:schemeClr val="dk1"/>
                </a:solidFill>
                <a:latin typeface="Open Sans"/>
                <a:ea typeface="Open Sans"/>
                <a:cs typeface="Open Sans"/>
                <a:sym typeface="Open Sans"/>
              </a:defRPr>
            </a:lvl7pPr>
            <a:lvl8pPr lvl="7" marR="0" algn="l">
              <a:lnSpc>
                <a:spcPct val="100000"/>
              </a:lnSpc>
              <a:spcBef>
                <a:spcPts val="0"/>
              </a:spcBef>
              <a:spcAft>
                <a:spcPts val="0"/>
              </a:spcAft>
              <a:buSzPts val="1100"/>
              <a:buNone/>
              <a:defRPr b="0" i="0" sz="1400" u="none" cap="none" strike="noStrike">
                <a:solidFill>
                  <a:schemeClr val="dk1"/>
                </a:solidFill>
                <a:latin typeface="Open Sans"/>
                <a:ea typeface="Open Sans"/>
                <a:cs typeface="Open Sans"/>
                <a:sym typeface="Open Sans"/>
              </a:defRPr>
            </a:lvl8pPr>
            <a:lvl9pPr lvl="8" marR="0" algn="l">
              <a:lnSpc>
                <a:spcPct val="100000"/>
              </a:lnSpc>
              <a:spcBef>
                <a:spcPts val="0"/>
              </a:spcBef>
              <a:spcAft>
                <a:spcPts val="0"/>
              </a:spcAft>
              <a:buSzPts val="1100"/>
              <a:buNone/>
              <a:defRPr b="0" i="0" sz="1400" u="none" cap="none" strike="noStrike">
                <a:solidFill>
                  <a:schemeClr val="dk1"/>
                </a:solidFill>
                <a:latin typeface="Open Sans"/>
                <a:ea typeface="Open Sans"/>
                <a:cs typeface="Open Sans"/>
                <a:sym typeface="Open Sans"/>
              </a:defRPr>
            </a:lvl9pPr>
          </a:lstStyle>
          <a:p/>
        </p:txBody>
      </p:sp>
      <p:pic>
        <p:nvPicPr>
          <p:cNvPr id="64" name="Google Shape;64;p45"/>
          <p:cNvPicPr preferRelativeResize="0"/>
          <p:nvPr/>
        </p:nvPicPr>
        <p:blipFill rotWithShape="1">
          <a:blip r:embed="rId2">
            <a:alphaModFix/>
          </a:blip>
          <a:srcRect b="0" l="0" r="0" t="0"/>
          <a:stretch/>
        </p:blipFill>
        <p:spPr>
          <a:xfrm>
            <a:off x="640080" y="4672584"/>
            <a:ext cx="1241367" cy="182880"/>
          </a:xfrm>
          <a:prstGeom prst="rect">
            <a:avLst/>
          </a:prstGeom>
          <a:noFill/>
          <a:ln>
            <a:noFill/>
          </a:ln>
        </p:spPr>
      </p:pic>
      <p:sp>
        <p:nvSpPr>
          <p:cNvPr id="65" name="Google Shape;65;p45"/>
          <p:cNvSpPr txBox="1"/>
          <p:nvPr>
            <p:ph idx="1" type="body"/>
          </p:nvPr>
        </p:nvSpPr>
        <p:spPr>
          <a:xfrm>
            <a:off x="640080" y="1207008"/>
            <a:ext cx="7863900" cy="3263400"/>
          </a:xfrm>
          <a:prstGeom prst="rect">
            <a:avLst/>
          </a:prstGeom>
          <a:noFill/>
          <a:ln>
            <a:noFill/>
          </a:ln>
        </p:spPr>
        <p:txBody>
          <a:bodyPr anchorCtr="0" anchor="t" bIns="0" lIns="0" spcFirstLastPara="1" rIns="0" wrap="square" tIns="0">
            <a:noAutofit/>
          </a:bodyPr>
          <a:lstStyle>
            <a:lvl1pPr indent="-361950" lvl="0" marL="457200" marR="0" algn="l">
              <a:lnSpc>
                <a:spcPct val="130000"/>
              </a:lnSpc>
              <a:spcBef>
                <a:spcPts val="400"/>
              </a:spcBef>
              <a:spcAft>
                <a:spcPts val="0"/>
              </a:spcAft>
              <a:buClr>
                <a:schemeClr val="dk1"/>
              </a:buClr>
              <a:buSzPts val="2100"/>
              <a:buFont typeface="Arial"/>
              <a:buChar char="•"/>
              <a:defRPr b="0" i="0" sz="2100" u="none" cap="none" strike="noStrike">
                <a:solidFill>
                  <a:schemeClr val="dk1"/>
                </a:solidFill>
                <a:latin typeface="Open Sans"/>
                <a:ea typeface="Open Sans"/>
                <a:cs typeface="Open Sans"/>
                <a:sym typeface="Open Sans"/>
              </a:defRPr>
            </a:lvl1pPr>
            <a:lvl2pPr indent="-342900" lvl="1" marL="914400" marR="0" algn="l">
              <a:lnSpc>
                <a:spcPct val="13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indent="-323850" lvl="2" marL="1371600" marR="0" algn="l">
              <a:lnSpc>
                <a:spcPct val="13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indent="-317500" lvl="3" marL="1828800" marR="0" algn="l">
              <a:lnSpc>
                <a:spcPct val="13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indent="-317500" lvl="4" marL="2286000" marR="0" algn="l">
              <a:lnSpc>
                <a:spcPct val="13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indent="-317500" lvl="5" marL="2743200" marR="0" algn="l">
              <a:lnSpc>
                <a:spcPct val="13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6pPr>
            <a:lvl7pPr indent="-317500" lvl="6" marL="3200400" marR="0" algn="l">
              <a:lnSpc>
                <a:spcPct val="13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7pPr>
            <a:lvl8pPr indent="-317500" lvl="7" marL="3657600" marR="0" algn="l">
              <a:lnSpc>
                <a:spcPct val="13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8pPr>
            <a:lvl9pPr indent="-317500" lvl="8" marL="4114800" marR="0" algn="l">
              <a:lnSpc>
                <a:spcPct val="13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9pPr>
          </a:lstStyle>
          <a:p/>
        </p:txBody>
      </p:sp>
      <p:pic>
        <p:nvPicPr>
          <p:cNvPr id="66" name="Google Shape;66;p45"/>
          <p:cNvPicPr preferRelativeResize="0"/>
          <p:nvPr/>
        </p:nvPicPr>
        <p:blipFill rotWithShape="1">
          <a:blip r:embed="rId3">
            <a:alphaModFix/>
          </a:blip>
          <a:srcRect b="0" l="0" r="0" t="0"/>
          <a:stretch/>
        </p:blipFill>
        <p:spPr>
          <a:xfrm>
            <a:off x="7387800" y="4645701"/>
            <a:ext cx="754050" cy="209773"/>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5"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30"/>
          <p:cNvSpPr txBox="1"/>
          <p:nvPr>
            <p:ph type="title"/>
          </p:nvPr>
        </p:nvSpPr>
        <p:spPr>
          <a:xfrm>
            <a:off x="640080" y="411480"/>
            <a:ext cx="7868100" cy="749700"/>
          </a:xfrm>
          <a:prstGeom prst="rect">
            <a:avLst/>
          </a:prstGeom>
          <a:noFill/>
          <a:ln>
            <a:noFill/>
          </a:ln>
        </p:spPr>
        <p:txBody>
          <a:bodyPr anchorCtr="0" anchor="ctr" bIns="0" lIns="0" spcFirstLastPara="1" rIns="0" wrap="square" tIns="0">
            <a:noAutofit/>
          </a:bodyPr>
          <a:lstStyle>
            <a:lvl1pPr lvl="0" marR="0" rtl="0" algn="l">
              <a:lnSpc>
                <a:spcPct val="100000"/>
              </a:lnSpc>
              <a:spcBef>
                <a:spcPts val="0"/>
              </a:spcBef>
              <a:spcAft>
                <a:spcPts val="0"/>
              </a:spcAft>
              <a:buClr>
                <a:schemeClr val="lt2"/>
              </a:buClr>
              <a:buSzPts val="3000"/>
              <a:buFont typeface="Open Sans"/>
              <a:buNone/>
              <a:defRPr b="1" i="0" sz="3000" u="none" cap="none" strike="noStrike">
                <a:solidFill>
                  <a:schemeClr val="lt2"/>
                </a:solidFill>
                <a:latin typeface="Open Sans"/>
                <a:ea typeface="Open Sans"/>
                <a:cs typeface="Open Sans"/>
                <a:sym typeface="Open Sans"/>
              </a:defRPr>
            </a:lvl1pPr>
            <a:lvl2pPr lvl="1" marR="0" rtl="0" algn="l">
              <a:lnSpc>
                <a:spcPct val="100000"/>
              </a:lnSpc>
              <a:spcBef>
                <a:spcPts val="0"/>
              </a:spcBef>
              <a:spcAft>
                <a:spcPts val="0"/>
              </a:spcAft>
              <a:buClr>
                <a:schemeClr val="dk1"/>
              </a:buClr>
              <a:buSzPts val="1100"/>
              <a:buFont typeface="Open Sans SemiBold"/>
              <a:buNone/>
              <a:defRPr b="0" i="0" sz="1400" u="none" cap="none" strike="noStrike">
                <a:solidFill>
                  <a:schemeClr val="dk1"/>
                </a:solidFill>
                <a:latin typeface="Open Sans SemiBold"/>
                <a:ea typeface="Open Sans SemiBold"/>
                <a:cs typeface="Open Sans SemiBold"/>
                <a:sym typeface="Open Sans SemiBold"/>
              </a:defRPr>
            </a:lvl2pPr>
            <a:lvl3pPr lvl="2" marR="0" rtl="0" algn="l">
              <a:lnSpc>
                <a:spcPct val="100000"/>
              </a:lnSpc>
              <a:spcBef>
                <a:spcPts val="0"/>
              </a:spcBef>
              <a:spcAft>
                <a:spcPts val="0"/>
              </a:spcAft>
              <a:buClr>
                <a:schemeClr val="dk1"/>
              </a:buClr>
              <a:buSzPts val="1100"/>
              <a:buFont typeface="Open Sans SemiBold"/>
              <a:buNone/>
              <a:defRPr b="0" i="0" sz="1400" u="none" cap="none" strike="noStrike">
                <a:solidFill>
                  <a:schemeClr val="dk1"/>
                </a:solidFill>
                <a:latin typeface="Open Sans SemiBold"/>
                <a:ea typeface="Open Sans SemiBold"/>
                <a:cs typeface="Open Sans SemiBold"/>
                <a:sym typeface="Open Sans SemiBold"/>
              </a:defRPr>
            </a:lvl3pPr>
            <a:lvl4pPr lvl="3" marR="0" rtl="0" algn="l">
              <a:lnSpc>
                <a:spcPct val="100000"/>
              </a:lnSpc>
              <a:spcBef>
                <a:spcPts val="0"/>
              </a:spcBef>
              <a:spcAft>
                <a:spcPts val="0"/>
              </a:spcAft>
              <a:buClr>
                <a:schemeClr val="dk1"/>
              </a:buClr>
              <a:buSzPts val="1100"/>
              <a:buFont typeface="Open Sans SemiBold"/>
              <a:buNone/>
              <a:defRPr b="0" i="0" sz="1400" u="none" cap="none" strike="noStrike">
                <a:solidFill>
                  <a:schemeClr val="dk1"/>
                </a:solidFill>
                <a:latin typeface="Open Sans SemiBold"/>
                <a:ea typeface="Open Sans SemiBold"/>
                <a:cs typeface="Open Sans SemiBold"/>
                <a:sym typeface="Open Sans SemiBold"/>
              </a:defRPr>
            </a:lvl4pPr>
            <a:lvl5pPr lvl="4" marR="0" rtl="0" algn="l">
              <a:lnSpc>
                <a:spcPct val="100000"/>
              </a:lnSpc>
              <a:spcBef>
                <a:spcPts val="0"/>
              </a:spcBef>
              <a:spcAft>
                <a:spcPts val="0"/>
              </a:spcAft>
              <a:buClr>
                <a:schemeClr val="dk1"/>
              </a:buClr>
              <a:buSzPts val="1100"/>
              <a:buFont typeface="Open Sans SemiBold"/>
              <a:buNone/>
              <a:defRPr b="0" i="0" sz="1400" u="none" cap="none" strike="noStrike">
                <a:solidFill>
                  <a:schemeClr val="dk1"/>
                </a:solidFill>
                <a:latin typeface="Open Sans SemiBold"/>
                <a:ea typeface="Open Sans SemiBold"/>
                <a:cs typeface="Open Sans SemiBold"/>
                <a:sym typeface="Open Sans SemiBold"/>
              </a:defRPr>
            </a:lvl5pPr>
            <a:lvl6pPr lvl="5" marR="0" rtl="0" algn="l">
              <a:lnSpc>
                <a:spcPct val="100000"/>
              </a:lnSpc>
              <a:spcBef>
                <a:spcPts val="0"/>
              </a:spcBef>
              <a:spcAft>
                <a:spcPts val="0"/>
              </a:spcAft>
              <a:buClr>
                <a:schemeClr val="dk1"/>
              </a:buClr>
              <a:buSzPts val="1100"/>
              <a:buFont typeface="Open Sans SemiBold"/>
              <a:buNone/>
              <a:defRPr b="0" i="0" sz="1400" u="none" cap="none" strike="noStrike">
                <a:solidFill>
                  <a:schemeClr val="dk1"/>
                </a:solidFill>
                <a:latin typeface="Open Sans SemiBold"/>
                <a:ea typeface="Open Sans SemiBold"/>
                <a:cs typeface="Open Sans SemiBold"/>
                <a:sym typeface="Open Sans SemiBold"/>
              </a:defRPr>
            </a:lvl6pPr>
            <a:lvl7pPr lvl="6" marR="0" rtl="0" algn="l">
              <a:lnSpc>
                <a:spcPct val="100000"/>
              </a:lnSpc>
              <a:spcBef>
                <a:spcPts val="0"/>
              </a:spcBef>
              <a:spcAft>
                <a:spcPts val="0"/>
              </a:spcAft>
              <a:buClr>
                <a:schemeClr val="dk1"/>
              </a:buClr>
              <a:buSzPts val="1100"/>
              <a:buFont typeface="Open Sans SemiBold"/>
              <a:buNone/>
              <a:defRPr b="0" i="0" sz="1400" u="none" cap="none" strike="noStrike">
                <a:solidFill>
                  <a:schemeClr val="dk1"/>
                </a:solidFill>
                <a:latin typeface="Open Sans SemiBold"/>
                <a:ea typeface="Open Sans SemiBold"/>
                <a:cs typeface="Open Sans SemiBold"/>
                <a:sym typeface="Open Sans SemiBold"/>
              </a:defRPr>
            </a:lvl7pPr>
            <a:lvl8pPr lvl="7" marR="0" rtl="0" algn="l">
              <a:lnSpc>
                <a:spcPct val="100000"/>
              </a:lnSpc>
              <a:spcBef>
                <a:spcPts val="0"/>
              </a:spcBef>
              <a:spcAft>
                <a:spcPts val="0"/>
              </a:spcAft>
              <a:buClr>
                <a:schemeClr val="dk1"/>
              </a:buClr>
              <a:buSzPts val="1100"/>
              <a:buFont typeface="Open Sans SemiBold"/>
              <a:buNone/>
              <a:defRPr b="0" i="0" sz="1400" u="none" cap="none" strike="noStrike">
                <a:solidFill>
                  <a:schemeClr val="dk1"/>
                </a:solidFill>
                <a:latin typeface="Open Sans SemiBold"/>
                <a:ea typeface="Open Sans SemiBold"/>
                <a:cs typeface="Open Sans SemiBold"/>
                <a:sym typeface="Open Sans SemiBold"/>
              </a:defRPr>
            </a:lvl8pPr>
            <a:lvl9pPr lvl="8" marR="0" rtl="0" algn="l">
              <a:lnSpc>
                <a:spcPct val="100000"/>
              </a:lnSpc>
              <a:spcBef>
                <a:spcPts val="0"/>
              </a:spcBef>
              <a:spcAft>
                <a:spcPts val="0"/>
              </a:spcAft>
              <a:buClr>
                <a:schemeClr val="dk1"/>
              </a:buClr>
              <a:buSzPts val="1100"/>
              <a:buFont typeface="Open Sans SemiBold"/>
              <a:buNone/>
              <a:defRPr b="0" i="0" sz="1400" u="none" cap="none" strike="noStrike">
                <a:solidFill>
                  <a:schemeClr val="dk1"/>
                </a:solidFill>
                <a:latin typeface="Open Sans SemiBold"/>
                <a:ea typeface="Open Sans SemiBold"/>
                <a:cs typeface="Open Sans SemiBold"/>
                <a:sym typeface="Open Sans SemiBold"/>
              </a:defRPr>
            </a:lvl9pPr>
          </a:lstStyle>
          <a:p/>
        </p:txBody>
      </p:sp>
      <p:sp>
        <p:nvSpPr>
          <p:cNvPr id="7" name="Google Shape;7;p30"/>
          <p:cNvSpPr txBox="1"/>
          <p:nvPr>
            <p:ph idx="1" type="body"/>
          </p:nvPr>
        </p:nvSpPr>
        <p:spPr>
          <a:xfrm>
            <a:off x="640080" y="1207008"/>
            <a:ext cx="7863900" cy="3263400"/>
          </a:xfrm>
          <a:prstGeom prst="rect">
            <a:avLst/>
          </a:prstGeom>
          <a:noFill/>
          <a:ln>
            <a:noFill/>
          </a:ln>
        </p:spPr>
        <p:txBody>
          <a:bodyPr anchorCtr="0" anchor="t" bIns="0" lIns="0" spcFirstLastPara="1" rIns="0" wrap="square" tIns="0">
            <a:noAutofit/>
          </a:bodyPr>
          <a:lstStyle>
            <a:lvl1pPr indent="-361950" lvl="0" marL="457200" marR="0" rtl="0" algn="l">
              <a:lnSpc>
                <a:spcPct val="130000"/>
              </a:lnSpc>
              <a:spcBef>
                <a:spcPts val="400"/>
              </a:spcBef>
              <a:spcAft>
                <a:spcPts val="0"/>
              </a:spcAft>
              <a:buClr>
                <a:schemeClr val="dk1"/>
              </a:buClr>
              <a:buSzPts val="2100"/>
              <a:buFont typeface="Arial"/>
              <a:buChar char="•"/>
              <a:defRPr b="0" i="0" sz="2100" u="none" cap="none" strike="noStrike">
                <a:solidFill>
                  <a:schemeClr val="dk1"/>
                </a:solidFill>
                <a:latin typeface="Open Sans"/>
                <a:ea typeface="Open Sans"/>
                <a:cs typeface="Open Sans"/>
                <a:sym typeface="Open Sans"/>
              </a:defRPr>
            </a:lvl1pPr>
            <a:lvl2pPr indent="-342900" lvl="1" marL="914400" marR="0" rtl="0" algn="l">
              <a:lnSpc>
                <a:spcPct val="13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indent="-323850" lvl="2" marL="1371600" marR="0" rtl="0" algn="l">
              <a:lnSpc>
                <a:spcPct val="13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indent="-317500" lvl="3" marL="1828800" marR="0" rtl="0" algn="l">
              <a:lnSpc>
                <a:spcPct val="13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indent="-317500" lvl="4" marL="2286000" marR="0" rtl="0" algn="l">
              <a:lnSpc>
                <a:spcPct val="13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indent="-317500" lvl="5" marL="2743200" marR="0" rtl="0" algn="l">
              <a:lnSpc>
                <a:spcPct val="13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6pPr>
            <a:lvl7pPr indent="-317500" lvl="6" marL="3200400" marR="0" rtl="0" algn="l">
              <a:lnSpc>
                <a:spcPct val="13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7pPr>
            <a:lvl8pPr indent="-317500" lvl="7" marL="3657600" marR="0" rtl="0" algn="l">
              <a:lnSpc>
                <a:spcPct val="13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8pPr>
            <a:lvl9pPr indent="-317500" lvl="8" marL="4114800" marR="0" rtl="0" algn="l">
              <a:lnSpc>
                <a:spcPct val="13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9pPr>
          </a:lstStyle>
          <a:p/>
        </p:txBody>
      </p:sp>
      <p:sp>
        <p:nvSpPr>
          <p:cNvPr id="8" name="Google Shape;8;p30"/>
          <p:cNvSpPr txBox="1"/>
          <p:nvPr>
            <p:ph idx="10" type="dt"/>
          </p:nvPr>
        </p:nvSpPr>
        <p:spPr>
          <a:xfrm>
            <a:off x="2681700" y="4672464"/>
            <a:ext cx="4706100" cy="183000"/>
          </a:xfrm>
          <a:prstGeom prst="rect">
            <a:avLst/>
          </a:prstGeom>
          <a:noFill/>
          <a:ln>
            <a:noFill/>
          </a:ln>
        </p:spPr>
        <p:txBody>
          <a:bodyPr anchorCtr="0" anchor="b" bIns="0" lIns="0" spcFirstLastPara="1" rIns="0" wrap="square" tIns="0">
            <a:noAutofit/>
          </a:bodyPr>
          <a:lstStyle>
            <a:lvl1pPr lvl="0" marR="0" rtl="0" algn="l">
              <a:lnSpc>
                <a:spcPct val="100000"/>
              </a:lnSpc>
              <a:spcBef>
                <a:spcPts val="0"/>
              </a:spcBef>
              <a:spcAft>
                <a:spcPts val="0"/>
              </a:spcAft>
              <a:buClr>
                <a:schemeClr val="dk2"/>
              </a:buClr>
              <a:buSzPts val="1100"/>
              <a:buFont typeface="Arial"/>
              <a:buNone/>
              <a:defRPr b="0" i="0" sz="900" u="none" cap="none" strike="noStrike">
                <a:solidFill>
                  <a:schemeClr val="dk2"/>
                </a:solidFill>
                <a:latin typeface="Open Sans"/>
                <a:ea typeface="Open Sans"/>
                <a:cs typeface="Open Sans"/>
                <a:sym typeface="Open Sans"/>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Open Sans"/>
                <a:ea typeface="Open Sans"/>
                <a:cs typeface="Open Sans"/>
                <a:sym typeface="Open Sans"/>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Open Sans"/>
                <a:ea typeface="Open Sans"/>
                <a:cs typeface="Open Sans"/>
                <a:sym typeface="Open Sans"/>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Open Sans"/>
                <a:ea typeface="Open Sans"/>
                <a:cs typeface="Open Sans"/>
                <a:sym typeface="Open Sans"/>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Open Sans"/>
                <a:ea typeface="Open Sans"/>
                <a:cs typeface="Open Sans"/>
                <a:sym typeface="Open Sans"/>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Open Sans"/>
                <a:ea typeface="Open Sans"/>
                <a:cs typeface="Open Sans"/>
                <a:sym typeface="Open Sans"/>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Open Sans"/>
                <a:ea typeface="Open Sans"/>
                <a:cs typeface="Open Sans"/>
                <a:sym typeface="Open Sans"/>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Open Sans"/>
                <a:ea typeface="Open Sans"/>
                <a:cs typeface="Open Sans"/>
                <a:sym typeface="Open Sans"/>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Open Sans"/>
                <a:ea typeface="Open Sans"/>
                <a:cs typeface="Open Sans"/>
                <a:sym typeface="Open Sans"/>
              </a:defRPr>
            </a:lvl9pPr>
          </a:lstStyle>
          <a:p/>
        </p:txBody>
      </p:sp>
      <p:sp>
        <p:nvSpPr>
          <p:cNvPr id="9" name="Google Shape;9;p30"/>
          <p:cNvSpPr txBox="1"/>
          <p:nvPr>
            <p:ph idx="12" type="sldNum"/>
          </p:nvPr>
        </p:nvSpPr>
        <p:spPr>
          <a:xfrm>
            <a:off x="8247150" y="4672475"/>
            <a:ext cx="256800" cy="183000"/>
          </a:xfrm>
          <a:prstGeom prst="rect">
            <a:avLst/>
          </a:prstGeom>
          <a:noFill/>
          <a:ln>
            <a:noFill/>
          </a:ln>
        </p:spPr>
        <p:txBody>
          <a:bodyPr anchorCtr="0" anchor="b" bIns="0" lIns="0" spcFirstLastPara="1" rIns="0" wrap="square" tIns="0">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chemeClr val="dk2"/>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403">
          <p15:clr>
            <a:srgbClr val="EA4335"/>
          </p15:clr>
        </p15:guide>
        <p15:guide id="2" orient="horz" pos="761">
          <p15:clr>
            <a:srgbClr val="EA4335"/>
          </p15:clr>
        </p15:guide>
        <p15:guide id="3" orient="horz" pos="3059">
          <p15:clr>
            <a:srgbClr val="EA4335"/>
          </p15:clr>
        </p15:guide>
        <p15:guide id="4" pos="403">
          <p15:clr>
            <a:srgbClr val="EA4335"/>
          </p15:clr>
        </p15:guide>
        <p15:guide id="5" pos="5357">
          <p15:clr>
            <a:srgbClr val="EA4335"/>
          </p15:clr>
        </p15:guide>
        <p15:guide id="6" orient="horz" pos="2816">
          <p15:clr>
            <a:srgbClr val="EA4335"/>
          </p15:clr>
        </p15:guide>
        <p15:guide id="7" orient="horz" pos="259">
          <p15:clr>
            <a:srgbClr val="EA4335"/>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1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19.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1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8.xml"/><Relationship Id="rId3" Type="http://schemas.openxmlformats.org/officeDocument/2006/relationships/image" Target="../media/image21.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2"/>
          <p:cNvSpPr txBox="1"/>
          <p:nvPr>
            <p:ph idx="12" type="sldNum"/>
          </p:nvPr>
        </p:nvSpPr>
        <p:spPr>
          <a:xfrm>
            <a:off x="8247150" y="4672475"/>
            <a:ext cx="256800" cy="183000"/>
          </a:xfrm>
          <a:prstGeom prst="rect">
            <a:avLst/>
          </a:prstGeom>
          <a:noFill/>
          <a:ln>
            <a:noFill/>
          </a:ln>
        </p:spPr>
        <p:txBody>
          <a:bodyPr anchorCtr="0" anchor="b" bIns="0" lIns="0" spcFirstLastPara="1" rIns="0" wrap="square" tIns="0">
            <a:noAutofit/>
          </a:bodyPr>
          <a:lstStyle/>
          <a:p>
            <a:pPr indent="0" lvl="0" marL="0" rtl="0" algn="r">
              <a:lnSpc>
                <a:spcPct val="100000"/>
              </a:lnSpc>
              <a:spcBef>
                <a:spcPts val="0"/>
              </a:spcBef>
              <a:spcAft>
                <a:spcPts val="0"/>
              </a:spcAft>
              <a:buClr>
                <a:srgbClr val="000000"/>
              </a:buClr>
              <a:buSzPts val="900"/>
              <a:buFont typeface="Arial"/>
              <a:buNone/>
            </a:pPr>
            <a:fld id="{00000000-1234-1234-1234-123412341234}" type="slidenum">
              <a:rPr lang="en"/>
              <a:t>‹#›</a:t>
            </a:fld>
            <a:endParaRPr/>
          </a:p>
        </p:txBody>
      </p:sp>
      <p:pic>
        <p:nvPicPr>
          <p:cNvPr id="134" name="Google Shape;134;p2"/>
          <p:cNvPicPr preferRelativeResize="0"/>
          <p:nvPr/>
        </p:nvPicPr>
        <p:blipFill rotWithShape="1">
          <a:blip r:embed="rId3">
            <a:alphaModFix/>
          </a:blip>
          <a:srcRect b="0" l="0" r="0" t="0"/>
          <a:stretch/>
        </p:blipFill>
        <p:spPr>
          <a:xfrm>
            <a:off x="3484038" y="2755925"/>
            <a:ext cx="2126869" cy="749700"/>
          </a:xfrm>
          <a:prstGeom prst="rect">
            <a:avLst/>
          </a:prstGeom>
          <a:noFill/>
          <a:ln>
            <a:noFill/>
          </a:ln>
        </p:spPr>
      </p:pic>
      <p:sp>
        <p:nvSpPr>
          <p:cNvPr id="135" name="Google Shape;135;p2"/>
          <p:cNvSpPr txBox="1"/>
          <p:nvPr/>
        </p:nvSpPr>
        <p:spPr>
          <a:xfrm>
            <a:off x="244950" y="930575"/>
            <a:ext cx="8654100" cy="18255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1" i="0" lang="en" sz="1800" u="none" cap="none" strike="noStrike">
                <a:solidFill>
                  <a:srgbClr val="0092D1"/>
                </a:solidFill>
                <a:latin typeface="Open Sans"/>
                <a:ea typeface="Open Sans"/>
                <a:cs typeface="Open Sans"/>
                <a:sym typeface="Open Sans"/>
              </a:rPr>
              <a:t>RFP/2024/53686</a:t>
            </a:r>
            <a:endParaRPr b="1" i="0" sz="1800" u="none" cap="none" strike="noStrike">
              <a:solidFill>
                <a:srgbClr val="0092D1"/>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1800"/>
              <a:buFont typeface="Arial"/>
              <a:buNone/>
            </a:pPr>
            <a:r>
              <a:t/>
            </a:r>
            <a:endParaRPr b="1" i="0" sz="1800" u="none" cap="none" strike="noStrike">
              <a:solidFill>
                <a:srgbClr val="0092D1"/>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1800"/>
              <a:buFont typeface="Arial"/>
              <a:buNone/>
            </a:pPr>
            <a:r>
              <a:rPr b="1" i="0" lang="en" sz="1800" u="none" cap="none" strike="noStrike">
                <a:solidFill>
                  <a:srgbClr val="0092D1"/>
                </a:solidFill>
                <a:latin typeface="Open Sans"/>
                <a:ea typeface="Open Sans"/>
                <a:cs typeface="Open Sans"/>
                <a:sym typeface="Open Sans"/>
              </a:rPr>
              <a:t>RFP for</a:t>
            </a:r>
            <a:r>
              <a:rPr b="1" lang="en" sz="1800">
                <a:solidFill>
                  <a:srgbClr val="0092D1"/>
                </a:solidFill>
                <a:latin typeface="Open Sans"/>
                <a:ea typeface="Open Sans"/>
                <a:cs typeface="Open Sans"/>
                <a:sym typeface="Open Sans"/>
              </a:rPr>
              <a:t> Technical Support for the Design and Pilot of the Voluntary Carbon Labelling Scheme in Vietnam</a:t>
            </a:r>
            <a:endParaRPr b="1" sz="1800">
              <a:solidFill>
                <a:srgbClr val="0092D1"/>
              </a:solidFill>
              <a:latin typeface="Open Sans"/>
              <a:ea typeface="Open Sans"/>
              <a:cs typeface="Open Sans"/>
              <a:sym typeface="Open Sans"/>
            </a:endParaRPr>
          </a:p>
          <a:p>
            <a:pPr indent="0" lvl="0" marL="0" marR="0" rtl="0" algn="ctr">
              <a:lnSpc>
                <a:spcPct val="100000"/>
              </a:lnSpc>
              <a:spcBef>
                <a:spcPts val="1000"/>
              </a:spcBef>
              <a:spcAft>
                <a:spcPts val="0"/>
              </a:spcAft>
              <a:buClr>
                <a:srgbClr val="000000"/>
              </a:buClr>
              <a:buSzPts val="1800"/>
              <a:buFont typeface="Arial"/>
              <a:buNone/>
            </a:pPr>
            <a:r>
              <a:rPr b="1" lang="en" sz="1800">
                <a:solidFill>
                  <a:srgbClr val="0092D1"/>
                </a:solidFill>
                <a:latin typeface="Open Sans"/>
                <a:ea typeface="Open Sans"/>
                <a:cs typeface="Open Sans"/>
                <a:sym typeface="Open Sans"/>
              </a:rPr>
              <a:t>For th</a:t>
            </a:r>
            <a:r>
              <a:rPr b="1" i="0" lang="en" sz="1800" u="none" cap="none" strike="noStrike">
                <a:solidFill>
                  <a:srgbClr val="0092D1"/>
                </a:solidFill>
                <a:latin typeface="Open Sans"/>
                <a:ea typeface="Open Sans"/>
                <a:cs typeface="Open Sans"/>
                <a:sym typeface="Open Sans"/>
              </a:rPr>
              <a:t>e Southeast Asia Energy Transition Partnership (ETP)</a:t>
            </a:r>
            <a:endParaRPr b="1" i="0" sz="1800" u="none" cap="none" strike="noStrike">
              <a:solidFill>
                <a:srgbClr val="0092D1"/>
              </a:solidFill>
              <a:latin typeface="Open Sans"/>
              <a:ea typeface="Open Sans"/>
              <a:cs typeface="Open Sans"/>
              <a:sym typeface="Open Sans"/>
            </a:endParaRPr>
          </a:p>
          <a:p>
            <a:pPr indent="0" lvl="0" marL="0" marR="0" rtl="0" algn="ctr">
              <a:lnSpc>
                <a:spcPct val="100000"/>
              </a:lnSpc>
              <a:spcBef>
                <a:spcPts val="1000"/>
              </a:spcBef>
              <a:spcAft>
                <a:spcPts val="0"/>
              </a:spcAft>
              <a:buClr>
                <a:srgbClr val="000000"/>
              </a:buClr>
              <a:buSzPts val="1800"/>
              <a:buFont typeface="Arial"/>
              <a:buNone/>
            </a:pPr>
            <a:r>
              <a:rPr b="1" lang="en" sz="1800">
                <a:solidFill>
                  <a:srgbClr val="0092D1"/>
                </a:solidFill>
                <a:latin typeface="Open Sans"/>
                <a:ea typeface="Open Sans"/>
                <a:cs typeface="Open Sans"/>
                <a:sym typeface="Open Sans"/>
              </a:rPr>
              <a:t>26 September 2024</a:t>
            </a:r>
            <a:endParaRPr b="1" sz="1800">
              <a:solidFill>
                <a:srgbClr val="0092D1"/>
              </a:solidFill>
              <a:latin typeface="Open Sans"/>
              <a:ea typeface="Open Sans"/>
              <a:cs typeface="Open Sans"/>
              <a:sym typeface="Open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sp>
        <p:nvSpPr>
          <p:cNvPr id="200" name="Google Shape;200;p16"/>
          <p:cNvSpPr txBox="1"/>
          <p:nvPr>
            <p:ph type="title"/>
          </p:nvPr>
        </p:nvSpPr>
        <p:spPr>
          <a:xfrm>
            <a:off x="640075" y="408625"/>
            <a:ext cx="8085900" cy="462300"/>
          </a:xfrm>
          <a:prstGeom prst="rect">
            <a:avLst/>
          </a:prstGeom>
          <a:noFill/>
          <a:ln>
            <a:noFill/>
          </a:ln>
        </p:spPr>
        <p:txBody>
          <a:bodyPr anchorCtr="0" anchor="ctr" bIns="0" lIns="0" spcFirstLastPara="1" rIns="0" wrap="square" tIns="0">
            <a:noAutofit/>
          </a:bodyPr>
          <a:lstStyle/>
          <a:p>
            <a:pPr indent="0" lvl="0" marL="0" rtl="0" algn="l">
              <a:lnSpc>
                <a:spcPct val="100000"/>
              </a:lnSpc>
              <a:spcBef>
                <a:spcPts val="0"/>
              </a:spcBef>
              <a:spcAft>
                <a:spcPts val="0"/>
              </a:spcAft>
              <a:buSzPts val="3000"/>
              <a:buNone/>
            </a:pPr>
            <a:r>
              <a:rPr lang="en" sz="2700"/>
              <a:t>Selection Criteria </a:t>
            </a:r>
            <a:endParaRPr sz="2700"/>
          </a:p>
        </p:txBody>
      </p:sp>
      <p:sp>
        <p:nvSpPr>
          <p:cNvPr id="201" name="Google Shape;201;p16"/>
          <p:cNvSpPr txBox="1"/>
          <p:nvPr>
            <p:ph idx="12" type="sldNum"/>
          </p:nvPr>
        </p:nvSpPr>
        <p:spPr>
          <a:xfrm>
            <a:off x="8247150" y="4596275"/>
            <a:ext cx="256800" cy="183000"/>
          </a:xfrm>
          <a:prstGeom prst="rect">
            <a:avLst/>
          </a:prstGeom>
          <a:noFill/>
          <a:ln>
            <a:noFill/>
          </a:ln>
        </p:spPr>
        <p:txBody>
          <a:bodyPr anchorCtr="0" anchor="b" bIns="0" lIns="0" spcFirstLastPara="1" rIns="0" wrap="square" tIns="0">
            <a:noAutofit/>
          </a:bodyPr>
          <a:lstStyle/>
          <a:p>
            <a:pPr indent="0" lvl="0" marL="0" rtl="0" algn="r">
              <a:lnSpc>
                <a:spcPct val="100000"/>
              </a:lnSpc>
              <a:spcBef>
                <a:spcPts val="0"/>
              </a:spcBef>
              <a:spcAft>
                <a:spcPts val="0"/>
              </a:spcAft>
              <a:buClr>
                <a:srgbClr val="000000"/>
              </a:buClr>
              <a:buSzPts val="900"/>
              <a:buFont typeface="Arial"/>
              <a:buNone/>
            </a:pPr>
            <a:fld id="{00000000-1234-1234-1234-123412341234}" type="slidenum">
              <a:rPr lang="en">
                <a:latin typeface="Calibri"/>
                <a:ea typeface="Calibri"/>
                <a:cs typeface="Calibri"/>
                <a:sym typeface="Calibri"/>
              </a:rPr>
              <a:t>‹#›</a:t>
            </a:fld>
            <a:endParaRPr>
              <a:latin typeface="Calibri"/>
              <a:ea typeface="Calibri"/>
              <a:cs typeface="Calibri"/>
              <a:sym typeface="Calibri"/>
            </a:endParaRPr>
          </a:p>
        </p:txBody>
      </p:sp>
      <p:sp>
        <p:nvSpPr>
          <p:cNvPr id="202" name="Google Shape;202;p16"/>
          <p:cNvSpPr txBox="1"/>
          <p:nvPr>
            <p:ph idx="1" type="body"/>
          </p:nvPr>
        </p:nvSpPr>
        <p:spPr>
          <a:xfrm>
            <a:off x="843650" y="1208100"/>
            <a:ext cx="7882500" cy="3192600"/>
          </a:xfrm>
          <a:prstGeom prst="rect">
            <a:avLst/>
          </a:prstGeom>
          <a:noFill/>
          <a:ln>
            <a:noFill/>
          </a:ln>
        </p:spPr>
        <p:txBody>
          <a:bodyPr anchorCtr="0" anchor="t" bIns="0" lIns="0" spcFirstLastPara="1" rIns="0" wrap="square" tIns="0">
            <a:noAutofit/>
          </a:bodyPr>
          <a:lstStyle/>
          <a:p>
            <a:pPr indent="-330200" lvl="0" marL="457200" rtl="0" algn="l">
              <a:lnSpc>
                <a:spcPct val="200000"/>
              </a:lnSpc>
              <a:spcBef>
                <a:spcPts val="0"/>
              </a:spcBef>
              <a:spcAft>
                <a:spcPts val="0"/>
              </a:spcAft>
              <a:buSzPts val="1600"/>
              <a:buFont typeface="Open Sans"/>
              <a:buAutoNum type="arabicPeriod"/>
            </a:pPr>
            <a:r>
              <a:rPr lang="en" sz="1600"/>
              <a:t>Eligibility and Formal Criteria (Pass/Fail) </a:t>
            </a:r>
            <a:endParaRPr sz="1600"/>
          </a:p>
          <a:p>
            <a:pPr indent="-330200" lvl="0" marL="457200" rtl="0" algn="l">
              <a:lnSpc>
                <a:spcPct val="200000"/>
              </a:lnSpc>
              <a:spcBef>
                <a:spcPts val="0"/>
              </a:spcBef>
              <a:spcAft>
                <a:spcPts val="0"/>
              </a:spcAft>
              <a:buSzPts val="1600"/>
              <a:buFont typeface="Open Sans"/>
              <a:buAutoNum type="arabicPeriod"/>
            </a:pPr>
            <a:r>
              <a:rPr lang="en" sz="1600"/>
              <a:t>Qualification Criteria (Pass/Fail)</a:t>
            </a:r>
            <a:endParaRPr sz="1600"/>
          </a:p>
          <a:p>
            <a:pPr indent="-330200" lvl="0" marL="457200" rtl="0" algn="l">
              <a:lnSpc>
                <a:spcPct val="200000"/>
              </a:lnSpc>
              <a:spcBef>
                <a:spcPts val="0"/>
              </a:spcBef>
              <a:spcAft>
                <a:spcPts val="0"/>
              </a:spcAft>
              <a:buSzPts val="1600"/>
              <a:buFont typeface="Open Sans"/>
              <a:buAutoNum type="arabicPeriod"/>
            </a:pPr>
            <a:r>
              <a:rPr lang="en" sz="1600"/>
              <a:t>Technical Criteria (Numeric Score)</a:t>
            </a:r>
            <a:endParaRPr sz="1600"/>
          </a:p>
          <a:p>
            <a:pPr indent="-330200" lvl="0" marL="457200" rtl="0" algn="l">
              <a:lnSpc>
                <a:spcPct val="200000"/>
              </a:lnSpc>
              <a:spcBef>
                <a:spcPts val="0"/>
              </a:spcBef>
              <a:spcAft>
                <a:spcPts val="0"/>
              </a:spcAft>
              <a:buSzPts val="1600"/>
              <a:buFont typeface="Open Sans"/>
              <a:buAutoNum type="arabicPeriod"/>
            </a:pPr>
            <a:r>
              <a:rPr lang="en" sz="1600"/>
              <a:t>Financial Criteria (Numeric Score)</a:t>
            </a:r>
            <a:endParaRPr sz="16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17"/>
          <p:cNvSpPr txBox="1"/>
          <p:nvPr>
            <p:ph type="title"/>
          </p:nvPr>
        </p:nvSpPr>
        <p:spPr>
          <a:xfrm>
            <a:off x="639775" y="393325"/>
            <a:ext cx="8085900" cy="492900"/>
          </a:xfrm>
          <a:prstGeom prst="rect">
            <a:avLst/>
          </a:prstGeom>
          <a:noFill/>
          <a:ln>
            <a:noFill/>
          </a:ln>
        </p:spPr>
        <p:txBody>
          <a:bodyPr anchorCtr="0" anchor="ctr" bIns="0" lIns="0" spcFirstLastPara="1" rIns="0" wrap="square" tIns="0">
            <a:noAutofit/>
          </a:bodyPr>
          <a:lstStyle/>
          <a:p>
            <a:pPr indent="-400050" lvl="0" marL="457200" rtl="0" algn="l">
              <a:lnSpc>
                <a:spcPct val="100000"/>
              </a:lnSpc>
              <a:spcBef>
                <a:spcPts val="0"/>
              </a:spcBef>
              <a:spcAft>
                <a:spcPts val="0"/>
              </a:spcAft>
              <a:buSzPts val="2700"/>
              <a:buAutoNum type="arabicPeriod"/>
            </a:pPr>
            <a:r>
              <a:rPr lang="en" sz="2700"/>
              <a:t>Eligibility and Formal Criteria </a:t>
            </a:r>
            <a:endParaRPr sz="2700"/>
          </a:p>
        </p:txBody>
      </p:sp>
      <p:sp>
        <p:nvSpPr>
          <p:cNvPr id="208" name="Google Shape;208;p17"/>
          <p:cNvSpPr txBox="1"/>
          <p:nvPr>
            <p:ph idx="12" type="sldNum"/>
          </p:nvPr>
        </p:nvSpPr>
        <p:spPr>
          <a:xfrm>
            <a:off x="8247150" y="4596275"/>
            <a:ext cx="256800" cy="183000"/>
          </a:xfrm>
          <a:prstGeom prst="rect">
            <a:avLst/>
          </a:prstGeom>
          <a:noFill/>
          <a:ln>
            <a:noFill/>
          </a:ln>
        </p:spPr>
        <p:txBody>
          <a:bodyPr anchorCtr="0" anchor="b" bIns="0" lIns="0" spcFirstLastPara="1" rIns="0" wrap="square" tIns="0">
            <a:noAutofit/>
          </a:bodyPr>
          <a:lstStyle/>
          <a:p>
            <a:pPr indent="0" lvl="0" marL="0" rtl="0" algn="r">
              <a:lnSpc>
                <a:spcPct val="100000"/>
              </a:lnSpc>
              <a:spcBef>
                <a:spcPts val="0"/>
              </a:spcBef>
              <a:spcAft>
                <a:spcPts val="0"/>
              </a:spcAft>
              <a:buClr>
                <a:srgbClr val="000000"/>
              </a:buClr>
              <a:buSzPts val="900"/>
              <a:buFont typeface="Arial"/>
              <a:buNone/>
            </a:pPr>
            <a:fld id="{00000000-1234-1234-1234-123412341234}" type="slidenum">
              <a:rPr lang="en"/>
              <a:t>‹#›</a:t>
            </a:fld>
            <a:endParaRPr/>
          </a:p>
        </p:txBody>
      </p:sp>
      <p:sp>
        <p:nvSpPr>
          <p:cNvPr id="209" name="Google Shape;209;p17"/>
          <p:cNvSpPr txBox="1"/>
          <p:nvPr>
            <p:ph idx="1" type="body"/>
          </p:nvPr>
        </p:nvSpPr>
        <p:spPr>
          <a:xfrm>
            <a:off x="760700" y="1067250"/>
            <a:ext cx="7880100" cy="3478500"/>
          </a:xfrm>
          <a:prstGeom prst="rect">
            <a:avLst/>
          </a:prstGeom>
          <a:noFill/>
          <a:ln>
            <a:noFill/>
          </a:ln>
        </p:spPr>
        <p:txBody>
          <a:bodyPr anchorCtr="0" anchor="t" bIns="0" lIns="0" spcFirstLastPara="1" rIns="0" wrap="square" tIns="0">
            <a:noAutofit/>
          </a:bodyPr>
          <a:lstStyle/>
          <a:p>
            <a:pPr indent="-330200" lvl="0" marL="457200" rtl="0" algn="l">
              <a:lnSpc>
                <a:spcPct val="150000"/>
              </a:lnSpc>
              <a:spcBef>
                <a:spcPts val="0"/>
              </a:spcBef>
              <a:spcAft>
                <a:spcPts val="0"/>
              </a:spcAft>
              <a:buSzPts val="1600"/>
              <a:buFont typeface="Open Sans"/>
              <a:buAutoNum type="arabicParenR"/>
            </a:pPr>
            <a:r>
              <a:rPr lang="en" sz="1600">
                <a:solidFill>
                  <a:srgbClr val="2C3E50"/>
                </a:solidFill>
                <a:highlight>
                  <a:srgbClr val="FFFFFF"/>
                </a:highlight>
              </a:rPr>
              <a:t>Bidder is eligible as defined in Instructions to Offerors, Article 4. In case of Joint Ventures (JV), all JV members should fulfill this requirement.</a:t>
            </a:r>
            <a:endParaRPr sz="1600">
              <a:solidFill>
                <a:srgbClr val="2C3E50"/>
              </a:solidFill>
              <a:highlight>
                <a:srgbClr val="FFFFFF"/>
              </a:highlight>
            </a:endParaRPr>
          </a:p>
          <a:p>
            <a:pPr indent="-330200" lvl="0" marL="457200" rtl="0" algn="l">
              <a:lnSpc>
                <a:spcPct val="150000"/>
              </a:lnSpc>
              <a:spcBef>
                <a:spcPts val="1000"/>
              </a:spcBef>
              <a:spcAft>
                <a:spcPts val="0"/>
              </a:spcAft>
              <a:buSzPts val="1600"/>
              <a:buFont typeface="Open Sans"/>
              <a:buAutoNum type="arabicParenR"/>
            </a:pPr>
            <a:r>
              <a:rPr lang="en" sz="1600">
                <a:solidFill>
                  <a:srgbClr val="2C3E50"/>
                </a:solidFill>
                <a:highlight>
                  <a:srgbClr val="FFFFFF"/>
                </a:highlight>
              </a:rPr>
              <a:t>Completeness of the Proposal. All documents and technical documentation requested in Instructions to Offerors, Article 10 have been provided and are complete.</a:t>
            </a:r>
            <a:endParaRPr sz="1600">
              <a:solidFill>
                <a:srgbClr val="2C3E50"/>
              </a:solidFill>
              <a:highlight>
                <a:srgbClr val="FFFFFF"/>
              </a:highlight>
            </a:endParaRPr>
          </a:p>
          <a:p>
            <a:pPr indent="-330200" lvl="0" marL="457200" rtl="0" algn="l">
              <a:lnSpc>
                <a:spcPct val="150000"/>
              </a:lnSpc>
              <a:spcBef>
                <a:spcPts val="1000"/>
              </a:spcBef>
              <a:spcAft>
                <a:spcPts val="0"/>
              </a:spcAft>
              <a:buSzPts val="1600"/>
              <a:buFont typeface="Open Sans"/>
              <a:buAutoNum type="arabicParenR"/>
            </a:pPr>
            <a:r>
              <a:rPr lang="en" sz="1600">
                <a:solidFill>
                  <a:srgbClr val="2C3E50"/>
                </a:solidFill>
                <a:highlight>
                  <a:srgbClr val="FFFFFF"/>
                </a:highlight>
              </a:rPr>
              <a:t>Bidder accepts UNOPS General Conditions of Contract as specified in Section IV. </a:t>
            </a:r>
            <a:r>
              <a:rPr i="1" lang="en" sz="1600">
                <a:solidFill>
                  <a:srgbClr val="2C3E50"/>
                </a:solidFill>
                <a:highlight>
                  <a:srgbClr val="FFFFFF"/>
                </a:highlight>
              </a:rPr>
              <a:t>(Bidders must strictly adhere to the GCC. Any deviations or proposed amendments will be grounds for disqualification.)</a:t>
            </a:r>
            <a:endParaRPr i="1" sz="1600">
              <a:solidFill>
                <a:srgbClr val="2C3E50"/>
              </a:solidFill>
              <a:highlight>
                <a:srgbClr val="FFFFFF"/>
              </a:highlight>
            </a:endParaRPr>
          </a:p>
          <a:p>
            <a:pPr indent="-330200" lvl="0" marL="457200" rtl="0" algn="l">
              <a:lnSpc>
                <a:spcPct val="150000"/>
              </a:lnSpc>
              <a:spcBef>
                <a:spcPts val="1000"/>
              </a:spcBef>
              <a:spcAft>
                <a:spcPts val="0"/>
              </a:spcAft>
              <a:buClr>
                <a:srgbClr val="2C3E50"/>
              </a:buClr>
              <a:buSzPts val="1600"/>
              <a:buAutoNum type="arabicParenR"/>
            </a:pPr>
            <a:r>
              <a:t/>
            </a:r>
            <a:endParaRPr sz="1600">
              <a:solidFill>
                <a:srgbClr val="2C3E50"/>
              </a:solidFill>
              <a:highlight>
                <a:srgbClr val="FFFFFF"/>
              </a:highlight>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g210bd59b3f2_0_134"/>
          <p:cNvSpPr txBox="1"/>
          <p:nvPr>
            <p:ph type="title"/>
          </p:nvPr>
        </p:nvSpPr>
        <p:spPr>
          <a:xfrm>
            <a:off x="639775" y="240925"/>
            <a:ext cx="8085900" cy="492900"/>
          </a:xfrm>
          <a:prstGeom prst="rect">
            <a:avLst/>
          </a:prstGeom>
          <a:noFill/>
          <a:ln>
            <a:noFill/>
          </a:ln>
        </p:spPr>
        <p:txBody>
          <a:bodyPr anchorCtr="0" anchor="ctr" bIns="0" lIns="0" spcFirstLastPara="1" rIns="0" wrap="square" tIns="0">
            <a:noAutofit/>
          </a:bodyPr>
          <a:lstStyle/>
          <a:p>
            <a:pPr indent="0" lvl="0" marL="0" rtl="0" algn="l">
              <a:lnSpc>
                <a:spcPct val="100000"/>
              </a:lnSpc>
              <a:spcBef>
                <a:spcPts val="0"/>
              </a:spcBef>
              <a:spcAft>
                <a:spcPts val="0"/>
              </a:spcAft>
              <a:buSzPts val="3000"/>
              <a:buNone/>
            </a:pPr>
            <a:r>
              <a:rPr lang="en" sz="2700"/>
              <a:t>2. Qualification Criteria</a:t>
            </a:r>
            <a:endParaRPr sz="2700"/>
          </a:p>
        </p:txBody>
      </p:sp>
      <p:sp>
        <p:nvSpPr>
          <p:cNvPr id="215" name="Google Shape;215;g210bd59b3f2_0_134"/>
          <p:cNvSpPr txBox="1"/>
          <p:nvPr>
            <p:ph idx="12" type="sldNum"/>
          </p:nvPr>
        </p:nvSpPr>
        <p:spPr>
          <a:xfrm>
            <a:off x="8247150" y="4596275"/>
            <a:ext cx="256800" cy="183000"/>
          </a:xfrm>
          <a:prstGeom prst="rect">
            <a:avLst/>
          </a:prstGeom>
          <a:noFill/>
          <a:ln>
            <a:noFill/>
          </a:ln>
        </p:spPr>
        <p:txBody>
          <a:bodyPr anchorCtr="0" anchor="b" bIns="0" lIns="0" spcFirstLastPara="1" rIns="0" wrap="square" tIns="0">
            <a:noAutofit/>
          </a:bodyPr>
          <a:lstStyle/>
          <a:p>
            <a:pPr indent="0" lvl="0" marL="0" rtl="0" algn="r">
              <a:lnSpc>
                <a:spcPct val="100000"/>
              </a:lnSpc>
              <a:spcBef>
                <a:spcPts val="0"/>
              </a:spcBef>
              <a:spcAft>
                <a:spcPts val="0"/>
              </a:spcAft>
              <a:buClr>
                <a:srgbClr val="000000"/>
              </a:buClr>
              <a:buSzPts val="900"/>
              <a:buFont typeface="Arial"/>
              <a:buNone/>
            </a:pPr>
            <a:fld id="{00000000-1234-1234-1234-123412341234}" type="slidenum">
              <a:rPr lang="en"/>
              <a:t>‹#›</a:t>
            </a:fld>
            <a:endParaRPr/>
          </a:p>
        </p:txBody>
      </p:sp>
      <p:sp>
        <p:nvSpPr>
          <p:cNvPr id="216" name="Google Shape;216;g210bd59b3f2_0_134"/>
          <p:cNvSpPr txBox="1"/>
          <p:nvPr>
            <p:ph idx="1" type="body"/>
          </p:nvPr>
        </p:nvSpPr>
        <p:spPr>
          <a:xfrm>
            <a:off x="382575" y="733825"/>
            <a:ext cx="8392800" cy="3736800"/>
          </a:xfrm>
          <a:prstGeom prst="rect">
            <a:avLst/>
          </a:prstGeom>
          <a:noFill/>
          <a:ln>
            <a:noFill/>
          </a:ln>
        </p:spPr>
        <p:txBody>
          <a:bodyPr anchorCtr="0" anchor="t" bIns="0" lIns="0" spcFirstLastPara="1" rIns="0" wrap="square" tIns="0">
            <a:noAutofit/>
          </a:bodyPr>
          <a:lstStyle/>
          <a:p>
            <a:pPr indent="0" lvl="0" marL="457200" rtl="0" algn="l">
              <a:lnSpc>
                <a:spcPct val="115000"/>
              </a:lnSpc>
              <a:spcBef>
                <a:spcPts val="0"/>
              </a:spcBef>
              <a:spcAft>
                <a:spcPts val="0"/>
              </a:spcAft>
              <a:buNone/>
            </a:pPr>
            <a:r>
              <a:t/>
            </a:r>
            <a:endParaRPr sz="1400">
              <a:solidFill>
                <a:srgbClr val="000000"/>
              </a:solidFill>
            </a:endParaRPr>
          </a:p>
          <a:p>
            <a:pPr indent="-317500" lvl="0" marL="457200" rtl="0" algn="l">
              <a:lnSpc>
                <a:spcPct val="115000"/>
              </a:lnSpc>
              <a:spcBef>
                <a:spcPts val="0"/>
              </a:spcBef>
              <a:spcAft>
                <a:spcPts val="0"/>
              </a:spcAft>
              <a:buClr>
                <a:srgbClr val="000000"/>
              </a:buClr>
              <a:buSzPts val="1400"/>
              <a:buFont typeface="Open Sans"/>
              <a:buAutoNum type="arabicPeriod"/>
            </a:pPr>
            <a:r>
              <a:rPr lang="en" sz="1400">
                <a:solidFill>
                  <a:srgbClr val="000000"/>
                </a:solidFill>
              </a:rPr>
              <a:t>The company should have a minimum of </a:t>
            </a:r>
            <a:r>
              <a:rPr lang="en" sz="1400">
                <a:solidFill>
                  <a:srgbClr val="0000FF"/>
                </a:solidFill>
              </a:rPr>
              <a:t>5 </a:t>
            </a:r>
            <a:r>
              <a:rPr lang="en" sz="1400">
                <a:solidFill>
                  <a:srgbClr val="000000"/>
                </a:solidFill>
              </a:rPr>
              <a:t>years of continuous experience in delivering </a:t>
            </a:r>
            <a:r>
              <a:rPr lang="en" sz="1400">
                <a:solidFill>
                  <a:srgbClr val="000000"/>
                </a:solidFill>
              </a:rPr>
              <a:t>projects</a:t>
            </a:r>
            <a:endParaRPr sz="1400">
              <a:solidFill>
                <a:srgbClr val="000000"/>
              </a:solidFill>
            </a:endParaRPr>
          </a:p>
          <a:p>
            <a:pPr indent="0" lvl="0" marL="457200" rtl="0" algn="l">
              <a:lnSpc>
                <a:spcPct val="115000"/>
              </a:lnSpc>
              <a:spcBef>
                <a:spcPts val="0"/>
              </a:spcBef>
              <a:spcAft>
                <a:spcPts val="0"/>
              </a:spcAft>
              <a:buNone/>
            </a:pPr>
            <a:r>
              <a:rPr lang="en" sz="1400">
                <a:solidFill>
                  <a:srgbClr val="000000"/>
                </a:solidFill>
              </a:rPr>
              <a:t>with government agencies or multilateral organisations in the past with a track record of success.</a:t>
            </a:r>
            <a:endParaRPr sz="1400">
              <a:solidFill>
                <a:srgbClr val="000000"/>
              </a:solidFill>
            </a:endParaRPr>
          </a:p>
          <a:p>
            <a:pPr indent="0" lvl="0" marL="457200" rtl="0" algn="l">
              <a:lnSpc>
                <a:spcPct val="115000"/>
              </a:lnSpc>
              <a:spcBef>
                <a:spcPts val="0"/>
              </a:spcBef>
              <a:spcAft>
                <a:spcPts val="0"/>
              </a:spcAft>
              <a:buNone/>
            </a:pPr>
            <a:r>
              <a:t/>
            </a:r>
            <a:endParaRPr sz="1400">
              <a:solidFill>
                <a:srgbClr val="000000"/>
              </a:solidFill>
            </a:endParaRPr>
          </a:p>
          <a:p>
            <a:pPr indent="-317500" lvl="0" marL="457200" rtl="0" algn="l">
              <a:lnSpc>
                <a:spcPct val="115000"/>
              </a:lnSpc>
              <a:spcBef>
                <a:spcPts val="0"/>
              </a:spcBef>
              <a:spcAft>
                <a:spcPts val="0"/>
              </a:spcAft>
              <a:buClr>
                <a:srgbClr val="000000"/>
              </a:buClr>
              <a:buSzPts val="1400"/>
              <a:buFont typeface="Open Sans"/>
              <a:buAutoNum type="arabicPeriod"/>
            </a:pPr>
            <a:r>
              <a:rPr lang="en" sz="1400">
                <a:solidFill>
                  <a:srgbClr val="000000"/>
                </a:solidFill>
              </a:rPr>
              <a:t>Offeror must provide a minimum of two (2) customer references from which similar services have been successfully provided (including name, email address and/ phone number of the focal point), within any of the last </a:t>
            </a:r>
            <a:r>
              <a:rPr lang="en" sz="1400">
                <a:solidFill>
                  <a:srgbClr val="0000FF"/>
                </a:solidFill>
              </a:rPr>
              <a:t>5 </a:t>
            </a:r>
            <a:r>
              <a:rPr lang="en" sz="1400">
                <a:solidFill>
                  <a:srgbClr val="000000"/>
                </a:solidFill>
              </a:rPr>
              <a:t>years.  In the case of JV, at least one reference from the JV should be submitted.</a:t>
            </a:r>
            <a:endParaRPr sz="1400">
              <a:solidFill>
                <a:srgbClr val="000000"/>
              </a:solidFill>
            </a:endParaRPr>
          </a:p>
          <a:p>
            <a:pPr indent="0" lvl="0" marL="457200" rtl="0" algn="l">
              <a:lnSpc>
                <a:spcPct val="100000"/>
              </a:lnSpc>
              <a:spcBef>
                <a:spcPts val="0"/>
              </a:spcBef>
              <a:spcAft>
                <a:spcPts val="0"/>
              </a:spcAft>
              <a:buSzPts val="2100"/>
              <a:buNone/>
            </a:pPr>
            <a:r>
              <a:t/>
            </a:r>
            <a:endParaRPr i="1" sz="1200">
              <a:solidFill>
                <a:srgbClr val="00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g301e9c5b509_0_131"/>
          <p:cNvSpPr txBox="1"/>
          <p:nvPr>
            <p:ph type="title"/>
          </p:nvPr>
        </p:nvSpPr>
        <p:spPr>
          <a:xfrm>
            <a:off x="639775" y="240925"/>
            <a:ext cx="8085900" cy="492900"/>
          </a:xfrm>
          <a:prstGeom prst="rect">
            <a:avLst/>
          </a:prstGeom>
          <a:noFill/>
          <a:ln>
            <a:noFill/>
          </a:ln>
        </p:spPr>
        <p:txBody>
          <a:bodyPr anchorCtr="0" anchor="ctr" bIns="0" lIns="0" spcFirstLastPara="1" rIns="0" wrap="square" tIns="0">
            <a:noAutofit/>
          </a:bodyPr>
          <a:lstStyle/>
          <a:p>
            <a:pPr indent="0" lvl="0" marL="0" rtl="0" algn="l">
              <a:lnSpc>
                <a:spcPct val="100000"/>
              </a:lnSpc>
              <a:spcBef>
                <a:spcPts val="0"/>
              </a:spcBef>
              <a:spcAft>
                <a:spcPts val="0"/>
              </a:spcAft>
              <a:buSzPts val="3000"/>
              <a:buNone/>
            </a:pPr>
            <a:r>
              <a:rPr lang="en" sz="2700"/>
              <a:t>2. Qualification Criteria (cont.)</a:t>
            </a:r>
            <a:endParaRPr sz="2700"/>
          </a:p>
        </p:txBody>
      </p:sp>
      <p:sp>
        <p:nvSpPr>
          <p:cNvPr id="222" name="Google Shape;222;g301e9c5b509_0_131"/>
          <p:cNvSpPr txBox="1"/>
          <p:nvPr>
            <p:ph idx="12" type="sldNum"/>
          </p:nvPr>
        </p:nvSpPr>
        <p:spPr>
          <a:xfrm>
            <a:off x="8247150" y="4596275"/>
            <a:ext cx="256800" cy="183000"/>
          </a:xfrm>
          <a:prstGeom prst="rect">
            <a:avLst/>
          </a:prstGeom>
          <a:noFill/>
          <a:ln>
            <a:noFill/>
          </a:ln>
        </p:spPr>
        <p:txBody>
          <a:bodyPr anchorCtr="0" anchor="b" bIns="0" lIns="0" spcFirstLastPara="1" rIns="0" wrap="square" tIns="0">
            <a:noAutofit/>
          </a:bodyPr>
          <a:lstStyle/>
          <a:p>
            <a:pPr indent="0" lvl="0" marL="0" rtl="0" algn="r">
              <a:lnSpc>
                <a:spcPct val="100000"/>
              </a:lnSpc>
              <a:spcBef>
                <a:spcPts val="0"/>
              </a:spcBef>
              <a:spcAft>
                <a:spcPts val="0"/>
              </a:spcAft>
              <a:buClr>
                <a:srgbClr val="000000"/>
              </a:buClr>
              <a:buSzPts val="900"/>
              <a:buFont typeface="Arial"/>
              <a:buNone/>
            </a:pPr>
            <a:fld id="{00000000-1234-1234-1234-123412341234}" type="slidenum">
              <a:rPr lang="en"/>
              <a:t>‹#›</a:t>
            </a:fld>
            <a:endParaRPr/>
          </a:p>
        </p:txBody>
      </p:sp>
      <p:sp>
        <p:nvSpPr>
          <p:cNvPr id="223" name="Google Shape;223;g301e9c5b509_0_131"/>
          <p:cNvSpPr txBox="1"/>
          <p:nvPr>
            <p:ph idx="1" type="body"/>
          </p:nvPr>
        </p:nvSpPr>
        <p:spPr>
          <a:xfrm>
            <a:off x="382575" y="733825"/>
            <a:ext cx="8392800" cy="3736800"/>
          </a:xfrm>
          <a:prstGeom prst="rect">
            <a:avLst/>
          </a:prstGeom>
          <a:noFill/>
          <a:ln>
            <a:noFill/>
          </a:ln>
        </p:spPr>
        <p:txBody>
          <a:bodyPr anchorCtr="0" anchor="t" bIns="0" lIns="0" spcFirstLastPara="1" rIns="0" wrap="square" tIns="0">
            <a:noAutofit/>
          </a:bodyPr>
          <a:lstStyle/>
          <a:p>
            <a:pPr indent="0" lvl="0" marL="457200" rtl="0" algn="l">
              <a:lnSpc>
                <a:spcPct val="115000"/>
              </a:lnSpc>
              <a:spcBef>
                <a:spcPts val="0"/>
              </a:spcBef>
              <a:spcAft>
                <a:spcPts val="0"/>
              </a:spcAft>
              <a:buNone/>
            </a:pPr>
            <a:r>
              <a:t/>
            </a:r>
            <a:endParaRPr sz="1400">
              <a:solidFill>
                <a:srgbClr val="000000"/>
              </a:solidFill>
            </a:endParaRPr>
          </a:p>
          <a:p>
            <a:pPr indent="0" lvl="0" marL="0" rtl="0" algn="l">
              <a:lnSpc>
                <a:spcPct val="115000"/>
              </a:lnSpc>
              <a:spcBef>
                <a:spcPts val="0"/>
              </a:spcBef>
              <a:spcAft>
                <a:spcPts val="0"/>
              </a:spcAft>
              <a:buSzPts val="2100"/>
              <a:buNone/>
            </a:pPr>
            <a:r>
              <a:rPr lang="en" sz="1400">
                <a:solidFill>
                  <a:srgbClr val="000000"/>
                </a:solidFill>
              </a:rPr>
              <a:t>3. Financial Capacity/financial stability: Bidder should have a minimum annual turnover of 350,000 USD in any of the past 2 years. The bidder has sufficient liquidity, demonstrated by:</a:t>
            </a:r>
            <a:endParaRPr sz="1400">
              <a:solidFill>
                <a:srgbClr val="000000"/>
              </a:solidFill>
            </a:endParaRPr>
          </a:p>
          <a:p>
            <a:pPr indent="0" lvl="0" marL="0" rtl="0" algn="l">
              <a:lnSpc>
                <a:spcPct val="115000"/>
              </a:lnSpc>
              <a:spcBef>
                <a:spcPts val="0"/>
              </a:spcBef>
              <a:spcAft>
                <a:spcPts val="0"/>
              </a:spcAft>
              <a:buSzPts val="2100"/>
              <a:buNone/>
            </a:pPr>
            <a:r>
              <a:t/>
            </a:r>
            <a:endParaRPr sz="1400">
              <a:solidFill>
                <a:srgbClr val="000000"/>
              </a:solidFill>
            </a:endParaRPr>
          </a:p>
          <a:p>
            <a:pPr indent="-317500" lvl="0" marL="457200" rtl="0" algn="l">
              <a:lnSpc>
                <a:spcPct val="115000"/>
              </a:lnSpc>
              <a:spcBef>
                <a:spcPts val="0"/>
              </a:spcBef>
              <a:spcAft>
                <a:spcPts val="0"/>
              </a:spcAft>
              <a:buClr>
                <a:srgbClr val="000000"/>
              </a:buClr>
              <a:buSzPts val="1400"/>
              <a:buFont typeface="Open Sans"/>
              <a:buChar char="-"/>
            </a:pPr>
            <a:r>
              <a:rPr lang="en" sz="1400">
                <a:solidFill>
                  <a:srgbClr val="000000"/>
                </a:solidFill>
              </a:rPr>
              <a:t>The ratio of “average current assets / current liabilities” over the last 2 years which must be equal to or greater than one (1) or </a:t>
            </a:r>
            <a:endParaRPr sz="1400">
              <a:solidFill>
                <a:srgbClr val="000000"/>
              </a:solidFill>
            </a:endParaRPr>
          </a:p>
          <a:p>
            <a:pPr indent="-317500" lvl="0" marL="457200" rtl="0" algn="l">
              <a:lnSpc>
                <a:spcPct val="115000"/>
              </a:lnSpc>
              <a:spcBef>
                <a:spcPts val="0"/>
              </a:spcBef>
              <a:spcAft>
                <a:spcPts val="0"/>
              </a:spcAft>
              <a:buClr>
                <a:srgbClr val="000000"/>
              </a:buClr>
              <a:buSzPts val="1400"/>
              <a:buFont typeface="Open Sans"/>
              <a:buChar char="-"/>
            </a:pPr>
            <a:r>
              <a:rPr lang="en" sz="1400">
                <a:solidFill>
                  <a:srgbClr val="000000"/>
                </a:solidFill>
              </a:rPr>
              <a:t>the bidder has access to a line of credit or bank overdraft </a:t>
            </a:r>
            <a:endParaRPr sz="1400">
              <a:solidFill>
                <a:srgbClr val="000000"/>
              </a:solidFill>
            </a:endParaRPr>
          </a:p>
          <a:p>
            <a:pPr indent="-317500" lvl="0" marL="457200" rtl="0" algn="l">
              <a:lnSpc>
                <a:spcPct val="115000"/>
              </a:lnSpc>
              <a:spcBef>
                <a:spcPts val="0"/>
              </a:spcBef>
              <a:spcAft>
                <a:spcPts val="0"/>
              </a:spcAft>
              <a:buClr>
                <a:srgbClr val="000000"/>
              </a:buClr>
              <a:buSzPts val="1400"/>
              <a:buFont typeface="Open Sans"/>
              <a:buChar char="-"/>
            </a:pPr>
            <a:r>
              <a:rPr lang="en" sz="1400">
                <a:solidFill>
                  <a:srgbClr val="000000"/>
                </a:solidFill>
              </a:rPr>
              <a:t>or other financial means to meet a working capital/cash flow requirement of USD 350,000 (should the bidder be selected). </a:t>
            </a:r>
            <a:endParaRPr sz="1400">
              <a:solidFill>
                <a:srgbClr val="000000"/>
              </a:solidFill>
            </a:endParaRPr>
          </a:p>
          <a:p>
            <a:pPr indent="0" lvl="0" marL="457200" rtl="0" algn="l">
              <a:lnSpc>
                <a:spcPct val="115000"/>
              </a:lnSpc>
              <a:spcBef>
                <a:spcPts val="0"/>
              </a:spcBef>
              <a:spcAft>
                <a:spcPts val="0"/>
              </a:spcAft>
              <a:buNone/>
            </a:pPr>
            <a:r>
              <a:t/>
            </a:r>
            <a:endParaRPr sz="1400">
              <a:solidFill>
                <a:srgbClr val="000000"/>
              </a:solidFill>
            </a:endParaRPr>
          </a:p>
          <a:p>
            <a:pPr indent="0" lvl="0" marL="0" rtl="0" algn="l">
              <a:lnSpc>
                <a:spcPct val="115000"/>
              </a:lnSpc>
              <a:spcBef>
                <a:spcPts val="0"/>
              </a:spcBef>
              <a:spcAft>
                <a:spcPts val="0"/>
              </a:spcAft>
              <a:buSzPts val="2100"/>
              <a:buNone/>
            </a:pPr>
            <a:r>
              <a:rPr lang="en" sz="1400">
                <a:solidFill>
                  <a:srgbClr val="000000"/>
                </a:solidFill>
              </a:rPr>
              <a:t>In case of a JV, annual turnover is calculated based on the total annual turnover of the JV members.</a:t>
            </a:r>
            <a:endParaRPr sz="1400">
              <a:solidFill>
                <a:srgbClr val="000000"/>
              </a:solidFill>
            </a:endParaRPr>
          </a:p>
          <a:p>
            <a:pPr indent="0" lvl="0" marL="457200" rtl="0" algn="l">
              <a:lnSpc>
                <a:spcPct val="115000"/>
              </a:lnSpc>
              <a:spcBef>
                <a:spcPts val="0"/>
              </a:spcBef>
              <a:spcAft>
                <a:spcPts val="0"/>
              </a:spcAft>
              <a:buSzPts val="2100"/>
              <a:buNone/>
            </a:pPr>
            <a:r>
              <a:t/>
            </a:r>
            <a:endParaRPr i="1" sz="1100">
              <a:solidFill>
                <a:srgbClr val="000000"/>
              </a:solidFill>
              <a:highlight>
                <a:srgbClr val="FFFFFF"/>
              </a:highlight>
            </a:endParaRPr>
          </a:p>
          <a:p>
            <a:pPr indent="0" lvl="0" marL="457200" rtl="0" algn="l">
              <a:lnSpc>
                <a:spcPct val="100000"/>
              </a:lnSpc>
              <a:spcBef>
                <a:spcPts val="0"/>
              </a:spcBef>
              <a:spcAft>
                <a:spcPts val="0"/>
              </a:spcAft>
              <a:buSzPts val="2100"/>
              <a:buNone/>
            </a:pPr>
            <a:r>
              <a:t/>
            </a:r>
            <a:endParaRPr sz="1100">
              <a:solidFill>
                <a:srgbClr val="222222"/>
              </a:solidFill>
              <a:latin typeface="Calibri"/>
              <a:ea typeface="Calibri"/>
              <a:cs typeface="Calibri"/>
              <a:sym typeface="Calibri"/>
            </a:endParaRPr>
          </a:p>
          <a:p>
            <a:pPr indent="0" lvl="0" marL="457200" rtl="0" algn="l">
              <a:lnSpc>
                <a:spcPct val="100000"/>
              </a:lnSpc>
              <a:spcBef>
                <a:spcPts val="0"/>
              </a:spcBef>
              <a:spcAft>
                <a:spcPts val="0"/>
              </a:spcAft>
              <a:buSzPts val="2100"/>
              <a:buNone/>
            </a:pPr>
            <a:r>
              <a:t/>
            </a:r>
            <a:endParaRPr i="1" sz="1200">
              <a:solidFill>
                <a:srgbClr val="000000"/>
              </a:solidFill>
            </a:endParaRPr>
          </a:p>
          <a:p>
            <a:pPr indent="0" lvl="0" marL="457200" rtl="0" algn="l">
              <a:lnSpc>
                <a:spcPct val="100000"/>
              </a:lnSpc>
              <a:spcBef>
                <a:spcPts val="0"/>
              </a:spcBef>
              <a:spcAft>
                <a:spcPts val="0"/>
              </a:spcAft>
              <a:buSzPts val="2100"/>
              <a:buNone/>
            </a:pPr>
            <a:r>
              <a:t/>
            </a:r>
            <a:endParaRPr i="1" sz="1200">
              <a:solidFill>
                <a:srgbClr val="000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g213e5e81095_0_6"/>
          <p:cNvSpPr txBox="1"/>
          <p:nvPr>
            <p:ph type="title"/>
          </p:nvPr>
        </p:nvSpPr>
        <p:spPr>
          <a:xfrm>
            <a:off x="639775" y="393325"/>
            <a:ext cx="8085900" cy="492900"/>
          </a:xfrm>
          <a:prstGeom prst="rect">
            <a:avLst/>
          </a:prstGeom>
          <a:noFill/>
          <a:ln>
            <a:noFill/>
          </a:ln>
        </p:spPr>
        <p:txBody>
          <a:bodyPr anchorCtr="0" anchor="ctr" bIns="0" lIns="0" spcFirstLastPara="1" rIns="0" wrap="square" tIns="0">
            <a:noAutofit/>
          </a:bodyPr>
          <a:lstStyle/>
          <a:p>
            <a:pPr indent="0" lvl="0" marL="0" rtl="0" algn="l">
              <a:lnSpc>
                <a:spcPct val="100000"/>
              </a:lnSpc>
              <a:spcBef>
                <a:spcPts val="0"/>
              </a:spcBef>
              <a:spcAft>
                <a:spcPts val="0"/>
              </a:spcAft>
              <a:buSzPts val="3000"/>
              <a:buNone/>
            </a:pPr>
            <a:r>
              <a:rPr lang="en" sz="2700"/>
              <a:t>3. Technical Criteria</a:t>
            </a:r>
            <a:endParaRPr sz="2700"/>
          </a:p>
        </p:txBody>
      </p:sp>
      <p:sp>
        <p:nvSpPr>
          <p:cNvPr id="229" name="Google Shape;229;g213e5e81095_0_6"/>
          <p:cNvSpPr txBox="1"/>
          <p:nvPr>
            <p:ph idx="12" type="sldNum"/>
          </p:nvPr>
        </p:nvSpPr>
        <p:spPr>
          <a:xfrm>
            <a:off x="8247150" y="4596275"/>
            <a:ext cx="256800" cy="183000"/>
          </a:xfrm>
          <a:prstGeom prst="rect">
            <a:avLst/>
          </a:prstGeom>
          <a:noFill/>
          <a:ln>
            <a:noFill/>
          </a:ln>
        </p:spPr>
        <p:txBody>
          <a:bodyPr anchorCtr="0" anchor="b" bIns="0" lIns="0" spcFirstLastPara="1" rIns="0" wrap="square" tIns="0">
            <a:noAutofit/>
          </a:bodyPr>
          <a:lstStyle/>
          <a:p>
            <a:pPr indent="0" lvl="0" marL="0" rtl="0" algn="r">
              <a:lnSpc>
                <a:spcPct val="100000"/>
              </a:lnSpc>
              <a:spcBef>
                <a:spcPts val="0"/>
              </a:spcBef>
              <a:spcAft>
                <a:spcPts val="0"/>
              </a:spcAft>
              <a:buClr>
                <a:srgbClr val="000000"/>
              </a:buClr>
              <a:buSzPts val="900"/>
              <a:buFont typeface="Arial"/>
              <a:buNone/>
            </a:pPr>
            <a:fld id="{00000000-1234-1234-1234-123412341234}" type="slidenum">
              <a:rPr lang="en"/>
              <a:t>‹#›</a:t>
            </a:fld>
            <a:endParaRPr/>
          </a:p>
        </p:txBody>
      </p:sp>
      <p:graphicFrame>
        <p:nvGraphicFramePr>
          <p:cNvPr id="230" name="Google Shape;230;g213e5e81095_0_6"/>
          <p:cNvGraphicFramePr/>
          <p:nvPr/>
        </p:nvGraphicFramePr>
        <p:xfrm>
          <a:off x="761025" y="1037988"/>
          <a:ext cx="3000000" cy="3000000"/>
        </p:xfrm>
        <a:graphic>
          <a:graphicData uri="http://schemas.openxmlformats.org/drawingml/2006/table">
            <a:tbl>
              <a:tblPr>
                <a:noFill/>
                <a:tableStyleId>{C8C72D37-3607-4D54-9D87-088B810F173F}</a:tableStyleId>
              </a:tblPr>
              <a:tblGrid>
                <a:gridCol w="6171275"/>
                <a:gridCol w="1571950"/>
              </a:tblGrid>
              <a:tr h="401250">
                <a:tc>
                  <a:txBody>
                    <a:bodyPr/>
                    <a:lstStyle/>
                    <a:p>
                      <a:pPr indent="0" lvl="0" marL="0" marR="0" rtl="0" algn="l">
                        <a:lnSpc>
                          <a:spcPct val="115000"/>
                        </a:lnSpc>
                        <a:spcBef>
                          <a:spcPts val="0"/>
                        </a:spcBef>
                        <a:spcAft>
                          <a:spcPts val="0"/>
                        </a:spcAft>
                        <a:buClr>
                          <a:srgbClr val="000000"/>
                        </a:buClr>
                        <a:buSzPts val="1400"/>
                        <a:buFont typeface="Arial"/>
                        <a:buNone/>
                      </a:pPr>
                      <a:r>
                        <a:rPr lang="en" sz="1400" u="none" cap="none" strike="noStrike">
                          <a:solidFill>
                            <a:srgbClr val="2C3E50"/>
                          </a:solidFill>
                          <a:highlight>
                            <a:srgbClr val="FFFFFF"/>
                          </a:highlight>
                          <a:latin typeface="Open Sans"/>
                          <a:ea typeface="Open Sans"/>
                          <a:cs typeface="Open Sans"/>
                          <a:sym typeface="Open Sans"/>
                        </a:rPr>
                        <a:t>Part 1: Offeror’s Qualification, Capacity and Expertise	</a:t>
                      </a:r>
                      <a:endParaRPr sz="14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rgbClr val="000000"/>
                        </a:buClr>
                        <a:buSzPts val="1400"/>
                        <a:buFont typeface="Arial"/>
                        <a:buNone/>
                      </a:pPr>
                      <a:r>
                        <a:rPr lang="en" sz="1400" u="none" cap="none" strike="noStrike">
                          <a:solidFill>
                            <a:srgbClr val="2C3E50"/>
                          </a:solidFill>
                          <a:highlight>
                            <a:schemeClr val="lt1"/>
                          </a:highlight>
                          <a:latin typeface="Open Sans"/>
                          <a:ea typeface="Open Sans"/>
                          <a:cs typeface="Open Sans"/>
                          <a:sym typeface="Open Sans"/>
                        </a:rPr>
                        <a:t>25 points</a:t>
                      </a:r>
                      <a:endParaRPr sz="1400" u="none" cap="none" strike="noStrike">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B cap="flat" cmpd="sng" w="9525">
                      <a:solidFill>
                        <a:srgbClr val="9E9E9E"/>
                      </a:solidFill>
                      <a:prstDash val="solid"/>
                      <a:round/>
                      <a:headEnd len="sm" w="sm" type="none"/>
                      <a:tailEnd len="sm" w="sm" type="none"/>
                    </a:lnB>
                  </a:tcPr>
                </a:tc>
              </a:tr>
              <a:tr h="401250">
                <a:tc>
                  <a:txBody>
                    <a:bodyPr/>
                    <a:lstStyle/>
                    <a:p>
                      <a:pPr indent="0" lvl="0" marL="0" marR="0" rtl="0" algn="l">
                        <a:lnSpc>
                          <a:spcPct val="115000"/>
                        </a:lnSpc>
                        <a:spcBef>
                          <a:spcPts val="0"/>
                        </a:spcBef>
                        <a:spcAft>
                          <a:spcPts val="0"/>
                        </a:spcAft>
                        <a:buClr>
                          <a:srgbClr val="000000"/>
                        </a:buClr>
                        <a:buSzPts val="1400"/>
                        <a:buFont typeface="Arial"/>
                        <a:buNone/>
                      </a:pPr>
                      <a:r>
                        <a:rPr lang="en" sz="1400" u="none" cap="none" strike="noStrike">
                          <a:solidFill>
                            <a:srgbClr val="2C3E50"/>
                          </a:solidFill>
                          <a:highlight>
                            <a:srgbClr val="FFFFFF"/>
                          </a:highlight>
                          <a:latin typeface="Open Sans"/>
                          <a:ea typeface="Open Sans"/>
                          <a:cs typeface="Open Sans"/>
                          <a:sym typeface="Open Sans"/>
                        </a:rPr>
                        <a:t>Part 2: Proposed Methodology, Approach and Implementation Plan</a:t>
                      </a:r>
                      <a:endParaRPr sz="14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rgbClr val="000000"/>
                        </a:buClr>
                        <a:buSzPts val="1400"/>
                        <a:buFont typeface="Arial"/>
                        <a:buNone/>
                      </a:pPr>
                      <a:r>
                        <a:rPr lang="en">
                          <a:solidFill>
                            <a:srgbClr val="2C3E50"/>
                          </a:solidFill>
                          <a:highlight>
                            <a:schemeClr val="lt1"/>
                          </a:highlight>
                          <a:latin typeface="Open Sans"/>
                          <a:ea typeface="Open Sans"/>
                          <a:cs typeface="Open Sans"/>
                          <a:sym typeface="Open Sans"/>
                        </a:rPr>
                        <a:t>25</a:t>
                      </a:r>
                      <a:r>
                        <a:rPr lang="en" sz="1400" u="none" cap="none" strike="noStrike">
                          <a:solidFill>
                            <a:srgbClr val="2C3E50"/>
                          </a:solidFill>
                          <a:highlight>
                            <a:schemeClr val="lt1"/>
                          </a:highlight>
                          <a:latin typeface="Open Sans"/>
                          <a:ea typeface="Open Sans"/>
                          <a:cs typeface="Open Sans"/>
                          <a:sym typeface="Open Sans"/>
                        </a:rPr>
                        <a:t> points</a:t>
                      </a:r>
                      <a:endParaRPr sz="1400" u="none" cap="none" strike="noStrike">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01250">
                <a:tc>
                  <a:txBody>
                    <a:bodyPr/>
                    <a:lstStyle/>
                    <a:p>
                      <a:pPr indent="0" lvl="0" marL="0" marR="0" rtl="0" algn="l">
                        <a:lnSpc>
                          <a:spcPct val="115000"/>
                        </a:lnSpc>
                        <a:spcBef>
                          <a:spcPts val="0"/>
                        </a:spcBef>
                        <a:spcAft>
                          <a:spcPts val="0"/>
                        </a:spcAft>
                        <a:buClr>
                          <a:srgbClr val="000000"/>
                        </a:buClr>
                        <a:buSzPts val="1400"/>
                        <a:buFont typeface="Arial"/>
                        <a:buNone/>
                      </a:pPr>
                      <a:r>
                        <a:rPr lang="en" sz="1400" u="none" cap="none" strike="noStrike">
                          <a:solidFill>
                            <a:srgbClr val="2C3E50"/>
                          </a:solidFill>
                          <a:highlight>
                            <a:srgbClr val="FFFFFF"/>
                          </a:highlight>
                          <a:latin typeface="Open Sans"/>
                          <a:ea typeface="Open Sans"/>
                          <a:cs typeface="Open Sans"/>
                          <a:sym typeface="Open Sans"/>
                        </a:rPr>
                        <a:t>Part 3: Key Personnel Proposed and Sustainability Criteria</a:t>
                      </a:r>
                      <a:r>
                        <a:rPr b="1" lang="en" sz="1400" u="none" cap="none" strike="noStrike">
                          <a:solidFill>
                            <a:srgbClr val="2C3E50"/>
                          </a:solidFill>
                          <a:highlight>
                            <a:srgbClr val="D8E6FC"/>
                          </a:highlight>
                          <a:latin typeface="Calibri"/>
                          <a:ea typeface="Calibri"/>
                          <a:cs typeface="Calibri"/>
                          <a:sym typeface="Calibri"/>
                        </a:rPr>
                        <a:t>	</a:t>
                      </a:r>
                      <a:endParaRPr sz="14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rgbClr val="000000"/>
                        </a:buClr>
                        <a:buSzPts val="1400"/>
                        <a:buFont typeface="Arial"/>
                        <a:buNone/>
                      </a:pPr>
                      <a:r>
                        <a:rPr lang="en">
                          <a:solidFill>
                            <a:srgbClr val="2C3E50"/>
                          </a:solidFill>
                          <a:highlight>
                            <a:schemeClr val="lt1"/>
                          </a:highlight>
                          <a:latin typeface="Open Sans"/>
                          <a:ea typeface="Open Sans"/>
                          <a:cs typeface="Open Sans"/>
                          <a:sym typeface="Open Sans"/>
                        </a:rPr>
                        <a:t>20</a:t>
                      </a:r>
                      <a:r>
                        <a:rPr lang="en" sz="1400" u="none" cap="none" strike="noStrike">
                          <a:solidFill>
                            <a:srgbClr val="2C3E50"/>
                          </a:solidFill>
                          <a:highlight>
                            <a:schemeClr val="lt1"/>
                          </a:highlight>
                          <a:latin typeface="Open Sans"/>
                          <a:ea typeface="Open Sans"/>
                          <a:cs typeface="Open Sans"/>
                          <a:sym typeface="Open Sans"/>
                        </a:rPr>
                        <a:t> points</a:t>
                      </a:r>
                      <a:endParaRPr sz="1400" u="none" cap="none" strike="noStrike">
                        <a:latin typeface="Open Sans"/>
                        <a:ea typeface="Open Sans"/>
                        <a:cs typeface="Open Sans"/>
                        <a:sym typeface="Open Sans"/>
                      </a:endParaRPr>
                    </a:p>
                  </a:txBody>
                  <a:tcPr marT="91425" marB="91425" marR="91425" marL="91425">
                    <a:lnL cap="flat" cmpd="sng" w="9525">
                      <a:solidFill>
                        <a:srgbClr val="9E9E9E"/>
                      </a:solidFill>
                      <a:prstDash val="solid"/>
                      <a:round/>
                      <a:headEnd len="sm" w="sm" type="none"/>
                      <a:tailEnd len="sm" w="sm" type="none"/>
                    </a:lnL>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01250">
                <a:tc>
                  <a:txBody>
                    <a:bodyPr/>
                    <a:lstStyle/>
                    <a:p>
                      <a:pPr indent="0" lvl="0" marL="0" marR="0" rtl="0" algn="l">
                        <a:lnSpc>
                          <a:spcPct val="115000"/>
                        </a:lnSpc>
                        <a:spcBef>
                          <a:spcPts val="0"/>
                        </a:spcBef>
                        <a:spcAft>
                          <a:spcPts val="0"/>
                        </a:spcAft>
                        <a:buClr>
                          <a:srgbClr val="000000"/>
                        </a:buClr>
                        <a:buSzPts val="1400"/>
                        <a:buFont typeface="Arial"/>
                        <a:buNone/>
                      </a:pPr>
                      <a:r>
                        <a:rPr b="1" lang="en" sz="1400" u="none" cap="none" strike="noStrike">
                          <a:solidFill>
                            <a:srgbClr val="2C3E50"/>
                          </a:solidFill>
                          <a:highlight>
                            <a:schemeClr val="lt1"/>
                          </a:highlight>
                          <a:latin typeface="Open Sans"/>
                          <a:ea typeface="Open Sans"/>
                          <a:cs typeface="Open Sans"/>
                          <a:sym typeface="Open Sans"/>
                        </a:rPr>
                        <a:t>Total Technical Proposal Points</a:t>
                      </a:r>
                      <a:endParaRPr b="1" sz="1400" u="none" cap="none" strike="noStrike">
                        <a:solidFill>
                          <a:srgbClr val="2C3E50"/>
                        </a:solidFill>
                        <a:highlight>
                          <a:schemeClr val="lt1"/>
                        </a:highlight>
                        <a:latin typeface="Open Sans"/>
                        <a:ea typeface="Open Sans"/>
                        <a:cs typeface="Open Sans"/>
                        <a:sym typeface="Open Sans"/>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marR="0" rtl="0" algn="ctr">
                        <a:lnSpc>
                          <a:spcPct val="115000"/>
                        </a:lnSpc>
                        <a:spcBef>
                          <a:spcPts val="0"/>
                        </a:spcBef>
                        <a:spcAft>
                          <a:spcPts val="0"/>
                        </a:spcAft>
                        <a:buClr>
                          <a:srgbClr val="000000"/>
                        </a:buClr>
                        <a:buSzPts val="1400"/>
                        <a:buFont typeface="Arial"/>
                        <a:buNone/>
                      </a:pPr>
                      <a:r>
                        <a:rPr b="1" lang="en">
                          <a:solidFill>
                            <a:srgbClr val="2C3E50"/>
                          </a:solidFill>
                          <a:highlight>
                            <a:schemeClr val="lt1"/>
                          </a:highlight>
                          <a:latin typeface="Open Sans"/>
                          <a:ea typeface="Open Sans"/>
                          <a:cs typeface="Open Sans"/>
                          <a:sym typeface="Open Sans"/>
                        </a:rPr>
                        <a:t>7</a:t>
                      </a:r>
                      <a:r>
                        <a:rPr b="1" lang="en" sz="1400" u="none" cap="none" strike="noStrike">
                          <a:solidFill>
                            <a:srgbClr val="2C3E50"/>
                          </a:solidFill>
                          <a:highlight>
                            <a:schemeClr val="lt1"/>
                          </a:highlight>
                          <a:latin typeface="Open Sans"/>
                          <a:ea typeface="Open Sans"/>
                          <a:cs typeface="Open Sans"/>
                          <a:sym typeface="Open Sans"/>
                        </a:rPr>
                        <a:t>0 points</a:t>
                      </a:r>
                      <a:endParaRPr b="1" sz="1400" u="none" cap="none" strike="noStrike">
                        <a:solidFill>
                          <a:srgbClr val="2C3E50"/>
                        </a:solidFill>
                        <a:highlight>
                          <a:schemeClr val="lt1"/>
                        </a:highlight>
                        <a:latin typeface="Open Sans"/>
                        <a:ea typeface="Open Sans"/>
                        <a:cs typeface="Open Sans"/>
                        <a:sym typeface="Open Sans"/>
                      </a:endParaRPr>
                    </a:p>
                  </a:txBody>
                  <a:tcPr marT="91425" marB="91425" marR="91425" marL="91425">
                    <a:lnT cap="flat" cmpd="sng" w="9525">
                      <a:solidFill>
                        <a:srgbClr val="9E9E9E"/>
                      </a:solidFill>
                      <a:prstDash val="solid"/>
                      <a:round/>
                      <a:headEnd len="sm" w="sm" type="none"/>
                      <a:tailEnd len="sm" w="sm" type="none"/>
                    </a:lnT>
                  </a:tcPr>
                </a:tc>
              </a:tr>
            </a:tbl>
          </a:graphicData>
        </a:graphic>
      </p:graphicFrame>
      <p:sp>
        <p:nvSpPr>
          <p:cNvPr id="231" name="Google Shape;231;g213e5e81095_0_6"/>
          <p:cNvSpPr txBox="1"/>
          <p:nvPr>
            <p:ph idx="1" type="body"/>
          </p:nvPr>
        </p:nvSpPr>
        <p:spPr>
          <a:xfrm>
            <a:off x="639775" y="3010515"/>
            <a:ext cx="8211000" cy="1138500"/>
          </a:xfrm>
          <a:prstGeom prst="rect">
            <a:avLst/>
          </a:prstGeom>
          <a:noFill/>
          <a:ln>
            <a:noFill/>
          </a:ln>
        </p:spPr>
        <p:txBody>
          <a:bodyPr anchorCtr="0" anchor="t" bIns="0" lIns="0" spcFirstLastPara="1" rIns="0" wrap="square" tIns="0">
            <a:noAutofit/>
          </a:bodyPr>
          <a:lstStyle/>
          <a:p>
            <a:pPr indent="-215900" lvl="0" marL="457200" marR="237222" rtl="0" algn="l">
              <a:lnSpc>
                <a:spcPct val="150000"/>
              </a:lnSpc>
              <a:spcBef>
                <a:spcPts val="0"/>
              </a:spcBef>
              <a:spcAft>
                <a:spcPts val="0"/>
              </a:spcAft>
              <a:buSzPts val="1600"/>
              <a:buFont typeface="Calibri"/>
              <a:buChar char="•"/>
            </a:pPr>
            <a:r>
              <a:rPr lang="en" sz="1600">
                <a:latin typeface="Calibri"/>
                <a:ea typeface="Calibri"/>
                <a:cs typeface="Calibri"/>
                <a:sym typeface="Calibri"/>
              </a:rPr>
              <a:t>The maximum number of points that a bidder may obtain for the Technical proposal is </a:t>
            </a:r>
            <a:r>
              <a:rPr b="1" lang="en" sz="1600">
                <a:latin typeface="Calibri"/>
                <a:ea typeface="Calibri"/>
                <a:cs typeface="Calibri"/>
                <a:sym typeface="Calibri"/>
              </a:rPr>
              <a:t>7</a:t>
            </a:r>
            <a:r>
              <a:rPr b="1" lang="en" sz="1600">
                <a:latin typeface="Calibri"/>
                <a:ea typeface="Calibri"/>
                <a:cs typeface="Calibri"/>
                <a:sym typeface="Calibri"/>
              </a:rPr>
              <a:t>0</a:t>
            </a:r>
            <a:r>
              <a:rPr lang="en" sz="1600">
                <a:latin typeface="Calibri"/>
                <a:ea typeface="Calibri"/>
                <a:cs typeface="Calibri"/>
                <a:sym typeface="Calibri"/>
              </a:rPr>
              <a:t>.</a:t>
            </a:r>
            <a:endParaRPr sz="1600">
              <a:latin typeface="Calibri"/>
              <a:ea typeface="Calibri"/>
              <a:cs typeface="Calibri"/>
              <a:sym typeface="Calibri"/>
            </a:endParaRPr>
          </a:p>
          <a:p>
            <a:pPr indent="-215900" lvl="0" marL="457200" marR="237222" rtl="0" algn="l">
              <a:lnSpc>
                <a:spcPct val="150000"/>
              </a:lnSpc>
              <a:spcBef>
                <a:spcPts val="0"/>
              </a:spcBef>
              <a:spcAft>
                <a:spcPts val="0"/>
              </a:spcAft>
              <a:buSzPts val="1600"/>
              <a:buFont typeface="Calibri"/>
              <a:buChar char="•"/>
            </a:pPr>
            <a:r>
              <a:rPr lang="en" sz="1600">
                <a:latin typeface="Calibri"/>
                <a:ea typeface="Calibri"/>
                <a:cs typeface="Calibri"/>
                <a:sym typeface="Calibri"/>
              </a:rPr>
              <a:t>To be technically compliant, Bidders must obtain </a:t>
            </a:r>
            <a:r>
              <a:rPr b="1" lang="en" sz="1600">
                <a:latin typeface="Calibri"/>
                <a:ea typeface="Calibri"/>
                <a:cs typeface="Calibri"/>
                <a:sym typeface="Calibri"/>
              </a:rPr>
              <a:t>a minimum of 49 points</a:t>
            </a:r>
            <a:r>
              <a:rPr lang="en" sz="1600">
                <a:latin typeface="Calibri"/>
                <a:ea typeface="Calibri"/>
                <a:cs typeface="Calibri"/>
                <a:sym typeface="Calibri"/>
              </a:rPr>
              <a:t> </a:t>
            </a:r>
            <a:endParaRPr sz="1600">
              <a:latin typeface="Calibri"/>
              <a:ea typeface="Calibri"/>
              <a:cs typeface="Calibri"/>
              <a:sym typeface="Calibri"/>
            </a:endParaRPr>
          </a:p>
          <a:p>
            <a:pPr indent="-215900" lvl="0" marL="457200" marR="237222" rtl="0" algn="l">
              <a:lnSpc>
                <a:spcPct val="150000"/>
              </a:lnSpc>
              <a:spcBef>
                <a:spcPts val="0"/>
              </a:spcBef>
              <a:spcAft>
                <a:spcPts val="0"/>
              </a:spcAft>
              <a:buSzPts val="1600"/>
              <a:buFont typeface="Calibri"/>
              <a:buChar char="•"/>
            </a:pPr>
            <a:r>
              <a:rPr b="1" i="1" lang="en" sz="1600">
                <a:latin typeface="Calibri"/>
                <a:ea typeface="Calibri"/>
                <a:cs typeface="Calibri"/>
                <a:sym typeface="Calibri"/>
              </a:rPr>
              <a:t>Minimum pass score: 70% </a:t>
            </a:r>
            <a:r>
              <a:rPr i="1" lang="en" sz="1600">
                <a:latin typeface="Calibri"/>
                <a:ea typeface="Calibri"/>
                <a:cs typeface="Calibri"/>
                <a:sym typeface="Calibri"/>
              </a:rPr>
              <a:t>of maximum 70 points = 49 points</a:t>
            </a:r>
            <a:endParaRPr sz="1600">
              <a:highlight>
                <a:srgbClr val="FFFFFF"/>
              </a:highlight>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 name="Shape 235"/>
        <p:cNvGrpSpPr/>
        <p:nvPr/>
      </p:nvGrpSpPr>
      <p:grpSpPr>
        <a:xfrm>
          <a:off x="0" y="0"/>
          <a:ext cx="0" cy="0"/>
          <a:chOff x="0" y="0"/>
          <a:chExt cx="0" cy="0"/>
        </a:xfrm>
      </p:grpSpPr>
      <p:sp>
        <p:nvSpPr>
          <p:cNvPr id="236" name="Google Shape;236;g2e56a305d72_0_136"/>
          <p:cNvSpPr txBox="1"/>
          <p:nvPr>
            <p:ph type="title"/>
          </p:nvPr>
        </p:nvSpPr>
        <p:spPr>
          <a:xfrm>
            <a:off x="639775" y="393325"/>
            <a:ext cx="8085900" cy="492900"/>
          </a:xfrm>
          <a:prstGeom prst="rect">
            <a:avLst/>
          </a:prstGeom>
          <a:noFill/>
          <a:ln>
            <a:noFill/>
          </a:ln>
        </p:spPr>
        <p:txBody>
          <a:bodyPr anchorCtr="0" anchor="ctr" bIns="0" lIns="0" spcFirstLastPara="1" rIns="0" wrap="square" tIns="0">
            <a:noAutofit/>
          </a:bodyPr>
          <a:lstStyle/>
          <a:p>
            <a:pPr indent="0" lvl="0" marL="0" rtl="0" algn="l">
              <a:lnSpc>
                <a:spcPct val="100000"/>
              </a:lnSpc>
              <a:spcBef>
                <a:spcPts val="0"/>
              </a:spcBef>
              <a:spcAft>
                <a:spcPts val="0"/>
              </a:spcAft>
              <a:buSzPts val="3000"/>
              <a:buNone/>
            </a:pPr>
            <a:r>
              <a:rPr lang="en" sz="2700"/>
              <a:t>3. Technical Criteria</a:t>
            </a:r>
            <a:endParaRPr sz="2700"/>
          </a:p>
        </p:txBody>
      </p:sp>
      <p:sp>
        <p:nvSpPr>
          <p:cNvPr id="237" name="Google Shape;237;g2e56a305d72_0_136"/>
          <p:cNvSpPr txBox="1"/>
          <p:nvPr>
            <p:ph idx="12" type="sldNum"/>
          </p:nvPr>
        </p:nvSpPr>
        <p:spPr>
          <a:xfrm>
            <a:off x="8247150" y="4596275"/>
            <a:ext cx="256800" cy="183000"/>
          </a:xfrm>
          <a:prstGeom prst="rect">
            <a:avLst/>
          </a:prstGeom>
          <a:noFill/>
          <a:ln>
            <a:noFill/>
          </a:ln>
        </p:spPr>
        <p:txBody>
          <a:bodyPr anchorCtr="0" anchor="b" bIns="0" lIns="0" spcFirstLastPara="1" rIns="0" wrap="square" tIns="0">
            <a:noAutofit/>
          </a:bodyPr>
          <a:lstStyle/>
          <a:p>
            <a:pPr indent="0" lvl="0" marL="0" rtl="0" algn="r">
              <a:lnSpc>
                <a:spcPct val="100000"/>
              </a:lnSpc>
              <a:spcBef>
                <a:spcPts val="0"/>
              </a:spcBef>
              <a:spcAft>
                <a:spcPts val="0"/>
              </a:spcAft>
              <a:buClr>
                <a:srgbClr val="000000"/>
              </a:buClr>
              <a:buSzPts val="900"/>
              <a:buFont typeface="Arial"/>
              <a:buNone/>
            </a:pPr>
            <a:fld id="{00000000-1234-1234-1234-123412341234}" type="slidenum">
              <a:rPr lang="en"/>
              <a:t>‹#›</a:t>
            </a:fld>
            <a:endParaRPr/>
          </a:p>
        </p:txBody>
      </p:sp>
      <p:graphicFrame>
        <p:nvGraphicFramePr>
          <p:cNvPr id="238" name="Google Shape;238;g2e56a305d72_0_136"/>
          <p:cNvGraphicFramePr/>
          <p:nvPr/>
        </p:nvGraphicFramePr>
        <p:xfrm>
          <a:off x="518300" y="1075788"/>
          <a:ext cx="3000000" cy="3000000"/>
        </p:xfrm>
        <a:graphic>
          <a:graphicData uri="http://schemas.openxmlformats.org/drawingml/2006/table">
            <a:tbl>
              <a:tblPr>
                <a:noFill/>
                <a:tableStyleId>{C8C72D37-3607-4D54-9D87-088B810F173F}</a:tableStyleId>
              </a:tblPr>
              <a:tblGrid>
                <a:gridCol w="518250"/>
                <a:gridCol w="6699800"/>
                <a:gridCol w="867850"/>
              </a:tblGrid>
              <a:tr h="484050">
                <a:tc gridSpan="2">
                  <a:txBody>
                    <a:bodyPr/>
                    <a:lstStyle/>
                    <a:p>
                      <a:pPr indent="0" lvl="0" marL="0" marR="0" rtl="0" algn="l">
                        <a:lnSpc>
                          <a:spcPct val="115000"/>
                        </a:lnSpc>
                        <a:spcBef>
                          <a:spcPts val="0"/>
                        </a:spcBef>
                        <a:spcAft>
                          <a:spcPts val="0"/>
                        </a:spcAft>
                        <a:buClr>
                          <a:srgbClr val="000000"/>
                        </a:buClr>
                        <a:buSzPts val="1400"/>
                        <a:buFont typeface="Arial"/>
                        <a:buNone/>
                      </a:pPr>
                      <a:r>
                        <a:rPr b="1" lang="en" sz="1400" u="none" cap="none" strike="noStrike">
                          <a:solidFill>
                            <a:srgbClr val="2C3E50"/>
                          </a:solidFill>
                          <a:highlight>
                            <a:srgbClr val="D8E6FC"/>
                          </a:highlight>
                          <a:latin typeface="Calibri"/>
                          <a:ea typeface="Calibri"/>
                          <a:cs typeface="Calibri"/>
                          <a:sym typeface="Calibri"/>
                        </a:rPr>
                        <a:t>Part 1: Offeror’s Qualification, Capacity and Expertise</a:t>
                      </a:r>
                      <a:endParaRPr sz="1400" u="none" cap="none" strike="noStrike">
                        <a:highlight>
                          <a:srgbClr val="D8E6FC"/>
                        </a:highlight>
                        <a:latin typeface="Calibri"/>
                        <a:ea typeface="Calibri"/>
                        <a:cs typeface="Calibri"/>
                        <a:sym typeface="Calibri"/>
                      </a:endParaRPr>
                    </a:p>
                  </a:txBody>
                  <a:tcPr marT="91425" marB="91425" marR="91425" marL="91425" anchor="ctr">
                    <a:solidFill>
                      <a:srgbClr val="D8E6FC"/>
                    </a:solidFill>
                  </a:tcPr>
                </a:tc>
                <a:tc hMerge="1"/>
                <a:tc>
                  <a:txBody>
                    <a:bodyPr/>
                    <a:lstStyle/>
                    <a:p>
                      <a:pPr indent="0" lvl="0" marL="0" marR="0" rtl="0" algn="ctr">
                        <a:lnSpc>
                          <a:spcPct val="100000"/>
                        </a:lnSpc>
                        <a:spcBef>
                          <a:spcPts val="0"/>
                        </a:spcBef>
                        <a:spcAft>
                          <a:spcPts val="0"/>
                        </a:spcAft>
                        <a:buClr>
                          <a:srgbClr val="000000"/>
                        </a:buClr>
                        <a:buSzPts val="1400"/>
                        <a:buFont typeface="Arial"/>
                        <a:buNone/>
                      </a:pPr>
                      <a:r>
                        <a:rPr b="1" lang="en" sz="1400" u="none" cap="none" strike="noStrike">
                          <a:latin typeface="Calibri"/>
                          <a:ea typeface="Calibri"/>
                          <a:cs typeface="Calibri"/>
                          <a:sym typeface="Calibri"/>
                        </a:rPr>
                        <a:t>2</a:t>
                      </a:r>
                      <a:r>
                        <a:rPr b="1" lang="en">
                          <a:latin typeface="Calibri"/>
                          <a:ea typeface="Calibri"/>
                          <a:cs typeface="Calibri"/>
                          <a:sym typeface="Calibri"/>
                        </a:rPr>
                        <a:t>5</a:t>
                      </a:r>
                      <a:r>
                        <a:rPr b="1" lang="en" sz="1400" u="none" cap="none" strike="noStrike">
                          <a:latin typeface="Calibri"/>
                          <a:ea typeface="Calibri"/>
                          <a:cs typeface="Calibri"/>
                          <a:sym typeface="Calibri"/>
                        </a:rPr>
                        <a:t> points</a:t>
                      </a:r>
                      <a:endParaRPr b="1" sz="1400" u="none" cap="none" strike="noStrike">
                        <a:latin typeface="Calibri"/>
                        <a:ea typeface="Calibri"/>
                        <a:cs typeface="Calibri"/>
                        <a:sym typeface="Calibri"/>
                      </a:endParaRPr>
                    </a:p>
                  </a:txBody>
                  <a:tcPr marT="91425" marB="91425" marR="91425" marL="91425" anchor="ctr">
                    <a:solidFill>
                      <a:srgbClr val="D8E6FC"/>
                    </a:solidFill>
                  </a:tcPr>
                </a:tc>
              </a:tr>
              <a:tr h="1078850">
                <a:tc>
                  <a:txBody>
                    <a:bodyPr/>
                    <a:lstStyle/>
                    <a:p>
                      <a:pPr indent="0" lvl="0" marL="0" marR="0" rtl="0" algn="ctr">
                        <a:lnSpc>
                          <a:spcPct val="100000"/>
                        </a:lnSpc>
                        <a:spcBef>
                          <a:spcPts val="0"/>
                        </a:spcBef>
                        <a:spcAft>
                          <a:spcPts val="0"/>
                        </a:spcAft>
                        <a:buClr>
                          <a:srgbClr val="000000"/>
                        </a:buClr>
                        <a:buSzPts val="1400"/>
                        <a:buFont typeface="Arial"/>
                        <a:buNone/>
                      </a:pPr>
                      <a:r>
                        <a:rPr lang="en" sz="1400" u="none" cap="none" strike="noStrike">
                          <a:latin typeface="Calibri"/>
                          <a:ea typeface="Calibri"/>
                          <a:cs typeface="Calibri"/>
                          <a:sym typeface="Calibri"/>
                        </a:rPr>
                        <a:t>1.1</a:t>
                      </a:r>
                      <a:endParaRPr sz="1400" u="none" cap="none" strike="noStrike">
                        <a:latin typeface="Calibri"/>
                        <a:ea typeface="Calibri"/>
                        <a:cs typeface="Calibri"/>
                        <a:sym typeface="Calibri"/>
                      </a:endParaRPr>
                    </a:p>
                  </a:txBody>
                  <a:tcPr marT="91425" marB="91425" marR="91425" marL="91425" anchor="ctr"/>
                </a:tc>
                <a:tc>
                  <a:txBody>
                    <a:bodyPr/>
                    <a:lstStyle/>
                    <a:p>
                      <a:pPr indent="0" lvl="0" marL="0" marR="0" rtl="0" algn="l">
                        <a:lnSpc>
                          <a:spcPct val="100000"/>
                        </a:lnSpc>
                        <a:spcBef>
                          <a:spcPts val="0"/>
                        </a:spcBef>
                        <a:spcAft>
                          <a:spcPts val="0"/>
                        </a:spcAft>
                        <a:buClr>
                          <a:srgbClr val="000000"/>
                        </a:buClr>
                        <a:buSzPts val="1400"/>
                        <a:buFont typeface="Arial"/>
                        <a:buNone/>
                      </a:pPr>
                      <a:r>
                        <a:rPr lang="en" sz="1400" u="none" cap="none" strike="noStrike">
                          <a:latin typeface="Calibri"/>
                          <a:ea typeface="Calibri"/>
                          <a:cs typeface="Calibri"/>
                          <a:sym typeface="Calibri"/>
                        </a:rPr>
                        <a:t>Brief description of the organization, including the year and country of incorporation, and types of activities undertaken, including the relevance of specialized knowledge and experience on similar engagements done in the past.</a:t>
                      </a:r>
                      <a:endParaRPr sz="1400" u="none" cap="none" strike="noStrike">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400"/>
                        <a:buFont typeface="Arial"/>
                        <a:buNone/>
                      </a:pPr>
                      <a:r>
                        <a:t/>
                      </a:r>
                      <a:endParaRPr sz="1400" u="none" cap="none" strike="noStrike">
                        <a:latin typeface="Calibri"/>
                        <a:ea typeface="Calibri"/>
                        <a:cs typeface="Calibri"/>
                        <a:sym typeface="Calibri"/>
                      </a:endParaRPr>
                    </a:p>
                    <a:p>
                      <a:pPr indent="0" lvl="0" marL="0" marR="0" rtl="0" algn="l">
                        <a:lnSpc>
                          <a:spcPct val="100000"/>
                        </a:lnSpc>
                        <a:spcBef>
                          <a:spcPts val="1000"/>
                        </a:spcBef>
                        <a:spcAft>
                          <a:spcPts val="0"/>
                        </a:spcAft>
                        <a:buClr>
                          <a:srgbClr val="000000"/>
                        </a:buClr>
                        <a:buSzPts val="1400"/>
                        <a:buFont typeface="Arial"/>
                        <a:buNone/>
                      </a:pPr>
                      <a:r>
                        <a:rPr lang="en">
                          <a:latin typeface="Calibri"/>
                          <a:ea typeface="Calibri"/>
                          <a:cs typeface="Calibri"/>
                          <a:sym typeface="Calibri"/>
                        </a:rPr>
                        <a:t>(Max 4 pages written text plus 1 Matrix )</a:t>
                      </a:r>
                      <a:endParaRPr sz="1400" u="none" cap="none" strike="noStrike">
                        <a:latin typeface="Calibri"/>
                        <a:ea typeface="Calibri"/>
                        <a:cs typeface="Calibri"/>
                        <a:sym typeface="Calibri"/>
                      </a:endParaRPr>
                    </a:p>
                  </a:txBody>
                  <a:tcPr marT="91425" marB="91425" marR="91425" marL="91425"/>
                </a:tc>
                <a:tc>
                  <a:txBody>
                    <a:bodyPr/>
                    <a:lstStyle/>
                    <a:p>
                      <a:pPr indent="0" lvl="0" marL="0" marR="0" rtl="0" algn="ctr">
                        <a:lnSpc>
                          <a:spcPct val="100000"/>
                        </a:lnSpc>
                        <a:spcBef>
                          <a:spcPts val="0"/>
                        </a:spcBef>
                        <a:spcAft>
                          <a:spcPts val="0"/>
                        </a:spcAft>
                        <a:buClr>
                          <a:srgbClr val="000000"/>
                        </a:buClr>
                        <a:buSzPts val="1400"/>
                        <a:buFont typeface="Arial"/>
                        <a:buNone/>
                      </a:pPr>
                      <a:r>
                        <a:rPr lang="en">
                          <a:latin typeface="Calibri"/>
                          <a:ea typeface="Calibri"/>
                          <a:cs typeface="Calibri"/>
                          <a:sym typeface="Calibri"/>
                        </a:rPr>
                        <a:t>23</a:t>
                      </a:r>
                      <a:endParaRPr sz="1400" u="none" cap="none" strike="noStrike">
                        <a:latin typeface="Calibri"/>
                        <a:ea typeface="Calibri"/>
                        <a:cs typeface="Calibri"/>
                        <a:sym typeface="Calibri"/>
                      </a:endParaRPr>
                    </a:p>
                  </a:txBody>
                  <a:tcPr marT="91425" marB="91425" marR="91425" marL="91425" anchor="ctr"/>
                </a:tc>
              </a:tr>
              <a:tr h="985550">
                <a:tc>
                  <a:txBody>
                    <a:bodyPr/>
                    <a:lstStyle/>
                    <a:p>
                      <a:pPr indent="0" lvl="0" marL="0" marR="0" rtl="0" algn="ctr">
                        <a:lnSpc>
                          <a:spcPct val="100000"/>
                        </a:lnSpc>
                        <a:spcBef>
                          <a:spcPts val="0"/>
                        </a:spcBef>
                        <a:spcAft>
                          <a:spcPts val="0"/>
                        </a:spcAft>
                        <a:buClr>
                          <a:srgbClr val="000000"/>
                        </a:buClr>
                        <a:buSzPts val="1400"/>
                        <a:buFont typeface="Arial"/>
                        <a:buNone/>
                      </a:pPr>
                      <a:r>
                        <a:rPr lang="en" sz="1400" u="none" cap="none" strike="noStrike">
                          <a:latin typeface="Calibri"/>
                          <a:ea typeface="Calibri"/>
                          <a:cs typeface="Calibri"/>
                          <a:sym typeface="Calibri"/>
                        </a:rPr>
                        <a:t>1.2</a:t>
                      </a:r>
                      <a:endParaRPr sz="1400" u="none" cap="none" strike="noStrike">
                        <a:latin typeface="Calibri"/>
                        <a:ea typeface="Calibri"/>
                        <a:cs typeface="Calibri"/>
                        <a:sym typeface="Calibri"/>
                      </a:endParaRPr>
                    </a:p>
                  </a:txBody>
                  <a:tcPr marT="91425" marB="91425" marR="91425" marL="91425" anchor="ctr"/>
                </a:tc>
                <a:tc>
                  <a:txBody>
                    <a:bodyPr/>
                    <a:lstStyle/>
                    <a:p>
                      <a:pPr indent="0" lvl="0" marL="0" marR="0" rtl="0" algn="l">
                        <a:lnSpc>
                          <a:spcPct val="100000"/>
                        </a:lnSpc>
                        <a:spcBef>
                          <a:spcPts val="0"/>
                        </a:spcBef>
                        <a:spcAft>
                          <a:spcPts val="0"/>
                        </a:spcAft>
                        <a:buClr>
                          <a:srgbClr val="000000"/>
                        </a:buClr>
                        <a:buSzPts val="1400"/>
                        <a:buFont typeface="Arial"/>
                        <a:buNone/>
                      </a:pPr>
                      <a:r>
                        <a:rPr lang="en" sz="1400" u="none" cap="none" strike="noStrike">
                          <a:latin typeface="Calibri"/>
                          <a:ea typeface="Calibri"/>
                          <a:cs typeface="Calibri"/>
                          <a:sym typeface="Calibri"/>
                        </a:rPr>
                        <a:t>General organizational capability which is likely to affect implementation: management </a:t>
                      </a:r>
                      <a:r>
                        <a:rPr lang="en" sz="1400" u="none" cap="none" strike="noStrike">
                          <a:latin typeface="Calibri"/>
                          <a:ea typeface="Calibri"/>
                          <a:cs typeface="Calibri"/>
                          <a:sym typeface="Calibri"/>
                        </a:rPr>
                        <a:t>structure, management controls and extent to which any part would be subcontracted.</a:t>
                      </a:r>
                      <a:endParaRPr sz="1400" u="none" cap="none" strike="noStrike">
                        <a:latin typeface="Calibri"/>
                        <a:ea typeface="Calibri"/>
                        <a:cs typeface="Calibri"/>
                        <a:sym typeface="Calibri"/>
                      </a:endParaRPr>
                    </a:p>
                    <a:p>
                      <a:pPr indent="0" lvl="0" marL="0" marR="0" rtl="0" algn="l">
                        <a:lnSpc>
                          <a:spcPct val="100000"/>
                        </a:lnSpc>
                        <a:spcBef>
                          <a:spcPts val="1000"/>
                        </a:spcBef>
                        <a:spcAft>
                          <a:spcPts val="0"/>
                        </a:spcAft>
                        <a:buClr>
                          <a:srgbClr val="000000"/>
                        </a:buClr>
                        <a:buSzPts val="1400"/>
                        <a:buFont typeface="Arial"/>
                        <a:buNone/>
                      </a:pPr>
                      <a:r>
                        <a:rPr lang="en">
                          <a:latin typeface="Calibri"/>
                          <a:ea typeface="Calibri"/>
                          <a:cs typeface="Calibri"/>
                          <a:sym typeface="Calibri"/>
                        </a:rPr>
                        <a:t>(Max 4 pages written text)</a:t>
                      </a:r>
                      <a:endParaRPr sz="1400" u="none" cap="none" strike="noStrike">
                        <a:latin typeface="Calibri"/>
                        <a:ea typeface="Calibri"/>
                        <a:cs typeface="Calibri"/>
                        <a:sym typeface="Calibri"/>
                      </a:endParaRPr>
                    </a:p>
                  </a:txBody>
                  <a:tcPr marT="91425" marB="91425" marR="91425" marL="91425"/>
                </a:tc>
                <a:tc>
                  <a:txBody>
                    <a:bodyPr/>
                    <a:lstStyle/>
                    <a:p>
                      <a:pPr indent="0" lvl="0" marL="0" marR="0" rtl="0" algn="ctr">
                        <a:lnSpc>
                          <a:spcPct val="100000"/>
                        </a:lnSpc>
                        <a:spcBef>
                          <a:spcPts val="0"/>
                        </a:spcBef>
                        <a:spcAft>
                          <a:spcPts val="0"/>
                        </a:spcAft>
                        <a:buClr>
                          <a:srgbClr val="000000"/>
                        </a:buClr>
                        <a:buSzPts val="1400"/>
                        <a:buFont typeface="Arial"/>
                        <a:buNone/>
                      </a:pPr>
                      <a:r>
                        <a:rPr lang="en">
                          <a:latin typeface="Calibri"/>
                          <a:ea typeface="Calibri"/>
                          <a:cs typeface="Calibri"/>
                          <a:sym typeface="Calibri"/>
                        </a:rPr>
                        <a:t>2</a:t>
                      </a:r>
                      <a:endParaRPr sz="1400" u="none" cap="none" strike="noStrike">
                        <a:latin typeface="Calibri"/>
                        <a:ea typeface="Calibri"/>
                        <a:cs typeface="Calibri"/>
                        <a:sym typeface="Calibri"/>
                      </a:endParaRPr>
                    </a:p>
                  </a:txBody>
                  <a:tcPr marT="91425" marB="91425" marR="91425" marL="91425" anchor="ct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g2e56a305d72_0_142"/>
          <p:cNvSpPr txBox="1"/>
          <p:nvPr>
            <p:ph type="title"/>
          </p:nvPr>
        </p:nvSpPr>
        <p:spPr>
          <a:xfrm>
            <a:off x="639775" y="393325"/>
            <a:ext cx="8085900" cy="492900"/>
          </a:xfrm>
          <a:prstGeom prst="rect">
            <a:avLst/>
          </a:prstGeom>
          <a:noFill/>
          <a:ln>
            <a:noFill/>
          </a:ln>
        </p:spPr>
        <p:txBody>
          <a:bodyPr anchorCtr="0" anchor="ctr" bIns="0" lIns="0" spcFirstLastPara="1" rIns="0" wrap="square" tIns="0">
            <a:noAutofit/>
          </a:bodyPr>
          <a:lstStyle/>
          <a:p>
            <a:pPr indent="0" lvl="0" marL="0" rtl="0" algn="l">
              <a:lnSpc>
                <a:spcPct val="100000"/>
              </a:lnSpc>
              <a:spcBef>
                <a:spcPts val="0"/>
              </a:spcBef>
              <a:spcAft>
                <a:spcPts val="0"/>
              </a:spcAft>
              <a:buSzPts val="3000"/>
              <a:buNone/>
            </a:pPr>
            <a:r>
              <a:rPr lang="en" sz="2700"/>
              <a:t>3. Technical Criteria (cont.)</a:t>
            </a:r>
            <a:endParaRPr sz="2700"/>
          </a:p>
        </p:txBody>
      </p:sp>
      <p:sp>
        <p:nvSpPr>
          <p:cNvPr id="244" name="Google Shape;244;g2e56a305d72_0_142"/>
          <p:cNvSpPr txBox="1"/>
          <p:nvPr>
            <p:ph idx="12" type="sldNum"/>
          </p:nvPr>
        </p:nvSpPr>
        <p:spPr>
          <a:xfrm>
            <a:off x="8247150" y="4596275"/>
            <a:ext cx="256800" cy="183000"/>
          </a:xfrm>
          <a:prstGeom prst="rect">
            <a:avLst/>
          </a:prstGeom>
          <a:noFill/>
          <a:ln>
            <a:noFill/>
          </a:ln>
        </p:spPr>
        <p:txBody>
          <a:bodyPr anchorCtr="0" anchor="b" bIns="0" lIns="0" spcFirstLastPara="1" rIns="0" wrap="square" tIns="0">
            <a:noAutofit/>
          </a:bodyPr>
          <a:lstStyle/>
          <a:p>
            <a:pPr indent="0" lvl="0" marL="0" rtl="0" algn="r">
              <a:lnSpc>
                <a:spcPct val="100000"/>
              </a:lnSpc>
              <a:spcBef>
                <a:spcPts val="0"/>
              </a:spcBef>
              <a:spcAft>
                <a:spcPts val="0"/>
              </a:spcAft>
              <a:buClr>
                <a:srgbClr val="000000"/>
              </a:buClr>
              <a:buSzPts val="900"/>
              <a:buFont typeface="Arial"/>
              <a:buNone/>
            </a:pPr>
            <a:fld id="{00000000-1234-1234-1234-123412341234}" type="slidenum">
              <a:rPr lang="en"/>
              <a:t>‹#›</a:t>
            </a:fld>
            <a:endParaRPr/>
          </a:p>
        </p:txBody>
      </p:sp>
      <p:graphicFrame>
        <p:nvGraphicFramePr>
          <p:cNvPr id="245" name="Google Shape;245;g2e56a305d72_0_142"/>
          <p:cNvGraphicFramePr/>
          <p:nvPr/>
        </p:nvGraphicFramePr>
        <p:xfrm>
          <a:off x="529050" y="886213"/>
          <a:ext cx="3000000" cy="3000000"/>
        </p:xfrm>
        <a:graphic>
          <a:graphicData uri="http://schemas.openxmlformats.org/drawingml/2006/table">
            <a:tbl>
              <a:tblPr>
                <a:noFill/>
                <a:tableStyleId>{C8C72D37-3607-4D54-9D87-088B810F173F}</a:tableStyleId>
              </a:tblPr>
              <a:tblGrid>
                <a:gridCol w="518250"/>
                <a:gridCol w="6699800"/>
                <a:gridCol w="867850"/>
              </a:tblGrid>
              <a:tr h="484050">
                <a:tc gridSpan="2">
                  <a:txBody>
                    <a:bodyPr/>
                    <a:lstStyle/>
                    <a:p>
                      <a:pPr indent="0" lvl="0" marL="0" marR="0" rtl="0" algn="l">
                        <a:lnSpc>
                          <a:spcPct val="115000"/>
                        </a:lnSpc>
                        <a:spcBef>
                          <a:spcPts val="0"/>
                        </a:spcBef>
                        <a:spcAft>
                          <a:spcPts val="0"/>
                        </a:spcAft>
                        <a:buClr>
                          <a:srgbClr val="000000"/>
                        </a:buClr>
                        <a:buSzPts val="1400"/>
                        <a:buFont typeface="Arial"/>
                        <a:buNone/>
                      </a:pPr>
                      <a:r>
                        <a:rPr b="1" lang="en" sz="1400" u="none" cap="none" strike="noStrike">
                          <a:solidFill>
                            <a:srgbClr val="2C3E50"/>
                          </a:solidFill>
                          <a:highlight>
                            <a:srgbClr val="D8E6FC"/>
                          </a:highlight>
                          <a:latin typeface="Calibri"/>
                          <a:ea typeface="Calibri"/>
                          <a:cs typeface="Calibri"/>
                          <a:sym typeface="Calibri"/>
                        </a:rPr>
                        <a:t>Part 2: Proposed Methodology, Approach and Implementation Plan</a:t>
                      </a:r>
                      <a:endParaRPr sz="1400" u="none" cap="none" strike="noStrike">
                        <a:highlight>
                          <a:srgbClr val="D8E6FC"/>
                        </a:highlight>
                        <a:latin typeface="Calibri"/>
                        <a:ea typeface="Calibri"/>
                        <a:cs typeface="Calibri"/>
                        <a:sym typeface="Calibri"/>
                      </a:endParaRPr>
                    </a:p>
                  </a:txBody>
                  <a:tcPr marT="91425" marB="91425" marR="91425" marL="91425" anchor="ctr">
                    <a:solidFill>
                      <a:srgbClr val="D8E6FC"/>
                    </a:solidFill>
                  </a:tcPr>
                </a:tc>
                <a:tc hMerge="1"/>
                <a:tc>
                  <a:txBody>
                    <a:bodyPr/>
                    <a:lstStyle/>
                    <a:p>
                      <a:pPr indent="0" lvl="0" marL="0" marR="0" rtl="0" algn="ctr">
                        <a:lnSpc>
                          <a:spcPct val="100000"/>
                        </a:lnSpc>
                        <a:spcBef>
                          <a:spcPts val="0"/>
                        </a:spcBef>
                        <a:spcAft>
                          <a:spcPts val="0"/>
                        </a:spcAft>
                        <a:buClr>
                          <a:srgbClr val="000000"/>
                        </a:buClr>
                        <a:buSzPts val="1400"/>
                        <a:buFont typeface="Arial"/>
                        <a:buNone/>
                      </a:pPr>
                      <a:r>
                        <a:rPr b="1" lang="en">
                          <a:latin typeface="Calibri"/>
                          <a:ea typeface="Calibri"/>
                          <a:cs typeface="Calibri"/>
                          <a:sym typeface="Calibri"/>
                        </a:rPr>
                        <a:t>25</a:t>
                      </a:r>
                      <a:r>
                        <a:rPr b="1" lang="en" sz="1400" u="none" cap="none" strike="noStrike">
                          <a:latin typeface="Calibri"/>
                          <a:ea typeface="Calibri"/>
                          <a:cs typeface="Calibri"/>
                          <a:sym typeface="Calibri"/>
                        </a:rPr>
                        <a:t> points</a:t>
                      </a:r>
                      <a:endParaRPr b="1" sz="1400" u="none" cap="none" strike="noStrike">
                        <a:latin typeface="Calibri"/>
                        <a:ea typeface="Calibri"/>
                        <a:cs typeface="Calibri"/>
                        <a:sym typeface="Calibri"/>
                      </a:endParaRPr>
                    </a:p>
                  </a:txBody>
                  <a:tcPr marT="91425" marB="91425" marR="91425" marL="91425" anchor="ctr">
                    <a:solidFill>
                      <a:srgbClr val="D8E6FC"/>
                    </a:solidFill>
                  </a:tcPr>
                </a:tc>
              </a:tr>
              <a:tr h="154700">
                <a:tc>
                  <a:txBody>
                    <a:bodyPr/>
                    <a:lstStyle/>
                    <a:p>
                      <a:pPr indent="0" lvl="0" marL="0" marR="0" rtl="0" algn="ctr">
                        <a:lnSpc>
                          <a:spcPct val="100000"/>
                        </a:lnSpc>
                        <a:spcBef>
                          <a:spcPts val="0"/>
                        </a:spcBef>
                        <a:spcAft>
                          <a:spcPts val="0"/>
                        </a:spcAft>
                        <a:buClr>
                          <a:srgbClr val="000000"/>
                        </a:buClr>
                        <a:buSzPts val="1400"/>
                        <a:buFont typeface="Arial"/>
                        <a:buNone/>
                      </a:pPr>
                      <a:r>
                        <a:rPr lang="en" sz="1400" u="none" cap="none" strike="noStrike">
                          <a:latin typeface="Calibri"/>
                          <a:ea typeface="Calibri"/>
                          <a:cs typeface="Calibri"/>
                          <a:sym typeface="Calibri"/>
                        </a:rPr>
                        <a:t>2.1</a:t>
                      </a:r>
                      <a:endParaRPr sz="1400" u="none" cap="none" strike="noStrike">
                        <a:latin typeface="Calibri"/>
                        <a:ea typeface="Calibri"/>
                        <a:cs typeface="Calibri"/>
                        <a:sym typeface="Calibri"/>
                      </a:endParaRPr>
                    </a:p>
                  </a:txBody>
                  <a:tcPr marT="91425" marB="91425" marR="91425" marL="91425" anchor="ctr"/>
                </a:tc>
                <a:tc>
                  <a:txBody>
                    <a:bodyPr/>
                    <a:lstStyle/>
                    <a:p>
                      <a:pPr indent="0" lvl="0" marL="0" marR="0" rtl="0" algn="l">
                        <a:lnSpc>
                          <a:spcPct val="100000"/>
                        </a:lnSpc>
                        <a:spcBef>
                          <a:spcPts val="0"/>
                        </a:spcBef>
                        <a:spcAft>
                          <a:spcPts val="0"/>
                        </a:spcAft>
                        <a:buClr>
                          <a:srgbClr val="000000"/>
                        </a:buClr>
                        <a:buSzPts val="1400"/>
                        <a:buFont typeface="Arial"/>
                        <a:buNone/>
                      </a:pPr>
                      <a:r>
                        <a:rPr lang="en" sz="1400" u="none" cap="none" strike="noStrike">
                          <a:latin typeface="Calibri"/>
                          <a:ea typeface="Calibri"/>
                          <a:cs typeface="Calibri"/>
                          <a:sym typeface="Calibri"/>
                        </a:rPr>
                        <a:t>Description of the Offeror’s approach including risk(s) and mitigation measure(s), and methodology for meeting or exceeding the requirements of the Terms of Reference.</a:t>
                      </a:r>
                      <a:endParaRPr sz="1400" u="none" cap="none" strike="noStrike">
                        <a:latin typeface="Calibri"/>
                        <a:ea typeface="Calibri"/>
                        <a:cs typeface="Calibri"/>
                        <a:sym typeface="Calibri"/>
                      </a:endParaRPr>
                    </a:p>
                  </a:txBody>
                  <a:tcPr marT="91425" marB="91425" marR="91425" marL="91425" anchor="ctr"/>
                </a:tc>
                <a:tc>
                  <a:txBody>
                    <a:bodyPr/>
                    <a:lstStyle/>
                    <a:p>
                      <a:pPr indent="0" lvl="0" marL="0" marR="0" rtl="0" algn="ctr">
                        <a:lnSpc>
                          <a:spcPct val="100000"/>
                        </a:lnSpc>
                        <a:spcBef>
                          <a:spcPts val="0"/>
                        </a:spcBef>
                        <a:spcAft>
                          <a:spcPts val="0"/>
                        </a:spcAft>
                        <a:buClr>
                          <a:srgbClr val="000000"/>
                        </a:buClr>
                        <a:buSzPts val="1400"/>
                        <a:buFont typeface="Arial"/>
                        <a:buNone/>
                      </a:pPr>
                      <a:r>
                        <a:rPr lang="en">
                          <a:latin typeface="Calibri"/>
                          <a:ea typeface="Calibri"/>
                          <a:cs typeface="Calibri"/>
                          <a:sym typeface="Calibri"/>
                        </a:rPr>
                        <a:t>15</a:t>
                      </a:r>
                      <a:endParaRPr sz="1400" u="none" cap="none" strike="noStrike">
                        <a:latin typeface="Calibri"/>
                        <a:ea typeface="Calibri"/>
                        <a:cs typeface="Calibri"/>
                        <a:sym typeface="Calibri"/>
                      </a:endParaRPr>
                    </a:p>
                  </a:txBody>
                  <a:tcPr marT="91425" marB="91425" marR="91425" marL="91425" anchor="ctr"/>
                </a:tc>
              </a:tr>
              <a:tr h="165225">
                <a:tc>
                  <a:txBody>
                    <a:bodyPr/>
                    <a:lstStyle/>
                    <a:p>
                      <a:pPr indent="0" lvl="0" marL="0" marR="0" rtl="0" algn="ctr">
                        <a:lnSpc>
                          <a:spcPct val="100000"/>
                        </a:lnSpc>
                        <a:spcBef>
                          <a:spcPts val="0"/>
                        </a:spcBef>
                        <a:spcAft>
                          <a:spcPts val="0"/>
                        </a:spcAft>
                        <a:buClr>
                          <a:srgbClr val="000000"/>
                        </a:buClr>
                        <a:buSzPts val="1400"/>
                        <a:buFont typeface="Arial"/>
                        <a:buNone/>
                      </a:pPr>
                      <a:r>
                        <a:rPr lang="en" sz="1400" u="none" cap="none" strike="noStrike">
                          <a:latin typeface="Calibri"/>
                          <a:ea typeface="Calibri"/>
                          <a:cs typeface="Calibri"/>
                          <a:sym typeface="Calibri"/>
                        </a:rPr>
                        <a:t>2.2</a:t>
                      </a:r>
                      <a:endParaRPr sz="1400" u="none" cap="none" strike="noStrike">
                        <a:latin typeface="Calibri"/>
                        <a:ea typeface="Calibri"/>
                        <a:cs typeface="Calibri"/>
                        <a:sym typeface="Calibri"/>
                      </a:endParaRPr>
                    </a:p>
                  </a:txBody>
                  <a:tcPr marT="91425" marB="91425" marR="91425" marL="91425" anchor="ctr"/>
                </a:tc>
                <a:tc>
                  <a:txBody>
                    <a:bodyPr/>
                    <a:lstStyle/>
                    <a:p>
                      <a:pPr indent="0" lvl="0" marL="0" marR="0" rtl="0" algn="l">
                        <a:lnSpc>
                          <a:spcPct val="100000"/>
                        </a:lnSpc>
                        <a:spcBef>
                          <a:spcPts val="0"/>
                        </a:spcBef>
                        <a:spcAft>
                          <a:spcPts val="0"/>
                        </a:spcAft>
                        <a:buClr>
                          <a:srgbClr val="000000"/>
                        </a:buClr>
                        <a:buSzPts val="1400"/>
                        <a:buFont typeface="Arial"/>
                        <a:buNone/>
                      </a:pPr>
                      <a:r>
                        <a:rPr lang="en" sz="1400" u="none" cap="none" strike="noStrike">
                          <a:latin typeface="Calibri"/>
                          <a:ea typeface="Calibri"/>
                          <a:cs typeface="Calibri"/>
                          <a:sym typeface="Calibri"/>
                        </a:rPr>
                        <a:t>Quality Assurance Plan</a:t>
                      </a:r>
                      <a:endParaRPr sz="1400" u="none" cap="none" strike="noStrike">
                        <a:latin typeface="Calibri"/>
                        <a:ea typeface="Calibri"/>
                        <a:cs typeface="Calibri"/>
                        <a:sym typeface="Calibri"/>
                      </a:endParaRPr>
                    </a:p>
                  </a:txBody>
                  <a:tcPr marT="91425" marB="91425" marR="91425" marL="91425" anchor="ctr"/>
                </a:tc>
                <a:tc>
                  <a:txBody>
                    <a:bodyPr/>
                    <a:lstStyle/>
                    <a:p>
                      <a:pPr indent="0" lvl="0" marL="0" marR="0" rtl="0" algn="ctr">
                        <a:lnSpc>
                          <a:spcPct val="100000"/>
                        </a:lnSpc>
                        <a:spcBef>
                          <a:spcPts val="0"/>
                        </a:spcBef>
                        <a:spcAft>
                          <a:spcPts val="0"/>
                        </a:spcAft>
                        <a:buClr>
                          <a:srgbClr val="000000"/>
                        </a:buClr>
                        <a:buSzPts val="1400"/>
                        <a:buFont typeface="Arial"/>
                        <a:buNone/>
                      </a:pPr>
                      <a:r>
                        <a:rPr lang="en">
                          <a:latin typeface="Calibri"/>
                          <a:ea typeface="Calibri"/>
                          <a:cs typeface="Calibri"/>
                          <a:sym typeface="Calibri"/>
                        </a:rPr>
                        <a:t>5</a:t>
                      </a:r>
                      <a:endParaRPr sz="1400" u="none" cap="none" strike="noStrike">
                        <a:latin typeface="Calibri"/>
                        <a:ea typeface="Calibri"/>
                        <a:cs typeface="Calibri"/>
                        <a:sym typeface="Calibri"/>
                      </a:endParaRPr>
                    </a:p>
                  </a:txBody>
                  <a:tcPr marT="91425" marB="91425" marR="91425" marL="91425" anchor="ctr"/>
                </a:tc>
              </a:tr>
              <a:tr h="100000">
                <a:tc>
                  <a:txBody>
                    <a:bodyPr/>
                    <a:lstStyle/>
                    <a:p>
                      <a:pPr indent="0" lvl="0" marL="0" marR="0" rtl="0" algn="ctr">
                        <a:lnSpc>
                          <a:spcPct val="100000"/>
                        </a:lnSpc>
                        <a:spcBef>
                          <a:spcPts val="0"/>
                        </a:spcBef>
                        <a:spcAft>
                          <a:spcPts val="0"/>
                        </a:spcAft>
                        <a:buClr>
                          <a:srgbClr val="000000"/>
                        </a:buClr>
                        <a:buSzPts val="1400"/>
                        <a:buFont typeface="Arial"/>
                        <a:buNone/>
                      </a:pPr>
                      <a:r>
                        <a:rPr lang="en" sz="1400" u="none" cap="none" strike="noStrike">
                          <a:latin typeface="Calibri"/>
                          <a:ea typeface="Calibri"/>
                          <a:cs typeface="Calibri"/>
                          <a:sym typeface="Calibri"/>
                        </a:rPr>
                        <a:t>2.3</a:t>
                      </a:r>
                      <a:endParaRPr sz="1400" u="none" cap="none" strike="noStrike">
                        <a:latin typeface="Calibri"/>
                        <a:ea typeface="Calibri"/>
                        <a:cs typeface="Calibri"/>
                        <a:sym typeface="Calibri"/>
                      </a:endParaRPr>
                    </a:p>
                  </a:txBody>
                  <a:tcPr marT="91425" marB="91425" marR="91425" marL="91425" anchor="ctr"/>
                </a:tc>
                <a:tc>
                  <a:txBody>
                    <a:bodyPr/>
                    <a:lstStyle/>
                    <a:p>
                      <a:pPr indent="0" lvl="0" marL="0" marR="0" rtl="0" algn="l">
                        <a:lnSpc>
                          <a:spcPct val="100000"/>
                        </a:lnSpc>
                        <a:spcBef>
                          <a:spcPts val="0"/>
                        </a:spcBef>
                        <a:spcAft>
                          <a:spcPts val="0"/>
                        </a:spcAft>
                        <a:buClr>
                          <a:srgbClr val="000000"/>
                        </a:buClr>
                        <a:buSzPts val="1400"/>
                        <a:buFont typeface="Arial"/>
                        <a:buNone/>
                      </a:pPr>
                      <a:r>
                        <a:rPr lang="en" sz="1400" u="none" cap="none" strike="noStrike">
                          <a:latin typeface="Calibri"/>
                          <a:ea typeface="Calibri"/>
                          <a:cs typeface="Calibri"/>
                          <a:sym typeface="Calibri"/>
                        </a:rPr>
                        <a:t>Implementation Timeline</a:t>
                      </a:r>
                      <a:endParaRPr sz="1400" u="none" cap="none" strike="noStrike">
                        <a:latin typeface="Calibri"/>
                        <a:ea typeface="Calibri"/>
                        <a:cs typeface="Calibri"/>
                        <a:sym typeface="Calibri"/>
                      </a:endParaRPr>
                    </a:p>
                  </a:txBody>
                  <a:tcPr marT="91425" marB="91425" marR="91425" marL="91425" anchor="ctr"/>
                </a:tc>
                <a:tc>
                  <a:txBody>
                    <a:bodyPr/>
                    <a:lstStyle/>
                    <a:p>
                      <a:pPr indent="0" lvl="0" marL="0" marR="0" rtl="0" algn="ctr">
                        <a:lnSpc>
                          <a:spcPct val="100000"/>
                        </a:lnSpc>
                        <a:spcBef>
                          <a:spcPts val="0"/>
                        </a:spcBef>
                        <a:spcAft>
                          <a:spcPts val="0"/>
                        </a:spcAft>
                        <a:buClr>
                          <a:srgbClr val="000000"/>
                        </a:buClr>
                        <a:buSzPts val="1400"/>
                        <a:buFont typeface="Arial"/>
                        <a:buNone/>
                      </a:pPr>
                      <a:r>
                        <a:rPr lang="en">
                          <a:latin typeface="Calibri"/>
                          <a:ea typeface="Calibri"/>
                          <a:cs typeface="Calibri"/>
                          <a:sym typeface="Calibri"/>
                        </a:rPr>
                        <a:t>5</a:t>
                      </a:r>
                      <a:endParaRPr sz="1400" u="none" cap="none" strike="noStrike">
                        <a:latin typeface="Calibri"/>
                        <a:ea typeface="Calibri"/>
                        <a:cs typeface="Calibri"/>
                        <a:sym typeface="Calibri"/>
                      </a:endParaRPr>
                    </a:p>
                  </a:txBody>
                  <a:tcPr marT="91425" marB="91425" marR="91425" marL="91425" anchor="ctr"/>
                </a:tc>
              </a:tr>
              <a:tr h="100000">
                <a:tc gridSpan="2">
                  <a:txBody>
                    <a:bodyPr/>
                    <a:lstStyle/>
                    <a:p>
                      <a:pPr indent="0" lvl="0" marL="0" marR="0" rtl="0" algn="l">
                        <a:lnSpc>
                          <a:spcPct val="115000"/>
                        </a:lnSpc>
                        <a:spcBef>
                          <a:spcPts val="0"/>
                        </a:spcBef>
                        <a:spcAft>
                          <a:spcPts val="0"/>
                        </a:spcAft>
                        <a:buClr>
                          <a:srgbClr val="000000"/>
                        </a:buClr>
                        <a:buSzPts val="1400"/>
                        <a:buFont typeface="Arial"/>
                        <a:buNone/>
                      </a:pPr>
                      <a:r>
                        <a:rPr b="1" lang="en" sz="1400" u="none" cap="none" strike="noStrike">
                          <a:solidFill>
                            <a:srgbClr val="2C3E50"/>
                          </a:solidFill>
                          <a:highlight>
                            <a:srgbClr val="D8E6FC"/>
                          </a:highlight>
                          <a:latin typeface="Calibri"/>
                          <a:ea typeface="Calibri"/>
                          <a:cs typeface="Calibri"/>
                          <a:sym typeface="Calibri"/>
                        </a:rPr>
                        <a:t>Part 3: Key Personnel Proposed and Sustainability Criteria</a:t>
                      </a:r>
                      <a:endParaRPr sz="1400" u="none" cap="none" strike="noStrike">
                        <a:latin typeface="Calibri"/>
                        <a:ea typeface="Calibri"/>
                        <a:cs typeface="Calibri"/>
                        <a:sym typeface="Calibri"/>
                      </a:endParaRPr>
                    </a:p>
                  </a:txBody>
                  <a:tcPr marT="91425" marB="91425" marR="91425" marL="91425" anchor="ctr">
                    <a:solidFill>
                      <a:srgbClr val="D8E6FC"/>
                    </a:solidFill>
                  </a:tcPr>
                </a:tc>
                <a:tc hMerge="1"/>
                <a:tc>
                  <a:txBody>
                    <a:bodyPr/>
                    <a:lstStyle/>
                    <a:p>
                      <a:pPr indent="0" lvl="0" marL="0" marR="0" rtl="0" algn="ctr">
                        <a:lnSpc>
                          <a:spcPct val="100000"/>
                        </a:lnSpc>
                        <a:spcBef>
                          <a:spcPts val="0"/>
                        </a:spcBef>
                        <a:spcAft>
                          <a:spcPts val="0"/>
                        </a:spcAft>
                        <a:buClr>
                          <a:srgbClr val="000000"/>
                        </a:buClr>
                        <a:buSzPts val="1400"/>
                        <a:buFont typeface="Arial"/>
                        <a:buNone/>
                      </a:pPr>
                      <a:r>
                        <a:rPr b="1" lang="en">
                          <a:latin typeface="Calibri"/>
                          <a:ea typeface="Calibri"/>
                          <a:cs typeface="Calibri"/>
                          <a:sym typeface="Calibri"/>
                        </a:rPr>
                        <a:t>2</a:t>
                      </a:r>
                      <a:r>
                        <a:rPr b="1" lang="en" sz="1400" u="none" cap="none" strike="noStrike">
                          <a:latin typeface="Calibri"/>
                          <a:ea typeface="Calibri"/>
                          <a:cs typeface="Calibri"/>
                          <a:sym typeface="Calibri"/>
                        </a:rPr>
                        <a:t>0 points</a:t>
                      </a:r>
                      <a:endParaRPr sz="1400" u="none" cap="none" strike="noStrike">
                        <a:latin typeface="Calibri"/>
                        <a:ea typeface="Calibri"/>
                        <a:cs typeface="Calibri"/>
                        <a:sym typeface="Calibri"/>
                      </a:endParaRPr>
                    </a:p>
                  </a:txBody>
                  <a:tcPr marT="91425" marB="91425" marR="91425" marL="91425" anchor="ctr">
                    <a:solidFill>
                      <a:srgbClr val="D8E6FC"/>
                    </a:solidFill>
                  </a:tcPr>
                </a:tc>
              </a:tr>
              <a:tr h="100000">
                <a:tc>
                  <a:txBody>
                    <a:bodyPr/>
                    <a:lstStyle/>
                    <a:p>
                      <a:pPr indent="0" lvl="0" marL="0" marR="0" rtl="0" algn="ctr">
                        <a:lnSpc>
                          <a:spcPct val="100000"/>
                        </a:lnSpc>
                        <a:spcBef>
                          <a:spcPts val="0"/>
                        </a:spcBef>
                        <a:spcAft>
                          <a:spcPts val="0"/>
                        </a:spcAft>
                        <a:buClr>
                          <a:srgbClr val="000000"/>
                        </a:buClr>
                        <a:buSzPts val="1400"/>
                        <a:buFont typeface="Arial"/>
                        <a:buNone/>
                      </a:pPr>
                      <a:r>
                        <a:rPr lang="en" sz="1400" u="none" cap="none" strike="noStrike">
                          <a:latin typeface="Calibri"/>
                          <a:ea typeface="Calibri"/>
                          <a:cs typeface="Calibri"/>
                          <a:sym typeface="Calibri"/>
                        </a:rPr>
                        <a:t>3.1</a:t>
                      </a:r>
                      <a:endParaRPr sz="1400" u="none" cap="none" strike="noStrike">
                        <a:latin typeface="Calibri"/>
                        <a:ea typeface="Calibri"/>
                        <a:cs typeface="Calibri"/>
                        <a:sym typeface="Calibri"/>
                      </a:endParaRPr>
                    </a:p>
                  </a:txBody>
                  <a:tcPr marT="91425" marB="91425" marR="91425" marL="91425" anchor="ctr"/>
                </a:tc>
                <a:tc>
                  <a:txBody>
                    <a:bodyPr/>
                    <a:lstStyle/>
                    <a:p>
                      <a:pPr indent="0" lvl="0" marL="0" marR="0" rtl="0" algn="l">
                        <a:lnSpc>
                          <a:spcPct val="100000"/>
                        </a:lnSpc>
                        <a:spcBef>
                          <a:spcPts val="0"/>
                        </a:spcBef>
                        <a:spcAft>
                          <a:spcPts val="0"/>
                        </a:spcAft>
                        <a:buClr>
                          <a:srgbClr val="000000"/>
                        </a:buClr>
                        <a:buSzPts val="1400"/>
                        <a:buFont typeface="Arial"/>
                        <a:buNone/>
                      </a:pPr>
                      <a:r>
                        <a:rPr lang="en" sz="1400" u="none" cap="none" strike="noStrike">
                          <a:latin typeface="Calibri"/>
                          <a:ea typeface="Calibri"/>
                          <a:cs typeface="Calibri"/>
                          <a:sym typeface="Calibri"/>
                        </a:rPr>
                        <a:t>Qualifications of key personnel proposed</a:t>
                      </a:r>
                      <a:endParaRPr sz="1400" u="none" cap="none" strike="noStrike">
                        <a:latin typeface="Calibri"/>
                        <a:ea typeface="Calibri"/>
                        <a:cs typeface="Calibri"/>
                        <a:sym typeface="Calibri"/>
                      </a:endParaRPr>
                    </a:p>
                  </a:txBody>
                  <a:tcPr marT="91425" marB="91425" marR="91425" marL="91425" anchor="ctr"/>
                </a:tc>
                <a:tc>
                  <a:txBody>
                    <a:bodyPr/>
                    <a:lstStyle/>
                    <a:p>
                      <a:pPr indent="0" lvl="0" marL="0" marR="0" rtl="0" algn="ctr">
                        <a:lnSpc>
                          <a:spcPct val="100000"/>
                        </a:lnSpc>
                        <a:spcBef>
                          <a:spcPts val="0"/>
                        </a:spcBef>
                        <a:spcAft>
                          <a:spcPts val="0"/>
                        </a:spcAft>
                        <a:buClr>
                          <a:srgbClr val="000000"/>
                        </a:buClr>
                        <a:buSzPts val="1400"/>
                        <a:buFont typeface="Arial"/>
                        <a:buNone/>
                      </a:pPr>
                      <a:r>
                        <a:rPr lang="en">
                          <a:latin typeface="Calibri"/>
                          <a:ea typeface="Calibri"/>
                          <a:cs typeface="Calibri"/>
                          <a:sym typeface="Calibri"/>
                        </a:rPr>
                        <a:t>1</a:t>
                      </a:r>
                      <a:r>
                        <a:rPr lang="en" sz="1400" u="none" cap="none" strike="noStrike">
                          <a:latin typeface="Calibri"/>
                          <a:ea typeface="Calibri"/>
                          <a:cs typeface="Calibri"/>
                          <a:sym typeface="Calibri"/>
                        </a:rPr>
                        <a:t>8</a:t>
                      </a:r>
                      <a:endParaRPr sz="1400" u="none" cap="none" strike="noStrike">
                        <a:latin typeface="Calibri"/>
                        <a:ea typeface="Calibri"/>
                        <a:cs typeface="Calibri"/>
                        <a:sym typeface="Calibri"/>
                      </a:endParaRPr>
                    </a:p>
                  </a:txBody>
                  <a:tcPr marT="91425" marB="91425" marR="91425" marL="91425" anchor="ctr"/>
                </a:tc>
              </a:tr>
              <a:tr h="100000">
                <a:tc>
                  <a:txBody>
                    <a:bodyPr/>
                    <a:lstStyle/>
                    <a:p>
                      <a:pPr indent="0" lvl="0" marL="0" marR="0" rtl="0" algn="ctr">
                        <a:lnSpc>
                          <a:spcPct val="100000"/>
                        </a:lnSpc>
                        <a:spcBef>
                          <a:spcPts val="0"/>
                        </a:spcBef>
                        <a:spcAft>
                          <a:spcPts val="0"/>
                        </a:spcAft>
                        <a:buClr>
                          <a:srgbClr val="000000"/>
                        </a:buClr>
                        <a:buSzPts val="1400"/>
                        <a:buFont typeface="Arial"/>
                        <a:buNone/>
                      </a:pPr>
                      <a:r>
                        <a:rPr lang="en" sz="1400" u="none" cap="none" strike="noStrike">
                          <a:latin typeface="Calibri"/>
                          <a:ea typeface="Calibri"/>
                          <a:cs typeface="Calibri"/>
                          <a:sym typeface="Calibri"/>
                        </a:rPr>
                        <a:t>3.2</a:t>
                      </a:r>
                      <a:endParaRPr sz="1400" u="none" cap="none" strike="noStrike">
                        <a:latin typeface="Calibri"/>
                        <a:ea typeface="Calibri"/>
                        <a:cs typeface="Calibri"/>
                        <a:sym typeface="Calibri"/>
                      </a:endParaRPr>
                    </a:p>
                  </a:txBody>
                  <a:tcPr marT="91425" marB="91425" marR="91425" marL="91425" anchor="ctr"/>
                </a:tc>
                <a:tc>
                  <a:txBody>
                    <a:bodyPr/>
                    <a:lstStyle/>
                    <a:p>
                      <a:pPr indent="0" lvl="0" marL="0" marR="0" rtl="0" algn="l">
                        <a:lnSpc>
                          <a:spcPct val="100000"/>
                        </a:lnSpc>
                        <a:spcBef>
                          <a:spcPts val="0"/>
                        </a:spcBef>
                        <a:spcAft>
                          <a:spcPts val="0"/>
                        </a:spcAft>
                        <a:buClr>
                          <a:srgbClr val="000000"/>
                        </a:buClr>
                        <a:buSzPts val="1400"/>
                        <a:buFont typeface="Arial"/>
                        <a:buNone/>
                      </a:pPr>
                      <a:r>
                        <a:rPr lang="en" sz="1400" u="none" cap="none" strike="noStrike">
                          <a:latin typeface="Calibri"/>
                          <a:ea typeface="Calibri"/>
                          <a:cs typeface="Calibri"/>
                          <a:sym typeface="Calibri"/>
                        </a:rPr>
                        <a:t>The bidder </a:t>
                      </a:r>
                      <a:r>
                        <a:rPr lang="en">
                          <a:latin typeface="Calibri"/>
                          <a:ea typeface="Calibri"/>
                          <a:cs typeface="Calibri"/>
                          <a:sym typeface="Calibri"/>
                        </a:rPr>
                        <a:t>shall provide a response that demonstrates its commitment to supporting gender equality through its operations.</a:t>
                      </a:r>
                      <a:endParaRPr>
                        <a:latin typeface="Calibri"/>
                        <a:ea typeface="Calibri"/>
                        <a:cs typeface="Calibri"/>
                        <a:sym typeface="Calibri"/>
                      </a:endParaRPr>
                    </a:p>
                  </a:txBody>
                  <a:tcPr marT="91425" marB="91425" marR="91425" marL="91425" anchor="ctr"/>
                </a:tc>
                <a:tc>
                  <a:txBody>
                    <a:bodyPr/>
                    <a:lstStyle/>
                    <a:p>
                      <a:pPr indent="0" lvl="0" marL="0" marR="0" rtl="0" algn="ctr">
                        <a:lnSpc>
                          <a:spcPct val="100000"/>
                        </a:lnSpc>
                        <a:spcBef>
                          <a:spcPts val="0"/>
                        </a:spcBef>
                        <a:spcAft>
                          <a:spcPts val="0"/>
                        </a:spcAft>
                        <a:buClr>
                          <a:srgbClr val="000000"/>
                        </a:buClr>
                        <a:buSzPts val="1400"/>
                        <a:buFont typeface="Arial"/>
                        <a:buNone/>
                      </a:pPr>
                      <a:r>
                        <a:rPr lang="en" sz="1400" u="none" cap="none" strike="noStrike">
                          <a:latin typeface="Calibri"/>
                          <a:ea typeface="Calibri"/>
                          <a:cs typeface="Calibri"/>
                          <a:sym typeface="Calibri"/>
                        </a:rPr>
                        <a:t>2</a:t>
                      </a:r>
                      <a:endParaRPr sz="1400" u="none" cap="none" strike="noStrike">
                        <a:latin typeface="Calibri"/>
                        <a:ea typeface="Calibri"/>
                        <a:cs typeface="Calibri"/>
                        <a:sym typeface="Calibri"/>
                      </a:endParaRPr>
                    </a:p>
                  </a:txBody>
                  <a:tcPr marT="91425" marB="91425" marR="91425" marL="91425" anchor="ctr"/>
                </a:tc>
              </a:tr>
              <a:tr h="492350">
                <a:tc gridSpan="2">
                  <a:txBody>
                    <a:bodyPr/>
                    <a:lstStyle/>
                    <a:p>
                      <a:pPr indent="0" lvl="0" marL="0" marR="0" rtl="0" algn="ctr">
                        <a:lnSpc>
                          <a:spcPct val="100000"/>
                        </a:lnSpc>
                        <a:spcBef>
                          <a:spcPts val="0"/>
                        </a:spcBef>
                        <a:spcAft>
                          <a:spcPts val="0"/>
                        </a:spcAft>
                        <a:buClr>
                          <a:srgbClr val="000000"/>
                        </a:buClr>
                        <a:buSzPts val="1400"/>
                        <a:buFont typeface="Arial"/>
                        <a:buNone/>
                      </a:pPr>
                      <a:r>
                        <a:rPr b="1" lang="en" sz="1400" u="none" cap="none" strike="noStrike">
                          <a:latin typeface="Calibri"/>
                          <a:ea typeface="Calibri"/>
                          <a:cs typeface="Calibri"/>
                          <a:sym typeface="Calibri"/>
                        </a:rPr>
                        <a:t>Total Technical Proposal Points</a:t>
                      </a:r>
                      <a:endParaRPr b="1" sz="1400" u="none" cap="none" strike="noStrike">
                        <a:latin typeface="Calibri"/>
                        <a:ea typeface="Calibri"/>
                        <a:cs typeface="Calibri"/>
                        <a:sym typeface="Calibri"/>
                      </a:endParaRPr>
                    </a:p>
                  </a:txBody>
                  <a:tcPr marT="91425" marB="91425" marR="91425" marL="91425" anchor="ctr">
                    <a:solidFill>
                      <a:schemeClr val="lt2"/>
                    </a:solidFill>
                  </a:tcPr>
                </a:tc>
                <a:tc hMerge="1"/>
                <a:tc>
                  <a:txBody>
                    <a:bodyPr/>
                    <a:lstStyle/>
                    <a:p>
                      <a:pPr indent="0" lvl="0" marL="0" marR="0" rtl="0" algn="ctr">
                        <a:lnSpc>
                          <a:spcPct val="100000"/>
                        </a:lnSpc>
                        <a:spcBef>
                          <a:spcPts val="0"/>
                        </a:spcBef>
                        <a:spcAft>
                          <a:spcPts val="0"/>
                        </a:spcAft>
                        <a:buClr>
                          <a:srgbClr val="000000"/>
                        </a:buClr>
                        <a:buSzPts val="1400"/>
                        <a:buFont typeface="Arial"/>
                        <a:buNone/>
                      </a:pPr>
                      <a:r>
                        <a:rPr b="1" lang="en">
                          <a:latin typeface="Calibri"/>
                          <a:ea typeface="Calibri"/>
                          <a:cs typeface="Calibri"/>
                          <a:sym typeface="Calibri"/>
                        </a:rPr>
                        <a:t>7</a:t>
                      </a:r>
                      <a:r>
                        <a:rPr b="1" lang="en" sz="1400" u="none" cap="none" strike="noStrike">
                          <a:latin typeface="Calibri"/>
                          <a:ea typeface="Calibri"/>
                          <a:cs typeface="Calibri"/>
                          <a:sym typeface="Calibri"/>
                        </a:rPr>
                        <a:t>0 points</a:t>
                      </a:r>
                      <a:endParaRPr b="1" sz="1400" u="none" cap="none" strike="noStrike">
                        <a:latin typeface="Calibri"/>
                        <a:ea typeface="Calibri"/>
                        <a:cs typeface="Calibri"/>
                        <a:sym typeface="Calibri"/>
                      </a:endParaRPr>
                    </a:p>
                  </a:txBody>
                  <a:tcPr marT="91425" marB="91425" marR="91425" marL="91425" anchor="ctr">
                    <a:solidFill>
                      <a:schemeClr val="lt2"/>
                    </a:solidFill>
                  </a:tcPr>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g210bd59b3f2_0_148"/>
          <p:cNvSpPr txBox="1"/>
          <p:nvPr>
            <p:ph type="title"/>
          </p:nvPr>
        </p:nvSpPr>
        <p:spPr>
          <a:xfrm>
            <a:off x="639775" y="393325"/>
            <a:ext cx="8085900" cy="492900"/>
          </a:xfrm>
          <a:prstGeom prst="rect">
            <a:avLst/>
          </a:prstGeom>
          <a:noFill/>
          <a:ln>
            <a:noFill/>
          </a:ln>
        </p:spPr>
        <p:txBody>
          <a:bodyPr anchorCtr="0" anchor="ctr" bIns="0" lIns="0" spcFirstLastPara="1" rIns="0" wrap="square" tIns="0">
            <a:noAutofit/>
          </a:bodyPr>
          <a:lstStyle/>
          <a:p>
            <a:pPr indent="0" lvl="0" marL="0" rtl="0" algn="l">
              <a:lnSpc>
                <a:spcPct val="100000"/>
              </a:lnSpc>
              <a:spcBef>
                <a:spcPts val="0"/>
              </a:spcBef>
              <a:spcAft>
                <a:spcPts val="0"/>
              </a:spcAft>
              <a:buSzPts val="3000"/>
              <a:buNone/>
            </a:pPr>
            <a:r>
              <a:rPr lang="en" sz="2700"/>
              <a:t>4. Financial Criteria</a:t>
            </a:r>
            <a:endParaRPr sz="2700"/>
          </a:p>
        </p:txBody>
      </p:sp>
      <p:sp>
        <p:nvSpPr>
          <p:cNvPr id="251" name="Google Shape;251;g210bd59b3f2_0_148"/>
          <p:cNvSpPr txBox="1"/>
          <p:nvPr>
            <p:ph idx="12" type="sldNum"/>
          </p:nvPr>
        </p:nvSpPr>
        <p:spPr>
          <a:xfrm>
            <a:off x="8247150" y="4596275"/>
            <a:ext cx="256800" cy="183000"/>
          </a:xfrm>
          <a:prstGeom prst="rect">
            <a:avLst/>
          </a:prstGeom>
          <a:noFill/>
          <a:ln>
            <a:noFill/>
          </a:ln>
        </p:spPr>
        <p:txBody>
          <a:bodyPr anchorCtr="0" anchor="b" bIns="0" lIns="0" spcFirstLastPara="1" rIns="0" wrap="square" tIns="0">
            <a:noAutofit/>
          </a:bodyPr>
          <a:lstStyle/>
          <a:p>
            <a:pPr indent="0" lvl="0" marL="0" rtl="0" algn="r">
              <a:lnSpc>
                <a:spcPct val="100000"/>
              </a:lnSpc>
              <a:spcBef>
                <a:spcPts val="0"/>
              </a:spcBef>
              <a:spcAft>
                <a:spcPts val="0"/>
              </a:spcAft>
              <a:buClr>
                <a:srgbClr val="000000"/>
              </a:buClr>
              <a:buSzPts val="900"/>
              <a:buFont typeface="Arial"/>
              <a:buNone/>
            </a:pPr>
            <a:fld id="{00000000-1234-1234-1234-123412341234}" type="slidenum">
              <a:rPr lang="en"/>
              <a:t>‹#›</a:t>
            </a:fld>
            <a:endParaRPr/>
          </a:p>
        </p:txBody>
      </p:sp>
      <p:sp>
        <p:nvSpPr>
          <p:cNvPr id="252" name="Google Shape;252;g210bd59b3f2_0_148"/>
          <p:cNvSpPr txBox="1"/>
          <p:nvPr>
            <p:ph idx="1" type="body"/>
          </p:nvPr>
        </p:nvSpPr>
        <p:spPr>
          <a:xfrm>
            <a:off x="1077225" y="1035275"/>
            <a:ext cx="7802400" cy="35610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500"/>
              </a:spcBef>
              <a:spcAft>
                <a:spcPts val="0"/>
              </a:spcAft>
              <a:buSzPts val="2100"/>
              <a:buNone/>
            </a:pPr>
            <a:r>
              <a:rPr lang="en" sz="1400">
                <a:solidFill>
                  <a:srgbClr val="000000"/>
                </a:solidFill>
              </a:rPr>
              <a:t>The maximum number of points that a bidder may obtain for the Financial Proposal is </a:t>
            </a:r>
            <a:r>
              <a:rPr b="1" lang="en" sz="1400">
                <a:solidFill>
                  <a:srgbClr val="000000"/>
                </a:solidFill>
              </a:rPr>
              <a:t>3</a:t>
            </a:r>
            <a:r>
              <a:rPr b="1" lang="en" sz="1400">
                <a:solidFill>
                  <a:srgbClr val="000000"/>
                </a:solidFill>
              </a:rPr>
              <a:t>0</a:t>
            </a:r>
            <a:r>
              <a:rPr lang="en" sz="1400">
                <a:solidFill>
                  <a:srgbClr val="000000"/>
                </a:solidFill>
              </a:rPr>
              <a:t>. </a:t>
            </a:r>
            <a:endParaRPr sz="1400">
              <a:solidFill>
                <a:srgbClr val="000000"/>
              </a:solidFill>
            </a:endParaRPr>
          </a:p>
          <a:p>
            <a:pPr indent="0" lvl="0" marL="0" rtl="0" algn="l">
              <a:lnSpc>
                <a:spcPct val="115000"/>
              </a:lnSpc>
              <a:spcBef>
                <a:spcPts val="0"/>
              </a:spcBef>
              <a:spcAft>
                <a:spcPts val="0"/>
              </a:spcAft>
              <a:buSzPts val="2100"/>
              <a:buNone/>
            </a:pPr>
            <a:r>
              <a:rPr lang="en" sz="1400">
                <a:solidFill>
                  <a:srgbClr val="000000"/>
                </a:solidFill>
              </a:rPr>
              <a:t>The maximum number of points will be allocated to the lowest evaluated price bid. All other prices will receive points in reverse proportion according to the following formula:</a:t>
            </a:r>
            <a:endParaRPr sz="1400">
              <a:solidFill>
                <a:srgbClr val="000000"/>
              </a:solidFill>
            </a:endParaRPr>
          </a:p>
          <a:p>
            <a:pPr indent="0" lvl="0" marL="0" rtl="0" algn="l">
              <a:lnSpc>
                <a:spcPct val="115000"/>
              </a:lnSpc>
              <a:spcBef>
                <a:spcPts val="1000"/>
              </a:spcBef>
              <a:spcAft>
                <a:spcPts val="0"/>
              </a:spcAft>
              <a:buClr>
                <a:srgbClr val="000000"/>
              </a:buClr>
              <a:buSzPts val="2100"/>
              <a:buFont typeface="Arial"/>
              <a:buNone/>
            </a:pPr>
            <a:r>
              <a:t/>
            </a:r>
            <a:endParaRPr sz="1400">
              <a:solidFill>
                <a:srgbClr val="000000"/>
              </a:solidFill>
            </a:endParaRPr>
          </a:p>
          <a:p>
            <a:pPr indent="0" lvl="0" marL="0" rtl="0" algn="l">
              <a:lnSpc>
                <a:spcPct val="115000"/>
              </a:lnSpc>
              <a:spcBef>
                <a:spcPts val="1200"/>
              </a:spcBef>
              <a:spcAft>
                <a:spcPts val="0"/>
              </a:spcAft>
              <a:buClr>
                <a:srgbClr val="000000"/>
              </a:buClr>
              <a:buSzPts val="2100"/>
              <a:buFont typeface="Arial"/>
              <a:buNone/>
            </a:pPr>
            <a:r>
              <a:rPr lang="en" sz="1400">
                <a:solidFill>
                  <a:srgbClr val="000000"/>
                </a:solidFill>
              </a:rPr>
              <a:t>                    </a:t>
            </a:r>
            <a:r>
              <a:rPr lang="en" sz="1400">
                <a:solidFill>
                  <a:srgbClr val="0000FF"/>
                </a:solidFill>
              </a:rPr>
              <a:t>            </a:t>
            </a:r>
            <a:r>
              <a:rPr lang="en" sz="1400" u="sng">
                <a:solidFill>
                  <a:srgbClr val="0000FF"/>
                </a:solidFill>
              </a:rPr>
              <a:t> [Maximum number of points for the Financial Proposal] x {Lowest price]</a:t>
            </a:r>
            <a:endParaRPr sz="1400" u="sng">
              <a:solidFill>
                <a:srgbClr val="0000FF"/>
              </a:solidFill>
            </a:endParaRPr>
          </a:p>
          <a:p>
            <a:pPr indent="457200" lvl="0" marL="2286000" rtl="0" algn="l">
              <a:lnSpc>
                <a:spcPct val="115000"/>
              </a:lnSpc>
              <a:spcBef>
                <a:spcPts val="0"/>
              </a:spcBef>
              <a:spcAft>
                <a:spcPts val="0"/>
              </a:spcAft>
              <a:buSzPts val="2100"/>
              <a:buNone/>
            </a:pPr>
            <a:r>
              <a:rPr lang="en" sz="1400">
                <a:solidFill>
                  <a:srgbClr val="0000FF"/>
                </a:solidFill>
              </a:rPr>
              <a:t>[Price of proposal being evaluated]</a:t>
            </a:r>
            <a:endParaRPr sz="1400">
              <a:solidFill>
                <a:srgbClr val="0000FF"/>
              </a:solidFill>
            </a:endParaRPr>
          </a:p>
          <a:p>
            <a:pPr indent="457200" lvl="0" marL="2286000" rtl="0" algn="l">
              <a:lnSpc>
                <a:spcPct val="115000"/>
              </a:lnSpc>
              <a:spcBef>
                <a:spcPts val="0"/>
              </a:spcBef>
              <a:spcAft>
                <a:spcPts val="0"/>
              </a:spcAft>
              <a:buClr>
                <a:srgbClr val="000000"/>
              </a:buClr>
              <a:buSzPts val="2100"/>
              <a:buFont typeface="Arial"/>
              <a:buNone/>
            </a:pPr>
            <a:r>
              <a:t/>
            </a:r>
            <a:endParaRPr sz="1400">
              <a:solidFill>
                <a:srgbClr val="000000"/>
              </a:solidFill>
            </a:endParaRPr>
          </a:p>
          <a:p>
            <a:pPr indent="0" lvl="0" marL="0" rtl="0" algn="l">
              <a:lnSpc>
                <a:spcPct val="115000"/>
              </a:lnSpc>
              <a:spcBef>
                <a:spcPts val="1800"/>
              </a:spcBef>
              <a:spcAft>
                <a:spcPts val="0"/>
              </a:spcAft>
              <a:buClr>
                <a:srgbClr val="000000"/>
              </a:buClr>
              <a:buSzPts val="2100"/>
              <a:buFont typeface="Arial"/>
              <a:buNone/>
            </a:pPr>
            <a:r>
              <a:rPr b="1" lang="en" sz="1400">
                <a:solidFill>
                  <a:srgbClr val="000000"/>
                </a:solidFill>
              </a:rPr>
              <a:t>Financial proposals will be evaluated following completion of the technical evaluation. </a:t>
            </a:r>
            <a:endParaRPr b="1" sz="1400">
              <a:solidFill>
                <a:srgbClr val="000000"/>
              </a:solidFill>
            </a:endParaRPr>
          </a:p>
          <a:p>
            <a:pPr indent="0" lvl="0" marL="0" rtl="0" algn="l">
              <a:lnSpc>
                <a:spcPct val="115000"/>
              </a:lnSpc>
              <a:spcBef>
                <a:spcPts val="1200"/>
              </a:spcBef>
              <a:spcAft>
                <a:spcPts val="0"/>
              </a:spcAft>
              <a:buClr>
                <a:srgbClr val="000000"/>
              </a:buClr>
              <a:buSzPts val="2100"/>
              <a:buFont typeface="Arial"/>
              <a:buNone/>
            </a:pPr>
            <a:r>
              <a:rPr lang="en" sz="1400">
                <a:solidFill>
                  <a:srgbClr val="000000"/>
                </a:solidFill>
              </a:rPr>
              <a:t>The bidder with the lowest evaluated cost will be awarded (30) points. Financial proposals from other bidders will receive prorated points based on the relationship of the bidder’s prices to that of the lowest evaluated cost. </a:t>
            </a:r>
            <a:endParaRPr sz="1400">
              <a:solidFill>
                <a:srgbClr val="2C3E50"/>
              </a:solidFill>
              <a:highlight>
                <a:srgbClr val="FFFFFF"/>
              </a:highlight>
            </a:endParaRPr>
          </a:p>
        </p:txBody>
      </p:sp>
      <p:sp>
        <p:nvSpPr>
          <p:cNvPr id="253" name="Google Shape;253;g210bd59b3f2_0_148"/>
          <p:cNvSpPr txBox="1"/>
          <p:nvPr>
            <p:ph idx="1" type="body"/>
          </p:nvPr>
        </p:nvSpPr>
        <p:spPr>
          <a:xfrm>
            <a:off x="623150" y="2005775"/>
            <a:ext cx="1521300" cy="10272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1000"/>
              </a:spcBef>
              <a:spcAft>
                <a:spcPts val="0"/>
              </a:spcAft>
              <a:buSzPts val="2100"/>
              <a:buNone/>
            </a:pPr>
            <a:r>
              <a:rPr lang="en" sz="1400">
                <a:solidFill>
                  <a:srgbClr val="0000FF"/>
                </a:solidFill>
              </a:rPr>
              <a:t>Points for the Financial Proposal of a bid being evaluated</a:t>
            </a:r>
            <a:endParaRPr sz="1400">
              <a:solidFill>
                <a:srgbClr val="0000FF"/>
              </a:solidFill>
              <a:highlight>
                <a:srgbClr val="FFFFFF"/>
              </a:highlight>
            </a:endParaRPr>
          </a:p>
        </p:txBody>
      </p:sp>
      <p:sp>
        <p:nvSpPr>
          <p:cNvPr id="254" name="Google Shape;254;g210bd59b3f2_0_148"/>
          <p:cNvSpPr txBox="1"/>
          <p:nvPr>
            <p:ph idx="1" type="body"/>
          </p:nvPr>
        </p:nvSpPr>
        <p:spPr>
          <a:xfrm>
            <a:off x="2068250" y="2169825"/>
            <a:ext cx="564300" cy="559500"/>
          </a:xfrm>
          <a:prstGeom prst="rect">
            <a:avLst/>
          </a:prstGeom>
          <a:noFill/>
          <a:ln>
            <a:noFill/>
          </a:ln>
        </p:spPr>
        <p:txBody>
          <a:bodyPr anchorCtr="0" anchor="ctr" bIns="0" lIns="0" spcFirstLastPara="1" rIns="0" wrap="square" tIns="0">
            <a:noAutofit/>
          </a:bodyPr>
          <a:lstStyle/>
          <a:p>
            <a:pPr indent="0" lvl="0" marL="0" rtl="0" algn="ctr">
              <a:lnSpc>
                <a:spcPct val="115000"/>
              </a:lnSpc>
              <a:spcBef>
                <a:spcPts val="1000"/>
              </a:spcBef>
              <a:spcAft>
                <a:spcPts val="0"/>
              </a:spcAft>
              <a:buSzPts val="2100"/>
              <a:buNone/>
            </a:pPr>
            <a:r>
              <a:rPr lang="en" sz="1800">
                <a:solidFill>
                  <a:srgbClr val="0000FF"/>
                </a:solidFill>
              </a:rPr>
              <a:t>=</a:t>
            </a:r>
            <a:endParaRPr sz="1800">
              <a:solidFill>
                <a:srgbClr val="0000FF"/>
              </a:solidFill>
              <a:highlight>
                <a:srgbClr val="FFFFFF"/>
              </a:highlight>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sp>
        <p:nvSpPr>
          <p:cNvPr id="259" name="Google Shape;259;g210bd59b3f2_0_154"/>
          <p:cNvSpPr txBox="1"/>
          <p:nvPr>
            <p:ph type="title"/>
          </p:nvPr>
        </p:nvSpPr>
        <p:spPr>
          <a:xfrm>
            <a:off x="639775" y="393325"/>
            <a:ext cx="8085900" cy="492900"/>
          </a:xfrm>
          <a:prstGeom prst="rect">
            <a:avLst/>
          </a:prstGeom>
          <a:noFill/>
          <a:ln>
            <a:noFill/>
          </a:ln>
        </p:spPr>
        <p:txBody>
          <a:bodyPr anchorCtr="0" anchor="ctr" bIns="0" lIns="0" spcFirstLastPara="1" rIns="0" wrap="square" tIns="0">
            <a:noAutofit/>
          </a:bodyPr>
          <a:lstStyle/>
          <a:p>
            <a:pPr indent="0" lvl="0" marL="0" rtl="0" algn="l">
              <a:lnSpc>
                <a:spcPct val="100000"/>
              </a:lnSpc>
              <a:spcBef>
                <a:spcPts val="0"/>
              </a:spcBef>
              <a:spcAft>
                <a:spcPts val="0"/>
              </a:spcAft>
              <a:buSzPts val="3000"/>
              <a:buNone/>
            </a:pPr>
            <a:r>
              <a:rPr lang="en" sz="2700"/>
              <a:t>Cumulative Analysis</a:t>
            </a:r>
            <a:endParaRPr sz="2700"/>
          </a:p>
        </p:txBody>
      </p:sp>
      <p:sp>
        <p:nvSpPr>
          <p:cNvPr id="260" name="Google Shape;260;g210bd59b3f2_0_154"/>
          <p:cNvSpPr txBox="1"/>
          <p:nvPr>
            <p:ph idx="12" type="sldNum"/>
          </p:nvPr>
        </p:nvSpPr>
        <p:spPr>
          <a:xfrm>
            <a:off x="8247150" y="4596275"/>
            <a:ext cx="256800" cy="183000"/>
          </a:xfrm>
          <a:prstGeom prst="rect">
            <a:avLst/>
          </a:prstGeom>
          <a:noFill/>
          <a:ln>
            <a:noFill/>
          </a:ln>
        </p:spPr>
        <p:txBody>
          <a:bodyPr anchorCtr="0" anchor="b" bIns="0" lIns="0" spcFirstLastPara="1" rIns="0" wrap="square" tIns="0">
            <a:noAutofit/>
          </a:bodyPr>
          <a:lstStyle/>
          <a:p>
            <a:pPr indent="0" lvl="0" marL="0" rtl="0" algn="r">
              <a:lnSpc>
                <a:spcPct val="100000"/>
              </a:lnSpc>
              <a:spcBef>
                <a:spcPts val="0"/>
              </a:spcBef>
              <a:spcAft>
                <a:spcPts val="0"/>
              </a:spcAft>
              <a:buClr>
                <a:srgbClr val="000000"/>
              </a:buClr>
              <a:buSzPts val="900"/>
              <a:buFont typeface="Arial"/>
              <a:buNone/>
            </a:pPr>
            <a:fld id="{00000000-1234-1234-1234-123412341234}" type="slidenum">
              <a:rPr lang="en"/>
              <a:t>‹#›</a:t>
            </a:fld>
            <a:endParaRPr/>
          </a:p>
        </p:txBody>
      </p:sp>
      <p:sp>
        <p:nvSpPr>
          <p:cNvPr id="261" name="Google Shape;261;g210bd59b3f2_0_154"/>
          <p:cNvSpPr txBox="1"/>
          <p:nvPr>
            <p:ph idx="1" type="body"/>
          </p:nvPr>
        </p:nvSpPr>
        <p:spPr>
          <a:xfrm>
            <a:off x="878625" y="1154675"/>
            <a:ext cx="7847100" cy="3561000"/>
          </a:xfrm>
          <a:prstGeom prst="rect">
            <a:avLst/>
          </a:prstGeom>
          <a:noFill/>
          <a:ln>
            <a:noFill/>
          </a:ln>
        </p:spPr>
        <p:txBody>
          <a:bodyPr anchorCtr="0" anchor="t" bIns="0" lIns="0" spcFirstLastPara="1" rIns="0" wrap="square" tIns="0">
            <a:noAutofit/>
          </a:bodyPr>
          <a:lstStyle/>
          <a:p>
            <a:pPr indent="-323850" lvl="0" marL="457200" rtl="0" algn="l">
              <a:lnSpc>
                <a:spcPct val="130000"/>
              </a:lnSpc>
              <a:spcBef>
                <a:spcPts val="400"/>
              </a:spcBef>
              <a:spcAft>
                <a:spcPts val="0"/>
              </a:spcAft>
              <a:buSzPts val="1500"/>
              <a:buFont typeface="Open Sans"/>
              <a:buAutoNum type="arabicParenR"/>
            </a:pPr>
            <a:r>
              <a:rPr lang="en" sz="1500"/>
              <a:t>To select the contractor, a combination of </a:t>
            </a:r>
            <a:r>
              <a:rPr b="1" lang="en" sz="1500"/>
              <a:t>total Technical + total Financial Score</a:t>
            </a:r>
            <a:r>
              <a:rPr lang="en" sz="1500"/>
              <a:t> will be used</a:t>
            </a:r>
            <a:endParaRPr sz="1500"/>
          </a:p>
          <a:p>
            <a:pPr indent="-323850" lvl="0" marL="457200" rtl="0" algn="l">
              <a:lnSpc>
                <a:spcPct val="130000"/>
              </a:lnSpc>
              <a:spcBef>
                <a:spcPts val="1000"/>
              </a:spcBef>
              <a:spcAft>
                <a:spcPts val="0"/>
              </a:spcAft>
              <a:buSzPts val="1500"/>
              <a:buAutoNum type="arabicParenR"/>
            </a:pPr>
            <a:r>
              <a:rPr lang="en" sz="1500"/>
              <a:t>The weight of technical : financial offer is </a:t>
            </a:r>
            <a:r>
              <a:rPr b="1" lang="en" sz="1500">
                <a:highlight>
                  <a:srgbClr val="FFFF00"/>
                </a:highlight>
              </a:rPr>
              <a:t>7</a:t>
            </a:r>
            <a:r>
              <a:rPr b="1" lang="en" sz="1500">
                <a:highlight>
                  <a:srgbClr val="FFFF00"/>
                </a:highlight>
              </a:rPr>
              <a:t>0:30</a:t>
            </a:r>
            <a:endParaRPr b="1" sz="1500">
              <a:solidFill>
                <a:srgbClr val="000000"/>
              </a:solidFill>
              <a:highlight>
                <a:srgbClr val="FFFF00"/>
              </a:highlight>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g301e9c5b509_0_1"/>
          <p:cNvSpPr txBox="1"/>
          <p:nvPr>
            <p:ph type="title"/>
          </p:nvPr>
        </p:nvSpPr>
        <p:spPr>
          <a:xfrm>
            <a:off x="639775" y="393325"/>
            <a:ext cx="8085900" cy="492900"/>
          </a:xfrm>
          <a:prstGeom prst="rect">
            <a:avLst/>
          </a:prstGeom>
          <a:noFill/>
          <a:ln>
            <a:noFill/>
          </a:ln>
        </p:spPr>
        <p:txBody>
          <a:bodyPr anchorCtr="0" anchor="ctr" bIns="0" lIns="0" spcFirstLastPara="1" rIns="0" wrap="square" tIns="0">
            <a:noAutofit/>
          </a:bodyPr>
          <a:lstStyle/>
          <a:p>
            <a:pPr indent="0" lvl="0" marL="0" rtl="0" algn="l">
              <a:lnSpc>
                <a:spcPct val="100000"/>
              </a:lnSpc>
              <a:spcBef>
                <a:spcPts val="0"/>
              </a:spcBef>
              <a:spcAft>
                <a:spcPts val="0"/>
              </a:spcAft>
              <a:buSzPts val="3000"/>
              <a:buNone/>
            </a:pPr>
            <a:r>
              <a:rPr lang="en" sz="2700"/>
              <a:t>Sample of Cumulative Analysis</a:t>
            </a:r>
            <a:endParaRPr sz="2700"/>
          </a:p>
        </p:txBody>
      </p:sp>
      <p:sp>
        <p:nvSpPr>
          <p:cNvPr id="267" name="Google Shape;267;g301e9c5b509_0_1"/>
          <p:cNvSpPr txBox="1"/>
          <p:nvPr>
            <p:ph idx="12" type="sldNum"/>
          </p:nvPr>
        </p:nvSpPr>
        <p:spPr>
          <a:xfrm>
            <a:off x="8247150" y="4596275"/>
            <a:ext cx="256800" cy="183000"/>
          </a:xfrm>
          <a:prstGeom prst="rect">
            <a:avLst/>
          </a:prstGeom>
          <a:noFill/>
          <a:ln>
            <a:noFill/>
          </a:ln>
        </p:spPr>
        <p:txBody>
          <a:bodyPr anchorCtr="0" anchor="b" bIns="0" lIns="0" spcFirstLastPara="1" rIns="0" wrap="square" tIns="0">
            <a:noAutofit/>
          </a:bodyPr>
          <a:lstStyle/>
          <a:p>
            <a:pPr indent="0" lvl="0" marL="0" rtl="0" algn="r">
              <a:spcBef>
                <a:spcPts val="0"/>
              </a:spcBef>
              <a:spcAft>
                <a:spcPts val="0"/>
              </a:spcAft>
              <a:buClr>
                <a:srgbClr val="000000"/>
              </a:buClr>
              <a:buSzPts val="900"/>
              <a:buFont typeface="Arial"/>
              <a:buNone/>
            </a:pPr>
            <a:fld id="{00000000-1234-1234-1234-123412341234}" type="slidenum">
              <a:rPr lang="en"/>
              <a:t>‹#›</a:t>
            </a:fld>
            <a:endParaRPr/>
          </a:p>
        </p:txBody>
      </p:sp>
      <p:graphicFrame>
        <p:nvGraphicFramePr>
          <p:cNvPr id="268" name="Google Shape;268;g301e9c5b509_0_1"/>
          <p:cNvGraphicFramePr/>
          <p:nvPr/>
        </p:nvGraphicFramePr>
        <p:xfrm>
          <a:off x="313613" y="1034225"/>
          <a:ext cx="3000000" cy="3000000"/>
        </p:xfrm>
        <a:graphic>
          <a:graphicData uri="http://schemas.openxmlformats.org/drawingml/2006/table">
            <a:tbl>
              <a:tblPr>
                <a:noFill/>
                <a:tableStyleId>{C22D2CF3-DE1A-4E0E-8417-C36293F20322}</a:tableStyleId>
              </a:tblPr>
              <a:tblGrid>
                <a:gridCol w="1906575"/>
                <a:gridCol w="632550"/>
                <a:gridCol w="632550"/>
                <a:gridCol w="632550"/>
                <a:gridCol w="632550"/>
                <a:gridCol w="2503500"/>
                <a:gridCol w="1603675"/>
              </a:tblGrid>
              <a:tr h="622400">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19050" marB="19050" marR="28575" marL="28575" anchor="ctr">
                    <a:lnR cap="flat" cmpd="sng" w="9525">
                      <a:solidFill>
                        <a:srgbClr val="D9D9D9"/>
                      </a:solidFill>
                      <a:prstDash val="solid"/>
                      <a:round/>
                      <a:headEnd len="sm" w="sm" type="none"/>
                      <a:tailEnd len="sm" w="sm" type="none"/>
                    </a:lnR>
                    <a:lnB cap="flat" cmpd="sng" w="9525">
                      <a:solidFill>
                        <a:srgbClr val="D9D9D9"/>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rgbClr val="000000"/>
                        </a:buClr>
                        <a:buSzPts val="1200"/>
                        <a:buFont typeface="Arial"/>
                        <a:buNone/>
                      </a:pPr>
                      <a:r>
                        <a:rPr b="1" lang="en" sz="1200" u="none" cap="none" strike="noStrike">
                          <a:latin typeface="Open Sans"/>
                          <a:ea typeface="Open Sans"/>
                          <a:cs typeface="Open Sans"/>
                          <a:sym typeface="Open Sans"/>
                        </a:rPr>
                        <a:t>Offeror 1</a:t>
                      </a:r>
                      <a:endParaRPr b="1" sz="1200" u="none" cap="none" strike="noStrike">
                        <a:latin typeface="Open Sans"/>
                        <a:ea typeface="Open Sans"/>
                        <a:cs typeface="Open Sans"/>
                        <a:sym typeface="Open Sans"/>
                      </a:endParaRPr>
                    </a:p>
                  </a:txBody>
                  <a:tcPr marT="19050" marB="19050" marR="28575" marL="2857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rgbClr val="000000"/>
                        </a:buClr>
                        <a:buSzPts val="1200"/>
                        <a:buFont typeface="Arial"/>
                        <a:buNone/>
                      </a:pPr>
                      <a:r>
                        <a:rPr b="1" lang="en" sz="1200" u="none" cap="none" strike="noStrike">
                          <a:latin typeface="Open Sans"/>
                          <a:ea typeface="Open Sans"/>
                          <a:cs typeface="Open Sans"/>
                          <a:sym typeface="Open Sans"/>
                        </a:rPr>
                        <a:t>Offeror 2</a:t>
                      </a:r>
                      <a:endParaRPr b="1" sz="1200" u="none" cap="none" strike="noStrike">
                        <a:latin typeface="Open Sans"/>
                        <a:ea typeface="Open Sans"/>
                        <a:cs typeface="Open Sans"/>
                        <a:sym typeface="Open Sans"/>
                      </a:endParaRPr>
                    </a:p>
                  </a:txBody>
                  <a:tcPr marT="19050" marB="19050" marR="28575" marL="2857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rgbClr val="000000"/>
                        </a:buClr>
                        <a:buSzPts val="1200"/>
                        <a:buFont typeface="Arial"/>
                        <a:buNone/>
                      </a:pPr>
                      <a:r>
                        <a:rPr b="1" lang="en" sz="1200" u="none" cap="none" strike="noStrike">
                          <a:latin typeface="Open Sans"/>
                          <a:ea typeface="Open Sans"/>
                          <a:cs typeface="Open Sans"/>
                          <a:sym typeface="Open Sans"/>
                        </a:rPr>
                        <a:t>Offeror 3</a:t>
                      </a:r>
                      <a:endParaRPr b="1" sz="1200" u="none" cap="none" strike="noStrike">
                        <a:latin typeface="Open Sans"/>
                        <a:ea typeface="Open Sans"/>
                        <a:cs typeface="Open Sans"/>
                        <a:sym typeface="Open Sans"/>
                      </a:endParaRPr>
                    </a:p>
                  </a:txBody>
                  <a:tcPr marT="19050" marB="19050" marR="28575" marL="2857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rgbClr val="000000"/>
                        </a:buClr>
                        <a:buSzPts val="1200"/>
                        <a:buFont typeface="Arial"/>
                        <a:buNone/>
                      </a:pPr>
                      <a:r>
                        <a:rPr b="1" lang="en" sz="1200" u="none" cap="none" strike="noStrike">
                          <a:latin typeface="Open Sans"/>
                          <a:ea typeface="Open Sans"/>
                          <a:cs typeface="Open Sans"/>
                          <a:sym typeface="Open Sans"/>
                        </a:rPr>
                        <a:t>Offeror 4</a:t>
                      </a:r>
                      <a:endParaRPr b="1" sz="1200" u="none" cap="none" strike="noStrike">
                        <a:latin typeface="Open Sans"/>
                        <a:ea typeface="Open Sans"/>
                        <a:cs typeface="Open Sans"/>
                        <a:sym typeface="Open Sans"/>
                      </a:endParaRPr>
                    </a:p>
                  </a:txBody>
                  <a:tcPr marT="19050" marB="19050" marR="28575" marL="2857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rgbClr val="000000"/>
                        </a:buClr>
                        <a:buSzPts val="1200"/>
                        <a:buFont typeface="Arial"/>
                        <a:buNone/>
                      </a:pPr>
                      <a:r>
                        <a:rPr b="1" lang="en" sz="1200" u="none" cap="none" strike="noStrike">
                          <a:latin typeface="Open Sans"/>
                          <a:ea typeface="Open Sans"/>
                          <a:cs typeface="Open Sans"/>
                          <a:sym typeface="Open Sans"/>
                        </a:rPr>
                        <a:t>Offeror 5</a:t>
                      </a:r>
                      <a:endParaRPr b="1" sz="1200" u="none" cap="none" strike="noStrike">
                        <a:latin typeface="Open Sans"/>
                        <a:ea typeface="Open Sans"/>
                        <a:cs typeface="Open Sans"/>
                        <a:sym typeface="Open Sans"/>
                      </a:endParaRPr>
                    </a:p>
                  </a:txBody>
                  <a:tcPr marT="19050" marB="19050" marR="28575" marL="2857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rgbClr val="000000"/>
                        </a:buClr>
                        <a:buSzPts val="1200"/>
                        <a:buFont typeface="Arial"/>
                        <a:buNone/>
                      </a:pPr>
                      <a:r>
                        <a:rPr b="1" lang="en" sz="1200" u="none" cap="none" strike="noStrike">
                          <a:latin typeface="Open Sans"/>
                          <a:ea typeface="Open Sans"/>
                          <a:cs typeface="Open Sans"/>
                          <a:sym typeface="Open Sans"/>
                        </a:rPr>
                        <a:t>Offeror 6</a:t>
                      </a:r>
                      <a:endParaRPr b="1" sz="1200" u="none" cap="none" strike="noStrike">
                        <a:latin typeface="Open Sans"/>
                        <a:ea typeface="Open Sans"/>
                        <a:cs typeface="Open Sans"/>
                        <a:sym typeface="Open Sans"/>
                      </a:endParaRPr>
                    </a:p>
                  </a:txBody>
                  <a:tcPr marT="19050" marB="19050" marR="28575" marL="2857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r>
              <a:tr h="635350">
                <a:tc>
                  <a:txBody>
                    <a:bodyPr/>
                    <a:lstStyle/>
                    <a:p>
                      <a:pPr indent="0" lvl="0" marL="0" marR="0" rtl="0" algn="l">
                        <a:lnSpc>
                          <a:spcPct val="115000"/>
                        </a:lnSpc>
                        <a:spcBef>
                          <a:spcPts val="0"/>
                        </a:spcBef>
                        <a:spcAft>
                          <a:spcPts val="0"/>
                        </a:spcAft>
                        <a:buClr>
                          <a:srgbClr val="000000"/>
                        </a:buClr>
                        <a:buSzPts val="1200"/>
                        <a:buFont typeface="Arial"/>
                        <a:buNone/>
                      </a:pPr>
                      <a:r>
                        <a:rPr b="1" lang="en" sz="1200" u="none" cap="none" strike="noStrike">
                          <a:latin typeface="Open Sans"/>
                          <a:ea typeface="Open Sans"/>
                          <a:cs typeface="Open Sans"/>
                          <a:sym typeface="Open Sans"/>
                        </a:rPr>
                        <a:t>Eligibility and Formal criteria</a:t>
                      </a:r>
                      <a:endParaRPr b="1" sz="1200" u="none" cap="none" strike="noStrike">
                        <a:latin typeface="Open Sans"/>
                        <a:ea typeface="Open Sans"/>
                        <a:cs typeface="Open Sans"/>
                        <a:sym typeface="Open Sans"/>
                      </a:endParaRPr>
                    </a:p>
                  </a:txBody>
                  <a:tcPr marT="19050" marB="19050" marR="28575" marL="2857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rgbClr val="000000"/>
                        </a:buClr>
                        <a:buSzPts val="1200"/>
                        <a:buFont typeface="Arial"/>
                        <a:buNone/>
                      </a:pPr>
                      <a:r>
                        <a:rPr lang="en" sz="1200" u="none" cap="none" strike="noStrike">
                          <a:latin typeface="Open Sans"/>
                          <a:ea typeface="Open Sans"/>
                          <a:cs typeface="Open Sans"/>
                          <a:sym typeface="Open Sans"/>
                        </a:rPr>
                        <a:t>Pass</a:t>
                      </a:r>
                      <a:endParaRPr sz="1200" u="none" cap="none" strike="noStrike">
                        <a:latin typeface="Open Sans"/>
                        <a:ea typeface="Open Sans"/>
                        <a:cs typeface="Open Sans"/>
                        <a:sym typeface="Open Sans"/>
                      </a:endParaRPr>
                    </a:p>
                  </a:txBody>
                  <a:tcPr marT="19050" marB="19050" marR="28575" marL="2857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rgbClr val="000000"/>
                        </a:buClr>
                        <a:buSzPts val="1200"/>
                        <a:buFont typeface="Arial"/>
                        <a:buNone/>
                      </a:pPr>
                      <a:r>
                        <a:rPr lang="en" sz="1200" u="none" cap="none" strike="noStrike">
                          <a:latin typeface="Open Sans"/>
                          <a:ea typeface="Open Sans"/>
                          <a:cs typeface="Open Sans"/>
                          <a:sym typeface="Open Sans"/>
                        </a:rPr>
                        <a:t>Pass</a:t>
                      </a:r>
                      <a:endParaRPr sz="1200" u="none" cap="none" strike="noStrike">
                        <a:latin typeface="Open Sans"/>
                        <a:ea typeface="Open Sans"/>
                        <a:cs typeface="Open Sans"/>
                        <a:sym typeface="Open Sans"/>
                      </a:endParaRPr>
                    </a:p>
                  </a:txBody>
                  <a:tcPr marT="19050" marB="19050" marR="28575" marL="2857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rgbClr val="000000"/>
                        </a:buClr>
                        <a:buSzPts val="1200"/>
                        <a:buFont typeface="Arial"/>
                        <a:buNone/>
                      </a:pPr>
                      <a:r>
                        <a:rPr lang="en" sz="1200" u="none" cap="none" strike="noStrike">
                          <a:latin typeface="Open Sans"/>
                          <a:ea typeface="Open Sans"/>
                          <a:cs typeface="Open Sans"/>
                          <a:sym typeface="Open Sans"/>
                        </a:rPr>
                        <a:t>Pass</a:t>
                      </a:r>
                      <a:endParaRPr sz="1200" u="none" cap="none" strike="noStrike">
                        <a:latin typeface="Open Sans"/>
                        <a:ea typeface="Open Sans"/>
                        <a:cs typeface="Open Sans"/>
                        <a:sym typeface="Open Sans"/>
                      </a:endParaRPr>
                    </a:p>
                  </a:txBody>
                  <a:tcPr marT="19050" marB="19050" marR="28575" marL="2857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rgbClr val="000000"/>
                        </a:buClr>
                        <a:buSzPts val="1200"/>
                        <a:buFont typeface="Arial"/>
                        <a:buNone/>
                      </a:pPr>
                      <a:r>
                        <a:rPr lang="en" sz="1200" u="none" cap="none" strike="noStrike">
                          <a:latin typeface="Open Sans"/>
                          <a:ea typeface="Open Sans"/>
                          <a:cs typeface="Open Sans"/>
                          <a:sym typeface="Open Sans"/>
                        </a:rPr>
                        <a:t>Pass</a:t>
                      </a:r>
                      <a:endParaRPr sz="1200" u="none" cap="none" strike="noStrike">
                        <a:latin typeface="Open Sans"/>
                        <a:ea typeface="Open Sans"/>
                        <a:cs typeface="Open Sans"/>
                        <a:sym typeface="Open Sans"/>
                      </a:endParaRPr>
                    </a:p>
                  </a:txBody>
                  <a:tcPr marT="19050" marB="19050" marR="28575" marL="2857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rgbClr val="000000"/>
                        </a:buClr>
                        <a:buSzPts val="1200"/>
                        <a:buFont typeface="Arial"/>
                        <a:buNone/>
                      </a:pPr>
                      <a:r>
                        <a:rPr lang="en" sz="1200" u="none" cap="none" strike="noStrike">
                          <a:latin typeface="Open Sans"/>
                          <a:ea typeface="Open Sans"/>
                          <a:cs typeface="Open Sans"/>
                          <a:sym typeface="Open Sans"/>
                        </a:rPr>
                        <a:t>Pass</a:t>
                      </a:r>
                      <a:endParaRPr sz="1200" u="none" cap="none" strike="noStrike">
                        <a:latin typeface="Open Sans"/>
                        <a:ea typeface="Open Sans"/>
                        <a:cs typeface="Open Sans"/>
                        <a:sym typeface="Open Sans"/>
                      </a:endParaRPr>
                    </a:p>
                  </a:txBody>
                  <a:tcPr marT="19050" marB="19050" marR="28575" marL="2857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rgbClr val="000000"/>
                        </a:buClr>
                        <a:buSzPts val="1200"/>
                        <a:buFont typeface="Arial"/>
                        <a:buNone/>
                      </a:pPr>
                      <a:r>
                        <a:rPr lang="en" sz="1200" u="none" cap="none" strike="noStrike">
                          <a:latin typeface="Open Sans"/>
                          <a:ea typeface="Open Sans"/>
                          <a:cs typeface="Open Sans"/>
                          <a:sym typeface="Open Sans"/>
                        </a:rPr>
                        <a:t>Pass</a:t>
                      </a:r>
                      <a:endParaRPr sz="1200" u="none" cap="none" strike="noStrike">
                        <a:latin typeface="Open Sans"/>
                        <a:ea typeface="Open Sans"/>
                        <a:cs typeface="Open Sans"/>
                        <a:sym typeface="Open Sans"/>
                      </a:endParaRPr>
                    </a:p>
                  </a:txBody>
                  <a:tcPr marT="19050" marB="19050" marR="28575" marL="2857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r>
              <a:tr h="350100">
                <a:tc>
                  <a:txBody>
                    <a:bodyPr/>
                    <a:lstStyle/>
                    <a:p>
                      <a:pPr indent="0" lvl="0" marL="0" marR="0" rtl="0" algn="l">
                        <a:lnSpc>
                          <a:spcPct val="115000"/>
                        </a:lnSpc>
                        <a:spcBef>
                          <a:spcPts val="0"/>
                        </a:spcBef>
                        <a:spcAft>
                          <a:spcPts val="0"/>
                        </a:spcAft>
                        <a:buClr>
                          <a:srgbClr val="000000"/>
                        </a:buClr>
                        <a:buSzPts val="1200"/>
                        <a:buFont typeface="Arial"/>
                        <a:buNone/>
                      </a:pPr>
                      <a:r>
                        <a:rPr b="1" lang="en" sz="1200" u="none" cap="none" strike="noStrike">
                          <a:latin typeface="Open Sans"/>
                          <a:ea typeface="Open Sans"/>
                          <a:cs typeface="Open Sans"/>
                          <a:sym typeface="Open Sans"/>
                        </a:rPr>
                        <a:t>Qualification criteria</a:t>
                      </a:r>
                      <a:endParaRPr b="1" sz="1200" u="none" cap="none" strike="noStrike">
                        <a:latin typeface="Open Sans"/>
                        <a:ea typeface="Open Sans"/>
                        <a:cs typeface="Open Sans"/>
                        <a:sym typeface="Open Sans"/>
                      </a:endParaRPr>
                    </a:p>
                  </a:txBody>
                  <a:tcPr marT="19050" marB="19050" marR="28575" marL="2857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rgbClr val="000000"/>
                        </a:buClr>
                        <a:buSzPts val="1200"/>
                        <a:buFont typeface="Arial"/>
                        <a:buNone/>
                      </a:pPr>
                      <a:r>
                        <a:rPr lang="en" sz="1200" u="none" cap="none" strike="noStrike">
                          <a:latin typeface="Open Sans"/>
                          <a:ea typeface="Open Sans"/>
                          <a:cs typeface="Open Sans"/>
                          <a:sym typeface="Open Sans"/>
                        </a:rPr>
                        <a:t>Pass</a:t>
                      </a:r>
                      <a:endParaRPr sz="1200" u="none" cap="none" strike="noStrike">
                        <a:latin typeface="Open Sans"/>
                        <a:ea typeface="Open Sans"/>
                        <a:cs typeface="Open Sans"/>
                        <a:sym typeface="Open Sans"/>
                      </a:endParaRPr>
                    </a:p>
                  </a:txBody>
                  <a:tcPr marT="19050" marB="19050" marR="28575" marL="2857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rgbClr val="000000"/>
                        </a:buClr>
                        <a:buSzPts val="1200"/>
                        <a:buFont typeface="Arial"/>
                        <a:buNone/>
                      </a:pPr>
                      <a:r>
                        <a:rPr lang="en" sz="1200" u="none" cap="none" strike="noStrike">
                          <a:latin typeface="Open Sans"/>
                          <a:ea typeface="Open Sans"/>
                          <a:cs typeface="Open Sans"/>
                          <a:sym typeface="Open Sans"/>
                        </a:rPr>
                        <a:t>Pass</a:t>
                      </a:r>
                      <a:endParaRPr sz="1200" u="none" cap="none" strike="noStrike">
                        <a:latin typeface="Open Sans"/>
                        <a:ea typeface="Open Sans"/>
                        <a:cs typeface="Open Sans"/>
                        <a:sym typeface="Open Sans"/>
                      </a:endParaRPr>
                    </a:p>
                  </a:txBody>
                  <a:tcPr marT="19050" marB="19050" marR="28575" marL="2857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rgbClr val="000000"/>
                        </a:buClr>
                        <a:buSzPts val="1200"/>
                        <a:buFont typeface="Arial"/>
                        <a:buNone/>
                      </a:pPr>
                      <a:r>
                        <a:rPr lang="en" sz="1200" u="none" cap="none" strike="noStrike">
                          <a:latin typeface="Open Sans"/>
                          <a:ea typeface="Open Sans"/>
                          <a:cs typeface="Open Sans"/>
                          <a:sym typeface="Open Sans"/>
                        </a:rPr>
                        <a:t>Pass</a:t>
                      </a:r>
                      <a:endParaRPr sz="1200" u="none" cap="none" strike="noStrike">
                        <a:latin typeface="Open Sans"/>
                        <a:ea typeface="Open Sans"/>
                        <a:cs typeface="Open Sans"/>
                        <a:sym typeface="Open Sans"/>
                      </a:endParaRPr>
                    </a:p>
                  </a:txBody>
                  <a:tcPr marT="19050" marB="19050" marR="28575" marL="2857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rgbClr val="000000"/>
                        </a:buClr>
                        <a:buSzPts val="1200"/>
                        <a:buFont typeface="Arial"/>
                        <a:buNone/>
                      </a:pPr>
                      <a:r>
                        <a:rPr lang="en" sz="1200" u="none" cap="none" strike="noStrike">
                          <a:latin typeface="Open Sans"/>
                          <a:ea typeface="Open Sans"/>
                          <a:cs typeface="Open Sans"/>
                          <a:sym typeface="Open Sans"/>
                        </a:rPr>
                        <a:t>Pass</a:t>
                      </a:r>
                      <a:endParaRPr sz="1200" u="none" cap="none" strike="noStrike">
                        <a:latin typeface="Open Sans"/>
                        <a:ea typeface="Open Sans"/>
                        <a:cs typeface="Open Sans"/>
                        <a:sym typeface="Open Sans"/>
                      </a:endParaRPr>
                    </a:p>
                  </a:txBody>
                  <a:tcPr marT="19050" marB="19050" marR="28575" marL="2857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rgbClr val="000000"/>
                        </a:buClr>
                        <a:buSzPts val="1200"/>
                        <a:buFont typeface="Arial"/>
                        <a:buNone/>
                      </a:pPr>
                      <a:r>
                        <a:rPr lang="en" sz="1200" u="none" cap="none" strike="noStrike">
                          <a:latin typeface="Open Sans"/>
                          <a:ea typeface="Open Sans"/>
                          <a:cs typeface="Open Sans"/>
                          <a:sym typeface="Open Sans"/>
                        </a:rPr>
                        <a:t>Pass</a:t>
                      </a:r>
                      <a:endParaRPr sz="1200" u="none" cap="none" strike="noStrike">
                        <a:latin typeface="Open Sans"/>
                        <a:ea typeface="Open Sans"/>
                        <a:cs typeface="Open Sans"/>
                        <a:sym typeface="Open Sans"/>
                      </a:endParaRPr>
                    </a:p>
                  </a:txBody>
                  <a:tcPr marT="19050" marB="19050" marR="28575" marL="2857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rgbClr val="000000"/>
                        </a:buClr>
                        <a:buSzPts val="1200"/>
                        <a:buFont typeface="Arial"/>
                        <a:buNone/>
                      </a:pPr>
                      <a:r>
                        <a:rPr b="1" lang="en" sz="1200" u="none" cap="none" strike="noStrike">
                          <a:solidFill>
                            <a:srgbClr val="FF0000"/>
                          </a:solidFill>
                          <a:latin typeface="Open Sans"/>
                          <a:ea typeface="Open Sans"/>
                          <a:cs typeface="Open Sans"/>
                          <a:sym typeface="Open Sans"/>
                        </a:rPr>
                        <a:t>Fail</a:t>
                      </a:r>
                      <a:endParaRPr b="1" sz="1200" u="none" cap="none" strike="noStrike">
                        <a:solidFill>
                          <a:srgbClr val="FF0000"/>
                        </a:solidFill>
                        <a:latin typeface="Open Sans"/>
                        <a:ea typeface="Open Sans"/>
                        <a:cs typeface="Open Sans"/>
                        <a:sym typeface="Open Sans"/>
                      </a:endParaRPr>
                    </a:p>
                  </a:txBody>
                  <a:tcPr marT="19050" marB="19050" marR="28575" marL="2857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solidFill>
                      <a:srgbClr val="FCE5CD"/>
                    </a:solidFill>
                  </a:tcPr>
                </a:tc>
              </a:tr>
              <a:tr h="350100">
                <a:tc>
                  <a:txBody>
                    <a:bodyPr/>
                    <a:lstStyle/>
                    <a:p>
                      <a:pPr indent="0" lvl="0" marL="0" marR="0" rtl="0" algn="l">
                        <a:lnSpc>
                          <a:spcPct val="115000"/>
                        </a:lnSpc>
                        <a:spcBef>
                          <a:spcPts val="0"/>
                        </a:spcBef>
                        <a:spcAft>
                          <a:spcPts val="0"/>
                        </a:spcAft>
                        <a:buClr>
                          <a:srgbClr val="000000"/>
                        </a:buClr>
                        <a:buSzPts val="1200"/>
                        <a:buFont typeface="Arial"/>
                        <a:buNone/>
                      </a:pPr>
                      <a:r>
                        <a:rPr b="1" lang="en" sz="1200" u="none" cap="none" strike="noStrike">
                          <a:latin typeface="Open Sans"/>
                          <a:ea typeface="Open Sans"/>
                          <a:cs typeface="Open Sans"/>
                          <a:sym typeface="Open Sans"/>
                        </a:rPr>
                        <a:t>Technical score</a:t>
                      </a:r>
                      <a:endParaRPr b="1" sz="1200" u="none" cap="none" strike="noStrike">
                        <a:latin typeface="Open Sans"/>
                        <a:ea typeface="Open Sans"/>
                        <a:cs typeface="Open Sans"/>
                        <a:sym typeface="Open Sans"/>
                      </a:endParaRPr>
                    </a:p>
                  </a:txBody>
                  <a:tcPr marT="19050" marB="19050" marR="28575" marL="2857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rgbClr val="000000"/>
                        </a:buClr>
                        <a:buSzPts val="1200"/>
                        <a:buFont typeface="Arial"/>
                        <a:buNone/>
                      </a:pPr>
                      <a:r>
                        <a:rPr lang="en" sz="1200">
                          <a:latin typeface="Open Sans"/>
                          <a:ea typeface="Open Sans"/>
                          <a:cs typeface="Open Sans"/>
                          <a:sym typeface="Open Sans"/>
                        </a:rPr>
                        <a:t>5</a:t>
                      </a:r>
                      <a:r>
                        <a:rPr lang="en" sz="1200" u="none" cap="none" strike="noStrike">
                          <a:latin typeface="Open Sans"/>
                          <a:ea typeface="Open Sans"/>
                          <a:cs typeface="Open Sans"/>
                          <a:sym typeface="Open Sans"/>
                        </a:rPr>
                        <a:t>0</a:t>
                      </a:r>
                      <a:endParaRPr sz="1200" u="none" cap="none" strike="noStrike">
                        <a:latin typeface="Open Sans"/>
                        <a:ea typeface="Open Sans"/>
                        <a:cs typeface="Open Sans"/>
                        <a:sym typeface="Open Sans"/>
                      </a:endParaRPr>
                    </a:p>
                  </a:txBody>
                  <a:tcPr marT="19050" marB="19050" marR="28575" marL="2857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rgbClr val="000000"/>
                        </a:buClr>
                        <a:buSzPts val="1200"/>
                        <a:buFont typeface="Arial"/>
                        <a:buNone/>
                      </a:pPr>
                      <a:r>
                        <a:rPr lang="en" sz="1200">
                          <a:latin typeface="Open Sans"/>
                          <a:ea typeface="Open Sans"/>
                          <a:cs typeface="Open Sans"/>
                          <a:sym typeface="Open Sans"/>
                        </a:rPr>
                        <a:t>5</a:t>
                      </a:r>
                      <a:r>
                        <a:rPr lang="en" sz="1200" u="none" cap="none" strike="noStrike">
                          <a:latin typeface="Open Sans"/>
                          <a:ea typeface="Open Sans"/>
                          <a:cs typeface="Open Sans"/>
                          <a:sym typeface="Open Sans"/>
                        </a:rPr>
                        <a:t>0</a:t>
                      </a:r>
                      <a:endParaRPr sz="1200" u="none" cap="none" strike="noStrike">
                        <a:latin typeface="Open Sans"/>
                        <a:ea typeface="Open Sans"/>
                        <a:cs typeface="Open Sans"/>
                        <a:sym typeface="Open Sans"/>
                      </a:endParaRPr>
                    </a:p>
                  </a:txBody>
                  <a:tcPr marT="19050" marB="19050" marR="28575" marL="2857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rgbClr val="000000"/>
                        </a:buClr>
                        <a:buSzPts val="1200"/>
                        <a:buFont typeface="Arial"/>
                        <a:buNone/>
                      </a:pPr>
                      <a:r>
                        <a:rPr lang="en" sz="1200">
                          <a:latin typeface="Open Sans"/>
                          <a:ea typeface="Open Sans"/>
                          <a:cs typeface="Open Sans"/>
                          <a:sym typeface="Open Sans"/>
                        </a:rPr>
                        <a:t>5</a:t>
                      </a:r>
                      <a:r>
                        <a:rPr lang="en" sz="1200" u="none" cap="none" strike="noStrike">
                          <a:latin typeface="Open Sans"/>
                          <a:ea typeface="Open Sans"/>
                          <a:cs typeface="Open Sans"/>
                          <a:sym typeface="Open Sans"/>
                        </a:rPr>
                        <a:t>5</a:t>
                      </a:r>
                      <a:endParaRPr sz="1200" u="none" cap="none" strike="noStrike">
                        <a:latin typeface="Open Sans"/>
                        <a:ea typeface="Open Sans"/>
                        <a:cs typeface="Open Sans"/>
                        <a:sym typeface="Open Sans"/>
                      </a:endParaRPr>
                    </a:p>
                  </a:txBody>
                  <a:tcPr marT="19050" marB="19050" marR="28575" marL="2857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rgbClr val="000000"/>
                        </a:buClr>
                        <a:buSzPts val="1200"/>
                        <a:buFont typeface="Arial"/>
                        <a:buNone/>
                      </a:pPr>
                      <a:r>
                        <a:rPr b="1" lang="en" sz="1200">
                          <a:latin typeface="Open Sans"/>
                          <a:ea typeface="Open Sans"/>
                          <a:cs typeface="Open Sans"/>
                          <a:sym typeface="Open Sans"/>
                        </a:rPr>
                        <a:t>5</a:t>
                      </a:r>
                      <a:r>
                        <a:rPr b="1" lang="en" sz="1200" u="none" cap="none" strike="noStrike">
                          <a:latin typeface="Open Sans"/>
                          <a:ea typeface="Open Sans"/>
                          <a:cs typeface="Open Sans"/>
                          <a:sym typeface="Open Sans"/>
                        </a:rPr>
                        <a:t>6</a:t>
                      </a:r>
                      <a:endParaRPr b="1" sz="1200" u="none" cap="none" strike="noStrike">
                        <a:latin typeface="Open Sans"/>
                        <a:ea typeface="Open Sans"/>
                        <a:cs typeface="Open Sans"/>
                        <a:sym typeface="Open Sans"/>
                      </a:endParaRPr>
                    </a:p>
                  </a:txBody>
                  <a:tcPr marT="19050" marB="19050" marR="28575" marL="2857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rgbClr val="000000"/>
                        </a:buClr>
                        <a:buSzPts val="1200"/>
                        <a:buFont typeface="Arial"/>
                        <a:buNone/>
                      </a:pPr>
                      <a:r>
                        <a:rPr b="1" lang="en" sz="1200">
                          <a:solidFill>
                            <a:srgbClr val="FF0000"/>
                          </a:solidFill>
                          <a:latin typeface="Open Sans"/>
                          <a:ea typeface="Open Sans"/>
                          <a:cs typeface="Open Sans"/>
                          <a:sym typeface="Open Sans"/>
                        </a:rPr>
                        <a:t>45</a:t>
                      </a:r>
                      <a:endParaRPr b="1" sz="1200" u="none" cap="none" strike="noStrike">
                        <a:solidFill>
                          <a:srgbClr val="FF0000"/>
                        </a:solidFill>
                        <a:latin typeface="Open Sans"/>
                        <a:ea typeface="Open Sans"/>
                        <a:cs typeface="Open Sans"/>
                        <a:sym typeface="Open Sans"/>
                      </a:endParaRPr>
                    </a:p>
                  </a:txBody>
                  <a:tcPr marT="19050" marB="19050" marR="28575" marL="2857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solidFill>
                      <a:srgbClr val="FCE5CD"/>
                    </a:solidFill>
                  </a:tcPr>
                </a:tc>
                <a:tc rowSpan="5">
                  <a:txBody>
                    <a:bodyPr/>
                    <a:lstStyle/>
                    <a:p>
                      <a:pPr indent="0" lvl="0" marL="0" marR="0" rtl="0" algn="ctr">
                        <a:lnSpc>
                          <a:spcPct val="115000"/>
                        </a:lnSpc>
                        <a:spcBef>
                          <a:spcPts val="0"/>
                        </a:spcBef>
                        <a:spcAft>
                          <a:spcPts val="0"/>
                        </a:spcAft>
                        <a:buClr>
                          <a:srgbClr val="000000"/>
                        </a:buClr>
                        <a:buSzPts val="1200"/>
                        <a:buFont typeface="Arial"/>
                        <a:buNone/>
                      </a:pPr>
                      <a:r>
                        <a:rPr i="1" lang="en" sz="1200" u="none" cap="none" strike="noStrike">
                          <a:latin typeface="Open Sans"/>
                          <a:ea typeface="Open Sans"/>
                          <a:cs typeface="Open Sans"/>
                          <a:sym typeface="Open Sans"/>
                        </a:rPr>
                        <a:t>The offeror 6 is not eligible to move to the next evaluation stage.</a:t>
                      </a:r>
                      <a:endParaRPr i="1" sz="1200" u="none" cap="none" strike="noStrike">
                        <a:latin typeface="Open Sans"/>
                        <a:ea typeface="Open Sans"/>
                        <a:cs typeface="Open Sans"/>
                        <a:sym typeface="Open Sans"/>
                      </a:endParaRPr>
                    </a:p>
                  </a:txBody>
                  <a:tcPr marT="19050" marB="19050" marR="28575" marL="2857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solidFill>
                      <a:srgbClr val="FCE5CD"/>
                    </a:solidFill>
                  </a:tcPr>
                </a:tc>
              </a:tr>
              <a:tr h="350100">
                <a:tc>
                  <a:txBody>
                    <a:bodyPr/>
                    <a:lstStyle/>
                    <a:p>
                      <a:pPr indent="0" lvl="0" marL="0" marR="0" rtl="0" algn="l">
                        <a:lnSpc>
                          <a:spcPct val="115000"/>
                        </a:lnSpc>
                        <a:spcBef>
                          <a:spcPts val="0"/>
                        </a:spcBef>
                        <a:spcAft>
                          <a:spcPts val="0"/>
                        </a:spcAft>
                        <a:buClr>
                          <a:srgbClr val="000000"/>
                        </a:buClr>
                        <a:buSzPts val="1200"/>
                        <a:buFont typeface="Arial"/>
                        <a:buNone/>
                      </a:pPr>
                      <a:r>
                        <a:rPr b="1" lang="en" sz="1200" u="none" cap="none" strike="noStrike">
                          <a:latin typeface="Open Sans"/>
                          <a:ea typeface="Open Sans"/>
                          <a:cs typeface="Open Sans"/>
                          <a:sym typeface="Open Sans"/>
                        </a:rPr>
                        <a:t>Total offered rate (USD)</a:t>
                      </a:r>
                      <a:endParaRPr b="1" sz="1200" u="none" cap="none" strike="noStrike">
                        <a:latin typeface="Open Sans"/>
                        <a:ea typeface="Open Sans"/>
                        <a:cs typeface="Open Sans"/>
                        <a:sym typeface="Open Sans"/>
                      </a:endParaRPr>
                    </a:p>
                  </a:txBody>
                  <a:tcPr marT="19050" marB="19050" marR="28575" marL="2857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200"/>
                        <a:buFont typeface="Arial"/>
                        <a:buNone/>
                      </a:pPr>
                      <a:r>
                        <a:rPr b="1" lang="en" sz="1200" u="none" cap="none" strike="noStrike">
                          <a:latin typeface="Open Sans"/>
                          <a:ea typeface="Open Sans"/>
                          <a:cs typeface="Open Sans"/>
                          <a:sym typeface="Open Sans"/>
                        </a:rPr>
                        <a:t>20,000</a:t>
                      </a:r>
                      <a:endParaRPr b="1" sz="1200" u="none" cap="none" strike="noStrike">
                        <a:latin typeface="Open Sans"/>
                        <a:ea typeface="Open Sans"/>
                        <a:cs typeface="Open Sans"/>
                        <a:sym typeface="Open Sans"/>
                      </a:endParaRPr>
                    </a:p>
                  </a:txBody>
                  <a:tcPr marT="19050" marB="19050" marR="28575" marL="2857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200"/>
                        <a:buFont typeface="Arial"/>
                        <a:buNone/>
                      </a:pPr>
                      <a:r>
                        <a:rPr lang="en" sz="1200" u="none" cap="none" strike="noStrike">
                          <a:latin typeface="Open Sans"/>
                          <a:ea typeface="Open Sans"/>
                          <a:cs typeface="Open Sans"/>
                          <a:sym typeface="Open Sans"/>
                        </a:rPr>
                        <a:t>2</a:t>
                      </a:r>
                      <a:r>
                        <a:rPr lang="en" sz="1200">
                          <a:latin typeface="Open Sans"/>
                          <a:ea typeface="Open Sans"/>
                          <a:cs typeface="Open Sans"/>
                          <a:sym typeface="Open Sans"/>
                        </a:rPr>
                        <a:t>2</a:t>
                      </a:r>
                      <a:r>
                        <a:rPr lang="en" sz="1200" u="none" cap="none" strike="noStrike">
                          <a:latin typeface="Open Sans"/>
                          <a:ea typeface="Open Sans"/>
                          <a:cs typeface="Open Sans"/>
                          <a:sym typeface="Open Sans"/>
                        </a:rPr>
                        <a:t>,000</a:t>
                      </a:r>
                      <a:endParaRPr sz="1200" u="none" cap="none" strike="noStrike">
                        <a:latin typeface="Open Sans"/>
                        <a:ea typeface="Open Sans"/>
                        <a:cs typeface="Open Sans"/>
                        <a:sym typeface="Open Sans"/>
                      </a:endParaRPr>
                    </a:p>
                  </a:txBody>
                  <a:tcPr marT="19050" marB="19050" marR="28575" marL="2857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200"/>
                        <a:buFont typeface="Arial"/>
                        <a:buNone/>
                      </a:pPr>
                      <a:r>
                        <a:rPr lang="en" sz="1200" u="none" cap="none" strike="noStrike">
                          <a:latin typeface="Open Sans"/>
                          <a:ea typeface="Open Sans"/>
                          <a:cs typeface="Open Sans"/>
                          <a:sym typeface="Open Sans"/>
                        </a:rPr>
                        <a:t>2</a:t>
                      </a:r>
                      <a:r>
                        <a:rPr lang="en" sz="1200">
                          <a:latin typeface="Open Sans"/>
                          <a:ea typeface="Open Sans"/>
                          <a:cs typeface="Open Sans"/>
                          <a:sym typeface="Open Sans"/>
                        </a:rPr>
                        <a:t>2</a:t>
                      </a:r>
                      <a:r>
                        <a:rPr lang="en" sz="1200" u="none" cap="none" strike="noStrike">
                          <a:latin typeface="Open Sans"/>
                          <a:ea typeface="Open Sans"/>
                          <a:cs typeface="Open Sans"/>
                          <a:sym typeface="Open Sans"/>
                        </a:rPr>
                        <a:t>,000</a:t>
                      </a:r>
                      <a:endParaRPr sz="1200" u="none" cap="none" strike="noStrike">
                        <a:latin typeface="Open Sans"/>
                        <a:ea typeface="Open Sans"/>
                        <a:cs typeface="Open Sans"/>
                        <a:sym typeface="Open Sans"/>
                      </a:endParaRPr>
                    </a:p>
                  </a:txBody>
                  <a:tcPr marT="19050" marB="19050" marR="28575" marL="2857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200"/>
                        <a:buFont typeface="Arial"/>
                        <a:buNone/>
                      </a:pPr>
                      <a:r>
                        <a:rPr lang="en" sz="1200" u="none" cap="none" strike="noStrike">
                          <a:latin typeface="Open Sans"/>
                          <a:ea typeface="Open Sans"/>
                          <a:cs typeface="Open Sans"/>
                          <a:sym typeface="Open Sans"/>
                        </a:rPr>
                        <a:t>30,000</a:t>
                      </a:r>
                      <a:endParaRPr sz="1200" u="none" cap="none" strike="noStrike">
                        <a:latin typeface="Open Sans"/>
                        <a:ea typeface="Open Sans"/>
                        <a:cs typeface="Open Sans"/>
                        <a:sym typeface="Open Sans"/>
                      </a:endParaRPr>
                    </a:p>
                  </a:txBody>
                  <a:tcPr marT="19050" marB="19050" marR="28575" marL="2857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rowSpan="4">
                  <a:txBody>
                    <a:bodyPr/>
                    <a:lstStyle/>
                    <a:p>
                      <a:pPr indent="0" lvl="0" marL="0" marR="0" rtl="0" algn="l">
                        <a:lnSpc>
                          <a:spcPct val="115000"/>
                        </a:lnSpc>
                        <a:spcBef>
                          <a:spcPts val="0"/>
                        </a:spcBef>
                        <a:spcAft>
                          <a:spcPts val="0"/>
                        </a:spcAft>
                        <a:buClr>
                          <a:srgbClr val="000000"/>
                        </a:buClr>
                        <a:buSzPts val="1200"/>
                        <a:buFont typeface="Arial"/>
                        <a:buNone/>
                      </a:pPr>
                      <a:r>
                        <a:rPr i="1" lang="en" sz="1200" u="none" cap="none" strike="noStrike">
                          <a:latin typeface="Open Sans"/>
                          <a:ea typeface="Open Sans"/>
                          <a:cs typeface="Open Sans"/>
                          <a:sym typeface="Open Sans"/>
                        </a:rPr>
                        <a:t>Technical score of the offeror 5 is less than minimum 70% of </a:t>
                      </a:r>
                      <a:r>
                        <a:rPr i="1" lang="en" sz="1200">
                          <a:latin typeface="Open Sans"/>
                          <a:ea typeface="Open Sans"/>
                          <a:cs typeface="Open Sans"/>
                          <a:sym typeface="Open Sans"/>
                        </a:rPr>
                        <a:t>7</a:t>
                      </a:r>
                      <a:r>
                        <a:rPr i="1" lang="en" sz="1200" u="none" cap="none" strike="noStrike">
                          <a:latin typeface="Open Sans"/>
                          <a:ea typeface="Open Sans"/>
                          <a:cs typeface="Open Sans"/>
                          <a:sym typeface="Open Sans"/>
                        </a:rPr>
                        <a:t>0 points (49 points). Hence, the offeror 5 is not eligible to move to the next evaluation stage.</a:t>
                      </a:r>
                      <a:endParaRPr i="1" sz="1200" u="none" cap="none" strike="noStrike">
                        <a:latin typeface="Open Sans"/>
                        <a:ea typeface="Open Sans"/>
                        <a:cs typeface="Open Sans"/>
                        <a:sym typeface="Open Sans"/>
                      </a:endParaRPr>
                    </a:p>
                  </a:txBody>
                  <a:tcPr marT="19050" marB="19050" marR="28575" marL="2857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solidFill>
                      <a:srgbClr val="FCE5CD"/>
                    </a:solidFill>
                  </a:tcPr>
                </a:tc>
                <a:tc vMerge="1"/>
              </a:tr>
              <a:tr h="350100">
                <a:tc>
                  <a:txBody>
                    <a:bodyPr/>
                    <a:lstStyle/>
                    <a:p>
                      <a:pPr indent="0" lvl="0" marL="0" marR="0" rtl="0" algn="l">
                        <a:lnSpc>
                          <a:spcPct val="115000"/>
                        </a:lnSpc>
                        <a:spcBef>
                          <a:spcPts val="0"/>
                        </a:spcBef>
                        <a:spcAft>
                          <a:spcPts val="0"/>
                        </a:spcAft>
                        <a:buClr>
                          <a:srgbClr val="000000"/>
                        </a:buClr>
                        <a:buSzPts val="1200"/>
                        <a:buFont typeface="Arial"/>
                        <a:buNone/>
                      </a:pPr>
                      <a:r>
                        <a:rPr b="1" lang="en" sz="1200" u="none" cap="none" strike="noStrike">
                          <a:latin typeface="Open Sans"/>
                          <a:ea typeface="Open Sans"/>
                          <a:cs typeface="Open Sans"/>
                          <a:sym typeface="Open Sans"/>
                        </a:rPr>
                        <a:t>Financial score</a:t>
                      </a:r>
                      <a:endParaRPr b="1" sz="1200" u="none" cap="none" strike="noStrike">
                        <a:latin typeface="Open Sans"/>
                        <a:ea typeface="Open Sans"/>
                        <a:cs typeface="Open Sans"/>
                        <a:sym typeface="Open Sans"/>
                      </a:endParaRPr>
                    </a:p>
                  </a:txBody>
                  <a:tcPr marT="19050" marB="19050" marR="28575" marL="2857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rgbClr val="000000"/>
                        </a:buClr>
                        <a:buSzPts val="1200"/>
                        <a:buFont typeface="Arial"/>
                        <a:buNone/>
                      </a:pPr>
                      <a:r>
                        <a:rPr lang="en" sz="1200">
                          <a:latin typeface="Open Sans"/>
                          <a:ea typeface="Open Sans"/>
                          <a:cs typeface="Open Sans"/>
                          <a:sym typeface="Open Sans"/>
                        </a:rPr>
                        <a:t>3</a:t>
                      </a:r>
                      <a:r>
                        <a:rPr lang="en" sz="1200" u="none" cap="none" strike="noStrike">
                          <a:latin typeface="Open Sans"/>
                          <a:ea typeface="Open Sans"/>
                          <a:cs typeface="Open Sans"/>
                          <a:sym typeface="Open Sans"/>
                        </a:rPr>
                        <a:t>0</a:t>
                      </a:r>
                      <a:endParaRPr sz="1200" u="none" cap="none" strike="noStrike">
                        <a:latin typeface="Open Sans"/>
                        <a:ea typeface="Open Sans"/>
                        <a:cs typeface="Open Sans"/>
                        <a:sym typeface="Open Sans"/>
                      </a:endParaRPr>
                    </a:p>
                  </a:txBody>
                  <a:tcPr marT="19050" marB="19050" marR="28575" marL="2857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rgbClr val="000000"/>
                        </a:buClr>
                        <a:buSzPts val="1200"/>
                        <a:buFont typeface="Arial"/>
                        <a:buNone/>
                      </a:pPr>
                      <a:r>
                        <a:rPr lang="en" sz="1200">
                          <a:latin typeface="Open Sans"/>
                          <a:ea typeface="Open Sans"/>
                          <a:cs typeface="Open Sans"/>
                          <a:sym typeface="Open Sans"/>
                        </a:rPr>
                        <a:t>27.27</a:t>
                      </a:r>
                      <a:endParaRPr sz="1200" u="none" cap="none" strike="noStrike">
                        <a:latin typeface="Open Sans"/>
                        <a:ea typeface="Open Sans"/>
                        <a:cs typeface="Open Sans"/>
                        <a:sym typeface="Open Sans"/>
                      </a:endParaRPr>
                    </a:p>
                  </a:txBody>
                  <a:tcPr marT="19050" marB="19050" marR="28575" marL="2857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rgbClr val="000000"/>
                        </a:buClr>
                        <a:buSzPts val="1200"/>
                        <a:buFont typeface="Arial"/>
                        <a:buNone/>
                      </a:pPr>
                      <a:r>
                        <a:rPr lang="en" sz="1200">
                          <a:latin typeface="Open Sans"/>
                          <a:ea typeface="Open Sans"/>
                          <a:cs typeface="Open Sans"/>
                          <a:sym typeface="Open Sans"/>
                        </a:rPr>
                        <a:t>27.27</a:t>
                      </a:r>
                      <a:endParaRPr sz="1200" u="none" cap="none" strike="noStrike">
                        <a:latin typeface="Open Sans"/>
                        <a:ea typeface="Open Sans"/>
                        <a:cs typeface="Open Sans"/>
                        <a:sym typeface="Open Sans"/>
                      </a:endParaRPr>
                    </a:p>
                  </a:txBody>
                  <a:tcPr marT="19050" marB="19050" marR="28575" marL="2857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rgbClr val="000000"/>
                        </a:buClr>
                        <a:buSzPts val="1200"/>
                        <a:buFont typeface="Arial"/>
                        <a:buNone/>
                      </a:pPr>
                      <a:r>
                        <a:rPr lang="en" sz="1200">
                          <a:latin typeface="Open Sans"/>
                          <a:ea typeface="Open Sans"/>
                          <a:cs typeface="Open Sans"/>
                          <a:sym typeface="Open Sans"/>
                        </a:rPr>
                        <a:t>20</a:t>
                      </a:r>
                      <a:endParaRPr sz="1200" u="none" cap="none" strike="noStrike">
                        <a:latin typeface="Open Sans"/>
                        <a:ea typeface="Open Sans"/>
                        <a:cs typeface="Open Sans"/>
                        <a:sym typeface="Open Sans"/>
                      </a:endParaRPr>
                    </a:p>
                  </a:txBody>
                  <a:tcPr marT="19050" marB="19050" marR="28575" marL="2857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vMerge="1"/>
                <a:tc vMerge="1"/>
              </a:tr>
              <a:tr h="350100">
                <a:tc>
                  <a:txBody>
                    <a:bodyPr/>
                    <a:lstStyle/>
                    <a:p>
                      <a:pPr indent="0" lvl="0" marL="0" marR="0" rtl="0" algn="l">
                        <a:lnSpc>
                          <a:spcPct val="115000"/>
                        </a:lnSpc>
                        <a:spcBef>
                          <a:spcPts val="0"/>
                        </a:spcBef>
                        <a:spcAft>
                          <a:spcPts val="0"/>
                        </a:spcAft>
                        <a:buClr>
                          <a:srgbClr val="000000"/>
                        </a:buClr>
                        <a:buSzPts val="1200"/>
                        <a:buFont typeface="Arial"/>
                        <a:buNone/>
                      </a:pPr>
                      <a:r>
                        <a:rPr b="1" lang="en" sz="1200" u="none" cap="none" strike="noStrike">
                          <a:latin typeface="Open Sans"/>
                          <a:ea typeface="Open Sans"/>
                          <a:cs typeface="Open Sans"/>
                          <a:sym typeface="Open Sans"/>
                        </a:rPr>
                        <a:t>Accumulative score</a:t>
                      </a:r>
                      <a:endParaRPr b="1" sz="1200" u="none" cap="none" strike="noStrike">
                        <a:latin typeface="Open Sans"/>
                        <a:ea typeface="Open Sans"/>
                        <a:cs typeface="Open Sans"/>
                        <a:sym typeface="Open Sans"/>
                      </a:endParaRPr>
                    </a:p>
                  </a:txBody>
                  <a:tcPr marT="19050" marB="19050" marR="28575" marL="2857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rgbClr val="000000"/>
                        </a:buClr>
                        <a:buSzPts val="1200"/>
                        <a:buFont typeface="Arial"/>
                        <a:buNone/>
                      </a:pPr>
                      <a:r>
                        <a:rPr lang="en" sz="1200" u="none" cap="none" strike="noStrike">
                          <a:latin typeface="Open Sans"/>
                          <a:ea typeface="Open Sans"/>
                          <a:cs typeface="Open Sans"/>
                          <a:sym typeface="Open Sans"/>
                        </a:rPr>
                        <a:t>80</a:t>
                      </a:r>
                      <a:endParaRPr sz="1200" u="none" cap="none" strike="noStrike">
                        <a:latin typeface="Open Sans"/>
                        <a:ea typeface="Open Sans"/>
                        <a:cs typeface="Open Sans"/>
                        <a:sym typeface="Open Sans"/>
                      </a:endParaRPr>
                    </a:p>
                  </a:txBody>
                  <a:tcPr marT="19050" marB="19050" marR="28575" marL="2857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rgbClr val="000000"/>
                        </a:buClr>
                        <a:buSzPts val="1200"/>
                        <a:buFont typeface="Arial"/>
                        <a:buNone/>
                      </a:pPr>
                      <a:r>
                        <a:rPr lang="en" sz="1200" u="none" cap="none" strike="noStrike">
                          <a:latin typeface="Open Sans"/>
                          <a:ea typeface="Open Sans"/>
                          <a:cs typeface="Open Sans"/>
                          <a:sym typeface="Open Sans"/>
                        </a:rPr>
                        <a:t>7</a:t>
                      </a:r>
                      <a:r>
                        <a:rPr lang="en" sz="1200">
                          <a:latin typeface="Open Sans"/>
                          <a:ea typeface="Open Sans"/>
                          <a:cs typeface="Open Sans"/>
                          <a:sym typeface="Open Sans"/>
                        </a:rPr>
                        <a:t>7.27</a:t>
                      </a:r>
                      <a:endParaRPr sz="1200" u="none" cap="none" strike="noStrike">
                        <a:latin typeface="Open Sans"/>
                        <a:ea typeface="Open Sans"/>
                        <a:cs typeface="Open Sans"/>
                        <a:sym typeface="Open Sans"/>
                      </a:endParaRPr>
                    </a:p>
                  </a:txBody>
                  <a:tcPr marT="19050" marB="19050" marR="28575" marL="2857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rgbClr val="000000"/>
                        </a:buClr>
                        <a:buSzPts val="1200"/>
                        <a:buFont typeface="Arial"/>
                        <a:buNone/>
                      </a:pPr>
                      <a:r>
                        <a:rPr b="1" lang="en" sz="1200">
                          <a:latin typeface="Open Sans"/>
                          <a:ea typeface="Open Sans"/>
                          <a:cs typeface="Open Sans"/>
                          <a:sym typeface="Open Sans"/>
                        </a:rPr>
                        <a:t>82.27</a:t>
                      </a:r>
                      <a:endParaRPr b="1" sz="1200" u="none" cap="none" strike="noStrike">
                        <a:latin typeface="Open Sans"/>
                        <a:ea typeface="Open Sans"/>
                        <a:cs typeface="Open Sans"/>
                        <a:sym typeface="Open Sans"/>
                      </a:endParaRPr>
                    </a:p>
                  </a:txBody>
                  <a:tcPr marT="19050" marB="19050" marR="28575" marL="2857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rgbClr val="000000"/>
                        </a:buClr>
                        <a:buSzPts val="1200"/>
                        <a:buFont typeface="Arial"/>
                        <a:buNone/>
                      </a:pPr>
                      <a:r>
                        <a:rPr lang="en" sz="1200" u="none" cap="none" strike="noStrike">
                          <a:latin typeface="Open Sans"/>
                          <a:ea typeface="Open Sans"/>
                          <a:cs typeface="Open Sans"/>
                          <a:sym typeface="Open Sans"/>
                        </a:rPr>
                        <a:t>7</a:t>
                      </a:r>
                      <a:r>
                        <a:rPr lang="en" sz="1200">
                          <a:latin typeface="Open Sans"/>
                          <a:ea typeface="Open Sans"/>
                          <a:cs typeface="Open Sans"/>
                          <a:sym typeface="Open Sans"/>
                        </a:rPr>
                        <a:t>6</a:t>
                      </a:r>
                      <a:endParaRPr sz="1200" u="none" cap="none" strike="noStrike">
                        <a:latin typeface="Open Sans"/>
                        <a:ea typeface="Open Sans"/>
                        <a:cs typeface="Open Sans"/>
                        <a:sym typeface="Open Sans"/>
                      </a:endParaRPr>
                    </a:p>
                  </a:txBody>
                  <a:tcPr marT="19050" marB="19050" marR="28575" marL="2857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vMerge="1"/>
                <a:tc vMerge="1"/>
              </a:tr>
              <a:tr h="427875">
                <a:tc>
                  <a:txBody>
                    <a:bodyPr/>
                    <a:lstStyle/>
                    <a:p>
                      <a:pPr indent="0" lvl="0" marL="0" marR="0" rtl="0" algn="l">
                        <a:lnSpc>
                          <a:spcPct val="115000"/>
                        </a:lnSpc>
                        <a:spcBef>
                          <a:spcPts val="0"/>
                        </a:spcBef>
                        <a:spcAft>
                          <a:spcPts val="0"/>
                        </a:spcAft>
                        <a:buClr>
                          <a:srgbClr val="000000"/>
                        </a:buClr>
                        <a:buSzPts val="1200"/>
                        <a:buFont typeface="Arial"/>
                        <a:buNone/>
                      </a:pPr>
                      <a:r>
                        <a:rPr b="1" lang="en" sz="1200" u="none" cap="none" strike="noStrike">
                          <a:latin typeface="Open Sans"/>
                          <a:ea typeface="Open Sans"/>
                          <a:cs typeface="Open Sans"/>
                          <a:sym typeface="Open Sans"/>
                        </a:rPr>
                        <a:t>Award rank</a:t>
                      </a:r>
                      <a:endParaRPr b="1" sz="1200" u="none" cap="none" strike="noStrike">
                        <a:latin typeface="Open Sans"/>
                        <a:ea typeface="Open Sans"/>
                        <a:cs typeface="Open Sans"/>
                        <a:sym typeface="Open Sans"/>
                      </a:endParaRPr>
                    </a:p>
                  </a:txBody>
                  <a:tcPr marT="19050" marB="19050" marR="28575" marL="2857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rgbClr val="000000"/>
                        </a:buClr>
                        <a:buSzPts val="1200"/>
                        <a:buFont typeface="Arial"/>
                        <a:buNone/>
                      </a:pPr>
                      <a:r>
                        <a:rPr lang="en" sz="1200" u="none" cap="none" strike="noStrike">
                          <a:latin typeface="Open Sans"/>
                          <a:ea typeface="Open Sans"/>
                          <a:cs typeface="Open Sans"/>
                          <a:sym typeface="Open Sans"/>
                        </a:rPr>
                        <a:t>2</a:t>
                      </a:r>
                      <a:endParaRPr sz="1200" u="none" cap="none" strike="noStrike">
                        <a:latin typeface="Open Sans"/>
                        <a:ea typeface="Open Sans"/>
                        <a:cs typeface="Open Sans"/>
                        <a:sym typeface="Open Sans"/>
                      </a:endParaRPr>
                    </a:p>
                  </a:txBody>
                  <a:tcPr marT="19050" marB="19050" marR="28575" marL="2857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rgbClr val="000000"/>
                        </a:buClr>
                        <a:buSzPts val="1200"/>
                        <a:buFont typeface="Arial"/>
                        <a:buNone/>
                      </a:pPr>
                      <a:r>
                        <a:rPr lang="en" sz="1200" u="none" cap="none" strike="noStrike">
                          <a:latin typeface="Open Sans"/>
                          <a:ea typeface="Open Sans"/>
                          <a:cs typeface="Open Sans"/>
                          <a:sym typeface="Open Sans"/>
                        </a:rPr>
                        <a:t>4</a:t>
                      </a:r>
                      <a:endParaRPr sz="1200" u="none" cap="none" strike="noStrike">
                        <a:latin typeface="Open Sans"/>
                        <a:ea typeface="Open Sans"/>
                        <a:cs typeface="Open Sans"/>
                        <a:sym typeface="Open Sans"/>
                      </a:endParaRPr>
                    </a:p>
                  </a:txBody>
                  <a:tcPr marT="19050" marB="19050" marR="28575" marL="2857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marR="0" rtl="0" algn="ctr">
                        <a:lnSpc>
                          <a:spcPct val="115000"/>
                        </a:lnSpc>
                        <a:spcBef>
                          <a:spcPts val="0"/>
                        </a:spcBef>
                        <a:spcAft>
                          <a:spcPts val="0"/>
                        </a:spcAft>
                        <a:buClr>
                          <a:srgbClr val="000000"/>
                        </a:buClr>
                        <a:buSzPts val="1200"/>
                        <a:buFont typeface="Arial"/>
                        <a:buNone/>
                      </a:pPr>
                      <a:r>
                        <a:rPr b="1" lang="en" sz="1200" u="none" cap="none" strike="noStrike">
                          <a:latin typeface="Open Sans"/>
                          <a:ea typeface="Open Sans"/>
                          <a:cs typeface="Open Sans"/>
                          <a:sym typeface="Open Sans"/>
                        </a:rPr>
                        <a:t>1</a:t>
                      </a:r>
                      <a:endParaRPr b="1" sz="1200" u="none" cap="none" strike="noStrike">
                        <a:latin typeface="Open Sans"/>
                        <a:ea typeface="Open Sans"/>
                        <a:cs typeface="Open Sans"/>
                        <a:sym typeface="Open Sans"/>
                      </a:endParaRPr>
                    </a:p>
                  </a:txBody>
                  <a:tcPr marT="19050" marB="19050" marR="28575" marL="2857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solidFill>
                      <a:srgbClr val="CFE2F3"/>
                    </a:solidFill>
                  </a:tcPr>
                </a:tc>
                <a:tc>
                  <a:txBody>
                    <a:bodyPr/>
                    <a:lstStyle/>
                    <a:p>
                      <a:pPr indent="0" lvl="0" marL="0" marR="0" rtl="0" algn="ctr">
                        <a:lnSpc>
                          <a:spcPct val="115000"/>
                        </a:lnSpc>
                        <a:spcBef>
                          <a:spcPts val="0"/>
                        </a:spcBef>
                        <a:spcAft>
                          <a:spcPts val="0"/>
                        </a:spcAft>
                        <a:buClr>
                          <a:srgbClr val="000000"/>
                        </a:buClr>
                        <a:buSzPts val="1200"/>
                        <a:buFont typeface="Arial"/>
                        <a:buNone/>
                      </a:pPr>
                      <a:r>
                        <a:rPr lang="en" sz="1200" u="none" cap="none" strike="noStrike">
                          <a:latin typeface="Open Sans"/>
                          <a:ea typeface="Open Sans"/>
                          <a:cs typeface="Open Sans"/>
                          <a:sym typeface="Open Sans"/>
                        </a:rPr>
                        <a:t>3</a:t>
                      </a:r>
                      <a:endParaRPr sz="1200" u="none" cap="none" strike="noStrike">
                        <a:latin typeface="Open Sans"/>
                        <a:ea typeface="Open Sans"/>
                        <a:cs typeface="Open Sans"/>
                        <a:sym typeface="Open Sans"/>
                      </a:endParaRPr>
                    </a:p>
                  </a:txBody>
                  <a:tcPr marT="19050" marB="19050" marR="28575" marL="2857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vMerge="1"/>
                <a:tc vMerge="1"/>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g2e952864bce_0_6"/>
          <p:cNvSpPr txBox="1"/>
          <p:nvPr>
            <p:ph type="title"/>
          </p:nvPr>
        </p:nvSpPr>
        <p:spPr>
          <a:xfrm>
            <a:off x="640075" y="408625"/>
            <a:ext cx="8085900" cy="462300"/>
          </a:xfrm>
          <a:prstGeom prst="rect">
            <a:avLst/>
          </a:prstGeom>
          <a:noFill/>
          <a:ln>
            <a:noFill/>
          </a:ln>
        </p:spPr>
        <p:txBody>
          <a:bodyPr anchorCtr="0" anchor="ctr" bIns="0" lIns="0" spcFirstLastPara="1" rIns="0" wrap="square" tIns="0">
            <a:noAutofit/>
          </a:bodyPr>
          <a:lstStyle/>
          <a:p>
            <a:pPr indent="0" lvl="0" marL="0" rtl="0" algn="l">
              <a:lnSpc>
                <a:spcPct val="100000"/>
              </a:lnSpc>
              <a:spcBef>
                <a:spcPts val="0"/>
              </a:spcBef>
              <a:spcAft>
                <a:spcPts val="0"/>
              </a:spcAft>
              <a:buSzPts val="3000"/>
              <a:buNone/>
            </a:pPr>
            <a:r>
              <a:rPr lang="en" sz="2800">
                <a:latin typeface="Roboto"/>
                <a:ea typeface="Roboto"/>
                <a:cs typeface="Roboto"/>
                <a:sym typeface="Roboto"/>
              </a:rPr>
              <a:t>Outline</a:t>
            </a:r>
            <a:endParaRPr sz="2800">
              <a:latin typeface="Roboto"/>
              <a:ea typeface="Roboto"/>
              <a:cs typeface="Roboto"/>
              <a:sym typeface="Roboto"/>
            </a:endParaRPr>
          </a:p>
        </p:txBody>
      </p:sp>
      <p:sp>
        <p:nvSpPr>
          <p:cNvPr id="141" name="Google Shape;141;g2e952864bce_0_6"/>
          <p:cNvSpPr txBox="1"/>
          <p:nvPr>
            <p:ph idx="12" type="sldNum"/>
          </p:nvPr>
        </p:nvSpPr>
        <p:spPr>
          <a:xfrm>
            <a:off x="8247150" y="4596275"/>
            <a:ext cx="256800" cy="183000"/>
          </a:xfrm>
          <a:prstGeom prst="rect">
            <a:avLst/>
          </a:prstGeom>
          <a:noFill/>
          <a:ln>
            <a:noFill/>
          </a:ln>
        </p:spPr>
        <p:txBody>
          <a:bodyPr anchorCtr="0" anchor="b" bIns="0" lIns="0" spcFirstLastPara="1" rIns="0" wrap="square" tIns="0">
            <a:noAutofit/>
          </a:bodyPr>
          <a:lstStyle/>
          <a:p>
            <a:pPr indent="0" lvl="0" marL="0" rtl="0" algn="r">
              <a:lnSpc>
                <a:spcPct val="100000"/>
              </a:lnSpc>
              <a:spcBef>
                <a:spcPts val="0"/>
              </a:spcBef>
              <a:spcAft>
                <a:spcPts val="0"/>
              </a:spcAft>
              <a:buClr>
                <a:srgbClr val="000000"/>
              </a:buClr>
              <a:buSzPts val="900"/>
              <a:buFont typeface="Arial"/>
              <a:buNone/>
            </a:pPr>
            <a:fld id="{00000000-1234-1234-1234-123412341234}" type="slidenum">
              <a:rPr lang="en"/>
              <a:t>‹#›</a:t>
            </a:fld>
            <a:endParaRPr/>
          </a:p>
        </p:txBody>
      </p:sp>
      <p:sp>
        <p:nvSpPr>
          <p:cNvPr id="142" name="Google Shape;142;g2e952864bce_0_6"/>
          <p:cNvSpPr txBox="1"/>
          <p:nvPr>
            <p:ph idx="1" type="body"/>
          </p:nvPr>
        </p:nvSpPr>
        <p:spPr>
          <a:xfrm>
            <a:off x="843650" y="1208100"/>
            <a:ext cx="7882500" cy="3192600"/>
          </a:xfrm>
          <a:prstGeom prst="rect">
            <a:avLst/>
          </a:prstGeom>
          <a:noFill/>
          <a:ln>
            <a:noFill/>
          </a:ln>
        </p:spPr>
        <p:txBody>
          <a:bodyPr anchorCtr="0" anchor="t" bIns="0" lIns="0" spcFirstLastPara="1" rIns="0" wrap="square" tIns="0">
            <a:noAutofit/>
          </a:bodyPr>
          <a:lstStyle/>
          <a:p>
            <a:pPr indent="-355600" lvl="0" marL="457200" rtl="0" algn="l">
              <a:lnSpc>
                <a:spcPct val="150000"/>
              </a:lnSpc>
              <a:spcBef>
                <a:spcPts val="0"/>
              </a:spcBef>
              <a:spcAft>
                <a:spcPts val="0"/>
              </a:spcAft>
              <a:buSzPts val="2000"/>
              <a:buFont typeface="Open Sans"/>
              <a:buAutoNum type="arabicPeriod"/>
            </a:pPr>
            <a:r>
              <a:rPr lang="en" sz="2000"/>
              <a:t>Project detail</a:t>
            </a:r>
            <a:endParaRPr sz="2000"/>
          </a:p>
          <a:p>
            <a:pPr indent="-355600" lvl="0" marL="457200" rtl="0" algn="l">
              <a:lnSpc>
                <a:spcPct val="150000"/>
              </a:lnSpc>
              <a:spcBef>
                <a:spcPts val="0"/>
              </a:spcBef>
              <a:spcAft>
                <a:spcPts val="0"/>
              </a:spcAft>
              <a:buSzPts val="2000"/>
              <a:buAutoNum type="arabicPeriod"/>
            </a:pPr>
            <a:r>
              <a:rPr lang="en" sz="2000"/>
              <a:t>Evaluation criteria</a:t>
            </a:r>
            <a:endParaRPr sz="2000"/>
          </a:p>
          <a:p>
            <a:pPr indent="-355600" lvl="0" marL="457200" rtl="0" algn="l">
              <a:lnSpc>
                <a:spcPct val="150000"/>
              </a:lnSpc>
              <a:spcBef>
                <a:spcPts val="0"/>
              </a:spcBef>
              <a:spcAft>
                <a:spcPts val="0"/>
              </a:spcAft>
              <a:buSzPts val="2000"/>
              <a:buAutoNum type="arabicPeriod"/>
            </a:pPr>
            <a:r>
              <a:rPr lang="en" sz="2000"/>
              <a:t>Procurement timeline</a:t>
            </a:r>
            <a:endParaRPr sz="2000"/>
          </a:p>
          <a:p>
            <a:pPr indent="-355600" lvl="0" marL="457200" rtl="0" algn="l">
              <a:lnSpc>
                <a:spcPct val="150000"/>
              </a:lnSpc>
              <a:spcBef>
                <a:spcPts val="0"/>
              </a:spcBef>
              <a:spcAft>
                <a:spcPts val="0"/>
              </a:spcAft>
              <a:buSzPts val="2000"/>
              <a:buAutoNum type="arabicPeriod"/>
            </a:pPr>
            <a:r>
              <a:rPr lang="en" sz="2000"/>
              <a:t>Returnable bidding forms</a:t>
            </a:r>
            <a:endParaRPr sz="2000"/>
          </a:p>
          <a:p>
            <a:pPr indent="-355600" lvl="0" marL="457200" rtl="0" algn="l">
              <a:lnSpc>
                <a:spcPct val="150000"/>
              </a:lnSpc>
              <a:spcBef>
                <a:spcPts val="0"/>
              </a:spcBef>
              <a:spcAft>
                <a:spcPts val="0"/>
              </a:spcAft>
              <a:buSzPts val="2000"/>
              <a:buAutoNum type="arabicPeriod"/>
            </a:pPr>
            <a:r>
              <a:rPr lang="en" sz="2000"/>
              <a:t>Common bidding issues</a:t>
            </a:r>
            <a:endParaRPr sz="2000"/>
          </a:p>
          <a:p>
            <a:pPr indent="-355600" lvl="0" marL="457200" rtl="0" algn="l">
              <a:lnSpc>
                <a:spcPct val="150000"/>
              </a:lnSpc>
              <a:spcBef>
                <a:spcPts val="0"/>
              </a:spcBef>
              <a:spcAft>
                <a:spcPts val="0"/>
              </a:spcAft>
              <a:buSzPts val="2000"/>
              <a:buAutoNum type="arabicPeriod"/>
            </a:pPr>
            <a:r>
              <a:rPr lang="en" sz="2000"/>
              <a:t>Q&amp;A</a:t>
            </a:r>
            <a:endParaRPr sz="200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sp>
        <p:nvSpPr>
          <p:cNvPr id="273" name="Google Shape;273;g2e952864bce_0_150"/>
          <p:cNvSpPr txBox="1"/>
          <p:nvPr>
            <p:ph type="title"/>
          </p:nvPr>
        </p:nvSpPr>
        <p:spPr>
          <a:xfrm>
            <a:off x="640200" y="182875"/>
            <a:ext cx="4439100" cy="1483200"/>
          </a:xfrm>
          <a:prstGeom prst="rect">
            <a:avLst/>
          </a:prstGeom>
          <a:noFill/>
          <a:ln>
            <a:noFill/>
          </a:ln>
        </p:spPr>
        <p:txBody>
          <a:bodyPr anchorCtr="0" anchor="b" bIns="0" lIns="0" spcFirstLastPara="1" rIns="0" wrap="square" tIns="0">
            <a:noAutofit/>
          </a:bodyPr>
          <a:lstStyle/>
          <a:p>
            <a:pPr indent="0" lvl="0" marL="0" rtl="0" algn="l">
              <a:lnSpc>
                <a:spcPct val="100000"/>
              </a:lnSpc>
              <a:spcBef>
                <a:spcPts val="0"/>
              </a:spcBef>
              <a:spcAft>
                <a:spcPts val="0"/>
              </a:spcAft>
              <a:buSzPts val="3000"/>
              <a:buNone/>
            </a:pPr>
            <a:r>
              <a:rPr b="1" lang="en" sz="7200">
                <a:latin typeface="Open Sans ExtraBold"/>
                <a:ea typeface="Open Sans ExtraBold"/>
                <a:cs typeface="Open Sans ExtraBold"/>
                <a:sym typeface="Open Sans ExtraBold"/>
              </a:rPr>
              <a:t>3</a:t>
            </a:r>
            <a:endParaRPr b="1" sz="7200">
              <a:latin typeface="Open Sans ExtraBold"/>
              <a:ea typeface="Open Sans ExtraBold"/>
              <a:cs typeface="Open Sans ExtraBold"/>
              <a:sym typeface="Open Sans ExtraBold"/>
            </a:endParaRPr>
          </a:p>
        </p:txBody>
      </p:sp>
      <p:sp>
        <p:nvSpPr>
          <p:cNvPr id="274" name="Google Shape;274;g2e952864bce_0_150"/>
          <p:cNvSpPr txBox="1"/>
          <p:nvPr>
            <p:ph idx="2" type="subTitle"/>
          </p:nvPr>
        </p:nvSpPr>
        <p:spPr>
          <a:xfrm>
            <a:off x="645100" y="1666200"/>
            <a:ext cx="7858800" cy="796500"/>
          </a:xfrm>
          <a:prstGeom prst="rect">
            <a:avLst/>
          </a:prstGeom>
          <a:noFill/>
          <a:ln>
            <a:noFill/>
          </a:ln>
        </p:spPr>
        <p:txBody>
          <a:bodyPr anchorCtr="0" anchor="t" bIns="0" lIns="0" spcFirstLastPara="1" rIns="0" wrap="square" tIns="0">
            <a:noAutofit/>
          </a:bodyPr>
          <a:lstStyle/>
          <a:p>
            <a:pPr indent="0" lvl="0" marL="0" rtl="0" algn="l">
              <a:lnSpc>
                <a:spcPct val="120000"/>
              </a:lnSpc>
              <a:spcBef>
                <a:spcPts val="400"/>
              </a:spcBef>
              <a:spcAft>
                <a:spcPts val="0"/>
              </a:spcAft>
              <a:buSzPts val="2100"/>
              <a:buNone/>
            </a:pPr>
            <a:r>
              <a:rPr b="1" lang="en" sz="2700">
                <a:latin typeface="Open Sans ExtraBold"/>
                <a:ea typeface="Open Sans ExtraBold"/>
                <a:cs typeface="Open Sans ExtraBold"/>
                <a:sym typeface="Open Sans ExtraBold"/>
              </a:rPr>
              <a:t>PROCUREMENT TIMELINE</a:t>
            </a:r>
            <a:endParaRPr b="1" sz="2700">
              <a:latin typeface="Open Sans ExtraBold"/>
              <a:ea typeface="Open Sans ExtraBold"/>
              <a:cs typeface="Open Sans ExtraBold"/>
              <a:sym typeface="Open Sans ExtraBold"/>
            </a:endParaRPr>
          </a:p>
        </p:txBody>
      </p:sp>
      <p:pic>
        <p:nvPicPr>
          <p:cNvPr id="275" name="Google Shape;275;g2e952864bce_0_150"/>
          <p:cNvPicPr preferRelativeResize="0"/>
          <p:nvPr/>
        </p:nvPicPr>
        <p:blipFill rotWithShape="1">
          <a:blip r:embed="rId3">
            <a:alphaModFix amt="50000"/>
          </a:blip>
          <a:srcRect b="5514" l="2042" r="2042" t="82208"/>
          <a:stretch/>
        </p:blipFill>
        <p:spPr>
          <a:xfrm>
            <a:off x="0" y="3533775"/>
            <a:ext cx="9189674" cy="1609723"/>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sp>
        <p:nvSpPr>
          <p:cNvPr id="280" name="Google Shape;280;g210bd59b3f2_0_0"/>
          <p:cNvSpPr txBox="1"/>
          <p:nvPr>
            <p:ph type="title"/>
          </p:nvPr>
        </p:nvSpPr>
        <p:spPr>
          <a:xfrm>
            <a:off x="640075" y="411476"/>
            <a:ext cx="7868100" cy="655800"/>
          </a:xfrm>
          <a:prstGeom prst="rect">
            <a:avLst/>
          </a:prstGeom>
          <a:noFill/>
          <a:ln>
            <a:noFill/>
          </a:ln>
        </p:spPr>
        <p:txBody>
          <a:bodyPr anchorCtr="0" anchor="ctr" bIns="0" lIns="0" spcFirstLastPara="1" rIns="0" wrap="square" tIns="0">
            <a:noAutofit/>
          </a:bodyPr>
          <a:lstStyle/>
          <a:p>
            <a:pPr indent="0" lvl="0" marL="0" rtl="0" algn="l">
              <a:lnSpc>
                <a:spcPct val="100000"/>
              </a:lnSpc>
              <a:spcBef>
                <a:spcPts val="0"/>
              </a:spcBef>
              <a:spcAft>
                <a:spcPts val="0"/>
              </a:spcAft>
              <a:buSzPts val="3000"/>
              <a:buNone/>
            </a:pPr>
            <a:r>
              <a:rPr lang="en" sz="2700"/>
              <a:t>Anticipated Timeline for the procurement</a:t>
            </a:r>
            <a:endParaRPr sz="2700"/>
          </a:p>
        </p:txBody>
      </p:sp>
      <p:sp>
        <p:nvSpPr>
          <p:cNvPr id="281" name="Google Shape;281;g210bd59b3f2_0_0"/>
          <p:cNvSpPr txBox="1"/>
          <p:nvPr>
            <p:ph idx="12" type="sldNum"/>
          </p:nvPr>
        </p:nvSpPr>
        <p:spPr>
          <a:xfrm>
            <a:off x="8247150" y="4672475"/>
            <a:ext cx="256800" cy="183000"/>
          </a:xfrm>
          <a:prstGeom prst="rect">
            <a:avLst/>
          </a:prstGeom>
          <a:noFill/>
          <a:ln>
            <a:noFill/>
          </a:ln>
        </p:spPr>
        <p:txBody>
          <a:bodyPr anchorCtr="0" anchor="b" bIns="0" lIns="0" spcFirstLastPara="1" rIns="0" wrap="square" tIns="0">
            <a:noAutofit/>
          </a:bodyPr>
          <a:lstStyle/>
          <a:p>
            <a:pPr indent="0" lvl="0" marL="0" rtl="0" algn="r">
              <a:lnSpc>
                <a:spcPct val="100000"/>
              </a:lnSpc>
              <a:spcBef>
                <a:spcPts val="0"/>
              </a:spcBef>
              <a:spcAft>
                <a:spcPts val="0"/>
              </a:spcAft>
              <a:buClr>
                <a:srgbClr val="000000"/>
              </a:buClr>
              <a:buSzPts val="900"/>
              <a:buFont typeface="Arial"/>
              <a:buNone/>
            </a:pPr>
            <a:fld id="{00000000-1234-1234-1234-123412341234}" type="slidenum">
              <a:rPr lang="en"/>
              <a:t>‹#›</a:t>
            </a:fld>
            <a:endParaRPr/>
          </a:p>
        </p:txBody>
      </p:sp>
      <p:sp>
        <p:nvSpPr>
          <p:cNvPr id="282" name="Google Shape;282;g210bd59b3f2_0_0"/>
          <p:cNvSpPr txBox="1"/>
          <p:nvPr/>
        </p:nvSpPr>
        <p:spPr>
          <a:xfrm>
            <a:off x="640075" y="1863625"/>
            <a:ext cx="1074600" cy="3540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200"/>
              <a:buFont typeface="Arial"/>
              <a:buNone/>
            </a:pPr>
            <a:r>
              <a:rPr b="1" i="0" lang="en" sz="1100" u="none" cap="none" strike="noStrike">
                <a:solidFill>
                  <a:srgbClr val="000000"/>
                </a:solidFill>
                <a:latin typeface="Open Sans ExtraBold"/>
                <a:ea typeface="Open Sans ExtraBold"/>
                <a:cs typeface="Open Sans ExtraBold"/>
                <a:sym typeface="Open Sans ExtraBold"/>
              </a:rPr>
              <a:t>13</a:t>
            </a:r>
            <a:r>
              <a:rPr b="1" lang="en" sz="1100">
                <a:latin typeface="Open Sans ExtraBold"/>
                <a:ea typeface="Open Sans ExtraBold"/>
                <a:cs typeface="Open Sans ExtraBold"/>
                <a:sym typeface="Open Sans ExtraBold"/>
              </a:rPr>
              <a:t> Sep</a:t>
            </a:r>
            <a:r>
              <a:rPr b="1" i="0" lang="en" sz="1100" u="none" cap="none" strike="noStrike">
                <a:solidFill>
                  <a:srgbClr val="000000"/>
                </a:solidFill>
                <a:latin typeface="Open Sans ExtraBold"/>
                <a:ea typeface="Open Sans ExtraBold"/>
                <a:cs typeface="Open Sans ExtraBold"/>
                <a:sym typeface="Open Sans ExtraBold"/>
              </a:rPr>
              <a:t> 2024</a:t>
            </a:r>
            <a:endParaRPr b="1" i="0" sz="1100" u="none" cap="none" strike="noStrike">
              <a:solidFill>
                <a:srgbClr val="000000"/>
              </a:solidFill>
              <a:latin typeface="Open Sans ExtraBold"/>
              <a:ea typeface="Open Sans ExtraBold"/>
              <a:cs typeface="Open Sans ExtraBold"/>
              <a:sym typeface="Open Sans ExtraBold"/>
            </a:endParaRPr>
          </a:p>
        </p:txBody>
      </p:sp>
      <p:sp>
        <p:nvSpPr>
          <p:cNvPr id="283" name="Google Shape;283;g210bd59b3f2_0_0"/>
          <p:cNvSpPr txBox="1"/>
          <p:nvPr/>
        </p:nvSpPr>
        <p:spPr>
          <a:xfrm>
            <a:off x="5348450" y="1844400"/>
            <a:ext cx="1104600" cy="3540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200"/>
              <a:buFont typeface="Arial"/>
              <a:buNone/>
            </a:pPr>
            <a:r>
              <a:rPr b="1" lang="en" sz="1100">
                <a:latin typeface="Open Sans ExtraBold"/>
                <a:ea typeface="Open Sans ExtraBold"/>
                <a:cs typeface="Open Sans ExtraBold"/>
                <a:sym typeface="Open Sans ExtraBold"/>
              </a:rPr>
              <a:t>14 Oct</a:t>
            </a:r>
            <a:r>
              <a:rPr b="1" i="0" lang="en" sz="1100" u="none" cap="none" strike="noStrike">
                <a:solidFill>
                  <a:srgbClr val="000000"/>
                </a:solidFill>
                <a:latin typeface="Open Sans ExtraBold"/>
                <a:ea typeface="Open Sans ExtraBold"/>
                <a:cs typeface="Open Sans ExtraBold"/>
                <a:sym typeface="Open Sans ExtraBold"/>
              </a:rPr>
              <a:t> 2024</a:t>
            </a:r>
            <a:endParaRPr b="1" i="0" sz="1100" u="none" cap="none" strike="noStrike">
              <a:solidFill>
                <a:srgbClr val="000000"/>
              </a:solidFill>
              <a:latin typeface="Open Sans ExtraBold"/>
              <a:ea typeface="Open Sans ExtraBold"/>
              <a:cs typeface="Open Sans ExtraBold"/>
              <a:sym typeface="Open Sans ExtraBold"/>
            </a:endParaRPr>
          </a:p>
        </p:txBody>
      </p:sp>
      <p:sp>
        <p:nvSpPr>
          <p:cNvPr id="284" name="Google Shape;284;g210bd59b3f2_0_0"/>
          <p:cNvSpPr txBox="1"/>
          <p:nvPr/>
        </p:nvSpPr>
        <p:spPr>
          <a:xfrm>
            <a:off x="7069975" y="1858950"/>
            <a:ext cx="1480500" cy="3540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200"/>
              <a:buFont typeface="Arial"/>
              <a:buNone/>
            </a:pPr>
            <a:r>
              <a:rPr b="1" i="0" lang="en" sz="1100" u="none" cap="none" strike="noStrike">
                <a:solidFill>
                  <a:srgbClr val="000000"/>
                </a:solidFill>
                <a:latin typeface="Open Sans ExtraBold"/>
                <a:ea typeface="Open Sans ExtraBold"/>
                <a:cs typeface="Open Sans ExtraBold"/>
                <a:sym typeface="Open Sans ExtraBold"/>
              </a:rPr>
              <a:t>15 Nov 2024</a:t>
            </a:r>
            <a:endParaRPr b="1" i="0" sz="1100" u="none" cap="none" strike="noStrike">
              <a:solidFill>
                <a:srgbClr val="000000"/>
              </a:solidFill>
              <a:latin typeface="Open Sans ExtraBold"/>
              <a:ea typeface="Open Sans ExtraBold"/>
              <a:cs typeface="Open Sans ExtraBold"/>
              <a:sym typeface="Open Sans ExtraBold"/>
            </a:endParaRPr>
          </a:p>
        </p:txBody>
      </p:sp>
      <p:sp>
        <p:nvSpPr>
          <p:cNvPr id="285" name="Google Shape;285;g210bd59b3f2_0_0"/>
          <p:cNvSpPr txBox="1"/>
          <p:nvPr/>
        </p:nvSpPr>
        <p:spPr>
          <a:xfrm>
            <a:off x="640075" y="2263825"/>
            <a:ext cx="1074600" cy="1323300"/>
          </a:xfrm>
          <a:prstGeom prst="rect">
            <a:avLst/>
          </a:prstGeom>
          <a:solidFill>
            <a:srgbClr val="D9D9D9"/>
          </a:solidFill>
          <a:ln>
            <a:noFill/>
          </a:ln>
        </p:spPr>
        <p:txBody>
          <a:bodyPr anchorCtr="0" anchor="t" bIns="91425" lIns="91425" spcFirstLastPara="1" rIns="91425" wrap="square" tIns="91425">
            <a:noAutofit/>
          </a:bodyPr>
          <a:lstStyle/>
          <a:p>
            <a:pPr indent="0" lvl="0" marL="0" marR="0" rtl="0" algn="ctr">
              <a:lnSpc>
                <a:spcPct val="120000"/>
              </a:lnSpc>
              <a:spcBef>
                <a:spcPts val="0"/>
              </a:spcBef>
              <a:spcAft>
                <a:spcPts val="1000"/>
              </a:spcAft>
              <a:buClr>
                <a:srgbClr val="000000"/>
              </a:buClr>
              <a:buSzPts val="900"/>
              <a:buFont typeface="Arial"/>
              <a:buNone/>
            </a:pPr>
            <a:r>
              <a:rPr b="0" i="0" lang="en" sz="800" u="none" cap="none" strike="noStrike">
                <a:solidFill>
                  <a:srgbClr val="000000"/>
                </a:solidFill>
                <a:latin typeface="Open Sans"/>
                <a:ea typeface="Open Sans"/>
                <a:cs typeface="Open Sans"/>
                <a:sym typeface="Open Sans"/>
              </a:rPr>
              <a:t>Tender launched</a:t>
            </a:r>
            <a:endParaRPr b="1" i="0" sz="1300" u="none" cap="none" strike="noStrike">
              <a:solidFill>
                <a:srgbClr val="000000"/>
              </a:solidFill>
              <a:latin typeface="Open Sans"/>
              <a:ea typeface="Open Sans"/>
              <a:cs typeface="Open Sans"/>
              <a:sym typeface="Open Sans"/>
            </a:endParaRPr>
          </a:p>
        </p:txBody>
      </p:sp>
      <p:sp>
        <p:nvSpPr>
          <p:cNvPr id="286" name="Google Shape;286;g210bd59b3f2_0_0"/>
          <p:cNvSpPr txBox="1"/>
          <p:nvPr/>
        </p:nvSpPr>
        <p:spPr>
          <a:xfrm>
            <a:off x="5348438" y="2263825"/>
            <a:ext cx="1104600" cy="1323300"/>
          </a:xfrm>
          <a:prstGeom prst="rect">
            <a:avLst/>
          </a:prstGeom>
          <a:solidFill>
            <a:srgbClr val="D9D9D9"/>
          </a:solidFill>
          <a:ln>
            <a:noFill/>
          </a:ln>
        </p:spPr>
        <p:txBody>
          <a:bodyPr anchorCtr="0" anchor="t" bIns="91425" lIns="91425" spcFirstLastPara="1" rIns="91425" wrap="square" tIns="91425">
            <a:noAutofit/>
          </a:bodyPr>
          <a:lstStyle/>
          <a:p>
            <a:pPr indent="0" lvl="0" marL="0" marR="0" rtl="0" algn="ctr">
              <a:lnSpc>
                <a:spcPct val="120000"/>
              </a:lnSpc>
              <a:spcBef>
                <a:spcPts val="0"/>
              </a:spcBef>
              <a:spcAft>
                <a:spcPts val="0"/>
              </a:spcAft>
              <a:buClr>
                <a:srgbClr val="000000"/>
              </a:buClr>
              <a:buSzPts val="900"/>
              <a:buFont typeface="Arial"/>
              <a:buNone/>
            </a:pPr>
            <a:r>
              <a:rPr b="0" i="0" lang="en" sz="800" u="none" cap="none" strike="noStrike">
                <a:solidFill>
                  <a:srgbClr val="000000"/>
                </a:solidFill>
                <a:latin typeface="Open Sans"/>
                <a:ea typeface="Open Sans"/>
                <a:cs typeface="Open Sans"/>
                <a:sym typeface="Open Sans"/>
              </a:rPr>
              <a:t>Deadline for submission</a:t>
            </a:r>
            <a:endParaRPr b="0" i="0" sz="800" u="none" cap="none" strike="noStrike">
              <a:solidFill>
                <a:srgbClr val="000000"/>
              </a:solidFill>
              <a:latin typeface="Open Sans"/>
              <a:ea typeface="Open Sans"/>
              <a:cs typeface="Open Sans"/>
              <a:sym typeface="Open Sans"/>
            </a:endParaRPr>
          </a:p>
          <a:p>
            <a:pPr indent="0" lvl="0" marL="0" marR="0" rtl="0" algn="ctr">
              <a:lnSpc>
                <a:spcPct val="120000"/>
              </a:lnSpc>
              <a:spcBef>
                <a:spcPts val="0"/>
              </a:spcBef>
              <a:spcAft>
                <a:spcPts val="0"/>
              </a:spcAft>
              <a:buClr>
                <a:srgbClr val="000000"/>
              </a:buClr>
              <a:buSzPts val="900"/>
              <a:buFont typeface="Arial"/>
              <a:buNone/>
            </a:pPr>
            <a:r>
              <a:t/>
            </a:r>
            <a:endParaRPr b="0" i="0" sz="800" u="none" cap="none" strike="noStrike">
              <a:solidFill>
                <a:srgbClr val="000000"/>
              </a:solidFill>
              <a:latin typeface="Open Sans"/>
              <a:ea typeface="Open Sans"/>
              <a:cs typeface="Open Sans"/>
              <a:sym typeface="Open Sans"/>
            </a:endParaRPr>
          </a:p>
          <a:p>
            <a:pPr indent="0" lvl="0" marL="0" marR="0" rtl="0" algn="ctr">
              <a:lnSpc>
                <a:spcPct val="120000"/>
              </a:lnSpc>
              <a:spcBef>
                <a:spcPts val="0"/>
              </a:spcBef>
              <a:spcAft>
                <a:spcPts val="0"/>
              </a:spcAft>
              <a:buClr>
                <a:srgbClr val="000000"/>
              </a:buClr>
              <a:buSzPts val="900"/>
              <a:buFont typeface="Arial"/>
              <a:buNone/>
            </a:pPr>
            <a:r>
              <a:rPr lang="en" sz="800">
                <a:latin typeface="Open Sans"/>
                <a:ea typeface="Open Sans"/>
                <a:cs typeface="Open Sans"/>
                <a:sym typeface="Open Sans"/>
              </a:rPr>
              <a:t>14 Oct</a:t>
            </a:r>
            <a:r>
              <a:rPr b="0" i="0" lang="en" sz="800" u="none" cap="none" strike="noStrike">
                <a:solidFill>
                  <a:srgbClr val="000000"/>
                </a:solidFill>
                <a:latin typeface="Open Sans"/>
                <a:ea typeface="Open Sans"/>
                <a:cs typeface="Open Sans"/>
                <a:sym typeface="Open Sans"/>
              </a:rPr>
              <a:t> 2024</a:t>
            </a:r>
            <a:endParaRPr b="0" i="0" sz="800" u="none" cap="none" strike="noStrike">
              <a:solidFill>
                <a:srgbClr val="000000"/>
              </a:solidFill>
              <a:latin typeface="Open Sans"/>
              <a:ea typeface="Open Sans"/>
              <a:cs typeface="Open Sans"/>
              <a:sym typeface="Open Sans"/>
            </a:endParaRPr>
          </a:p>
          <a:p>
            <a:pPr indent="0" lvl="0" marL="0" marR="0" rtl="0" algn="ctr">
              <a:lnSpc>
                <a:spcPct val="120000"/>
              </a:lnSpc>
              <a:spcBef>
                <a:spcPts val="0"/>
              </a:spcBef>
              <a:spcAft>
                <a:spcPts val="0"/>
              </a:spcAft>
              <a:buClr>
                <a:srgbClr val="000000"/>
              </a:buClr>
              <a:buSzPts val="900"/>
              <a:buFont typeface="Arial"/>
              <a:buNone/>
            </a:pPr>
            <a:r>
              <a:rPr lang="en" sz="800">
                <a:latin typeface="Open Sans"/>
                <a:ea typeface="Open Sans"/>
                <a:cs typeface="Open Sans"/>
                <a:sym typeface="Open Sans"/>
              </a:rPr>
              <a:t>4</a:t>
            </a:r>
            <a:r>
              <a:rPr b="0" i="0" lang="en" sz="800" u="none" cap="none" strike="noStrike">
                <a:solidFill>
                  <a:srgbClr val="000000"/>
                </a:solidFill>
                <a:latin typeface="Open Sans"/>
                <a:ea typeface="Open Sans"/>
                <a:cs typeface="Open Sans"/>
                <a:sym typeface="Open Sans"/>
              </a:rPr>
              <a:t>.00 PM</a:t>
            </a:r>
            <a:endParaRPr b="0" i="0" sz="800" u="none" cap="none" strike="noStrike">
              <a:solidFill>
                <a:srgbClr val="000000"/>
              </a:solidFill>
              <a:latin typeface="Open Sans"/>
              <a:ea typeface="Open Sans"/>
              <a:cs typeface="Open Sans"/>
              <a:sym typeface="Open Sans"/>
            </a:endParaRPr>
          </a:p>
          <a:p>
            <a:pPr indent="0" lvl="0" marL="0" marR="0" rtl="0" algn="ctr">
              <a:lnSpc>
                <a:spcPct val="120000"/>
              </a:lnSpc>
              <a:spcBef>
                <a:spcPts val="0"/>
              </a:spcBef>
              <a:spcAft>
                <a:spcPts val="1000"/>
              </a:spcAft>
              <a:buClr>
                <a:srgbClr val="000000"/>
              </a:buClr>
              <a:buSzPts val="900"/>
              <a:buFont typeface="Arial"/>
              <a:buNone/>
            </a:pPr>
            <a:r>
              <a:rPr b="0" i="0" lang="en" sz="800" u="none" cap="none" strike="noStrike">
                <a:solidFill>
                  <a:srgbClr val="000000"/>
                </a:solidFill>
                <a:latin typeface="Open Sans"/>
                <a:ea typeface="Open Sans"/>
                <a:cs typeface="Open Sans"/>
                <a:sym typeface="Open Sans"/>
              </a:rPr>
              <a:t>Bangkok time</a:t>
            </a:r>
            <a:endParaRPr b="0" i="0" sz="800" u="none" cap="none" strike="noStrike">
              <a:solidFill>
                <a:srgbClr val="000000"/>
              </a:solidFill>
              <a:latin typeface="Open Sans"/>
              <a:ea typeface="Open Sans"/>
              <a:cs typeface="Open Sans"/>
              <a:sym typeface="Open Sans"/>
            </a:endParaRPr>
          </a:p>
        </p:txBody>
      </p:sp>
      <p:cxnSp>
        <p:nvCxnSpPr>
          <p:cNvPr id="287" name="Google Shape;287;g210bd59b3f2_0_0"/>
          <p:cNvCxnSpPr>
            <a:endCxn id="288" idx="6"/>
          </p:cNvCxnSpPr>
          <p:nvPr/>
        </p:nvCxnSpPr>
        <p:spPr>
          <a:xfrm>
            <a:off x="1242600" y="1720913"/>
            <a:ext cx="6523200" cy="9000"/>
          </a:xfrm>
          <a:prstGeom prst="straightConnector1">
            <a:avLst/>
          </a:prstGeom>
          <a:noFill/>
          <a:ln cap="flat" cmpd="sng" w="19050">
            <a:solidFill>
              <a:schemeClr val="lt2"/>
            </a:solidFill>
            <a:prstDash val="solid"/>
            <a:round/>
            <a:headEnd len="sm" w="sm" type="none"/>
            <a:tailEnd len="med" w="med" type="oval"/>
          </a:ln>
        </p:spPr>
      </p:cxnSp>
      <p:sp>
        <p:nvSpPr>
          <p:cNvPr id="289" name="Google Shape;289;g210bd59b3f2_0_0"/>
          <p:cNvSpPr/>
          <p:nvPr/>
        </p:nvSpPr>
        <p:spPr>
          <a:xfrm>
            <a:off x="5746488" y="1651775"/>
            <a:ext cx="156300" cy="156300"/>
          </a:xfrm>
          <a:prstGeom prst="ellipse">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0" name="Google Shape;290;g210bd59b3f2_0_0"/>
          <p:cNvSpPr/>
          <p:nvPr/>
        </p:nvSpPr>
        <p:spPr>
          <a:xfrm>
            <a:off x="4203050" y="1661113"/>
            <a:ext cx="156300" cy="156300"/>
          </a:xfrm>
          <a:prstGeom prst="ellipse">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1" name="Google Shape;291;g210bd59b3f2_0_0"/>
          <p:cNvSpPr txBox="1"/>
          <p:nvPr/>
        </p:nvSpPr>
        <p:spPr>
          <a:xfrm>
            <a:off x="3733275" y="1863625"/>
            <a:ext cx="1074600" cy="3540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200"/>
              <a:buFont typeface="Arial"/>
              <a:buNone/>
            </a:pPr>
            <a:r>
              <a:rPr b="1" i="0" lang="en" sz="1100" u="none" cap="none" strike="noStrike">
                <a:solidFill>
                  <a:srgbClr val="000000"/>
                </a:solidFill>
                <a:latin typeface="Open Sans ExtraBold"/>
                <a:ea typeface="Open Sans ExtraBold"/>
                <a:cs typeface="Open Sans ExtraBold"/>
                <a:sym typeface="Open Sans ExtraBold"/>
              </a:rPr>
              <a:t>02</a:t>
            </a:r>
            <a:r>
              <a:rPr b="1" lang="en" sz="1100">
                <a:latin typeface="Open Sans ExtraBold"/>
                <a:ea typeface="Open Sans ExtraBold"/>
                <a:cs typeface="Open Sans ExtraBold"/>
                <a:sym typeface="Open Sans ExtraBold"/>
              </a:rPr>
              <a:t> Oct</a:t>
            </a:r>
            <a:r>
              <a:rPr b="1" i="0" lang="en" sz="1100" u="none" cap="none" strike="noStrike">
                <a:solidFill>
                  <a:srgbClr val="000000"/>
                </a:solidFill>
                <a:latin typeface="Open Sans ExtraBold"/>
                <a:ea typeface="Open Sans ExtraBold"/>
                <a:cs typeface="Open Sans ExtraBold"/>
                <a:sym typeface="Open Sans ExtraBold"/>
              </a:rPr>
              <a:t> 2024</a:t>
            </a:r>
            <a:endParaRPr b="1" i="0" sz="1100" u="none" cap="none" strike="noStrike">
              <a:solidFill>
                <a:schemeClr val="accent5"/>
              </a:solidFill>
              <a:latin typeface="Open Sans ExtraBold"/>
              <a:ea typeface="Open Sans ExtraBold"/>
              <a:cs typeface="Open Sans ExtraBold"/>
              <a:sym typeface="Open Sans ExtraBold"/>
            </a:endParaRPr>
          </a:p>
        </p:txBody>
      </p:sp>
      <p:sp>
        <p:nvSpPr>
          <p:cNvPr id="292" name="Google Shape;292;g210bd59b3f2_0_0"/>
          <p:cNvSpPr txBox="1"/>
          <p:nvPr/>
        </p:nvSpPr>
        <p:spPr>
          <a:xfrm>
            <a:off x="3733275" y="2263825"/>
            <a:ext cx="1074600" cy="1323300"/>
          </a:xfrm>
          <a:prstGeom prst="rect">
            <a:avLst/>
          </a:prstGeom>
          <a:solidFill>
            <a:srgbClr val="D9D9D9"/>
          </a:solidFill>
          <a:ln>
            <a:noFill/>
          </a:ln>
        </p:spPr>
        <p:txBody>
          <a:bodyPr anchorCtr="0" anchor="t" bIns="91425" lIns="91425" spcFirstLastPara="1" rIns="91425" wrap="square" tIns="91425">
            <a:noAutofit/>
          </a:bodyPr>
          <a:lstStyle/>
          <a:p>
            <a:pPr indent="0" lvl="0" marL="0" marR="0" rtl="0" algn="ctr">
              <a:lnSpc>
                <a:spcPct val="120000"/>
              </a:lnSpc>
              <a:spcBef>
                <a:spcPts val="0"/>
              </a:spcBef>
              <a:spcAft>
                <a:spcPts val="0"/>
              </a:spcAft>
              <a:buClr>
                <a:srgbClr val="000000"/>
              </a:buClr>
              <a:buSzPts val="900"/>
              <a:buFont typeface="Arial"/>
              <a:buNone/>
            </a:pPr>
            <a:r>
              <a:rPr b="0" i="0" lang="en" sz="800" u="none" cap="none" strike="noStrike">
                <a:solidFill>
                  <a:srgbClr val="000000"/>
                </a:solidFill>
                <a:latin typeface="Open Sans"/>
                <a:ea typeface="Open Sans"/>
                <a:cs typeface="Open Sans"/>
                <a:sym typeface="Open Sans"/>
              </a:rPr>
              <a:t>Deadline for clarification</a:t>
            </a:r>
            <a:endParaRPr b="0" i="0" sz="800" u="none" cap="none" strike="noStrike">
              <a:solidFill>
                <a:srgbClr val="000000"/>
              </a:solidFill>
              <a:latin typeface="Open Sans"/>
              <a:ea typeface="Open Sans"/>
              <a:cs typeface="Open Sans"/>
              <a:sym typeface="Open Sans"/>
            </a:endParaRPr>
          </a:p>
          <a:p>
            <a:pPr indent="0" lvl="0" marL="0" marR="0" rtl="0" algn="ctr">
              <a:lnSpc>
                <a:spcPct val="120000"/>
              </a:lnSpc>
              <a:spcBef>
                <a:spcPts val="1000"/>
              </a:spcBef>
              <a:spcAft>
                <a:spcPts val="0"/>
              </a:spcAft>
              <a:buClr>
                <a:srgbClr val="000000"/>
              </a:buClr>
              <a:buSzPts val="900"/>
              <a:buFont typeface="Arial"/>
              <a:buNone/>
            </a:pPr>
            <a:r>
              <a:rPr b="0" i="0" lang="en" sz="800" u="none" cap="none" strike="noStrike">
                <a:solidFill>
                  <a:srgbClr val="000000"/>
                </a:solidFill>
                <a:latin typeface="Open Sans"/>
                <a:ea typeface="Open Sans"/>
                <a:cs typeface="Open Sans"/>
                <a:sym typeface="Open Sans"/>
              </a:rPr>
              <a:t>02 Oct 2024</a:t>
            </a:r>
            <a:endParaRPr b="0" i="0" sz="800" u="none" cap="none" strike="noStrike">
              <a:solidFill>
                <a:srgbClr val="000000"/>
              </a:solidFill>
              <a:latin typeface="Open Sans"/>
              <a:ea typeface="Open Sans"/>
              <a:cs typeface="Open Sans"/>
              <a:sym typeface="Open Sans"/>
            </a:endParaRPr>
          </a:p>
          <a:p>
            <a:pPr indent="0" lvl="0" marL="0" marR="0" rtl="0" algn="ctr">
              <a:lnSpc>
                <a:spcPct val="120000"/>
              </a:lnSpc>
              <a:spcBef>
                <a:spcPts val="0"/>
              </a:spcBef>
              <a:spcAft>
                <a:spcPts val="0"/>
              </a:spcAft>
              <a:buClr>
                <a:srgbClr val="000000"/>
              </a:buClr>
              <a:buSzPts val="900"/>
              <a:buFont typeface="Arial"/>
              <a:buNone/>
            </a:pPr>
            <a:r>
              <a:rPr lang="en" sz="800">
                <a:latin typeface="Open Sans"/>
                <a:ea typeface="Open Sans"/>
                <a:cs typeface="Open Sans"/>
                <a:sym typeface="Open Sans"/>
              </a:rPr>
              <a:t>5.00</a:t>
            </a:r>
            <a:r>
              <a:rPr b="0" i="0" lang="en" sz="800" u="none" cap="none" strike="noStrike">
                <a:solidFill>
                  <a:srgbClr val="000000"/>
                </a:solidFill>
                <a:latin typeface="Open Sans"/>
                <a:ea typeface="Open Sans"/>
                <a:cs typeface="Open Sans"/>
                <a:sym typeface="Open Sans"/>
              </a:rPr>
              <a:t> PM</a:t>
            </a:r>
            <a:endParaRPr b="0" i="0" sz="800" u="none" cap="none" strike="noStrike">
              <a:solidFill>
                <a:srgbClr val="000000"/>
              </a:solidFill>
              <a:latin typeface="Open Sans"/>
              <a:ea typeface="Open Sans"/>
              <a:cs typeface="Open Sans"/>
              <a:sym typeface="Open Sans"/>
            </a:endParaRPr>
          </a:p>
          <a:p>
            <a:pPr indent="0" lvl="0" marL="0" marR="0" rtl="0" algn="ctr">
              <a:lnSpc>
                <a:spcPct val="120000"/>
              </a:lnSpc>
              <a:spcBef>
                <a:spcPts val="0"/>
              </a:spcBef>
              <a:spcAft>
                <a:spcPts val="1000"/>
              </a:spcAft>
              <a:buClr>
                <a:srgbClr val="000000"/>
              </a:buClr>
              <a:buSzPts val="900"/>
              <a:buFont typeface="Arial"/>
              <a:buNone/>
            </a:pPr>
            <a:r>
              <a:rPr b="0" i="0" lang="en" sz="800" u="none" cap="none" strike="noStrike">
                <a:solidFill>
                  <a:srgbClr val="000000"/>
                </a:solidFill>
                <a:latin typeface="Open Sans"/>
                <a:ea typeface="Open Sans"/>
                <a:cs typeface="Open Sans"/>
                <a:sym typeface="Open Sans"/>
              </a:rPr>
              <a:t>Bangkok Time </a:t>
            </a:r>
            <a:endParaRPr b="1" i="0" sz="1300" u="none" cap="none" strike="noStrike">
              <a:solidFill>
                <a:srgbClr val="000000"/>
              </a:solidFill>
              <a:latin typeface="Open Sans"/>
              <a:ea typeface="Open Sans"/>
              <a:cs typeface="Open Sans"/>
              <a:sym typeface="Open Sans"/>
            </a:endParaRPr>
          </a:p>
        </p:txBody>
      </p:sp>
      <p:sp>
        <p:nvSpPr>
          <p:cNvPr id="288" name="Google Shape;288;g210bd59b3f2_0_0"/>
          <p:cNvSpPr/>
          <p:nvPr/>
        </p:nvSpPr>
        <p:spPr>
          <a:xfrm>
            <a:off x="7609500" y="1651763"/>
            <a:ext cx="156300" cy="156300"/>
          </a:xfrm>
          <a:prstGeom prst="ellipse">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3" name="Google Shape;293;g210bd59b3f2_0_0"/>
          <p:cNvSpPr txBox="1"/>
          <p:nvPr/>
        </p:nvSpPr>
        <p:spPr>
          <a:xfrm>
            <a:off x="7257925" y="2263825"/>
            <a:ext cx="1104600" cy="1323300"/>
          </a:xfrm>
          <a:prstGeom prst="rect">
            <a:avLst/>
          </a:prstGeom>
          <a:solidFill>
            <a:srgbClr val="D9D9D9"/>
          </a:solidFill>
          <a:ln>
            <a:noFill/>
          </a:ln>
        </p:spPr>
        <p:txBody>
          <a:bodyPr anchorCtr="0" anchor="t" bIns="91425" lIns="91425" spcFirstLastPara="1" rIns="91425" wrap="square" tIns="91425">
            <a:noAutofit/>
          </a:bodyPr>
          <a:lstStyle/>
          <a:p>
            <a:pPr indent="0" lvl="0" marL="0" marR="0" rtl="0" algn="ctr">
              <a:lnSpc>
                <a:spcPct val="120000"/>
              </a:lnSpc>
              <a:spcBef>
                <a:spcPts val="0"/>
              </a:spcBef>
              <a:spcAft>
                <a:spcPts val="0"/>
              </a:spcAft>
              <a:buClr>
                <a:srgbClr val="000000"/>
              </a:buClr>
              <a:buSzPts val="900"/>
              <a:buFont typeface="Arial"/>
              <a:buNone/>
            </a:pPr>
            <a:r>
              <a:rPr b="0" i="0" lang="en" sz="800" u="none" cap="none" strike="noStrike">
                <a:solidFill>
                  <a:srgbClr val="000000"/>
                </a:solidFill>
                <a:latin typeface="Open Sans"/>
                <a:ea typeface="Open Sans"/>
                <a:cs typeface="Open Sans"/>
                <a:sym typeface="Open Sans"/>
              </a:rPr>
              <a:t>Expected contract award date</a:t>
            </a:r>
            <a:endParaRPr b="0" i="0" sz="100" u="none" cap="none" strike="noStrike">
              <a:solidFill>
                <a:srgbClr val="000000"/>
              </a:solidFill>
              <a:latin typeface="Open Sans"/>
              <a:ea typeface="Open Sans"/>
              <a:cs typeface="Open Sans"/>
              <a:sym typeface="Open Sans"/>
            </a:endParaRPr>
          </a:p>
        </p:txBody>
      </p:sp>
      <p:sp>
        <p:nvSpPr>
          <p:cNvPr id="294" name="Google Shape;294;g210bd59b3f2_0_0"/>
          <p:cNvSpPr/>
          <p:nvPr/>
        </p:nvSpPr>
        <p:spPr>
          <a:xfrm>
            <a:off x="2659625" y="1657625"/>
            <a:ext cx="156300" cy="156300"/>
          </a:xfrm>
          <a:prstGeom prst="ellipse">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5" name="Google Shape;295;g210bd59b3f2_0_0"/>
          <p:cNvSpPr txBox="1"/>
          <p:nvPr/>
        </p:nvSpPr>
        <p:spPr>
          <a:xfrm>
            <a:off x="2235375" y="1856100"/>
            <a:ext cx="1074600" cy="3540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200"/>
              <a:buFont typeface="Arial"/>
              <a:buNone/>
            </a:pPr>
            <a:r>
              <a:rPr b="1" i="0" lang="en" sz="1100" u="none" cap="none" strike="noStrike">
                <a:solidFill>
                  <a:srgbClr val="000000"/>
                </a:solidFill>
                <a:latin typeface="Open Sans ExtraBold"/>
                <a:ea typeface="Open Sans ExtraBold"/>
                <a:cs typeface="Open Sans ExtraBold"/>
                <a:sym typeface="Open Sans ExtraBold"/>
              </a:rPr>
              <a:t>26 Sep 2024</a:t>
            </a:r>
            <a:endParaRPr b="1" i="0" sz="1100" u="none" cap="none" strike="noStrike">
              <a:solidFill>
                <a:srgbClr val="000000"/>
              </a:solidFill>
              <a:latin typeface="Open Sans ExtraBold"/>
              <a:ea typeface="Open Sans ExtraBold"/>
              <a:cs typeface="Open Sans ExtraBold"/>
              <a:sym typeface="Open Sans ExtraBold"/>
            </a:endParaRPr>
          </a:p>
        </p:txBody>
      </p:sp>
      <p:sp>
        <p:nvSpPr>
          <p:cNvPr id="296" name="Google Shape;296;g210bd59b3f2_0_0"/>
          <p:cNvSpPr txBox="1"/>
          <p:nvPr/>
        </p:nvSpPr>
        <p:spPr>
          <a:xfrm>
            <a:off x="2235363" y="2252275"/>
            <a:ext cx="1074600" cy="1323300"/>
          </a:xfrm>
          <a:prstGeom prst="rect">
            <a:avLst/>
          </a:prstGeom>
          <a:solidFill>
            <a:srgbClr val="D9D9D9"/>
          </a:solidFill>
          <a:ln>
            <a:noFill/>
          </a:ln>
        </p:spPr>
        <p:txBody>
          <a:bodyPr anchorCtr="0" anchor="t" bIns="91425" lIns="91425" spcFirstLastPara="1" rIns="91425" wrap="square" tIns="91425">
            <a:noAutofit/>
          </a:bodyPr>
          <a:lstStyle/>
          <a:p>
            <a:pPr indent="0" lvl="0" marL="0" marR="0" rtl="0" algn="ctr">
              <a:lnSpc>
                <a:spcPct val="120000"/>
              </a:lnSpc>
              <a:spcBef>
                <a:spcPts val="0"/>
              </a:spcBef>
              <a:spcAft>
                <a:spcPts val="0"/>
              </a:spcAft>
              <a:buClr>
                <a:srgbClr val="000000"/>
              </a:buClr>
              <a:buSzPts val="900"/>
              <a:buFont typeface="Arial"/>
              <a:buNone/>
            </a:pPr>
            <a:r>
              <a:rPr b="0" i="0" lang="en" sz="800" u="none" cap="none" strike="noStrike">
                <a:solidFill>
                  <a:srgbClr val="000000"/>
                </a:solidFill>
                <a:latin typeface="Open Sans"/>
                <a:ea typeface="Open Sans"/>
                <a:cs typeface="Open Sans"/>
                <a:sym typeface="Open Sans"/>
              </a:rPr>
              <a:t>Pre-bid Meeting conducted</a:t>
            </a:r>
            <a:endParaRPr b="0" i="0" sz="800" u="none" cap="none" strike="noStrike">
              <a:solidFill>
                <a:srgbClr val="000000"/>
              </a:solidFill>
              <a:latin typeface="Open Sans"/>
              <a:ea typeface="Open Sans"/>
              <a:cs typeface="Open Sans"/>
              <a:sym typeface="Open Sans"/>
            </a:endParaRPr>
          </a:p>
          <a:p>
            <a:pPr indent="0" lvl="0" marL="0" marR="0" rtl="0" algn="ctr">
              <a:lnSpc>
                <a:spcPct val="120000"/>
              </a:lnSpc>
              <a:spcBef>
                <a:spcPts val="1000"/>
              </a:spcBef>
              <a:spcAft>
                <a:spcPts val="0"/>
              </a:spcAft>
              <a:buClr>
                <a:srgbClr val="000000"/>
              </a:buClr>
              <a:buSzPts val="900"/>
              <a:buFont typeface="Arial"/>
              <a:buNone/>
            </a:pPr>
            <a:r>
              <a:rPr b="0" i="0" lang="en" sz="800" u="none" cap="none" strike="noStrike">
                <a:solidFill>
                  <a:srgbClr val="000000"/>
                </a:solidFill>
                <a:latin typeface="Open Sans"/>
                <a:ea typeface="Open Sans"/>
                <a:cs typeface="Open Sans"/>
                <a:sym typeface="Open Sans"/>
              </a:rPr>
              <a:t>26 Aug 2024</a:t>
            </a:r>
            <a:endParaRPr b="0" i="0" sz="800" u="none" cap="none" strike="noStrike">
              <a:solidFill>
                <a:srgbClr val="000000"/>
              </a:solidFill>
              <a:latin typeface="Open Sans"/>
              <a:ea typeface="Open Sans"/>
              <a:cs typeface="Open Sans"/>
              <a:sym typeface="Open Sans"/>
            </a:endParaRPr>
          </a:p>
          <a:p>
            <a:pPr indent="0" lvl="0" marL="0" marR="0" rtl="0" algn="ctr">
              <a:lnSpc>
                <a:spcPct val="120000"/>
              </a:lnSpc>
              <a:spcBef>
                <a:spcPts val="0"/>
              </a:spcBef>
              <a:spcAft>
                <a:spcPts val="0"/>
              </a:spcAft>
              <a:buClr>
                <a:srgbClr val="000000"/>
              </a:buClr>
              <a:buSzPts val="900"/>
              <a:buFont typeface="Arial"/>
              <a:buNone/>
            </a:pPr>
            <a:r>
              <a:rPr lang="en" sz="800">
                <a:latin typeface="Open Sans"/>
                <a:ea typeface="Open Sans"/>
                <a:cs typeface="Open Sans"/>
                <a:sym typeface="Open Sans"/>
              </a:rPr>
              <a:t>2.</a:t>
            </a:r>
            <a:r>
              <a:rPr b="0" i="0" lang="en" sz="800" u="none" cap="none" strike="noStrike">
                <a:solidFill>
                  <a:srgbClr val="000000"/>
                </a:solidFill>
                <a:latin typeface="Open Sans"/>
                <a:ea typeface="Open Sans"/>
                <a:cs typeface="Open Sans"/>
                <a:sym typeface="Open Sans"/>
              </a:rPr>
              <a:t>00 PM</a:t>
            </a:r>
            <a:endParaRPr b="0" i="0" sz="800" u="none" cap="none" strike="noStrike">
              <a:solidFill>
                <a:srgbClr val="000000"/>
              </a:solidFill>
              <a:latin typeface="Open Sans"/>
              <a:ea typeface="Open Sans"/>
              <a:cs typeface="Open Sans"/>
              <a:sym typeface="Open Sans"/>
            </a:endParaRPr>
          </a:p>
          <a:p>
            <a:pPr indent="0" lvl="0" marL="0" marR="0" rtl="0" algn="ctr">
              <a:lnSpc>
                <a:spcPct val="120000"/>
              </a:lnSpc>
              <a:spcBef>
                <a:spcPts val="0"/>
              </a:spcBef>
              <a:spcAft>
                <a:spcPts val="1000"/>
              </a:spcAft>
              <a:buClr>
                <a:srgbClr val="000000"/>
              </a:buClr>
              <a:buSzPts val="900"/>
              <a:buFont typeface="Arial"/>
              <a:buNone/>
            </a:pPr>
            <a:r>
              <a:rPr b="0" i="0" lang="en" sz="800" u="none" cap="none" strike="noStrike">
                <a:solidFill>
                  <a:srgbClr val="000000"/>
                </a:solidFill>
                <a:latin typeface="Open Sans"/>
                <a:ea typeface="Open Sans"/>
                <a:cs typeface="Open Sans"/>
                <a:sym typeface="Open Sans"/>
              </a:rPr>
              <a:t>Bangkok Time</a:t>
            </a:r>
            <a:endParaRPr b="0" i="0" sz="800" u="none" cap="none" strike="noStrike">
              <a:solidFill>
                <a:srgbClr val="000000"/>
              </a:solidFill>
              <a:latin typeface="Open Sans"/>
              <a:ea typeface="Open Sans"/>
              <a:cs typeface="Open Sans"/>
              <a:sym typeface="Open Sans"/>
            </a:endParaRPr>
          </a:p>
        </p:txBody>
      </p:sp>
      <p:sp>
        <p:nvSpPr>
          <p:cNvPr id="297" name="Google Shape;297;g210bd59b3f2_0_0"/>
          <p:cNvSpPr/>
          <p:nvPr/>
        </p:nvSpPr>
        <p:spPr>
          <a:xfrm>
            <a:off x="1059425" y="1657625"/>
            <a:ext cx="156300" cy="156300"/>
          </a:xfrm>
          <a:prstGeom prst="ellipse">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1" name="Shape 301"/>
        <p:cNvGrpSpPr/>
        <p:nvPr/>
      </p:nvGrpSpPr>
      <p:grpSpPr>
        <a:xfrm>
          <a:off x="0" y="0"/>
          <a:ext cx="0" cy="0"/>
          <a:chOff x="0" y="0"/>
          <a:chExt cx="0" cy="0"/>
        </a:xfrm>
      </p:grpSpPr>
      <p:sp>
        <p:nvSpPr>
          <p:cNvPr id="302" name="Google Shape;302;g2e952864bce_0_424"/>
          <p:cNvSpPr txBox="1"/>
          <p:nvPr>
            <p:ph type="title"/>
          </p:nvPr>
        </p:nvSpPr>
        <p:spPr>
          <a:xfrm>
            <a:off x="640200" y="182875"/>
            <a:ext cx="4439100" cy="1483200"/>
          </a:xfrm>
          <a:prstGeom prst="rect">
            <a:avLst/>
          </a:prstGeom>
          <a:noFill/>
          <a:ln>
            <a:noFill/>
          </a:ln>
        </p:spPr>
        <p:txBody>
          <a:bodyPr anchorCtr="0" anchor="b" bIns="0" lIns="0" spcFirstLastPara="1" rIns="0" wrap="square" tIns="0">
            <a:noAutofit/>
          </a:bodyPr>
          <a:lstStyle/>
          <a:p>
            <a:pPr indent="0" lvl="0" marL="0" rtl="0" algn="l">
              <a:lnSpc>
                <a:spcPct val="100000"/>
              </a:lnSpc>
              <a:spcBef>
                <a:spcPts val="0"/>
              </a:spcBef>
              <a:spcAft>
                <a:spcPts val="0"/>
              </a:spcAft>
              <a:buSzPts val="3000"/>
              <a:buNone/>
            </a:pPr>
            <a:r>
              <a:rPr b="1" lang="en" sz="7200">
                <a:latin typeface="Open Sans ExtraBold"/>
                <a:ea typeface="Open Sans ExtraBold"/>
                <a:cs typeface="Open Sans ExtraBold"/>
                <a:sym typeface="Open Sans ExtraBold"/>
              </a:rPr>
              <a:t>4</a:t>
            </a:r>
            <a:endParaRPr b="1" sz="7200">
              <a:latin typeface="Open Sans ExtraBold"/>
              <a:ea typeface="Open Sans ExtraBold"/>
              <a:cs typeface="Open Sans ExtraBold"/>
              <a:sym typeface="Open Sans ExtraBold"/>
            </a:endParaRPr>
          </a:p>
        </p:txBody>
      </p:sp>
      <p:sp>
        <p:nvSpPr>
          <p:cNvPr id="303" name="Google Shape;303;g2e952864bce_0_424"/>
          <p:cNvSpPr txBox="1"/>
          <p:nvPr>
            <p:ph idx="2" type="subTitle"/>
          </p:nvPr>
        </p:nvSpPr>
        <p:spPr>
          <a:xfrm>
            <a:off x="645100" y="1666200"/>
            <a:ext cx="7858800" cy="796500"/>
          </a:xfrm>
          <a:prstGeom prst="rect">
            <a:avLst/>
          </a:prstGeom>
          <a:noFill/>
          <a:ln>
            <a:noFill/>
          </a:ln>
        </p:spPr>
        <p:txBody>
          <a:bodyPr anchorCtr="0" anchor="t" bIns="0" lIns="0" spcFirstLastPara="1" rIns="0" wrap="square" tIns="0">
            <a:noAutofit/>
          </a:bodyPr>
          <a:lstStyle/>
          <a:p>
            <a:pPr indent="0" lvl="0" marL="0" rtl="0" algn="l">
              <a:lnSpc>
                <a:spcPct val="120000"/>
              </a:lnSpc>
              <a:spcBef>
                <a:spcPts val="400"/>
              </a:spcBef>
              <a:spcAft>
                <a:spcPts val="0"/>
              </a:spcAft>
              <a:buSzPts val="2100"/>
              <a:buNone/>
            </a:pPr>
            <a:r>
              <a:rPr b="1" lang="en" sz="2700">
                <a:latin typeface="Open Sans ExtraBold"/>
                <a:ea typeface="Open Sans ExtraBold"/>
                <a:cs typeface="Open Sans ExtraBold"/>
                <a:sym typeface="Open Sans ExtraBold"/>
              </a:rPr>
              <a:t>RETURNABLE BIDDING FORMS</a:t>
            </a:r>
            <a:endParaRPr b="1" sz="2700">
              <a:latin typeface="Open Sans ExtraBold"/>
              <a:ea typeface="Open Sans ExtraBold"/>
              <a:cs typeface="Open Sans ExtraBold"/>
              <a:sym typeface="Open Sans ExtraBold"/>
            </a:endParaRPr>
          </a:p>
        </p:txBody>
      </p:sp>
      <p:pic>
        <p:nvPicPr>
          <p:cNvPr id="304" name="Google Shape;304;g2e952864bce_0_424"/>
          <p:cNvPicPr preferRelativeResize="0"/>
          <p:nvPr/>
        </p:nvPicPr>
        <p:blipFill rotWithShape="1">
          <a:blip r:embed="rId3">
            <a:alphaModFix amt="50000"/>
          </a:blip>
          <a:srcRect b="5513" l="2040" r="2051" t="82209"/>
          <a:stretch/>
        </p:blipFill>
        <p:spPr>
          <a:xfrm>
            <a:off x="0" y="3533775"/>
            <a:ext cx="9189674" cy="1609723"/>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8" name="Shape 308"/>
        <p:cNvGrpSpPr/>
        <p:nvPr/>
      </p:nvGrpSpPr>
      <p:grpSpPr>
        <a:xfrm>
          <a:off x="0" y="0"/>
          <a:ext cx="0" cy="0"/>
          <a:chOff x="0" y="0"/>
          <a:chExt cx="0" cy="0"/>
        </a:xfrm>
      </p:grpSpPr>
      <p:sp>
        <p:nvSpPr>
          <p:cNvPr id="309" name="Google Shape;309;g2e952864bce_0_698"/>
          <p:cNvSpPr txBox="1"/>
          <p:nvPr>
            <p:ph type="title"/>
          </p:nvPr>
        </p:nvSpPr>
        <p:spPr>
          <a:xfrm>
            <a:off x="639775" y="393325"/>
            <a:ext cx="8085900" cy="492900"/>
          </a:xfrm>
          <a:prstGeom prst="rect">
            <a:avLst/>
          </a:prstGeom>
          <a:noFill/>
          <a:ln>
            <a:noFill/>
          </a:ln>
        </p:spPr>
        <p:txBody>
          <a:bodyPr anchorCtr="0" anchor="ctr" bIns="0" lIns="0" spcFirstLastPara="1" rIns="0" wrap="square" tIns="0">
            <a:noAutofit/>
          </a:bodyPr>
          <a:lstStyle/>
          <a:p>
            <a:pPr indent="0" lvl="0" marL="0" rtl="0" algn="l">
              <a:lnSpc>
                <a:spcPct val="100000"/>
              </a:lnSpc>
              <a:spcBef>
                <a:spcPts val="0"/>
              </a:spcBef>
              <a:spcAft>
                <a:spcPts val="0"/>
              </a:spcAft>
              <a:buSzPts val="3000"/>
              <a:buNone/>
            </a:pPr>
            <a:r>
              <a:rPr lang="en" sz="2700"/>
              <a:t>Returnable Bidding Forms</a:t>
            </a:r>
            <a:endParaRPr sz="2700"/>
          </a:p>
        </p:txBody>
      </p:sp>
      <p:sp>
        <p:nvSpPr>
          <p:cNvPr id="310" name="Google Shape;310;g2e952864bce_0_698"/>
          <p:cNvSpPr txBox="1"/>
          <p:nvPr>
            <p:ph idx="12" type="sldNum"/>
          </p:nvPr>
        </p:nvSpPr>
        <p:spPr>
          <a:xfrm>
            <a:off x="8247150" y="4596275"/>
            <a:ext cx="256800" cy="183000"/>
          </a:xfrm>
          <a:prstGeom prst="rect">
            <a:avLst/>
          </a:prstGeom>
          <a:noFill/>
          <a:ln>
            <a:noFill/>
          </a:ln>
        </p:spPr>
        <p:txBody>
          <a:bodyPr anchorCtr="0" anchor="b" bIns="0" lIns="0" spcFirstLastPara="1" rIns="0" wrap="square" tIns="0">
            <a:noAutofit/>
          </a:bodyPr>
          <a:lstStyle/>
          <a:p>
            <a:pPr indent="0" lvl="0" marL="0" rtl="0" algn="r">
              <a:lnSpc>
                <a:spcPct val="100000"/>
              </a:lnSpc>
              <a:spcBef>
                <a:spcPts val="0"/>
              </a:spcBef>
              <a:spcAft>
                <a:spcPts val="0"/>
              </a:spcAft>
              <a:buClr>
                <a:srgbClr val="000000"/>
              </a:buClr>
              <a:buSzPts val="900"/>
              <a:buFont typeface="Arial"/>
              <a:buNone/>
            </a:pPr>
            <a:fld id="{00000000-1234-1234-1234-123412341234}" type="slidenum">
              <a:rPr lang="en"/>
              <a:t>‹#›</a:t>
            </a:fld>
            <a:endParaRPr/>
          </a:p>
        </p:txBody>
      </p:sp>
      <p:sp>
        <p:nvSpPr>
          <p:cNvPr id="311" name="Google Shape;311;g2e952864bce_0_698"/>
          <p:cNvSpPr txBox="1"/>
          <p:nvPr>
            <p:ph idx="1" type="body"/>
          </p:nvPr>
        </p:nvSpPr>
        <p:spPr>
          <a:xfrm>
            <a:off x="717475" y="1051775"/>
            <a:ext cx="7301700" cy="36294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1000"/>
              </a:spcBef>
              <a:spcAft>
                <a:spcPts val="0"/>
              </a:spcAft>
              <a:buClr>
                <a:srgbClr val="000000"/>
              </a:buClr>
              <a:buSzPts val="1800"/>
              <a:buFont typeface="Arial"/>
              <a:buNone/>
            </a:pPr>
            <a:r>
              <a:rPr lang="en" sz="1600">
                <a:solidFill>
                  <a:srgbClr val="3F3F3F"/>
                </a:solidFill>
              </a:rPr>
              <a:t>Please refer to the </a:t>
            </a:r>
            <a:r>
              <a:rPr b="1" lang="en" sz="1600">
                <a:solidFill>
                  <a:srgbClr val="3F3F3F"/>
                </a:solidFill>
              </a:rPr>
              <a:t>RFP_Section_III_Returnable Bidding Forms</a:t>
            </a:r>
            <a:endParaRPr sz="1600">
              <a:solidFill>
                <a:srgbClr val="3F3F3F"/>
              </a:solidFill>
            </a:endParaRPr>
          </a:p>
          <a:p>
            <a:pPr indent="0" lvl="0" marL="0" rtl="0" algn="l">
              <a:lnSpc>
                <a:spcPct val="100000"/>
              </a:lnSpc>
              <a:spcBef>
                <a:spcPts val="1000"/>
              </a:spcBef>
              <a:spcAft>
                <a:spcPts val="0"/>
              </a:spcAft>
              <a:buClr>
                <a:srgbClr val="000000"/>
              </a:buClr>
              <a:buSzPts val="1800"/>
              <a:buFont typeface="Arial"/>
              <a:buNone/>
            </a:pPr>
            <a:r>
              <a:t/>
            </a:r>
            <a:endParaRPr sz="900">
              <a:solidFill>
                <a:srgbClr val="3F3F3F"/>
              </a:solidFill>
            </a:endParaRPr>
          </a:p>
          <a:p>
            <a:pPr indent="-336550" lvl="0" marL="457200" rtl="0" algn="just">
              <a:lnSpc>
                <a:spcPct val="115000"/>
              </a:lnSpc>
              <a:spcBef>
                <a:spcPts val="0"/>
              </a:spcBef>
              <a:spcAft>
                <a:spcPts val="0"/>
              </a:spcAft>
              <a:buClr>
                <a:srgbClr val="000000"/>
              </a:buClr>
              <a:buSzPts val="1700"/>
              <a:buChar char="•"/>
            </a:pPr>
            <a:r>
              <a:rPr lang="en" sz="1700">
                <a:solidFill>
                  <a:srgbClr val="000000"/>
                </a:solidFill>
              </a:rPr>
              <a:t>Corporate Registration Certificate </a:t>
            </a:r>
            <a:r>
              <a:rPr lang="en" sz="1700">
                <a:solidFill>
                  <a:srgbClr val="0000FF"/>
                </a:solidFill>
              </a:rPr>
              <a:t>(including JV member(s) if any)</a:t>
            </a:r>
            <a:endParaRPr sz="1700">
              <a:solidFill>
                <a:srgbClr val="0000FF"/>
              </a:solidFill>
            </a:endParaRPr>
          </a:p>
          <a:p>
            <a:pPr indent="-336550" lvl="0" marL="457200" rtl="0" algn="just">
              <a:lnSpc>
                <a:spcPct val="115000"/>
              </a:lnSpc>
              <a:spcBef>
                <a:spcPts val="0"/>
              </a:spcBef>
              <a:spcAft>
                <a:spcPts val="0"/>
              </a:spcAft>
              <a:buClr>
                <a:srgbClr val="000000"/>
              </a:buClr>
              <a:buSzPts val="1700"/>
              <a:buChar char="•"/>
            </a:pPr>
            <a:r>
              <a:rPr lang="en" sz="1700">
                <a:solidFill>
                  <a:srgbClr val="000000"/>
                </a:solidFill>
              </a:rPr>
              <a:t>Audited Financial Statement </a:t>
            </a:r>
            <a:r>
              <a:rPr lang="en" sz="1700">
                <a:solidFill>
                  <a:srgbClr val="0000FF"/>
                </a:solidFill>
              </a:rPr>
              <a:t>(including JV member(s) if any)</a:t>
            </a:r>
            <a:endParaRPr sz="1700">
              <a:solidFill>
                <a:srgbClr val="0000FF"/>
              </a:solidFill>
            </a:endParaRPr>
          </a:p>
          <a:p>
            <a:pPr indent="-336550" lvl="0" marL="457200" rtl="0" algn="just">
              <a:lnSpc>
                <a:spcPct val="115000"/>
              </a:lnSpc>
              <a:spcBef>
                <a:spcPts val="0"/>
              </a:spcBef>
              <a:spcAft>
                <a:spcPts val="0"/>
              </a:spcAft>
              <a:buClr>
                <a:srgbClr val="000000"/>
              </a:buClr>
              <a:buSzPts val="1700"/>
              <a:buChar char="•"/>
            </a:pPr>
            <a:r>
              <a:rPr lang="en" sz="1700">
                <a:solidFill>
                  <a:srgbClr val="000000"/>
                </a:solidFill>
              </a:rPr>
              <a:t>Form A: Joint Venture Partner Information Form </a:t>
            </a:r>
            <a:r>
              <a:rPr lang="en" sz="1700">
                <a:solidFill>
                  <a:srgbClr val="FF0000"/>
                </a:solidFill>
              </a:rPr>
              <a:t>(optional)</a:t>
            </a:r>
            <a:endParaRPr sz="1700">
              <a:solidFill>
                <a:srgbClr val="FF0000"/>
              </a:solidFill>
            </a:endParaRPr>
          </a:p>
          <a:p>
            <a:pPr indent="-336550" lvl="0" marL="457200" rtl="0" algn="just">
              <a:lnSpc>
                <a:spcPct val="115000"/>
              </a:lnSpc>
              <a:spcBef>
                <a:spcPts val="0"/>
              </a:spcBef>
              <a:spcAft>
                <a:spcPts val="0"/>
              </a:spcAft>
              <a:buClr>
                <a:srgbClr val="000000"/>
              </a:buClr>
              <a:buSzPts val="1700"/>
              <a:buChar char="•"/>
            </a:pPr>
            <a:r>
              <a:rPr lang="en" sz="1700">
                <a:solidFill>
                  <a:srgbClr val="000000"/>
                </a:solidFill>
              </a:rPr>
              <a:t>Form B: Proposal Submission Form</a:t>
            </a:r>
            <a:endParaRPr sz="1700">
              <a:solidFill>
                <a:srgbClr val="000000"/>
              </a:solidFill>
            </a:endParaRPr>
          </a:p>
          <a:p>
            <a:pPr indent="-336550" lvl="0" marL="457200" rtl="0" algn="just">
              <a:lnSpc>
                <a:spcPct val="115000"/>
              </a:lnSpc>
              <a:spcBef>
                <a:spcPts val="0"/>
              </a:spcBef>
              <a:spcAft>
                <a:spcPts val="0"/>
              </a:spcAft>
              <a:buClr>
                <a:srgbClr val="000000"/>
              </a:buClr>
              <a:buSzPts val="1700"/>
              <a:buChar char="•"/>
            </a:pPr>
            <a:r>
              <a:rPr lang="en" sz="1700">
                <a:solidFill>
                  <a:srgbClr val="000000"/>
                </a:solidFill>
              </a:rPr>
              <a:t>Form C: Financial Proposal Form</a:t>
            </a:r>
            <a:endParaRPr sz="1700">
              <a:solidFill>
                <a:srgbClr val="000000"/>
              </a:solidFill>
            </a:endParaRPr>
          </a:p>
          <a:p>
            <a:pPr indent="-336550" lvl="0" marL="457200" rtl="0" algn="just">
              <a:lnSpc>
                <a:spcPct val="115000"/>
              </a:lnSpc>
              <a:spcBef>
                <a:spcPts val="0"/>
              </a:spcBef>
              <a:spcAft>
                <a:spcPts val="0"/>
              </a:spcAft>
              <a:buClr>
                <a:srgbClr val="000000"/>
              </a:buClr>
              <a:buSzPts val="1700"/>
              <a:buChar char="•"/>
            </a:pPr>
            <a:r>
              <a:rPr lang="en" sz="1700">
                <a:solidFill>
                  <a:srgbClr val="000000"/>
                </a:solidFill>
              </a:rPr>
              <a:t>Form D: Technical Proposal Form</a:t>
            </a:r>
            <a:endParaRPr sz="1700">
              <a:solidFill>
                <a:srgbClr val="000000"/>
              </a:solidFill>
            </a:endParaRPr>
          </a:p>
          <a:p>
            <a:pPr indent="-336550" lvl="0" marL="457200" rtl="0" algn="just">
              <a:lnSpc>
                <a:spcPct val="115000"/>
              </a:lnSpc>
              <a:spcBef>
                <a:spcPts val="0"/>
              </a:spcBef>
              <a:spcAft>
                <a:spcPts val="0"/>
              </a:spcAft>
              <a:buClr>
                <a:srgbClr val="000000"/>
              </a:buClr>
              <a:buSzPts val="1700"/>
              <a:buChar char="•"/>
            </a:pPr>
            <a:r>
              <a:rPr lang="en" sz="1700">
                <a:solidFill>
                  <a:srgbClr val="000000"/>
                </a:solidFill>
              </a:rPr>
              <a:t>Form E: Format for Resume of Proposed Key Personnel</a:t>
            </a:r>
            <a:endParaRPr sz="1700">
              <a:solidFill>
                <a:srgbClr val="000000"/>
              </a:solidFill>
            </a:endParaRPr>
          </a:p>
          <a:p>
            <a:pPr indent="-336550" lvl="0" marL="457200" rtl="0" algn="just">
              <a:lnSpc>
                <a:spcPct val="115000"/>
              </a:lnSpc>
              <a:spcBef>
                <a:spcPts val="0"/>
              </a:spcBef>
              <a:spcAft>
                <a:spcPts val="0"/>
              </a:spcAft>
              <a:buClr>
                <a:srgbClr val="000000"/>
              </a:buClr>
              <a:buSzPts val="1700"/>
              <a:buChar char="•"/>
            </a:pPr>
            <a:r>
              <a:rPr lang="en" sz="1700">
                <a:solidFill>
                  <a:srgbClr val="000000"/>
                </a:solidFill>
              </a:rPr>
              <a:t>Form F: Performance Statement Form</a:t>
            </a:r>
            <a:endParaRPr sz="1700">
              <a:solidFill>
                <a:srgbClr val="000000"/>
              </a:solidFill>
            </a:endParaRPr>
          </a:p>
          <a:p>
            <a:pPr indent="-336550" lvl="0" marL="457200" rtl="0" algn="just">
              <a:lnSpc>
                <a:spcPct val="115000"/>
              </a:lnSpc>
              <a:spcBef>
                <a:spcPts val="0"/>
              </a:spcBef>
              <a:spcAft>
                <a:spcPts val="0"/>
              </a:spcAft>
              <a:buClr>
                <a:srgbClr val="000000"/>
              </a:buClr>
              <a:buSzPts val="1700"/>
              <a:buChar char="•"/>
            </a:pPr>
            <a:r>
              <a:rPr lang="en" sz="1700">
                <a:solidFill>
                  <a:srgbClr val="000000"/>
                </a:solidFill>
              </a:rPr>
              <a:t>Annex 1: Detailed Personnel Proposed </a:t>
            </a:r>
            <a:r>
              <a:rPr lang="en" sz="1700">
                <a:solidFill>
                  <a:srgbClr val="0000FF"/>
                </a:solidFill>
              </a:rPr>
              <a:t>(G-sheet or excel file)</a:t>
            </a:r>
            <a:endParaRPr sz="1700">
              <a:solidFill>
                <a:srgbClr val="0000FF"/>
              </a:solidFill>
            </a:endParaRPr>
          </a:p>
          <a:p>
            <a:pPr indent="-336550" lvl="0" marL="457200" rtl="0" algn="just">
              <a:lnSpc>
                <a:spcPct val="115000"/>
              </a:lnSpc>
              <a:spcBef>
                <a:spcPts val="0"/>
              </a:spcBef>
              <a:spcAft>
                <a:spcPts val="0"/>
              </a:spcAft>
              <a:buClr>
                <a:srgbClr val="000000"/>
              </a:buClr>
              <a:buSzPts val="1700"/>
              <a:buChar char="•"/>
            </a:pPr>
            <a:r>
              <a:rPr lang="en" sz="1700">
                <a:solidFill>
                  <a:srgbClr val="000000"/>
                </a:solidFill>
              </a:rPr>
              <a:t>DRiVE Supplier Sustainability Questionnaire </a:t>
            </a:r>
            <a:r>
              <a:rPr lang="en" sz="1700">
                <a:solidFill>
                  <a:srgbClr val="FF0000"/>
                </a:solidFill>
              </a:rPr>
              <a:t>(online questionnaire)</a:t>
            </a:r>
            <a:endParaRPr sz="1700">
              <a:solidFill>
                <a:srgbClr val="000000"/>
              </a:solidFill>
            </a:endParaRPr>
          </a:p>
          <a:p>
            <a:pPr indent="0" lvl="0" marL="0" rtl="0" algn="l">
              <a:lnSpc>
                <a:spcPct val="115000"/>
              </a:lnSpc>
              <a:spcBef>
                <a:spcPts val="0"/>
              </a:spcBef>
              <a:spcAft>
                <a:spcPts val="0"/>
              </a:spcAft>
              <a:buSzPts val="2100"/>
              <a:buNone/>
            </a:pPr>
            <a:r>
              <a:t/>
            </a:r>
            <a:endParaRPr sz="1700">
              <a:solidFill>
                <a:srgbClr val="000000"/>
              </a:solidFill>
            </a:endParaRPr>
          </a:p>
          <a:p>
            <a:pPr indent="0" lvl="0" marL="0" rtl="0" algn="l">
              <a:lnSpc>
                <a:spcPct val="115000"/>
              </a:lnSpc>
              <a:spcBef>
                <a:spcPts val="0"/>
              </a:spcBef>
              <a:spcAft>
                <a:spcPts val="0"/>
              </a:spcAft>
              <a:buSzPts val="2100"/>
              <a:buNone/>
            </a:pPr>
            <a:r>
              <a:t/>
            </a:r>
            <a:endParaRPr sz="1700">
              <a:solidFill>
                <a:srgbClr val="000000"/>
              </a:solidFill>
            </a:endParaRPr>
          </a:p>
          <a:p>
            <a:pPr indent="0" lvl="0" marL="0" rtl="0" algn="l">
              <a:lnSpc>
                <a:spcPct val="100000"/>
              </a:lnSpc>
              <a:spcBef>
                <a:spcPts val="1000"/>
              </a:spcBef>
              <a:spcAft>
                <a:spcPts val="0"/>
              </a:spcAft>
              <a:buClr>
                <a:srgbClr val="000000"/>
              </a:buClr>
              <a:buSzPts val="1800"/>
              <a:buFont typeface="Arial"/>
              <a:buNone/>
            </a:pPr>
            <a:r>
              <a:t/>
            </a:r>
            <a:endParaRPr sz="2300">
              <a:solidFill>
                <a:srgbClr val="3F3F3F"/>
              </a:solidFill>
            </a:endParaRPr>
          </a:p>
          <a:p>
            <a:pPr indent="0" lvl="0" marL="0" rtl="0" algn="l">
              <a:lnSpc>
                <a:spcPct val="100000"/>
              </a:lnSpc>
              <a:spcBef>
                <a:spcPts val="1000"/>
              </a:spcBef>
              <a:spcAft>
                <a:spcPts val="0"/>
              </a:spcAft>
              <a:buClr>
                <a:srgbClr val="000000"/>
              </a:buClr>
              <a:buSzPts val="1800"/>
              <a:buFont typeface="Arial"/>
              <a:buNone/>
            </a:pPr>
            <a:r>
              <a:t/>
            </a:r>
            <a:endParaRPr sz="2300">
              <a:solidFill>
                <a:srgbClr val="3F3F3F"/>
              </a:solidFill>
            </a:endParaRPr>
          </a:p>
          <a:p>
            <a:pPr indent="0" lvl="0" marL="0" rtl="0" algn="l">
              <a:lnSpc>
                <a:spcPct val="100000"/>
              </a:lnSpc>
              <a:spcBef>
                <a:spcPts val="1000"/>
              </a:spcBef>
              <a:spcAft>
                <a:spcPts val="0"/>
              </a:spcAft>
              <a:buClr>
                <a:srgbClr val="000000"/>
              </a:buClr>
              <a:buSzPts val="1800"/>
              <a:buFont typeface="Open Sans"/>
              <a:buNone/>
            </a:pPr>
            <a:r>
              <a:t/>
            </a:r>
            <a:endParaRPr sz="1150" u="sng">
              <a:solidFill>
                <a:srgbClr val="3F3F3F"/>
              </a:solidFill>
              <a:highlight>
                <a:schemeClr val="lt1"/>
              </a:highlight>
              <a:latin typeface="Roboto"/>
              <a:ea typeface="Roboto"/>
              <a:cs typeface="Roboto"/>
              <a:sym typeface="Roboto"/>
            </a:endParaRPr>
          </a:p>
          <a:p>
            <a:pPr indent="0" lvl="0" marL="0" rtl="0" algn="l">
              <a:lnSpc>
                <a:spcPct val="150000"/>
              </a:lnSpc>
              <a:spcBef>
                <a:spcPts val="0"/>
              </a:spcBef>
              <a:spcAft>
                <a:spcPts val="0"/>
              </a:spcAft>
              <a:buSzPts val="2100"/>
              <a:buNone/>
            </a:pPr>
            <a:r>
              <a:t/>
            </a:r>
            <a:endParaRPr sz="1500">
              <a:solidFill>
                <a:srgbClr val="2C3E50"/>
              </a:solidFill>
              <a:highlight>
                <a:srgbClr val="FFFFFF"/>
              </a:highlight>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5" name="Shape 315"/>
        <p:cNvGrpSpPr/>
        <p:nvPr/>
      </p:nvGrpSpPr>
      <p:grpSpPr>
        <a:xfrm>
          <a:off x="0" y="0"/>
          <a:ext cx="0" cy="0"/>
          <a:chOff x="0" y="0"/>
          <a:chExt cx="0" cy="0"/>
        </a:xfrm>
      </p:grpSpPr>
      <p:sp>
        <p:nvSpPr>
          <p:cNvPr id="316" name="Google Shape;316;g2e952864bce_0_561"/>
          <p:cNvSpPr txBox="1"/>
          <p:nvPr>
            <p:ph type="title"/>
          </p:nvPr>
        </p:nvSpPr>
        <p:spPr>
          <a:xfrm>
            <a:off x="640200" y="182875"/>
            <a:ext cx="4439100" cy="1483200"/>
          </a:xfrm>
          <a:prstGeom prst="rect">
            <a:avLst/>
          </a:prstGeom>
          <a:noFill/>
          <a:ln>
            <a:noFill/>
          </a:ln>
        </p:spPr>
        <p:txBody>
          <a:bodyPr anchorCtr="0" anchor="b" bIns="0" lIns="0" spcFirstLastPara="1" rIns="0" wrap="square" tIns="0">
            <a:noAutofit/>
          </a:bodyPr>
          <a:lstStyle/>
          <a:p>
            <a:pPr indent="0" lvl="0" marL="0" rtl="0" algn="l">
              <a:lnSpc>
                <a:spcPct val="100000"/>
              </a:lnSpc>
              <a:spcBef>
                <a:spcPts val="0"/>
              </a:spcBef>
              <a:spcAft>
                <a:spcPts val="0"/>
              </a:spcAft>
              <a:buSzPts val="3000"/>
              <a:buNone/>
            </a:pPr>
            <a:r>
              <a:rPr b="1" lang="en" sz="7200">
                <a:latin typeface="Open Sans ExtraBold"/>
                <a:ea typeface="Open Sans ExtraBold"/>
                <a:cs typeface="Open Sans ExtraBold"/>
                <a:sym typeface="Open Sans ExtraBold"/>
              </a:rPr>
              <a:t>5</a:t>
            </a:r>
            <a:endParaRPr b="1" sz="7200">
              <a:latin typeface="Open Sans ExtraBold"/>
              <a:ea typeface="Open Sans ExtraBold"/>
              <a:cs typeface="Open Sans ExtraBold"/>
              <a:sym typeface="Open Sans ExtraBold"/>
            </a:endParaRPr>
          </a:p>
        </p:txBody>
      </p:sp>
      <p:sp>
        <p:nvSpPr>
          <p:cNvPr id="317" name="Google Shape;317;g2e952864bce_0_561"/>
          <p:cNvSpPr txBox="1"/>
          <p:nvPr>
            <p:ph idx="2" type="subTitle"/>
          </p:nvPr>
        </p:nvSpPr>
        <p:spPr>
          <a:xfrm>
            <a:off x="645100" y="1666200"/>
            <a:ext cx="7858800" cy="796500"/>
          </a:xfrm>
          <a:prstGeom prst="rect">
            <a:avLst/>
          </a:prstGeom>
          <a:noFill/>
          <a:ln>
            <a:noFill/>
          </a:ln>
        </p:spPr>
        <p:txBody>
          <a:bodyPr anchorCtr="0" anchor="t" bIns="0" lIns="0" spcFirstLastPara="1" rIns="0" wrap="square" tIns="0">
            <a:noAutofit/>
          </a:bodyPr>
          <a:lstStyle/>
          <a:p>
            <a:pPr indent="0" lvl="0" marL="0" rtl="0" algn="l">
              <a:lnSpc>
                <a:spcPct val="120000"/>
              </a:lnSpc>
              <a:spcBef>
                <a:spcPts val="400"/>
              </a:spcBef>
              <a:spcAft>
                <a:spcPts val="0"/>
              </a:spcAft>
              <a:buSzPts val="2100"/>
              <a:buNone/>
            </a:pPr>
            <a:r>
              <a:rPr b="1" lang="en" sz="2700">
                <a:latin typeface="Open Sans ExtraBold"/>
                <a:ea typeface="Open Sans ExtraBold"/>
                <a:cs typeface="Open Sans ExtraBold"/>
                <a:sym typeface="Open Sans ExtraBold"/>
              </a:rPr>
              <a:t>COMMON BIDDING ISSUES</a:t>
            </a:r>
            <a:endParaRPr b="1" sz="2700">
              <a:latin typeface="Open Sans ExtraBold"/>
              <a:ea typeface="Open Sans ExtraBold"/>
              <a:cs typeface="Open Sans ExtraBold"/>
              <a:sym typeface="Open Sans ExtraBold"/>
            </a:endParaRPr>
          </a:p>
        </p:txBody>
      </p:sp>
      <p:pic>
        <p:nvPicPr>
          <p:cNvPr id="318" name="Google Shape;318;g2e952864bce_0_561"/>
          <p:cNvPicPr preferRelativeResize="0"/>
          <p:nvPr/>
        </p:nvPicPr>
        <p:blipFill rotWithShape="1">
          <a:blip r:embed="rId3">
            <a:alphaModFix amt="50000"/>
          </a:blip>
          <a:srcRect b="5513" l="2040" r="2051" t="82209"/>
          <a:stretch/>
        </p:blipFill>
        <p:spPr>
          <a:xfrm>
            <a:off x="0" y="3533775"/>
            <a:ext cx="9189674" cy="1609723"/>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2" name="Shape 322"/>
        <p:cNvGrpSpPr/>
        <p:nvPr/>
      </p:nvGrpSpPr>
      <p:grpSpPr>
        <a:xfrm>
          <a:off x="0" y="0"/>
          <a:ext cx="0" cy="0"/>
          <a:chOff x="0" y="0"/>
          <a:chExt cx="0" cy="0"/>
        </a:xfrm>
      </p:grpSpPr>
      <p:sp>
        <p:nvSpPr>
          <p:cNvPr id="323" name="Google Shape;323;g2e952864bce_0_835"/>
          <p:cNvSpPr txBox="1"/>
          <p:nvPr>
            <p:ph type="title"/>
          </p:nvPr>
        </p:nvSpPr>
        <p:spPr>
          <a:xfrm>
            <a:off x="720000" y="45750"/>
            <a:ext cx="8217300" cy="5940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400"/>
              <a:buNone/>
            </a:pPr>
            <a:r>
              <a:rPr lang="en">
                <a:solidFill>
                  <a:schemeClr val="lt2"/>
                </a:solidFill>
              </a:rPr>
              <a:t>Common Issues in Previous Proposal Submissions</a:t>
            </a:r>
            <a:endParaRPr>
              <a:solidFill>
                <a:schemeClr val="lt2"/>
              </a:solidFill>
            </a:endParaRPr>
          </a:p>
        </p:txBody>
      </p:sp>
      <p:graphicFrame>
        <p:nvGraphicFramePr>
          <p:cNvPr id="324" name="Google Shape;324;g2e952864bce_0_835"/>
          <p:cNvGraphicFramePr/>
          <p:nvPr/>
        </p:nvGraphicFramePr>
        <p:xfrm>
          <a:off x="264425" y="639738"/>
          <a:ext cx="3000000" cy="3000000"/>
        </p:xfrm>
        <a:graphic>
          <a:graphicData uri="http://schemas.openxmlformats.org/drawingml/2006/table">
            <a:tbl>
              <a:tblPr>
                <a:noFill/>
                <a:tableStyleId>{C8C72D37-3607-4D54-9D87-088B810F173F}</a:tableStyleId>
              </a:tblPr>
              <a:tblGrid>
                <a:gridCol w="407300"/>
                <a:gridCol w="2714850"/>
                <a:gridCol w="1742275"/>
                <a:gridCol w="3780575"/>
              </a:tblGrid>
              <a:tr h="256375">
                <a:tc>
                  <a:txBody>
                    <a:bodyPr/>
                    <a:lstStyle/>
                    <a:p>
                      <a:pPr indent="0" lvl="0" marL="0" marR="0" rtl="0" algn="ctr">
                        <a:lnSpc>
                          <a:spcPct val="100000"/>
                        </a:lnSpc>
                        <a:spcBef>
                          <a:spcPts val="0"/>
                        </a:spcBef>
                        <a:spcAft>
                          <a:spcPts val="0"/>
                        </a:spcAft>
                        <a:buClr>
                          <a:srgbClr val="000000"/>
                        </a:buClr>
                        <a:buSzPts val="1400"/>
                        <a:buFont typeface="Arial"/>
                        <a:buNone/>
                      </a:pPr>
                      <a:r>
                        <a:rPr b="1" lang="en" sz="1000" u="none" cap="none" strike="noStrike"/>
                        <a:t>No.</a:t>
                      </a:r>
                      <a:endParaRPr b="1" sz="1000" u="none" cap="none" strike="noStrike"/>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b="1" lang="en" sz="1000" u="none" cap="none" strike="noStrike"/>
                        <a:t>Common Issue</a:t>
                      </a:r>
                      <a:endParaRPr b="1" sz="1000" u="none" cap="none" strike="noStrike"/>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b="1" lang="en" sz="1000" u="none" cap="none" strike="noStrike"/>
                        <a:t>Implication</a:t>
                      </a:r>
                      <a:endParaRPr b="1" sz="1000" u="none" cap="none" strike="noStrike"/>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b="1" lang="en" sz="1000" u="none" cap="none" strike="noStrike"/>
                        <a:t>Suggestion</a:t>
                      </a:r>
                      <a:endParaRPr b="1" sz="1000" u="none" cap="none" strike="noStrike"/>
                    </a:p>
                  </a:txBody>
                  <a:tcPr marT="91425" marB="91425" marR="91425" marL="91425">
                    <a:lnB cap="flat" cmpd="sng" w="9525">
                      <a:solidFill>
                        <a:srgbClr val="9E9E9E"/>
                      </a:solidFill>
                      <a:prstDash val="solid"/>
                      <a:round/>
                      <a:headEnd len="sm" w="sm" type="none"/>
                      <a:tailEnd len="sm" w="sm" type="none"/>
                    </a:lnB>
                  </a:tcPr>
                </a:tc>
              </a:tr>
              <a:tr h="796250">
                <a:tc>
                  <a:txBody>
                    <a:bodyPr/>
                    <a:lstStyle/>
                    <a:p>
                      <a:pPr indent="0" lvl="0" marL="0" marR="0" rtl="0" algn="ctr">
                        <a:lnSpc>
                          <a:spcPct val="100000"/>
                        </a:lnSpc>
                        <a:spcBef>
                          <a:spcPts val="0"/>
                        </a:spcBef>
                        <a:spcAft>
                          <a:spcPts val="0"/>
                        </a:spcAft>
                        <a:buClr>
                          <a:srgbClr val="000000"/>
                        </a:buClr>
                        <a:buSzPts val="1000"/>
                        <a:buFont typeface="Arial"/>
                        <a:buNone/>
                      </a:pPr>
                      <a:r>
                        <a:rPr lang="en" sz="1100" u="none" cap="none" strike="noStrike"/>
                        <a:t>1</a:t>
                      </a:r>
                      <a:endParaRPr sz="11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000"/>
                        <a:buFont typeface="Arial"/>
                        <a:buNone/>
                      </a:pPr>
                      <a:r>
                        <a:rPr lang="en" sz="1100" u="none" cap="none" strike="noStrike"/>
                        <a:t>Bidder has tried to submit through the system, but there was no sufficient time to submit and the deadline pass before bidder can click “submit”</a:t>
                      </a:r>
                      <a:endParaRPr sz="1100" u="none" cap="none" strike="noStrike"/>
                    </a:p>
                  </a:txBody>
                  <a:tcPr marT="68575" marB="6857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000"/>
                        <a:buFont typeface="Arial"/>
                        <a:buNone/>
                      </a:pPr>
                      <a:r>
                        <a:rPr lang="en" sz="1100" u="none" cap="none" strike="noStrike"/>
                        <a:t>Submission will not be accepted</a:t>
                      </a:r>
                      <a:endParaRPr sz="1100" u="none" cap="none" strike="noStrike"/>
                    </a:p>
                  </a:txBody>
                  <a:tcPr marT="68575" marB="6857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000"/>
                        <a:buFont typeface="Arial"/>
                        <a:buNone/>
                      </a:pPr>
                      <a:r>
                        <a:rPr lang="en" sz="1100" u="none" cap="none" strike="noStrike"/>
                        <a:t>Please start your submission process as early as possible. Start by checking whether your company is registered in UNGM. UNGM registration might take several days. We suggest you aim to submit your proposal at least 1 day before deadline.</a:t>
                      </a:r>
                      <a:endParaRPr sz="1100" u="none" cap="none" strike="noStrike"/>
                    </a:p>
                  </a:txBody>
                  <a:tcPr marT="68575" marB="6857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31750">
                <a:tc>
                  <a:txBody>
                    <a:bodyPr/>
                    <a:lstStyle/>
                    <a:p>
                      <a:pPr indent="0" lvl="0" marL="0" marR="0" rtl="0" algn="ctr">
                        <a:lnSpc>
                          <a:spcPct val="100000"/>
                        </a:lnSpc>
                        <a:spcBef>
                          <a:spcPts val="0"/>
                        </a:spcBef>
                        <a:spcAft>
                          <a:spcPts val="0"/>
                        </a:spcAft>
                        <a:buClr>
                          <a:srgbClr val="000000"/>
                        </a:buClr>
                        <a:buSzPts val="1000"/>
                        <a:buFont typeface="Arial"/>
                        <a:buNone/>
                      </a:pPr>
                      <a:r>
                        <a:rPr lang="en" sz="1100" u="none" cap="none" strike="noStrike"/>
                        <a:t>2</a:t>
                      </a:r>
                      <a:endParaRPr sz="1100" u="none" cap="none" strike="noStrike"/>
                    </a:p>
                  </a:txBody>
                  <a:tcPr marT="68575" marB="6857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000"/>
                        <a:buFont typeface="Arial"/>
                        <a:buNone/>
                      </a:pPr>
                      <a:r>
                        <a:rPr lang="en" sz="1100" u="none" cap="none" strike="noStrike"/>
                        <a:t>Bidder fails to submit complete information. Critical documents such as price schedule, any components of the technical proposal is missing</a:t>
                      </a:r>
                      <a:endParaRPr sz="1100" u="none" cap="none" strike="noStrike"/>
                    </a:p>
                  </a:txBody>
                  <a:tcPr marT="68575" marB="6857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000"/>
                        <a:buFont typeface="Arial"/>
                        <a:buNone/>
                      </a:pPr>
                      <a:r>
                        <a:rPr lang="en" sz="1100" u="none" cap="none" strike="noStrike"/>
                        <a:t>Bidder will be disqualified </a:t>
                      </a:r>
                      <a:endParaRPr sz="1100" u="none" cap="none" strike="noStrike"/>
                    </a:p>
                  </a:txBody>
                  <a:tcPr marT="68575" marB="6857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000"/>
                        <a:buFont typeface="Arial"/>
                        <a:buNone/>
                      </a:pPr>
                      <a:r>
                        <a:rPr lang="en" sz="1100" u="none" cap="none" strike="noStrike"/>
                        <a:t>Please ensure you submit all the documents. Please double check the checklist of the document in the system prior to making submission. </a:t>
                      </a:r>
                      <a:endParaRPr sz="1100" u="none" cap="none" strike="noStrike"/>
                    </a:p>
                  </a:txBody>
                  <a:tcPr marT="68575" marB="6857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31750">
                <a:tc>
                  <a:txBody>
                    <a:bodyPr/>
                    <a:lstStyle/>
                    <a:p>
                      <a:pPr indent="0" lvl="0" marL="0" marR="0" rtl="0" algn="ctr">
                        <a:lnSpc>
                          <a:spcPct val="100000"/>
                        </a:lnSpc>
                        <a:spcBef>
                          <a:spcPts val="0"/>
                        </a:spcBef>
                        <a:spcAft>
                          <a:spcPts val="0"/>
                        </a:spcAft>
                        <a:buClr>
                          <a:srgbClr val="000000"/>
                        </a:buClr>
                        <a:buSzPts val="1400"/>
                        <a:buFont typeface="Arial"/>
                        <a:buNone/>
                      </a:pPr>
                      <a:r>
                        <a:rPr lang="en" sz="1100" u="none" cap="none" strike="noStrike"/>
                        <a:t>3</a:t>
                      </a:r>
                      <a:endParaRPr sz="11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r>
                        <a:rPr lang="en" sz="1100" u="none" cap="none" strike="noStrike"/>
                        <a:t>Bidder proposes personnel who are not meeting the education / experience requirements</a:t>
                      </a:r>
                      <a:endParaRPr sz="11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r>
                        <a:rPr lang="en" sz="1100" u="none" cap="none" strike="noStrike"/>
                        <a:t>Bidder’s technical score will be impacted</a:t>
                      </a:r>
                      <a:endParaRPr sz="11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r>
                        <a:rPr lang="en" sz="1100" u="none" cap="none" strike="noStrike"/>
                        <a:t>Bidders are encouraged to double check their personnel’s CVs and UNOPS requirements</a:t>
                      </a:r>
                      <a:endParaRPr i="1" sz="11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31750">
                <a:tc>
                  <a:txBody>
                    <a:bodyPr/>
                    <a:lstStyle/>
                    <a:p>
                      <a:pPr indent="0" lvl="0" marL="0" marR="0" rtl="0" algn="ctr">
                        <a:lnSpc>
                          <a:spcPct val="100000"/>
                        </a:lnSpc>
                        <a:spcBef>
                          <a:spcPts val="0"/>
                        </a:spcBef>
                        <a:spcAft>
                          <a:spcPts val="0"/>
                        </a:spcAft>
                        <a:buClr>
                          <a:srgbClr val="000000"/>
                        </a:buClr>
                        <a:buSzPts val="1100"/>
                        <a:buFont typeface="Arial"/>
                        <a:buNone/>
                      </a:pPr>
                      <a:r>
                        <a:rPr lang="en" sz="1100" u="none" cap="none" strike="noStrike"/>
                        <a:t>4</a:t>
                      </a:r>
                      <a:endParaRPr sz="11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r>
                        <a:rPr lang="en" sz="1100" u="none" cap="none" strike="noStrike"/>
                        <a:t>Bidders’ CVs does not include complete information of the personnel’s credentials and only listed the position and company they worked for</a:t>
                      </a:r>
                      <a:endParaRPr sz="11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r>
                        <a:rPr lang="en" sz="1100" u="none" cap="none" strike="noStrike"/>
                        <a:t>Evaluation panel are not able to verify if the personnel meets the requirements </a:t>
                      </a:r>
                      <a:endParaRPr sz="11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r>
                        <a:rPr lang="en" sz="1100" u="none" cap="none" strike="noStrike"/>
                        <a:t>The CVs should include in-depth information of each personnel’s past experience, such as type of activities/tasks performed, degree of responsibilities, duration and location of employment, etc.</a:t>
                      </a:r>
                      <a:endParaRPr sz="1100" u="none" cap="none" strike="noStrike"/>
                    </a:p>
                    <a:p>
                      <a:pPr indent="0" lvl="0" marL="0" marR="0" rtl="0" algn="l">
                        <a:lnSpc>
                          <a:spcPct val="100000"/>
                        </a:lnSpc>
                        <a:spcBef>
                          <a:spcPts val="0"/>
                        </a:spcBef>
                        <a:spcAft>
                          <a:spcPts val="0"/>
                        </a:spcAft>
                        <a:buClr>
                          <a:srgbClr val="000000"/>
                        </a:buClr>
                        <a:buSzPts val="1100"/>
                        <a:buFont typeface="Arial"/>
                        <a:buNone/>
                      </a:pPr>
                      <a:r>
                        <a:rPr lang="en" sz="1100" u="none" cap="none" strike="noStrike"/>
                        <a:t>Bidders are requested to complete </a:t>
                      </a:r>
                      <a:r>
                        <a:rPr i="1" lang="en" sz="1100" u="none" cap="none" strike="noStrike"/>
                        <a:t>Annex 1 - Detailed Personnel Proposed.</a:t>
                      </a:r>
                      <a:endParaRPr sz="11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8" name="Shape 328"/>
        <p:cNvGrpSpPr/>
        <p:nvPr/>
      </p:nvGrpSpPr>
      <p:grpSpPr>
        <a:xfrm>
          <a:off x="0" y="0"/>
          <a:ext cx="0" cy="0"/>
          <a:chOff x="0" y="0"/>
          <a:chExt cx="0" cy="0"/>
        </a:xfrm>
      </p:grpSpPr>
      <p:sp>
        <p:nvSpPr>
          <p:cNvPr id="329" name="Google Shape;329;g2e5a8ff0c02_0_0"/>
          <p:cNvSpPr txBox="1"/>
          <p:nvPr>
            <p:ph type="title"/>
          </p:nvPr>
        </p:nvSpPr>
        <p:spPr>
          <a:xfrm>
            <a:off x="264425" y="45750"/>
            <a:ext cx="8645100" cy="5940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400"/>
              <a:buNone/>
            </a:pPr>
            <a:r>
              <a:rPr lang="en">
                <a:solidFill>
                  <a:schemeClr val="lt2"/>
                </a:solidFill>
              </a:rPr>
              <a:t>Common Issues in Previous Proposal Submissions</a:t>
            </a:r>
            <a:endParaRPr>
              <a:solidFill>
                <a:schemeClr val="lt2"/>
              </a:solidFill>
            </a:endParaRPr>
          </a:p>
        </p:txBody>
      </p:sp>
      <p:graphicFrame>
        <p:nvGraphicFramePr>
          <p:cNvPr id="330" name="Google Shape;330;g2e5a8ff0c02_0_0"/>
          <p:cNvGraphicFramePr/>
          <p:nvPr/>
        </p:nvGraphicFramePr>
        <p:xfrm>
          <a:off x="422800" y="763563"/>
          <a:ext cx="3000000" cy="3000000"/>
        </p:xfrm>
        <a:graphic>
          <a:graphicData uri="http://schemas.openxmlformats.org/drawingml/2006/table">
            <a:tbl>
              <a:tblPr>
                <a:noFill/>
                <a:tableStyleId>{C8C72D37-3607-4D54-9D87-088B810F173F}</a:tableStyleId>
              </a:tblPr>
              <a:tblGrid>
                <a:gridCol w="398650"/>
                <a:gridCol w="2843825"/>
                <a:gridCol w="1470150"/>
                <a:gridCol w="3748700"/>
              </a:tblGrid>
              <a:tr h="413675">
                <a:tc>
                  <a:txBody>
                    <a:bodyPr/>
                    <a:lstStyle/>
                    <a:p>
                      <a:pPr indent="0" lvl="0" marL="0" marR="0" rtl="0" algn="ctr">
                        <a:lnSpc>
                          <a:spcPct val="100000"/>
                        </a:lnSpc>
                        <a:spcBef>
                          <a:spcPts val="0"/>
                        </a:spcBef>
                        <a:spcAft>
                          <a:spcPts val="0"/>
                        </a:spcAft>
                        <a:buClr>
                          <a:srgbClr val="000000"/>
                        </a:buClr>
                        <a:buSzPts val="1400"/>
                        <a:buFont typeface="Arial"/>
                        <a:buNone/>
                      </a:pPr>
                      <a:r>
                        <a:rPr b="1" lang="en" sz="1000" u="none" cap="none" strike="noStrike"/>
                        <a:t>No.</a:t>
                      </a:r>
                      <a:endParaRPr b="1" sz="1000" u="none" cap="none" strike="noStrike"/>
                    </a:p>
                  </a:txBody>
                  <a:tcPr marT="91425" marB="91425" marR="91425" marL="91425">
                    <a:solidFill>
                      <a:srgbClr val="D8E6FC"/>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1" lang="en" sz="1000" u="none" cap="none" strike="noStrike"/>
                        <a:t>Common Issue</a:t>
                      </a:r>
                      <a:endParaRPr b="1" sz="1000" u="none" cap="none" strike="noStrike"/>
                    </a:p>
                  </a:txBody>
                  <a:tcPr marT="91425" marB="91425" marR="91425" marL="91425">
                    <a:solidFill>
                      <a:srgbClr val="D8E6FC"/>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1" lang="en" sz="1000" u="none" cap="none" strike="noStrike"/>
                        <a:t>Implication</a:t>
                      </a:r>
                      <a:endParaRPr b="1" sz="1000" u="none" cap="none" strike="noStrike"/>
                    </a:p>
                  </a:txBody>
                  <a:tcPr marT="91425" marB="91425" marR="91425" marL="91425">
                    <a:solidFill>
                      <a:srgbClr val="D8E6FC"/>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1" lang="en" sz="1000" u="none" cap="none" strike="noStrike"/>
                        <a:t>Suggestion</a:t>
                      </a:r>
                      <a:endParaRPr b="1" sz="1000" u="none" cap="none" strike="noStrike"/>
                    </a:p>
                  </a:txBody>
                  <a:tcPr marT="91425" marB="91425" marR="91425" marL="91425">
                    <a:solidFill>
                      <a:srgbClr val="D8E6FC"/>
                    </a:solidFill>
                  </a:tcPr>
                </a:tc>
              </a:tr>
              <a:tr h="751075">
                <a:tc>
                  <a:txBody>
                    <a:bodyPr/>
                    <a:lstStyle/>
                    <a:p>
                      <a:pPr indent="0" lvl="0" marL="0" marR="0" rtl="0" algn="ctr">
                        <a:lnSpc>
                          <a:spcPct val="100000"/>
                        </a:lnSpc>
                        <a:spcBef>
                          <a:spcPts val="0"/>
                        </a:spcBef>
                        <a:spcAft>
                          <a:spcPts val="0"/>
                        </a:spcAft>
                        <a:buClr>
                          <a:srgbClr val="000000"/>
                        </a:buClr>
                        <a:buSzPts val="1200"/>
                        <a:buFont typeface="Arial"/>
                        <a:buNone/>
                      </a:pPr>
                      <a:r>
                        <a:rPr lang="en" sz="1100" u="none" cap="none" strike="noStrike"/>
                        <a:t>5</a:t>
                      </a:r>
                      <a:endParaRPr sz="11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200"/>
                        <a:buFont typeface="Arial"/>
                        <a:buNone/>
                      </a:pPr>
                      <a:r>
                        <a:rPr lang="en" sz="1100" u="none" cap="none" strike="noStrike"/>
                        <a:t>Bidder does not elaborate on their relevant experiences</a:t>
                      </a:r>
                      <a:endParaRPr sz="11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200"/>
                        <a:buFont typeface="Arial"/>
                        <a:buNone/>
                      </a:pPr>
                      <a:r>
                        <a:rPr lang="en" sz="1100" u="none" cap="none" strike="noStrike"/>
                        <a:t>This impacts their technical score on understanding of local context</a:t>
                      </a:r>
                      <a:endParaRPr sz="11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200"/>
                        <a:buFont typeface="Arial"/>
                        <a:buNone/>
                      </a:pPr>
                      <a:r>
                        <a:rPr lang="en" sz="1100" u="none" cap="none" strike="noStrike"/>
                        <a:t>An in-depth details of the past experience should be provided, for example, scope of works, client name, project results &amp; impacts, etc.</a:t>
                      </a:r>
                      <a:endParaRPr sz="1100" u="none" cap="none" strike="noStrike"/>
                    </a:p>
                    <a:p>
                      <a:pPr indent="0" lvl="0" marL="0" marR="0" rtl="0" algn="l">
                        <a:lnSpc>
                          <a:spcPct val="100000"/>
                        </a:lnSpc>
                        <a:spcBef>
                          <a:spcPts val="0"/>
                        </a:spcBef>
                        <a:spcAft>
                          <a:spcPts val="0"/>
                        </a:spcAft>
                        <a:buClr>
                          <a:srgbClr val="000000"/>
                        </a:buClr>
                        <a:buSzPts val="1200"/>
                        <a:buFont typeface="Arial"/>
                        <a:buNone/>
                      </a:pPr>
                      <a:r>
                        <a:rPr lang="en" sz="1100" u="none" cap="none" strike="noStrike"/>
                        <a:t>This information should be indicated in Returnable </a:t>
                      </a:r>
                      <a:r>
                        <a:rPr b="1" lang="en" sz="1100" u="none" cap="none" strike="noStrike"/>
                        <a:t>Form F: Performance statement form</a:t>
                      </a:r>
                      <a:endParaRPr b="1" sz="11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r>
              <a:tr h="751075">
                <a:tc>
                  <a:txBody>
                    <a:bodyPr/>
                    <a:lstStyle/>
                    <a:p>
                      <a:pPr indent="0" lvl="0" marL="0" marR="0" rtl="0" algn="ctr">
                        <a:lnSpc>
                          <a:spcPct val="100000"/>
                        </a:lnSpc>
                        <a:spcBef>
                          <a:spcPts val="0"/>
                        </a:spcBef>
                        <a:spcAft>
                          <a:spcPts val="0"/>
                        </a:spcAft>
                        <a:buClr>
                          <a:srgbClr val="000000"/>
                        </a:buClr>
                        <a:buSzPts val="1400"/>
                        <a:buFont typeface="Arial"/>
                        <a:buNone/>
                      </a:pPr>
                      <a:r>
                        <a:rPr lang="en" sz="1100" u="none" cap="none" strike="noStrike"/>
                        <a:t>6</a:t>
                      </a:r>
                      <a:endParaRPr sz="11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200"/>
                        <a:buFont typeface="Arial"/>
                        <a:buNone/>
                      </a:pPr>
                      <a:r>
                        <a:rPr lang="en" sz="1100" u="none" cap="none" strike="noStrike"/>
                        <a:t>Bidder provides a general methodology, and sometimes, copies and pastes from the tender document</a:t>
                      </a:r>
                      <a:endParaRPr sz="11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200"/>
                        <a:buFont typeface="Arial"/>
                        <a:buNone/>
                      </a:pPr>
                      <a:r>
                        <a:rPr lang="en" sz="1100" u="none" cap="none" strike="noStrike"/>
                        <a:t>This impacts their technical/</a:t>
                      </a:r>
                      <a:endParaRPr sz="1100" u="none" cap="none" strike="noStrike"/>
                    </a:p>
                    <a:p>
                      <a:pPr indent="0" lvl="0" marL="0" marR="0" rtl="0" algn="l">
                        <a:lnSpc>
                          <a:spcPct val="100000"/>
                        </a:lnSpc>
                        <a:spcBef>
                          <a:spcPts val="0"/>
                        </a:spcBef>
                        <a:spcAft>
                          <a:spcPts val="0"/>
                        </a:spcAft>
                        <a:buClr>
                          <a:srgbClr val="000000"/>
                        </a:buClr>
                        <a:buSzPts val="1200"/>
                        <a:buFont typeface="Arial"/>
                        <a:buNone/>
                      </a:pPr>
                      <a:r>
                        <a:rPr lang="en" sz="1100" u="none" cap="none" strike="noStrike"/>
                        <a:t>methodology score</a:t>
                      </a:r>
                      <a:endParaRPr sz="11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200"/>
                        <a:buFont typeface="Arial"/>
                        <a:buNone/>
                      </a:pPr>
                      <a:r>
                        <a:rPr lang="en" sz="1100" u="none" cap="none" strike="noStrike"/>
                        <a:t>Bidder should provide a detailed methodology specifically tailored for this project to demonstrate their capability/capacity to deliver the services.</a:t>
                      </a:r>
                      <a:endParaRPr sz="11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51075">
                <a:tc>
                  <a:txBody>
                    <a:bodyPr/>
                    <a:lstStyle/>
                    <a:p>
                      <a:pPr indent="0" lvl="0" marL="0" marR="0" rtl="0" algn="ctr">
                        <a:lnSpc>
                          <a:spcPct val="100000"/>
                        </a:lnSpc>
                        <a:spcBef>
                          <a:spcPts val="0"/>
                        </a:spcBef>
                        <a:spcAft>
                          <a:spcPts val="0"/>
                        </a:spcAft>
                        <a:buClr>
                          <a:srgbClr val="000000"/>
                        </a:buClr>
                        <a:buSzPts val="1400"/>
                        <a:buFont typeface="Arial"/>
                        <a:buNone/>
                      </a:pPr>
                      <a:r>
                        <a:rPr lang="en" sz="1100" u="none" cap="none" strike="noStrike"/>
                        <a:t>7</a:t>
                      </a:r>
                      <a:endParaRPr sz="11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000"/>
                        <a:buFont typeface="Arial"/>
                        <a:buNone/>
                      </a:pPr>
                      <a:r>
                        <a:rPr lang="en" sz="1100" u="none" cap="none" strike="noStrike"/>
                        <a:t>Bidder overestimates the personnel allocation, resulting in financial proposal being extremely higher than the estimate / available funds </a:t>
                      </a:r>
                      <a:endParaRPr sz="11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000"/>
                        <a:buFont typeface="Arial"/>
                        <a:buNone/>
                      </a:pPr>
                      <a:r>
                        <a:rPr lang="en" sz="1100" u="none" cap="none" strike="noStrike"/>
                        <a:t>The financial proposal is not as competitive, and might result in the proposal not being selected despite the strong technical component</a:t>
                      </a:r>
                      <a:endParaRPr sz="11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r>
                        <a:rPr lang="en" sz="1100" u="none" cap="none" strike="noStrike"/>
                        <a:t>Bidders are suggested to propose personnel aligned with the Terms of Reference. 1-3 additional personnel might be added, but adding significant number of additional personnel tend to inflate the proposal significantly, making it much higher than it could be.</a:t>
                      </a:r>
                      <a:endParaRPr sz="1100" u="none" cap="none" strike="noStrike"/>
                    </a:p>
                    <a:p>
                      <a:pPr indent="0" lvl="0" marL="0" marR="0" rtl="0" algn="l">
                        <a:lnSpc>
                          <a:spcPct val="100000"/>
                        </a:lnSpc>
                        <a:spcBef>
                          <a:spcPts val="0"/>
                        </a:spcBef>
                        <a:spcAft>
                          <a:spcPts val="0"/>
                        </a:spcAft>
                        <a:buClr>
                          <a:srgbClr val="000000"/>
                        </a:buClr>
                        <a:buSzPts val="1100"/>
                        <a:buFont typeface="Arial"/>
                        <a:buNone/>
                      </a:pPr>
                      <a:r>
                        <a:t/>
                      </a:r>
                      <a:endParaRPr sz="1100" u="none" cap="none" strike="noStrike"/>
                    </a:p>
                    <a:p>
                      <a:pPr indent="0" lvl="0" marL="0" marR="0" rtl="0" algn="l">
                        <a:lnSpc>
                          <a:spcPct val="100000"/>
                        </a:lnSpc>
                        <a:spcBef>
                          <a:spcPts val="0"/>
                        </a:spcBef>
                        <a:spcAft>
                          <a:spcPts val="0"/>
                        </a:spcAft>
                        <a:buClr>
                          <a:srgbClr val="000000"/>
                        </a:buClr>
                        <a:buSzPts val="1100"/>
                        <a:buFont typeface="Arial"/>
                        <a:buNone/>
                      </a:pPr>
                      <a:r>
                        <a:rPr lang="en" sz="1100" u="none" cap="none" strike="noStrike"/>
                        <a:t>UNOPS always announces the winner of the bid, as well as the contract value. Bidders are encouraged to check this information to understand how their financial proposal compares with the winning bid.</a:t>
                      </a:r>
                      <a:endParaRPr sz="11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4" name="Shape 334"/>
        <p:cNvGrpSpPr/>
        <p:nvPr/>
      </p:nvGrpSpPr>
      <p:grpSpPr>
        <a:xfrm>
          <a:off x="0" y="0"/>
          <a:ext cx="0" cy="0"/>
          <a:chOff x="0" y="0"/>
          <a:chExt cx="0" cy="0"/>
        </a:xfrm>
      </p:grpSpPr>
      <p:sp>
        <p:nvSpPr>
          <p:cNvPr id="335" name="Google Shape;335;g2e5a8ff0c02_0_5"/>
          <p:cNvSpPr txBox="1"/>
          <p:nvPr>
            <p:ph type="title"/>
          </p:nvPr>
        </p:nvSpPr>
        <p:spPr>
          <a:xfrm>
            <a:off x="264425" y="45750"/>
            <a:ext cx="8645100" cy="594000"/>
          </a:xfrm>
          <a:prstGeom prst="rect">
            <a:avLst/>
          </a:prstGeom>
          <a:noFill/>
          <a:ln>
            <a:noFill/>
          </a:ln>
        </p:spPr>
        <p:txBody>
          <a:bodyPr anchorCtr="0" anchor="b" bIns="91425" lIns="91425" spcFirstLastPara="1" rIns="91425" wrap="square" tIns="91425">
            <a:noAutofit/>
          </a:bodyPr>
          <a:lstStyle/>
          <a:p>
            <a:pPr indent="0" lvl="0" marL="0" rtl="0" algn="l">
              <a:lnSpc>
                <a:spcPct val="100000"/>
              </a:lnSpc>
              <a:spcBef>
                <a:spcPts val="0"/>
              </a:spcBef>
              <a:spcAft>
                <a:spcPts val="0"/>
              </a:spcAft>
              <a:buSzPts val="2400"/>
              <a:buNone/>
            </a:pPr>
            <a:r>
              <a:rPr lang="en">
                <a:solidFill>
                  <a:schemeClr val="lt2"/>
                </a:solidFill>
              </a:rPr>
              <a:t>Common Issues in Previous Proposal Submissions</a:t>
            </a:r>
            <a:endParaRPr>
              <a:solidFill>
                <a:schemeClr val="lt2"/>
              </a:solidFill>
            </a:endParaRPr>
          </a:p>
        </p:txBody>
      </p:sp>
      <p:graphicFrame>
        <p:nvGraphicFramePr>
          <p:cNvPr id="336" name="Google Shape;336;g2e5a8ff0c02_0_5"/>
          <p:cNvGraphicFramePr/>
          <p:nvPr/>
        </p:nvGraphicFramePr>
        <p:xfrm>
          <a:off x="422800" y="763563"/>
          <a:ext cx="3000000" cy="3000000"/>
        </p:xfrm>
        <a:graphic>
          <a:graphicData uri="http://schemas.openxmlformats.org/drawingml/2006/table">
            <a:tbl>
              <a:tblPr>
                <a:noFill/>
                <a:tableStyleId>{C8C72D37-3607-4D54-9D87-088B810F173F}</a:tableStyleId>
              </a:tblPr>
              <a:tblGrid>
                <a:gridCol w="387775"/>
                <a:gridCol w="2584725"/>
                <a:gridCol w="1658775"/>
                <a:gridCol w="3599375"/>
              </a:tblGrid>
              <a:tr h="413675">
                <a:tc>
                  <a:txBody>
                    <a:bodyPr/>
                    <a:lstStyle/>
                    <a:p>
                      <a:pPr indent="0" lvl="0" marL="0" marR="0" rtl="0" algn="ctr">
                        <a:lnSpc>
                          <a:spcPct val="100000"/>
                        </a:lnSpc>
                        <a:spcBef>
                          <a:spcPts val="0"/>
                        </a:spcBef>
                        <a:spcAft>
                          <a:spcPts val="0"/>
                        </a:spcAft>
                        <a:buClr>
                          <a:srgbClr val="000000"/>
                        </a:buClr>
                        <a:buSzPts val="1400"/>
                        <a:buFont typeface="Arial"/>
                        <a:buNone/>
                      </a:pPr>
                      <a:r>
                        <a:rPr b="1" lang="en" sz="1000" u="none" cap="none" strike="noStrike"/>
                        <a:t>No.</a:t>
                      </a:r>
                      <a:endParaRPr b="1" sz="1000" u="none" cap="none" strike="noStrike"/>
                    </a:p>
                  </a:txBody>
                  <a:tcPr marT="91425" marB="91425" marR="91425" marL="91425">
                    <a:lnB cap="flat" cmpd="sng" w="9525">
                      <a:solidFill>
                        <a:srgbClr val="9E9E9E"/>
                      </a:solidFill>
                      <a:prstDash val="solid"/>
                      <a:round/>
                      <a:headEnd len="sm" w="sm" type="none"/>
                      <a:tailEnd len="sm" w="sm" type="none"/>
                    </a:lnB>
                    <a:solidFill>
                      <a:srgbClr val="D8E6FC"/>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1" lang="en" sz="1000" u="none" cap="none" strike="noStrike"/>
                        <a:t>Common Issue</a:t>
                      </a:r>
                      <a:endParaRPr b="1" sz="1000" u="none" cap="none" strike="noStrike"/>
                    </a:p>
                  </a:txBody>
                  <a:tcPr marT="91425" marB="91425" marR="91425" marL="91425">
                    <a:lnB cap="flat" cmpd="sng" w="9525">
                      <a:solidFill>
                        <a:srgbClr val="9E9E9E"/>
                      </a:solidFill>
                      <a:prstDash val="solid"/>
                      <a:round/>
                      <a:headEnd len="sm" w="sm" type="none"/>
                      <a:tailEnd len="sm" w="sm" type="none"/>
                    </a:lnB>
                    <a:solidFill>
                      <a:srgbClr val="D8E6FC"/>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1" lang="en" sz="1000" u="none" cap="none" strike="noStrike"/>
                        <a:t>Implication</a:t>
                      </a:r>
                      <a:endParaRPr b="1" sz="1000" u="none" cap="none" strike="noStrike"/>
                    </a:p>
                  </a:txBody>
                  <a:tcPr marT="91425" marB="91425" marR="91425" marL="91425">
                    <a:lnB cap="flat" cmpd="sng" w="9525">
                      <a:solidFill>
                        <a:srgbClr val="9E9E9E"/>
                      </a:solidFill>
                      <a:prstDash val="solid"/>
                      <a:round/>
                      <a:headEnd len="sm" w="sm" type="none"/>
                      <a:tailEnd len="sm" w="sm" type="none"/>
                    </a:lnB>
                    <a:solidFill>
                      <a:srgbClr val="D8E6FC"/>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1" lang="en" sz="1000" u="none" cap="none" strike="noStrike"/>
                        <a:t>Suggestion</a:t>
                      </a:r>
                      <a:endParaRPr b="1" sz="1000" u="none" cap="none" strike="noStrike"/>
                    </a:p>
                  </a:txBody>
                  <a:tcPr marT="91425" marB="91425" marR="91425" marL="91425">
                    <a:lnB cap="flat" cmpd="sng" w="9525">
                      <a:solidFill>
                        <a:srgbClr val="9E9E9E"/>
                      </a:solidFill>
                      <a:prstDash val="solid"/>
                      <a:round/>
                      <a:headEnd len="sm" w="sm" type="none"/>
                      <a:tailEnd len="sm" w="sm" type="none"/>
                    </a:lnB>
                    <a:solidFill>
                      <a:srgbClr val="D8E6FC"/>
                    </a:solidFill>
                  </a:tcPr>
                </a:tc>
              </a:tr>
              <a:tr h="621650">
                <a:tc>
                  <a:txBody>
                    <a:bodyPr/>
                    <a:lstStyle/>
                    <a:p>
                      <a:pPr indent="0" lvl="0" marL="0" marR="0" rtl="0" algn="ctr">
                        <a:lnSpc>
                          <a:spcPct val="100000"/>
                        </a:lnSpc>
                        <a:spcBef>
                          <a:spcPts val="0"/>
                        </a:spcBef>
                        <a:spcAft>
                          <a:spcPts val="0"/>
                        </a:spcAft>
                        <a:buClr>
                          <a:srgbClr val="000000"/>
                        </a:buClr>
                        <a:buSzPts val="1200"/>
                        <a:buFont typeface="Arial"/>
                        <a:buNone/>
                      </a:pPr>
                      <a:r>
                        <a:rPr lang="en" sz="1200" u="none" cap="none" strike="noStrike"/>
                        <a:t>8</a:t>
                      </a:r>
                      <a:endParaRPr sz="1200" u="none" cap="none" strike="noStrike"/>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a:txBody>
                    <a:bodyPr/>
                    <a:lstStyle/>
                    <a:p>
                      <a:pPr indent="0" lvl="0" marL="0" marR="0" rtl="0" algn="l">
                        <a:lnSpc>
                          <a:spcPct val="100000"/>
                        </a:lnSpc>
                        <a:spcBef>
                          <a:spcPts val="0"/>
                        </a:spcBef>
                        <a:spcAft>
                          <a:spcPts val="0"/>
                        </a:spcAft>
                        <a:buClr>
                          <a:srgbClr val="000000"/>
                        </a:buClr>
                        <a:buSzPts val="1000"/>
                        <a:buFont typeface="Arial"/>
                        <a:buNone/>
                      </a:pPr>
                      <a:r>
                        <a:rPr lang="en" sz="1200" u="none" cap="none" strike="noStrike"/>
                        <a:t>Bidder discloses their financial offer in the technical proposal</a:t>
                      </a:r>
                      <a:endParaRPr sz="12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000"/>
                        <a:buFont typeface="Arial"/>
                        <a:buNone/>
                      </a:pPr>
                      <a:r>
                        <a:rPr lang="en" sz="1200" u="none" cap="none" strike="noStrike"/>
                        <a:t>The bid will be disqualified</a:t>
                      </a:r>
                      <a:endParaRPr sz="12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000"/>
                        <a:buFont typeface="Arial"/>
                        <a:buNone/>
                      </a:pPr>
                      <a:r>
                        <a:rPr lang="en" sz="1200" u="none" cap="none" strike="noStrike"/>
                        <a:t>Please only mention your financial offer in </a:t>
                      </a:r>
                      <a:r>
                        <a:rPr i="1" lang="en" sz="1200" u="none" cap="none" strike="noStrike"/>
                        <a:t>Form C: Financial Proposal Form.</a:t>
                      </a:r>
                      <a:endParaRPr i="1" sz="12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979925">
                <a:tc>
                  <a:txBody>
                    <a:bodyPr/>
                    <a:lstStyle/>
                    <a:p>
                      <a:pPr indent="0" lvl="0" marL="0" marR="0" rtl="0" algn="ctr">
                        <a:lnSpc>
                          <a:spcPct val="100000"/>
                        </a:lnSpc>
                        <a:spcBef>
                          <a:spcPts val="0"/>
                        </a:spcBef>
                        <a:spcAft>
                          <a:spcPts val="0"/>
                        </a:spcAft>
                        <a:buClr>
                          <a:srgbClr val="000000"/>
                        </a:buClr>
                        <a:buSzPts val="1200"/>
                        <a:buFont typeface="Arial"/>
                        <a:buNone/>
                      </a:pPr>
                      <a:r>
                        <a:rPr lang="en" sz="1200" u="none" cap="none" strike="noStrike"/>
                        <a:t>9</a:t>
                      </a:r>
                      <a:endParaRPr sz="1200" u="none" cap="none" strike="noStrike"/>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marR="0" rtl="0" algn="l">
                        <a:lnSpc>
                          <a:spcPct val="100000"/>
                        </a:lnSpc>
                        <a:spcBef>
                          <a:spcPts val="0"/>
                        </a:spcBef>
                        <a:spcAft>
                          <a:spcPts val="0"/>
                        </a:spcAft>
                        <a:buClr>
                          <a:srgbClr val="000000"/>
                        </a:buClr>
                        <a:buSzPts val="1200"/>
                        <a:buFont typeface="Arial"/>
                        <a:buNone/>
                      </a:pPr>
                      <a:r>
                        <a:rPr lang="en" sz="1200" u="none" cap="none" strike="noStrike"/>
                        <a:t>Bidder does not accept UNOPS General Conditions of Contract, or Added Additional Conditions or Special Conditions of Contract</a:t>
                      </a:r>
                      <a:endParaRPr sz="12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000"/>
                        <a:buFont typeface="Arial"/>
                        <a:buNone/>
                      </a:pPr>
                      <a:r>
                        <a:rPr lang="en" sz="1200" u="none" cap="none" strike="noStrike"/>
                        <a:t>The bid will be disqualified</a:t>
                      </a:r>
                      <a:endParaRPr sz="12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200"/>
                        <a:buFont typeface="Arial"/>
                        <a:buNone/>
                      </a:pPr>
                      <a:r>
                        <a:rPr lang="en" sz="1200" u="none" cap="none" strike="noStrike"/>
                        <a:t>Please ensure that you review the detailed UNOPS Conditions of Contract and complete your internal clearance to confirm you accept the Conditions of Contract as it is. </a:t>
                      </a:r>
                      <a:endParaRPr sz="1200" u="none" cap="none" strike="noStrike"/>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0" name="Shape 340"/>
        <p:cNvGrpSpPr/>
        <p:nvPr/>
      </p:nvGrpSpPr>
      <p:grpSpPr>
        <a:xfrm>
          <a:off x="0" y="0"/>
          <a:ext cx="0" cy="0"/>
          <a:chOff x="0" y="0"/>
          <a:chExt cx="0" cy="0"/>
        </a:xfrm>
      </p:grpSpPr>
      <p:pic>
        <p:nvPicPr>
          <p:cNvPr id="341" name="Google Shape;341;g2e56a305d72_0_260"/>
          <p:cNvPicPr preferRelativeResize="0"/>
          <p:nvPr/>
        </p:nvPicPr>
        <p:blipFill rotWithShape="1">
          <a:blip r:embed="rId3">
            <a:alphaModFix/>
          </a:blip>
          <a:srcRect b="0" l="0" r="0" t="0"/>
          <a:stretch/>
        </p:blipFill>
        <p:spPr>
          <a:xfrm>
            <a:off x="0" y="0"/>
            <a:ext cx="5138265" cy="5143501"/>
          </a:xfrm>
          <a:prstGeom prst="rect">
            <a:avLst/>
          </a:prstGeom>
          <a:noFill/>
          <a:ln>
            <a:noFill/>
          </a:ln>
          <a:effectLst>
            <a:outerShdw blurRad="57150" rotWithShape="0" algn="bl" dir="2580000" dist="19050">
              <a:srgbClr val="000000">
                <a:alpha val="47450"/>
              </a:srgbClr>
            </a:outerShdw>
          </a:effectLst>
        </p:spPr>
      </p:pic>
      <p:sp>
        <p:nvSpPr>
          <p:cNvPr id="342" name="Google Shape;342;g2e56a305d72_0_260"/>
          <p:cNvSpPr txBox="1"/>
          <p:nvPr/>
        </p:nvSpPr>
        <p:spPr>
          <a:xfrm>
            <a:off x="5878300" y="1838000"/>
            <a:ext cx="2228400" cy="17475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5500"/>
              <a:buFont typeface="Arial"/>
              <a:buNone/>
            </a:pPr>
            <a:r>
              <a:rPr b="1" i="0" lang="en" sz="5500" u="none" cap="none" strike="noStrike">
                <a:solidFill>
                  <a:schemeClr val="accent1"/>
                </a:solidFill>
                <a:latin typeface="Open Sans"/>
                <a:ea typeface="Open Sans"/>
                <a:cs typeface="Open Sans"/>
                <a:sym typeface="Open Sans"/>
              </a:rPr>
              <a:t>Q&amp;A</a:t>
            </a:r>
            <a:endParaRPr b="1" i="0" sz="5500" u="none" cap="none" strike="noStrike">
              <a:solidFill>
                <a:schemeClr val="accent1"/>
              </a:solidFill>
              <a:latin typeface="Open Sans"/>
              <a:ea typeface="Open Sans"/>
              <a:cs typeface="Open Sans"/>
              <a:sym typeface="Open Sans"/>
            </a:endParaRPr>
          </a:p>
          <a:p>
            <a:pPr indent="0" lvl="0" marL="0" marR="0" rtl="0" algn="ctr">
              <a:lnSpc>
                <a:spcPct val="100000"/>
              </a:lnSpc>
              <a:spcBef>
                <a:spcPts val="0"/>
              </a:spcBef>
              <a:spcAft>
                <a:spcPts val="0"/>
              </a:spcAft>
              <a:buClr>
                <a:srgbClr val="000000"/>
              </a:buClr>
              <a:buSzPts val="5500"/>
              <a:buFont typeface="Arial"/>
              <a:buNone/>
            </a:pPr>
            <a:r>
              <a:t/>
            </a:r>
            <a:endParaRPr b="1" i="0" sz="5500" u="none" cap="none" strike="noStrike">
              <a:solidFill>
                <a:srgbClr val="000000"/>
              </a:solidFill>
              <a:latin typeface="Open Sans"/>
              <a:ea typeface="Open Sans"/>
              <a:cs typeface="Open Sans"/>
              <a:sym typeface="Open Sans"/>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6" name="Shape 346"/>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4"/>
          <p:cNvSpPr txBox="1"/>
          <p:nvPr>
            <p:ph type="title"/>
          </p:nvPr>
        </p:nvSpPr>
        <p:spPr>
          <a:xfrm>
            <a:off x="640200" y="182875"/>
            <a:ext cx="4439100" cy="1483200"/>
          </a:xfrm>
          <a:prstGeom prst="rect">
            <a:avLst/>
          </a:prstGeom>
          <a:noFill/>
          <a:ln>
            <a:noFill/>
          </a:ln>
        </p:spPr>
        <p:txBody>
          <a:bodyPr anchorCtr="0" anchor="b" bIns="0" lIns="0" spcFirstLastPara="1" rIns="0" wrap="square" tIns="0">
            <a:noAutofit/>
          </a:bodyPr>
          <a:lstStyle/>
          <a:p>
            <a:pPr indent="0" lvl="0" marL="0" rtl="0" algn="l">
              <a:lnSpc>
                <a:spcPct val="100000"/>
              </a:lnSpc>
              <a:spcBef>
                <a:spcPts val="0"/>
              </a:spcBef>
              <a:spcAft>
                <a:spcPts val="0"/>
              </a:spcAft>
              <a:buSzPts val="3000"/>
              <a:buNone/>
            </a:pPr>
            <a:r>
              <a:rPr b="1" lang="en" sz="7200">
                <a:latin typeface="Open Sans ExtraBold"/>
                <a:ea typeface="Open Sans ExtraBold"/>
                <a:cs typeface="Open Sans ExtraBold"/>
                <a:sym typeface="Open Sans ExtraBold"/>
              </a:rPr>
              <a:t>1</a:t>
            </a:r>
            <a:endParaRPr b="1" sz="7200">
              <a:latin typeface="Open Sans ExtraBold"/>
              <a:ea typeface="Open Sans ExtraBold"/>
              <a:cs typeface="Open Sans ExtraBold"/>
              <a:sym typeface="Open Sans ExtraBold"/>
            </a:endParaRPr>
          </a:p>
        </p:txBody>
      </p:sp>
      <p:sp>
        <p:nvSpPr>
          <p:cNvPr id="148" name="Google Shape;148;p4"/>
          <p:cNvSpPr txBox="1"/>
          <p:nvPr>
            <p:ph idx="2" type="subTitle"/>
          </p:nvPr>
        </p:nvSpPr>
        <p:spPr>
          <a:xfrm>
            <a:off x="645100" y="1666200"/>
            <a:ext cx="7858800" cy="796500"/>
          </a:xfrm>
          <a:prstGeom prst="rect">
            <a:avLst/>
          </a:prstGeom>
          <a:noFill/>
          <a:ln>
            <a:noFill/>
          </a:ln>
        </p:spPr>
        <p:txBody>
          <a:bodyPr anchorCtr="0" anchor="t" bIns="0" lIns="0" spcFirstLastPara="1" rIns="0" wrap="square" tIns="0">
            <a:noAutofit/>
          </a:bodyPr>
          <a:lstStyle/>
          <a:p>
            <a:pPr indent="0" lvl="0" marL="0" rtl="0" algn="l">
              <a:lnSpc>
                <a:spcPct val="120000"/>
              </a:lnSpc>
              <a:spcBef>
                <a:spcPts val="400"/>
              </a:spcBef>
              <a:spcAft>
                <a:spcPts val="0"/>
              </a:spcAft>
              <a:buClr>
                <a:srgbClr val="000000"/>
              </a:buClr>
              <a:buSzPts val="2100"/>
              <a:buFont typeface="Arial"/>
              <a:buNone/>
            </a:pPr>
            <a:r>
              <a:rPr b="1" lang="en" sz="2700">
                <a:latin typeface="Open Sans ExtraBold"/>
                <a:ea typeface="Open Sans ExtraBold"/>
                <a:cs typeface="Open Sans ExtraBold"/>
                <a:sym typeface="Open Sans ExtraBold"/>
              </a:rPr>
              <a:t>PROJECT DETAIL</a:t>
            </a:r>
            <a:endParaRPr b="1" sz="2700">
              <a:latin typeface="Open Sans ExtraBold"/>
              <a:ea typeface="Open Sans ExtraBold"/>
              <a:cs typeface="Open Sans ExtraBold"/>
              <a:sym typeface="Open Sans ExtraBold"/>
            </a:endParaRPr>
          </a:p>
          <a:p>
            <a:pPr indent="0" lvl="0" marL="0" rtl="0" algn="l">
              <a:lnSpc>
                <a:spcPct val="120000"/>
              </a:lnSpc>
              <a:spcBef>
                <a:spcPts val="400"/>
              </a:spcBef>
              <a:spcAft>
                <a:spcPts val="0"/>
              </a:spcAft>
              <a:buSzPts val="2100"/>
              <a:buNone/>
            </a:pPr>
            <a:r>
              <a:t/>
            </a:r>
            <a:endParaRPr b="1" sz="2700">
              <a:latin typeface="Open Sans ExtraBold"/>
              <a:ea typeface="Open Sans ExtraBold"/>
              <a:cs typeface="Open Sans ExtraBold"/>
              <a:sym typeface="Open Sans ExtraBold"/>
            </a:endParaRPr>
          </a:p>
        </p:txBody>
      </p:sp>
      <p:pic>
        <p:nvPicPr>
          <p:cNvPr id="149" name="Google Shape;149;p4"/>
          <p:cNvPicPr preferRelativeResize="0"/>
          <p:nvPr/>
        </p:nvPicPr>
        <p:blipFill rotWithShape="1">
          <a:blip r:embed="rId3">
            <a:alphaModFix amt="50000"/>
          </a:blip>
          <a:srcRect b="5514" l="2040" r="2050" t="82208"/>
          <a:stretch/>
        </p:blipFill>
        <p:spPr>
          <a:xfrm>
            <a:off x="0" y="3533775"/>
            <a:ext cx="9189674" cy="1609723"/>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g2e56a305d72_0_5"/>
          <p:cNvSpPr txBox="1"/>
          <p:nvPr>
            <p:ph type="title"/>
          </p:nvPr>
        </p:nvSpPr>
        <p:spPr>
          <a:xfrm>
            <a:off x="332175" y="340825"/>
            <a:ext cx="3462300" cy="366600"/>
          </a:xfrm>
          <a:prstGeom prst="rect">
            <a:avLst/>
          </a:prstGeom>
          <a:solidFill>
            <a:schemeClr val="lt1"/>
          </a:solidFill>
          <a:ln>
            <a:noFill/>
          </a:ln>
        </p:spPr>
        <p:txBody>
          <a:bodyPr anchorCtr="0" anchor="ctr" bIns="34275" lIns="68575" spcFirstLastPara="1" rIns="68575" wrap="square" tIns="34275">
            <a:noAutofit/>
          </a:bodyPr>
          <a:lstStyle/>
          <a:p>
            <a:pPr indent="0" lvl="0" marL="0" rtl="0" algn="l">
              <a:lnSpc>
                <a:spcPct val="100000"/>
              </a:lnSpc>
              <a:spcBef>
                <a:spcPts val="0"/>
              </a:spcBef>
              <a:spcAft>
                <a:spcPts val="0"/>
              </a:spcAft>
              <a:buClr>
                <a:srgbClr val="000000"/>
              </a:buClr>
              <a:buSzPts val="3000"/>
              <a:buFont typeface="Arial"/>
              <a:buNone/>
            </a:pPr>
            <a:r>
              <a:rPr lang="en" sz="2700">
                <a:solidFill>
                  <a:srgbClr val="4EC3E0"/>
                </a:solidFill>
                <a:latin typeface="Open Sans"/>
                <a:ea typeface="Open Sans"/>
                <a:cs typeface="Open Sans"/>
                <a:sym typeface="Open Sans"/>
              </a:rPr>
              <a:t>Introduction of ETP</a:t>
            </a:r>
            <a:endParaRPr sz="2700">
              <a:solidFill>
                <a:srgbClr val="4EC3E0"/>
              </a:solidFill>
            </a:endParaRPr>
          </a:p>
        </p:txBody>
      </p:sp>
      <p:sp>
        <p:nvSpPr>
          <p:cNvPr id="155" name="Google Shape;155;g2e56a305d72_0_5"/>
          <p:cNvSpPr/>
          <p:nvPr/>
        </p:nvSpPr>
        <p:spPr>
          <a:xfrm>
            <a:off x="547725" y="978775"/>
            <a:ext cx="5088900" cy="3682800"/>
          </a:xfrm>
          <a:prstGeom prst="rect">
            <a:avLst/>
          </a:prstGeom>
          <a:noFill/>
          <a:ln>
            <a:noFill/>
          </a:ln>
        </p:spPr>
        <p:txBody>
          <a:bodyPr anchorCtr="0" anchor="t" bIns="34275" lIns="68575" spcFirstLastPara="1" rIns="68575" wrap="square" tIns="34275">
            <a:noAutofit/>
          </a:bodyPr>
          <a:lstStyle/>
          <a:p>
            <a:pPr indent="0" lvl="0" marL="0" marR="0" rtl="0" algn="just">
              <a:lnSpc>
                <a:spcPct val="100000"/>
              </a:lnSpc>
              <a:spcBef>
                <a:spcPts val="0"/>
              </a:spcBef>
              <a:spcAft>
                <a:spcPts val="0"/>
              </a:spcAft>
              <a:buClr>
                <a:srgbClr val="000000"/>
              </a:buClr>
              <a:buSzPts val="1400"/>
              <a:buFont typeface="Arial"/>
              <a:buNone/>
            </a:pPr>
            <a:r>
              <a:rPr b="0" i="0" lang="en" sz="1500" u="none" cap="none" strike="noStrike">
                <a:solidFill>
                  <a:srgbClr val="000000"/>
                </a:solidFill>
                <a:latin typeface="Avenir"/>
                <a:ea typeface="Avenir"/>
                <a:cs typeface="Avenir"/>
                <a:sym typeface="Avenir"/>
              </a:rPr>
              <a:t>ETP Partners with governments to move to low carbon energy systems in SEA. </a:t>
            </a:r>
            <a:endParaRPr b="0" i="0" sz="1500" u="none" cap="none" strike="noStrike">
              <a:solidFill>
                <a:srgbClr val="000000"/>
              </a:solidFill>
              <a:latin typeface="Avenir"/>
              <a:ea typeface="Avenir"/>
              <a:cs typeface="Avenir"/>
              <a:sym typeface="Avenir"/>
            </a:endParaRPr>
          </a:p>
          <a:p>
            <a:pPr indent="-323850" lvl="0" marL="457200" marR="0" rtl="0" algn="l">
              <a:lnSpc>
                <a:spcPct val="120000"/>
              </a:lnSpc>
              <a:spcBef>
                <a:spcPts val="1100"/>
              </a:spcBef>
              <a:spcAft>
                <a:spcPts val="0"/>
              </a:spcAft>
              <a:buClr>
                <a:schemeClr val="dk1"/>
              </a:buClr>
              <a:buSzPts val="1500"/>
              <a:buFont typeface="Avenir"/>
              <a:buChar char="❖"/>
            </a:pPr>
            <a:r>
              <a:rPr b="1" i="0" lang="en" sz="1500" u="none" cap="none" strike="noStrike">
                <a:solidFill>
                  <a:srgbClr val="4A86E8"/>
                </a:solidFill>
                <a:latin typeface="Avenir"/>
                <a:ea typeface="Avenir"/>
                <a:cs typeface="Avenir"/>
                <a:sym typeface="Avenir"/>
              </a:rPr>
              <a:t>Encouraging </a:t>
            </a:r>
            <a:r>
              <a:rPr b="0" i="0" lang="en" sz="1500" u="none" cap="none" strike="noStrike">
                <a:solidFill>
                  <a:schemeClr val="dk1"/>
                </a:solidFill>
                <a:latin typeface="Avenir"/>
                <a:ea typeface="Avenir"/>
                <a:cs typeface="Avenir"/>
                <a:sym typeface="Avenir"/>
              </a:rPr>
              <a:t>policy makers to promote the right investment environment, legal and regulatory frameworks that support rather than impede energy transition</a:t>
            </a:r>
            <a:endParaRPr b="0" i="0" sz="1500" u="none" cap="none" strike="noStrike">
              <a:solidFill>
                <a:schemeClr val="dk1"/>
              </a:solidFill>
              <a:latin typeface="Avenir"/>
              <a:ea typeface="Avenir"/>
              <a:cs typeface="Avenir"/>
              <a:sym typeface="Avenir"/>
            </a:endParaRPr>
          </a:p>
          <a:p>
            <a:pPr indent="-323850" lvl="0" marL="457200" marR="0" rtl="0" algn="l">
              <a:lnSpc>
                <a:spcPct val="120000"/>
              </a:lnSpc>
              <a:spcBef>
                <a:spcPts val="0"/>
              </a:spcBef>
              <a:spcAft>
                <a:spcPts val="0"/>
              </a:spcAft>
              <a:buClr>
                <a:schemeClr val="dk1"/>
              </a:buClr>
              <a:buSzPts val="1500"/>
              <a:buFont typeface="Avenir"/>
              <a:buChar char="❖"/>
            </a:pPr>
            <a:r>
              <a:rPr b="1" i="0" lang="en" sz="1500" u="none" cap="none" strike="noStrike">
                <a:solidFill>
                  <a:srgbClr val="4A86E8"/>
                </a:solidFill>
                <a:latin typeface="Avenir"/>
                <a:ea typeface="Avenir"/>
                <a:cs typeface="Avenir"/>
                <a:sym typeface="Avenir"/>
              </a:rPr>
              <a:t>De-risking </a:t>
            </a:r>
            <a:r>
              <a:rPr b="1" i="0" lang="en" sz="1500" u="none" cap="none" strike="noStrike">
                <a:solidFill>
                  <a:schemeClr val="dk1"/>
                </a:solidFill>
                <a:latin typeface="Avenir"/>
                <a:ea typeface="Avenir"/>
                <a:cs typeface="Avenir"/>
                <a:sym typeface="Avenir"/>
              </a:rPr>
              <a:t>of finance and investments </a:t>
            </a:r>
            <a:r>
              <a:rPr b="0" i="0" lang="en" sz="1500" u="none" cap="none" strike="noStrike">
                <a:solidFill>
                  <a:schemeClr val="dk1"/>
                </a:solidFill>
                <a:latin typeface="Avenir"/>
                <a:ea typeface="Avenir"/>
                <a:cs typeface="Avenir"/>
                <a:sym typeface="Avenir"/>
              </a:rPr>
              <a:t>for</a:t>
            </a:r>
            <a:r>
              <a:rPr b="1" i="0" lang="en" sz="1500" u="none" cap="none" strike="noStrike">
                <a:solidFill>
                  <a:schemeClr val="dk1"/>
                </a:solidFill>
                <a:latin typeface="Avenir"/>
                <a:ea typeface="Avenir"/>
                <a:cs typeface="Avenir"/>
                <a:sym typeface="Avenir"/>
              </a:rPr>
              <a:t> </a:t>
            </a:r>
            <a:r>
              <a:rPr b="0" i="0" lang="en" sz="1500" u="none" cap="none" strike="noStrike">
                <a:solidFill>
                  <a:schemeClr val="dk1"/>
                </a:solidFill>
                <a:latin typeface="Avenir"/>
                <a:ea typeface="Avenir"/>
                <a:cs typeface="Avenir"/>
                <a:sym typeface="Avenir"/>
              </a:rPr>
              <a:t>businesses looking to make investments into clean energy; and</a:t>
            </a:r>
            <a:endParaRPr b="0" i="0" sz="1500" u="none" cap="none" strike="noStrike">
              <a:solidFill>
                <a:schemeClr val="dk1"/>
              </a:solidFill>
              <a:latin typeface="Avenir"/>
              <a:ea typeface="Avenir"/>
              <a:cs typeface="Avenir"/>
              <a:sym typeface="Avenir"/>
            </a:endParaRPr>
          </a:p>
          <a:p>
            <a:pPr indent="-323850" lvl="0" marL="457200" marR="0" rtl="0" algn="l">
              <a:lnSpc>
                <a:spcPct val="120000"/>
              </a:lnSpc>
              <a:spcBef>
                <a:spcPts val="0"/>
              </a:spcBef>
              <a:spcAft>
                <a:spcPts val="0"/>
              </a:spcAft>
              <a:buClr>
                <a:schemeClr val="dk1"/>
              </a:buClr>
              <a:buSzPts val="1500"/>
              <a:buFont typeface="Avenir"/>
              <a:buChar char="❖"/>
            </a:pPr>
            <a:r>
              <a:rPr b="1" i="0" lang="en" sz="1500" u="none" cap="none" strike="noStrike">
                <a:solidFill>
                  <a:srgbClr val="4A86E8"/>
                </a:solidFill>
                <a:latin typeface="Avenir"/>
                <a:ea typeface="Avenir"/>
                <a:cs typeface="Avenir"/>
                <a:sym typeface="Avenir"/>
              </a:rPr>
              <a:t>Expanding </a:t>
            </a:r>
            <a:r>
              <a:rPr b="1" i="0" lang="en" sz="1500" u="none" cap="none" strike="noStrike">
                <a:solidFill>
                  <a:schemeClr val="dk1"/>
                </a:solidFill>
                <a:latin typeface="Avenir"/>
                <a:ea typeface="Avenir"/>
                <a:cs typeface="Avenir"/>
                <a:sym typeface="Avenir"/>
              </a:rPr>
              <a:t>grids </a:t>
            </a:r>
            <a:r>
              <a:rPr b="0" i="0" lang="en" sz="1500" u="none" cap="none" strike="noStrike">
                <a:solidFill>
                  <a:schemeClr val="dk1"/>
                </a:solidFill>
                <a:latin typeface="Avenir"/>
                <a:ea typeface="Avenir"/>
                <a:cs typeface="Avenir"/>
                <a:sym typeface="Avenir"/>
              </a:rPr>
              <a:t>to facilitate safely and surely variable renewable energy to consumption</a:t>
            </a:r>
            <a:endParaRPr b="0" i="0" sz="1500" u="none" cap="none" strike="noStrike">
              <a:solidFill>
                <a:schemeClr val="dk1"/>
              </a:solidFill>
              <a:latin typeface="Avenir"/>
              <a:ea typeface="Avenir"/>
              <a:cs typeface="Avenir"/>
              <a:sym typeface="Avenir"/>
            </a:endParaRPr>
          </a:p>
          <a:p>
            <a:pPr indent="-323850" lvl="0" marL="457200" marR="0" rtl="0" algn="l">
              <a:lnSpc>
                <a:spcPct val="120000"/>
              </a:lnSpc>
              <a:spcBef>
                <a:spcPts val="0"/>
              </a:spcBef>
              <a:spcAft>
                <a:spcPts val="0"/>
              </a:spcAft>
              <a:buClr>
                <a:schemeClr val="dk1"/>
              </a:buClr>
              <a:buSzPts val="1500"/>
              <a:buFont typeface="Avenir"/>
              <a:buChar char="❖"/>
            </a:pPr>
            <a:r>
              <a:rPr b="1" i="0" lang="en" sz="1500" u="none" cap="none" strike="noStrike">
                <a:solidFill>
                  <a:srgbClr val="4A86E8"/>
                </a:solidFill>
                <a:latin typeface="Avenir"/>
                <a:ea typeface="Avenir"/>
                <a:cs typeface="Avenir"/>
                <a:sym typeface="Avenir"/>
              </a:rPr>
              <a:t>Knowledge </a:t>
            </a:r>
            <a:r>
              <a:rPr b="0" i="0" lang="en" sz="1500" u="none" cap="none" strike="noStrike">
                <a:solidFill>
                  <a:schemeClr val="dk1"/>
                </a:solidFill>
                <a:latin typeface="Avenir"/>
                <a:ea typeface="Avenir"/>
                <a:cs typeface="Avenir"/>
                <a:sym typeface="Avenir"/>
              </a:rPr>
              <a:t>to empower governments, private sector and civil society to underscore a demand for rapid transformation.</a:t>
            </a:r>
            <a:endParaRPr b="0" i="0" sz="1500" u="none" cap="none" strike="noStrike">
              <a:solidFill>
                <a:srgbClr val="000000"/>
              </a:solidFill>
              <a:latin typeface="Avenir"/>
              <a:ea typeface="Avenir"/>
              <a:cs typeface="Avenir"/>
              <a:sym typeface="Avenir"/>
            </a:endParaRPr>
          </a:p>
        </p:txBody>
      </p:sp>
      <p:sp>
        <p:nvSpPr>
          <p:cNvPr id="156" name="Google Shape;156;g2e56a305d72_0_5"/>
          <p:cNvSpPr/>
          <p:nvPr/>
        </p:nvSpPr>
        <p:spPr>
          <a:xfrm>
            <a:off x="4482913" y="2433250"/>
            <a:ext cx="178200" cy="27690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chemeClr val="dk1"/>
                </a:solidFill>
                <a:latin typeface="Calibri"/>
                <a:ea typeface="Calibri"/>
                <a:cs typeface="Calibri"/>
                <a:sym typeface="Calibri"/>
              </a:rPr>
              <a:t> </a:t>
            </a:r>
            <a:endParaRPr b="0" i="0" sz="1400" u="none" cap="none" strike="noStrike">
              <a:solidFill>
                <a:schemeClr val="dk1"/>
              </a:solidFill>
              <a:latin typeface="Calibri"/>
              <a:ea typeface="Calibri"/>
              <a:cs typeface="Calibri"/>
              <a:sym typeface="Calibri"/>
            </a:endParaRPr>
          </a:p>
        </p:txBody>
      </p:sp>
      <p:sp>
        <p:nvSpPr>
          <p:cNvPr id="157" name="Google Shape;157;g2e56a305d72_0_5"/>
          <p:cNvSpPr txBox="1"/>
          <p:nvPr>
            <p:ph idx="1" type="body"/>
          </p:nvPr>
        </p:nvSpPr>
        <p:spPr>
          <a:xfrm>
            <a:off x="5787275" y="1221025"/>
            <a:ext cx="2785200" cy="3350100"/>
          </a:xfrm>
          <a:prstGeom prst="rect">
            <a:avLst/>
          </a:prstGeom>
          <a:noFill/>
          <a:ln cap="flat" cmpd="sng" w="9525">
            <a:solidFill>
              <a:schemeClr val="accent1"/>
            </a:solidFill>
            <a:prstDash val="solid"/>
            <a:round/>
            <a:headEnd len="sm" w="sm" type="none"/>
            <a:tailEnd len="sm" w="sm" type="none"/>
          </a:ln>
        </p:spPr>
        <p:txBody>
          <a:bodyPr anchorCtr="0" anchor="t" bIns="34275" lIns="68575" spcFirstLastPara="1" rIns="68575" wrap="square" tIns="34275">
            <a:spAutoFit/>
          </a:bodyPr>
          <a:lstStyle/>
          <a:p>
            <a:pPr indent="0" lvl="0" marL="177800" marR="190500" rtl="0" algn="l">
              <a:lnSpc>
                <a:spcPct val="107000"/>
              </a:lnSpc>
              <a:spcBef>
                <a:spcPts val="0"/>
              </a:spcBef>
              <a:spcAft>
                <a:spcPts val="0"/>
              </a:spcAft>
              <a:buSzPts val="900"/>
              <a:buNone/>
            </a:pPr>
            <a:r>
              <a:rPr b="1" lang="en" sz="1900"/>
              <a:t>Southeast Asia Energy Transition Partnership (ETP)</a:t>
            </a:r>
            <a:endParaRPr sz="1900"/>
          </a:p>
          <a:p>
            <a:pPr indent="0" lvl="1" marL="177800" marR="190500" rtl="0" algn="l">
              <a:lnSpc>
                <a:spcPct val="107000"/>
              </a:lnSpc>
              <a:spcBef>
                <a:spcPts val="400"/>
              </a:spcBef>
              <a:spcAft>
                <a:spcPts val="0"/>
              </a:spcAft>
              <a:buClr>
                <a:schemeClr val="dk1"/>
              </a:buClr>
              <a:buSzPts val="1500"/>
              <a:buNone/>
            </a:pPr>
            <a:r>
              <a:rPr lang="en" sz="1400"/>
              <a:t>A unique platform of government donors, philanthropies, and partner governments that supports policies, projects that provide de-risking of renewable energy and energy efficiency, and smart grid, and capacity building for energy transition.</a:t>
            </a:r>
            <a:endParaRPr sz="17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g2f51bbe3dfc_0_0"/>
          <p:cNvSpPr txBox="1"/>
          <p:nvPr>
            <p:ph idx="12" type="sldNum"/>
          </p:nvPr>
        </p:nvSpPr>
        <p:spPr>
          <a:xfrm>
            <a:off x="8247150" y="4672475"/>
            <a:ext cx="256800" cy="183000"/>
          </a:xfrm>
          <a:prstGeom prst="rect">
            <a:avLst/>
          </a:prstGeom>
          <a:noFill/>
          <a:ln>
            <a:noFill/>
          </a:ln>
        </p:spPr>
        <p:txBody>
          <a:bodyPr anchorCtr="0" anchor="b" bIns="0" lIns="0" spcFirstLastPara="1" rIns="0" wrap="square" tIns="0">
            <a:noAutofit/>
          </a:bodyPr>
          <a:lstStyle/>
          <a:p>
            <a:pPr indent="0" lvl="0" marL="0" rtl="0" algn="r">
              <a:lnSpc>
                <a:spcPct val="100000"/>
              </a:lnSpc>
              <a:spcBef>
                <a:spcPts val="0"/>
              </a:spcBef>
              <a:spcAft>
                <a:spcPts val="0"/>
              </a:spcAft>
              <a:buClr>
                <a:srgbClr val="000000"/>
              </a:buClr>
              <a:buSzPts val="900"/>
              <a:buFont typeface="Arial"/>
              <a:buNone/>
            </a:pPr>
            <a:fld id="{00000000-1234-1234-1234-123412341234}" type="slidenum">
              <a:rPr lang="en"/>
              <a:t>‹#›</a:t>
            </a:fld>
            <a:endParaRPr/>
          </a:p>
        </p:txBody>
      </p:sp>
      <p:sp>
        <p:nvSpPr>
          <p:cNvPr id="163" name="Google Shape;163;g2f51bbe3dfc_0_0"/>
          <p:cNvSpPr txBox="1"/>
          <p:nvPr>
            <p:ph type="title"/>
          </p:nvPr>
        </p:nvSpPr>
        <p:spPr>
          <a:xfrm>
            <a:off x="637955" y="166530"/>
            <a:ext cx="7868100" cy="749700"/>
          </a:xfrm>
          <a:prstGeom prst="rect">
            <a:avLst/>
          </a:prstGeom>
          <a:noFill/>
          <a:ln>
            <a:noFill/>
          </a:ln>
        </p:spPr>
        <p:txBody>
          <a:bodyPr anchorCtr="0" anchor="ctr" bIns="0" lIns="0" spcFirstLastPara="1" rIns="0" wrap="square" tIns="0">
            <a:noAutofit/>
          </a:bodyPr>
          <a:lstStyle/>
          <a:p>
            <a:pPr indent="0" lvl="0" marL="0" rtl="0" algn="l">
              <a:lnSpc>
                <a:spcPct val="100000"/>
              </a:lnSpc>
              <a:spcBef>
                <a:spcPts val="0"/>
              </a:spcBef>
              <a:spcAft>
                <a:spcPts val="0"/>
              </a:spcAft>
              <a:buSzPts val="3000"/>
              <a:buNone/>
            </a:pPr>
            <a:r>
              <a:rPr lang="en" sz="2700"/>
              <a:t>Project Background</a:t>
            </a:r>
            <a:endParaRPr sz="2700"/>
          </a:p>
        </p:txBody>
      </p:sp>
      <p:sp>
        <p:nvSpPr>
          <p:cNvPr id="164" name="Google Shape;164;g2f51bbe3dfc_0_0"/>
          <p:cNvSpPr txBox="1"/>
          <p:nvPr/>
        </p:nvSpPr>
        <p:spPr>
          <a:xfrm>
            <a:off x="911025" y="952975"/>
            <a:ext cx="7746600" cy="3293100"/>
          </a:xfrm>
          <a:prstGeom prst="rect">
            <a:avLst/>
          </a:prstGeom>
          <a:noFill/>
          <a:ln>
            <a:noFill/>
          </a:ln>
        </p:spPr>
        <p:txBody>
          <a:bodyPr anchorCtr="0" anchor="t" bIns="91425" lIns="91425" spcFirstLastPara="1" rIns="91425" wrap="square" tIns="91425">
            <a:noAutofit/>
          </a:bodyPr>
          <a:lstStyle/>
          <a:p>
            <a:pPr indent="-336550" lvl="0" marL="457200" rtl="0" algn="l">
              <a:spcBef>
                <a:spcPts val="0"/>
              </a:spcBef>
              <a:spcAft>
                <a:spcPts val="0"/>
              </a:spcAft>
              <a:buClr>
                <a:schemeClr val="dk1"/>
              </a:buClr>
              <a:buSzPts val="1700"/>
              <a:buFont typeface="Open Sans"/>
              <a:buChar char="●"/>
            </a:pPr>
            <a:r>
              <a:rPr lang="en" sz="1700">
                <a:solidFill>
                  <a:schemeClr val="dk1"/>
                </a:solidFill>
                <a:latin typeface="Open Sans"/>
                <a:ea typeface="Open Sans"/>
                <a:cs typeface="Open Sans"/>
                <a:sym typeface="Open Sans"/>
              </a:rPr>
              <a:t>Supports the Department of Climate Change, Ministry of Natural Resources and Environment (MONRE) </a:t>
            </a:r>
            <a:endParaRPr sz="1700">
              <a:solidFill>
                <a:schemeClr val="dk1"/>
              </a:solidFill>
              <a:latin typeface="Open Sans"/>
              <a:ea typeface="Open Sans"/>
              <a:cs typeface="Open Sans"/>
              <a:sym typeface="Open Sans"/>
            </a:endParaRPr>
          </a:p>
          <a:p>
            <a:pPr indent="-336550" lvl="0" marL="457200" rtl="0" algn="l">
              <a:spcBef>
                <a:spcPts val="0"/>
              </a:spcBef>
              <a:spcAft>
                <a:spcPts val="0"/>
              </a:spcAft>
              <a:buClr>
                <a:schemeClr val="dk1"/>
              </a:buClr>
              <a:buSzPts val="1700"/>
              <a:buFont typeface="Open Sans"/>
              <a:buChar char="●"/>
            </a:pPr>
            <a:r>
              <a:rPr lang="en" sz="1700">
                <a:solidFill>
                  <a:schemeClr val="dk1"/>
                </a:solidFill>
                <a:latin typeface="Open Sans"/>
                <a:ea typeface="Open Sans"/>
                <a:cs typeface="Open Sans"/>
                <a:sym typeface="Open Sans"/>
              </a:rPr>
              <a:t>It prepares the private sector for carbon accounting and emission reduction under international climate policies and investment.</a:t>
            </a:r>
            <a:endParaRPr sz="1700">
              <a:solidFill>
                <a:schemeClr val="dk1"/>
              </a:solidFill>
              <a:latin typeface="Open Sans"/>
              <a:ea typeface="Open Sans"/>
              <a:cs typeface="Open Sans"/>
              <a:sym typeface="Open Sans"/>
            </a:endParaRPr>
          </a:p>
          <a:p>
            <a:pPr indent="-336550" lvl="0" marL="457200" rtl="0" algn="l">
              <a:spcBef>
                <a:spcPts val="0"/>
              </a:spcBef>
              <a:spcAft>
                <a:spcPts val="0"/>
              </a:spcAft>
              <a:buClr>
                <a:schemeClr val="dk1"/>
              </a:buClr>
              <a:buSzPts val="1700"/>
              <a:buFont typeface="Open Sans"/>
              <a:buChar char="●"/>
            </a:pPr>
            <a:r>
              <a:rPr lang="en" sz="1700">
                <a:solidFill>
                  <a:schemeClr val="dk1"/>
                </a:solidFill>
                <a:latin typeface="Open Sans"/>
                <a:ea typeface="Open Sans"/>
                <a:cs typeface="Open Sans"/>
                <a:sym typeface="Open Sans"/>
              </a:rPr>
              <a:t>The certification scheme will align with international standards for recognizing company emissions and reductions both domestically and globally.</a:t>
            </a:r>
            <a:endParaRPr sz="1700">
              <a:solidFill>
                <a:schemeClr val="dk1"/>
              </a:solidFill>
              <a:latin typeface="Open Sans"/>
              <a:ea typeface="Open Sans"/>
              <a:cs typeface="Open Sans"/>
              <a:sym typeface="Open Sans"/>
            </a:endParaRPr>
          </a:p>
          <a:p>
            <a:pPr indent="-336550" lvl="0" marL="457200" rtl="0" algn="l">
              <a:spcBef>
                <a:spcPts val="0"/>
              </a:spcBef>
              <a:spcAft>
                <a:spcPts val="0"/>
              </a:spcAft>
              <a:buClr>
                <a:schemeClr val="dk1"/>
              </a:buClr>
              <a:buSzPts val="1700"/>
              <a:buFont typeface="Open Sans"/>
              <a:buChar char="●"/>
            </a:pPr>
            <a:r>
              <a:rPr lang="en" sz="1700">
                <a:solidFill>
                  <a:schemeClr val="dk1"/>
                </a:solidFill>
                <a:latin typeface="Open Sans"/>
                <a:ea typeface="Open Sans"/>
                <a:cs typeface="Open Sans"/>
                <a:sym typeface="Open Sans"/>
              </a:rPr>
              <a:t>This initiative contributes to the national NDC (Nationally Determined Contributions) implementation.</a:t>
            </a:r>
            <a:endParaRPr sz="1700">
              <a:solidFill>
                <a:schemeClr val="dk1"/>
              </a:solidFill>
              <a:latin typeface="Open Sans"/>
              <a:ea typeface="Open Sans"/>
              <a:cs typeface="Open Sans"/>
              <a:sym typeface="Open Sans"/>
            </a:endParaRPr>
          </a:p>
          <a:p>
            <a:pPr indent="-336550" lvl="0" marL="457200" rtl="0" algn="l">
              <a:spcBef>
                <a:spcPts val="0"/>
              </a:spcBef>
              <a:spcAft>
                <a:spcPts val="0"/>
              </a:spcAft>
              <a:buClr>
                <a:schemeClr val="dk1"/>
              </a:buClr>
              <a:buSzPts val="1700"/>
              <a:buFont typeface="Open Sans"/>
              <a:buChar char="●"/>
            </a:pPr>
            <a:r>
              <a:rPr lang="en" sz="1700">
                <a:solidFill>
                  <a:schemeClr val="dk1"/>
                </a:solidFill>
                <a:latin typeface="Open Sans"/>
                <a:ea typeface="Open Sans"/>
                <a:cs typeface="Open Sans"/>
                <a:sym typeface="Open Sans"/>
              </a:rPr>
              <a:t>It aims to provide incentives for the private sector to decarbonize their supply chains.</a:t>
            </a:r>
            <a:endParaRPr sz="1700">
              <a:solidFill>
                <a:schemeClr val="dk1"/>
              </a:solidFill>
              <a:latin typeface="Open Sans"/>
              <a:ea typeface="Open Sans"/>
              <a:cs typeface="Open Sans"/>
              <a:sym typeface="Ope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g2f51bbe3dfc_0_9"/>
          <p:cNvSpPr txBox="1"/>
          <p:nvPr>
            <p:ph idx="12" type="sldNum"/>
          </p:nvPr>
        </p:nvSpPr>
        <p:spPr>
          <a:xfrm>
            <a:off x="8247150" y="4672475"/>
            <a:ext cx="256800" cy="183000"/>
          </a:xfrm>
          <a:prstGeom prst="rect">
            <a:avLst/>
          </a:prstGeom>
          <a:noFill/>
          <a:ln>
            <a:noFill/>
          </a:ln>
        </p:spPr>
        <p:txBody>
          <a:bodyPr anchorCtr="0" anchor="b" bIns="0" lIns="0" spcFirstLastPara="1" rIns="0" wrap="square" tIns="0">
            <a:noAutofit/>
          </a:bodyPr>
          <a:lstStyle/>
          <a:p>
            <a:pPr indent="0" lvl="0" marL="0" rtl="0" algn="r">
              <a:lnSpc>
                <a:spcPct val="100000"/>
              </a:lnSpc>
              <a:spcBef>
                <a:spcPts val="0"/>
              </a:spcBef>
              <a:spcAft>
                <a:spcPts val="0"/>
              </a:spcAft>
              <a:buClr>
                <a:srgbClr val="000000"/>
              </a:buClr>
              <a:buSzPts val="900"/>
              <a:buFont typeface="Arial"/>
              <a:buNone/>
            </a:pPr>
            <a:fld id="{00000000-1234-1234-1234-123412341234}" type="slidenum">
              <a:rPr lang="en"/>
              <a:t>‹#›</a:t>
            </a:fld>
            <a:endParaRPr/>
          </a:p>
        </p:txBody>
      </p:sp>
      <p:sp>
        <p:nvSpPr>
          <p:cNvPr id="170" name="Google Shape;170;g2f51bbe3dfc_0_9"/>
          <p:cNvSpPr txBox="1"/>
          <p:nvPr>
            <p:ph type="title"/>
          </p:nvPr>
        </p:nvSpPr>
        <p:spPr>
          <a:xfrm>
            <a:off x="637955" y="166530"/>
            <a:ext cx="7868100" cy="749700"/>
          </a:xfrm>
          <a:prstGeom prst="rect">
            <a:avLst/>
          </a:prstGeom>
          <a:noFill/>
          <a:ln>
            <a:noFill/>
          </a:ln>
        </p:spPr>
        <p:txBody>
          <a:bodyPr anchorCtr="0" anchor="ctr" bIns="0" lIns="0" spcFirstLastPara="1" rIns="0" wrap="square" tIns="0">
            <a:noAutofit/>
          </a:bodyPr>
          <a:lstStyle/>
          <a:p>
            <a:pPr indent="0" lvl="0" marL="0" rtl="0" algn="l">
              <a:lnSpc>
                <a:spcPct val="100000"/>
              </a:lnSpc>
              <a:spcBef>
                <a:spcPts val="0"/>
              </a:spcBef>
              <a:spcAft>
                <a:spcPts val="0"/>
              </a:spcAft>
              <a:buSzPts val="3000"/>
              <a:buNone/>
            </a:pPr>
            <a:r>
              <a:rPr lang="en" sz="2700"/>
              <a:t>Objectives</a:t>
            </a:r>
            <a:endParaRPr sz="2700"/>
          </a:p>
        </p:txBody>
      </p:sp>
      <p:sp>
        <p:nvSpPr>
          <p:cNvPr id="171" name="Google Shape;171;g2f51bbe3dfc_0_9"/>
          <p:cNvSpPr txBox="1"/>
          <p:nvPr/>
        </p:nvSpPr>
        <p:spPr>
          <a:xfrm>
            <a:off x="637950" y="1932225"/>
            <a:ext cx="4594500" cy="6003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700"/>
              <a:buFont typeface="Arial"/>
              <a:buNone/>
            </a:pPr>
            <a:r>
              <a:rPr b="1" lang="en" sz="2700">
                <a:solidFill>
                  <a:schemeClr val="lt2"/>
                </a:solidFill>
                <a:latin typeface="Open Sans"/>
                <a:ea typeface="Open Sans"/>
                <a:cs typeface="Open Sans"/>
                <a:sym typeface="Open Sans"/>
              </a:rPr>
              <a:t>Outcomes</a:t>
            </a:r>
            <a:endParaRPr b="0" i="0" sz="1500" u="none" cap="none" strike="noStrike">
              <a:solidFill>
                <a:srgbClr val="000000"/>
              </a:solidFill>
              <a:latin typeface="Open Sans"/>
              <a:ea typeface="Open Sans"/>
              <a:cs typeface="Open Sans"/>
              <a:sym typeface="Open Sans"/>
            </a:endParaRPr>
          </a:p>
        </p:txBody>
      </p:sp>
      <p:sp>
        <p:nvSpPr>
          <p:cNvPr id="172" name="Google Shape;172;g2f51bbe3dfc_0_9"/>
          <p:cNvSpPr txBox="1"/>
          <p:nvPr/>
        </p:nvSpPr>
        <p:spPr>
          <a:xfrm>
            <a:off x="926725" y="991175"/>
            <a:ext cx="7479900" cy="866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700">
                <a:solidFill>
                  <a:schemeClr val="dk1"/>
                </a:solidFill>
                <a:latin typeface="Open Sans"/>
                <a:ea typeface="Open Sans"/>
                <a:cs typeface="Open Sans"/>
                <a:sym typeface="Open Sans"/>
              </a:rPr>
              <a:t>Provides input for MONRE to design and implement a voluntary carbon labeling program, which encourages carbon emission reduction disclosure.</a:t>
            </a:r>
            <a:endParaRPr sz="1700">
              <a:solidFill>
                <a:schemeClr val="dk1"/>
              </a:solidFill>
              <a:latin typeface="Open Sans"/>
              <a:ea typeface="Open Sans"/>
              <a:cs typeface="Open Sans"/>
              <a:sym typeface="Open Sans"/>
            </a:endParaRPr>
          </a:p>
        </p:txBody>
      </p:sp>
      <p:sp>
        <p:nvSpPr>
          <p:cNvPr id="173" name="Google Shape;173;g2f51bbe3dfc_0_9"/>
          <p:cNvSpPr txBox="1"/>
          <p:nvPr/>
        </p:nvSpPr>
        <p:spPr>
          <a:xfrm>
            <a:off x="1090550" y="2550450"/>
            <a:ext cx="7156500" cy="1688400"/>
          </a:xfrm>
          <a:prstGeom prst="rect">
            <a:avLst/>
          </a:prstGeom>
          <a:noFill/>
          <a:ln>
            <a:noFill/>
          </a:ln>
        </p:spPr>
        <p:txBody>
          <a:bodyPr anchorCtr="0" anchor="t" bIns="91425" lIns="91425" spcFirstLastPara="1" rIns="91425" wrap="square" tIns="91425">
            <a:noAutofit/>
          </a:bodyPr>
          <a:lstStyle/>
          <a:p>
            <a:pPr indent="-336550" lvl="0" marL="457200" rtl="0" algn="l">
              <a:spcBef>
                <a:spcPts val="0"/>
              </a:spcBef>
              <a:spcAft>
                <a:spcPts val="0"/>
              </a:spcAft>
              <a:buClr>
                <a:schemeClr val="dk1"/>
              </a:buClr>
              <a:buSzPts val="1700"/>
              <a:buFont typeface="Open Sans"/>
              <a:buChar char="-"/>
            </a:pPr>
            <a:r>
              <a:rPr lang="en" sz="1700">
                <a:solidFill>
                  <a:schemeClr val="dk1"/>
                </a:solidFill>
                <a:latin typeface="Open Sans"/>
                <a:ea typeface="Open Sans"/>
                <a:cs typeface="Open Sans"/>
                <a:sym typeface="Open Sans"/>
              </a:rPr>
              <a:t>Realization of a country’s voluntary carbon labelling program based on international methodology and standards</a:t>
            </a:r>
            <a:endParaRPr sz="1700">
              <a:solidFill>
                <a:schemeClr val="dk1"/>
              </a:solidFill>
              <a:latin typeface="Open Sans"/>
              <a:ea typeface="Open Sans"/>
              <a:cs typeface="Open Sans"/>
              <a:sym typeface="Open Sans"/>
            </a:endParaRPr>
          </a:p>
          <a:p>
            <a:pPr indent="-336550" lvl="0" marL="457200" rtl="0" algn="l">
              <a:spcBef>
                <a:spcPts val="0"/>
              </a:spcBef>
              <a:spcAft>
                <a:spcPts val="0"/>
              </a:spcAft>
              <a:buClr>
                <a:schemeClr val="dk1"/>
              </a:buClr>
              <a:buSzPts val="1700"/>
              <a:buFont typeface="Open Sans"/>
              <a:buChar char="-"/>
            </a:pPr>
            <a:r>
              <a:rPr lang="en" sz="1700">
                <a:solidFill>
                  <a:schemeClr val="dk1"/>
                </a:solidFill>
                <a:latin typeface="Open Sans"/>
                <a:ea typeface="Open Sans"/>
                <a:cs typeface="Open Sans"/>
                <a:sym typeface="Open Sans"/>
              </a:rPr>
              <a:t>Encouraging private sector to decarbonize their production toward sustainable development</a:t>
            </a:r>
            <a:endParaRPr sz="1700">
              <a:solidFill>
                <a:schemeClr val="dk1"/>
              </a:solidFill>
              <a:latin typeface="Open Sans"/>
              <a:ea typeface="Open Sans"/>
              <a:cs typeface="Open Sans"/>
              <a:sym typeface="Open Sans"/>
            </a:endParaRPr>
          </a:p>
          <a:p>
            <a:pPr indent="-336550" lvl="0" marL="457200" rtl="0" algn="l">
              <a:spcBef>
                <a:spcPts val="0"/>
              </a:spcBef>
              <a:spcAft>
                <a:spcPts val="0"/>
              </a:spcAft>
              <a:buClr>
                <a:schemeClr val="dk1"/>
              </a:buClr>
              <a:buSzPts val="1700"/>
              <a:buFont typeface="Open Sans"/>
              <a:buChar char="-"/>
            </a:pPr>
            <a:r>
              <a:rPr lang="en" sz="1700">
                <a:solidFill>
                  <a:schemeClr val="dk1"/>
                </a:solidFill>
                <a:latin typeface="Open Sans"/>
                <a:ea typeface="Open Sans"/>
                <a:cs typeface="Open Sans"/>
                <a:sym typeface="Open Sans"/>
              </a:rPr>
              <a:t>Awareness raising for the public of green production and consumption</a:t>
            </a:r>
            <a:endParaRPr sz="1700">
              <a:solidFill>
                <a:schemeClr val="dk1"/>
              </a:solidFill>
              <a:latin typeface="Open Sans"/>
              <a:ea typeface="Open Sans"/>
              <a:cs typeface="Open Sans"/>
              <a:sym typeface="Open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g2f51bbe3dfc_0_15"/>
          <p:cNvSpPr txBox="1"/>
          <p:nvPr>
            <p:ph idx="12" type="sldNum"/>
          </p:nvPr>
        </p:nvSpPr>
        <p:spPr>
          <a:xfrm>
            <a:off x="8247150" y="4672475"/>
            <a:ext cx="256800" cy="183000"/>
          </a:xfrm>
          <a:prstGeom prst="rect">
            <a:avLst/>
          </a:prstGeom>
          <a:noFill/>
          <a:ln>
            <a:noFill/>
          </a:ln>
        </p:spPr>
        <p:txBody>
          <a:bodyPr anchorCtr="0" anchor="b" bIns="0" lIns="0" spcFirstLastPara="1" rIns="0" wrap="square" tIns="0">
            <a:noAutofit/>
          </a:bodyPr>
          <a:lstStyle/>
          <a:p>
            <a:pPr indent="0" lvl="0" marL="0" rtl="0" algn="r">
              <a:lnSpc>
                <a:spcPct val="100000"/>
              </a:lnSpc>
              <a:spcBef>
                <a:spcPts val="0"/>
              </a:spcBef>
              <a:spcAft>
                <a:spcPts val="0"/>
              </a:spcAft>
              <a:buClr>
                <a:srgbClr val="000000"/>
              </a:buClr>
              <a:buSzPts val="900"/>
              <a:buFont typeface="Arial"/>
              <a:buNone/>
            </a:pPr>
            <a:fld id="{00000000-1234-1234-1234-123412341234}" type="slidenum">
              <a:rPr lang="en"/>
              <a:t>‹#›</a:t>
            </a:fld>
            <a:endParaRPr/>
          </a:p>
        </p:txBody>
      </p:sp>
      <p:sp>
        <p:nvSpPr>
          <p:cNvPr id="179" name="Google Shape;179;g2f51bbe3dfc_0_15"/>
          <p:cNvSpPr txBox="1"/>
          <p:nvPr>
            <p:ph type="title"/>
          </p:nvPr>
        </p:nvSpPr>
        <p:spPr>
          <a:xfrm>
            <a:off x="637955" y="90330"/>
            <a:ext cx="7868100" cy="749700"/>
          </a:xfrm>
          <a:prstGeom prst="rect">
            <a:avLst/>
          </a:prstGeom>
          <a:noFill/>
          <a:ln>
            <a:noFill/>
          </a:ln>
        </p:spPr>
        <p:txBody>
          <a:bodyPr anchorCtr="0" anchor="ctr" bIns="0" lIns="0" spcFirstLastPara="1" rIns="0" wrap="square" tIns="0">
            <a:noAutofit/>
          </a:bodyPr>
          <a:lstStyle/>
          <a:p>
            <a:pPr indent="0" lvl="0" marL="0" rtl="0" algn="l">
              <a:lnSpc>
                <a:spcPct val="100000"/>
              </a:lnSpc>
              <a:spcBef>
                <a:spcPts val="0"/>
              </a:spcBef>
              <a:spcAft>
                <a:spcPts val="0"/>
              </a:spcAft>
              <a:buSzPts val="3000"/>
              <a:buNone/>
            </a:pPr>
            <a:r>
              <a:rPr lang="en" sz="2700"/>
              <a:t>Major De</a:t>
            </a:r>
            <a:r>
              <a:rPr lang="en" sz="2700">
                <a:extLst>
                  <a:ext uri="http://customooxmlschemas.google.com/">
                    <go:slidesCustomData xmlns:go="http://customooxmlschemas.google.com/" textRoundtripDataId="0"/>
                  </a:ext>
                </a:extLst>
              </a:rPr>
              <a:t>liverable</a:t>
            </a:r>
            <a:r>
              <a:rPr lang="en" sz="2700"/>
              <a:t>s</a:t>
            </a:r>
            <a:endParaRPr sz="2700"/>
          </a:p>
        </p:txBody>
      </p:sp>
      <p:sp>
        <p:nvSpPr>
          <p:cNvPr id="180" name="Google Shape;180;g2f51bbe3dfc_0_15"/>
          <p:cNvSpPr txBox="1"/>
          <p:nvPr/>
        </p:nvSpPr>
        <p:spPr>
          <a:xfrm>
            <a:off x="696625" y="862225"/>
            <a:ext cx="7868100" cy="3320100"/>
          </a:xfrm>
          <a:prstGeom prst="rect">
            <a:avLst/>
          </a:prstGeom>
          <a:noFill/>
          <a:ln>
            <a:noFill/>
          </a:ln>
        </p:spPr>
        <p:txBody>
          <a:bodyPr anchorCtr="0" anchor="t" bIns="91425" lIns="91425" spcFirstLastPara="1" rIns="91425" wrap="square" tIns="91425">
            <a:noAutofit/>
          </a:bodyPr>
          <a:lstStyle/>
          <a:p>
            <a:pPr indent="-336550" lvl="0" marL="457200" rtl="0" algn="l">
              <a:spcBef>
                <a:spcPts val="0"/>
              </a:spcBef>
              <a:spcAft>
                <a:spcPts val="0"/>
              </a:spcAft>
              <a:buClr>
                <a:schemeClr val="dk1"/>
              </a:buClr>
              <a:buSzPts val="1700"/>
              <a:buFont typeface="Open Sans"/>
              <a:buAutoNum type="arabicPeriod"/>
            </a:pPr>
            <a:r>
              <a:rPr lang="en" sz="1700">
                <a:solidFill>
                  <a:schemeClr val="dk1"/>
                </a:solidFill>
                <a:latin typeface="Open Sans"/>
                <a:ea typeface="Open Sans"/>
                <a:cs typeface="Open Sans"/>
                <a:sym typeface="Open Sans"/>
              </a:rPr>
              <a:t>Assessment of Vietnam's legal context, institutional arrangements, technical capabilities, and stakeholders involved in carbon labelling.</a:t>
            </a:r>
            <a:endParaRPr sz="1700">
              <a:solidFill>
                <a:schemeClr val="dk1"/>
              </a:solidFill>
              <a:latin typeface="Open Sans"/>
              <a:ea typeface="Open Sans"/>
              <a:cs typeface="Open Sans"/>
              <a:sym typeface="Open Sans"/>
            </a:endParaRPr>
          </a:p>
          <a:p>
            <a:pPr indent="-336550" lvl="0" marL="457200" rtl="0" algn="l">
              <a:spcBef>
                <a:spcPts val="0"/>
              </a:spcBef>
              <a:spcAft>
                <a:spcPts val="0"/>
              </a:spcAft>
              <a:buClr>
                <a:schemeClr val="dk1"/>
              </a:buClr>
              <a:buSzPts val="1700"/>
              <a:buFont typeface="Open Sans"/>
              <a:buAutoNum type="arabicPeriod"/>
            </a:pPr>
            <a:r>
              <a:rPr lang="en" sz="1700">
                <a:solidFill>
                  <a:schemeClr val="dk1"/>
                </a:solidFill>
                <a:latin typeface="Open Sans"/>
                <a:ea typeface="Open Sans"/>
                <a:cs typeface="Open Sans"/>
                <a:sym typeface="Open Sans"/>
              </a:rPr>
              <a:t>Analysis of international carbon labeling schemes and identify Vietnam’s gaps and capacity building needs. </a:t>
            </a:r>
            <a:endParaRPr sz="1700">
              <a:solidFill>
                <a:schemeClr val="dk1"/>
              </a:solidFill>
              <a:latin typeface="Open Sans"/>
              <a:ea typeface="Open Sans"/>
              <a:cs typeface="Open Sans"/>
              <a:sym typeface="Open Sans"/>
            </a:endParaRPr>
          </a:p>
          <a:p>
            <a:pPr indent="-336550" lvl="0" marL="457200" rtl="0" algn="l">
              <a:spcBef>
                <a:spcPts val="0"/>
              </a:spcBef>
              <a:spcAft>
                <a:spcPts val="0"/>
              </a:spcAft>
              <a:buClr>
                <a:schemeClr val="dk1"/>
              </a:buClr>
              <a:buSzPts val="1700"/>
              <a:buFont typeface="Open Sans"/>
              <a:buAutoNum type="arabicPeriod"/>
            </a:pPr>
            <a:r>
              <a:rPr lang="en" sz="1700">
                <a:solidFill>
                  <a:schemeClr val="dk1"/>
                </a:solidFill>
                <a:latin typeface="Open Sans"/>
                <a:ea typeface="Open Sans"/>
                <a:cs typeface="Open Sans"/>
                <a:sym typeface="Open Sans"/>
              </a:rPr>
              <a:t>Design of a voluntary carbon labeling program for Vietnam</a:t>
            </a:r>
            <a:endParaRPr sz="1700">
              <a:solidFill>
                <a:schemeClr val="dk1"/>
              </a:solidFill>
              <a:latin typeface="Open Sans"/>
              <a:ea typeface="Open Sans"/>
              <a:cs typeface="Open Sans"/>
              <a:sym typeface="Open Sans"/>
            </a:endParaRPr>
          </a:p>
          <a:p>
            <a:pPr indent="-336550" lvl="0" marL="457200" rtl="0" algn="l">
              <a:spcBef>
                <a:spcPts val="0"/>
              </a:spcBef>
              <a:spcAft>
                <a:spcPts val="0"/>
              </a:spcAft>
              <a:buClr>
                <a:schemeClr val="dk1"/>
              </a:buClr>
              <a:buSzPts val="1700"/>
              <a:buFont typeface="Open Sans"/>
              <a:buAutoNum type="arabicPeriod"/>
            </a:pPr>
            <a:r>
              <a:rPr lang="en" sz="1700">
                <a:solidFill>
                  <a:schemeClr val="dk1"/>
                </a:solidFill>
                <a:latin typeface="Open Sans"/>
                <a:ea typeface="Open Sans"/>
                <a:cs typeface="Open Sans"/>
                <a:sym typeface="Open Sans"/>
              </a:rPr>
              <a:t>Criteria for a piloting the scheme and implementation of the pilot</a:t>
            </a:r>
            <a:endParaRPr sz="1700">
              <a:solidFill>
                <a:schemeClr val="dk1"/>
              </a:solidFill>
              <a:latin typeface="Open Sans"/>
              <a:ea typeface="Open Sans"/>
              <a:cs typeface="Open Sans"/>
              <a:sym typeface="Open Sans"/>
            </a:endParaRPr>
          </a:p>
          <a:p>
            <a:pPr indent="-336550" lvl="0" marL="457200" rtl="0" algn="l">
              <a:spcBef>
                <a:spcPts val="0"/>
              </a:spcBef>
              <a:spcAft>
                <a:spcPts val="0"/>
              </a:spcAft>
              <a:buClr>
                <a:schemeClr val="dk1"/>
              </a:buClr>
              <a:buSzPts val="1700"/>
              <a:buFont typeface="Open Sans"/>
              <a:buAutoNum type="arabicPeriod"/>
            </a:pPr>
            <a:r>
              <a:rPr lang="en" sz="1700">
                <a:solidFill>
                  <a:schemeClr val="dk1"/>
                </a:solidFill>
                <a:latin typeface="Open Sans"/>
                <a:ea typeface="Open Sans"/>
                <a:cs typeface="Open Sans"/>
                <a:sym typeface="Open Sans"/>
              </a:rPr>
              <a:t>Consultation with stakeholders on the carbon labelling program design and recommend technical and institutional components of the program and its implementation plan. </a:t>
            </a:r>
            <a:endParaRPr sz="1700">
              <a:solidFill>
                <a:schemeClr val="dk1"/>
              </a:solidFill>
              <a:latin typeface="Open Sans"/>
              <a:ea typeface="Open Sans"/>
              <a:cs typeface="Open Sans"/>
              <a:sym typeface="Open Sans"/>
            </a:endParaRPr>
          </a:p>
          <a:p>
            <a:pPr indent="-336550" lvl="0" marL="457200" rtl="0" algn="l">
              <a:spcBef>
                <a:spcPts val="0"/>
              </a:spcBef>
              <a:spcAft>
                <a:spcPts val="0"/>
              </a:spcAft>
              <a:buClr>
                <a:schemeClr val="dk1"/>
              </a:buClr>
              <a:buSzPts val="1700"/>
              <a:buFont typeface="Open Sans"/>
              <a:buAutoNum type="arabicPeriod"/>
            </a:pPr>
            <a:r>
              <a:rPr lang="en" sz="1700">
                <a:solidFill>
                  <a:schemeClr val="dk1"/>
                </a:solidFill>
                <a:latin typeface="Open Sans"/>
                <a:ea typeface="Open Sans"/>
                <a:cs typeface="Open Sans"/>
                <a:sym typeface="Open Sans"/>
              </a:rPr>
              <a:t>Awareness and communication activities to promote the carbon labeling program, focusing on energy-intensive export sectors affected by international regulations like CBAM.</a:t>
            </a:r>
            <a:endParaRPr sz="1700">
              <a:solidFill>
                <a:schemeClr val="dk1"/>
              </a:solidFill>
              <a:latin typeface="Open Sans"/>
              <a:ea typeface="Open Sans"/>
              <a:cs typeface="Open Sans"/>
              <a:sym typeface="Open Sans"/>
            </a:endParaRPr>
          </a:p>
          <a:p>
            <a:pPr indent="0" lvl="0" marL="0" rtl="0" algn="l">
              <a:spcBef>
                <a:spcPts val="0"/>
              </a:spcBef>
              <a:spcAft>
                <a:spcPts val="0"/>
              </a:spcAft>
              <a:buNone/>
            </a:pPr>
            <a:r>
              <a:t/>
            </a:r>
            <a:endParaRPr sz="1700">
              <a:solidFill>
                <a:schemeClr val="dk1"/>
              </a:solidFill>
              <a:latin typeface="Open Sans"/>
              <a:ea typeface="Open Sans"/>
              <a:cs typeface="Open Sans"/>
              <a:sym typeface="Open San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g2f51bbe3dfc_0_21"/>
          <p:cNvSpPr txBox="1"/>
          <p:nvPr>
            <p:ph type="title"/>
          </p:nvPr>
        </p:nvSpPr>
        <p:spPr>
          <a:xfrm>
            <a:off x="379055" y="36330"/>
            <a:ext cx="7868100" cy="749700"/>
          </a:xfrm>
          <a:prstGeom prst="rect">
            <a:avLst/>
          </a:prstGeom>
          <a:noFill/>
          <a:ln>
            <a:noFill/>
          </a:ln>
        </p:spPr>
        <p:txBody>
          <a:bodyPr anchorCtr="0" anchor="ctr" bIns="0" lIns="0" spcFirstLastPara="1" rIns="0" wrap="square" tIns="0">
            <a:noAutofit/>
          </a:bodyPr>
          <a:lstStyle/>
          <a:p>
            <a:pPr indent="0" lvl="0" marL="0" rtl="0" algn="l">
              <a:lnSpc>
                <a:spcPct val="100000"/>
              </a:lnSpc>
              <a:spcBef>
                <a:spcPts val="0"/>
              </a:spcBef>
              <a:spcAft>
                <a:spcPts val="0"/>
              </a:spcAft>
              <a:buSzPts val="3000"/>
              <a:buNone/>
            </a:pPr>
            <a:r>
              <a:rPr lang="en"/>
              <a:t>Deliverables &amp; Timeline</a:t>
            </a:r>
            <a:endParaRPr/>
          </a:p>
        </p:txBody>
      </p:sp>
      <p:sp>
        <p:nvSpPr>
          <p:cNvPr id="186" name="Google Shape;186;g2f51bbe3dfc_0_21"/>
          <p:cNvSpPr txBox="1"/>
          <p:nvPr>
            <p:ph idx="12" type="sldNum"/>
          </p:nvPr>
        </p:nvSpPr>
        <p:spPr>
          <a:xfrm>
            <a:off x="8247150" y="6229967"/>
            <a:ext cx="256800" cy="243900"/>
          </a:xfrm>
          <a:prstGeom prst="rect">
            <a:avLst/>
          </a:prstGeom>
          <a:noFill/>
          <a:ln>
            <a:noFill/>
          </a:ln>
        </p:spPr>
        <p:txBody>
          <a:bodyPr anchorCtr="0" anchor="b" bIns="0" lIns="0" spcFirstLastPara="1" rIns="0" wrap="square" tIns="0">
            <a:noAutofit/>
          </a:bodyPr>
          <a:lstStyle/>
          <a:p>
            <a:pPr indent="0" lvl="0" marL="0" rtl="0" algn="r">
              <a:lnSpc>
                <a:spcPct val="100000"/>
              </a:lnSpc>
              <a:spcBef>
                <a:spcPts val="0"/>
              </a:spcBef>
              <a:spcAft>
                <a:spcPts val="0"/>
              </a:spcAft>
              <a:buClr>
                <a:srgbClr val="000000"/>
              </a:buClr>
              <a:buSzPts val="900"/>
              <a:buFont typeface="Arial"/>
              <a:buNone/>
            </a:pPr>
            <a:fld id="{00000000-1234-1234-1234-123412341234}" type="slidenum">
              <a:rPr lang="en"/>
              <a:t>‹#›</a:t>
            </a:fld>
            <a:endParaRPr/>
          </a:p>
        </p:txBody>
      </p:sp>
      <p:sp>
        <p:nvSpPr>
          <p:cNvPr id="187" name="Google Shape;187;g2f51bbe3dfc_0_21"/>
          <p:cNvSpPr txBox="1"/>
          <p:nvPr/>
        </p:nvSpPr>
        <p:spPr>
          <a:xfrm>
            <a:off x="764150" y="-454625"/>
            <a:ext cx="7979700" cy="3477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2100">
              <a:solidFill>
                <a:schemeClr val="dk1"/>
              </a:solidFill>
              <a:latin typeface="Open Sans"/>
              <a:ea typeface="Open Sans"/>
              <a:cs typeface="Open Sans"/>
              <a:sym typeface="Open Sans"/>
            </a:endParaRPr>
          </a:p>
        </p:txBody>
      </p:sp>
      <p:graphicFrame>
        <p:nvGraphicFramePr>
          <p:cNvPr id="188" name="Google Shape;188;g2f51bbe3dfc_0_21"/>
          <p:cNvGraphicFramePr/>
          <p:nvPr/>
        </p:nvGraphicFramePr>
        <p:xfrm>
          <a:off x="379050" y="781050"/>
          <a:ext cx="3000000" cy="3000000"/>
        </p:xfrm>
        <a:graphic>
          <a:graphicData uri="http://schemas.openxmlformats.org/drawingml/2006/table">
            <a:tbl>
              <a:tblPr>
                <a:noFill/>
                <a:tableStyleId>{6893D2FA-8780-41D1-9125-E1478EC098C9}</a:tableStyleId>
              </a:tblPr>
              <a:tblGrid>
                <a:gridCol w="5764650"/>
                <a:gridCol w="2047800"/>
              </a:tblGrid>
              <a:tr h="381000">
                <a:tc>
                  <a:txBody>
                    <a:bodyPr/>
                    <a:lstStyle/>
                    <a:p>
                      <a:pPr indent="0" lvl="0" marL="0" rtl="0" algn="l">
                        <a:spcBef>
                          <a:spcPts val="0"/>
                        </a:spcBef>
                        <a:spcAft>
                          <a:spcPts val="0"/>
                        </a:spcAft>
                        <a:buNone/>
                      </a:pPr>
                      <a:r>
                        <a:rPr lang="en" sz="1700">
                          <a:latin typeface="Open Sans"/>
                          <a:ea typeface="Open Sans"/>
                          <a:cs typeface="Open Sans"/>
                          <a:sym typeface="Open Sans"/>
                        </a:rPr>
                        <a:t>Deliverables</a:t>
                      </a:r>
                      <a:endParaRPr sz="17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 sz="1700">
                          <a:latin typeface="Open Sans"/>
                          <a:ea typeface="Open Sans"/>
                          <a:cs typeface="Open Sans"/>
                          <a:sym typeface="Open Sans"/>
                        </a:rPr>
                        <a:t>Timeline</a:t>
                      </a:r>
                      <a:endParaRPr sz="1700">
                        <a:latin typeface="Open Sans"/>
                        <a:ea typeface="Open Sans"/>
                        <a:cs typeface="Open Sans"/>
                        <a:sym typeface="Open Sans"/>
                      </a:endParaRPr>
                    </a:p>
                  </a:txBody>
                  <a:tcPr marT="91425" marB="91425" marR="91425" marL="91425"/>
                </a:tc>
              </a:tr>
              <a:tr h="381000">
                <a:tc>
                  <a:txBody>
                    <a:bodyPr/>
                    <a:lstStyle/>
                    <a:p>
                      <a:pPr indent="0" lvl="0" marL="0" rtl="0" algn="l">
                        <a:spcBef>
                          <a:spcPts val="0"/>
                        </a:spcBef>
                        <a:spcAft>
                          <a:spcPts val="0"/>
                        </a:spcAft>
                        <a:buNone/>
                      </a:pPr>
                      <a:r>
                        <a:rPr lang="en" sz="1700">
                          <a:latin typeface="Open Sans"/>
                          <a:ea typeface="Open Sans"/>
                          <a:cs typeface="Open Sans"/>
                          <a:sym typeface="Open Sans"/>
                        </a:rPr>
                        <a:t>D1. Inception Report</a:t>
                      </a:r>
                      <a:endParaRPr sz="17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 sz="1700">
                          <a:latin typeface="Open Sans"/>
                          <a:ea typeface="Open Sans"/>
                          <a:cs typeface="Open Sans"/>
                          <a:sym typeface="Open Sans"/>
                        </a:rPr>
                        <a:t>Month 1</a:t>
                      </a:r>
                      <a:endParaRPr sz="1700">
                        <a:latin typeface="Open Sans"/>
                        <a:ea typeface="Open Sans"/>
                        <a:cs typeface="Open Sans"/>
                        <a:sym typeface="Open Sans"/>
                      </a:endParaRPr>
                    </a:p>
                  </a:txBody>
                  <a:tcPr marT="91425" marB="91425" marR="91425" marL="91425"/>
                </a:tc>
              </a:tr>
              <a:tr h="381000">
                <a:tc>
                  <a:txBody>
                    <a:bodyPr/>
                    <a:lstStyle/>
                    <a:p>
                      <a:pPr indent="0" lvl="0" marL="0" rtl="0" algn="l">
                        <a:spcBef>
                          <a:spcPts val="0"/>
                        </a:spcBef>
                        <a:spcAft>
                          <a:spcPts val="0"/>
                        </a:spcAft>
                        <a:buNone/>
                      </a:pPr>
                      <a:r>
                        <a:rPr lang="en" sz="1700">
                          <a:latin typeface="Open Sans"/>
                          <a:ea typeface="Open Sans"/>
                          <a:cs typeface="Open Sans"/>
                          <a:sym typeface="Open Sans"/>
                        </a:rPr>
                        <a:t>D2. </a:t>
                      </a:r>
                      <a:r>
                        <a:rPr lang="en" sz="1700">
                          <a:solidFill>
                            <a:schemeClr val="dk1"/>
                          </a:solidFill>
                          <a:latin typeface="Open Sans"/>
                          <a:ea typeface="Open Sans"/>
                          <a:cs typeface="Open Sans"/>
                          <a:sym typeface="Open Sans"/>
                        </a:rPr>
                        <a:t>Assessment of Vietnam's legal context</a:t>
                      </a:r>
                      <a:endParaRPr sz="17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 sz="1700">
                          <a:latin typeface="Open Sans"/>
                          <a:ea typeface="Open Sans"/>
                          <a:cs typeface="Open Sans"/>
                          <a:sym typeface="Open Sans"/>
                        </a:rPr>
                        <a:t>Month 5</a:t>
                      </a:r>
                      <a:endParaRPr sz="1700">
                        <a:latin typeface="Open Sans"/>
                        <a:ea typeface="Open Sans"/>
                        <a:cs typeface="Open Sans"/>
                        <a:sym typeface="Open Sans"/>
                      </a:endParaRPr>
                    </a:p>
                  </a:txBody>
                  <a:tcPr marT="91425" marB="91425" marR="91425" marL="91425"/>
                </a:tc>
              </a:tr>
              <a:tr h="381000">
                <a:tc>
                  <a:txBody>
                    <a:bodyPr/>
                    <a:lstStyle/>
                    <a:p>
                      <a:pPr indent="0" lvl="0" marL="0" rtl="0" algn="l">
                        <a:spcBef>
                          <a:spcPts val="0"/>
                        </a:spcBef>
                        <a:spcAft>
                          <a:spcPts val="0"/>
                        </a:spcAft>
                        <a:buNone/>
                      </a:pPr>
                      <a:r>
                        <a:rPr lang="en" sz="1700">
                          <a:latin typeface="Open Sans"/>
                          <a:ea typeface="Open Sans"/>
                          <a:cs typeface="Open Sans"/>
                          <a:sym typeface="Open Sans"/>
                        </a:rPr>
                        <a:t>D3. Design of the carbon labelling program</a:t>
                      </a:r>
                      <a:endParaRPr sz="17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 sz="1700">
                          <a:latin typeface="Open Sans"/>
                          <a:ea typeface="Open Sans"/>
                          <a:cs typeface="Open Sans"/>
                          <a:sym typeface="Open Sans"/>
                        </a:rPr>
                        <a:t>Month 10</a:t>
                      </a:r>
                      <a:endParaRPr sz="1700">
                        <a:latin typeface="Open Sans"/>
                        <a:ea typeface="Open Sans"/>
                        <a:cs typeface="Open Sans"/>
                        <a:sym typeface="Open Sans"/>
                      </a:endParaRPr>
                    </a:p>
                  </a:txBody>
                  <a:tcPr marT="91425" marB="91425" marR="91425" marL="91425"/>
                </a:tc>
              </a:tr>
              <a:tr h="381000">
                <a:tc>
                  <a:txBody>
                    <a:bodyPr/>
                    <a:lstStyle/>
                    <a:p>
                      <a:pPr indent="0" lvl="0" marL="0" rtl="0" algn="l">
                        <a:spcBef>
                          <a:spcPts val="0"/>
                        </a:spcBef>
                        <a:spcAft>
                          <a:spcPts val="0"/>
                        </a:spcAft>
                        <a:buNone/>
                      </a:pPr>
                      <a:r>
                        <a:rPr lang="en" sz="1700">
                          <a:latin typeface="Open Sans"/>
                          <a:ea typeface="Open Sans"/>
                          <a:cs typeface="Open Sans"/>
                          <a:sym typeface="Open Sans"/>
                        </a:rPr>
                        <a:t>D4. Report of the pilot activities and capacity building for private sector</a:t>
                      </a:r>
                      <a:endParaRPr sz="17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 sz="1700">
                          <a:latin typeface="Open Sans"/>
                          <a:ea typeface="Open Sans"/>
                          <a:cs typeface="Open Sans"/>
                          <a:sym typeface="Open Sans"/>
                        </a:rPr>
                        <a:t>Month 15</a:t>
                      </a:r>
                      <a:endParaRPr sz="1700">
                        <a:latin typeface="Open Sans"/>
                        <a:ea typeface="Open Sans"/>
                        <a:cs typeface="Open Sans"/>
                        <a:sym typeface="Open Sans"/>
                      </a:endParaRPr>
                    </a:p>
                  </a:txBody>
                  <a:tcPr marT="91425" marB="91425" marR="91425" marL="91425"/>
                </a:tc>
              </a:tr>
              <a:tr h="381000">
                <a:tc>
                  <a:txBody>
                    <a:bodyPr/>
                    <a:lstStyle/>
                    <a:p>
                      <a:pPr indent="0" lvl="0" marL="0" rtl="0" algn="l">
                        <a:spcBef>
                          <a:spcPts val="0"/>
                        </a:spcBef>
                        <a:spcAft>
                          <a:spcPts val="0"/>
                        </a:spcAft>
                        <a:buNone/>
                      </a:pPr>
                      <a:r>
                        <a:rPr lang="en" sz="1700">
                          <a:latin typeface="Open Sans"/>
                          <a:ea typeface="Open Sans"/>
                          <a:cs typeface="Open Sans"/>
                          <a:sym typeface="Open Sans"/>
                        </a:rPr>
                        <a:t>D5. Policy recommendation report</a:t>
                      </a:r>
                      <a:endParaRPr sz="17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 sz="1700">
                          <a:latin typeface="Open Sans"/>
                          <a:ea typeface="Open Sans"/>
                          <a:cs typeface="Open Sans"/>
                          <a:sym typeface="Open Sans"/>
                        </a:rPr>
                        <a:t>Month 15</a:t>
                      </a:r>
                      <a:endParaRPr sz="1700">
                        <a:latin typeface="Open Sans"/>
                        <a:ea typeface="Open Sans"/>
                        <a:cs typeface="Open Sans"/>
                        <a:sym typeface="Open Sans"/>
                      </a:endParaRPr>
                    </a:p>
                  </a:txBody>
                  <a:tcPr marT="91425" marB="91425" marR="91425" marL="91425"/>
                </a:tc>
              </a:tr>
              <a:tr h="381000">
                <a:tc>
                  <a:txBody>
                    <a:bodyPr/>
                    <a:lstStyle/>
                    <a:p>
                      <a:pPr indent="0" lvl="0" marL="0" rtl="0" algn="l">
                        <a:spcBef>
                          <a:spcPts val="0"/>
                        </a:spcBef>
                        <a:spcAft>
                          <a:spcPts val="0"/>
                        </a:spcAft>
                        <a:buNone/>
                      </a:pPr>
                      <a:r>
                        <a:rPr lang="en" sz="1700">
                          <a:latin typeface="Open Sans"/>
                          <a:ea typeface="Open Sans"/>
                          <a:cs typeface="Open Sans"/>
                          <a:sym typeface="Open Sans"/>
                        </a:rPr>
                        <a:t>D6. Final report and Final workshop</a:t>
                      </a:r>
                      <a:endParaRPr sz="17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 sz="1700">
                          <a:latin typeface="Open Sans"/>
                          <a:ea typeface="Open Sans"/>
                          <a:cs typeface="Open Sans"/>
                          <a:sym typeface="Open Sans"/>
                        </a:rPr>
                        <a:t>Month 16</a:t>
                      </a:r>
                      <a:endParaRPr sz="1700">
                        <a:latin typeface="Open Sans"/>
                        <a:ea typeface="Open Sans"/>
                        <a:cs typeface="Open Sans"/>
                        <a:sym typeface="Open Sans"/>
                      </a:endParaRPr>
                    </a:p>
                  </a:txBody>
                  <a:tcPr marT="91425" marB="91425" marR="91425" marL="91425"/>
                </a:tc>
              </a:tr>
              <a:tr h="381000">
                <a:tc>
                  <a:txBody>
                    <a:bodyPr/>
                    <a:lstStyle/>
                    <a:p>
                      <a:pPr indent="0" lvl="0" marL="0" rtl="0" algn="l">
                        <a:spcBef>
                          <a:spcPts val="0"/>
                        </a:spcBef>
                        <a:spcAft>
                          <a:spcPts val="0"/>
                        </a:spcAft>
                        <a:buNone/>
                      </a:pPr>
                      <a:r>
                        <a:rPr lang="en" sz="1700">
                          <a:latin typeface="Open Sans"/>
                          <a:ea typeface="Open Sans"/>
                          <a:cs typeface="Open Sans"/>
                          <a:sym typeface="Open Sans"/>
                        </a:rPr>
                        <a:t>Monthly report and quarterly RBMF update</a:t>
                      </a:r>
                      <a:endParaRPr sz="1700">
                        <a:latin typeface="Open Sans"/>
                        <a:ea typeface="Open Sans"/>
                        <a:cs typeface="Open Sans"/>
                        <a:sym typeface="Open Sans"/>
                      </a:endParaRPr>
                    </a:p>
                  </a:txBody>
                  <a:tcPr marT="91425" marB="91425" marR="91425" marL="91425"/>
                </a:tc>
                <a:tc>
                  <a:txBody>
                    <a:bodyPr/>
                    <a:lstStyle/>
                    <a:p>
                      <a:pPr indent="0" lvl="0" marL="0" rtl="0" algn="l">
                        <a:spcBef>
                          <a:spcPts val="0"/>
                        </a:spcBef>
                        <a:spcAft>
                          <a:spcPts val="0"/>
                        </a:spcAft>
                        <a:buNone/>
                      </a:pPr>
                      <a:r>
                        <a:rPr lang="en" sz="1700">
                          <a:latin typeface="Open Sans"/>
                          <a:ea typeface="Open Sans"/>
                          <a:cs typeface="Open Sans"/>
                          <a:sym typeface="Open Sans"/>
                        </a:rPr>
                        <a:t>During the project </a:t>
                      </a:r>
                      <a:endParaRPr sz="1700">
                        <a:latin typeface="Open Sans"/>
                        <a:ea typeface="Open Sans"/>
                        <a:cs typeface="Open Sans"/>
                        <a:sym typeface="Open Sans"/>
                      </a:endParaRPr>
                    </a:p>
                  </a:txBody>
                  <a:tcPr marT="91425" marB="91425" marR="91425" marL="91425"/>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sp>
        <p:nvSpPr>
          <p:cNvPr id="193" name="Google Shape;193;p15"/>
          <p:cNvSpPr txBox="1"/>
          <p:nvPr>
            <p:ph type="title"/>
          </p:nvPr>
        </p:nvSpPr>
        <p:spPr>
          <a:xfrm>
            <a:off x="640200" y="182875"/>
            <a:ext cx="4439100" cy="1483200"/>
          </a:xfrm>
          <a:prstGeom prst="rect">
            <a:avLst/>
          </a:prstGeom>
          <a:noFill/>
          <a:ln>
            <a:noFill/>
          </a:ln>
        </p:spPr>
        <p:txBody>
          <a:bodyPr anchorCtr="0" anchor="b" bIns="0" lIns="0" spcFirstLastPara="1" rIns="0" wrap="square" tIns="0">
            <a:noAutofit/>
          </a:bodyPr>
          <a:lstStyle/>
          <a:p>
            <a:pPr indent="0" lvl="0" marL="0" rtl="0" algn="l">
              <a:lnSpc>
                <a:spcPct val="100000"/>
              </a:lnSpc>
              <a:spcBef>
                <a:spcPts val="0"/>
              </a:spcBef>
              <a:spcAft>
                <a:spcPts val="0"/>
              </a:spcAft>
              <a:buSzPts val="3000"/>
              <a:buNone/>
            </a:pPr>
            <a:r>
              <a:rPr b="1" lang="en" sz="7200">
                <a:latin typeface="Open Sans ExtraBold"/>
                <a:ea typeface="Open Sans ExtraBold"/>
                <a:cs typeface="Open Sans ExtraBold"/>
                <a:sym typeface="Open Sans ExtraBold"/>
              </a:rPr>
              <a:t>2</a:t>
            </a:r>
            <a:endParaRPr b="1" sz="7200">
              <a:latin typeface="Open Sans ExtraBold"/>
              <a:ea typeface="Open Sans ExtraBold"/>
              <a:cs typeface="Open Sans ExtraBold"/>
              <a:sym typeface="Open Sans ExtraBold"/>
            </a:endParaRPr>
          </a:p>
        </p:txBody>
      </p:sp>
      <p:sp>
        <p:nvSpPr>
          <p:cNvPr id="194" name="Google Shape;194;p15"/>
          <p:cNvSpPr txBox="1"/>
          <p:nvPr>
            <p:ph idx="2" type="subTitle"/>
          </p:nvPr>
        </p:nvSpPr>
        <p:spPr>
          <a:xfrm>
            <a:off x="645100" y="1666200"/>
            <a:ext cx="7858800" cy="796500"/>
          </a:xfrm>
          <a:prstGeom prst="rect">
            <a:avLst/>
          </a:prstGeom>
          <a:noFill/>
          <a:ln>
            <a:noFill/>
          </a:ln>
        </p:spPr>
        <p:txBody>
          <a:bodyPr anchorCtr="0" anchor="t" bIns="0" lIns="0" spcFirstLastPara="1" rIns="0" wrap="square" tIns="0">
            <a:noAutofit/>
          </a:bodyPr>
          <a:lstStyle/>
          <a:p>
            <a:pPr indent="0" lvl="0" marL="0" rtl="0" algn="l">
              <a:lnSpc>
                <a:spcPct val="120000"/>
              </a:lnSpc>
              <a:spcBef>
                <a:spcPts val="400"/>
              </a:spcBef>
              <a:spcAft>
                <a:spcPts val="0"/>
              </a:spcAft>
              <a:buSzPts val="2100"/>
              <a:buNone/>
            </a:pPr>
            <a:r>
              <a:rPr b="1" lang="en" sz="2700">
                <a:latin typeface="Open Sans ExtraBold"/>
                <a:ea typeface="Open Sans ExtraBold"/>
                <a:cs typeface="Open Sans ExtraBold"/>
                <a:sym typeface="Open Sans ExtraBold"/>
              </a:rPr>
              <a:t>EVALUATION CRITERIA</a:t>
            </a:r>
            <a:endParaRPr b="1" sz="2700">
              <a:latin typeface="Open Sans ExtraBold"/>
              <a:ea typeface="Open Sans ExtraBold"/>
              <a:cs typeface="Open Sans ExtraBold"/>
              <a:sym typeface="Open Sans ExtraBold"/>
            </a:endParaRPr>
          </a:p>
        </p:txBody>
      </p:sp>
      <p:pic>
        <p:nvPicPr>
          <p:cNvPr id="195" name="Google Shape;195;p15"/>
          <p:cNvPicPr preferRelativeResize="0"/>
          <p:nvPr/>
        </p:nvPicPr>
        <p:blipFill rotWithShape="1">
          <a:blip r:embed="rId3">
            <a:alphaModFix amt="50000"/>
          </a:blip>
          <a:srcRect b="5516" l="2040" r="2050" t="82211"/>
          <a:stretch/>
        </p:blipFill>
        <p:spPr>
          <a:xfrm>
            <a:off x="0" y="3533775"/>
            <a:ext cx="9189674" cy="160972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UNOPS PPT theme">
  <a:themeElements>
    <a:clrScheme name="Theme colour">
      <a:dk1>
        <a:srgbClr val="27251F"/>
      </a:dk1>
      <a:lt1>
        <a:srgbClr val="FFFFFF"/>
      </a:lt1>
      <a:dk2>
        <a:srgbClr val="97999B"/>
      </a:dk2>
      <a:lt2>
        <a:srgbClr val="0092D1"/>
      </a:lt2>
      <a:accent1>
        <a:srgbClr val="004976"/>
      </a:accent1>
      <a:accent2>
        <a:srgbClr val="4EC3E0"/>
      </a:accent2>
      <a:accent3>
        <a:srgbClr val="FFC72C"/>
      </a:accent3>
      <a:accent4>
        <a:srgbClr val="C4D600"/>
      </a:accent4>
      <a:accent5>
        <a:srgbClr val="E35205"/>
      </a:accent5>
      <a:accent6>
        <a:srgbClr val="5C068C"/>
      </a:accent6>
      <a:hlink>
        <a:srgbClr val="991E66"/>
      </a:hlink>
      <a:folHlink>
        <a:srgbClr val="97D7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Marco-ENVY</dc:creator>
</cp:coreProperties>
</file>