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ags/tag1.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slideLayouts/slideLayout77.xml" ContentType="application/vnd.openxmlformats-officedocument.presentationml.slideLayout+xml"/>
  <Override PartName="/ppt/theme/theme3.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4.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6" r:id="rId4"/>
    <p:sldMasterId id="2147483878" r:id="rId5"/>
    <p:sldMasterId id="2147483870" r:id="rId6"/>
    <p:sldMasterId id="2147483666" r:id="rId7"/>
    <p:sldMasterId id="2147483932" r:id="rId8"/>
  </p:sldMasterIdLst>
  <p:notesMasterIdLst>
    <p:notesMasterId r:id="rId70"/>
  </p:notesMasterIdLst>
  <p:sldIdLst>
    <p:sldId id="2147473086" r:id="rId9"/>
    <p:sldId id="2147473167" r:id="rId10"/>
    <p:sldId id="2147473168" r:id="rId11"/>
    <p:sldId id="2147473087" r:id="rId12"/>
    <p:sldId id="2147472721" r:id="rId13"/>
    <p:sldId id="2147473091" r:id="rId14"/>
    <p:sldId id="2147473090" r:id="rId15"/>
    <p:sldId id="2147472648" r:id="rId16"/>
    <p:sldId id="2147472649" r:id="rId17"/>
    <p:sldId id="2147473034" r:id="rId18"/>
    <p:sldId id="2147473035" r:id="rId19"/>
    <p:sldId id="2147473036" r:id="rId20"/>
    <p:sldId id="2147472671" r:id="rId21"/>
    <p:sldId id="2147472757" r:id="rId22"/>
    <p:sldId id="2147473166" r:id="rId23"/>
    <p:sldId id="2147473089" r:id="rId24"/>
    <p:sldId id="2147473174" r:id="rId25"/>
    <p:sldId id="2147473169" r:id="rId26"/>
    <p:sldId id="2147473164" r:id="rId27"/>
    <p:sldId id="2147472593" r:id="rId28"/>
    <p:sldId id="2147472947" r:id="rId29"/>
    <p:sldId id="2147472453" r:id="rId30"/>
    <p:sldId id="2147472704" r:id="rId31"/>
    <p:sldId id="2147472949" r:id="rId32"/>
    <p:sldId id="2147473026" r:id="rId33"/>
    <p:sldId id="2147472950" r:id="rId34"/>
    <p:sldId id="2147472703" r:id="rId35"/>
    <p:sldId id="2147473032" r:id="rId36"/>
    <p:sldId id="2147473031" r:id="rId37"/>
    <p:sldId id="2147472708" r:id="rId38"/>
    <p:sldId id="2147473028" r:id="rId39"/>
    <p:sldId id="2147473170" r:id="rId40"/>
    <p:sldId id="2147473029" r:id="rId41"/>
    <p:sldId id="2147473030" r:id="rId42"/>
    <p:sldId id="2147472713" r:id="rId43"/>
    <p:sldId id="2147472714" r:id="rId44"/>
    <p:sldId id="2147472717" r:id="rId45"/>
    <p:sldId id="2147472715" r:id="rId46"/>
    <p:sldId id="2147472718" r:id="rId47"/>
    <p:sldId id="2147473171" r:id="rId48"/>
    <p:sldId id="2147472992" r:id="rId49"/>
    <p:sldId id="2147473163" r:id="rId50"/>
    <p:sldId id="2147473137" r:id="rId51"/>
    <p:sldId id="2147473140" r:id="rId52"/>
    <p:sldId id="2147473141" r:id="rId53"/>
    <p:sldId id="2147473142" r:id="rId54"/>
    <p:sldId id="2147473151" r:id="rId55"/>
    <p:sldId id="2147473152" r:id="rId56"/>
    <p:sldId id="2147473149" r:id="rId57"/>
    <p:sldId id="2147472983" r:id="rId58"/>
    <p:sldId id="2147473033" r:id="rId59"/>
    <p:sldId id="2147472988" r:id="rId60"/>
    <p:sldId id="2147473014" r:id="rId61"/>
    <p:sldId id="2147473015" r:id="rId62"/>
    <p:sldId id="2147472989" r:id="rId63"/>
    <p:sldId id="2147472995" r:id="rId64"/>
    <p:sldId id="2147473172" r:id="rId65"/>
    <p:sldId id="2147472986" r:id="rId66"/>
    <p:sldId id="2147473173" r:id="rId67"/>
    <p:sldId id="2147472985" r:id="rId68"/>
    <p:sldId id="2147473093" r:id="rId69"/>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90E44E9-11DE-424A-AAD7-DB18CDBE835A}">
          <p14:sldIdLst>
            <p14:sldId id="2147473086"/>
            <p14:sldId id="2147473167"/>
            <p14:sldId id="2147473168"/>
            <p14:sldId id="2147473087"/>
            <p14:sldId id="2147472721"/>
            <p14:sldId id="2147473091"/>
            <p14:sldId id="2147473090"/>
            <p14:sldId id="2147472648"/>
            <p14:sldId id="2147472649"/>
            <p14:sldId id="2147473034"/>
            <p14:sldId id="2147473035"/>
            <p14:sldId id="2147473036"/>
            <p14:sldId id="2147472671"/>
            <p14:sldId id="2147472757"/>
            <p14:sldId id="2147473166"/>
            <p14:sldId id="2147473089"/>
            <p14:sldId id="2147473174"/>
          </p14:sldIdLst>
        </p14:section>
        <p14:section name="3. Submission of Offer" id="{C8BE489F-B78C-4284-90E0-A01C58E01D26}">
          <p14:sldIdLst>
            <p14:sldId id="2147473169"/>
            <p14:sldId id="2147473164"/>
            <p14:sldId id="2147472593"/>
            <p14:sldId id="2147472947"/>
            <p14:sldId id="2147472453"/>
            <p14:sldId id="2147472704"/>
            <p14:sldId id="2147472949"/>
            <p14:sldId id="2147473026"/>
            <p14:sldId id="2147472950"/>
            <p14:sldId id="2147472703"/>
            <p14:sldId id="2147473032"/>
            <p14:sldId id="2147473031"/>
            <p14:sldId id="2147472708"/>
            <p14:sldId id="2147473028"/>
            <p14:sldId id="2147473170"/>
            <p14:sldId id="2147473029"/>
            <p14:sldId id="2147473030"/>
            <p14:sldId id="2147472713"/>
            <p14:sldId id="2147472714"/>
            <p14:sldId id="2147472717"/>
            <p14:sldId id="2147472715"/>
            <p14:sldId id="2147472718"/>
            <p14:sldId id="2147473171"/>
            <p14:sldId id="2147472992"/>
            <p14:sldId id="2147473163"/>
            <p14:sldId id="2147473137"/>
            <p14:sldId id="2147473140"/>
            <p14:sldId id="2147473141"/>
            <p14:sldId id="2147473142"/>
            <p14:sldId id="2147473151"/>
            <p14:sldId id="2147473152"/>
            <p14:sldId id="2147473149"/>
            <p14:sldId id="2147472983"/>
            <p14:sldId id="2147473033"/>
            <p14:sldId id="2147472988"/>
            <p14:sldId id="2147473014"/>
            <p14:sldId id="2147473015"/>
            <p14:sldId id="2147472989"/>
            <p14:sldId id="2147472995"/>
            <p14:sldId id="2147473172"/>
            <p14:sldId id="2147472986"/>
            <p14:sldId id="2147473173"/>
            <p14:sldId id="2147472985"/>
            <p14:sldId id="2147473093"/>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D34DB03-40DE-41F4-4880-91A883C5DB9D}" name="Valeria Dell'Aquila" initials="VD" userId="S::dellaqui@unhcr.org::fd11a9ba-b5dd-413f-b527-988a84d4b3c1" providerId="AD"/>
  <p188:author id="{E78D091B-F8A7-E9A7-0055-9B872422F312}" name="Arnaud Blazy" initials="AB" userId="S::blazy@unhcr.org::0d895098-186f-407f-8466-c32a6d70c364" providerId="AD"/>
  <p188:author id="{FF1EB41B-7C95-EAA9-031A-F71BB964282A}" name="Taeko Kuwahara" initials="TK" userId="S::kuwahara@unhcr.org::bd24c6e0-a101-41a1-92b0-d9b237defb23" providerId="AD"/>
  <p188:author id="{0F00CF2D-ADD8-1F16-B47E-FBE79A12FF33}" name="Shamal Sdeeq" initials="SS" userId="S::sdeeq@unhcr.org::3c72c53f-8235-48ef-b60c-328685ed247a" providerId="AD"/>
  <p188:author id="{468A4C36-92D2-3F77-BC2A-10B98AF0C98E}" name="Katalin Fischerne Freund" initials="KFF" userId="S::freund@unhcr.org::51ca2719-57c4-4fbc-8948-14d5e1ebd800" providerId="AD"/>
  <p188:author id="{CA9CF34A-7D8F-B8DC-5E69-FFDAC0216B8B}" name="Fadi Samir Ibrahim" initials="FI" userId="S::samiribr@unhcr.org::d75c178f-0f75-4593-9137-7f38efd6a168" providerId="AD"/>
  <p188:author id="{3DE1685F-6827-76BD-3EF2-CDC45110A1BD}" name="Gaye Ulutas Khanal" initials="GK" userId="S::ulutas@unhcr.org::d7fa69c4-e9e1-4a3f-8afe-d0f7c3c1b039" providerId="AD"/>
  <p188:author id="{2FAF5664-825D-5D32-346A-FE094CB7FFEA}" name="Kamilla Peter" initials="KP" userId="S::peterk@unhcr.org::482a0716-79db-4891-82dd-f0c8a5d019bb" providerId="AD"/>
  <p188:author id="{5B456D65-9811-2B51-3DAE-BAB483098414}" name="Anatolii Shcherbyna" initials="AS" userId="S::shcherby@unhcr.org::02e4f5af-e6e9-4f8e-8bff-51d00c2c90ae" providerId="AD"/>
  <p188:author id="{DAC2DF6C-53D5-FC8C-6220-6580E57F2A78}" name="Benjamin Safari" initials="BS" userId="S::safarib@unhcr.org::90682d55-b8c9-48e4-aa0a-a05d5f517edb" providerId="AD"/>
  <p188:author id="{546DD679-0A76-F1BC-223C-4D5259EC3131}" name="Anil Aadimulam" initials="AA" userId="S::aadimula@unhcr.org::367ed7ba-1d91-4704-b6f5-445039eb85f4" providerId="AD"/>
  <p188:author id="{E9E0308A-004A-C054-320C-17193FE159D6}" name="Lina Santana Chilra" initials="LC" userId="S::santanac@unhcr.org::e2cd31b8-b61b-4938-a341-5116c88e06ed" providerId="AD"/>
  <p188:author id="{CC63198B-B1CE-1E6A-ABAD-2F02E4E799FC}" name="Maryliz San Buenaventura Zubiri" initials="MSBZ" userId="S::zubiri@unhcr.org::c77dd24e-bab2-440c-9f52-747c959f8746" providerId="AD"/>
  <p188:author id="{C2EA4991-657E-EA5F-345B-B624864808CF}" name="Salmeen Idelbi" initials="SI" userId="S::idelbi@unhcr.org::8445db96-6485-4a02-9439-f1a61deaa63d" providerId="AD"/>
  <p188:author id="{CF092B96-7964-3B89-4686-EEC69D5C9B5A}" name="Fabrizio Bertora" initials="FB" userId="S::bertora@unhcr.org::b8187239-b41a-44d6-9a58-cd36f7afc83b" providerId="AD"/>
  <p188:author id="{7D67499D-8442-C7C9-91BF-064D40C93FDE}" name="Angelica Flores Gheno" initials="AG" userId="S::flores@unhcr.org::ad4cfa24-5dc6-428f-8c7a-64223510f2a4" providerId="AD"/>
  <p188:author id="{B52CD0AA-1CAC-A043-2907-C5D4E2CAEBCF}" name="Ichiro Ruben Ruiz Obregon" initials="IO" userId="S::ruizobre@unhcr.org::08a2e333-63b6-4854-bf89-11e98bdf1f4d" providerId="AD"/>
  <p188:author id="{592EBAAD-85B7-36AC-D382-5D331F9EB1E6}" name="Irmak Gungor" initials="IG" userId="S::gungori@unhcr.org::4046f758-393a-4b25-8436-e3db0cee1533" providerId="AD"/>
  <p188:author id="{E26DB0B0-D405-549A-B644-E1367E83DDAD}" name="Gurleen" initials="Gu" userId="S::gurleen@unhcr.org::554f6d4c-2d34-4eac-a6e4-565f80526833" providerId="AD"/>
  <p188:author id="{719878B2-CF97-6280-3626-4BE81D46956B}" name="Guadalupe Perez Casares" initials="GC" userId="S::perezcas@unhcr.org::41009e06-f9e4-46aa-80a3-bce672073fe6" providerId="AD"/>
  <p188:author id="{E856CDB6-1A3D-FA24-1283-455838BEA56E}" name="Luis Felipe Alfaro Navarro" initials="LN" userId="S::alfarona@unhcr.org::17720edb-0367-4b4b-b7df-e3aafbe72a4a" providerId="AD"/>
  <p188:author id="{0EB219CE-4BAA-6452-44FF-5EEF0CF02608}" name="Tsedendash Enkhtuya" initials="TE" userId="S::enkhtuya@unhcr.org::23fa05ff-cefb-462d-a22a-78fa00be02b3" providerId="AD"/>
  <p188:author id="{ABC2ACDE-D795-0EDD-6790-DCCF34390D79}" name="Nino Jeffrey Trinidad" initials="NT" userId="S::trinidad@unhcr.org::e8e0a3ee-fc70-4036-b0ef-793bb7e3182c" providerId="AD"/>
  <p188:author id="{6F6D6DE3-F9D3-CBAC-67DE-2D57EA004529}" name="Zsuzsanna Egyed" initials="ZE" userId="S::egyed@unhcr.org::db6e2867-5f9a-41d6-8034-b25a50794fdc" providerId="AD"/>
  <p188:author id="{284B99F9-5506-5CCC-5D74-0A7A218E2AC5}" name="Kai Kettunen" initials="KK" userId="S::kettunen@unhcr.org::2c4dbc07-81d9-489e-9b9b-a844c45f64c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101"/>
    <a:srgbClr val="FAEB00"/>
    <a:srgbClr val="FFFFFF"/>
    <a:srgbClr val="CCECFF"/>
    <a:srgbClr val="F5FCFC"/>
    <a:srgbClr val="CBE2F1"/>
    <a:srgbClr val="1293D0"/>
    <a:srgbClr val="008CCC"/>
    <a:srgbClr val="F2F2F2"/>
    <a:srgbClr val="FFFE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E3A83B-DA97-4684-B4A2-FA38E646348E}" v="2074" dt="2024-07-11T08:20:18.5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658" autoAdjust="0"/>
  </p:normalViewPr>
  <p:slideViewPr>
    <p:cSldViewPr snapToGrid="0">
      <p:cViewPr varScale="1">
        <p:scale>
          <a:sx n="72" d="100"/>
          <a:sy n="72" d="100"/>
        </p:scale>
        <p:origin x="22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16" Type="http://schemas.openxmlformats.org/officeDocument/2006/relationships/slide" Target="slides/slide8.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notesMaster" Target="notesMasters/notesMaster1.xml"/><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microsoft.com/office/2015/10/relationships/revisionInfo" Target="revisionInfo.xml"/><Relationship Id="rId7" Type="http://schemas.openxmlformats.org/officeDocument/2006/relationships/slideMaster" Target="slideMasters/slideMaster4.xml"/><Relationship Id="rId71" Type="http://schemas.openxmlformats.org/officeDocument/2006/relationships/presProps" Target="presProps.xml"/><Relationship Id="rId2" Type="http://schemas.openxmlformats.org/officeDocument/2006/relationships/customXml" Target="../customXml/item2.xml"/><Relationship Id="rId29" Type="http://schemas.openxmlformats.org/officeDocument/2006/relationships/slide" Target="slides/slide2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ra Bauriedl" userId="f9e4f283-00f6-40d5-8345-c0637deb9669" providerId="ADAL" clId="{9DE3A83B-DA97-4684-B4A2-FA38E646348E}"/>
    <pc:docChg chg="undo custSel addSld delSld modSld sldOrd addSection delSection modSection">
      <pc:chgData name="Nora Bauriedl" userId="f9e4f283-00f6-40d5-8345-c0637deb9669" providerId="ADAL" clId="{9DE3A83B-DA97-4684-B4A2-FA38E646348E}" dt="2024-07-11T08:21:29.301" v="3629" actId="14100"/>
      <pc:docMkLst>
        <pc:docMk/>
      </pc:docMkLst>
      <pc:sldChg chg="del">
        <pc:chgData name="Nora Bauriedl" userId="f9e4f283-00f6-40d5-8345-c0637deb9669" providerId="ADAL" clId="{9DE3A83B-DA97-4684-B4A2-FA38E646348E}" dt="2024-07-07T09:59:52.316" v="1" actId="2696"/>
        <pc:sldMkLst>
          <pc:docMk/>
          <pc:sldMk cId="693442732" sldId="2147472275"/>
        </pc:sldMkLst>
      </pc:sldChg>
      <pc:sldChg chg="del">
        <pc:chgData name="Nora Bauriedl" userId="f9e4f283-00f6-40d5-8345-c0637deb9669" providerId="ADAL" clId="{9DE3A83B-DA97-4684-B4A2-FA38E646348E}" dt="2024-07-07T09:59:52.316" v="1" actId="2696"/>
        <pc:sldMkLst>
          <pc:docMk/>
          <pc:sldMk cId="780398419" sldId="2147472279"/>
        </pc:sldMkLst>
      </pc:sldChg>
      <pc:sldChg chg="add ord">
        <pc:chgData name="Nora Bauriedl" userId="f9e4f283-00f6-40d5-8345-c0637deb9669" providerId="ADAL" clId="{9DE3A83B-DA97-4684-B4A2-FA38E646348E}" dt="2024-07-09T06:52:38.176" v="2840"/>
        <pc:sldMkLst>
          <pc:docMk/>
          <pc:sldMk cId="3333779111" sldId="2147472593"/>
        </pc:sldMkLst>
      </pc:sldChg>
      <pc:sldChg chg="del">
        <pc:chgData name="Nora Bauriedl" userId="f9e4f283-00f6-40d5-8345-c0637deb9669" providerId="ADAL" clId="{9DE3A83B-DA97-4684-B4A2-FA38E646348E}" dt="2024-07-07T12:54:21.084" v="315" actId="2696"/>
        <pc:sldMkLst>
          <pc:docMk/>
          <pc:sldMk cId="3359988484" sldId="2147472624"/>
        </pc:sldMkLst>
      </pc:sldChg>
      <pc:sldChg chg="del">
        <pc:chgData name="Nora Bauriedl" userId="f9e4f283-00f6-40d5-8345-c0637deb9669" providerId="ADAL" clId="{9DE3A83B-DA97-4684-B4A2-FA38E646348E}" dt="2024-07-07T12:54:21.084" v="315" actId="2696"/>
        <pc:sldMkLst>
          <pc:docMk/>
          <pc:sldMk cId="2647206139" sldId="2147472640"/>
        </pc:sldMkLst>
      </pc:sldChg>
      <pc:sldChg chg="del">
        <pc:chgData name="Nora Bauriedl" userId="f9e4f283-00f6-40d5-8345-c0637deb9669" providerId="ADAL" clId="{9DE3A83B-DA97-4684-B4A2-FA38E646348E}" dt="2024-07-07T12:36:42.579" v="220" actId="2696"/>
        <pc:sldMkLst>
          <pc:docMk/>
          <pc:sldMk cId="3567400808" sldId="2147472642"/>
        </pc:sldMkLst>
      </pc:sldChg>
      <pc:sldChg chg="modSp del mod ord">
        <pc:chgData name="Nora Bauriedl" userId="f9e4f283-00f6-40d5-8345-c0637deb9669" providerId="ADAL" clId="{9DE3A83B-DA97-4684-B4A2-FA38E646348E}" dt="2024-07-07T12:57:52.037" v="341" actId="2696"/>
        <pc:sldMkLst>
          <pc:docMk/>
          <pc:sldMk cId="4049350533" sldId="2147472643"/>
        </pc:sldMkLst>
        <pc:spChg chg="mod">
          <ac:chgData name="Nora Bauriedl" userId="f9e4f283-00f6-40d5-8345-c0637deb9669" providerId="ADAL" clId="{9DE3A83B-DA97-4684-B4A2-FA38E646348E}" dt="2024-07-07T12:31:32.534" v="190"/>
          <ac:spMkLst>
            <pc:docMk/>
            <pc:sldMk cId="4049350533" sldId="2147472643"/>
            <ac:spMk id="6" creationId="{9E7F9A91-497F-1148-D296-E256B2EDBE4C}"/>
          </ac:spMkLst>
        </pc:spChg>
      </pc:sldChg>
      <pc:sldChg chg="del">
        <pc:chgData name="Nora Bauriedl" userId="f9e4f283-00f6-40d5-8345-c0637deb9669" providerId="ADAL" clId="{9DE3A83B-DA97-4684-B4A2-FA38E646348E}" dt="2024-07-07T10:04:25.348" v="111" actId="2696"/>
        <pc:sldMkLst>
          <pc:docMk/>
          <pc:sldMk cId="2958193317" sldId="2147472645"/>
        </pc:sldMkLst>
      </pc:sldChg>
      <pc:sldChg chg="del">
        <pc:chgData name="Nora Bauriedl" userId="f9e4f283-00f6-40d5-8345-c0637deb9669" providerId="ADAL" clId="{9DE3A83B-DA97-4684-B4A2-FA38E646348E}" dt="2024-07-07T10:07:55.809" v="179" actId="2696"/>
        <pc:sldMkLst>
          <pc:docMk/>
          <pc:sldMk cId="2617911754" sldId="2147472647"/>
        </pc:sldMkLst>
      </pc:sldChg>
      <pc:sldChg chg="modSp mod ord">
        <pc:chgData name="Nora Bauriedl" userId="f9e4f283-00f6-40d5-8345-c0637deb9669" providerId="ADAL" clId="{9DE3A83B-DA97-4684-B4A2-FA38E646348E}" dt="2024-07-10T06:45:35.416" v="2844" actId="1076"/>
        <pc:sldMkLst>
          <pc:docMk/>
          <pc:sldMk cId="1436162243" sldId="2147472648"/>
        </pc:sldMkLst>
        <pc:spChg chg="mod">
          <ac:chgData name="Nora Bauriedl" userId="f9e4f283-00f6-40d5-8345-c0637deb9669" providerId="ADAL" clId="{9DE3A83B-DA97-4684-B4A2-FA38E646348E}" dt="2024-07-10T06:45:35.416" v="2844" actId="1076"/>
          <ac:spMkLst>
            <pc:docMk/>
            <pc:sldMk cId="1436162243" sldId="2147472648"/>
            <ac:spMk id="15" creationId="{DE2BC32E-80DC-546C-0BD2-85BE23C24833}"/>
          </ac:spMkLst>
        </pc:spChg>
      </pc:sldChg>
      <pc:sldChg chg="addSp modSp mod">
        <pc:chgData name="Nora Bauriedl" userId="f9e4f283-00f6-40d5-8345-c0637deb9669" providerId="ADAL" clId="{9DE3A83B-DA97-4684-B4A2-FA38E646348E}" dt="2024-07-07T12:32:26.082" v="196" actId="20577"/>
        <pc:sldMkLst>
          <pc:docMk/>
          <pc:sldMk cId="2540335330" sldId="2147472649"/>
        </pc:sldMkLst>
        <pc:spChg chg="add mod">
          <ac:chgData name="Nora Bauriedl" userId="f9e4f283-00f6-40d5-8345-c0637deb9669" providerId="ADAL" clId="{9DE3A83B-DA97-4684-B4A2-FA38E646348E}" dt="2024-07-07T12:32:23.237" v="194" actId="1076"/>
          <ac:spMkLst>
            <pc:docMk/>
            <pc:sldMk cId="2540335330" sldId="2147472649"/>
            <ac:spMk id="2" creationId="{8809B576-7E6C-8D0D-70BE-BD67C10CA897}"/>
          </ac:spMkLst>
        </pc:spChg>
        <pc:spChg chg="mod">
          <ac:chgData name="Nora Bauriedl" userId="f9e4f283-00f6-40d5-8345-c0637deb9669" providerId="ADAL" clId="{9DE3A83B-DA97-4684-B4A2-FA38E646348E}" dt="2024-07-07T12:32:26.082" v="196" actId="20577"/>
          <ac:spMkLst>
            <pc:docMk/>
            <pc:sldMk cId="2540335330" sldId="2147472649"/>
            <ac:spMk id="7" creationId="{327C2374-9357-5FA8-05CF-9F658F9DC1B7}"/>
          </ac:spMkLst>
        </pc:spChg>
      </pc:sldChg>
      <pc:sldChg chg="del">
        <pc:chgData name="Nora Bauriedl" userId="f9e4f283-00f6-40d5-8345-c0637deb9669" providerId="ADAL" clId="{9DE3A83B-DA97-4684-B4A2-FA38E646348E}" dt="2024-07-07T10:04:32.461" v="112" actId="2696"/>
        <pc:sldMkLst>
          <pc:docMk/>
          <pc:sldMk cId="2516631217" sldId="2147472678"/>
        </pc:sldMkLst>
      </pc:sldChg>
      <pc:sldChg chg="del">
        <pc:chgData name="Nora Bauriedl" userId="f9e4f283-00f6-40d5-8345-c0637deb9669" providerId="ADAL" clId="{9DE3A83B-DA97-4684-B4A2-FA38E646348E}" dt="2024-07-07T09:59:52.316" v="1" actId="2696"/>
        <pc:sldMkLst>
          <pc:docMk/>
          <pc:sldMk cId="1448693961" sldId="2147472679"/>
        </pc:sldMkLst>
      </pc:sldChg>
      <pc:sldChg chg="del">
        <pc:chgData name="Nora Bauriedl" userId="f9e4f283-00f6-40d5-8345-c0637deb9669" providerId="ADAL" clId="{9DE3A83B-DA97-4684-B4A2-FA38E646348E}" dt="2024-07-07T10:09:06.696" v="182" actId="2696"/>
        <pc:sldMkLst>
          <pc:docMk/>
          <pc:sldMk cId="3374317666" sldId="2147472680"/>
        </pc:sldMkLst>
      </pc:sldChg>
      <pc:sldChg chg="del">
        <pc:chgData name="Nora Bauriedl" userId="f9e4f283-00f6-40d5-8345-c0637deb9669" providerId="ADAL" clId="{9DE3A83B-DA97-4684-B4A2-FA38E646348E}" dt="2024-07-07T12:35:30.047" v="197" actId="2696"/>
        <pc:sldMkLst>
          <pc:docMk/>
          <pc:sldMk cId="1303863163" sldId="2147472697"/>
        </pc:sldMkLst>
      </pc:sldChg>
      <pc:sldChg chg="del">
        <pc:chgData name="Nora Bauriedl" userId="f9e4f283-00f6-40d5-8345-c0637deb9669" providerId="ADAL" clId="{9DE3A83B-DA97-4684-B4A2-FA38E646348E}" dt="2024-07-07T12:36:35.312" v="219" actId="2696"/>
        <pc:sldMkLst>
          <pc:docMk/>
          <pc:sldMk cId="4181591259" sldId="2147472699"/>
        </pc:sldMkLst>
      </pc:sldChg>
      <pc:sldChg chg="modSp">
        <pc:chgData name="Nora Bauriedl" userId="f9e4f283-00f6-40d5-8345-c0637deb9669" providerId="ADAL" clId="{9DE3A83B-DA97-4684-B4A2-FA38E646348E}" dt="2024-07-07T12:38:05.757" v="282" actId="20577"/>
        <pc:sldMkLst>
          <pc:docMk/>
          <pc:sldMk cId="2385546378" sldId="2147472704"/>
        </pc:sldMkLst>
        <pc:spChg chg="mod">
          <ac:chgData name="Nora Bauriedl" userId="f9e4f283-00f6-40d5-8345-c0637deb9669" providerId="ADAL" clId="{9DE3A83B-DA97-4684-B4A2-FA38E646348E}" dt="2024-07-07T12:38:05.757" v="282" actId="20577"/>
          <ac:spMkLst>
            <pc:docMk/>
            <pc:sldMk cId="2385546378" sldId="2147472704"/>
            <ac:spMk id="3" creationId="{FA7912F5-BEC5-C5E2-EDFE-00A7CE407745}"/>
          </ac:spMkLst>
        </pc:spChg>
      </pc:sldChg>
      <pc:sldChg chg="del">
        <pc:chgData name="Nora Bauriedl" userId="f9e4f283-00f6-40d5-8345-c0637deb9669" providerId="ADAL" clId="{9DE3A83B-DA97-4684-B4A2-FA38E646348E}" dt="2024-07-07T12:38:58.315" v="283" actId="2696"/>
        <pc:sldMkLst>
          <pc:docMk/>
          <pc:sldMk cId="4149465953" sldId="2147472707"/>
        </pc:sldMkLst>
      </pc:sldChg>
      <pc:sldChg chg="del">
        <pc:chgData name="Nora Bauriedl" userId="f9e4f283-00f6-40d5-8345-c0637deb9669" providerId="ADAL" clId="{9DE3A83B-DA97-4684-B4A2-FA38E646348E}" dt="2024-07-07T12:43:46.072" v="285" actId="2696"/>
        <pc:sldMkLst>
          <pc:docMk/>
          <pc:sldMk cId="3837348740" sldId="2147472711"/>
        </pc:sldMkLst>
      </pc:sldChg>
      <pc:sldChg chg="add">
        <pc:chgData name="Nora Bauriedl" userId="f9e4f283-00f6-40d5-8345-c0637deb9669" providerId="ADAL" clId="{9DE3A83B-DA97-4684-B4A2-FA38E646348E}" dt="2024-07-07T12:29:15.281" v="187"/>
        <pc:sldMkLst>
          <pc:docMk/>
          <pc:sldMk cId="688145917" sldId="2147472721"/>
        </pc:sldMkLst>
      </pc:sldChg>
      <pc:sldChg chg="del">
        <pc:chgData name="Nora Bauriedl" userId="f9e4f283-00f6-40d5-8345-c0637deb9669" providerId="ADAL" clId="{9DE3A83B-DA97-4684-B4A2-FA38E646348E}" dt="2024-07-07T12:54:21.084" v="315" actId="2696"/>
        <pc:sldMkLst>
          <pc:docMk/>
          <pc:sldMk cId="829926997" sldId="2147472735"/>
        </pc:sldMkLst>
      </pc:sldChg>
      <pc:sldChg chg="del">
        <pc:chgData name="Nora Bauriedl" userId="f9e4f283-00f6-40d5-8345-c0637deb9669" providerId="ADAL" clId="{9DE3A83B-DA97-4684-B4A2-FA38E646348E}" dt="2024-07-07T12:35:30.047" v="197" actId="2696"/>
        <pc:sldMkLst>
          <pc:docMk/>
          <pc:sldMk cId="3441430660" sldId="2147472736"/>
        </pc:sldMkLst>
      </pc:sldChg>
      <pc:sldChg chg="del">
        <pc:chgData name="Nora Bauriedl" userId="f9e4f283-00f6-40d5-8345-c0637deb9669" providerId="ADAL" clId="{9DE3A83B-DA97-4684-B4A2-FA38E646348E}" dt="2024-07-07T12:35:30.047" v="197" actId="2696"/>
        <pc:sldMkLst>
          <pc:docMk/>
          <pc:sldMk cId="2209864934" sldId="2147472737"/>
        </pc:sldMkLst>
      </pc:sldChg>
      <pc:sldChg chg="del">
        <pc:chgData name="Nora Bauriedl" userId="f9e4f283-00f6-40d5-8345-c0637deb9669" providerId="ADAL" clId="{9DE3A83B-DA97-4684-B4A2-FA38E646348E}" dt="2024-07-07T12:35:30.047" v="197" actId="2696"/>
        <pc:sldMkLst>
          <pc:docMk/>
          <pc:sldMk cId="2787393235" sldId="2147472738"/>
        </pc:sldMkLst>
      </pc:sldChg>
      <pc:sldChg chg="del">
        <pc:chgData name="Nora Bauriedl" userId="f9e4f283-00f6-40d5-8345-c0637deb9669" providerId="ADAL" clId="{9DE3A83B-DA97-4684-B4A2-FA38E646348E}" dt="2024-07-07T12:35:30.047" v="197" actId="2696"/>
        <pc:sldMkLst>
          <pc:docMk/>
          <pc:sldMk cId="4222834443" sldId="2147472739"/>
        </pc:sldMkLst>
      </pc:sldChg>
      <pc:sldChg chg="del">
        <pc:chgData name="Nora Bauriedl" userId="f9e4f283-00f6-40d5-8345-c0637deb9669" providerId="ADAL" clId="{9DE3A83B-DA97-4684-B4A2-FA38E646348E}" dt="2024-07-07T12:54:21.084" v="315" actId="2696"/>
        <pc:sldMkLst>
          <pc:docMk/>
          <pc:sldMk cId="1090392961" sldId="2147472758"/>
        </pc:sldMkLst>
      </pc:sldChg>
      <pc:sldChg chg="del">
        <pc:chgData name="Nora Bauriedl" userId="f9e4f283-00f6-40d5-8345-c0637deb9669" providerId="ADAL" clId="{9DE3A83B-DA97-4684-B4A2-FA38E646348E}" dt="2024-07-07T12:35:42.003" v="198" actId="2696"/>
        <pc:sldMkLst>
          <pc:docMk/>
          <pc:sldMk cId="1620569630" sldId="2147472790"/>
        </pc:sldMkLst>
      </pc:sldChg>
      <pc:sldChg chg="add ord">
        <pc:chgData name="Nora Bauriedl" userId="f9e4f283-00f6-40d5-8345-c0637deb9669" providerId="ADAL" clId="{9DE3A83B-DA97-4684-B4A2-FA38E646348E}" dt="2024-07-09T06:52:38.176" v="2840"/>
        <pc:sldMkLst>
          <pc:docMk/>
          <pc:sldMk cId="2897962933" sldId="2147472947"/>
        </pc:sldMkLst>
      </pc:sldChg>
      <pc:sldChg chg="add">
        <pc:chgData name="Nora Bauriedl" userId="f9e4f283-00f6-40d5-8345-c0637deb9669" providerId="ADAL" clId="{9DE3A83B-DA97-4684-B4A2-FA38E646348E}" dt="2024-07-07T12:54:08.377" v="314"/>
        <pc:sldMkLst>
          <pc:docMk/>
          <pc:sldMk cId="1691562626" sldId="2147472983"/>
        </pc:sldMkLst>
      </pc:sldChg>
      <pc:sldChg chg="addSp modSp add mod modAnim">
        <pc:chgData name="Nora Bauriedl" userId="f9e4f283-00f6-40d5-8345-c0637deb9669" providerId="ADAL" clId="{9DE3A83B-DA97-4684-B4A2-FA38E646348E}" dt="2024-07-08T15:07:32.889" v="1993" actId="20577"/>
        <pc:sldMkLst>
          <pc:docMk/>
          <pc:sldMk cId="2024500987" sldId="2147472985"/>
        </pc:sldMkLst>
        <pc:spChg chg="mod">
          <ac:chgData name="Nora Bauriedl" userId="f9e4f283-00f6-40d5-8345-c0637deb9669" providerId="ADAL" clId="{9DE3A83B-DA97-4684-B4A2-FA38E646348E}" dt="2024-07-08T15:06:34.284" v="1958" actId="1076"/>
          <ac:spMkLst>
            <pc:docMk/>
            <pc:sldMk cId="2024500987" sldId="2147472985"/>
            <ac:spMk id="2" creationId="{8EF91B6E-6C67-D991-12F2-8AD4F4997D19}"/>
          </ac:spMkLst>
        </pc:spChg>
        <pc:spChg chg="mod">
          <ac:chgData name="Nora Bauriedl" userId="f9e4f283-00f6-40d5-8345-c0637deb9669" providerId="ADAL" clId="{9DE3A83B-DA97-4684-B4A2-FA38E646348E}" dt="2024-07-08T15:06:34.284" v="1958" actId="1076"/>
          <ac:spMkLst>
            <pc:docMk/>
            <pc:sldMk cId="2024500987" sldId="2147472985"/>
            <ac:spMk id="4" creationId="{855AB4B0-081B-7932-4758-F16C4338B037}"/>
          </ac:spMkLst>
        </pc:spChg>
        <pc:spChg chg="mod">
          <ac:chgData name="Nora Bauriedl" userId="f9e4f283-00f6-40d5-8345-c0637deb9669" providerId="ADAL" clId="{9DE3A83B-DA97-4684-B4A2-FA38E646348E}" dt="2024-07-08T15:06:34.284" v="1958" actId="1076"/>
          <ac:spMkLst>
            <pc:docMk/>
            <pc:sldMk cId="2024500987" sldId="2147472985"/>
            <ac:spMk id="5" creationId="{CF001358-171E-FFA3-9C72-AF211A8CE539}"/>
          </ac:spMkLst>
        </pc:spChg>
        <pc:spChg chg="mod">
          <ac:chgData name="Nora Bauriedl" userId="f9e4f283-00f6-40d5-8345-c0637deb9669" providerId="ADAL" clId="{9DE3A83B-DA97-4684-B4A2-FA38E646348E}" dt="2024-07-08T15:06:34.284" v="1958" actId="1076"/>
          <ac:spMkLst>
            <pc:docMk/>
            <pc:sldMk cId="2024500987" sldId="2147472985"/>
            <ac:spMk id="6" creationId="{AE1DBF54-C7E3-1114-1068-C4399EBED280}"/>
          </ac:spMkLst>
        </pc:spChg>
        <pc:spChg chg="mod">
          <ac:chgData name="Nora Bauriedl" userId="f9e4f283-00f6-40d5-8345-c0637deb9669" providerId="ADAL" clId="{9DE3A83B-DA97-4684-B4A2-FA38E646348E}" dt="2024-07-08T15:06:34.284" v="1958" actId="1076"/>
          <ac:spMkLst>
            <pc:docMk/>
            <pc:sldMk cId="2024500987" sldId="2147472985"/>
            <ac:spMk id="7" creationId="{BD15C345-A251-52CF-2A49-ABF96E607AC3}"/>
          </ac:spMkLst>
        </pc:spChg>
        <pc:spChg chg="mod">
          <ac:chgData name="Nora Bauriedl" userId="f9e4f283-00f6-40d5-8345-c0637deb9669" providerId="ADAL" clId="{9DE3A83B-DA97-4684-B4A2-FA38E646348E}" dt="2024-07-08T15:06:34.284" v="1958" actId="1076"/>
          <ac:spMkLst>
            <pc:docMk/>
            <pc:sldMk cId="2024500987" sldId="2147472985"/>
            <ac:spMk id="8" creationId="{6FBB8003-8F6E-2463-59AE-296055757A55}"/>
          </ac:spMkLst>
        </pc:spChg>
        <pc:spChg chg="mod">
          <ac:chgData name="Nora Bauriedl" userId="f9e4f283-00f6-40d5-8345-c0637deb9669" providerId="ADAL" clId="{9DE3A83B-DA97-4684-B4A2-FA38E646348E}" dt="2024-07-08T15:06:34.284" v="1958" actId="1076"/>
          <ac:spMkLst>
            <pc:docMk/>
            <pc:sldMk cId="2024500987" sldId="2147472985"/>
            <ac:spMk id="9" creationId="{F37FEDD7-B3BF-AF4F-91E0-4ECD0D5D4ECE}"/>
          </ac:spMkLst>
        </pc:spChg>
        <pc:spChg chg="mod">
          <ac:chgData name="Nora Bauriedl" userId="f9e4f283-00f6-40d5-8345-c0637deb9669" providerId="ADAL" clId="{9DE3A83B-DA97-4684-B4A2-FA38E646348E}" dt="2024-07-08T15:06:34.284" v="1958" actId="1076"/>
          <ac:spMkLst>
            <pc:docMk/>
            <pc:sldMk cId="2024500987" sldId="2147472985"/>
            <ac:spMk id="10" creationId="{33D30F30-8261-7C20-AECD-C0493EC7AA49}"/>
          </ac:spMkLst>
        </pc:spChg>
        <pc:spChg chg="add mod">
          <ac:chgData name="Nora Bauriedl" userId="f9e4f283-00f6-40d5-8345-c0637deb9669" providerId="ADAL" clId="{9DE3A83B-DA97-4684-B4A2-FA38E646348E}" dt="2024-07-08T15:06:34.284" v="1958" actId="1076"/>
          <ac:spMkLst>
            <pc:docMk/>
            <pc:sldMk cId="2024500987" sldId="2147472985"/>
            <ac:spMk id="11" creationId="{348FE8E1-C751-839F-A6CC-B525C8A9DFCC}"/>
          </ac:spMkLst>
        </pc:spChg>
        <pc:spChg chg="add mod">
          <ac:chgData name="Nora Bauriedl" userId="f9e4f283-00f6-40d5-8345-c0637deb9669" providerId="ADAL" clId="{9DE3A83B-DA97-4684-B4A2-FA38E646348E}" dt="2024-07-08T15:07:32.889" v="1993" actId="20577"/>
          <ac:spMkLst>
            <pc:docMk/>
            <pc:sldMk cId="2024500987" sldId="2147472985"/>
            <ac:spMk id="12" creationId="{84B3E8FE-FE5A-6C4C-20CA-FCF74646ED6A}"/>
          </ac:spMkLst>
        </pc:spChg>
        <pc:spChg chg="add mod">
          <ac:chgData name="Nora Bauriedl" userId="f9e4f283-00f6-40d5-8345-c0637deb9669" providerId="ADAL" clId="{9DE3A83B-DA97-4684-B4A2-FA38E646348E}" dt="2024-07-08T15:06:34.284" v="1958" actId="1076"/>
          <ac:spMkLst>
            <pc:docMk/>
            <pc:sldMk cId="2024500987" sldId="2147472985"/>
            <ac:spMk id="13" creationId="{21E5FF95-F242-E4FD-CAAC-C1746CE1A0E4}"/>
          </ac:spMkLst>
        </pc:spChg>
        <pc:spChg chg="add mod">
          <ac:chgData name="Nora Bauriedl" userId="f9e4f283-00f6-40d5-8345-c0637deb9669" providerId="ADAL" clId="{9DE3A83B-DA97-4684-B4A2-FA38E646348E}" dt="2024-07-08T15:07:19.453" v="1964"/>
          <ac:spMkLst>
            <pc:docMk/>
            <pc:sldMk cId="2024500987" sldId="2147472985"/>
            <ac:spMk id="14" creationId="{EE801677-91D0-77C1-9E8B-97E6F02DA31B}"/>
          </ac:spMkLst>
        </pc:spChg>
        <pc:spChg chg="add mod">
          <ac:chgData name="Nora Bauriedl" userId="f9e4f283-00f6-40d5-8345-c0637deb9669" providerId="ADAL" clId="{9DE3A83B-DA97-4684-B4A2-FA38E646348E}" dt="2024-07-08T15:07:05.769" v="1962" actId="20577"/>
          <ac:spMkLst>
            <pc:docMk/>
            <pc:sldMk cId="2024500987" sldId="2147472985"/>
            <ac:spMk id="15" creationId="{980EB10C-093A-C71B-D19A-805B5901FB68}"/>
          </ac:spMkLst>
        </pc:spChg>
        <pc:spChg chg="add mod">
          <ac:chgData name="Nora Bauriedl" userId="f9e4f283-00f6-40d5-8345-c0637deb9669" providerId="ADAL" clId="{9DE3A83B-DA97-4684-B4A2-FA38E646348E}" dt="2024-07-08T15:07:00.099" v="1960" actId="1076"/>
          <ac:spMkLst>
            <pc:docMk/>
            <pc:sldMk cId="2024500987" sldId="2147472985"/>
            <ac:spMk id="16" creationId="{7B3106D2-4608-747B-6034-E3821CB634E7}"/>
          </ac:spMkLst>
        </pc:spChg>
      </pc:sldChg>
      <pc:sldChg chg="addSp delSp modSp add mod">
        <pc:chgData name="Nora Bauriedl" userId="f9e4f283-00f6-40d5-8345-c0637deb9669" providerId="ADAL" clId="{9DE3A83B-DA97-4684-B4A2-FA38E646348E}" dt="2024-07-08T12:26:12.348" v="1848" actId="1076"/>
        <pc:sldMkLst>
          <pc:docMk/>
          <pc:sldMk cId="3972784491" sldId="2147472986"/>
        </pc:sldMkLst>
        <pc:picChg chg="add del">
          <ac:chgData name="Nora Bauriedl" userId="f9e4f283-00f6-40d5-8345-c0637deb9669" providerId="ADAL" clId="{9DE3A83B-DA97-4684-B4A2-FA38E646348E}" dt="2024-07-08T12:26:11.217" v="1846" actId="22"/>
          <ac:picMkLst>
            <pc:docMk/>
            <pc:sldMk cId="3972784491" sldId="2147472986"/>
            <ac:picMk id="4" creationId="{D1028289-DAA2-6014-5A84-5D205DCE540C}"/>
          </ac:picMkLst>
        </pc:picChg>
        <pc:picChg chg="mod">
          <ac:chgData name="Nora Bauriedl" userId="f9e4f283-00f6-40d5-8345-c0637deb9669" providerId="ADAL" clId="{9DE3A83B-DA97-4684-B4A2-FA38E646348E}" dt="2024-07-08T12:26:12.348" v="1848" actId="1076"/>
          <ac:picMkLst>
            <pc:docMk/>
            <pc:sldMk cId="3972784491" sldId="2147472986"/>
            <ac:picMk id="8" creationId="{AC47D587-39FB-8982-C31C-7C9DA5A1FE7D}"/>
          </ac:picMkLst>
        </pc:picChg>
      </pc:sldChg>
      <pc:sldChg chg="add">
        <pc:chgData name="Nora Bauriedl" userId="f9e4f283-00f6-40d5-8345-c0637deb9669" providerId="ADAL" clId="{9DE3A83B-DA97-4684-B4A2-FA38E646348E}" dt="2024-07-07T12:54:08.377" v="314"/>
        <pc:sldMkLst>
          <pc:docMk/>
          <pc:sldMk cId="2469355515" sldId="2147472988"/>
        </pc:sldMkLst>
      </pc:sldChg>
      <pc:sldChg chg="addSp delSp modSp add del mod ord modAnim">
        <pc:chgData name="Nora Bauriedl" userId="f9e4f283-00f6-40d5-8345-c0637deb9669" providerId="ADAL" clId="{9DE3A83B-DA97-4684-B4A2-FA38E646348E}" dt="2024-07-08T16:04:59.291" v="2198"/>
        <pc:sldMkLst>
          <pc:docMk/>
          <pc:sldMk cId="1294464097" sldId="2147472989"/>
        </pc:sldMkLst>
        <pc:spChg chg="add mod">
          <ac:chgData name="Nora Bauriedl" userId="f9e4f283-00f6-40d5-8345-c0637deb9669" providerId="ADAL" clId="{9DE3A83B-DA97-4684-B4A2-FA38E646348E}" dt="2024-07-08T15:08:36.045" v="1996" actId="1076"/>
          <ac:spMkLst>
            <pc:docMk/>
            <pc:sldMk cId="1294464097" sldId="2147472989"/>
            <ac:spMk id="2" creationId="{E3D153F6-376D-6EDA-8664-F93285B5AFB2}"/>
          </ac:spMkLst>
        </pc:spChg>
        <pc:spChg chg="mod">
          <ac:chgData name="Nora Bauriedl" userId="f9e4f283-00f6-40d5-8345-c0637deb9669" providerId="ADAL" clId="{9DE3A83B-DA97-4684-B4A2-FA38E646348E}" dt="2024-07-08T12:12:01.931" v="1563" actId="20577"/>
          <ac:spMkLst>
            <pc:docMk/>
            <pc:sldMk cId="1294464097" sldId="2147472989"/>
            <ac:spMk id="3" creationId="{632F750E-5D35-41F3-953F-63877E45BC1D}"/>
          </ac:spMkLst>
        </pc:spChg>
        <pc:spChg chg="add mod">
          <ac:chgData name="Nora Bauriedl" userId="f9e4f283-00f6-40d5-8345-c0637deb9669" providerId="ADAL" clId="{9DE3A83B-DA97-4684-B4A2-FA38E646348E}" dt="2024-07-08T15:08:51.162" v="1999" actId="1076"/>
          <ac:spMkLst>
            <pc:docMk/>
            <pc:sldMk cId="1294464097" sldId="2147472989"/>
            <ac:spMk id="5" creationId="{240B4F87-70A5-649C-9613-67656E44BB4A}"/>
          </ac:spMkLst>
        </pc:spChg>
        <pc:spChg chg="mod">
          <ac:chgData name="Nora Bauriedl" userId="f9e4f283-00f6-40d5-8345-c0637deb9669" providerId="ADAL" clId="{9DE3A83B-DA97-4684-B4A2-FA38E646348E}" dt="2024-07-08T12:13:04.809" v="1587" actId="1076"/>
          <ac:spMkLst>
            <pc:docMk/>
            <pc:sldMk cId="1294464097" sldId="2147472989"/>
            <ac:spMk id="7" creationId="{FC7FC303-13AE-3605-969D-31EE2037BF25}"/>
          </ac:spMkLst>
        </pc:spChg>
        <pc:spChg chg="mod">
          <ac:chgData name="Nora Bauriedl" userId="f9e4f283-00f6-40d5-8345-c0637deb9669" providerId="ADAL" clId="{9DE3A83B-DA97-4684-B4A2-FA38E646348E}" dt="2024-07-08T12:13:39.678" v="1641" actId="1076"/>
          <ac:spMkLst>
            <pc:docMk/>
            <pc:sldMk cId="1294464097" sldId="2147472989"/>
            <ac:spMk id="8" creationId="{9F3757C9-2EE8-B9ED-EA97-0A2E49A1BAFA}"/>
          </ac:spMkLst>
        </pc:spChg>
        <pc:spChg chg="add mod">
          <ac:chgData name="Nora Bauriedl" userId="f9e4f283-00f6-40d5-8345-c0637deb9669" providerId="ADAL" clId="{9DE3A83B-DA97-4684-B4A2-FA38E646348E}" dt="2024-07-08T16:01:55.056" v="2035" actId="1076"/>
          <ac:spMkLst>
            <pc:docMk/>
            <pc:sldMk cId="1294464097" sldId="2147472989"/>
            <ac:spMk id="13" creationId="{205EC13D-ED78-47F3-637D-36007653F880}"/>
          </ac:spMkLst>
        </pc:spChg>
        <pc:spChg chg="add mod">
          <ac:chgData name="Nora Bauriedl" userId="f9e4f283-00f6-40d5-8345-c0637deb9669" providerId="ADAL" clId="{9DE3A83B-DA97-4684-B4A2-FA38E646348E}" dt="2024-07-08T16:04:13.465" v="2192" actId="20577"/>
          <ac:spMkLst>
            <pc:docMk/>
            <pc:sldMk cId="1294464097" sldId="2147472989"/>
            <ac:spMk id="14" creationId="{921F3AC8-7B15-A2AC-C13B-BCC26E7C7F28}"/>
          </ac:spMkLst>
        </pc:spChg>
        <pc:picChg chg="add mod">
          <ac:chgData name="Nora Bauriedl" userId="f9e4f283-00f6-40d5-8345-c0637deb9669" providerId="ADAL" clId="{9DE3A83B-DA97-4684-B4A2-FA38E646348E}" dt="2024-07-08T15:09:26.597" v="2015" actId="692"/>
          <ac:picMkLst>
            <pc:docMk/>
            <pc:sldMk cId="1294464097" sldId="2147472989"/>
            <ac:picMk id="4" creationId="{73A4FD07-4025-1500-C3C7-E87B1D6BB680}"/>
          </ac:picMkLst>
        </pc:picChg>
        <pc:picChg chg="add mod">
          <ac:chgData name="Nora Bauriedl" userId="f9e4f283-00f6-40d5-8345-c0637deb9669" providerId="ADAL" clId="{9DE3A83B-DA97-4684-B4A2-FA38E646348E}" dt="2024-07-08T15:09:18.707" v="2008" actId="692"/>
          <ac:picMkLst>
            <pc:docMk/>
            <pc:sldMk cId="1294464097" sldId="2147472989"/>
            <ac:picMk id="6" creationId="{A06886CA-EE23-B7C8-C792-07936EFD45C2}"/>
          </ac:picMkLst>
        </pc:picChg>
        <pc:picChg chg="del">
          <ac:chgData name="Nora Bauriedl" userId="f9e4f283-00f6-40d5-8345-c0637deb9669" providerId="ADAL" clId="{9DE3A83B-DA97-4684-B4A2-FA38E646348E}" dt="2024-07-08T12:12:24.331" v="1564" actId="478"/>
          <ac:picMkLst>
            <pc:docMk/>
            <pc:sldMk cId="1294464097" sldId="2147472989"/>
            <ac:picMk id="9" creationId="{057E1C27-5194-B685-724E-150DEBBEAF91}"/>
          </ac:picMkLst>
        </pc:picChg>
        <pc:picChg chg="add del mod">
          <ac:chgData name="Nora Bauriedl" userId="f9e4f283-00f6-40d5-8345-c0637deb9669" providerId="ADAL" clId="{9DE3A83B-DA97-4684-B4A2-FA38E646348E}" dt="2024-07-08T16:00:16.853" v="2018" actId="478"/>
          <ac:picMkLst>
            <pc:docMk/>
            <pc:sldMk cId="1294464097" sldId="2147472989"/>
            <ac:picMk id="10" creationId="{CFCEF89B-0A2E-2915-455C-ED4FFA5BBB11}"/>
          </ac:picMkLst>
        </pc:picChg>
        <pc:picChg chg="del">
          <ac:chgData name="Nora Bauriedl" userId="f9e4f283-00f6-40d5-8345-c0637deb9669" providerId="ADAL" clId="{9DE3A83B-DA97-4684-B4A2-FA38E646348E}" dt="2024-07-08T12:13:01.558" v="1586" actId="478"/>
          <ac:picMkLst>
            <pc:docMk/>
            <pc:sldMk cId="1294464097" sldId="2147472989"/>
            <ac:picMk id="11" creationId="{923C03D0-EBC7-3D33-413A-CEE4BB8043AD}"/>
          </ac:picMkLst>
        </pc:picChg>
        <pc:picChg chg="add mod">
          <ac:chgData name="Nora Bauriedl" userId="f9e4f283-00f6-40d5-8345-c0637deb9669" providerId="ADAL" clId="{9DE3A83B-DA97-4684-B4A2-FA38E646348E}" dt="2024-07-08T16:01:52.183" v="2034" actId="14100"/>
          <ac:picMkLst>
            <pc:docMk/>
            <pc:sldMk cId="1294464097" sldId="2147472989"/>
            <ac:picMk id="12" creationId="{E90934A8-AF25-2DE2-18D2-75659F2F8ACB}"/>
          </ac:picMkLst>
        </pc:picChg>
        <pc:picChg chg="add mod">
          <ac:chgData name="Nora Bauriedl" userId="f9e4f283-00f6-40d5-8345-c0637deb9669" providerId="ADAL" clId="{9DE3A83B-DA97-4684-B4A2-FA38E646348E}" dt="2024-07-08T16:04:18.377" v="2193" actId="1076"/>
          <ac:picMkLst>
            <pc:docMk/>
            <pc:sldMk cId="1294464097" sldId="2147472989"/>
            <ac:picMk id="15" creationId="{0D609F2F-0048-0A0C-F533-CA0F53E9D763}"/>
          </ac:picMkLst>
        </pc:picChg>
      </pc:sldChg>
      <pc:sldChg chg="modAnim">
        <pc:chgData name="Nora Bauriedl" userId="f9e4f283-00f6-40d5-8345-c0637deb9669" providerId="ADAL" clId="{9DE3A83B-DA97-4684-B4A2-FA38E646348E}" dt="2024-07-07T12:45:33.885" v="295"/>
        <pc:sldMkLst>
          <pc:docMk/>
          <pc:sldMk cId="692310351" sldId="2147472992"/>
        </pc:sldMkLst>
      </pc:sldChg>
      <pc:sldChg chg="add">
        <pc:chgData name="Nora Bauriedl" userId="f9e4f283-00f6-40d5-8345-c0637deb9669" providerId="ADAL" clId="{9DE3A83B-DA97-4684-B4A2-FA38E646348E}" dt="2024-07-07T12:54:08.377" v="314"/>
        <pc:sldMkLst>
          <pc:docMk/>
          <pc:sldMk cId="1265360282" sldId="2147472995"/>
        </pc:sldMkLst>
      </pc:sldChg>
      <pc:sldChg chg="addSp modSp add mod modAnim">
        <pc:chgData name="Nora Bauriedl" userId="f9e4f283-00f6-40d5-8345-c0637deb9669" providerId="ADAL" clId="{9DE3A83B-DA97-4684-B4A2-FA38E646348E}" dt="2024-07-08T09:13:24.161" v="542"/>
        <pc:sldMkLst>
          <pc:docMk/>
          <pc:sldMk cId="3844945727" sldId="2147473014"/>
        </pc:sldMkLst>
        <pc:spChg chg="add mod">
          <ac:chgData name="Nora Bauriedl" userId="f9e4f283-00f6-40d5-8345-c0637deb9669" providerId="ADAL" clId="{9DE3A83B-DA97-4684-B4A2-FA38E646348E}" dt="2024-07-08T09:12:30.982" v="541" actId="20577"/>
          <ac:spMkLst>
            <pc:docMk/>
            <pc:sldMk cId="3844945727" sldId="2147473014"/>
            <ac:spMk id="5" creationId="{AE1F4EE2-6397-8422-5281-B88BB5949EC9}"/>
          </ac:spMkLst>
        </pc:spChg>
      </pc:sldChg>
      <pc:sldChg chg="addSp delSp modSp add mod delAnim modAnim">
        <pc:chgData name="Nora Bauriedl" userId="f9e4f283-00f6-40d5-8345-c0637deb9669" providerId="ADAL" clId="{9DE3A83B-DA97-4684-B4A2-FA38E646348E}" dt="2024-07-08T12:15:37.216" v="1665" actId="14100"/>
        <pc:sldMkLst>
          <pc:docMk/>
          <pc:sldMk cId="2474639431" sldId="2147473015"/>
        </pc:sldMkLst>
        <pc:spChg chg="add del mod">
          <ac:chgData name="Nora Bauriedl" userId="f9e4f283-00f6-40d5-8345-c0637deb9669" providerId="ADAL" clId="{9DE3A83B-DA97-4684-B4A2-FA38E646348E}" dt="2024-07-08T12:15:19.162" v="1661" actId="478"/>
          <ac:spMkLst>
            <pc:docMk/>
            <pc:sldMk cId="2474639431" sldId="2147473015"/>
            <ac:spMk id="2" creationId="{DB591135-79C6-5D71-9E00-7A6DB848D7B7}"/>
          </ac:spMkLst>
        </pc:spChg>
        <pc:spChg chg="mod">
          <ac:chgData name="Nora Bauriedl" userId="f9e4f283-00f6-40d5-8345-c0637deb9669" providerId="ADAL" clId="{9DE3A83B-DA97-4684-B4A2-FA38E646348E}" dt="2024-07-08T09:41:51.871" v="774" actId="20577"/>
          <ac:spMkLst>
            <pc:docMk/>
            <pc:sldMk cId="2474639431" sldId="2147473015"/>
            <ac:spMk id="5" creationId="{AAA2DA70-64AB-8368-4D54-6652119B9710}"/>
          </ac:spMkLst>
        </pc:spChg>
        <pc:spChg chg="add mod">
          <ac:chgData name="Nora Bauriedl" userId="f9e4f283-00f6-40d5-8345-c0637deb9669" providerId="ADAL" clId="{9DE3A83B-DA97-4684-B4A2-FA38E646348E}" dt="2024-07-08T12:15:37.216" v="1665" actId="14100"/>
          <ac:spMkLst>
            <pc:docMk/>
            <pc:sldMk cId="2474639431" sldId="2147473015"/>
            <ac:spMk id="29" creationId="{261499FE-C9E8-C029-4858-257EE6E220A8}"/>
          </ac:spMkLst>
        </pc:spChg>
        <pc:spChg chg="mod">
          <ac:chgData name="Nora Bauriedl" userId="f9e4f283-00f6-40d5-8345-c0637deb9669" providerId="ADAL" clId="{9DE3A83B-DA97-4684-B4A2-FA38E646348E}" dt="2024-07-08T09:39:47.497" v="700" actId="1076"/>
          <ac:spMkLst>
            <pc:docMk/>
            <pc:sldMk cId="2474639431" sldId="2147473015"/>
            <ac:spMk id="31" creationId="{0DD350C6-6F33-B677-B5BC-3B9DC96483B5}"/>
          </ac:spMkLst>
        </pc:spChg>
        <pc:spChg chg="mod">
          <ac:chgData name="Nora Bauriedl" userId="f9e4f283-00f6-40d5-8345-c0637deb9669" providerId="ADAL" clId="{9DE3A83B-DA97-4684-B4A2-FA38E646348E}" dt="2024-07-08T09:43:17.824" v="805" actId="1076"/>
          <ac:spMkLst>
            <pc:docMk/>
            <pc:sldMk cId="2474639431" sldId="2147473015"/>
            <ac:spMk id="35" creationId="{976FCED0-F5F0-1194-7BDA-5F7D8F93B8D6}"/>
          </ac:spMkLst>
        </pc:spChg>
        <pc:spChg chg="mod">
          <ac:chgData name="Nora Bauriedl" userId="f9e4f283-00f6-40d5-8345-c0637deb9669" providerId="ADAL" clId="{9DE3A83B-DA97-4684-B4A2-FA38E646348E}" dt="2024-07-08T09:39:36.691" v="698" actId="1076"/>
          <ac:spMkLst>
            <pc:docMk/>
            <pc:sldMk cId="2474639431" sldId="2147473015"/>
            <ac:spMk id="40" creationId="{CBE0DE0E-811C-3D9D-82B7-F7BD399A717C}"/>
          </ac:spMkLst>
        </pc:spChg>
        <pc:picChg chg="add del mod">
          <ac:chgData name="Nora Bauriedl" userId="f9e4f283-00f6-40d5-8345-c0637deb9669" providerId="ADAL" clId="{9DE3A83B-DA97-4684-B4A2-FA38E646348E}" dt="2024-07-08T12:15:20.121" v="1662" actId="478"/>
          <ac:picMkLst>
            <pc:docMk/>
            <pc:sldMk cId="2474639431" sldId="2147473015"/>
            <ac:picMk id="8" creationId="{7AA9E2C7-C9A8-8994-7AD9-DA399BC3DD78}"/>
          </ac:picMkLst>
        </pc:picChg>
        <pc:cxnChg chg="mod">
          <ac:chgData name="Nora Bauriedl" userId="f9e4f283-00f6-40d5-8345-c0637deb9669" providerId="ADAL" clId="{9DE3A83B-DA97-4684-B4A2-FA38E646348E}" dt="2024-07-08T09:43:42.896" v="813" actId="14100"/>
          <ac:cxnSpMkLst>
            <pc:docMk/>
            <pc:sldMk cId="2474639431" sldId="2147473015"/>
            <ac:cxnSpMk id="13" creationId="{436682FD-BC00-B4DD-EFA2-849FF431ABBB}"/>
          </ac:cxnSpMkLst>
        </pc:cxnChg>
        <pc:cxnChg chg="mod">
          <ac:chgData name="Nora Bauriedl" userId="f9e4f283-00f6-40d5-8345-c0637deb9669" providerId="ADAL" clId="{9DE3A83B-DA97-4684-B4A2-FA38E646348E}" dt="2024-07-08T09:43:36.879" v="811" actId="14100"/>
          <ac:cxnSpMkLst>
            <pc:docMk/>
            <pc:sldMk cId="2474639431" sldId="2147473015"/>
            <ac:cxnSpMk id="17" creationId="{56B9A8FF-BF73-981F-DFC6-F43E19596E12}"/>
          </ac:cxnSpMkLst>
        </pc:cxnChg>
        <pc:cxnChg chg="mod">
          <ac:chgData name="Nora Bauriedl" userId="f9e4f283-00f6-40d5-8345-c0637deb9669" providerId="ADAL" clId="{9DE3A83B-DA97-4684-B4A2-FA38E646348E}" dt="2024-07-08T09:43:30.566" v="809" actId="14100"/>
          <ac:cxnSpMkLst>
            <pc:docMk/>
            <pc:sldMk cId="2474639431" sldId="2147473015"/>
            <ac:cxnSpMk id="23" creationId="{50EF4D1E-A3EE-4E66-E1CD-491B4F42DB17}"/>
          </ac:cxnSpMkLst>
        </pc:cxnChg>
        <pc:cxnChg chg="mod">
          <ac:chgData name="Nora Bauriedl" userId="f9e4f283-00f6-40d5-8345-c0637deb9669" providerId="ADAL" clId="{9DE3A83B-DA97-4684-B4A2-FA38E646348E}" dt="2024-07-08T09:39:42.280" v="699" actId="14100"/>
          <ac:cxnSpMkLst>
            <pc:docMk/>
            <pc:sldMk cId="2474639431" sldId="2147473015"/>
            <ac:cxnSpMk id="28" creationId="{FE1A823A-9BF4-1F90-7F8C-08432A45C1CF}"/>
          </ac:cxnSpMkLst>
        </pc:cxnChg>
        <pc:cxnChg chg="mod">
          <ac:chgData name="Nora Bauriedl" userId="f9e4f283-00f6-40d5-8345-c0637deb9669" providerId="ADAL" clId="{9DE3A83B-DA97-4684-B4A2-FA38E646348E}" dt="2024-07-08T09:43:25.301" v="807" actId="14100"/>
          <ac:cxnSpMkLst>
            <pc:docMk/>
            <pc:sldMk cId="2474639431" sldId="2147473015"/>
            <ac:cxnSpMk id="33" creationId="{41469E83-BBCA-44A5-D960-DEF13FB4422C}"/>
          </ac:cxnSpMkLst>
        </pc:cxnChg>
        <pc:cxnChg chg="mod">
          <ac:chgData name="Nora Bauriedl" userId="f9e4f283-00f6-40d5-8345-c0637deb9669" providerId="ADAL" clId="{9DE3A83B-DA97-4684-B4A2-FA38E646348E}" dt="2024-07-08T09:39:54.474" v="702" actId="14100"/>
          <ac:cxnSpMkLst>
            <pc:docMk/>
            <pc:sldMk cId="2474639431" sldId="2147473015"/>
            <ac:cxnSpMk id="37" creationId="{23E91008-B17A-B3AF-B3F2-0BC4E18F9C0F}"/>
          </ac:cxnSpMkLst>
        </pc:cxnChg>
      </pc:sldChg>
      <pc:sldChg chg="add">
        <pc:chgData name="Nora Bauriedl" userId="f9e4f283-00f6-40d5-8345-c0637deb9669" providerId="ADAL" clId="{9DE3A83B-DA97-4684-B4A2-FA38E646348E}" dt="2024-07-07T12:54:08.377" v="314"/>
        <pc:sldMkLst>
          <pc:docMk/>
          <pc:sldMk cId="3283554433" sldId="2147473033"/>
        </pc:sldMkLst>
      </pc:sldChg>
      <pc:sldChg chg="del">
        <pc:chgData name="Nora Bauriedl" userId="f9e4f283-00f6-40d5-8345-c0637deb9669" providerId="ADAL" clId="{9DE3A83B-DA97-4684-B4A2-FA38E646348E}" dt="2024-07-07T12:35:30.047" v="197" actId="2696"/>
        <pc:sldMkLst>
          <pc:docMk/>
          <pc:sldMk cId="3303819934" sldId="2147473033"/>
        </pc:sldMkLst>
      </pc:sldChg>
      <pc:sldChg chg="modSp add mod">
        <pc:chgData name="Nora Bauriedl" userId="f9e4f283-00f6-40d5-8345-c0637deb9669" providerId="ADAL" clId="{9DE3A83B-DA97-4684-B4A2-FA38E646348E}" dt="2024-07-07T10:07:10.431" v="178" actId="20577"/>
        <pc:sldMkLst>
          <pc:docMk/>
          <pc:sldMk cId="3785694525" sldId="2147473086"/>
        </pc:sldMkLst>
        <pc:spChg chg="mod">
          <ac:chgData name="Nora Bauriedl" userId="f9e4f283-00f6-40d5-8345-c0637deb9669" providerId="ADAL" clId="{9DE3A83B-DA97-4684-B4A2-FA38E646348E}" dt="2024-07-07T10:07:10.431" v="178" actId="20577"/>
          <ac:spMkLst>
            <pc:docMk/>
            <pc:sldMk cId="3785694525" sldId="2147473086"/>
            <ac:spMk id="2" creationId="{9218953C-8F5A-E38B-F7D3-5119FA97F704}"/>
          </ac:spMkLst>
        </pc:spChg>
      </pc:sldChg>
      <pc:sldChg chg="modSp add mod ord">
        <pc:chgData name="Nora Bauriedl" userId="f9e4f283-00f6-40d5-8345-c0637deb9669" providerId="ADAL" clId="{9DE3A83B-DA97-4684-B4A2-FA38E646348E}" dt="2024-07-10T06:42:51.746" v="2843"/>
        <pc:sldMkLst>
          <pc:docMk/>
          <pc:sldMk cId="794024972" sldId="2147473087"/>
        </pc:sldMkLst>
        <pc:graphicFrameChg chg="mod modGraphic">
          <ac:chgData name="Nora Bauriedl" userId="f9e4f283-00f6-40d5-8345-c0637deb9669" providerId="ADAL" clId="{9DE3A83B-DA97-4684-B4A2-FA38E646348E}" dt="2024-07-07T10:05:33.713" v="122" actId="108"/>
          <ac:graphicFrameMkLst>
            <pc:docMk/>
            <pc:sldMk cId="794024972" sldId="2147473087"/>
            <ac:graphicFrameMk id="2" creationId="{545E5004-3D8C-46A3-4763-AE3C4BBC73AC}"/>
          </ac:graphicFrameMkLst>
        </pc:graphicFrameChg>
      </pc:sldChg>
      <pc:sldChg chg="modSp add mod">
        <pc:chgData name="Nora Bauriedl" userId="f9e4f283-00f6-40d5-8345-c0637deb9669" providerId="ADAL" clId="{9DE3A83B-DA97-4684-B4A2-FA38E646348E}" dt="2024-07-07T12:31:47.373" v="192" actId="20577"/>
        <pc:sldMkLst>
          <pc:docMk/>
          <pc:sldMk cId="2743036770" sldId="2147473090"/>
        </pc:sldMkLst>
        <pc:spChg chg="mod">
          <ac:chgData name="Nora Bauriedl" userId="f9e4f283-00f6-40d5-8345-c0637deb9669" providerId="ADAL" clId="{9DE3A83B-DA97-4684-B4A2-FA38E646348E}" dt="2024-07-07T12:31:47.373" v="192" actId="20577"/>
          <ac:spMkLst>
            <pc:docMk/>
            <pc:sldMk cId="2743036770" sldId="2147473090"/>
            <ac:spMk id="3" creationId="{632F750E-5D35-41F3-953F-63877E45BC1D}"/>
          </ac:spMkLst>
        </pc:spChg>
      </pc:sldChg>
      <pc:sldChg chg="modSp add mod">
        <pc:chgData name="Nora Bauriedl" userId="f9e4f283-00f6-40d5-8345-c0637deb9669" providerId="ADAL" clId="{9DE3A83B-DA97-4684-B4A2-FA38E646348E}" dt="2024-07-07T12:31:39.406" v="191" actId="20577"/>
        <pc:sldMkLst>
          <pc:docMk/>
          <pc:sldMk cId="371896235" sldId="2147473091"/>
        </pc:sldMkLst>
        <pc:spChg chg="mod">
          <ac:chgData name="Nora Bauriedl" userId="f9e4f283-00f6-40d5-8345-c0637deb9669" providerId="ADAL" clId="{9DE3A83B-DA97-4684-B4A2-FA38E646348E}" dt="2024-07-07T12:31:39.406" v="191" actId="20577"/>
          <ac:spMkLst>
            <pc:docMk/>
            <pc:sldMk cId="371896235" sldId="2147473091"/>
            <ac:spMk id="3" creationId="{632F750E-5D35-41F3-953F-63877E45BC1D}"/>
          </ac:spMkLst>
        </pc:spChg>
      </pc:sldChg>
      <pc:sldChg chg="addSp delSp modSp add mod">
        <pc:chgData name="Nora Bauriedl" userId="f9e4f283-00f6-40d5-8345-c0637deb9669" providerId="ADAL" clId="{9DE3A83B-DA97-4684-B4A2-FA38E646348E}" dt="2024-07-07T12:57:17.468" v="336" actId="20577"/>
        <pc:sldMkLst>
          <pc:docMk/>
          <pc:sldMk cId="763862390" sldId="2147473093"/>
        </pc:sldMkLst>
        <pc:spChg chg="mod">
          <ac:chgData name="Nora Bauriedl" userId="f9e4f283-00f6-40d5-8345-c0637deb9669" providerId="ADAL" clId="{9DE3A83B-DA97-4684-B4A2-FA38E646348E}" dt="2024-07-07T12:57:17.468" v="336" actId="20577"/>
          <ac:spMkLst>
            <pc:docMk/>
            <pc:sldMk cId="763862390" sldId="2147473093"/>
            <ac:spMk id="6" creationId="{B702750A-2275-4359-B6EC-531262956882}"/>
          </ac:spMkLst>
        </pc:spChg>
        <pc:picChg chg="add mod">
          <ac:chgData name="Nora Bauriedl" userId="f9e4f283-00f6-40d5-8345-c0637deb9669" providerId="ADAL" clId="{9DE3A83B-DA97-4684-B4A2-FA38E646348E}" dt="2024-07-07T12:56:14.612" v="324" actId="14100"/>
          <ac:picMkLst>
            <pc:docMk/>
            <pc:sldMk cId="763862390" sldId="2147473093"/>
            <ac:picMk id="3" creationId="{E8B83F92-93D7-3333-79CA-339768D435C2}"/>
          </ac:picMkLst>
        </pc:picChg>
        <pc:picChg chg="del">
          <ac:chgData name="Nora Bauriedl" userId="f9e4f283-00f6-40d5-8345-c0637deb9669" providerId="ADAL" clId="{9DE3A83B-DA97-4684-B4A2-FA38E646348E}" dt="2024-07-07T12:54:45.240" v="317" actId="478"/>
          <ac:picMkLst>
            <pc:docMk/>
            <pc:sldMk cId="763862390" sldId="2147473093"/>
            <ac:picMk id="4" creationId="{0FEFCCE5-1DBF-879F-D795-9AE79F3DD37E}"/>
          </ac:picMkLst>
        </pc:picChg>
        <pc:picChg chg="add mod">
          <ac:chgData name="Nora Bauriedl" userId="f9e4f283-00f6-40d5-8345-c0637deb9669" providerId="ADAL" clId="{9DE3A83B-DA97-4684-B4A2-FA38E646348E}" dt="2024-07-07T12:56:26.862" v="328" actId="1076"/>
          <ac:picMkLst>
            <pc:docMk/>
            <pc:sldMk cId="763862390" sldId="2147473093"/>
            <ac:picMk id="5" creationId="{87E6455D-AF14-BD23-75C1-2159285EA983}"/>
          </ac:picMkLst>
        </pc:picChg>
        <pc:picChg chg="add mod">
          <ac:chgData name="Nora Bauriedl" userId="f9e4f283-00f6-40d5-8345-c0637deb9669" providerId="ADAL" clId="{9DE3A83B-DA97-4684-B4A2-FA38E646348E}" dt="2024-07-07T12:57:09.104" v="334" actId="14100"/>
          <ac:picMkLst>
            <pc:docMk/>
            <pc:sldMk cId="763862390" sldId="2147473093"/>
            <ac:picMk id="8" creationId="{DCB64FB1-3514-7CF0-4416-B2A643890832}"/>
          </ac:picMkLst>
        </pc:picChg>
        <pc:picChg chg="del">
          <ac:chgData name="Nora Bauriedl" userId="f9e4f283-00f6-40d5-8345-c0637deb9669" providerId="ADAL" clId="{9DE3A83B-DA97-4684-B4A2-FA38E646348E}" dt="2024-07-07T12:56:22.211" v="327" actId="478"/>
          <ac:picMkLst>
            <pc:docMk/>
            <pc:sldMk cId="763862390" sldId="2147473093"/>
            <ac:picMk id="10" creationId="{7CAC3034-662F-B0DB-1769-F7152479715A}"/>
          </ac:picMkLst>
        </pc:picChg>
        <pc:picChg chg="del">
          <ac:chgData name="Nora Bauriedl" userId="f9e4f283-00f6-40d5-8345-c0637deb9669" providerId="ADAL" clId="{9DE3A83B-DA97-4684-B4A2-FA38E646348E}" dt="2024-07-07T12:56:08.594" v="321" actId="478"/>
          <ac:picMkLst>
            <pc:docMk/>
            <pc:sldMk cId="763862390" sldId="2147473093"/>
            <ac:picMk id="11" creationId="{BBCB7439-C990-F25B-2419-8E3F44F5461D}"/>
          </ac:picMkLst>
        </pc:picChg>
      </pc:sldChg>
      <pc:sldChg chg="modAnim">
        <pc:chgData name="Nora Bauriedl" userId="f9e4f283-00f6-40d5-8345-c0637deb9669" providerId="ADAL" clId="{9DE3A83B-DA97-4684-B4A2-FA38E646348E}" dt="2024-07-07T12:50:19.085" v="299"/>
        <pc:sldMkLst>
          <pc:docMk/>
          <pc:sldMk cId="2766423557" sldId="2147473141"/>
        </pc:sldMkLst>
      </pc:sldChg>
      <pc:sldChg chg="addSp delSp modSp mod modAnim">
        <pc:chgData name="Nora Bauriedl" userId="f9e4f283-00f6-40d5-8345-c0637deb9669" providerId="ADAL" clId="{9DE3A83B-DA97-4684-B4A2-FA38E646348E}" dt="2024-07-08T10:52:48.312" v="1521" actId="1076"/>
        <pc:sldMkLst>
          <pc:docMk/>
          <pc:sldMk cId="3698583844" sldId="2147473151"/>
        </pc:sldMkLst>
        <pc:spChg chg="mod">
          <ac:chgData name="Nora Bauriedl" userId="f9e4f283-00f6-40d5-8345-c0637deb9669" providerId="ADAL" clId="{9DE3A83B-DA97-4684-B4A2-FA38E646348E}" dt="2024-07-08T10:52:42.175" v="1519" actId="14100"/>
          <ac:spMkLst>
            <pc:docMk/>
            <pc:sldMk cId="3698583844" sldId="2147473151"/>
            <ac:spMk id="18" creationId="{5A827FDA-CC4F-D085-0383-D3861AA83D84}"/>
          </ac:spMkLst>
        </pc:spChg>
        <pc:picChg chg="add mod">
          <ac:chgData name="Nora Bauriedl" userId="f9e4f283-00f6-40d5-8345-c0637deb9669" providerId="ADAL" clId="{9DE3A83B-DA97-4684-B4A2-FA38E646348E}" dt="2024-07-08T10:52:48.312" v="1521" actId="1076"/>
          <ac:picMkLst>
            <pc:docMk/>
            <pc:sldMk cId="3698583844" sldId="2147473151"/>
            <ac:picMk id="2" creationId="{C09A4361-6456-5F3E-49B0-BEFBA6C95B9B}"/>
          </ac:picMkLst>
        </pc:picChg>
        <pc:picChg chg="del">
          <ac:chgData name="Nora Bauriedl" userId="f9e4f283-00f6-40d5-8345-c0637deb9669" providerId="ADAL" clId="{9DE3A83B-DA97-4684-B4A2-FA38E646348E}" dt="2024-07-08T10:51:37.186" v="1504" actId="478"/>
          <ac:picMkLst>
            <pc:docMk/>
            <pc:sldMk cId="3698583844" sldId="2147473151"/>
            <ac:picMk id="22" creationId="{A549221C-CE72-C5E6-7CB8-2711B3A0E80E}"/>
          </ac:picMkLst>
        </pc:picChg>
      </pc:sldChg>
      <pc:sldChg chg="ord">
        <pc:chgData name="Nora Bauriedl" userId="f9e4f283-00f6-40d5-8345-c0637deb9669" providerId="ADAL" clId="{9DE3A83B-DA97-4684-B4A2-FA38E646348E}" dt="2024-07-09T06:52:38.176" v="2840"/>
        <pc:sldMkLst>
          <pc:docMk/>
          <pc:sldMk cId="1369223227" sldId="2147473164"/>
        </pc:sldMkLst>
      </pc:sldChg>
      <pc:sldChg chg="add">
        <pc:chgData name="Nora Bauriedl" userId="f9e4f283-00f6-40d5-8345-c0637deb9669" providerId="ADAL" clId="{9DE3A83B-DA97-4684-B4A2-FA38E646348E}" dt="2024-07-07T09:59:45.157" v="0"/>
        <pc:sldMkLst>
          <pc:docMk/>
          <pc:sldMk cId="1966889571" sldId="2147473167"/>
        </pc:sldMkLst>
      </pc:sldChg>
      <pc:sldChg chg="addSp delSp modSp add mod delAnim modAnim">
        <pc:chgData name="Nora Bauriedl" userId="f9e4f283-00f6-40d5-8345-c0637deb9669" providerId="ADAL" clId="{9DE3A83B-DA97-4684-B4A2-FA38E646348E}" dt="2024-07-08T10:49:31.466" v="1502" actId="255"/>
        <pc:sldMkLst>
          <pc:docMk/>
          <pc:sldMk cId="1562624363" sldId="2147473168"/>
        </pc:sldMkLst>
        <pc:spChg chg="mod">
          <ac:chgData name="Nora Bauriedl" userId="f9e4f283-00f6-40d5-8345-c0637deb9669" providerId="ADAL" clId="{9DE3A83B-DA97-4684-B4A2-FA38E646348E}" dt="2024-07-08T10:26:46.984" v="1446" actId="2711"/>
          <ac:spMkLst>
            <pc:docMk/>
            <pc:sldMk cId="1562624363" sldId="2147473168"/>
            <ac:spMk id="2" creationId="{58AA1AA6-30BA-AE1C-3A6A-311F3302A012}"/>
          </ac:spMkLst>
        </pc:spChg>
        <pc:spChg chg="mod">
          <ac:chgData name="Nora Bauriedl" userId="f9e4f283-00f6-40d5-8345-c0637deb9669" providerId="ADAL" clId="{9DE3A83B-DA97-4684-B4A2-FA38E646348E}" dt="2024-07-07T10:05:40.670" v="124" actId="20577"/>
          <ac:spMkLst>
            <pc:docMk/>
            <pc:sldMk cId="1562624363" sldId="2147473168"/>
            <ac:spMk id="3" creationId="{1F8633E0-9250-4C45-8923-72CFF558D1C9}"/>
          </ac:spMkLst>
        </pc:spChg>
        <pc:spChg chg="add mod">
          <ac:chgData name="Nora Bauriedl" userId="f9e4f283-00f6-40d5-8345-c0637deb9669" providerId="ADAL" clId="{9DE3A83B-DA97-4684-B4A2-FA38E646348E}" dt="2024-07-08T10:01:48.995" v="963" actId="1076"/>
          <ac:spMkLst>
            <pc:docMk/>
            <pc:sldMk cId="1562624363" sldId="2147473168"/>
            <ac:spMk id="4" creationId="{097AEF85-183D-6669-77CC-B454E288E4D6}"/>
          </ac:spMkLst>
        </pc:spChg>
        <pc:spChg chg="add mod">
          <ac:chgData name="Nora Bauriedl" userId="f9e4f283-00f6-40d5-8345-c0637deb9669" providerId="ADAL" clId="{9DE3A83B-DA97-4684-B4A2-FA38E646348E}" dt="2024-07-08T10:28:08.244" v="1501" actId="20577"/>
          <ac:spMkLst>
            <pc:docMk/>
            <pc:sldMk cId="1562624363" sldId="2147473168"/>
            <ac:spMk id="5" creationId="{5EFB7C30-5A53-5554-7B10-1220A2D5725A}"/>
          </ac:spMkLst>
        </pc:spChg>
        <pc:spChg chg="add mod">
          <ac:chgData name="Nora Bauriedl" userId="f9e4f283-00f6-40d5-8345-c0637deb9669" providerId="ADAL" clId="{9DE3A83B-DA97-4684-B4A2-FA38E646348E}" dt="2024-07-08T10:27:36.372" v="1451"/>
          <ac:spMkLst>
            <pc:docMk/>
            <pc:sldMk cId="1562624363" sldId="2147473168"/>
            <ac:spMk id="6" creationId="{7D1890F7-26F5-6E34-A978-4F1F413F94E3}"/>
          </ac:spMkLst>
        </pc:spChg>
        <pc:spChg chg="mod">
          <ac:chgData name="Nora Bauriedl" userId="f9e4f283-00f6-40d5-8345-c0637deb9669" providerId="ADAL" clId="{9DE3A83B-DA97-4684-B4A2-FA38E646348E}" dt="2024-07-08T10:02:09.034" v="968"/>
          <ac:spMkLst>
            <pc:docMk/>
            <pc:sldMk cId="1562624363" sldId="2147473168"/>
            <ac:spMk id="10" creationId="{6273F149-5AB5-403F-FBA1-DDC9CFDDB9B1}"/>
          </ac:spMkLst>
        </pc:spChg>
        <pc:spChg chg="mod">
          <ac:chgData name="Nora Bauriedl" userId="f9e4f283-00f6-40d5-8345-c0637deb9669" providerId="ADAL" clId="{9DE3A83B-DA97-4684-B4A2-FA38E646348E}" dt="2024-07-08T10:49:31.466" v="1502" actId="255"/>
          <ac:spMkLst>
            <pc:docMk/>
            <pc:sldMk cId="1562624363" sldId="2147473168"/>
            <ac:spMk id="11" creationId="{EB83685E-9605-D73E-F62B-CFA1684E4A3C}"/>
          </ac:spMkLst>
        </pc:spChg>
        <pc:spChg chg="del mod">
          <ac:chgData name="Nora Bauriedl" userId="f9e4f283-00f6-40d5-8345-c0637deb9669" providerId="ADAL" clId="{9DE3A83B-DA97-4684-B4A2-FA38E646348E}" dt="2024-07-08T10:01:40.334" v="962" actId="478"/>
          <ac:spMkLst>
            <pc:docMk/>
            <pc:sldMk cId="1562624363" sldId="2147473168"/>
            <ac:spMk id="19" creationId="{F7526743-1AFC-B984-61B1-2E9417A02EC9}"/>
          </ac:spMkLst>
        </pc:spChg>
        <pc:spChg chg="mod">
          <ac:chgData name="Nora Bauriedl" userId="f9e4f283-00f6-40d5-8345-c0637deb9669" providerId="ADAL" clId="{9DE3A83B-DA97-4684-B4A2-FA38E646348E}" dt="2024-07-08T10:02:14.703" v="969"/>
          <ac:spMkLst>
            <pc:docMk/>
            <pc:sldMk cId="1562624363" sldId="2147473168"/>
            <ac:spMk id="20" creationId="{58841A31-7F06-F66E-674F-DE0D1AE2EE0B}"/>
          </ac:spMkLst>
        </pc:spChg>
        <pc:spChg chg="mod">
          <ac:chgData name="Nora Bauriedl" userId="f9e4f283-00f6-40d5-8345-c0637deb9669" providerId="ADAL" clId="{9DE3A83B-DA97-4684-B4A2-FA38E646348E}" dt="2024-07-08T10:27:21.714" v="1449" actId="2711"/>
          <ac:spMkLst>
            <pc:docMk/>
            <pc:sldMk cId="1562624363" sldId="2147473168"/>
            <ac:spMk id="21" creationId="{028C23D0-B3EE-F391-C1BD-4967ECE54A29}"/>
          </ac:spMkLst>
        </pc:spChg>
        <pc:spChg chg="mod">
          <ac:chgData name="Nora Bauriedl" userId="f9e4f283-00f6-40d5-8345-c0637deb9669" providerId="ADAL" clId="{9DE3A83B-DA97-4684-B4A2-FA38E646348E}" dt="2024-07-08T10:27:15.276" v="1448" actId="2711"/>
          <ac:spMkLst>
            <pc:docMk/>
            <pc:sldMk cId="1562624363" sldId="2147473168"/>
            <ac:spMk id="23" creationId="{BE6215DF-E35E-766D-8ACC-32ABDE91958B}"/>
          </ac:spMkLst>
        </pc:spChg>
        <pc:spChg chg="del mod">
          <ac:chgData name="Nora Bauriedl" userId="f9e4f283-00f6-40d5-8345-c0637deb9669" providerId="ADAL" clId="{9DE3A83B-DA97-4684-B4A2-FA38E646348E}" dt="2024-07-08T10:01:05.963" v="958" actId="478"/>
          <ac:spMkLst>
            <pc:docMk/>
            <pc:sldMk cId="1562624363" sldId="2147473168"/>
            <ac:spMk id="25" creationId="{FE6A819A-BBEE-83CE-4776-BBB4C8DEAC2A}"/>
          </ac:spMkLst>
        </pc:spChg>
        <pc:spChg chg="mod">
          <ac:chgData name="Nora Bauriedl" userId="f9e4f283-00f6-40d5-8345-c0637deb9669" providerId="ADAL" clId="{9DE3A83B-DA97-4684-B4A2-FA38E646348E}" dt="2024-07-08T10:02:21.365" v="977" actId="20577"/>
          <ac:spMkLst>
            <pc:docMk/>
            <pc:sldMk cId="1562624363" sldId="2147473168"/>
            <ac:spMk id="26" creationId="{BD46A5B9-3853-1C99-5B02-09E43FAD8A6F}"/>
          </ac:spMkLst>
        </pc:spChg>
        <pc:spChg chg="mod">
          <ac:chgData name="Nora Bauriedl" userId="f9e4f283-00f6-40d5-8345-c0637deb9669" providerId="ADAL" clId="{9DE3A83B-DA97-4684-B4A2-FA38E646348E}" dt="2024-07-08T10:00:02.738" v="951" actId="14100"/>
          <ac:spMkLst>
            <pc:docMk/>
            <pc:sldMk cId="1562624363" sldId="2147473168"/>
            <ac:spMk id="27" creationId="{30CA0234-2910-C339-FB19-0F06043322C0}"/>
          </ac:spMkLst>
        </pc:spChg>
        <pc:spChg chg="mod">
          <ac:chgData name="Nora Bauriedl" userId="f9e4f283-00f6-40d5-8345-c0637deb9669" providerId="ADAL" clId="{9DE3A83B-DA97-4684-B4A2-FA38E646348E}" dt="2024-07-08T10:16:17.537" v="1135" actId="120"/>
          <ac:spMkLst>
            <pc:docMk/>
            <pc:sldMk cId="1562624363" sldId="2147473168"/>
            <ac:spMk id="28" creationId="{DCE74A09-1F8D-74A4-F92D-15A68707E767}"/>
          </ac:spMkLst>
        </pc:spChg>
        <pc:spChg chg="mod">
          <ac:chgData name="Nora Bauriedl" userId="f9e4f283-00f6-40d5-8345-c0637deb9669" providerId="ADAL" clId="{9DE3A83B-DA97-4684-B4A2-FA38E646348E}" dt="2024-07-08T10:19:31.344" v="1195" actId="313"/>
          <ac:spMkLst>
            <pc:docMk/>
            <pc:sldMk cId="1562624363" sldId="2147473168"/>
            <ac:spMk id="29" creationId="{D73D57C3-13BA-63B3-823A-5DBD6CA1B4CB}"/>
          </ac:spMkLst>
        </pc:spChg>
        <pc:spChg chg="del mod">
          <ac:chgData name="Nora Bauriedl" userId="f9e4f283-00f6-40d5-8345-c0637deb9669" providerId="ADAL" clId="{9DE3A83B-DA97-4684-B4A2-FA38E646348E}" dt="2024-07-08T10:00:42.165" v="956" actId="478"/>
          <ac:spMkLst>
            <pc:docMk/>
            <pc:sldMk cId="1562624363" sldId="2147473168"/>
            <ac:spMk id="30" creationId="{0F444915-D36F-64AF-C989-507A333523D1}"/>
          </ac:spMkLst>
        </pc:spChg>
        <pc:spChg chg="mod">
          <ac:chgData name="Nora Bauriedl" userId="f9e4f283-00f6-40d5-8345-c0637deb9669" providerId="ADAL" clId="{9DE3A83B-DA97-4684-B4A2-FA38E646348E}" dt="2024-07-08T10:16:12.598" v="1134" actId="255"/>
          <ac:spMkLst>
            <pc:docMk/>
            <pc:sldMk cId="1562624363" sldId="2147473168"/>
            <ac:spMk id="31" creationId="{35C3CA9B-CB45-5B7E-AD3B-B4D509B6D660}"/>
          </ac:spMkLst>
        </pc:spChg>
        <pc:spChg chg="mod">
          <ac:chgData name="Nora Bauriedl" userId="f9e4f283-00f6-40d5-8345-c0637deb9669" providerId="ADAL" clId="{9DE3A83B-DA97-4684-B4A2-FA38E646348E}" dt="2024-07-08T10:16:12.598" v="1134" actId="255"/>
          <ac:spMkLst>
            <pc:docMk/>
            <pc:sldMk cId="1562624363" sldId="2147473168"/>
            <ac:spMk id="33" creationId="{050E876B-1198-3E86-2285-9EE87A501CF3}"/>
          </ac:spMkLst>
        </pc:spChg>
        <pc:spChg chg="del mod">
          <ac:chgData name="Nora Bauriedl" userId="f9e4f283-00f6-40d5-8345-c0637deb9669" providerId="ADAL" clId="{9DE3A83B-DA97-4684-B4A2-FA38E646348E}" dt="2024-07-08T10:00:18.792" v="954" actId="478"/>
          <ac:spMkLst>
            <pc:docMk/>
            <pc:sldMk cId="1562624363" sldId="2147473168"/>
            <ac:spMk id="34" creationId="{214A778A-02E9-886C-629D-4DFE772F1224}"/>
          </ac:spMkLst>
        </pc:spChg>
        <pc:picChg chg="add mod">
          <ac:chgData name="Nora Bauriedl" userId="f9e4f283-00f6-40d5-8345-c0637deb9669" providerId="ADAL" clId="{9DE3A83B-DA97-4684-B4A2-FA38E646348E}" dt="2024-07-08T10:06:38.628" v="996" actId="1076"/>
          <ac:picMkLst>
            <pc:docMk/>
            <pc:sldMk cId="1562624363" sldId="2147473168"/>
            <ac:picMk id="8" creationId="{15D0DECB-495B-FA9F-10B7-33797FBD613C}"/>
          </ac:picMkLst>
        </pc:picChg>
        <pc:picChg chg="add del mod">
          <ac:chgData name="Nora Bauriedl" userId="f9e4f283-00f6-40d5-8345-c0637deb9669" providerId="ADAL" clId="{9DE3A83B-DA97-4684-B4A2-FA38E646348E}" dt="2024-07-08T10:03:50.751" v="984" actId="931"/>
          <ac:picMkLst>
            <pc:docMk/>
            <pc:sldMk cId="1562624363" sldId="2147473168"/>
            <ac:picMk id="12" creationId="{0406B747-6FD0-A2FE-20FC-05BD29B7D04A}"/>
          </ac:picMkLst>
        </pc:picChg>
        <pc:picChg chg="add del mod">
          <ac:chgData name="Nora Bauriedl" userId="f9e4f283-00f6-40d5-8345-c0637deb9669" providerId="ADAL" clId="{9DE3A83B-DA97-4684-B4A2-FA38E646348E}" dt="2024-07-08T10:12:09.884" v="1025" actId="478"/>
          <ac:picMkLst>
            <pc:docMk/>
            <pc:sldMk cId="1562624363" sldId="2147473168"/>
            <ac:picMk id="14" creationId="{E2135441-30F9-B64B-49B5-77067B8EB113}"/>
          </ac:picMkLst>
        </pc:picChg>
        <pc:picChg chg="add mod">
          <ac:chgData name="Nora Bauriedl" userId="f9e4f283-00f6-40d5-8345-c0637deb9669" providerId="ADAL" clId="{9DE3A83B-DA97-4684-B4A2-FA38E646348E}" dt="2024-07-08T10:12:38.594" v="1030" actId="1076"/>
          <ac:picMkLst>
            <pc:docMk/>
            <pc:sldMk cId="1562624363" sldId="2147473168"/>
            <ac:picMk id="16" creationId="{787B5BED-24AA-EAAE-2433-79F765CF160F}"/>
          </ac:picMkLst>
        </pc:picChg>
        <pc:picChg chg="del">
          <ac:chgData name="Nora Bauriedl" userId="f9e4f283-00f6-40d5-8345-c0637deb9669" providerId="ADAL" clId="{9DE3A83B-DA97-4684-B4A2-FA38E646348E}" dt="2024-07-08T10:01:53.455" v="964" actId="478"/>
          <ac:picMkLst>
            <pc:docMk/>
            <pc:sldMk cId="1562624363" sldId="2147473168"/>
            <ac:picMk id="18" creationId="{C983C72A-7D1A-1210-A60D-C235C666765A}"/>
          </ac:picMkLst>
        </pc:picChg>
        <pc:picChg chg="del">
          <ac:chgData name="Nora Bauriedl" userId="f9e4f283-00f6-40d5-8345-c0637deb9669" providerId="ADAL" clId="{9DE3A83B-DA97-4684-B4A2-FA38E646348E}" dt="2024-07-08T10:01:54.303" v="965" actId="478"/>
          <ac:picMkLst>
            <pc:docMk/>
            <pc:sldMk cId="1562624363" sldId="2147473168"/>
            <ac:picMk id="22" creationId="{3A71BA8A-80BD-344E-C49B-126E542D3EE8}"/>
          </ac:picMkLst>
        </pc:picChg>
        <pc:picChg chg="del">
          <ac:chgData name="Nora Bauriedl" userId="f9e4f283-00f6-40d5-8345-c0637deb9669" providerId="ADAL" clId="{9DE3A83B-DA97-4684-B4A2-FA38E646348E}" dt="2024-07-08T10:01:55.010" v="966" actId="478"/>
          <ac:picMkLst>
            <pc:docMk/>
            <pc:sldMk cId="1562624363" sldId="2147473168"/>
            <ac:picMk id="24" creationId="{C55F8828-426E-511E-B25E-244B52019AA4}"/>
          </ac:picMkLst>
        </pc:picChg>
        <pc:picChg chg="add del mod">
          <ac:chgData name="Nora Bauriedl" userId="f9e4f283-00f6-40d5-8345-c0637deb9669" providerId="ADAL" clId="{9DE3A83B-DA97-4684-B4A2-FA38E646348E}" dt="2024-07-08T10:12:28.337" v="1027" actId="478"/>
          <ac:picMkLst>
            <pc:docMk/>
            <pc:sldMk cId="1562624363" sldId="2147473168"/>
            <ac:picMk id="32" creationId="{963BB4AD-ED09-E2CE-936F-351FC5BB0629}"/>
          </ac:picMkLst>
        </pc:picChg>
        <pc:picChg chg="add del mod">
          <ac:chgData name="Nora Bauriedl" userId="f9e4f283-00f6-40d5-8345-c0637deb9669" providerId="ADAL" clId="{9DE3A83B-DA97-4684-B4A2-FA38E646348E}" dt="2024-07-08T10:11:57.692" v="1021" actId="478"/>
          <ac:picMkLst>
            <pc:docMk/>
            <pc:sldMk cId="1562624363" sldId="2147473168"/>
            <ac:picMk id="36" creationId="{D1E89865-0320-A76B-6258-3BF2895672A2}"/>
          </ac:picMkLst>
        </pc:picChg>
        <pc:picChg chg="add mod">
          <ac:chgData name="Nora Bauriedl" userId="f9e4f283-00f6-40d5-8345-c0637deb9669" providerId="ADAL" clId="{9DE3A83B-DA97-4684-B4A2-FA38E646348E}" dt="2024-07-08T10:09:58.844" v="1009" actId="14100"/>
          <ac:picMkLst>
            <pc:docMk/>
            <pc:sldMk cId="1562624363" sldId="2147473168"/>
            <ac:picMk id="38" creationId="{AE123F88-613D-F125-91BF-E3EF41062632}"/>
          </ac:picMkLst>
        </pc:picChg>
        <pc:picChg chg="del">
          <ac:chgData name="Nora Bauriedl" userId="f9e4f283-00f6-40d5-8345-c0637deb9669" providerId="ADAL" clId="{9DE3A83B-DA97-4684-B4A2-FA38E646348E}" dt="2024-07-08T10:01:55.998" v="967" actId="478"/>
          <ac:picMkLst>
            <pc:docMk/>
            <pc:sldMk cId="1562624363" sldId="2147473168"/>
            <ac:picMk id="39" creationId="{74B1ED64-B7F3-B649-94AD-C3541A35B6F3}"/>
          </ac:picMkLst>
        </pc:picChg>
        <pc:picChg chg="add del mod">
          <ac:chgData name="Nora Bauriedl" userId="f9e4f283-00f6-40d5-8345-c0637deb9669" providerId="ADAL" clId="{9DE3A83B-DA97-4684-B4A2-FA38E646348E}" dt="2024-07-08T10:11:20.026" v="1019" actId="478"/>
          <ac:picMkLst>
            <pc:docMk/>
            <pc:sldMk cId="1562624363" sldId="2147473168"/>
            <ac:picMk id="41" creationId="{C44AA985-1790-FC4F-900F-8A492126AAE4}"/>
          </ac:picMkLst>
        </pc:picChg>
        <pc:picChg chg="add mod">
          <ac:chgData name="Nora Bauriedl" userId="f9e4f283-00f6-40d5-8345-c0637deb9669" providerId="ADAL" clId="{9DE3A83B-DA97-4684-B4A2-FA38E646348E}" dt="2024-07-08T10:12:06.346" v="1024" actId="14100"/>
          <ac:picMkLst>
            <pc:docMk/>
            <pc:sldMk cId="1562624363" sldId="2147473168"/>
            <ac:picMk id="44" creationId="{85C04DC9-5598-C024-D6EA-F8C69B0D7899}"/>
          </ac:picMkLst>
        </pc:picChg>
        <pc:picChg chg="add mod">
          <ac:chgData name="Nora Bauriedl" userId="f9e4f283-00f6-40d5-8345-c0637deb9669" providerId="ADAL" clId="{9DE3A83B-DA97-4684-B4A2-FA38E646348E}" dt="2024-07-08T10:12:35.799" v="1029" actId="1076"/>
          <ac:picMkLst>
            <pc:docMk/>
            <pc:sldMk cId="1562624363" sldId="2147473168"/>
            <ac:picMk id="45" creationId="{07DB2E44-36A9-B316-6127-B2BE11A3BED7}"/>
          </ac:picMkLst>
        </pc:picChg>
      </pc:sldChg>
      <pc:sldChg chg="add del">
        <pc:chgData name="Nora Bauriedl" userId="f9e4f283-00f6-40d5-8345-c0637deb9669" providerId="ADAL" clId="{9DE3A83B-DA97-4684-B4A2-FA38E646348E}" dt="2024-07-07T10:09:02.862" v="181"/>
        <pc:sldMkLst>
          <pc:docMk/>
          <pc:sldMk cId="307733847" sldId="2147473169"/>
        </pc:sldMkLst>
      </pc:sldChg>
      <pc:sldChg chg="modSp add mod">
        <pc:chgData name="Nora Bauriedl" userId="f9e4f283-00f6-40d5-8345-c0637deb9669" providerId="ADAL" clId="{9DE3A83B-DA97-4684-B4A2-FA38E646348E}" dt="2024-07-07T12:36:30.640" v="218" actId="20577"/>
        <pc:sldMkLst>
          <pc:docMk/>
          <pc:sldMk cId="2703601832" sldId="2147473169"/>
        </pc:sldMkLst>
        <pc:spChg chg="mod">
          <ac:chgData name="Nora Bauriedl" userId="f9e4f283-00f6-40d5-8345-c0637deb9669" providerId="ADAL" clId="{9DE3A83B-DA97-4684-B4A2-FA38E646348E}" dt="2024-07-07T12:36:30.640" v="218" actId="20577"/>
          <ac:spMkLst>
            <pc:docMk/>
            <pc:sldMk cId="2703601832" sldId="2147473169"/>
            <ac:spMk id="2" creationId="{00000000-0000-0000-0000-000000000000}"/>
          </ac:spMkLst>
        </pc:spChg>
      </pc:sldChg>
      <pc:sldChg chg="addSp delSp modSp add mod delAnim">
        <pc:chgData name="Nora Bauriedl" userId="f9e4f283-00f6-40d5-8345-c0637deb9669" providerId="ADAL" clId="{9DE3A83B-DA97-4684-B4A2-FA38E646348E}" dt="2024-07-09T06:41:42.319" v="2838" actId="33524"/>
        <pc:sldMkLst>
          <pc:docMk/>
          <pc:sldMk cId="1428601771" sldId="2147473170"/>
        </pc:sldMkLst>
        <pc:spChg chg="mod">
          <ac:chgData name="Nora Bauriedl" userId="f9e4f283-00f6-40d5-8345-c0637deb9669" providerId="ADAL" clId="{9DE3A83B-DA97-4684-B4A2-FA38E646348E}" dt="2024-07-09T06:34:54.744" v="2519" actId="1076"/>
          <ac:spMkLst>
            <pc:docMk/>
            <pc:sldMk cId="1428601771" sldId="2147473170"/>
            <ac:spMk id="3" creationId="{632F750E-5D35-41F3-953F-63877E45BC1D}"/>
          </ac:spMkLst>
        </pc:spChg>
        <pc:spChg chg="del">
          <ac:chgData name="Nora Bauriedl" userId="f9e4f283-00f6-40d5-8345-c0637deb9669" providerId="ADAL" clId="{9DE3A83B-DA97-4684-B4A2-FA38E646348E}" dt="2024-07-09T06:34:46.832" v="2516" actId="478"/>
          <ac:spMkLst>
            <pc:docMk/>
            <pc:sldMk cId="1428601771" sldId="2147473170"/>
            <ac:spMk id="4" creationId="{F5233590-7E14-C207-5B04-86095BFBC66C}"/>
          </ac:spMkLst>
        </pc:spChg>
        <pc:spChg chg="mod ord">
          <ac:chgData name="Nora Bauriedl" userId="f9e4f283-00f6-40d5-8345-c0637deb9669" providerId="ADAL" clId="{9DE3A83B-DA97-4684-B4A2-FA38E646348E}" dt="2024-07-09T06:36:25.995" v="2545" actId="14100"/>
          <ac:spMkLst>
            <pc:docMk/>
            <pc:sldMk cId="1428601771" sldId="2147473170"/>
            <ac:spMk id="6" creationId="{4CF7619C-C7B9-792F-8F15-C8B76A99DED6}"/>
          </ac:spMkLst>
        </pc:spChg>
        <pc:spChg chg="mod ord">
          <ac:chgData name="Nora Bauriedl" userId="f9e4f283-00f6-40d5-8345-c0637deb9669" providerId="ADAL" clId="{9DE3A83B-DA97-4684-B4A2-FA38E646348E}" dt="2024-07-09T06:36:46.088" v="2549" actId="14100"/>
          <ac:spMkLst>
            <pc:docMk/>
            <pc:sldMk cId="1428601771" sldId="2147473170"/>
            <ac:spMk id="7" creationId="{291B645F-708E-1998-95E8-69AF8FDAB52E}"/>
          </ac:spMkLst>
        </pc:spChg>
        <pc:spChg chg="del">
          <ac:chgData name="Nora Bauriedl" userId="f9e4f283-00f6-40d5-8345-c0637deb9669" providerId="ADAL" clId="{9DE3A83B-DA97-4684-B4A2-FA38E646348E}" dt="2024-07-09T06:34:58.268" v="2520" actId="478"/>
          <ac:spMkLst>
            <pc:docMk/>
            <pc:sldMk cId="1428601771" sldId="2147473170"/>
            <ac:spMk id="9" creationId="{8EAB70FE-78DA-D140-77EB-9C42222EC256}"/>
          </ac:spMkLst>
        </pc:spChg>
        <pc:spChg chg="mod ord">
          <ac:chgData name="Nora Bauriedl" userId="f9e4f283-00f6-40d5-8345-c0637deb9669" providerId="ADAL" clId="{9DE3A83B-DA97-4684-B4A2-FA38E646348E}" dt="2024-07-09T06:40:24.788" v="2770" actId="14100"/>
          <ac:spMkLst>
            <pc:docMk/>
            <pc:sldMk cId="1428601771" sldId="2147473170"/>
            <ac:spMk id="10" creationId="{3A6B4407-1E0D-84BD-C89E-655415FD27C4}"/>
          </ac:spMkLst>
        </pc:spChg>
        <pc:spChg chg="mod ord">
          <ac:chgData name="Nora Bauriedl" userId="f9e4f283-00f6-40d5-8345-c0637deb9669" providerId="ADAL" clId="{9DE3A83B-DA97-4684-B4A2-FA38E646348E}" dt="2024-07-09T06:41:42.319" v="2838" actId="33524"/>
          <ac:spMkLst>
            <pc:docMk/>
            <pc:sldMk cId="1428601771" sldId="2147473170"/>
            <ac:spMk id="11" creationId="{9859F40A-5ABB-58EF-0CA9-5DE06D35DF47}"/>
          </ac:spMkLst>
        </pc:spChg>
        <pc:spChg chg="del">
          <ac:chgData name="Nora Bauriedl" userId="f9e4f283-00f6-40d5-8345-c0637deb9669" providerId="ADAL" clId="{9DE3A83B-DA97-4684-B4A2-FA38E646348E}" dt="2024-07-09T06:40:27.712" v="2771" actId="478"/>
          <ac:spMkLst>
            <pc:docMk/>
            <pc:sldMk cId="1428601771" sldId="2147473170"/>
            <ac:spMk id="18" creationId="{CED9A8AD-D43C-BE83-5AF0-A9B520084CF2}"/>
          </ac:spMkLst>
        </pc:spChg>
        <pc:graphicFrameChg chg="del mod">
          <ac:chgData name="Nora Bauriedl" userId="f9e4f283-00f6-40d5-8345-c0637deb9669" providerId="ADAL" clId="{9DE3A83B-DA97-4684-B4A2-FA38E646348E}" dt="2024-07-09T06:35:03.960" v="2525" actId="478"/>
          <ac:graphicFrameMkLst>
            <pc:docMk/>
            <pc:sldMk cId="1428601771" sldId="2147473170"/>
            <ac:graphicFrameMk id="2" creationId="{C520E38B-8C5B-2DFC-EB47-3894F8C6D357}"/>
          </ac:graphicFrameMkLst>
        </pc:graphicFrameChg>
        <pc:picChg chg="del">
          <ac:chgData name="Nora Bauriedl" userId="f9e4f283-00f6-40d5-8345-c0637deb9669" providerId="ADAL" clId="{9DE3A83B-DA97-4684-B4A2-FA38E646348E}" dt="2024-07-09T06:34:51.822" v="2517" actId="478"/>
          <ac:picMkLst>
            <pc:docMk/>
            <pc:sldMk cId="1428601771" sldId="2147473170"/>
            <ac:picMk id="5" creationId="{CC2138AB-472B-C25D-5391-D7D12521BB25}"/>
          </ac:picMkLst>
        </pc:picChg>
        <pc:picChg chg="del">
          <ac:chgData name="Nora Bauriedl" userId="f9e4f283-00f6-40d5-8345-c0637deb9669" providerId="ADAL" clId="{9DE3A83B-DA97-4684-B4A2-FA38E646348E}" dt="2024-07-09T06:34:46.832" v="2516" actId="478"/>
          <ac:picMkLst>
            <pc:docMk/>
            <pc:sldMk cId="1428601771" sldId="2147473170"/>
            <ac:picMk id="8" creationId="{24A40584-F784-40E9-6317-ED7FA9AE3E8E}"/>
          </ac:picMkLst>
        </pc:picChg>
        <pc:picChg chg="add mod">
          <ac:chgData name="Nora Bauriedl" userId="f9e4f283-00f6-40d5-8345-c0637deb9669" providerId="ADAL" clId="{9DE3A83B-DA97-4684-B4A2-FA38E646348E}" dt="2024-07-09T06:36:14.720" v="2541" actId="1076"/>
          <ac:picMkLst>
            <pc:docMk/>
            <pc:sldMk cId="1428601771" sldId="2147473170"/>
            <ac:picMk id="16" creationId="{14DF5897-A73C-711A-96AD-480CD06F4913}"/>
          </ac:picMkLst>
        </pc:picChg>
        <pc:picChg chg="mod ord">
          <ac:chgData name="Nora Bauriedl" userId="f9e4f283-00f6-40d5-8345-c0637deb9669" providerId="ADAL" clId="{9DE3A83B-DA97-4684-B4A2-FA38E646348E}" dt="2024-07-09T06:39:30.610" v="2706" actId="1076"/>
          <ac:picMkLst>
            <pc:docMk/>
            <pc:sldMk cId="1428601771" sldId="2147473170"/>
            <ac:picMk id="17" creationId="{46983DC3-C83B-9491-4616-7C084F5D89C9}"/>
          </ac:picMkLst>
        </pc:picChg>
        <pc:cxnChg chg="mod ord">
          <ac:chgData name="Nora Bauriedl" userId="f9e4f283-00f6-40d5-8345-c0637deb9669" providerId="ADAL" clId="{9DE3A83B-DA97-4684-B4A2-FA38E646348E}" dt="2024-07-09T06:41:28.339" v="2826" actId="14100"/>
          <ac:cxnSpMkLst>
            <pc:docMk/>
            <pc:sldMk cId="1428601771" sldId="2147473170"/>
            <ac:cxnSpMk id="12" creationId="{944C6BA1-71D5-2F30-1539-C8345708EA82}"/>
          </ac:cxnSpMkLst>
        </pc:cxnChg>
        <pc:cxnChg chg="mod ord">
          <ac:chgData name="Nora Bauriedl" userId="f9e4f283-00f6-40d5-8345-c0637deb9669" providerId="ADAL" clId="{9DE3A83B-DA97-4684-B4A2-FA38E646348E}" dt="2024-07-09T06:40:24.788" v="2770" actId="14100"/>
          <ac:cxnSpMkLst>
            <pc:docMk/>
            <pc:sldMk cId="1428601771" sldId="2147473170"/>
            <ac:cxnSpMk id="13" creationId="{1110279A-CDB9-6148-3CAF-549E62514FC1}"/>
          </ac:cxnSpMkLst>
        </pc:cxnChg>
      </pc:sldChg>
      <pc:sldChg chg="modSp add mod">
        <pc:chgData name="Nora Bauriedl" userId="f9e4f283-00f6-40d5-8345-c0637deb9669" providerId="ADAL" clId="{9DE3A83B-DA97-4684-B4A2-FA38E646348E}" dt="2024-07-07T12:52:02.485" v="313" actId="20577"/>
        <pc:sldMkLst>
          <pc:docMk/>
          <pc:sldMk cId="2780013126" sldId="2147473171"/>
        </pc:sldMkLst>
        <pc:spChg chg="mod">
          <ac:chgData name="Nora Bauriedl" userId="f9e4f283-00f6-40d5-8345-c0637deb9669" providerId="ADAL" clId="{9DE3A83B-DA97-4684-B4A2-FA38E646348E}" dt="2024-07-07T12:52:02.485" v="313" actId="20577"/>
          <ac:spMkLst>
            <pc:docMk/>
            <pc:sldMk cId="2780013126" sldId="2147473171"/>
            <ac:spMk id="2" creationId="{00000000-0000-0000-0000-000000000000}"/>
          </ac:spMkLst>
        </pc:spChg>
      </pc:sldChg>
      <pc:sldChg chg="add del">
        <pc:chgData name="Nora Bauriedl" userId="f9e4f283-00f6-40d5-8345-c0637deb9669" providerId="ADAL" clId="{9DE3A83B-DA97-4684-B4A2-FA38E646348E}" dt="2024-07-08T10:50:31.079" v="1503" actId="2696"/>
        <pc:sldMkLst>
          <pc:docMk/>
          <pc:sldMk cId="318339273" sldId="2147473172"/>
        </pc:sldMkLst>
      </pc:sldChg>
      <pc:sldChg chg="addSp delSp modSp add mod modAnim">
        <pc:chgData name="Nora Bauriedl" userId="f9e4f283-00f6-40d5-8345-c0637deb9669" providerId="ADAL" clId="{9DE3A83B-DA97-4684-B4A2-FA38E646348E}" dt="2024-07-08T16:03:49.140" v="2185"/>
        <pc:sldMkLst>
          <pc:docMk/>
          <pc:sldMk cId="2053290002" sldId="2147473172"/>
        </pc:sldMkLst>
        <pc:spChg chg="add mod">
          <ac:chgData name="Nora Bauriedl" userId="f9e4f283-00f6-40d5-8345-c0637deb9669" providerId="ADAL" clId="{9DE3A83B-DA97-4684-B4A2-FA38E646348E}" dt="2024-07-08T12:21:36.884" v="1816" actId="113"/>
          <ac:spMkLst>
            <pc:docMk/>
            <pc:sldMk cId="2053290002" sldId="2147473172"/>
            <ac:spMk id="5" creationId="{F45CAAA1-2E47-61CA-66CF-ACE1E1B99B0E}"/>
          </ac:spMkLst>
        </pc:spChg>
        <pc:spChg chg="mod">
          <ac:chgData name="Nora Bauriedl" userId="f9e4f283-00f6-40d5-8345-c0637deb9669" providerId="ADAL" clId="{9DE3A83B-DA97-4684-B4A2-FA38E646348E}" dt="2024-07-08T12:16:48.545" v="1679" actId="1076"/>
          <ac:spMkLst>
            <pc:docMk/>
            <pc:sldMk cId="2053290002" sldId="2147473172"/>
            <ac:spMk id="7" creationId="{FC7FC303-13AE-3605-969D-31EE2037BF25}"/>
          </ac:spMkLst>
        </pc:spChg>
        <pc:spChg chg="mod">
          <ac:chgData name="Nora Bauriedl" userId="f9e4f283-00f6-40d5-8345-c0637deb9669" providerId="ADAL" clId="{9DE3A83B-DA97-4684-B4A2-FA38E646348E}" dt="2024-07-08T12:22:57.210" v="1835" actId="14100"/>
          <ac:spMkLst>
            <pc:docMk/>
            <pc:sldMk cId="2053290002" sldId="2147473172"/>
            <ac:spMk id="8" creationId="{9F3757C9-2EE8-B9ED-EA97-0A2E49A1BAFA}"/>
          </ac:spMkLst>
        </pc:spChg>
        <pc:spChg chg="add mod">
          <ac:chgData name="Nora Bauriedl" userId="f9e4f283-00f6-40d5-8345-c0637deb9669" providerId="ADAL" clId="{9DE3A83B-DA97-4684-B4A2-FA38E646348E}" dt="2024-07-08T15:08:30.373" v="1994" actId="1076"/>
          <ac:spMkLst>
            <pc:docMk/>
            <pc:sldMk cId="2053290002" sldId="2147473172"/>
            <ac:spMk id="13" creationId="{11F4FDFF-A28C-F8C9-B552-BF0A2724D8FA}"/>
          </ac:spMkLst>
        </pc:spChg>
        <pc:picChg chg="add del mod">
          <ac:chgData name="Nora Bauriedl" userId="f9e4f283-00f6-40d5-8345-c0637deb9669" providerId="ADAL" clId="{9DE3A83B-DA97-4684-B4A2-FA38E646348E}" dt="2024-07-08T16:03:49.140" v="2185"/>
          <ac:picMkLst>
            <pc:docMk/>
            <pc:sldMk cId="2053290002" sldId="2147473172"/>
            <ac:picMk id="2" creationId="{2BC333A7-E48C-3E50-73BF-D664B31C9AD0}"/>
          </ac:picMkLst>
        </pc:picChg>
        <pc:picChg chg="add mod">
          <ac:chgData name="Nora Bauriedl" userId="f9e4f283-00f6-40d5-8345-c0637deb9669" providerId="ADAL" clId="{9DE3A83B-DA97-4684-B4A2-FA38E646348E}" dt="2024-07-08T12:23:35.500" v="1840" actId="1076"/>
          <ac:picMkLst>
            <pc:docMk/>
            <pc:sldMk cId="2053290002" sldId="2147473172"/>
            <ac:picMk id="4" creationId="{378D0850-840F-6EB9-FB2A-84EA4EA6C507}"/>
          </ac:picMkLst>
        </pc:picChg>
        <pc:picChg chg="add mod">
          <ac:chgData name="Nora Bauriedl" userId="f9e4f283-00f6-40d5-8345-c0637deb9669" providerId="ADAL" clId="{9DE3A83B-DA97-4684-B4A2-FA38E646348E}" dt="2024-07-08T12:21:43.384" v="1817" actId="1076"/>
          <ac:picMkLst>
            <pc:docMk/>
            <pc:sldMk cId="2053290002" sldId="2147473172"/>
            <ac:picMk id="6" creationId="{29C8602B-5D3A-76C0-48CC-75AFBC1ECF72}"/>
          </ac:picMkLst>
        </pc:picChg>
        <pc:picChg chg="mod">
          <ac:chgData name="Nora Bauriedl" userId="f9e4f283-00f6-40d5-8345-c0637deb9669" providerId="ADAL" clId="{9DE3A83B-DA97-4684-B4A2-FA38E646348E}" dt="2024-07-08T12:18:54.078" v="1693" actId="14861"/>
          <ac:picMkLst>
            <pc:docMk/>
            <pc:sldMk cId="2053290002" sldId="2147473172"/>
            <ac:picMk id="9" creationId="{057E1C27-5194-B685-724E-150DEBBEAF91}"/>
          </ac:picMkLst>
        </pc:picChg>
        <pc:picChg chg="mod">
          <ac:chgData name="Nora Bauriedl" userId="f9e4f283-00f6-40d5-8345-c0637deb9669" providerId="ADAL" clId="{9DE3A83B-DA97-4684-B4A2-FA38E646348E}" dt="2024-07-08T12:18:58.969" v="1694" actId="14861"/>
          <ac:picMkLst>
            <pc:docMk/>
            <pc:sldMk cId="2053290002" sldId="2147473172"/>
            <ac:picMk id="11" creationId="{923C03D0-EBC7-3D33-413A-CEE4BB8043AD}"/>
          </ac:picMkLst>
        </pc:picChg>
        <pc:cxnChg chg="add mod">
          <ac:chgData name="Nora Bauriedl" userId="f9e4f283-00f6-40d5-8345-c0637deb9669" providerId="ADAL" clId="{9DE3A83B-DA97-4684-B4A2-FA38E646348E}" dt="2024-07-08T12:23:42.780" v="1842" actId="14100"/>
          <ac:cxnSpMkLst>
            <pc:docMk/>
            <pc:sldMk cId="2053290002" sldId="2147473172"/>
            <ac:cxnSpMk id="12" creationId="{17376AD0-F8DA-23AC-B132-C702DAA71C4D}"/>
          </ac:cxnSpMkLst>
        </pc:cxnChg>
      </pc:sldChg>
      <pc:sldChg chg="addSp delSp modSp add mod ord modAnim">
        <pc:chgData name="Nora Bauriedl" userId="f9e4f283-00f6-40d5-8345-c0637deb9669" providerId="ADAL" clId="{9DE3A83B-DA97-4684-B4A2-FA38E646348E}" dt="2024-07-08T16:08:57.152" v="2515"/>
        <pc:sldMkLst>
          <pc:docMk/>
          <pc:sldMk cId="2291199768" sldId="2147473173"/>
        </pc:sldMkLst>
        <pc:spChg chg="add mod">
          <ac:chgData name="Nora Bauriedl" userId="f9e4f283-00f6-40d5-8345-c0637deb9669" providerId="ADAL" clId="{9DE3A83B-DA97-4684-B4A2-FA38E646348E}" dt="2024-07-08T16:08:11.416" v="2483" actId="1076"/>
          <ac:spMkLst>
            <pc:docMk/>
            <pc:sldMk cId="2291199768" sldId="2147473173"/>
            <ac:spMk id="2" creationId="{07791ACF-1BC2-023F-D139-88E7D0E3B1E5}"/>
          </ac:spMkLst>
        </pc:spChg>
        <pc:spChg chg="mod">
          <ac:chgData name="Nora Bauriedl" userId="f9e4f283-00f6-40d5-8345-c0637deb9669" providerId="ADAL" clId="{9DE3A83B-DA97-4684-B4A2-FA38E646348E}" dt="2024-07-08T12:27:52.198" v="1895" actId="20577"/>
          <ac:spMkLst>
            <pc:docMk/>
            <pc:sldMk cId="2291199768" sldId="2147473173"/>
            <ac:spMk id="3" creationId="{632F750E-5D35-41F3-953F-63877E45BC1D}"/>
          </ac:spMkLst>
        </pc:spChg>
        <pc:spChg chg="del">
          <ac:chgData name="Nora Bauriedl" userId="f9e4f283-00f6-40d5-8345-c0637deb9669" providerId="ADAL" clId="{9DE3A83B-DA97-4684-B4A2-FA38E646348E}" dt="2024-07-08T12:27:15.334" v="1858" actId="478"/>
          <ac:spMkLst>
            <pc:docMk/>
            <pc:sldMk cId="2291199768" sldId="2147473173"/>
            <ac:spMk id="7" creationId="{FC7FC303-13AE-3605-969D-31EE2037BF25}"/>
          </ac:spMkLst>
        </pc:spChg>
        <pc:spChg chg="del">
          <ac:chgData name="Nora Bauriedl" userId="f9e4f283-00f6-40d5-8345-c0637deb9669" providerId="ADAL" clId="{9DE3A83B-DA97-4684-B4A2-FA38E646348E}" dt="2024-07-08T12:27:16.479" v="1859" actId="478"/>
          <ac:spMkLst>
            <pc:docMk/>
            <pc:sldMk cId="2291199768" sldId="2147473173"/>
            <ac:spMk id="8" creationId="{9F3757C9-2EE8-B9ED-EA97-0A2E49A1BAFA}"/>
          </ac:spMkLst>
        </pc:spChg>
        <pc:spChg chg="add mod">
          <ac:chgData name="Nora Bauriedl" userId="f9e4f283-00f6-40d5-8345-c0637deb9669" providerId="ADAL" clId="{9DE3A83B-DA97-4684-B4A2-FA38E646348E}" dt="2024-07-08T12:31:38.127" v="1905" actId="14100"/>
          <ac:spMkLst>
            <pc:docMk/>
            <pc:sldMk cId="2291199768" sldId="2147473173"/>
            <ac:spMk id="11" creationId="{7FB3EC7A-73C4-CC42-FF0D-E0183CCE07CC}"/>
          </ac:spMkLst>
        </pc:spChg>
        <pc:spChg chg="add mod">
          <ac:chgData name="Nora Bauriedl" userId="f9e4f283-00f6-40d5-8345-c0637deb9669" providerId="ADAL" clId="{9DE3A83B-DA97-4684-B4A2-FA38E646348E}" dt="2024-07-08T16:08:30.044" v="2511" actId="14100"/>
          <ac:spMkLst>
            <pc:docMk/>
            <pc:sldMk cId="2291199768" sldId="2147473173"/>
            <ac:spMk id="12" creationId="{A9044513-A28D-A6EE-0EE0-4648568B5568}"/>
          </ac:spMkLst>
        </pc:spChg>
        <pc:spChg chg="add mod">
          <ac:chgData name="Nora Bauriedl" userId="f9e4f283-00f6-40d5-8345-c0637deb9669" providerId="ADAL" clId="{9DE3A83B-DA97-4684-B4A2-FA38E646348E}" dt="2024-07-08T12:31:46.921" v="1909" actId="1076"/>
          <ac:spMkLst>
            <pc:docMk/>
            <pc:sldMk cId="2291199768" sldId="2147473173"/>
            <ac:spMk id="13" creationId="{877ECD05-E16A-E2EA-AE97-95A88251CF47}"/>
          </ac:spMkLst>
        </pc:spChg>
        <pc:spChg chg="add mod">
          <ac:chgData name="Nora Bauriedl" userId="f9e4f283-00f6-40d5-8345-c0637deb9669" providerId="ADAL" clId="{9DE3A83B-DA97-4684-B4A2-FA38E646348E}" dt="2024-07-08T12:32:04.679" v="1913" actId="208"/>
          <ac:spMkLst>
            <pc:docMk/>
            <pc:sldMk cId="2291199768" sldId="2147473173"/>
            <ac:spMk id="14" creationId="{A1AE9E77-06D8-58AC-2772-50B360626DB0}"/>
          </ac:spMkLst>
        </pc:spChg>
        <pc:spChg chg="add mod">
          <ac:chgData name="Nora Bauriedl" userId="f9e4f283-00f6-40d5-8345-c0637deb9669" providerId="ADAL" clId="{9DE3A83B-DA97-4684-B4A2-FA38E646348E}" dt="2024-07-08T12:32:35.724" v="1921" actId="14100"/>
          <ac:spMkLst>
            <pc:docMk/>
            <pc:sldMk cId="2291199768" sldId="2147473173"/>
            <ac:spMk id="15" creationId="{614052F8-C527-C58A-4544-AAED57EC6FBE}"/>
          </ac:spMkLst>
        </pc:spChg>
        <pc:spChg chg="add mod">
          <ac:chgData name="Nora Bauriedl" userId="f9e4f283-00f6-40d5-8345-c0637deb9669" providerId="ADAL" clId="{9DE3A83B-DA97-4684-B4A2-FA38E646348E}" dt="2024-07-08T12:32:55.409" v="1926" actId="14100"/>
          <ac:spMkLst>
            <pc:docMk/>
            <pc:sldMk cId="2291199768" sldId="2147473173"/>
            <ac:spMk id="16" creationId="{84125C51-4B04-C368-8F1D-25D62801F36E}"/>
          </ac:spMkLst>
        </pc:spChg>
        <pc:spChg chg="add mod">
          <ac:chgData name="Nora Bauriedl" userId="f9e4f283-00f6-40d5-8345-c0637deb9669" providerId="ADAL" clId="{9DE3A83B-DA97-4684-B4A2-FA38E646348E}" dt="2024-07-08T12:33:34.848" v="1930" actId="14100"/>
          <ac:spMkLst>
            <pc:docMk/>
            <pc:sldMk cId="2291199768" sldId="2147473173"/>
            <ac:spMk id="17" creationId="{EE646E41-E49D-0856-388F-0A4542809D01}"/>
          </ac:spMkLst>
        </pc:spChg>
        <pc:picChg chg="del">
          <ac:chgData name="Nora Bauriedl" userId="f9e4f283-00f6-40d5-8345-c0637deb9669" providerId="ADAL" clId="{9DE3A83B-DA97-4684-B4A2-FA38E646348E}" dt="2024-07-08T12:27:12.825" v="1857" actId="478"/>
          <ac:picMkLst>
            <pc:docMk/>
            <pc:sldMk cId="2291199768" sldId="2147473173"/>
            <ac:picMk id="4" creationId="{73A4FD07-4025-1500-C3C7-E87B1D6BB680}"/>
          </ac:picMkLst>
        </pc:picChg>
        <pc:picChg chg="add mod">
          <ac:chgData name="Nora Bauriedl" userId="f9e4f283-00f6-40d5-8345-c0637deb9669" providerId="ADAL" clId="{9DE3A83B-DA97-4684-B4A2-FA38E646348E}" dt="2024-07-08T12:32:23.744" v="1918" actId="1076"/>
          <ac:picMkLst>
            <pc:docMk/>
            <pc:sldMk cId="2291199768" sldId="2147473173"/>
            <ac:picMk id="5" creationId="{5CEC2EDF-AB66-8095-9634-F068FA025D26}"/>
          </ac:picMkLst>
        </pc:picChg>
        <pc:picChg chg="del">
          <ac:chgData name="Nora Bauriedl" userId="f9e4f283-00f6-40d5-8345-c0637deb9669" providerId="ADAL" clId="{9DE3A83B-DA97-4684-B4A2-FA38E646348E}" dt="2024-07-08T12:27:12.055" v="1856" actId="478"/>
          <ac:picMkLst>
            <pc:docMk/>
            <pc:sldMk cId="2291199768" sldId="2147473173"/>
            <ac:picMk id="6" creationId="{A06886CA-EE23-B7C8-C792-07936EFD45C2}"/>
          </ac:picMkLst>
        </pc:picChg>
        <pc:picChg chg="add mod">
          <ac:chgData name="Nora Bauriedl" userId="f9e4f283-00f6-40d5-8345-c0637deb9669" providerId="ADAL" clId="{9DE3A83B-DA97-4684-B4A2-FA38E646348E}" dt="2024-07-08T12:34:54.627" v="1935" actId="692"/>
          <ac:picMkLst>
            <pc:docMk/>
            <pc:sldMk cId="2291199768" sldId="2147473173"/>
            <ac:picMk id="10" creationId="{E538D9A6-5281-98CC-5738-4F5B335E0381}"/>
          </ac:picMkLst>
        </pc:picChg>
      </pc:sldChg>
      <pc:sldChg chg="addSp delSp modSp add mod delAnim modAnim">
        <pc:chgData name="Nora Bauriedl" userId="f9e4f283-00f6-40d5-8345-c0637deb9669" providerId="ADAL" clId="{9DE3A83B-DA97-4684-B4A2-FA38E646348E}" dt="2024-07-11T08:21:29.301" v="3629" actId="14100"/>
        <pc:sldMkLst>
          <pc:docMk/>
          <pc:sldMk cId="39967280" sldId="2147473174"/>
        </pc:sldMkLst>
        <pc:spChg chg="del">
          <ac:chgData name="Nora Bauriedl" userId="f9e4f283-00f6-40d5-8345-c0637deb9669" providerId="ADAL" clId="{9DE3A83B-DA97-4684-B4A2-FA38E646348E}" dt="2024-07-11T07:58:47.749" v="3316" actId="478"/>
          <ac:spMkLst>
            <pc:docMk/>
            <pc:sldMk cId="39967280" sldId="2147473174"/>
            <ac:spMk id="2" creationId="{E7FDB808-3E27-448B-7917-257643051F1C}"/>
          </ac:spMkLst>
        </pc:spChg>
        <pc:spChg chg="mod">
          <ac:chgData name="Nora Bauriedl" userId="f9e4f283-00f6-40d5-8345-c0637deb9669" providerId="ADAL" clId="{9DE3A83B-DA97-4684-B4A2-FA38E646348E}" dt="2024-07-11T06:30:44.210" v="2870" actId="20577"/>
          <ac:spMkLst>
            <pc:docMk/>
            <pc:sldMk cId="39967280" sldId="2147473174"/>
            <ac:spMk id="3" creationId="{632F750E-5D35-41F3-953F-63877E45BC1D}"/>
          </ac:spMkLst>
        </pc:spChg>
        <pc:spChg chg="add mod">
          <ac:chgData name="Nora Bauriedl" userId="f9e4f283-00f6-40d5-8345-c0637deb9669" providerId="ADAL" clId="{9DE3A83B-DA97-4684-B4A2-FA38E646348E}" dt="2024-07-11T08:13:44.137" v="3519" actId="1076"/>
          <ac:spMkLst>
            <pc:docMk/>
            <pc:sldMk cId="39967280" sldId="2147473174"/>
            <ac:spMk id="4" creationId="{0F45CF65-3E8C-FF42-94D2-7C21412F8087}"/>
          </ac:spMkLst>
        </pc:spChg>
        <pc:spChg chg="add mod">
          <ac:chgData name="Nora Bauriedl" userId="f9e4f283-00f6-40d5-8345-c0637deb9669" providerId="ADAL" clId="{9DE3A83B-DA97-4684-B4A2-FA38E646348E}" dt="2024-07-11T08:14:11.764" v="3520" actId="1076"/>
          <ac:spMkLst>
            <pc:docMk/>
            <pc:sldMk cId="39967280" sldId="2147473174"/>
            <ac:spMk id="5" creationId="{0774C7F4-DD8F-8D0B-E6AE-18621E5A72FB}"/>
          </ac:spMkLst>
        </pc:spChg>
        <pc:spChg chg="mod">
          <ac:chgData name="Nora Bauriedl" userId="f9e4f283-00f6-40d5-8345-c0637deb9669" providerId="ADAL" clId="{9DE3A83B-DA97-4684-B4A2-FA38E646348E}" dt="2024-07-11T08:13:24.561" v="3515" actId="1076"/>
          <ac:spMkLst>
            <pc:docMk/>
            <pc:sldMk cId="39967280" sldId="2147473174"/>
            <ac:spMk id="6" creationId="{B85154DD-9DC2-04B0-1DE2-24A079F9B062}"/>
          </ac:spMkLst>
        </pc:spChg>
        <pc:spChg chg="add mod">
          <ac:chgData name="Nora Bauriedl" userId="f9e4f283-00f6-40d5-8345-c0637deb9669" providerId="ADAL" clId="{9DE3A83B-DA97-4684-B4A2-FA38E646348E}" dt="2024-07-11T08:19:11.136" v="3557" actId="255"/>
          <ac:spMkLst>
            <pc:docMk/>
            <pc:sldMk cId="39967280" sldId="2147473174"/>
            <ac:spMk id="7" creationId="{D49F9A35-9118-182F-657F-FE1D0B635922}"/>
          </ac:spMkLst>
        </pc:spChg>
        <pc:spChg chg="add mod">
          <ac:chgData name="Nora Bauriedl" userId="f9e4f283-00f6-40d5-8345-c0637deb9669" providerId="ADAL" clId="{9DE3A83B-DA97-4684-B4A2-FA38E646348E}" dt="2024-07-11T08:21:29.301" v="3629" actId="14100"/>
          <ac:spMkLst>
            <pc:docMk/>
            <pc:sldMk cId="39967280" sldId="2147473174"/>
            <ac:spMk id="10" creationId="{014927B5-2041-5249-A8D8-034C4A3A9786}"/>
          </ac:spMkLst>
        </pc:spChg>
        <pc:spChg chg="mod">
          <ac:chgData name="Nora Bauriedl" userId="f9e4f283-00f6-40d5-8345-c0637deb9669" providerId="ADAL" clId="{9DE3A83B-DA97-4684-B4A2-FA38E646348E}" dt="2024-07-11T08:13:30.048" v="3516" actId="1076"/>
          <ac:spMkLst>
            <pc:docMk/>
            <pc:sldMk cId="39967280" sldId="2147473174"/>
            <ac:spMk id="16" creationId="{A9DE6DCB-5ADB-F94C-C1F4-BA41CB0B9877}"/>
          </ac:spMkLst>
        </pc:spChg>
        <pc:spChg chg="mod">
          <ac:chgData name="Nora Bauriedl" userId="f9e4f283-00f6-40d5-8345-c0637deb9669" providerId="ADAL" clId="{9DE3A83B-DA97-4684-B4A2-FA38E646348E}" dt="2024-07-11T08:13:38.921" v="3518" actId="1076"/>
          <ac:spMkLst>
            <pc:docMk/>
            <pc:sldMk cId="39967280" sldId="2147473174"/>
            <ac:spMk id="22" creationId="{A89D3D81-910B-CE51-0CF4-AF731CF65699}"/>
          </ac:spMkLst>
        </pc:spChg>
        <pc:picChg chg="add mod">
          <ac:chgData name="Nora Bauriedl" userId="f9e4f283-00f6-40d5-8345-c0637deb9669" providerId="ADAL" clId="{9DE3A83B-DA97-4684-B4A2-FA38E646348E}" dt="2024-07-11T08:20:05.887" v="3563" actId="14100"/>
          <ac:picMkLst>
            <pc:docMk/>
            <pc:sldMk cId="39967280" sldId="2147473174"/>
            <ac:picMk id="8" creationId="{47C789FB-C354-C89E-7150-ED91CFFC3F70}"/>
          </ac:picMkLst>
        </pc:picChg>
        <pc:picChg chg="del">
          <ac:chgData name="Nora Bauriedl" userId="f9e4f283-00f6-40d5-8345-c0637deb9669" providerId="ADAL" clId="{9DE3A83B-DA97-4684-B4A2-FA38E646348E}" dt="2024-07-11T06:30:56.271" v="2871" actId="478"/>
          <ac:picMkLst>
            <pc:docMk/>
            <pc:sldMk cId="39967280" sldId="2147473174"/>
            <ac:picMk id="9" creationId="{629546C8-7828-36C8-36F2-B437304A0A04}"/>
          </ac:picMkLst>
        </pc:picChg>
        <pc:picChg chg="del">
          <ac:chgData name="Nora Bauriedl" userId="f9e4f283-00f6-40d5-8345-c0637deb9669" providerId="ADAL" clId="{9DE3A83B-DA97-4684-B4A2-FA38E646348E}" dt="2024-07-11T06:30:56.749" v="2872" actId="478"/>
          <ac:picMkLst>
            <pc:docMk/>
            <pc:sldMk cId="39967280" sldId="2147473174"/>
            <ac:picMk id="11" creationId="{7F3973EC-4B7A-E1EB-EA06-7F4303085954}"/>
          </ac:picMkLst>
        </pc:picChg>
        <pc:picChg chg="del">
          <ac:chgData name="Nora Bauriedl" userId="f9e4f283-00f6-40d5-8345-c0637deb9669" providerId="ADAL" clId="{9DE3A83B-DA97-4684-B4A2-FA38E646348E}" dt="2024-07-11T06:30:57.261" v="2873" actId="478"/>
          <ac:picMkLst>
            <pc:docMk/>
            <pc:sldMk cId="39967280" sldId="2147473174"/>
            <ac:picMk id="13" creationId="{337B5F2E-1210-9E4D-4858-D0CBD3C864B4}"/>
          </ac:picMkLst>
        </pc:picChg>
        <pc:picChg chg="del">
          <ac:chgData name="Nora Bauriedl" userId="f9e4f283-00f6-40d5-8345-c0637deb9669" providerId="ADAL" clId="{9DE3A83B-DA97-4684-B4A2-FA38E646348E}" dt="2024-07-11T06:30:57.842" v="2874" actId="478"/>
          <ac:picMkLst>
            <pc:docMk/>
            <pc:sldMk cId="39967280" sldId="2147473174"/>
            <ac:picMk id="15" creationId="{810980B3-DB3E-A8B6-45B1-9BCAA6DEDF03}"/>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85480D-74F3-4DD4-9F8F-A278745C5B01}" type="doc">
      <dgm:prSet loTypeId="urn:microsoft.com/office/officeart/2005/8/layout/hierarchy3" loCatId="hierarchy" qsTypeId="urn:microsoft.com/office/officeart/2005/8/quickstyle/simple1" qsCatId="simple" csTypeId="urn:microsoft.com/office/officeart/2005/8/colors/accent1_5" csCatId="accent1" phldr="1"/>
      <dgm:spPr/>
      <dgm:t>
        <a:bodyPr/>
        <a:lstStyle/>
        <a:p>
          <a:endParaRPr lang="en-US"/>
        </a:p>
      </dgm:t>
    </dgm:pt>
    <dgm:pt modelId="{124846FF-A6B9-495C-A829-4DEFF971A918}">
      <dgm:prSet phldrT="[Text]" phldr="0"/>
      <dgm:spPr/>
      <dgm:t>
        <a:bodyPr/>
        <a:lstStyle/>
        <a:p>
          <a:r>
            <a:rPr lang="en-US">
              <a:latin typeface="Arial"/>
            </a:rPr>
            <a:t>Requirements</a:t>
          </a:r>
          <a:endParaRPr lang="en-US"/>
        </a:p>
      </dgm:t>
    </dgm:pt>
    <dgm:pt modelId="{723CD392-E54F-4CD1-9B5B-1E7D13B9471B}" type="parTrans" cxnId="{69C9D806-4429-4765-B77C-38EF322606A4}">
      <dgm:prSet/>
      <dgm:spPr/>
      <dgm:t>
        <a:bodyPr/>
        <a:lstStyle/>
        <a:p>
          <a:endParaRPr lang="en-US"/>
        </a:p>
      </dgm:t>
    </dgm:pt>
    <dgm:pt modelId="{0E7861FD-785C-41A7-AFBD-31BCD3004104}" type="sibTrans" cxnId="{69C9D806-4429-4765-B77C-38EF322606A4}">
      <dgm:prSet/>
      <dgm:spPr/>
      <dgm:t>
        <a:bodyPr/>
        <a:lstStyle/>
        <a:p>
          <a:endParaRPr lang="en-US"/>
        </a:p>
      </dgm:t>
    </dgm:pt>
    <dgm:pt modelId="{7D03405F-B11C-4D32-BA8E-58442D61DE1B}">
      <dgm:prSet phldrT="[Text]" phldr="0"/>
      <dgm:spPr/>
      <dgm:t>
        <a:bodyPr/>
        <a:lstStyle/>
        <a:p>
          <a:pPr rtl="0"/>
          <a:r>
            <a:rPr lang="en-US">
              <a:latin typeface="Arial"/>
            </a:rPr>
            <a:t>Section 1: Mandatory Certifications</a:t>
          </a:r>
          <a:endParaRPr lang="en-US"/>
        </a:p>
      </dgm:t>
    </dgm:pt>
    <dgm:pt modelId="{AA762C4A-9185-4968-82AB-9AEC72FF8052}" type="parTrans" cxnId="{A677B8B9-CA8C-4D26-B466-253D98DEE7C8}">
      <dgm:prSet/>
      <dgm:spPr/>
      <dgm:t>
        <a:bodyPr/>
        <a:lstStyle/>
        <a:p>
          <a:endParaRPr lang="en-US"/>
        </a:p>
      </dgm:t>
    </dgm:pt>
    <dgm:pt modelId="{100F83FB-5FCC-4ECF-BB23-926BB3EB2B46}" type="sibTrans" cxnId="{A677B8B9-CA8C-4D26-B466-253D98DEE7C8}">
      <dgm:prSet/>
      <dgm:spPr/>
      <dgm:t>
        <a:bodyPr/>
        <a:lstStyle/>
        <a:p>
          <a:endParaRPr lang="en-US"/>
        </a:p>
      </dgm:t>
    </dgm:pt>
    <dgm:pt modelId="{FF536161-8F7D-4A9D-8185-7598B2836A4D}">
      <dgm:prSet phldrT="[Text]" phldr="0"/>
      <dgm:spPr/>
      <dgm:t>
        <a:bodyPr/>
        <a:lstStyle/>
        <a:p>
          <a:pPr rtl="0"/>
          <a:r>
            <a:rPr lang="en-US">
              <a:latin typeface="Arial"/>
            </a:rPr>
            <a:t>Sections 2: Technical Specifications</a:t>
          </a:r>
          <a:endParaRPr lang="en-US"/>
        </a:p>
      </dgm:t>
    </dgm:pt>
    <dgm:pt modelId="{0650F29C-0306-4C1B-AD3E-C00D321AF426}" type="parTrans" cxnId="{EFEA327B-590D-4B35-8D9C-76C5558B6D3B}">
      <dgm:prSet/>
      <dgm:spPr/>
      <dgm:t>
        <a:bodyPr/>
        <a:lstStyle/>
        <a:p>
          <a:endParaRPr lang="en-US"/>
        </a:p>
      </dgm:t>
    </dgm:pt>
    <dgm:pt modelId="{CE51BEAB-D0AE-4493-BB1C-D48744A559EB}" type="sibTrans" cxnId="{EFEA327B-590D-4B35-8D9C-76C5558B6D3B}">
      <dgm:prSet/>
      <dgm:spPr/>
      <dgm:t>
        <a:bodyPr/>
        <a:lstStyle/>
        <a:p>
          <a:endParaRPr lang="en-US"/>
        </a:p>
      </dgm:t>
    </dgm:pt>
    <dgm:pt modelId="{920347AB-04BC-433C-88F4-52D6B9DD8D37}">
      <dgm:prSet phldr="0"/>
      <dgm:spPr/>
      <dgm:t>
        <a:bodyPr/>
        <a:lstStyle/>
        <a:p>
          <a:pPr rtl="0"/>
          <a:r>
            <a:rPr lang="en-US" dirty="0">
              <a:latin typeface="Arial"/>
            </a:rPr>
            <a:t>Sections 3: Financial proposal</a:t>
          </a:r>
        </a:p>
      </dgm:t>
    </dgm:pt>
    <dgm:pt modelId="{5742DB79-2B48-4542-AF37-EBB1876AC25D}" type="parTrans" cxnId="{8B3ADC6D-CE35-4DB2-A272-50ABE4E2CBD1}">
      <dgm:prSet/>
      <dgm:spPr/>
      <dgm:t>
        <a:bodyPr/>
        <a:lstStyle/>
        <a:p>
          <a:endParaRPr lang="en-US"/>
        </a:p>
      </dgm:t>
    </dgm:pt>
    <dgm:pt modelId="{95E5A0A9-7978-4873-8B38-669242E39307}" type="sibTrans" cxnId="{8B3ADC6D-CE35-4DB2-A272-50ABE4E2CBD1}">
      <dgm:prSet/>
      <dgm:spPr/>
      <dgm:t>
        <a:bodyPr/>
        <a:lstStyle/>
        <a:p>
          <a:endParaRPr lang="en-US"/>
        </a:p>
      </dgm:t>
    </dgm:pt>
    <dgm:pt modelId="{37161DF9-8E91-4009-9EE9-1AEE2603EFD0}" type="pres">
      <dgm:prSet presAssocID="{5F85480D-74F3-4DD4-9F8F-A278745C5B01}" presName="diagram" presStyleCnt="0">
        <dgm:presLayoutVars>
          <dgm:chPref val="1"/>
          <dgm:dir/>
          <dgm:animOne val="branch"/>
          <dgm:animLvl val="lvl"/>
          <dgm:resizeHandles/>
        </dgm:presLayoutVars>
      </dgm:prSet>
      <dgm:spPr/>
    </dgm:pt>
    <dgm:pt modelId="{E5ABE6BD-9A0B-4C18-B8D7-563A2ADCABB2}" type="pres">
      <dgm:prSet presAssocID="{124846FF-A6B9-495C-A829-4DEFF971A918}" presName="root" presStyleCnt="0"/>
      <dgm:spPr/>
    </dgm:pt>
    <dgm:pt modelId="{2C7C9E70-FBB7-4668-AAEA-E419166970C5}" type="pres">
      <dgm:prSet presAssocID="{124846FF-A6B9-495C-A829-4DEFF971A918}" presName="rootComposite" presStyleCnt="0"/>
      <dgm:spPr/>
    </dgm:pt>
    <dgm:pt modelId="{64B0D403-F37E-4B40-853C-07E4AADDF11B}" type="pres">
      <dgm:prSet presAssocID="{124846FF-A6B9-495C-A829-4DEFF971A918}" presName="rootText" presStyleLbl="node1" presStyleIdx="0" presStyleCnt="1"/>
      <dgm:spPr/>
    </dgm:pt>
    <dgm:pt modelId="{071FAC93-7C7B-4E19-9AB6-3D2E73A888C7}" type="pres">
      <dgm:prSet presAssocID="{124846FF-A6B9-495C-A829-4DEFF971A918}" presName="rootConnector" presStyleLbl="node1" presStyleIdx="0" presStyleCnt="1"/>
      <dgm:spPr/>
    </dgm:pt>
    <dgm:pt modelId="{F6ECBF9F-F382-4D5F-9AF1-DE32634F8570}" type="pres">
      <dgm:prSet presAssocID="{124846FF-A6B9-495C-A829-4DEFF971A918}" presName="childShape" presStyleCnt="0"/>
      <dgm:spPr/>
    </dgm:pt>
    <dgm:pt modelId="{7E399CF0-154B-458A-A24E-55177746B3C7}" type="pres">
      <dgm:prSet presAssocID="{AA762C4A-9185-4968-82AB-9AEC72FF8052}" presName="Name13" presStyleLbl="parChTrans1D2" presStyleIdx="0" presStyleCnt="3"/>
      <dgm:spPr/>
    </dgm:pt>
    <dgm:pt modelId="{5B01C001-C64D-4B5E-B5B9-2529638C5DDF}" type="pres">
      <dgm:prSet presAssocID="{7D03405F-B11C-4D32-BA8E-58442D61DE1B}" presName="childText" presStyleLbl="bgAcc1" presStyleIdx="0" presStyleCnt="3">
        <dgm:presLayoutVars>
          <dgm:bulletEnabled val="1"/>
        </dgm:presLayoutVars>
      </dgm:prSet>
      <dgm:spPr/>
    </dgm:pt>
    <dgm:pt modelId="{18803B9D-00F7-4991-8D3F-374B20618614}" type="pres">
      <dgm:prSet presAssocID="{0650F29C-0306-4C1B-AD3E-C00D321AF426}" presName="Name13" presStyleLbl="parChTrans1D2" presStyleIdx="1" presStyleCnt="3"/>
      <dgm:spPr/>
    </dgm:pt>
    <dgm:pt modelId="{02A48144-ED52-432A-BB50-544F9F5B5C94}" type="pres">
      <dgm:prSet presAssocID="{FF536161-8F7D-4A9D-8185-7598B2836A4D}" presName="childText" presStyleLbl="bgAcc1" presStyleIdx="1" presStyleCnt="3">
        <dgm:presLayoutVars>
          <dgm:bulletEnabled val="1"/>
        </dgm:presLayoutVars>
      </dgm:prSet>
      <dgm:spPr/>
    </dgm:pt>
    <dgm:pt modelId="{334FD68D-FAD8-4765-8301-BC9F30E03641}" type="pres">
      <dgm:prSet presAssocID="{5742DB79-2B48-4542-AF37-EBB1876AC25D}" presName="Name13" presStyleLbl="parChTrans1D2" presStyleIdx="2" presStyleCnt="3"/>
      <dgm:spPr/>
    </dgm:pt>
    <dgm:pt modelId="{C49038D5-8B1F-4992-8EEB-CB9D260EC120}" type="pres">
      <dgm:prSet presAssocID="{920347AB-04BC-433C-88F4-52D6B9DD8D37}" presName="childText" presStyleLbl="bgAcc1" presStyleIdx="2" presStyleCnt="3">
        <dgm:presLayoutVars>
          <dgm:bulletEnabled val="1"/>
        </dgm:presLayoutVars>
      </dgm:prSet>
      <dgm:spPr/>
    </dgm:pt>
  </dgm:ptLst>
  <dgm:cxnLst>
    <dgm:cxn modelId="{02B72200-FD83-4342-887A-AFA75DED2B9E}" type="presOf" srcId="{124846FF-A6B9-495C-A829-4DEFF971A918}" destId="{64B0D403-F37E-4B40-853C-07E4AADDF11B}" srcOrd="0" destOrd="0" presId="urn:microsoft.com/office/officeart/2005/8/layout/hierarchy3"/>
    <dgm:cxn modelId="{69C9D806-4429-4765-B77C-38EF322606A4}" srcId="{5F85480D-74F3-4DD4-9F8F-A278745C5B01}" destId="{124846FF-A6B9-495C-A829-4DEFF971A918}" srcOrd="0" destOrd="0" parTransId="{723CD392-E54F-4CD1-9B5B-1E7D13B9471B}" sibTransId="{0E7861FD-785C-41A7-AFBD-31BCD3004104}"/>
    <dgm:cxn modelId="{74CFB335-93A3-4A2F-A678-78FC2EAFBE8D}" type="presOf" srcId="{5742DB79-2B48-4542-AF37-EBB1876AC25D}" destId="{334FD68D-FAD8-4765-8301-BC9F30E03641}" srcOrd="0" destOrd="0" presId="urn:microsoft.com/office/officeart/2005/8/layout/hierarchy3"/>
    <dgm:cxn modelId="{1111F740-2D36-4EAA-BCBC-9B94C869EAE4}" type="presOf" srcId="{7D03405F-B11C-4D32-BA8E-58442D61DE1B}" destId="{5B01C001-C64D-4B5E-B5B9-2529638C5DDF}" srcOrd="0" destOrd="0" presId="urn:microsoft.com/office/officeart/2005/8/layout/hierarchy3"/>
    <dgm:cxn modelId="{37CE4C4C-35AB-49D8-AEF4-BF92819A9F7A}" type="presOf" srcId="{5F85480D-74F3-4DD4-9F8F-A278745C5B01}" destId="{37161DF9-8E91-4009-9EE9-1AEE2603EFD0}" srcOrd="0" destOrd="0" presId="urn:microsoft.com/office/officeart/2005/8/layout/hierarchy3"/>
    <dgm:cxn modelId="{8B3ADC6D-CE35-4DB2-A272-50ABE4E2CBD1}" srcId="{124846FF-A6B9-495C-A829-4DEFF971A918}" destId="{920347AB-04BC-433C-88F4-52D6B9DD8D37}" srcOrd="2" destOrd="0" parTransId="{5742DB79-2B48-4542-AF37-EBB1876AC25D}" sibTransId="{95E5A0A9-7978-4873-8B38-669242E39307}"/>
    <dgm:cxn modelId="{7DCC6F6E-5E13-426C-AD6D-B50C6458186D}" type="presOf" srcId="{FF536161-8F7D-4A9D-8185-7598B2836A4D}" destId="{02A48144-ED52-432A-BB50-544F9F5B5C94}" srcOrd="0" destOrd="0" presId="urn:microsoft.com/office/officeart/2005/8/layout/hierarchy3"/>
    <dgm:cxn modelId="{EFEA327B-590D-4B35-8D9C-76C5558B6D3B}" srcId="{124846FF-A6B9-495C-A829-4DEFF971A918}" destId="{FF536161-8F7D-4A9D-8185-7598B2836A4D}" srcOrd="1" destOrd="0" parTransId="{0650F29C-0306-4C1B-AD3E-C00D321AF426}" sibTransId="{CE51BEAB-D0AE-4493-BB1C-D48744A559EB}"/>
    <dgm:cxn modelId="{0C8D0B7C-48BD-49CD-A247-136193A97111}" type="presOf" srcId="{124846FF-A6B9-495C-A829-4DEFF971A918}" destId="{071FAC93-7C7B-4E19-9AB6-3D2E73A888C7}" srcOrd="1" destOrd="0" presId="urn:microsoft.com/office/officeart/2005/8/layout/hierarchy3"/>
    <dgm:cxn modelId="{11C8287D-6CB4-4320-B08E-B588EC76CFA2}" type="presOf" srcId="{AA762C4A-9185-4968-82AB-9AEC72FF8052}" destId="{7E399CF0-154B-458A-A24E-55177746B3C7}" srcOrd="0" destOrd="0" presId="urn:microsoft.com/office/officeart/2005/8/layout/hierarchy3"/>
    <dgm:cxn modelId="{A677B8B9-CA8C-4D26-B466-253D98DEE7C8}" srcId="{124846FF-A6B9-495C-A829-4DEFF971A918}" destId="{7D03405F-B11C-4D32-BA8E-58442D61DE1B}" srcOrd="0" destOrd="0" parTransId="{AA762C4A-9185-4968-82AB-9AEC72FF8052}" sibTransId="{100F83FB-5FCC-4ECF-BB23-926BB3EB2B46}"/>
    <dgm:cxn modelId="{D59706F6-3224-4CE8-8725-0C74B4F0B97A}" type="presOf" srcId="{920347AB-04BC-433C-88F4-52D6B9DD8D37}" destId="{C49038D5-8B1F-4992-8EEB-CB9D260EC120}" srcOrd="0" destOrd="0" presId="urn:microsoft.com/office/officeart/2005/8/layout/hierarchy3"/>
    <dgm:cxn modelId="{E94919F6-943E-4A0C-9311-F3DD9C161646}" type="presOf" srcId="{0650F29C-0306-4C1B-AD3E-C00D321AF426}" destId="{18803B9D-00F7-4991-8D3F-374B20618614}" srcOrd="0" destOrd="0" presId="urn:microsoft.com/office/officeart/2005/8/layout/hierarchy3"/>
    <dgm:cxn modelId="{71255F22-407E-4058-9188-9D907B7D96D6}" type="presParOf" srcId="{37161DF9-8E91-4009-9EE9-1AEE2603EFD0}" destId="{E5ABE6BD-9A0B-4C18-B8D7-563A2ADCABB2}" srcOrd="0" destOrd="0" presId="urn:microsoft.com/office/officeart/2005/8/layout/hierarchy3"/>
    <dgm:cxn modelId="{1575A65C-8430-4A4E-86BE-139DBDEADE71}" type="presParOf" srcId="{E5ABE6BD-9A0B-4C18-B8D7-563A2ADCABB2}" destId="{2C7C9E70-FBB7-4668-AAEA-E419166970C5}" srcOrd="0" destOrd="0" presId="urn:microsoft.com/office/officeart/2005/8/layout/hierarchy3"/>
    <dgm:cxn modelId="{089D6956-8083-4276-A2D6-14CE0A1A2B19}" type="presParOf" srcId="{2C7C9E70-FBB7-4668-AAEA-E419166970C5}" destId="{64B0D403-F37E-4B40-853C-07E4AADDF11B}" srcOrd="0" destOrd="0" presId="urn:microsoft.com/office/officeart/2005/8/layout/hierarchy3"/>
    <dgm:cxn modelId="{7755243D-A2A2-4BC2-948C-E0D64B67B514}" type="presParOf" srcId="{2C7C9E70-FBB7-4668-AAEA-E419166970C5}" destId="{071FAC93-7C7B-4E19-9AB6-3D2E73A888C7}" srcOrd="1" destOrd="0" presId="urn:microsoft.com/office/officeart/2005/8/layout/hierarchy3"/>
    <dgm:cxn modelId="{F3D9F773-15E3-41EA-961F-D69B209172AC}" type="presParOf" srcId="{E5ABE6BD-9A0B-4C18-B8D7-563A2ADCABB2}" destId="{F6ECBF9F-F382-4D5F-9AF1-DE32634F8570}" srcOrd="1" destOrd="0" presId="urn:microsoft.com/office/officeart/2005/8/layout/hierarchy3"/>
    <dgm:cxn modelId="{B2899613-E324-48D9-9301-F0EE49B0050B}" type="presParOf" srcId="{F6ECBF9F-F382-4D5F-9AF1-DE32634F8570}" destId="{7E399CF0-154B-458A-A24E-55177746B3C7}" srcOrd="0" destOrd="0" presId="urn:microsoft.com/office/officeart/2005/8/layout/hierarchy3"/>
    <dgm:cxn modelId="{E629FD9A-3165-45D7-82C5-700D576376C6}" type="presParOf" srcId="{F6ECBF9F-F382-4D5F-9AF1-DE32634F8570}" destId="{5B01C001-C64D-4B5E-B5B9-2529638C5DDF}" srcOrd="1" destOrd="0" presId="urn:microsoft.com/office/officeart/2005/8/layout/hierarchy3"/>
    <dgm:cxn modelId="{0F5A1628-F9F2-40AC-8088-A3686117D821}" type="presParOf" srcId="{F6ECBF9F-F382-4D5F-9AF1-DE32634F8570}" destId="{18803B9D-00F7-4991-8D3F-374B20618614}" srcOrd="2" destOrd="0" presId="urn:microsoft.com/office/officeart/2005/8/layout/hierarchy3"/>
    <dgm:cxn modelId="{131BA910-E21C-4944-BC2B-A8165963C2A1}" type="presParOf" srcId="{F6ECBF9F-F382-4D5F-9AF1-DE32634F8570}" destId="{02A48144-ED52-432A-BB50-544F9F5B5C94}" srcOrd="3" destOrd="0" presId="urn:microsoft.com/office/officeart/2005/8/layout/hierarchy3"/>
    <dgm:cxn modelId="{DCCC36C0-947C-4619-9A94-907FF3822AA2}" type="presParOf" srcId="{F6ECBF9F-F382-4D5F-9AF1-DE32634F8570}" destId="{334FD68D-FAD8-4765-8301-BC9F30E03641}" srcOrd="4" destOrd="0" presId="urn:microsoft.com/office/officeart/2005/8/layout/hierarchy3"/>
    <dgm:cxn modelId="{488084D9-2FDD-49AD-9C67-F50296BA0121}" type="presParOf" srcId="{F6ECBF9F-F382-4D5F-9AF1-DE32634F8570}" destId="{C49038D5-8B1F-4992-8EEB-CB9D260EC120}" srcOrd="5" destOrd="0" presId="urn:microsoft.com/office/officeart/2005/8/layout/hierarchy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0D403-F37E-4B40-853C-07E4AADDF11B}">
      <dsp:nvSpPr>
        <dsp:cNvPr id="0" name=""/>
        <dsp:cNvSpPr/>
      </dsp:nvSpPr>
      <dsp:spPr>
        <a:xfrm>
          <a:off x="2218526" y="527"/>
          <a:ext cx="878585" cy="439292"/>
        </a:xfrm>
        <a:prstGeom prst="roundRect">
          <a:avLst>
            <a:gd name="adj" fmla="val 10000"/>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kern="1200">
              <a:latin typeface="Arial"/>
            </a:rPr>
            <a:t>Requirements</a:t>
          </a:r>
          <a:endParaRPr lang="en-US" sz="1000" kern="1200"/>
        </a:p>
      </dsp:txBody>
      <dsp:txXfrm>
        <a:off x="2231392" y="13393"/>
        <a:ext cx="852853" cy="413560"/>
      </dsp:txXfrm>
    </dsp:sp>
    <dsp:sp modelId="{7E399CF0-154B-458A-A24E-55177746B3C7}">
      <dsp:nvSpPr>
        <dsp:cNvPr id="0" name=""/>
        <dsp:cNvSpPr/>
      </dsp:nvSpPr>
      <dsp:spPr>
        <a:xfrm>
          <a:off x="2260665" y="439820"/>
          <a:ext cx="91440" cy="329469"/>
        </a:xfrm>
        <a:custGeom>
          <a:avLst/>
          <a:gdLst/>
          <a:ahLst/>
          <a:cxnLst/>
          <a:rect l="0" t="0" r="0" b="0"/>
          <a:pathLst>
            <a:path>
              <a:moveTo>
                <a:pt x="45720" y="0"/>
              </a:moveTo>
              <a:lnTo>
                <a:pt x="45720" y="329469"/>
              </a:lnTo>
              <a:lnTo>
                <a:pt x="133578" y="329469"/>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01C001-C64D-4B5E-B5B9-2529638C5DDF}">
      <dsp:nvSpPr>
        <dsp:cNvPr id="0" name=""/>
        <dsp:cNvSpPr/>
      </dsp:nvSpPr>
      <dsp:spPr>
        <a:xfrm>
          <a:off x="2394243" y="549643"/>
          <a:ext cx="702868" cy="439292"/>
        </a:xfrm>
        <a:prstGeom prst="roundRect">
          <a:avLst>
            <a:gd name="adj" fmla="val 10000"/>
          </a:avLst>
        </a:prstGeom>
        <a:solidFill>
          <a:schemeClr val="lt1">
            <a:alpha val="90000"/>
            <a:hueOff val="0"/>
            <a:satOff val="0"/>
            <a:lumOff val="0"/>
            <a:alphaOff val="0"/>
          </a:schemeClr>
        </a:solidFill>
        <a:ln w="2540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rtl="0">
            <a:lnSpc>
              <a:spcPct val="90000"/>
            </a:lnSpc>
            <a:spcBef>
              <a:spcPct val="0"/>
            </a:spcBef>
            <a:spcAft>
              <a:spcPct val="35000"/>
            </a:spcAft>
            <a:buNone/>
          </a:pPr>
          <a:r>
            <a:rPr lang="en-US" sz="800" kern="1200">
              <a:latin typeface="Arial"/>
            </a:rPr>
            <a:t>Section 1: Mandatory Certifications</a:t>
          </a:r>
          <a:endParaRPr lang="en-US" sz="800" kern="1200"/>
        </a:p>
      </dsp:txBody>
      <dsp:txXfrm>
        <a:off x="2407109" y="562509"/>
        <a:ext cx="677136" cy="413560"/>
      </dsp:txXfrm>
    </dsp:sp>
    <dsp:sp modelId="{18803B9D-00F7-4991-8D3F-374B20618614}">
      <dsp:nvSpPr>
        <dsp:cNvPr id="0" name=""/>
        <dsp:cNvSpPr/>
      </dsp:nvSpPr>
      <dsp:spPr>
        <a:xfrm>
          <a:off x="2260665" y="439820"/>
          <a:ext cx="91440" cy="878585"/>
        </a:xfrm>
        <a:custGeom>
          <a:avLst/>
          <a:gdLst/>
          <a:ahLst/>
          <a:cxnLst/>
          <a:rect l="0" t="0" r="0" b="0"/>
          <a:pathLst>
            <a:path>
              <a:moveTo>
                <a:pt x="45720" y="0"/>
              </a:moveTo>
              <a:lnTo>
                <a:pt x="45720" y="878585"/>
              </a:lnTo>
              <a:lnTo>
                <a:pt x="133578" y="878585"/>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A48144-ED52-432A-BB50-544F9F5B5C94}">
      <dsp:nvSpPr>
        <dsp:cNvPr id="0" name=""/>
        <dsp:cNvSpPr/>
      </dsp:nvSpPr>
      <dsp:spPr>
        <a:xfrm>
          <a:off x="2394243" y="1098760"/>
          <a:ext cx="702868" cy="439292"/>
        </a:xfrm>
        <a:prstGeom prst="roundRect">
          <a:avLst>
            <a:gd name="adj" fmla="val 10000"/>
          </a:avLst>
        </a:prstGeom>
        <a:solidFill>
          <a:schemeClr val="lt1">
            <a:alpha val="90000"/>
            <a:hueOff val="0"/>
            <a:satOff val="0"/>
            <a:lumOff val="0"/>
            <a:alphaOff val="0"/>
          </a:schemeClr>
        </a:solidFill>
        <a:ln w="25400" cap="flat" cmpd="sng" algn="ctr">
          <a:solidFill>
            <a:schemeClr val="accent1">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rtl="0">
            <a:lnSpc>
              <a:spcPct val="90000"/>
            </a:lnSpc>
            <a:spcBef>
              <a:spcPct val="0"/>
            </a:spcBef>
            <a:spcAft>
              <a:spcPct val="35000"/>
            </a:spcAft>
            <a:buNone/>
          </a:pPr>
          <a:r>
            <a:rPr lang="en-US" sz="800" kern="1200">
              <a:latin typeface="Arial"/>
            </a:rPr>
            <a:t>Sections 2: Technical Specifications</a:t>
          </a:r>
          <a:endParaRPr lang="en-US" sz="800" kern="1200"/>
        </a:p>
      </dsp:txBody>
      <dsp:txXfrm>
        <a:off x="2407109" y="1111626"/>
        <a:ext cx="677136" cy="413560"/>
      </dsp:txXfrm>
    </dsp:sp>
    <dsp:sp modelId="{334FD68D-FAD8-4765-8301-BC9F30E03641}">
      <dsp:nvSpPr>
        <dsp:cNvPr id="0" name=""/>
        <dsp:cNvSpPr/>
      </dsp:nvSpPr>
      <dsp:spPr>
        <a:xfrm>
          <a:off x="2260665" y="439820"/>
          <a:ext cx="91440" cy="1427701"/>
        </a:xfrm>
        <a:custGeom>
          <a:avLst/>
          <a:gdLst/>
          <a:ahLst/>
          <a:cxnLst/>
          <a:rect l="0" t="0" r="0" b="0"/>
          <a:pathLst>
            <a:path>
              <a:moveTo>
                <a:pt x="45720" y="0"/>
              </a:moveTo>
              <a:lnTo>
                <a:pt x="45720" y="1427701"/>
              </a:lnTo>
              <a:lnTo>
                <a:pt x="133578" y="1427701"/>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9038D5-8B1F-4992-8EEB-CB9D260EC120}">
      <dsp:nvSpPr>
        <dsp:cNvPr id="0" name=""/>
        <dsp:cNvSpPr/>
      </dsp:nvSpPr>
      <dsp:spPr>
        <a:xfrm>
          <a:off x="2394243" y="1647876"/>
          <a:ext cx="702868" cy="439292"/>
        </a:xfrm>
        <a:prstGeom prst="roundRect">
          <a:avLst>
            <a:gd name="adj" fmla="val 10000"/>
          </a:avLst>
        </a:prstGeom>
        <a:solidFill>
          <a:schemeClr val="lt1">
            <a:alpha val="90000"/>
            <a:hueOff val="0"/>
            <a:satOff val="0"/>
            <a:lumOff val="0"/>
            <a:alphaOff val="0"/>
          </a:schemeClr>
        </a:solidFill>
        <a:ln w="25400" cap="flat" cmpd="sng" algn="ctr">
          <a:solidFill>
            <a:schemeClr val="accent1">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rtl="0">
            <a:lnSpc>
              <a:spcPct val="90000"/>
            </a:lnSpc>
            <a:spcBef>
              <a:spcPct val="0"/>
            </a:spcBef>
            <a:spcAft>
              <a:spcPct val="35000"/>
            </a:spcAft>
            <a:buNone/>
          </a:pPr>
          <a:r>
            <a:rPr lang="en-US" sz="800" kern="1200" dirty="0">
              <a:latin typeface="Arial"/>
            </a:rPr>
            <a:t>Sections 3: Financial proposal</a:t>
          </a:r>
        </a:p>
      </dsp:txBody>
      <dsp:txXfrm>
        <a:off x="2407109" y="1660742"/>
        <a:ext cx="677136" cy="41356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588" y="0"/>
            <a:ext cx="3169920" cy="481727"/>
          </a:xfrm>
          <a:prstGeom prst="rect">
            <a:avLst/>
          </a:prstGeom>
        </p:spPr>
        <p:txBody>
          <a:bodyPr vert="horz" lIns="91440" tIns="45720" rIns="91440" bIns="45720" rtlCol="0"/>
          <a:lstStyle>
            <a:lvl1pPr algn="r">
              <a:defRPr sz="1200"/>
            </a:lvl1pPr>
          </a:lstStyle>
          <a:p>
            <a:fld id="{81E213F5-63B8-4A5B-9B91-10EF3606BAC1}" type="datetimeFigureOut">
              <a:t>7/11/2024</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521" y="4620578"/>
            <a:ext cx="5852160" cy="378047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588" y="9119474"/>
            <a:ext cx="3169920" cy="481726"/>
          </a:xfrm>
          <a:prstGeom prst="rect">
            <a:avLst/>
          </a:prstGeom>
        </p:spPr>
        <p:txBody>
          <a:bodyPr vert="horz" lIns="91440" tIns="45720" rIns="91440" bIns="45720" rtlCol="0" anchor="b"/>
          <a:lstStyle>
            <a:lvl1pPr algn="r">
              <a:defRPr sz="1200"/>
            </a:lvl1pPr>
          </a:lstStyle>
          <a:p>
            <a:fld id="{F9233175-A0A6-4B09-9672-8269E2D54E94}" type="slidenum">
              <a:t>‹#›</a:t>
            </a:fld>
            <a:endParaRPr lang="en-US"/>
          </a:p>
        </p:txBody>
      </p:sp>
    </p:spTree>
    <p:extLst>
      <p:ext uri="{BB962C8B-B14F-4D97-AF65-F5344CB8AC3E}">
        <p14:creationId xmlns:p14="http://schemas.microsoft.com/office/powerpoint/2010/main" val="3798754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F9233175-A0A6-4B09-9672-8269E2D54E94}" type="slidenum">
              <a:rPr lang="en-PH" smtClean="0"/>
              <a:t>2</a:t>
            </a:fld>
            <a:endParaRPr lang="en-PH"/>
          </a:p>
        </p:txBody>
      </p:sp>
    </p:spTree>
    <p:extLst>
      <p:ext uri="{BB962C8B-B14F-4D97-AF65-F5344CB8AC3E}">
        <p14:creationId xmlns:p14="http://schemas.microsoft.com/office/powerpoint/2010/main" val="1472876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12</a:t>
            </a:fld>
            <a:endParaRPr lang="en-PH"/>
          </a:p>
        </p:txBody>
      </p:sp>
    </p:spTree>
    <p:extLst>
      <p:ext uri="{BB962C8B-B14F-4D97-AF65-F5344CB8AC3E}">
        <p14:creationId xmlns:p14="http://schemas.microsoft.com/office/powerpoint/2010/main" val="1887215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13</a:t>
            </a:fld>
            <a:endParaRPr lang="en-PH"/>
          </a:p>
        </p:txBody>
      </p:sp>
    </p:spTree>
    <p:extLst>
      <p:ext uri="{BB962C8B-B14F-4D97-AF65-F5344CB8AC3E}">
        <p14:creationId xmlns:p14="http://schemas.microsoft.com/office/powerpoint/2010/main" val="3563556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14</a:t>
            </a:fld>
            <a:endParaRPr lang="en-PH"/>
          </a:p>
        </p:txBody>
      </p:sp>
    </p:spTree>
    <p:extLst>
      <p:ext uri="{BB962C8B-B14F-4D97-AF65-F5344CB8AC3E}">
        <p14:creationId xmlns:p14="http://schemas.microsoft.com/office/powerpoint/2010/main" val="4214407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15</a:t>
            </a:fld>
            <a:endParaRPr lang="en-PH"/>
          </a:p>
        </p:txBody>
      </p:sp>
    </p:spTree>
    <p:extLst>
      <p:ext uri="{BB962C8B-B14F-4D97-AF65-F5344CB8AC3E}">
        <p14:creationId xmlns:p14="http://schemas.microsoft.com/office/powerpoint/2010/main" val="2368107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b="0" dirty="0"/>
          </a:p>
          <a:p>
            <a:br>
              <a:rPr lang="en-PH" b="0" dirty="0"/>
            </a:br>
            <a:endParaRPr lang="en-PH" b="1" dirty="0"/>
          </a:p>
        </p:txBody>
      </p:sp>
      <p:sp>
        <p:nvSpPr>
          <p:cNvPr id="4" name="Slide Number Placeholder 3"/>
          <p:cNvSpPr>
            <a:spLocks noGrp="1"/>
          </p:cNvSpPr>
          <p:nvPr>
            <p:ph type="sldNum" sz="quarter" idx="5"/>
          </p:nvPr>
        </p:nvSpPr>
        <p:spPr/>
        <p:txBody>
          <a:bodyPr/>
          <a:lstStyle/>
          <a:p>
            <a:fld id="{F9233175-A0A6-4B09-9672-8269E2D54E94}" type="slidenum">
              <a:rPr lang="en-PH" smtClean="0"/>
              <a:t>16</a:t>
            </a:fld>
            <a:endParaRPr lang="en-PH"/>
          </a:p>
        </p:txBody>
      </p:sp>
    </p:spTree>
    <p:extLst>
      <p:ext uri="{BB962C8B-B14F-4D97-AF65-F5344CB8AC3E}">
        <p14:creationId xmlns:p14="http://schemas.microsoft.com/office/powerpoint/2010/main" val="26377299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b="0" dirty="0"/>
          </a:p>
          <a:p>
            <a:br>
              <a:rPr lang="en-PH" b="0" dirty="0"/>
            </a:br>
            <a:endParaRPr lang="en-PH" b="1" dirty="0"/>
          </a:p>
        </p:txBody>
      </p:sp>
      <p:sp>
        <p:nvSpPr>
          <p:cNvPr id="4" name="Slide Number Placeholder 3"/>
          <p:cNvSpPr>
            <a:spLocks noGrp="1"/>
          </p:cNvSpPr>
          <p:nvPr>
            <p:ph type="sldNum" sz="quarter" idx="5"/>
          </p:nvPr>
        </p:nvSpPr>
        <p:spPr/>
        <p:txBody>
          <a:bodyPr/>
          <a:lstStyle/>
          <a:p>
            <a:fld id="{F9233175-A0A6-4B09-9672-8269E2D54E94}" type="slidenum">
              <a:rPr lang="en-PH" smtClean="0"/>
              <a:t>17</a:t>
            </a:fld>
            <a:endParaRPr lang="en-PH"/>
          </a:p>
        </p:txBody>
      </p:sp>
    </p:spTree>
    <p:extLst>
      <p:ext uri="{BB962C8B-B14F-4D97-AF65-F5344CB8AC3E}">
        <p14:creationId xmlns:p14="http://schemas.microsoft.com/office/powerpoint/2010/main" val="732298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a:t>Let’s try to do it! </a:t>
            </a:r>
          </a:p>
        </p:txBody>
      </p:sp>
      <p:sp>
        <p:nvSpPr>
          <p:cNvPr id="4" name="Slide Number Placeholder 3"/>
          <p:cNvSpPr>
            <a:spLocks noGrp="1"/>
          </p:cNvSpPr>
          <p:nvPr>
            <p:ph type="sldNum" sz="quarter" idx="5"/>
          </p:nvPr>
        </p:nvSpPr>
        <p:spPr/>
        <p:txBody>
          <a:bodyPr/>
          <a:lstStyle/>
          <a:p>
            <a:fld id="{F9233175-A0A6-4B09-9672-8269E2D54E94}" type="slidenum">
              <a:rPr lang="en-PH" smtClean="0"/>
              <a:t>19</a:t>
            </a:fld>
            <a:endParaRPr lang="en-PH"/>
          </a:p>
        </p:txBody>
      </p:sp>
    </p:spTree>
    <p:extLst>
      <p:ext uri="{BB962C8B-B14F-4D97-AF65-F5344CB8AC3E}">
        <p14:creationId xmlns:p14="http://schemas.microsoft.com/office/powerpoint/2010/main" val="2870332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20</a:t>
            </a:fld>
            <a:endParaRPr lang="en-PH"/>
          </a:p>
        </p:txBody>
      </p:sp>
    </p:spTree>
    <p:extLst>
      <p:ext uri="{BB962C8B-B14F-4D97-AF65-F5344CB8AC3E}">
        <p14:creationId xmlns:p14="http://schemas.microsoft.com/office/powerpoint/2010/main" val="3462811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PH" b="0"/>
            </a:br>
            <a:endParaRPr lang="en-PH" b="1"/>
          </a:p>
        </p:txBody>
      </p:sp>
      <p:sp>
        <p:nvSpPr>
          <p:cNvPr id="4" name="Slide Number Placeholder 3"/>
          <p:cNvSpPr>
            <a:spLocks noGrp="1"/>
          </p:cNvSpPr>
          <p:nvPr>
            <p:ph type="sldNum" sz="quarter" idx="5"/>
          </p:nvPr>
        </p:nvSpPr>
        <p:spPr/>
        <p:txBody>
          <a:bodyPr/>
          <a:lstStyle/>
          <a:p>
            <a:fld id="{F9233175-A0A6-4B09-9672-8269E2D54E94}" type="slidenum">
              <a:rPr lang="en-PH" smtClean="0"/>
              <a:t>21</a:t>
            </a:fld>
            <a:endParaRPr lang="en-PH"/>
          </a:p>
        </p:txBody>
      </p:sp>
    </p:spTree>
    <p:extLst>
      <p:ext uri="{BB962C8B-B14F-4D97-AF65-F5344CB8AC3E}">
        <p14:creationId xmlns:p14="http://schemas.microsoft.com/office/powerpoint/2010/main" val="31267664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964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F9233175-A0A6-4B09-9672-8269E2D54E94}" type="slidenum">
              <a:rPr lang="en-PH" smtClean="0"/>
              <a:t>3</a:t>
            </a:fld>
            <a:endParaRPr lang="en-PH"/>
          </a:p>
        </p:txBody>
      </p:sp>
    </p:spTree>
    <p:extLst>
      <p:ext uri="{BB962C8B-B14F-4D97-AF65-F5344CB8AC3E}">
        <p14:creationId xmlns:p14="http://schemas.microsoft.com/office/powerpoint/2010/main" val="19560696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3638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b="1" dirty="0"/>
          </a:p>
        </p:txBody>
      </p:sp>
      <p:sp>
        <p:nvSpPr>
          <p:cNvPr id="4" name="Slide Number Placeholder 3"/>
          <p:cNvSpPr>
            <a:spLocks noGrp="1"/>
          </p:cNvSpPr>
          <p:nvPr>
            <p:ph type="sldNum" sz="quarter" idx="5"/>
          </p:nvPr>
        </p:nvSpPr>
        <p:spPr/>
        <p:txBody>
          <a:bodyPr/>
          <a:lstStyle/>
          <a:p>
            <a:fld id="{F9233175-A0A6-4B09-9672-8269E2D54E94}" type="slidenum">
              <a:rPr lang="en-PH" smtClean="0"/>
              <a:t>24</a:t>
            </a:fld>
            <a:endParaRPr lang="en-PH"/>
          </a:p>
        </p:txBody>
      </p:sp>
    </p:spTree>
    <p:extLst>
      <p:ext uri="{BB962C8B-B14F-4D97-AF65-F5344CB8AC3E}">
        <p14:creationId xmlns:p14="http://schemas.microsoft.com/office/powerpoint/2010/main" val="17716781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b="1" dirty="0"/>
          </a:p>
        </p:txBody>
      </p:sp>
      <p:sp>
        <p:nvSpPr>
          <p:cNvPr id="4" name="Slide Number Placeholder 3"/>
          <p:cNvSpPr>
            <a:spLocks noGrp="1"/>
          </p:cNvSpPr>
          <p:nvPr>
            <p:ph type="sldNum" sz="quarter" idx="5"/>
          </p:nvPr>
        </p:nvSpPr>
        <p:spPr/>
        <p:txBody>
          <a:bodyPr/>
          <a:lstStyle/>
          <a:p>
            <a:fld id="{F9233175-A0A6-4B09-9672-8269E2D54E94}" type="slidenum">
              <a:rPr lang="en-PH" smtClean="0"/>
              <a:t>25</a:t>
            </a:fld>
            <a:endParaRPr lang="en-PH"/>
          </a:p>
        </p:txBody>
      </p:sp>
    </p:spTree>
    <p:extLst>
      <p:ext uri="{BB962C8B-B14F-4D97-AF65-F5344CB8AC3E}">
        <p14:creationId xmlns:p14="http://schemas.microsoft.com/office/powerpoint/2010/main" val="9936515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a:t>I recommend to go into the “negotiation” and download the attachments all at once before starting your response and view the PDF</a:t>
            </a:r>
          </a:p>
        </p:txBody>
      </p:sp>
      <p:sp>
        <p:nvSpPr>
          <p:cNvPr id="4" name="Slide Number Placeholder 3"/>
          <p:cNvSpPr>
            <a:spLocks noGrp="1"/>
          </p:cNvSpPr>
          <p:nvPr>
            <p:ph type="sldNum" sz="quarter" idx="5"/>
          </p:nvPr>
        </p:nvSpPr>
        <p:spPr/>
        <p:txBody>
          <a:bodyPr/>
          <a:lstStyle/>
          <a:p>
            <a:fld id="{F9233175-A0A6-4B09-9672-8269E2D54E94}" type="slidenum">
              <a:rPr lang="en-PH" smtClean="0"/>
              <a:t>26</a:t>
            </a:fld>
            <a:endParaRPr lang="en-PH"/>
          </a:p>
        </p:txBody>
      </p:sp>
    </p:spTree>
    <p:extLst>
      <p:ext uri="{BB962C8B-B14F-4D97-AF65-F5344CB8AC3E}">
        <p14:creationId xmlns:p14="http://schemas.microsoft.com/office/powerpoint/2010/main" val="2925314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proxima_nova"/>
              </a:rPr>
              <a:t>If you want to participate in selected negotiation, you can </a:t>
            </a:r>
            <a:r>
              <a:rPr lang="en-US" sz="1200" b="1" dirty="0">
                <a:latin typeface="proxima_nova"/>
              </a:rPr>
              <a:t>Accept Terms</a:t>
            </a:r>
            <a:r>
              <a:rPr lang="en-US" sz="1200" dirty="0">
                <a:latin typeface="proxima_nova"/>
              </a:rPr>
              <a:t> and </a:t>
            </a:r>
            <a:r>
              <a:rPr lang="en-US" sz="1200" b="1" dirty="0">
                <a:latin typeface="proxima_nova"/>
              </a:rPr>
              <a:t>Acknowledge Participation</a:t>
            </a:r>
            <a:r>
              <a:rPr lang="en-US" sz="1200" dirty="0">
                <a:latin typeface="proxima_nova"/>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proxima_nova"/>
              </a:rPr>
              <a:t>None invited bidders don’t seem to be able to acknowledge participation</a:t>
            </a:r>
            <a:endParaRPr kumimoji="0" lang="en-IN" sz="1200" b="0" i="0" u="none" strike="noStrike" kern="1200" cap="none" spc="0" normalizeH="0" baseline="0" noProof="0" dirty="0">
              <a:ln>
                <a:noFill/>
              </a:ln>
              <a:effectLst/>
              <a:uLnTx/>
              <a:uFillTx/>
              <a:latin typeface="proxima_nov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1068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b="1" dirty="0"/>
          </a:p>
        </p:txBody>
      </p:sp>
      <p:sp>
        <p:nvSpPr>
          <p:cNvPr id="4" name="Slide Number Placeholder 3"/>
          <p:cNvSpPr>
            <a:spLocks noGrp="1"/>
          </p:cNvSpPr>
          <p:nvPr>
            <p:ph type="sldNum" sz="quarter" idx="5"/>
          </p:nvPr>
        </p:nvSpPr>
        <p:spPr/>
        <p:txBody>
          <a:bodyPr/>
          <a:lstStyle/>
          <a:p>
            <a:fld id="{F9233175-A0A6-4B09-9672-8269E2D54E94}" type="slidenum">
              <a:rPr lang="en-PH" smtClean="0"/>
              <a:t>28</a:t>
            </a:fld>
            <a:endParaRPr lang="en-PH"/>
          </a:p>
        </p:txBody>
      </p:sp>
    </p:spTree>
    <p:extLst>
      <p:ext uri="{BB962C8B-B14F-4D97-AF65-F5344CB8AC3E}">
        <p14:creationId xmlns:p14="http://schemas.microsoft.com/office/powerpoint/2010/main" val="30286315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a:t>In case multiple currencies were set up, this is where the supplier can choose</a:t>
            </a:r>
          </a:p>
        </p:txBody>
      </p:sp>
      <p:sp>
        <p:nvSpPr>
          <p:cNvPr id="4" name="Slide Number Placeholder 3"/>
          <p:cNvSpPr>
            <a:spLocks noGrp="1"/>
          </p:cNvSpPr>
          <p:nvPr>
            <p:ph type="sldNum" sz="quarter" idx="5"/>
          </p:nvPr>
        </p:nvSpPr>
        <p:spPr/>
        <p:txBody>
          <a:bodyPr/>
          <a:lstStyle/>
          <a:p>
            <a:fld id="{F9233175-A0A6-4B09-9672-8269E2D54E94}" type="slidenum">
              <a:rPr lang="en-PH" smtClean="0"/>
              <a:t>29</a:t>
            </a:fld>
            <a:endParaRPr lang="en-PH"/>
          </a:p>
        </p:txBody>
      </p:sp>
    </p:spTree>
    <p:extLst>
      <p:ext uri="{BB962C8B-B14F-4D97-AF65-F5344CB8AC3E}">
        <p14:creationId xmlns:p14="http://schemas.microsoft.com/office/powerpoint/2010/main" val="37613564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8290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a:t>You can also download attachment directly here from the questionnaire</a:t>
            </a:r>
          </a:p>
        </p:txBody>
      </p:sp>
      <p:sp>
        <p:nvSpPr>
          <p:cNvPr id="4" name="Slide Number Placeholder 3"/>
          <p:cNvSpPr>
            <a:spLocks noGrp="1"/>
          </p:cNvSpPr>
          <p:nvPr>
            <p:ph type="sldNum" sz="quarter" idx="5"/>
          </p:nvPr>
        </p:nvSpPr>
        <p:spPr/>
        <p:txBody>
          <a:bodyPr/>
          <a:lstStyle/>
          <a:p>
            <a:fld id="{F9233175-A0A6-4B09-9672-8269E2D54E94}" type="slidenum">
              <a:rPr lang="en-PH" smtClean="0"/>
              <a:t>31</a:t>
            </a:fld>
            <a:endParaRPr lang="en-PH"/>
          </a:p>
        </p:txBody>
      </p:sp>
    </p:spTree>
    <p:extLst>
      <p:ext uri="{BB962C8B-B14F-4D97-AF65-F5344CB8AC3E}">
        <p14:creationId xmlns:p14="http://schemas.microsoft.com/office/powerpoint/2010/main" val="26315556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1" dirty="0"/>
              <a:t>You can also download attachment directly here from the questionnaire</a:t>
            </a:r>
          </a:p>
        </p:txBody>
      </p:sp>
      <p:sp>
        <p:nvSpPr>
          <p:cNvPr id="4" name="Slide Number Placeholder 3"/>
          <p:cNvSpPr>
            <a:spLocks noGrp="1"/>
          </p:cNvSpPr>
          <p:nvPr>
            <p:ph type="sldNum" sz="quarter" idx="5"/>
          </p:nvPr>
        </p:nvSpPr>
        <p:spPr/>
        <p:txBody>
          <a:bodyPr/>
          <a:lstStyle/>
          <a:p>
            <a:fld id="{F9233175-A0A6-4B09-9672-8269E2D54E94}" type="slidenum">
              <a:rPr lang="en-PH" smtClean="0"/>
              <a:t>32</a:t>
            </a:fld>
            <a:endParaRPr lang="en-PH"/>
          </a:p>
        </p:txBody>
      </p:sp>
    </p:spTree>
    <p:extLst>
      <p:ext uri="{BB962C8B-B14F-4D97-AF65-F5344CB8AC3E}">
        <p14:creationId xmlns:p14="http://schemas.microsoft.com/office/powerpoint/2010/main" val="946693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F9233175-A0A6-4B09-9672-8269E2D54E94}" type="slidenum">
              <a:rPr lang="en-PH" smtClean="0"/>
              <a:t>4</a:t>
            </a:fld>
            <a:endParaRPr lang="en-PH"/>
          </a:p>
        </p:txBody>
      </p:sp>
    </p:spTree>
    <p:extLst>
      <p:ext uri="{BB962C8B-B14F-4D97-AF65-F5344CB8AC3E}">
        <p14:creationId xmlns:p14="http://schemas.microsoft.com/office/powerpoint/2010/main" val="23669787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b="1" dirty="0"/>
          </a:p>
        </p:txBody>
      </p:sp>
      <p:sp>
        <p:nvSpPr>
          <p:cNvPr id="4" name="Slide Number Placeholder 3"/>
          <p:cNvSpPr>
            <a:spLocks noGrp="1"/>
          </p:cNvSpPr>
          <p:nvPr>
            <p:ph type="sldNum" sz="quarter" idx="5"/>
          </p:nvPr>
        </p:nvSpPr>
        <p:spPr/>
        <p:txBody>
          <a:bodyPr/>
          <a:lstStyle/>
          <a:p>
            <a:fld id="{F9233175-A0A6-4B09-9672-8269E2D54E94}" type="slidenum">
              <a:rPr lang="en-PH" smtClean="0"/>
              <a:t>33</a:t>
            </a:fld>
            <a:endParaRPr lang="en-PH"/>
          </a:p>
        </p:txBody>
      </p:sp>
    </p:spTree>
    <p:extLst>
      <p:ext uri="{BB962C8B-B14F-4D97-AF65-F5344CB8AC3E}">
        <p14:creationId xmlns:p14="http://schemas.microsoft.com/office/powerpoint/2010/main" val="4375038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b="1" dirty="0"/>
          </a:p>
        </p:txBody>
      </p:sp>
      <p:sp>
        <p:nvSpPr>
          <p:cNvPr id="4" name="Slide Number Placeholder 3"/>
          <p:cNvSpPr>
            <a:spLocks noGrp="1"/>
          </p:cNvSpPr>
          <p:nvPr>
            <p:ph type="sldNum" sz="quarter" idx="5"/>
          </p:nvPr>
        </p:nvSpPr>
        <p:spPr/>
        <p:txBody>
          <a:bodyPr/>
          <a:lstStyle/>
          <a:p>
            <a:fld id="{F9233175-A0A6-4B09-9672-8269E2D54E94}" type="slidenum">
              <a:rPr lang="en-PH" smtClean="0"/>
              <a:t>34</a:t>
            </a:fld>
            <a:endParaRPr lang="en-PH"/>
          </a:p>
        </p:txBody>
      </p:sp>
    </p:spTree>
    <p:extLst>
      <p:ext uri="{BB962C8B-B14F-4D97-AF65-F5344CB8AC3E}">
        <p14:creationId xmlns:p14="http://schemas.microsoft.com/office/powerpoint/2010/main" val="30837669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a:ln>
                  <a:noFill/>
                </a:ln>
                <a:effectLst/>
                <a:uLnTx/>
                <a:uFillTx/>
                <a:latin typeface="proxima_nova"/>
              </a:rPr>
              <a:t>Click on </a:t>
            </a:r>
            <a:r>
              <a:rPr kumimoji="0" lang="en-US" sz="1200" b="1" i="0" u="none" strike="noStrike" kern="1200" cap="none" spc="0" normalizeH="0" baseline="0" noProof="0" dirty="0">
                <a:ln>
                  <a:noFill/>
                </a:ln>
                <a:effectLst/>
                <a:uLnTx/>
                <a:uFillTx/>
                <a:latin typeface="proxima_nova"/>
              </a:rPr>
              <a:t>Submit</a:t>
            </a:r>
            <a:r>
              <a:rPr kumimoji="0" lang="en-US" sz="1200" b="0" i="0" u="none" strike="noStrike" kern="1200" cap="none" spc="0" normalizeH="0" baseline="0" noProof="0" dirty="0">
                <a:ln>
                  <a:noFill/>
                </a:ln>
                <a:effectLst/>
                <a:uLnTx/>
                <a:uFillTx/>
                <a:latin typeface="proxima_nova"/>
              </a:rPr>
              <a:t> </a:t>
            </a:r>
            <a:r>
              <a:rPr lang="en-US" sz="1200" dirty="0">
                <a:latin typeface="proxima_nova"/>
              </a:rPr>
              <a:t>button </a:t>
            </a:r>
            <a:r>
              <a:rPr kumimoji="0" lang="en-US" sz="1200" b="0" i="0" u="none" strike="noStrike" kern="1200" cap="none" spc="0" normalizeH="0" baseline="0" noProof="0" dirty="0">
                <a:ln>
                  <a:noFill/>
                </a:ln>
                <a:effectLst/>
                <a:uLnTx/>
                <a:uFillTx/>
                <a:latin typeface="proxima_nova"/>
              </a:rPr>
              <a:t>to complete the </a:t>
            </a:r>
            <a:r>
              <a:rPr lang="en-US" sz="1200" dirty="0">
                <a:latin typeface="proxima_nova"/>
              </a:rPr>
              <a:t>submission.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200" b="1" i="0" u="none" strike="noStrike" kern="1200" cap="none" spc="0" normalizeH="0" baseline="0" noProof="0" dirty="0">
                <a:ln>
                  <a:noFill/>
                </a:ln>
                <a:effectLst/>
                <a:uLnTx/>
                <a:uFillTx/>
                <a:latin typeface="proxima_nova"/>
              </a:rPr>
              <a:t>Confirmation</a:t>
            </a:r>
            <a:r>
              <a:rPr kumimoji="0" lang="en-US" sz="1200" b="0" i="0" u="none" strike="noStrike" kern="1200" cap="none" spc="0" normalizeH="0" baseline="0" noProof="0" dirty="0">
                <a:ln>
                  <a:noFill/>
                </a:ln>
                <a:effectLst/>
                <a:uLnTx/>
                <a:uFillTx/>
                <a:latin typeface="proxima_nova"/>
              </a:rPr>
              <a:t> box will pop-up on your screen informing you that the bid response was submitted. </a:t>
            </a:r>
            <a:endParaRPr kumimoji="0" lang="en-IN" sz="1200" b="0" i="0" u="none" strike="noStrike" kern="1200" cap="none" spc="0" normalizeH="0" baseline="0" noProof="0" dirty="0">
              <a:ln>
                <a:noFill/>
              </a:ln>
              <a:effectLst/>
              <a:uLnTx/>
              <a:uFillTx/>
              <a:latin typeface="proxima_nov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30656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92974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Until the closing date and time you can revise also your active responses</a:t>
            </a:r>
          </a:p>
        </p:txBody>
      </p:sp>
      <p:sp>
        <p:nvSpPr>
          <p:cNvPr id="4" name="Slide Number Placeholder 3"/>
          <p:cNvSpPr>
            <a:spLocks noGrp="1"/>
          </p:cNvSpPr>
          <p:nvPr>
            <p:ph type="sldNum" sz="quarter" idx="5"/>
          </p:nvPr>
        </p:nvSpPr>
        <p:spPr/>
        <p:txBody>
          <a:bodyPr/>
          <a:lstStyle/>
          <a:p>
            <a:fld id="{F9233175-A0A6-4B09-9672-8269E2D54E94}" type="slidenum">
              <a:rPr lang="en-US" smtClean="0"/>
              <a:t>38</a:t>
            </a:fld>
            <a:endParaRPr lang="en-US"/>
          </a:p>
        </p:txBody>
      </p:sp>
    </p:spTree>
    <p:extLst>
      <p:ext uri="{BB962C8B-B14F-4D97-AF65-F5344CB8AC3E}">
        <p14:creationId xmlns:p14="http://schemas.microsoft.com/office/powerpoint/2010/main" val="27389810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72529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41</a:t>
            </a:fld>
            <a:endParaRPr lang="en-PH"/>
          </a:p>
        </p:txBody>
      </p:sp>
    </p:spTree>
    <p:extLst>
      <p:ext uri="{BB962C8B-B14F-4D97-AF65-F5344CB8AC3E}">
        <p14:creationId xmlns:p14="http://schemas.microsoft.com/office/powerpoint/2010/main" val="4865638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42</a:t>
            </a:fld>
            <a:endParaRPr lang="en-PH"/>
          </a:p>
        </p:txBody>
      </p:sp>
    </p:spTree>
    <p:extLst>
      <p:ext uri="{BB962C8B-B14F-4D97-AF65-F5344CB8AC3E}">
        <p14:creationId xmlns:p14="http://schemas.microsoft.com/office/powerpoint/2010/main" val="8264368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43</a:t>
            </a:fld>
            <a:endParaRPr lang="en-PH"/>
          </a:p>
        </p:txBody>
      </p:sp>
    </p:spTree>
    <p:extLst>
      <p:ext uri="{BB962C8B-B14F-4D97-AF65-F5344CB8AC3E}">
        <p14:creationId xmlns:p14="http://schemas.microsoft.com/office/powerpoint/2010/main" val="6458233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44</a:t>
            </a:fld>
            <a:endParaRPr lang="en-PH"/>
          </a:p>
        </p:txBody>
      </p:sp>
    </p:spTree>
    <p:extLst>
      <p:ext uri="{BB962C8B-B14F-4D97-AF65-F5344CB8AC3E}">
        <p14:creationId xmlns:p14="http://schemas.microsoft.com/office/powerpoint/2010/main" val="2245871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0" dirty="0"/>
              <a:t>In case they do not have their own account still.</a:t>
            </a:r>
          </a:p>
          <a:p>
            <a:endParaRPr lang="en-PH" b="0" dirty="0"/>
          </a:p>
          <a:p>
            <a:br>
              <a:rPr lang="en-PH" b="0" dirty="0"/>
            </a:br>
            <a:endParaRPr lang="en-PH" b="1" dirty="0"/>
          </a:p>
        </p:txBody>
      </p:sp>
      <p:sp>
        <p:nvSpPr>
          <p:cNvPr id="4" name="Slide Number Placeholder 3"/>
          <p:cNvSpPr>
            <a:spLocks noGrp="1"/>
          </p:cNvSpPr>
          <p:nvPr>
            <p:ph type="sldNum" sz="quarter" idx="5"/>
          </p:nvPr>
        </p:nvSpPr>
        <p:spPr/>
        <p:txBody>
          <a:bodyPr/>
          <a:lstStyle/>
          <a:p>
            <a:fld id="{F9233175-A0A6-4B09-9672-8269E2D54E94}" type="slidenum">
              <a:rPr lang="en-PH" smtClean="0"/>
              <a:t>6</a:t>
            </a:fld>
            <a:endParaRPr lang="en-PH"/>
          </a:p>
        </p:txBody>
      </p:sp>
    </p:spTree>
    <p:extLst>
      <p:ext uri="{BB962C8B-B14F-4D97-AF65-F5344CB8AC3E}">
        <p14:creationId xmlns:p14="http://schemas.microsoft.com/office/powerpoint/2010/main" val="42068405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45</a:t>
            </a:fld>
            <a:endParaRPr lang="en-PH"/>
          </a:p>
        </p:txBody>
      </p:sp>
    </p:spTree>
    <p:extLst>
      <p:ext uri="{BB962C8B-B14F-4D97-AF65-F5344CB8AC3E}">
        <p14:creationId xmlns:p14="http://schemas.microsoft.com/office/powerpoint/2010/main" val="11843777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46</a:t>
            </a:fld>
            <a:endParaRPr lang="en-PH"/>
          </a:p>
        </p:txBody>
      </p:sp>
    </p:spTree>
    <p:extLst>
      <p:ext uri="{BB962C8B-B14F-4D97-AF65-F5344CB8AC3E}">
        <p14:creationId xmlns:p14="http://schemas.microsoft.com/office/powerpoint/2010/main" val="22064362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47</a:t>
            </a:fld>
            <a:endParaRPr lang="en-PH"/>
          </a:p>
        </p:txBody>
      </p:sp>
    </p:spTree>
    <p:extLst>
      <p:ext uri="{BB962C8B-B14F-4D97-AF65-F5344CB8AC3E}">
        <p14:creationId xmlns:p14="http://schemas.microsoft.com/office/powerpoint/2010/main" val="42593546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48</a:t>
            </a:fld>
            <a:endParaRPr lang="en-PH"/>
          </a:p>
        </p:txBody>
      </p:sp>
    </p:spTree>
    <p:extLst>
      <p:ext uri="{BB962C8B-B14F-4D97-AF65-F5344CB8AC3E}">
        <p14:creationId xmlns:p14="http://schemas.microsoft.com/office/powerpoint/2010/main" val="10992139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49</a:t>
            </a:fld>
            <a:endParaRPr lang="en-PH"/>
          </a:p>
        </p:txBody>
      </p:sp>
    </p:spTree>
    <p:extLst>
      <p:ext uri="{BB962C8B-B14F-4D97-AF65-F5344CB8AC3E}">
        <p14:creationId xmlns:p14="http://schemas.microsoft.com/office/powerpoint/2010/main" val="5680928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51</a:t>
            </a:fld>
            <a:endParaRPr lang="en-PH"/>
          </a:p>
        </p:txBody>
      </p:sp>
    </p:spTree>
    <p:extLst>
      <p:ext uri="{BB962C8B-B14F-4D97-AF65-F5344CB8AC3E}">
        <p14:creationId xmlns:p14="http://schemas.microsoft.com/office/powerpoint/2010/main" val="35877266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52</a:t>
            </a:fld>
            <a:endParaRPr lang="en-PH"/>
          </a:p>
        </p:txBody>
      </p:sp>
    </p:spTree>
    <p:extLst>
      <p:ext uri="{BB962C8B-B14F-4D97-AF65-F5344CB8AC3E}">
        <p14:creationId xmlns:p14="http://schemas.microsoft.com/office/powerpoint/2010/main" val="15857942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53</a:t>
            </a:fld>
            <a:endParaRPr lang="en-PH"/>
          </a:p>
        </p:txBody>
      </p:sp>
    </p:spTree>
    <p:extLst>
      <p:ext uri="{BB962C8B-B14F-4D97-AF65-F5344CB8AC3E}">
        <p14:creationId xmlns:p14="http://schemas.microsoft.com/office/powerpoint/2010/main" val="42911142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54</a:t>
            </a:fld>
            <a:endParaRPr lang="en-PH"/>
          </a:p>
        </p:txBody>
      </p:sp>
    </p:spTree>
    <p:extLst>
      <p:ext uri="{BB962C8B-B14F-4D97-AF65-F5344CB8AC3E}">
        <p14:creationId xmlns:p14="http://schemas.microsoft.com/office/powerpoint/2010/main" val="25955142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55</a:t>
            </a:fld>
            <a:endParaRPr lang="en-PH"/>
          </a:p>
        </p:txBody>
      </p:sp>
    </p:spTree>
    <p:extLst>
      <p:ext uri="{BB962C8B-B14F-4D97-AF65-F5344CB8AC3E}">
        <p14:creationId xmlns:p14="http://schemas.microsoft.com/office/powerpoint/2010/main" val="4205200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b="0" dirty="0"/>
              <a:t>In case they do not have their own account still.</a:t>
            </a:r>
          </a:p>
          <a:p>
            <a:endParaRPr lang="en-PH" b="0" dirty="0"/>
          </a:p>
          <a:p>
            <a:br>
              <a:rPr lang="en-PH" b="0" dirty="0"/>
            </a:br>
            <a:endParaRPr lang="en-PH" b="1" dirty="0"/>
          </a:p>
        </p:txBody>
      </p:sp>
      <p:sp>
        <p:nvSpPr>
          <p:cNvPr id="4" name="Slide Number Placeholder 3"/>
          <p:cNvSpPr>
            <a:spLocks noGrp="1"/>
          </p:cNvSpPr>
          <p:nvPr>
            <p:ph type="sldNum" sz="quarter" idx="5"/>
          </p:nvPr>
        </p:nvSpPr>
        <p:spPr/>
        <p:txBody>
          <a:bodyPr/>
          <a:lstStyle/>
          <a:p>
            <a:fld id="{F9233175-A0A6-4B09-9672-8269E2D54E94}" type="slidenum">
              <a:rPr lang="en-PH" smtClean="0"/>
              <a:t>7</a:t>
            </a:fld>
            <a:endParaRPr lang="en-PH"/>
          </a:p>
        </p:txBody>
      </p:sp>
    </p:spTree>
    <p:extLst>
      <p:ext uri="{BB962C8B-B14F-4D97-AF65-F5344CB8AC3E}">
        <p14:creationId xmlns:p14="http://schemas.microsoft.com/office/powerpoint/2010/main" val="193780840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already submitted offers will be automatically withdrawn and will turn into draft version for the supplier</a:t>
            </a:r>
          </a:p>
        </p:txBody>
      </p:sp>
      <p:sp>
        <p:nvSpPr>
          <p:cNvPr id="4" name="Slide Number Placeholder 3"/>
          <p:cNvSpPr>
            <a:spLocks noGrp="1"/>
          </p:cNvSpPr>
          <p:nvPr>
            <p:ph type="sldNum" sz="quarter" idx="5"/>
          </p:nvPr>
        </p:nvSpPr>
        <p:spPr/>
        <p:txBody>
          <a:bodyPr/>
          <a:lstStyle/>
          <a:p>
            <a:fld id="{F9233175-A0A6-4B09-9672-8269E2D54E94}" type="slidenum">
              <a:rPr lang="en-PH" smtClean="0"/>
              <a:t>56</a:t>
            </a:fld>
            <a:endParaRPr lang="en-PH"/>
          </a:p>
        </p:txBody>
      </p:sp>
    </p:spTree>
    <p:extLst>
      <p:ext uri="{BB962C8B-B14F-4D97-AF65-F5344CB8AC3E}">
        <p14:creationId xmlns:p14="http://schemas.microsoft.com/office/powerpoint/2010/main" val="416048392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57</a:t>
            </a:fld>
            <a:endParaRPr lang="en-PH"/>
          </a:p>
        </p:txBody>
      </p:sp>
    </p:spTree>
    <p:extLst>
      <p:ext uri="{BB962C8B-B14F-4D97-AF65-F5344CB8AC3E}">
        <p14:creationId xmlns:p14="http://schemas.microsoft.com/office/powerpoint/2010/main" val="7243394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58</a:t>
            </a:fld>
            <a:endParaRPr lang="en-PH"/>
          </a:p>
        </p:txBody>
      </p:sp>
    </p:spTree>
    <p:extLst>
      <p:ext uri="{BB962C8B-B14F-4D97-AF65-F5344CB8AC3E}">
        <p14:creationId xmlns:p14="http://schemas.microsoft.com/office/powerpoint/2010/main" val="272115455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59</a:t>
            </a:fld>
            <a:endParaRPr lang="en-PH"/>
          </a:p>
        </p:txBody>
      </p:sp>
    </p:spTree>
    <p:extLst>
      <p:ext uri="{BB962C8B-B14F-4D97-AF65-F5344CB8AC3E}">
        <p14:creationId xmlns:p14="http://schemas.microsoft.com/office/powerpoint/2010/main" val="30891093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PH" smtClean="0"/>
              <a:t>60</a:t>
            </a:fld>
            <a:endParaRPr lang="en-PH"/>
          </a:p>
        </p:txBody>
      </p:sp>
    </p:spTree>
    <p:extLst>
      <p:ext uri="{BB962C8B-B14F-4D97-AF65-F5344CB8AC3E}">
        <p14:creationId xmlns:p14="http://schemas.microsoft.com/office/powerpoint/2010/main" val="36721734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a:t>Let’s try to do it! </a:t>
            </a:r>
          </a:p>
        </p:txBody>
      </p:sp>
      <p:sp>
        <p:nvSpPr>
          <p:cNvPr id="4" name="Slide Number Placeholder 3"/>
          <p:cNvSpPr>
            <a:spLocks noGrp="1"/>
          </p:cNvSpPr>
          <p:nvPr>
            <p:ph type="sldNum" sz="quarter" idx="5"/>
          </p:nvPr>
        </p:nvSpPr>
        <p:spPr/>
        <p:txBody>
          <a:bodyPr/>
          <a:lstStyle/>
          <a:p>
            <a:fld id="{F9233175-A0A6-4B09-9672-8269E2D54E94}" type="slidenum">
              <a:rPr lang="en-PH" smtClean="0"/>
              <a:t>61</a:t>
            </a:fld>
            <a:endParaRPr lang="en-PH"/>
          </a:p>
        </p:txBody>
      </p:sp>
    </p:spTree>
    <p:extLst>
      <p:ext uri="{BB962C8B-B14F-4D97-AF65-F5344CB8AC3E}">
        <p14:creationId xmlns:p14="http://schemas.microsoft.com/office/powerpoint/2010/main" val="3471946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F9233175-A0A6-4B09-9672-8269E2D54E94}" type="slidenum">
              <a:rPr lang="en-PH" smtClean="0"/>
              <a:t>8</a:t>
            </a:fld>
            <a:endParaRPr lang="en-PH"/>
          </a:p>
        </p:txBody>
      </p:sp>
    </p:spTree>
    <p:extLst>
      <p:ext uri="{BB962C8B-B14F-4D97-AF65-F5344CB8AC3E}">
        <p14:creationId xmlns:p14="http://schemas.microsoft.com/office/powerpoint/2010/main" val="3466681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9</a:t>
            </a:fld>
            <a:endParaRPr lang="en-PH"/>
          </a:p>
        </p:txBody>
      </p:sp>
    </p:spTree>
    <p:extLst>
      <p:ext uri="{BB962C8B-B14F-4D97-AF65-F5344CB8AC3E}">
        <p14:creationId xmlns:p14="http://schemas.microsoft.com/office/powerpoint/2010/main" val="682743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F9233175-A0A6-4B09-9672-8269E2D54E94}" type="slidenum">
              <a:rPr lang="en-PH" smtClean="0"/>
              <a:t>10</a:t>
            </a:fld>
            <a:endParaRPr lang="en-PH"/>
          </a:p>
        </p:txBody>
      </p:sp>
    </p:spTree>
    <p:extLst>
      <p:ext uri="{BB962C8B-B14F-4D97-AF65-F5344CB8AC3E}">
        <p14:creationId xmlns:p14="http://schemas.microsoft.com/office/powerpoint/2010/main" val="409239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11</a:t>
            </a:fld>
            <a:endParaRPr lang="en-PH"/>
          </a:p>
        </p:txBody>
      </p:sp>
    </p:spTree>
    <p:extLst>
      <p:ext uri="{BB962C8B-B14F-4D97-AF65-F5344CB8AC3E}">
        <p14:creationId xmlns:p14="http://schemas.microsoft.com/office/powerpoint/2010/main" val="5076494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9.emf"/></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5" name="Ovale 2">
            <a:extLst>
              <a:ext uri="{FF2B5EF4-FFF2-40B4-BE49-F238E27FC236}">
                <a16:creationId xmlns:a16="http://schemas.microsoft.com/office/drawing/2014/main" id="{E4CFEB35-C244-CC45-B43C-CC3D6F7FF984}"/>
              </a:ext>
            </a:extLst>
          </p:cNvPr>
          <p:cNvSpPr/>
          <p:nvPr userDrawn="1"/>
        </p:nvSpPr>
        <p:spPr bwMode="gray">
          <a:xfrm>
            <a:off x="7064318" y="1014941"/>
            <a:ext cx="6501210" cy="6501210"/>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6" name="Ovale 11">
            <a:extLst>
              <a:ext uri="{FF2B5EF4-FFF2-40B4-BE49-F238E27FC236}">
                <a16:creationId xmlns:a16="http://schemas.microsoft.com/office/drawing/2014/main" id="{C5DA6624-1822-254A-8501-0E5E6185B078}"/>
              </a:ext>
            </a:extLst>
          </p:cNvPr>
          <p:cNvSpPr/>
          <p:nvPr userDrawn="1"/>
        </p:nvSpPr>
        <p:spPr bwMode="gray">
          <a:xfrm>
            <a:off x="6269141" y="-410238"/>
            <a:ext cx="2193718" cy="2193718"/>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7" name="Ovale 12">
            <a:extLst>
              <a:ext uri="{FF2B5EF4-FFF2-40B4-BE49-F238E27FC236}">
                <a16:creationId xmlns:a16="http://schemas.microsoft.com/office/drawing/2014/main" id="{3521F8C4-3B94-2742-9559-532C249C01E1}"/>
              </a:ext>
            </a:extLst>
          </p:cNvPr>
          <p:cNvSpPr/>
          <p:nvPr userDrawn="1"/>
        </p:nvSpPr>
        <p:spPr bwMode="gray">
          <a:xfrm>
            <a:off x="6269141" y="2043330"/>
            <a:ext cx="893803" cy="893803"/>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INSERT TITLE</a:t>
            </a:r>
          </a:p>
        </p:txBody>
      </p:sp>
      <p:sp>
        <p:nvSpPr>
          <p:cNvPr id="25" name="Text Placeholder 22">
            <a:extLst>
              <a:ext uri="{FF2B5EF4-FFF2-40B4-BE49-F238E27FC236}">
                <a16:creationId xmlns:a16="http://schemas.microsoft.com/office/drawing/2014/main" id="{C0080A3F-EEAD-7D4E-B30C-73B57E7DC963}"/>
              </a:ext>
            </a:extLst>
          </p:cNvPr>
          <p:cNvSpPr>
            <a:spLocks noGrp="1"/>
          </p:cNvSpPr>
          <p:nvPr>
            <p:ph type="body" sz="quarter" idx="11" hasCustomPrompt="1"/>
          </p:nvPr>
        </p:nvSpPr>
        <p:spPr>
          <a:xfrm>
            <a:off x="231783" y="5130171"/>
            <a:ext cx="6570663" cy="506951"/>
          </a:xfrm>
        </p:spPr>
        <p:txBody>
          <a:bodyPr>
            <a:normAutofit/>
          </a:bodyPr>
          <a:lstStyle>
            <a:lvl1pPr marL="0" indent="0">
              <a:buNone/>
              <a:defRPr sz="2400" b="0" i="0">
                <a:solidFill>
                  <a:schemeClr val="bg1"/>
                </a:solidFill>
                <a:latin typeface="Proxima Nova Light" panose="02000506030000020004" pitchFamily="2" charset="0"/>
              </a:defRPr>
            </a:lvl1pPr>
          </a:lstStyle>
          <a:p>
            <a:pPr lvl="0"/>
            <a:r>
              <a:rPr lang="en-IT"/>
              <a:t>Subtitle</a:t>
            </a:r>
          </a:p>
        </p:txBody>
      </p:sp>
      <p:sp>
        <p:nvSpPr>
          <p:cNvPr id="26" name="Text Placeholder 22">
            <a:extLst>
              <a:ext uri="{FF2B5EF4-FFF2-40B4-BE49-F238E27FC236}">
                <a16:creationId xmlns:a16="http://schemas.microsoft.com/office/drawing/2014/main" id="{EE18FB50-C6D0-C543-AC74-CC154CEB30BD}"/>
              </a:ext>
            </a:extLst>
          </p:cNvPr>
          <p:cNvSpPr>
            <a:spLocks noGrp="1"/>
          </p:cNvSpPr>
          <p:nvPr>
            <p:ph type="body" sz="quarter" idx="12" hasCustomPrompt="1"/>
          </p:nvPr>
        </p:nvSpPr>
        <p:spPr>
          <a:xfrm>
            <a:off x="231783" y="5967255"/>
            <a:ext cx="6570663" cy="506951"/>
          </a:xfrm>
        </p:spPr>
        <p:txBody>
          <a:bodyPr anchor="ctr">
            <a:normAutofit/>
          </a:bodyPr>
          <a:lstStyle>
            <a:lvl1pPr marL="0" indent="0">
              <a:buNone/>
              <a:defRPr sz="1400" b="0" i="0">
                <a:solidFill>
                  <a:schemeClr val="bg1"/>
                </a:solidFill>
                <a:latin typeface="Proxima Nova Light" panose="02000506030000020004" pitchFamily="2" charset="0"/>
              </a:defRPr>
            </a:lvl1pPr>
          </a:lstStyle>
          <a:p>
            <a:pPr lvl="0"/>
            <a:r>
              <a:rPr lang="en-IT"/>
              <a:t>April 2022</a:t>
            </a:r>
          </a:p>
        </p:txBody>
      </p:sp>
      <p:pic>
        <p:nvPicPr>
          <p:cNvPr id="7" name="Picture 6" descr="Icon&#10;&#10;Description automatically generated">
            <a:extLst>
              <a:ext uri="{FF2B5EF4-FFF2-40B4-BE49-F238E27FC236}">
                <a16:creationId xmlns:a16="http://schemas.microsoft.com/office/drawing/2014/main" id="{4BFFB554-49A4-47B2-A67E-B9035386A9F1}"/>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spTree>
    <p:extLst>
      <p:ext uri="{BB962C8B-B14F-4D97-AF65-F5344CB8AC3E}">
        <p14:creationId xmlns:p14="http://schemas.microsoft.com/office/powerpoint/2010/main" val="1203292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1993568"/>
            <a:ext cx="2794347" cy="391013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1553187"/>
            <a:ext cx="279434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1487871"/>
            <a:ext cx="2794906"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Immagine 2">
            <a:extLst>
              <a:ext uri="{FF2B5EF4-FFF2-40B4-BE49-F238E27FC236}">
                <a16:creationId xmlns:a16="http://schemas.microsoft.com/office/drawing/2014/main" id="{F8146F8A-2A84-5F4A-9B6F-BABDB0A44CEE}"/>
              </a:ext>
            </a:extLst>
          </p:cNvPr>
          <p:cNvPicPr>
            <a:picLocks noChangeAspect="1"/>
          </p:cNvPicPr>
          <p:nvPr userDrawn="1"/>
        </p:nvPicPr>
        <p:blipFill>
          <a:blip r:embed="rId2"/>
          <a:stretch>
            <a:fillRect/>
          </a:stretch>
        </p:blipFill>
        <p:spPr>
          <a:xfrm>
            <a:off x="3250511" y="1298409"/>
            <a:ext cx="9148357" cy="4605296"/>
          </a:xfrm>
          <a:prstGeom prst="rect">
            <a:avLst/>
          </a:prstGeom>
        </p:spPr>
      </p:pic>
      <p:pic>
        <p:nvPicPr>
          <p:cNvPr id="13" name="Picture 12" descr="Icon&#10;&#10;Description automatically generated">
            <a:extLst>
              <a:ext uri="{FF2B5EF4-FFF2-40B4-BE49-F238E27FC236}">
                <a16:creationId xmlns:a16="http://schemas.microsoft.com/office/drawing/2014/main" id="{CC09D8FF-91BD-45A6-9F79-358BFB6824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502654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1993568"/>
            <a:ext cx="2794347" cy="391013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1553187"/>
            <a:ext cx="279434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1487871"/>
            <a:ext cx="2794906"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Immagine 2">
            <a:extLst>
              <a:ext uri="{FF2B5EF4-FFF2-40B4-BE49-F238E27FC236}">
                <a16:creationId xmlns:a16="http://schemas.microsoft.com/office/drawing/2014/main" id="{F8146F8A-2A84-5F4A-9B6F-BABDB0A44CE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50511" y="1298409"/>
            <a:ext cx="9148357" cy="4605296"/>
          </a:xfrm>
          <a:prstGeom prst="rect">
            <a:avLst/>
          </a:prstGeom>
        </p:spPr>
      </p:pic>
      <p:pic>
        <p:nvPicPr>
          <p:cNvPr id="13" name="Picture 12" descr="Icon&#10;&#10;Description automatically generated">
            <a:extLst>
              <a:ext uri="{FF2B5EF4-FFF2-40B4-BE49-F238E27FC236}">
                <a16:creationId xmlns:a16="http://schemas.microsoft.com/office/drawing/2014/main" id="{CC09D8FF-91BD-45A6-9F79-358BFB6824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502654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Content and Picture">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5593584"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5593584"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5" name="Picture Placeholder 13">
            <a:extLst>
              <a:ext uri="{FF2B5EF4-FFF2-40B4-BE49-F238E27FC236}">
                <a16:creationId xmlns:a16="http://schemas.microsoft.com/office/drawing/2014/main" id="{0966DD93-331A-EA4B-A3C1-260987193038}"/>
              </a:ext>
            </a:extLst>
          </p:cNvPr>
          <p:cNvSpPr>
            <a:spLocks noGrp="1"/>
          </p:cNvSpPr>
          <p:nvPr>
            <p:ph type="pic" sz="quarter" idx="15" hasCustomPrompt="1"/>
          </p:nvPr>
        </p:nvSpPr>
        <p:spPr>
          <a:xfrm>
            <a:off x="6096000" y="0"/>
            <a:ext cx="6096000" cy="6305336"/>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13" name="Picture 12" descr="Icon&#10;&#10;Description automatically generated">
            <a:extLst>
              <a:ext uri="{FF2B5EF4-FFF2-40B4-BE49-F238E27FC236}">
                <a16:creationId xmlns:a16="http://schemas.microsoft.com/office/drawing/2014/main" id="{B1DC8397-9C3C-4D39-9697-0729BF2D3D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9827964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and 2 Pictures">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5593584"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5593584"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5" name="Picture Placeholder 13">
            <a:extLst>
              <a:ext uri="{FF2B5EF4-FFF2-40B4-BE49-F238E27FC236}">
                <a16:creationId xmlns:a16="http://schemas.microsoft.com/office/drawing/2014/main" id="{0966DD93-331A-EA4B-A3C1-260987193038}"/>
              </a:ext>
            </a:extLst>
          </p:cNvPr>
          <p:cNvSpPr>
            <a:spLocks noGrp="1"/>
          </p:cNvSpPr>
          <p:nvPr>
            <p:ph type="pic" sz="quarter" idx="15" hasCustomPrompt="1"/>
          </p:nvPr>
        </p:nvSpPr>
        <p:spPr>
          <a:xfrm>
            <a:off x="6096000" y="332784"/>
            <a:ext cx="5593583" cy="2722209"/>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sp>
        <p:nvSpPr>
          <p:cNvPr id="13" name="Picture Placeholder 13">
            <a:extLst>
              <a:ext uri="{FF2B5EF4-FFF2-40B4-BE49-F238E27FC236}">
                <a16:creationId xmlns:a16="http://schemas.microsoft.com/office/drawing/2014/main" id="{001A5A52-F4BB-9A43-83FD-E4B5468A45FA}"/>
              </a:ext>
            </a:extLst>
          </p:cNvPr>
          <p:cNvSpPr>
            <a:spLocks noGrp="1"/>
          </p:cNvSpPr>
          <p:nvPr>
            <p:ph type="pic" sz="quarter" idx="16" hasCustomPrompt="1"/>
          </p:nvPr>
        </p:nvSpPr>
        <p:spPr>
          <a:xfrm>
            <a:off x="6096000" y="3260036"/>
            <a:ext cx="5593583" cy="264367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14" name="Picture 13" descr="Icon&#10;&#10;Description automatically generated">
            <a:extLst>
              <a:ext uri="{FF2B5EF4-FFF2-40B4-BE49-F238E27FC236}">
                <a16:creationId xmlns:a16="http://schemas.microsoft.com/office/drawing/2014/main" id="{E3CEF3A0-76C0-4E89-97C4-5888377A615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8784230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11671299"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83711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2311121"/>
            <a:ext cx="1167185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3" name="Picture 12" descr="Icon&#10;&#10;Description automatically generated">
            <a:extLst>
              <a:ext uri="{FF2B5EF4-FFF2-40B4-BE49-F238E27FC236}">
                <a16:creationId xmlns:a16="http://schemas.microsoft.com/office/drawing/2014/main" id="{3F91B57B-B561-4EA4-AD88-A122130AC6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4024729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BE847C3E-B30D-D644-9315-603E8AE63EE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B452CD88-BC60-5B40-835A-7AD8CCC4D87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1DC9B179-2D62-BF4D-AB66-1321DF14DA53}"/>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Picture Placeholder 13">
            <a:extLst>
              <a:ext uri="{FF2B5EF4-FFF2-40B4-BE49-F238E27FC236}">
                <a16:creationId xmlns:a16="http://schemas.microsoft.com/office/drawing/2014/main" id="{2F11F10A-2454-A345-9842-AB2DBE9EF531}"/>
              </a:ext>
            </a:extLst>
          </p:cNvPr>
          <p:cNvSpPr>
            <a:spLocks noGrp="1"/>
          </p:cNvSpPr>
          <p:nvPr>
            <p:ph type="pic" sz="quarter" idx="12" hasCustomPrompt="1"/>
          </p:nvPr>
        </p:nvSpPr>
        <p:spPr>
          <a:xfrm>
            <a:off x="0" y="0"/>
            <a:ext cx="12192000" cy="630555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7" name="Picture 6" descr="Icon&#10;&#10;Description automatically generated">
            <a:extLst>
              <a:ext uri="{FF2B5EF4-FFF2-40B4-BE49-F238E27FC236}">
                <a16:creationId xmlns:a16="http://schemas.microsoft.com/office/drawing/2014/main" id="{4AD5CCAA-B2DF-4D23-BE8B-F7CA34864BC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84321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_Shad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BE847C3E-B30D-D644-9315-603E8AE63EE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B452CD88-BC60-5B40-835A-7AD8CCC4D87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1DC9B179-2D62-BF4D-AB66-1321DF14DA53}"/>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Picture Placeholder 13">
            <a:extLst>
              <a:ext uri="{FF2B5EF4-FFF2-40B4-BE49-F238E27FC236}">
                <a16:creationId xmlns:a16="http://schemas.microsoft.com/office/drawing/2014/main" id="{2F11F10A-2454-A345-9842-AB2DBE9EF531}"/>
              </a:ext>
            </a:extLst>
          </p:cNvPr>
          <p:cNvSpPr>
            <a:spLocks noGrp="1"/>
          </p:cNvSpPr>
          <p:nvPr>
            <p:ph type="pic" sz="quarter" idx="12" hasCustomPrompt="1"/>
          </p:nvPr>
        </p:nvSpPr>
        <p:spPr>
          <a:xfrm>
            <a:off x="0" y="0"/>
            <a:ext cx="12192000" cy="630555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sp>
        <p:nvSpPr>
          <p:cNvPr id="7" name="Text Placeholder 3">
            <a:extLst>
              <a:ext uri="{FF2B5EF4-FFF2-40B4-BE49-F238E27FC236}">
                <a16:creationId xmlns:a16="http://schemas.microsoft.com/office/drawing/2014/main" id="{92CFCBFC-D3E3-6243-9173-DECD7C2B3D9A}"/>
              </a:ext>
            </a:extLst>
          </p:cNvPr>
          <p:cNvSpPr>
            <a:spLocks noGrp="1"/>
          </p:cNvSpPr>
          <p:nvPr>
            <p:ph type="body" sz="half" idx="2" hasCustomPrompt="1"/>
          </p:nvPr>
        </p:nvSpPr>
        <p:spPr>
          <a:xfrm>
            <a:off x="0" y="4407772"/>
            <a:ext cx="12192000" cy="1897568"/>
          </a:xfrm>
          <a:gradFill flip="none" rotWithShape="1">
            <a:gsLst>
              <a:gs pos="21000">
                <a:schemeClr val="accent2">
                  <a:alpha val="75000"/>
                </a:schemeClr>
              </a:gs>
              <a:gs pos="100000">
                <a:schemeClr val="accent2">
                  <a:alpha val="0"/>
                </a:schemeClr>
              </a:gs>
            </a:gsLst>
            <a:lin ang="16200000" scaled="0"/>
            <a:tileRect/>
          </a:gradFill>
        </p:spPr>
        <p:txBody>
          <a:bodyPr lIns="180000" tIns="0" rIns="180000" bIns="180000" anchor="b" anchorCtr="0">
            <a:normAutofit/>
          </a:bodyPr>
          <a:lstStyle>
            <a:lvl1pPr marL="0" indent="0">
              <a:buNone/>
              <a:defRPr sz="1800" b="1" i="0">
                <a:solidFill>
                  <a:schemeClr val="tx2"/>
                </a:solidFill>
                <a:latin typeface="Proxima Nova" panose="02000506030000020004" pitchFamily="2" charset="0"/>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Insert text here</a:t>
            </a:r>
          </a:p>
        </p:txBody>
      </p:sp>
      <p:pic>
        <p:nvPicPr>
          <p:cNvPr id="8" name="Picture 7" descr="Icon&#10;&#10;Description automatically generated">
            <a:extLst>
              <a:ext uri="{FF2B5EF4-FFF2-40B4-BE49-F238E27FC236}">
                <a16:creationId xmlns:a16="http://schemas.microsoft.com/office/drawing/2014/main" id="{05E96722-08DB-47B2-ADDA-CF4A82AB50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1248289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1736035"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1736451"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2422430"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193872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1530350"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2007429"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1323456"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85CC1C54-8594-4BFC-99DB-A6C57F202F8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4456123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1278581"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1278997"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2422430"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879643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9204812"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2007429"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866002"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29547852-D376-4740-B2C8-FFD5BD5EC9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144177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793446"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793862"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8305445"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879643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9204812"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8720446"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380867"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62644BED-5D58-49A4-93C8-FBE198CC8ED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078909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Rettangolo 4">
            <a:extLst>
              <a:ext uri="{FF2B5EF4-FFF2-40B4-BE49-F238E27FC236}">
                <a16:creationId xmlns:a16="http://schemas.microsoft.com/office/drawing/2014/main" id="{B758FC2B-16BB-1E4D-82A2-76219FC212BB}"/>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0" name="Rettangolo 4">
            <a:extLst>
              <a:ext uri="{FF2B5EF4-FFF2-40B4-BE49-F238E27FC236}">
                <a16:creationId xmlns:a16="http://schemas.microsoft.com/office/drawing/2014/main" id="{1DD4BBD1-89E6-8249-8539-815E3CA710F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CE8D57AB-86BC-E84B-9DC7-1691CDE3C4A2}"/>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5" name="Title 1">
            <a:extLst>
              <a:ext uri="{FF2B5EF4-FFF2-40B4-BE49-F238E27FC236}">
                <a16:creationId xmlns:a16="http://schemas.microsoft.com/office/drawing/2014/main" id="{FD9BDDD1-145E-0140-B85A-135994ED41DC}"/>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CasellaDiTesto 5">
            <a:extLst>
              <a:ext uri="{FF2B5EF4-FFF2-40B4-BE49-F238E27FC236}">
                <a16:creationId xmlns:a16="http://schemas.microsoft.com/office/drawing/2014/main" id="{C44A59E1-B1FC-6C43-A3FF-30798C879C75}"/>
              </a:ext>
            </a:extLst>
          </p:cNvPr>
          <p:cNvSpPr txBox="1"/>
          <p:nvPr/>
        </p:nvSpPr>
        <p:spPr bwMode="gray">
          <a:xfrm>
            <a:off x="256132"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1</a:t>
            </a:r>
            <a:endParaRPr lang="en-GB" sz="6000"/>
          </a:p>
        </p:txBody>
      </p:sp>
      <p:cxnSp>
        <p:nvCxnSpPr>
          <p:cNvPr id="19" name="Connettore 1 21">
            <a:extLst>
              <a:ext uri="{FF2B5EF4-FFF2-40B4-BE49-F238E27FC236}">
                <a16:creationId xmlns:a16="http://schemas.microsoft.com/office/drawing/2014/main" id="{842B2594-12B1-2840-8C14-D0727C6455FC}"/>
              </a:ext>
            </a:extLst>
          </p:cNvPr>
          <p:cNvCxnSpPr/>
          <p:nvPr/>
        </p:nvCxnSpPr>
        <p:spPr bwMode="gray">
          <a:xfrm>
            <a:off x="33496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37" name="Text Placeholder 36">
            <a:extLst>
              <a:ext uri="{FF2B5EF4-FFF2-40B4-BE49-F238E27FC236}">
                <a16:creationId xmlns:a16="http://schemas.microsoft.com/office/drawing/2014/main" id="{5BAA1AE7-A161-8C45-8558-4014445E7679}"/>
              </a:ext>
            </a:extLst>
          </p:cNvPr>
          <p:cNvSpPr>
            <a:spLocks noGrp="1"/>
          </p:cNvSpPr>
          <p:nvPr>
            <p:ph type="body" sz="quarter" idx="12" hasCustomPrompt="1"/>
          </p:nvPr>
        </p:nvSpPr>
        <p:spPr>
          <a:xfrm>
            <a:off x="276981"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2" name="CasellaDiTesto 5">
            <a:extLst>
              <a:ext uri="{FF2B5EF4-FFF2-40B4-BE49-F238E27FC236}">
                <a16:creationId xmlns:a16="http://schemas.microsoft.com/office/drawing/2014/main" id="{6AF434AF-ADB9-BD4E-8416-9D3461D06C00}"/>
              </a:ext>
            </a:extLst>
          </p:cNvPr>
          <p:cNvSpPr txBox="1"/>
          <p:nvPr userDrawn="1"/>
        </p:nvSpPr>
        <p:spPr bwMode="gray">
          <a:xfrm>
            <a:off x="2750494"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2</a:t>
            </a:r>
            <a:endParaRPr lang="en-GB" sz="6000"/>
          </a:p>
        </p:txBody>
      </p:sp>
      <p:cxnSp>
        <p:nvCxnSpPr>
          <p:cNvPr id="63" name="Connettore 1 21">
            <a:extLst>
              <a:ext uri="{FF2B5EF4-FFF2-40B4-BE49-F238E27FC236}">
                <a16:creationId xmlns:a16="http://schemas.microsoft.com/office/drawing/2014/main" id="{69AF90AB-36F3-634E-8711-BFF7FE532A0D}"/>
              </a:ext>
            </a:extLst>
          </p:cNvPr>
          <p:cNvCxnSpPr/>
          <p:nvPr userDrawn="1"/>
        </p:nvCxnSpPr>
        <p:spPr bwMode="gray">
          <a:xfrm>
            <a:off x="280685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64" name="Text Placeholder 36">
            <a:extLst>
              <a:ext uri="{FF2B5EF4-FFF2-40B4-BE49-F238E27FC236}">
                <a16:creationId xmlns:a16="http://schemas.microsoft.com/office/drawing/2014/main" id="{3EF9DF25-20B8-1045-94CC-D2AAA12BCBC4}"/>
              </a:ext>
            </a:extLst>
          </p:cNvPr>
          <p:cNvSpPr>
            <a:spLocks noGrp="1"/>
          </p:cNvSpPr>
          <p:nvPr>
            <p:ph type="body" sz="quarter" idx="13" hasCustomPrompt="1"/>
          </p:nvPr>
        </p:nvSpPr>
        <p:spPr>
          <a:xfrm>
            <a:off x="2763367"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5" name="CasellaDiTesto 5">
            <a:extLst>
              <a:ext uri="{FF2B5EF4-FFF2-40B4-BE49-F238E27FC236}">
                <a16:creationId xmlns:a16="http://schemas.microsoft.com/office/drawing/2014/main" id="{6149F0C1-90BD-1941-BC95-E69274159D96}"/>
              </a:ext>
            </a:extLst>
          </p:cNvPr>
          <p:cNvSpPr txBox="1"/>
          <p:nvPr userDrawn="1"/>
        </p:nvSpPr>
        <p:spPr bwMode="gray">
          <a:xfrm>
            <a:off x="5244856"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3</a:t>
            </a:r>
            <a:endParaRPr lang="en-GB" sz="6000"/>
          </a:p>
        </p:txBody>
      </p:sp>
      <p:cxnSp>
        <p:nvCxnSpPr>
          <p:cNvPr id="66" name="Connettore 1 21">
            <a:extLst>
              <a:ext uri="{FF2B5EF4-FFF2-40B4-BE49-F238E27FC236}">
                <a16:creationId xmlns:a16="http://schemas.microsoft.com/office/drawing/2014/main" id="{9FEA270B-8855-E04C-BED2-12E6F5FF3195}"/>
              </a:ext>
            </a:extLst>
          </p:cNvPr>
          <p:cNvCxnSpPr/>
          <p:nvPr userDrawn="1"/>
        </p:nvCxnSpPr>
        <p:spPr bwMode="gray">
          <a:xfrm>
            <a:off x="527874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67" name="Text Placeholder 36">
            <a:extLst>
              <a:ext uri="{FF2B5EF4-FFF2-40B4-BE49-F238E27FC236}">
                <a16:creationId xmlns:a16="http://schemas.microsoft.com/office/drawing/2014/main" id="{0055968F-895D-2345-BAF4-DA80040CE64C}"/>
              </a:ext>
            </a:extLst>
          </p:cNvPr>
          <p:cNvSpPr>
            <a:spLocks noGrp="1"/>
          </p:cNvSpPr>
          <p:nvPr>
            <p:ph type="body" sz="quarter" idx="14" hasCustomPrompt="1"/>
          </p:nvPr>
        </p:nvSpPr>
        <p:spPr>
          <a:xfrm>
            <a:off x="5249753"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8" name="CasellaDiTesto 5">
            <a:extLst>
              <a:ext uri="{FF2B5EF4-FFF2-40B4-BE49-F238E27FC236}">
                <a16:creationId xmlns:a16="http://schemas.microsoft.com/office/drawing/2014/main" id="{0F3511D4-885E-8747-BC6C-97C0409AF094}"/>
              </a:ext>
            </a:extLst>
          </p:cNvPr>
          <p:cNvSpPr txBox="1"/>
          <p:nvPr userDrawn="1"/>
        </p:nvSpPr>
        <p:spPr bwMode="gray">
          <a:xfrm>
            <a:off x="7739218"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4</a:t>
            </a:r>
            <a:endParaRPr lang="en-GB" sz="6000"/>
          </a:p>
        </p:txBody>
      </p:sp>
      <p:cxnSp>
        <p:nvCxnSpPr>
          <p:cNvPr id="69" name="Connettore 1 21">
            <a:extLst>
              <a:ext uri="{FF2B5EF4-FFF2-40B4-BE49-F238E27FC236}">
                <a16:creationId xmlns:a16="http://schemas.microsoft.com/office/drawing/2014/main" id="{EBF1B997-D9AC-8947-8660-2D7003B3FE09}"/>
              </a:ext>
            </a:extLst>
          </p:cNvPr>
          <p:cNvCxnSpPr/>
          <p:nvPr userDrawn="1"/>
        </p:nvCxnSpPr>
        <p:spPr bwMode="gray">
          <a:xfrm>
            <a:off x="775063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70" name="Text Placeholder 36">
            <a:extLst>
              <a:ext uri="{FF2B5EF4-FFF2-40B4-BE49-F238E27FC236}">
                <a16:creationId xmlns:a16="http://schemas.microsoft.com/office/drawing/2014/main" id="{1B5C9E94-69FA-F142-B6B6-31D6023E58D4}"/>
              </a:ext>
            </a:extLst>
          </p:cNvPr>
          <p:cNvSpPr>
            <a:spLocks noGrp="1"/>
          </p:cNvSpPr>
          <p:nvPr>
            <p:ph type="body" sz="quarter" idx="15" hasCustomPrompt="1"/>
          </p:nvPr>
        </p:nvSpPr>
        <p:spPr>
          <a:xfrm>
            <a:off x="7736139"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71" name="CasellaDiTesto 5">
            <a:extLst>
              <a:ext uri="{FF2B5EF4-FFF2-40B4-BE49-F238E27FC236}">
                <a16:creationId xmlns:a16="http://schemas.microsoft.com/office/drawing/2014/main" id="{80ED8958-EC95-AC47-9965-2809F25525D0}"/>
              </a:ext>
            </a:extLst>
          </p:cNvPr>
          <p:cNvSpPr txBox="1"/>
          <p:nvPr userDrawn="1"/>
        </p:nvSpPr>
        <p:spPr bwMode="gray">
          <a:xfrm>
            <a:off x="10233579"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5</a:t>
            </a:r>
            <a:endParaRPr lang="en-GB" sz="6000"/>
          </a:p>
        </p:txBody>
      </p:sp>
      <p:cxnSp>
        <p:nvCxnSpPr>
          <p:cNvPr id="72" name="Connettore 1 21">
            <a:extLst>
              <a:ext uri="{FF2B5EF4-FFF2-40B4-BE49-F238E27FC236}">
                <a16:creationId xmlns:a16="http://schemas.microsoft.com/office/drawing/2014/main" id="{73D90A6E-D3F2-FF4A-B045-78E423FDF0AB}"/>
              </a:ext>
            </a:extLst>
          </p:cNvPr>
          <p:cNvCxnSpPr/>
          <p:nvPr userDrawn="1"/>
        </p:nvCxnSpPr>
        <p:spPr bwMode="gray">
          <a:xfrm>
            <a:off x="10222523"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73" name="Text Placeholder 36">
            <a:extLst>
              <a:ext uri="{FF2B5EF4-FFF2-40B4-BE49-F238E27FC236}">
                <a16:creationId xmlns:a16="http://schemas.microsoft.com/office/drawing/2014/main" id="{56B81C13-B1E8-8E4E-B71E-F3EED3C45FBE}"/>
              </a:ext>
            </a:extLst>
          </p:cNvPr>
          <p:cNvSpPr>
            <a:spLocks noGrp="1"/>
          </p:cNvSpPr>
          <p:nvPr>
            <p:ph type="body" sz="quarter" idx="16" hasCustomPrompt="1"/>
          </p:nvPr>
        </p:nvSpPr>
        <p:spPr>
          <a:xfrm>
            <a:off x="10222523"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pic>
        <p:nvPicPr>
          <p:cNvPr id="23" name="Picture 22" descr="Icon&#10;&#10;Description automatically generated">
            <a:extLst>
              <a:ext uri="{FF2B5EF4-FFF2-40B4-BE49-F238E27FC236}">
                <a16:creationId xmlns:a16="http://schemas.microsoft.com/office/drawing/2014/main" id="{BB39DEFB-478E-4F90-8FC8-D6941A6B4F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0401544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43FC2F37-6AA7-0C45-AAC0-04CACD1A98E1}"/>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6" name="Rettangolo 4">
            <a:extLst>
              <a:ext uri="{FF2B5EF4-FFF2-40B4-BE49-F238E27FC236}">
                <a16:creationId xmlns:a16="http://schemas.microsoft.com/office/drawing/2014/main" id="{15D8BEBC-ACEA-4C40-AE27-F7CA125058CB}"/>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8" name="Slide Number Placeholder 5">
            <a:extLst>
              <a:ext uri="{FF2B5EF4-FFF2-40B4-BE49-F238E27FC236}">
                <a16:creationId xmlns:a16="http://schemas.microsoft.com/office/drawing/2014/main" id="{ADCCE620-E03E-BA4E-A025-28AA5043C1FE}"/>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pic>
        <p:nvPicPr>
          <p:cNvPr id="9" name="Picture 8" descr="Icon&#10;&#10;Description automatically generated">
            <a:extLst>
              <a:ext uri="{FF2B5EF4-FFF2-40B4-BE49-F238E27FC236}">
                <a16:creationId xmlns:a16="http://schemas.microsoft.com/office/drawing/2014/main" id="{55BD91EA-4C0F-445A-B137-1AEC5CD03EB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1812605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5" name="Ovale 2">
            <a:extLst>
              <a:ext uri="{FF2B5EF4-FFF2-40B4-BE49-F238E27FC236}">
                <a16:creationId xmlns:a16="http://schemas.microsoft.com/office/drawing/2014/main" id="{E4CFEB35-C244-CC45-B43C-CC3D6F7FF984}"/>
              </a:ext>
            </a:extLst>
          </p:cNvPr>
          <p:cNvSpPr/>
          <p:nvPr userDrawn="1"/>
        </p:nvSpPr>
        <p:spPr bwMode="gray">
          <a:xfrm>
            <a:off x="7064318" y="1014941"/>
            <a:ext cx="6501210" cy="6501210"/>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6" name="Ovale 11">
            <a:extLst>
              <a:ext uri="{FF2B5EF4-FFF2-40B4-BE49-F238E27FC236}">
                <a16:creationId xmlns:a16="http://schemas.microsoft.com/office/drawing/2014/main" id="{C5DA6624-1822-254A-8501-0E5E6185B078}"/>
              </a:ext>
            </a:extLst>
          </p:cNvPr>
          <p:cNvSpPr/>
          <p:nvPr userDrawn="1"/>
        </p:nvSpPr>
        <p:spPr bwMode="gray">
          <a:xfrm>
            <a:off x="6269141" y="-410238"/>
            <a:ext cx="2193718" cy="2193718"/>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7" name="Ovale 12">
            <a:extLst>
              <a:ext uri="{FF2B5EF4-FFF2-40B4-BE49-F238E27FC236}">
                <a16:creationId xmlns:a16="http://schemas.microsoft.com/office/drawing/2014/main" id="{3521F8C4-3B94-2742-9559-532C249C01E1}"/>
              </a:ext>
            </a:extLst>
          </p:cNvPr>
          <p:cNvSpPr/>
          <p:nvPr userDrawn="1"/>
        </p:nvSpPr>
        <p:spPr bwMode="gray">
          <a:xfrm>
            <a:off x="6269141" y="2043330"/>
            <a:ext cx="893803" cy="893803"/>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THANK YOU</a:t>
            </a:r>
          </a:p>
        </p:txBody>
      </p:sp>
      <p:sp>
        <p:nvSpPr>
          <p:cNvPr id="26" name="Text Placeholder 22">
            <a:extLst>
              <a:ext uri="{FF2B5EF4-FFF2-40B4-BE49-F238E27FC236}">
                <a16:creationId xmlns:a16="http://schemas.microsoft.com/office/drawing/2014/main" id="{EE18FB50-C6D0-C543-AC74-CC154CEB30BD}"/>
              </a:ext>
            </a:extLst>
          </p:cNvPr>
          <p:cNvSpPr>
            <a:spLocks noGrp="1"/>
          </p:cNvSpPr>
          <p:nvPr>
            <p:ph type="body" sz="quarter" idx="12" hasCustomPrompt="1"/>
          </p:nvPr>
        </p:nvSpPr>
        <p:spPr>
          <a:xfrm>
            <a:off x="231783" y="5967255"/>
            <a:ext cx="6570663" cy="506951"/>
          </a:xfrm>
        </p:spPr>
        <p:txBody>
          <a:bodyPr anchor="ctr">
            <a:normAutofit/>
          </a:bodyPr>
          <a:lstStyle>
            <a:lvl1pPr marL="0" indent="0">
              <a:buNone/>
              <a:defRPr sz="1400" b="0" i="0">
                <a:solidFill>
                  <a:schemeClr val="bg1"/>
                </a:solidFill>
                <a:latin typeface="Proxima Nova Light" panose="02000506030000020004" pitchFamily="2" charset="0"/>
              </a:defRPr>
            </a:lvl1pPr>
          </a:lstStyle>
          <a:p>
            <a:pPr lvl="0"/>
            <a:r>
              <a:rPr lang="en-IT"/>
              <a:t>April 2022</a:t>
            </a:r>
          </a:p>
        </p:txBody>
      </p:sp>
      <p:pic>
        <p:nvPicPr>
          <p:cNvPr id="11" name="Picture 10" descr="Icon&#10;&#10;Description automatically generated">
            <a:extLst>
              <a:ext uri="{FF2B5EF4-FFF2-40B4-BE49-F238E27FC236}">
                <a16:creationId xmlns:a16="http://schemas.microsoft.com/office/drawing/2014/main" id="{E7780116-BE60-4AA1-BADF-0FEF711669FE}"/>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spTree>
    <p:extLst>
      <p:ext uri="{BB962C8B-B14F-4D97-AF65-F5344CB8AC3E}">
        <p14:creationId xmlns:p14="http://schemas.microsoft.com/office/powerpoint/2010/main" val="7861995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7/11/2024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4637148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7/11/2024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9242636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 Sub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8712" y="272465"/>
            <a:ext cx="11617453" cy="1291135"/>
          </a:xfrm>
        </p:spPr>
        <p:txBody>
          <a:bodyPr/>
          <a:lstStyle/>
          <a:p>
            <a:r>
              <a:rPr lang="en-US"/>
              <a:t>Click to edit title</a:t>
            </a:r>
          </a:p>
        </p:txBody>
      </p:sp>
      <p:sp>
        <p:nvSpPr>
          <p:cNvPr id="3" name="Content Placeholder 2"/>
          <p:cNvSpPr>
            <a:spLocks noGrp="1"/>
          </p:cNvSpPr>
          <p:nvPr>
            <p:ph idx="1" hasCustomPrompt="1"/>
          </p:nvPr>
        </p:nvSpPr>
        <p:spPr>
          <a:xfrm>
            <a:off x="278712" y="2388839"/>
            <a:ext cx="11617453" cy="3371979"/>
          </a:xfrm>
        </p:spPr>
        <p:txBody>
          <a:bodyPr/>
          <a:lstStyle/>
          <a:p>
            <a:pPr lvl="0"/>
            <a:r>
              <a:rPr lang="en-US"/>
              <a:t>Click to edit text or select icon to add media</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278712" y="6473119"/>
            <a:ext cx="869693" cy="207888"/>
          </a:xfrm>
        </p:spPr>
        <p:txBody>
          <a:bodyPr/>
          <a:lstStyle/>
          <a:p>
            <a:fld id="{68C2560D-EC28-3B41-86E8-18F1CE0113B4}" type="datetimeFigureOut">
              <a:rPr lang="en-US" smtClean="0"/>
              <a:t>7/11/2024</a:t>
            </a:fld>
            <a:endParaRPr lang="en-US"/>
          </a:p>
        </p:txBody>
      </p:sp>
      <p:sp>
        <p:nvSpPr>
          <p:cNvPr id="8" name="Footer Placeholder 4"/>
          <p:cNvSpPr>
            <a:spLocks noGrp="1"/>
          </p:cNvSpPr>
          <p:nvPr>
            <p:ph type="ftr" sz="quarter" idx="11"/>
          </p:nvPr>
        </p:nvSpPr>
        <p:spPr>
          <a:xfrm>
            <a:off x="278712" y="6125647"/>
            <a:ext cx="5628733" cy="303596"/>
          </a:xfrm>
        </p:spPr>
        <p:txBody>
          <a:bodyPr/>
          <a:lstStyle/>
          <a:p>
            <a:endParaRPr lang="en-US"/>
          </a:p>
        </p:txBody>
      </p:sp>
      <p:sp>
        <p:nvSpPr>
          <p:cNvPr id="9" name="Slide Number Placeholder 5"/>
          <p:cNvSpPr>
            <a:spLocks noGrp="1"/>
          </p:cNvSpPr>
          <p:nvPr>
            <p:ph type="sldNum" sz="quarter" idx="12"/>
          </p:nvPr>
        </p:nvSpPr>
        <p:spPr>
          <a:xfrm>
            <a:off x="1148406" y="6473119"/>
            <a:ext cx="606917" cy="207888"/>
          </a:xfrm>
        </p:spPr>
        <p:txBody>
          <a:bodyPr/>
          <a:lstStyle/>
          <a:p>
            <a:fld id="{2066355A-084C-D24E-9AD2-7E4FC41EA627}" type="slidenum">
              <a:rPr lang="en-US" smtClean="0"/>
              <a:t>‹#›</a:t>
            </a:fld>
            <a:endParaRPr lang="en-US"/>
          </a:p>
        </p:txBody>
      </p:sp>
      <p:sp>
        <p:nvSpPr>
          <p:cNvPr id="10" name="Subtitle 2"/>
          <p:cNvSpPr>
            <a:spLocks noGrp="1"/>
          </p:cNvSpPr>
          <p:nvPr>
            <p:ph type="subTitle" idx="13" hasCustomPrompt="1"/>
          </p:nvPr>
        </p:nvSpPr>
        <p:spPr>
          <a:xfrm>
            <a:off x="278712" y="1607475"/>
            <a:ext cx="11617453" cy="737488"/>
          </a:xfrm>
        </p:spPr>
        <p:txBody>
          <a:bodyPr tIns="0" bIns="0" anchor="ctr" anchorCtr="0">
            <a:normAutofit/>
          </a:bodyPr>
          <a:lstStyle>
            <a:lvl1pPr marL="0" indent="0" algn="l">
              <a:spcBef>
                <a:spcPts val="0"/>
              </a:spcBef>
              <a:buNone/>
              <a:defRPr sz="3200" b="0">
                <a:solidFill>
                  <a:srgbClr val="0072BC"/>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subtitle</a:t>
            </a:r>
          </a:p>
        </p:txBody>
      </p:sp>
    </p:spTree>
    <p:extLst>
      <p:ext uri="{BB962C8B-B14F-4D97-AF65-F5344CB8AC3E}">
        <p14:creationId xmlns:p14="http://schemas.microsoft.com/office/powerpoint/2010/main" val="702251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2022, Oracle and/or its affiliates | Confidential – Oracle &amp; UNHCR Internal</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521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2022, Oracle and/or its affiliates | Confidential – Oracle &amp; UNHCR Internal</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521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5" name="Ovale 2">
            <a:extLst>
              <a:ext uri="{FF2B5EF4-FFF2-40B4-BE49-F238E27FC236}">
                <a16:creationId xmlns:a16="http://schemas.microsoft.com/office/drawing/2014/main" id="{E4CFEB35-C244-CC45-B43C-CC3D6F7FF984}"/>
              </a:ext>
            </a:extLst>
          </p:cNvPr>
          <p:cNvSpPr/>
          <p:nvPr userDrawn="1"/>
        </p:nvSpPr>
        <p:spPr bwMode="gray">
          <a:xfrm>
            <a:off x="7064318" y="1014941"/>
            <a:ext cx="6501210" cy="6501210"/>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6" name="Ovale 11">
            <a:extLst>
              <a:ext uri="{FF2B5EF4-FFF2-40B4-BE49-F238E27FC236}">
                <a16:creationId xmlns:a16="http://schemas.microsoft.com/office/drawing/2014/main" id="{C5DA6624-1822-254A-8501-0E5E6185B078}"/>
              </a:ext>
            </a:extLst>
          </p:cNvPr>
          <p:cNvSpPr/>
          <p:nvPr userDrawn="1"/>
        </p:nvSpPr>
        <p:spPr bwMode="gray">
          <a:xfrm>
            <a:off x="6269141" y="-410238"/>
            <a:ext cx="2193718" cy="2193718"/>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7" name="Ovale 12">
            <a:extLst>
              <a:ext uri="{FF2B5EF4-FFF2-40B4-BE49-F238E27FC236}">
                <a16:creationId xmlns:a16="http://schemas.microsoft.com/office/drawing/2014/main" id="{3521F8C4-3B94-2742-9559-532C249C01E1}"/>
              </a:ext>
            </a:extLst>
          </p:cNvPr>
          <p:cNvSpPr/>
          <p:nvPr userDrawn="1"/>
        </p:nvSpPr>
        <p:spPr bwMode="gray">
          <a:xfrm>
            <a:off x="6269141" y="2043330"/>
            <a:ext cx="893803" cy="893803"/>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INSERT TITLE</a:t>
            </a:r>
          </a:p>
        </p:txBody>
      </p:sp>
      <p:sp>
        <p:nvSpPr>
          <p:cNvPr id="25" name="Text Placeholder 22">
            <a:extLst>
              <a:ext uri="{FF2B5EF4-FFF2-40B4-BE49-F238E27FC236}">
                <a16:creationId xmlns:a16="http://schemas.microsoft.com/office/drawing/2014/main" id="{C0080A3F-EEAD-7D4E-B30C-73B57E7DC963}"/>
              </a:ext>
            </a:extLst>
          </p:cNvPr>
          <p:cNvSpPr>
            <a:spLocks noGrp="1"/>
          </p:cNvSpPr>
          <p:nvPr>
            <p:ph type="body" sz="quarter" idx="11" hasCustomPrompt="1"/>
          </p:nvPr>
        </p:nvSpPr>
        <p:spPr>
          <a:xfrm>
            <a:off x="231783" y="5130171"/>
            <a:ext cx="6570663" cy="506951"/>
          </a:xfrm>
        </p:spPr>
        <p:txBody>
          <a:bodyPr>
            <a:normAutofit/>
          </a:bodyPr>
          <a:lstStyle>
            <a:lvl1pPr marL="0" indent="0">
              <a:buNone/>
              <a:defRPr sz="2400" b="0" i="0">
                <a:solidFill>
                  <a:schemeClr val="bg1"/>
                </a:solidFill>
                <a:latin typeface="Proxima Nova Light" panose="02000506030000020004" pitchFamily="2" charset="0"/>
              </a:defRPr>
            </a:lvl1pPr>
          </a:lstStyle>
          <a:p>
            <a:pPr lvl="0"/>
            <a:r>
              <a:rPr lang="en-IT"/>
              <a:t>Subtitle</a:t>
            </a:r>
          </a:p>
        </p:txBody>
      </p:sp>
      <p:sp>
        <p:nvSpPr>
          <p:cNvPr id="26" name="Text Placeholder 22">
            <a:extLst>
              <a:ext uri="{FF2B5EF4-FFF2-40B4-BE49-F238E27FC236}">
                <a16:creationId xmlns:a16="http://schemas.microsoft.com/office/drawing/2014/main" id="{EE18FB50-C6D0-C543-AC74-CC154CEB30BD}"/>
              </a:ext>
            </a:extLst>
          </p:cNvPr>
          <p:cNvSpPr>
            <a:spLocks noGrp="1"/>
          </p:cNvSpPr>
          <p:nvPr>
            <p:ph type="body" sz="quarter" idx="12" hasCustomPrompt="1"/>
          </p:nvPr>
        </p:nvSpPr>
        <p:spPr>
          <a:xfrm>
            <a:off x="231783" y="5967255"/>
            <a:ext cx="6570663" cy="506951"/>
          </a:xfrm>
        </p:spPr>
        <p:txBody>
          <a:bodyPr anchor="ctr">
            <a:normAutofit/>
          </a:bodyPr>
          <a:lstStyle>
            <a:lvl1pPr marL="0" indent="0">
              <a:buNone/>
              <a:defRPr sz="1400" b="0" i="0">
                <a:solidFill>
                  <a:schemeClr val="bg1"/>
                </a:solidFill>
                <a:latin typeface="Proxima Nova Light" panose="02000506030000020004" pitchFamily="2" charset="0"/>
              </a:defRPr>
            </a:lvl1pPr>
          </a:lstStyle>
          <a:p>
            <a:pPr lvl="0"/>
            <a:r>
              <a:rPr lang="en-IT"/>
              <a:t>April 2022</a:t>
            </a:r>
          </a:p>
        </p:txBody>
      </p:sp>
      <p:pic>
        <p:nvPicPr>
          <p:cNvPr id="7" name="Picture 6" descr="Icon&#10;&#10;Description automatically generated">
            <a:extLst>
              <a:ext uri="{FF2B5EF4-FFF2-40B4-BE49-F238E27FC236}">
                <a16:creationId xmlns:a16="http://schemas.microsoft.com/office/drawing/2014/main" id="{4BFFB554-49A4-47B2-A67E-B9035386A9F1}"/>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spTree>
    <p:extLst>
      <p:ext uri="{BB962C8B-B14F-4D97-AF65-F5344CB8AC3E}">
        <p14:creationId xmlns:p14="http://schemas.microsoft.com/office/powerpoint/2010/main" val="1203292562"/>
      </p:ext>
    </p:extLst>
  </p:cSld>
  <p:clrMapOvr>
    <a:masterClrMapping/>
  </p:clrMapOvr>
  <p:hf sldNum="0"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Rettangolo 4">
            <a:extLst>
              <a:ext uri="{FF2B5EF4-FFF2-40B4-BE49-F238E27FC236}">
                <a16:creationId xmlns:a16="http://schemas.microsoft.com/office/drawing/2014/main" id="{B758FC2B-16BB-1E4D-82A2-76219FC212BB}"/>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0" name="Rettangolo 4">
            <a:extLst>
              <a:ext uri="{FF2B5EF4-FFF2-40B4-BE49-F238E27FC236}">
                <a16:creationId xmlns:a16="http://schemas.microsoft.com/office/drawing/2014/main" id="{1DD4BBD1-89E6-8249-8539-815E3CA710F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CE8D57AB-86BC-E84B-9DC7-1691CDE3C4A2}"/>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5" name="Title 1">
            <a:extLst>
              <a:ext uri="{FF2B5EF4-FFF2-40B4-BE49-F238E27FC236}">
                <a16:creationId xmlns:a16="http://schemas.microsoft.com/office/drawing/2014/main" id="{FD9BDDD1-145E-0140-B85A-135994ED41DC}"/>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CasellaDiTesto 5">
            <a:extLst>
              <a:ext uri="{FF2B5EF4-FFF2-40B4-BE49-F238E27FC236}">
                <a16:creationId xmlns:a16="http://schemas.microsoft.com/office/drawing/2014/main" id="{C44A59E1-B1FC-6C43-A3FF-30798C879C75}"/>
              </a:ext>
            </a:extLst>
          </p:cNvPr>
          <p:cNvSpPr txBox="1"/>
          <p:nvPr/>
        </p:nvSpPr>
        <p:spPr bwMode="gray">
          <a:xfrm>
            <a:off x="256132"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1</a:t>
            </a:r>
            <a:endParaRPr lang="en-GB" sz="6000"/>
          </a:p>
        </p:txBody>
      </p:sp>
      <p:cxnSp>
        <p:nvCxnSpPr>
          <p:cNvPr id="19" name="Connettore 1 21">
            <a:extLst>
              <a:ext uri="{FF2B5EF4-FFF2-40B4-BE49-F238E27FC236}">
                <a16:creationId xmlns:a16="http://schemas.microsoft.com/office/drawing/2014/main" id="{842B2594-12B1-2840-8C14-D0727C6455FC}"/>
              </a:ext>
            </a:extLst>
          </p:cNvPr>
          <p:cNvCxnSpPr/>
          <p:nvPr/>
        </p:nvCxnSpPr>
        <p:spPr bwMode="gray">
          <a:xfrm>
            <a:off x="33496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37" name="Text Placeholder 36">
            <a:extLst>
              <a:ext uri="{FF2B5EF4-FFF2-40B4-BE49-F238E27FC236}">
                <a16:creationId xmlns:a16="http://schemas.microsoft.com/office/drawing/2014/main" id="{5BAA1AE7-A161-8C45-8558-4014445E7679}"/>
              </a:ext>
            </a:extLst>
          </p:cNvPr>
          <p:cNvSpPr>
            <a:spLocks noGrp="1"/>
          </p:cNvSpPr>
          <p:nvPr>
            <p:ph type="body" sz="quarter" idx="12" hasCustomPrompt="1"/>
          </p:nvPr>
        </p:nvSpPr>
        <p:spPr>
          <a:xfrm>
            <a:off x="276981"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2" name="CasellaDiTesto 5">
            <a:extLst>
              <a:ext uri="{FF2B5EF4-FFF2-40B4-BE49-F238E27FC236}">
                <a16:creationId xmlns:a16="http://schemas.microsoft.com/office/drawing/2014/main" id="{6AF434AF-ADB9-BD4E-8416-9D3461D06C00}"/>
              </a:ext>
            </a:extLst>
          </p:cNvPr>
          <p:cNvSpPr txBox="1"/>
          <p:nvPr userDrawn="1"/>
        </p:nvSpPr>
        <p:spPr bwMode="gray">
          <a:xfrm>
            <a:off x="2750494"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2</a:t>
            </a:r>
            <a:endParaRPr lang="en-GB" sz="6000"/>
          </a:p>
        </p:txBody>
      </p:sp>
      <p:cxnSp>
        <p:nvCxnSpPr>
          <p:cNvPr id="63" name="Connettore 1 21">
            <a:extLst>
              <a:ext uri="{FF2B5EF4-FFF2-40B4-BE49-F238E27FC236}">
                <a16:creationId xmlns:a16="http://schemas.microsoft.com/office/drawing/2014/main" id="{69AF90AB-36F3-634E-8711-BFF7FE532A0D}"/>
              </a:ext>
            </a:extLst>
          </p:cNvPr>
          <p:cNvCxnSpPr/>
          <p:nvPr userDrawn="1"/>
        </p:nvCxnSpPr>
        <p:spPr bwMode="gray">
          <a:xfrm>
            <a:off x="280685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64" name="Text Placeholder 36">
            <a:extLst>
              <a:ext uri="{FF2B5EF4-FFF2-40B4-BE49-F238E27FC236}">
                <a16:creationId xmlns:a16="http://schemas.microsoft.com/office/drawing/2014/main" id="{3EF9DF25-20B8-1045-94CC-D2AAA12BCBC4}"/>
              </a:ext>
            </a:extLst>
          </p:cNvPr>
          <p:cNvSpPr>
            <a:spLocks noGrp="1"/>
          </p:cNvSpPr>
          <p:nvPr>
            <p:ph type="body" sz="quarter" idx="13" hasCustomPrompt="1"/>
          </p:nvPr>
        </p:nvSpPr>
        <p:spPr>
          <a:xfrm>
            <a:off x="2763367"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5" name="CasellaDiTesto 5">
            <a:extLst>
              <a:ext uri="{FF2B5EF4-FFF2-40B4-BE49-F238E27FC236}">
                <a16:creationId xmlns:a16="http://schemas.microsoft.com/office/drawing/2014/main" id="{6149F0C1-90BD-1941-BC95-E69274159D96}"/>
              </a:ext>
            </a:extLst>
          </p:cNvPr>
          <p:cNvSpPr txBox="1"/>
          <p:nvPr userDrawn="1"/>
        </p:nvSpPr>
        <p:spPr bwMode="gray">
          <a:xfrm>
            <a:off x="5244856"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3</a:t>
            </a:r>
            <a:endParaRPr lang="en-GB" sz="6000"/>
          </a:p>
        </p:txBody>
      </p:sp>
      <p:cxnSp>
        <p:nvCxnSpPr>
          <p:cNvPr id="66" name="Connettore 1 21">
            <a:extLst>
              <a:ext uri="{FF2B5EF4-FFF2-40B4-BE49-F238E27FC236}">
                <a16:creationId xmlns:a16="http://schemas.microsoft.com/office/drawing/2014/main" id="{9FEA270B-8855-E04C-BED2-12E6F5FF3195}"/>
              </a:ext>
            </a:extLst>
          </p:cNvPr>
          <p:cNvCxnSpPr/>
          <p:nvPr userDrawn="1"/>
        </p:nvCxnSpPr>
        <p:spPr bwMode="gray">
          <a:xfrm>
            <a:off x="527874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67" name="Text Placeholder 36">
            <a:extLst>
              <a:ext uri="{FF2B5EF4-FFF2-40B4-BE49-F238E27FC236}">
                <a16:creationId xmlns:a16="http://schemas.microsoft.com/office/drawing/2014/main" id="{0055968F-895D-2345-BAF4-DA80040CE64C}"/>
              </a:ext>
            </a:extLst>
          </p:cNvPr>
          <p:cNvSpPr>
            <a:spLocks noGrp="1"/>
          </p:cNvSpPr>
          <p:nvPr>
            <p:ph type="body" sz="quarter" idx="14" hasCustomPrompt="1"/>
          </p:nvPr>
        </p:nvSpPr>
        <p:spPr>
          <a:xfrm>
            <a:off x="5249753"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8" name="CasellaDiTesto 5">
            <a:extLst>
              <a:ext uri="{FF2B5EF4-FFF2-40B4-BE49-F238E27FC236}">
                <a16:creationId xmlns:a16="http://schemas.microsoft.com/office/drawing/2014/main" id="{0F3511D4-885E-8747-BC6C-97C0409AF094}"/>
              </a:ext>
            </a:extLst>
          </p:cNvPr>
          <p:cNvSpPr txBox="1"/>
          <p:nvPr userDrawn="1"/>
        </p:nvSpPr>
        <p:spPr bwMode="gray">
          <a:xfrm>
            <a:off x="7739218"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4</a:t>
            </a:r>
            <a:endParaRPr lang="en-GB" sz="6000"/>
          </a:p>
        </p:txBody>
      </p:sp>
      <p:cxnSp>
        <p:nvCxnSpPr>
          <p:cNvPr id="69" name="Connettore 1 21">
            <a:extLst>
              <a:ext uri="{FF2B5EF4-FFF2-40B4-BE49-F238E27FC236}">
                <a16:creationId xmlns:a16="http://schemas.microsoft.com/office/drawing/2014/main" id="{EBF1B997-D9AC-8947-8660-2D7003B3FE09}"/>
              </a:ext>
            </a:extLst>
          </p:cNvPr>
          <p:cNvCxnSpPr/>
          <p:nvPr userDrawn="1"/>
        </p:nvCxnSpPr>
        <p:spPr bwMode="gray">
          <a:xfrm>
            <a:off x="775063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70" name="Text Placeholder 36">
            <a:extLst>
              <a:ext uri="{FF2B5EF4-FFF2-40B4-BE49-F238E27FC236}">
                <a16:creationId xmlns:a16="http://schemas.microsoft.com/office/drawing/2014/main" id="{1B5C9E94-69FA-F142-B6B6-31D6023E58D4}"/>
              </a:ext>
            </a:extLst>
          </p:cNvPr>
          <p:cNvSpPr>
            <a:spLocks noGrp="1"/>
          </p:cNvSpPr>
          <p:nvPr>
            <p:ph type="body" sz="quarter" idx="15" hasCustomPrompt="1"/>
          </p:nvPr>
        </p:nvSpPr>
        <p:spPr>
          <a:xfrm>
            <a:off x="7736139"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71" name="CasellaDiTesto 5">
            <a:extLst>
              <a:ext uri="{FF2B5EF4-FFF2-40B4-BE49-F238E27FC236}">
                <a16:creationId xmlns:a16="http://schemas.microsoft.com/office/drawing/2014/main" id="{80ED8958-EC95-AC47-9965-2809F25525D0}"/>
              </a:ext>
            </a:extLst>
          </p:cNvPr>
          <p:cNvSpPr txBox="1"/>
          <p:nvPr userDrawn="1"/>
        </p:nvSpPr>
        <p:spPr bwMode="gray">
          <a:xfrm>
            <a:off x="10233579"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5</a:t>
            </a:r>
            <a:endParaRPr lang="en-GB" sz="6000"/>
          </a:p>
        </p:txBody>
      </p:sp>
      <p:cxnSp>
        <p:nvCxnSpPr>
          <p:cNvPr id="72" name="Connettore 1 21">
            <a:extLst>
              <a:ext uri="{FF2B5EF4-FFF2-40B4-BE49-F238E27FC236}">
                <a16:creationId xmlns:a16="http://schemas.microsoft.com/office/drawing/2014/main" id="{73D90A6E-D3F2-FF4A-B045-78E423FDF0AB}"/>
              </a:ext>
            </a:extLst>
          </p:cNvPr>
          <p:cNvCxnSpPr/>
          <p:nvPr userDrawn="1"/>
        </p:nvCxnSpPr>
        <p:spPr bwMode="gray">
          <a:xfrm>
            <a:off x="10222523"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73" name="Text Placeholder 36">
            <a:extLst>
              <a:ext uri="{FF2B5EF4-FFF2-40B4-BE49-F238E27FC236}">
                <a16:creationId xmlns:a16="http://schemas.microsoft.com/office/drawing/2014/main" id="{56B81C13-B1E8-8E4E-B71E-F3EED3C45FBE}"/>
              </a:ext>
            </a:extLst>
          </p:cNvPr>
          <p:cNvSpPr>
            <a:spLocks noGrp="1"/>
          </p:cNvSpPr>
          <p:nvPr>
            <p:ph type="body" sz="quarter" idx="16" hasCustomPrompt="1"/>
          </p:nvPr>
        </p:nvSpPr>
        <p:spPr>
          <a:xfrm>
            <a:off x="10222523"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pic>
        <p:nvPicPr>
          <p:cNvPr id="23" name="Picture 22" descr="Icon&#10;&#10;Description automatically generated">
            <a:extLst>
              <a:ext uri="{FF2B5EF4-FFF2-40B4-BE49-F238E27FC236}">
                <a16:creationId xmlns:a16="http://schemas.microsoft.com/office/drawing/2014/main" id="{BB39DEFB-478E-4F90-8FC8-D6941A6B4F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040154483"/>
      </p:ext>
    </p:extLst>
  </p:cSld>
  <p:clrMapOvr>
    <a:masterClrMapping/>
  </p:clrMapOvr>
  <p:hf sldNum="0"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OPEN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INSERT TITLE</a:t>
            </a:r>
          </a:p>
        </p:txBody>
      </p:sp>
      <p:sp>
        <p:nvSpPr>
          <p:cNvPr id="25" name="Text Placeholder 22">
            <a:extLst>
              <a:ext uri="{FF2B5EF4-FFF2-40B4-BE49-F238E27FC236}">
                <a16:creationId xmlns:a16="http://schemas.microsoft.com/office/drawing/2014/main" id="{C0080A3F-EEAD-7D4E-B30C-73B57E7DC963}"/>
              </a:ext>
            </a:extLst>
          </p:cNvPr>
          <p:cNvSpPr>
            <a:spLocks noGrp="1"/>
          </p:cNvSpPr>
          <p:nvPr>
            <p:ph type="body" sz="quarter" idx="11" hasCustomPrompt="1"/>
          </p:nvPr>
        </p:nvSpPr>
        <p:spPr>
          <a:xfrm>
            <a:off x="231783" y="5130171"/>
            <a:ext cx="6570663" cy="506951"/>
          </a:xfrm>
        </p:spPr>
        <p:txBody>
          <a:bodyPr>
            <a:normAutofit/>
          </a:bodyPr>
          <a:lstStyle>
            <a:lvl1pPr marL="0" indent="0">
              <a:buNone/>
              <a:defRPr sz="2400" b="0" i="0">
                <a:solidFill>
                  <a:schemeClr val="bg1"/>
                </a:solidFill>
                <a:latin typeface="Proxima Nova Light" panose="02000506030000020004" pitchFamily="2" charset="0"/>
              </a:defRPr>
            </a:lvl1pPr>
          </a:lstStyle>
          <a:p>
            <a:pPr lvl="0"/>
            <a:r>
              <a:rPr lang="en-IT"/>
              <a:t>Subtitle</a:t>
            </a:r>
          </a:p>
        </p:txBody>
      </p:sp>
      <p:sp>
        <p:nvSpPr>
          <p:cNvPr id="12" name="Rettangolo 4">
            <a:extLst>
              <a:ext uri="{FF2B5EF4-FFF2-40B4-BE49-F238E27FC236}">
                <a16:creationId xmlns:a16="http://schemas.microsoft.com/office/drawing/2014/main" id="{4F585CC3-C2BF-1B43-9F3F-3FA4DDDEC97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20" name="Rettangolo 4">
            <a:extLst>
              <a:ext uri="{FF2B5EF4-FFF2-40B4-BE49-F238E27FC236}">
                <a16:creationId xmlns:a16="http://schemas.microsoft.com/office/drawing/2014/main" id="{2415A398-C64F-6B43-8D40-A4E3FDCBE46D}"/>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22" name="Slide Number Placeholder 5">
            <a:extLst>
              <a:ext uri="{FF2B5EF4-FFF2-40B4-BE49-F238E27FC236}">
                <a16:creationId xmlns:a16="http://schemas.microsoft.com/office/drawing/2014/main" id="{8F1C1784-3EDF-9D44-80E7-8148A1D3C16E}"/>
              </a:ext>
            </a:extLst>
          </p:cNvPr>
          <p:cNvSpPr>
            <a:spLocks noGrp="1"/>
          </p:cNvSpPr>
          <p:nvPr>
            <p:ph type="sldNum" sz="quarter" idx="12"/>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pic>
        <p:nvPicPr>
          <p:cNvPr id="15" name="Picture 14" descr="Icon&#10;&#10;Description automatically generated">
            <a:extLst>
              <a:ext uri="{FF2B5EF4-FFF2-40B4-BE49-F238E27FC236}">
                <a16:creationId xmlns:a16="http://schemas.microsoft.com/office/drawing/2014/main" id="{FF5F3B98-A693-4F3E-91DD-929F6AE2037E}"/>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pic>
        <p:nvPicPr>
          <p:cNvPr id="14" name="Picture 13" descr="Icon&#10;&#10;Description automatically generated">
            <a:extLst>
              <a:ext uri="{FF2B5EF4-FFF2-40B4-BE49-F238E27FC236}">
                <a16:creationId xmlns:a16="http://schemas.microsoft.com/office/drawing/2014/main" id="{8996139A-9B7F-4885-9B5C-2E12BEF7DB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157398797"/>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EN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INSERT TITLE</a:t>
            </a:r>
          </a:p>
        </p:txBody>
      </p:sp>
      <p:sp>
        <p:nvSpPr>
          <p:cNvPr id="25" name="Text Placeholder 22">
            <a:extLst>
              <a:ext uri="{FF2B5EF4-FFF2-40B4-BE49-F238E27FC236}">
                <a16:creationId xmlns:a16="http://schemas.microsoft.com/office/drawing/2014/main" id="{C0080A3F-EEAD-7D4E-B30C-73B57E7DC963}"/>
              </a:ext>
            </a:extLst>
          </p:cNvPr>
          <p:cNvSpPr>
            <a:spLocks noGrp="1"/>
          </p:cNvSpPr>
          <p:nvPr>
            <p:ph type="body" sz="quarter" idx="11" hasCustomPrompt="1"/>
          </p:nvPr>
        </p:nvSpPr>
        <p:spPr>
          <a:xfrm>
            <a:off x="231783" y="5130171"/>
            <a:ext cx="6570663" cy="506951"/>
          </a:xfrm>
        </p:spPr>
        <p:txBody>
          <a:bodyPr>
            <a:normAutofit/>
          </a:bodyPr>
          <a:lstStyle>
            <a:lvl1pPr marL="0" indent="0">
              <a:buNone/>
              <a:defRPr sz="2400" b="0" i="0">
                <a:solidFill>
                  <a:schemeClr val="bg1"/>
                </a:solidFill>
                <a:latin typeface="Proxima Nova Light" panose="02000506030000020004" pitchFamily="2" charset="0"/>
              </a:defRPr>
            </a:lvl1pPr>
          </a:lstStyle>
          <a:p>
            <a:pPr lvl="0"/>
            <a:r>
              <a:rPr lang="en-IT"/>
              <a:t>Subtitle</a:t>
            </a:r>
          </a:p>
        </p:txBody>
      </p:sp>
      <p:sp>
        <p:nvSpPr>
          <p:cNvPr id="12" name="Rettangolo 4">
            <a:extLst>
              <a:ext uri="{FF2B5EF4-FFF2-40B4-BE49-F238E27FC236}">
                <a16:creationId xmlns:a16="http://schemas.microsoft.com/office/drawing/2014/main" id="{4F585CC3-C2BF-1B43-9F3F-3FA4DDDEC97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20" name="Rettangolo 4">
            <a:extLst>
              <a:ext uri="{FF2B5EF4-FFF2-40B4-BE49-F238E27FC236}">
                <a16:creationId xmlns:a16="http://schemas.microsoft.com/office/drawing/2014/main" id="{2415A398-C64F-6B43-8D40-A4E3FDCBE46D}"/>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22" name="Slide Number Placeholder 5">
            <a:extLst>
              <a:ext uri="{FF2B5EF4-FFF2-40B4-BE49-F238E27FC236}">
                <a16:creationId xmlns:a16="http://schemas.microsoft.com/office/drawing/2014/main" id="{8F1C1784-3EDF-9D44-80E7-8148A1D3C16E}"/>
              </a:ext>
            </a:extLst>
          </p:cNvPr>
          <p:cNvSpPr>
            <a:spLocks noGrp="1"/>
          </p:cNvSpPr>
          <p:nvPr>
            <p:ph type="sldNum" sz="quarter" idx="12"/>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pic>
        <p:nvPicPr>
          <p:cNvPr id="15" name="Picture 14" descr="Icon&#10;&#10;Description automatically generated">
            <a:extLst>
              <a:ext uri="{FF2B5EF4-FFF2-40B4-BE49-F238E27FC236}">
                <a16:creationId xmlns:a16="http://schemas.microsoft.com/office/drawing/2014/main" id="{FF5F3B98-A693-4F3E-91DD-929F6AE2037E}"/>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pic>
        <p:nvPicPr>
          <p:cNvPr id="14" name="Picture 13" descr="Icon&#10;&#10;Description automatically generated">
            <a:extLst>
              <a:ext uri="{FF2B5EF4-FFF2-40B4-BE49-F238E27FC236}">
                <a16:creationId xmlns:a16="http://schemas.microsoft.com/office/drawing/2014/main" id="{8996139A-9B7F-4885-9B5C-2E12BEF7DB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1573987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3" name="Picture 2" descr="Icon&#10;&#10;Description automatically generated">
            <a:extLst>
              <a:ext uri="{FF2B5EF4-FFF2-40B4-BE49-F238E27FC236}">
                <a16:creationId xmlns:a16="http://schemas.microsoft.com/office/drawing/2014/main" id="{D42B1498-9949-4D76-A059-D9B448932B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994860206"/>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Column">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3" name="Text Placeholder 10">
            <a:extLst>
              <a:ext uri="{FF2B5EF4-FFF2-40B4-BE49-F238E27FC236}">
                <a16:creationId xmlns:a16="http://schemas.microsoft.com/office/drawing/2014/main" id="{6DE7B57A-C2B3-A247-B0E2-390375B74395}"/>
              </a:ext>
            </a:extLst>
          </p:cNvPr>
          <p:cNvSpPr>
            <a:spLocks noGrp="1"/>
          </p:cNvSpPr>
          <p:nvPr>
            <p:ph type="body" sz="quarter" idx="15" hasCustomPrompt="1"/>
          </p:nvPr>
        </p:nvSpPr>
        <p:spPr>
          <a:xfrm>
            <a:off x="6350557"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4" name="Text Placeholder 10">
            <a:extLst>
              <a:ext uri="{FF2B5EF4-FFF2-40B4-BE49-F238E27FC236}">
                <a16:creationId xmlns:a16="http://schemas.microsoft.com/office/drawing/2014/main" id="{437775F3-2D64-514A-AF79-0FECFB39C86D}"/>
              </a:ext>
            </a:extLst>
          </p:cNvPr>
          <p:cNvSpPr>
            <a:spLocks noGrp="1"/>
          </p:cNvSpPr>
          <p:nvPr>
            <p:ph type="body" sz="quarter" idx="16" hasCustomPrompt="1"/>
          </p:nvPr>
        </p:nvSpPr>
        <p:spPr>
          <a:xfrm>
            <a:off x="6350557"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45C016C-5CC5-DC42-8C7C-4C69DCCB62EE}"/>
              </a:ext>
            </a:extLst>
          </p:cNvPr>
          <p:cNvCxnSpPr/>
          <p:nvPr userDrawn="1"/>
        </p:nvCxnSpPr>
        <p:spPr>
          <a:xfrm>
            <a:off x="6339045"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Picture 14" descr="Icon&#10;&#10;Description automatically generated">
            <a:extLst>
              <a:ext uri="{FF2B5EF4-FFF2-40B4-BE49-F238E27FC236}">
                <a16:creationId xmlns:a16="http://schemas.microsoft.com/office/drawing/2014/main" id="{1D4DFECD-91A7-4218-8B66-270D355FDF6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282449837"/>
      </p:ext>
    </p:extLst>
  </p:cSld>
  <p:clrMapOvr>
    <a:masterClrMapping/>
  </p:clrMapOvr>
  <p:hf sldNum="0"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ullet point">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1567543" y="2574018"/>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1567543" y="2376437"/>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1567076" y="2311121"/>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8" name="Text Placeholder 10">
            <a:extLst>
              <a:ext uri="{FF2B5EF4-FFF2-40B4-BE49-F238E27FC236}">
                <a16:creationId xmlns:a16="http://schemas.microsoft.com/office/drawing/2014/main" id="{9645E3FF-5597-574A-A156-268558330730}"/>
              </a:ext>
            </a:extLst>
          </p:cNvPr>
          <p:cNvSpPr>
            <a:spLocks noGrp="1"/>
          </p:cNvSpPr>
          <p:nvPr>
            <p:ph type="body" sz="quarter" idx="15" hasCustomPrompt="1"/>
          </p:nvPr>
        </p:nvSpPr>
        <p:spPr>
          <a:xfrm>
            <a:off x="1567543" y="3550203"/>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9" name="Text Placeholder 10">
            <a:extLst>
              <a:ext uri="{FF2B5EF4-FFF2-40B4-BE49-F238E27FC236}">
                <a16:creationId xmlns:a16="http://schemas.microsoft.com/office/drawing/2014/main" id="{1B79E238-2CFE-B547-B0B2-25609258F6ED}"/>
              </a:ext>
            </a:extLst>
          </p:cNvPr>
          <p:cNvSpPr>
            <a:spLocks noGrp="1"/>
          </p:cNvSpPr>
          <p:nvPr>
            <p:ph type="body" sz="quarter" idx="16" hasCustomPrompt="1"/>
          </p:nvPr>
        </p:nvSpPr>
        <p:spPr>
          <a:xfrm>
            <a:off x="1567543" y="3352622"/>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0" name="Straight Connector 19">
            <a:extLst>
              <a:ext uri="{FF2B5EF4-FFF2-40B4-BE49-F238E27FC236}">
                <a16:creationId xmlns:a16="http://schemas.microsoft.com/office/drawing/2014/main" id="{74F49183-12F0-1A40-B598-70366BEEACD6}"/>
              </a:ext>
            </a:extLst>
          </p:cNvPr>
          <p:cNvCxnSpPr>
            <a:cxnSpLocks/>
          </p:cNvCxnSpPr>
          <p:nvPr userDrawn="1"/>
        </p:nvCxnSpPr>
        <p:spPr>
          <a:xfrm>
            <a:off x="1567076" y="3287306"/>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2" name="Text Placeholder 10">
            <a:extLst>
              <a:ext uri="{FF2B5EF4-FFF2-40B4-BE49-F238E27FC236}">
                <a16:creationId xmlns:a16="http://schemas.microsoft.com/office/drawing/2014/main" id="{EB9AD109-3406-5E43-A2DF-52CB4F3405F7}"/>
              </a:ext>
            </a:extLst>
          </p:cNvPr>
          <p:cNvSpPr>
            <a:spLocks noGrp="1"/>
          </p:cNvSpPr>
          <p:nvPr>
            <p:ph type="body" sz="quarter" idx="17" hasCustomPrompt="1"/>
          </p:nvPr>
        </p:nvSpPr>
        <p:spPr>
          <a:xfrm>
            <a:off x="1567543" y="4526386"/>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23" name="Text Placeholder 10">
            <a:extLst>
              <a:ext uri="{FF2B5EF4-FFF2-40B4-BE49-F238E27FC236}">
                <a16:creationId xmlns:a16="http://schemas.microsoft.com/office/drawing/2014/main" id="{150990D4-5681-A340-BC8B-8BD0037A2260}"/>
              </a:ext>
            </a:extLst>
          </p:cNvPr>
          <p:cNvSpPr>
            <a:spLocks noGrp="1"/>
          </p:cNvSpPr>
          <p:nvPr>
            <p:ph type="body" sz="quarter" idx="18" hasCustomPrompt="1"/>
          </p:nvPr>
        </p:nvSpPr>
        <p:spPr>
          <a:xfrm>
            <a:off x="1567543" y="4328805"/>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4" name="Straight Connector 23">
            <a:extLst>
              <a:ext uri="{FF2B5EF4-FFF2-40B4-BE49-F238E27FC236}">
                <a16:creationId xmlns:a16="http://schemas.microsoft.com/office/drawing/2014/main" id="{3E8B1C78-03EF-E04A-AF20-A15EF9153D5D}"/>
              </a:ext>
            </a:extLst>
          </p:cNvPr>
          <p:cNvCxnSpPr>
            <a:cxnSpLocks/>
          </p:cNvCxnSpPr>
          <p:nvPr userDrawn="1"/>
        </p:nvCxnSpPr>
        <p:spPr>
          <a:xfrm>
            <a:off x="1567076" y="4263489"/>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6" name="Text Placeholder 10">
            <a:extLst>
              <a:ext uri="{FF2B5EF4-FFF2-40B4-BE49-F238E27FC236}">
                <a16:creationId xmlns:a16="http://schemas.microsoft.com/office/drawing/2014/main" id="{7EF48470-DDFE-E74F-9A52-80B66BD131D0}"/>
              </a:ext>
            </a:extLst>
          </p:cNvPr>
          <p:cNvSpPr>
            <a:spLocks noGrp="1"/>
          </p:cNvSpPr>
          <p:nvPr>
            <p:ph type="body" sz="quarter" idx="19" hasCustomPrompt="1"/>
          </p:nvPr>
        </p:nvSpPr>
        <p:spPr>
          <a:xfrm>
            <a:off x="1567543" y="5453142"/>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27" name="Text Placeholder 10">
            <a:extLst>
              <a:ext uri="{FF2B5EF4-FFF2-40B4-BE49-F238E27FC236}">
                <a16:creationId xmlns:a16="http://schemas.microsoft.com/office/drawing/2014/main" id="{C0B75B7F-F67C-1047-816B-528C41C9A382}"/>
              </a:ext>
            </a:extLst>
          </p:cNvPr>
          <p:cNvSpPr>
            <a:spLocks noGrp="1"/>
          </p:cNvSpPr>
          <p:nvPr>
            <p:ph type="body" sz="quarter" idx="20" hasCustomPrompt="1"/>
          </p:nvPr>
        </p:nvSpPr>
        <p:spPr>
          <a:xfrm>
            <a:off x="1567543" y="5255561"/>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8" name="Straight Connector 27">
            <a:extLst>
              <a:ext uri="{FF2B5EF4-FFF2-40B4-BE49-F238E27FC236}">
                <a16:creationId xmlns:a16="http://schemas.microsoft.com/office/drawing/2014/main" id="{E87F4180-BB77-0E49-830B-35B373C6FFB9}"/>
              </a:ext>
            </a:extLst>
          </p:cNvPr>
          <p:cNvCxnSpPr>
            <a:cxnSpLocks/>
          </p:cNvCxnSpPr>
          <p:nvPr userDrawn="1"/>
        </p:nvCxnSpPr>
        <p:spPr>
          <a:xfrm>
            <a:off x="1567076" y="5190245"/>
            <a:ext cx="10365142"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21" name="Picture 20" descr="Icon&#10;&#10;Description automatically generated">
            <a:extLst>
              <a:ext uri="{FF2B5EF4-FFF2-40B4-BE49-F238E27FC236}">
                <a16:creationId xmlns:a16="http://schemas.microsoft.com/office/drawing/2014/main" id="{483AD57D-B98D-4757-AC30-EC82977428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903448901"/>
      </p:ext>
    </p:extLst>
  </p:cSld>
  <p:clrMapOvr>
    <a:masterClrMapping/>
  </p:clrMapOvr>
  <p:hf sldNum="0"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8" name="Immagine 41">
            <a:extLst>
              <a:ext uri="{FF2B5EF4-FFF2-40B4-BE49-F238E27FC236}">
                <a16:creationId xmlns:a16="http://schemas.microsoft.com/office/drawing/2014/main" id="{76AA23AB-2796-FB48-A923-2E24FB2498E9}"/>
              </a:ext>
            </a:extLst>
          </p:cNvPr>
          <p:cNvPicPr>
            <a:picLocks noChangeAspect="1"/>
          </p:cNvPicPr>
          <p:nvPr userDrawn="1"/>
        </p:nvPicPr>
        <p:blipFill>
          <a:blip r:embed="rId2"/>
          <a:stretch>
            <a:fillRect/>
          </a:stretch>
        </p:blipFill>
        <p:spPr>
          <a:xfrm>
            <a:off x="-6081449" y="2502499"/>
            <a:ext cx="32489082" cy="2941982"/>
          </a:xfrm>
          <a:prstGeom prst="rect">
            <a:avLst/>
          </a:prstGeom>
        </p:spPr>
      </p:pic>
      <p:pic>
        <p:nvPicPr>
          <p:cNvPr id="9" name="Picture 8" descr="Icon&#10;&#10;Description automatically generated">
            <a:extLst>
              <a:ext uri="{FF2B5EF4-FFF2-40B4-BE49-F238E27FC236}">
                <a16:creationId xmlns:a16="http://schemas.microsoft.com/office/drawing/2014/main" id="{2A0DD2CD-E8D6-49AE-A41E-C206A0FB49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555238328"/>
      </p:ext>
    </p:extLst>
  </p:cSld>
  <p:clrMapOvr>
    <a:masterClrMapping/>
  </p:clrMapOvr>
  <p:hf sldNum="0"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8" name="Immagine 41">
            <a:extLst>
              <a:ext uri="{FF2B5EF4-FFF2-40B4-BE49-F238E27FC236}">
                <a16:creationId xmlns:a16="http://schemas.microsoft.com/office/drawing/2014/main" id="{76AA23AB-2796-FB48-A923-2E24FB2498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81449" y="2502499"/>
            <a:ext cx="32489082" cy="2941982"/>
          </a:xfrm>
          <a:prstGeom prst="rect">
            <a:avLst/>
          </a:prstGeom>
        </p:spPr>
      </p:pic>
      <p:pic>
        <p:nvPicPr>
          <p:cNvPr id="9" name="Picture 8" descr="Icon&#10;&#10;Description automatically generated">
            <a:extLst>
              <a:ext uri="{FF2B5EF4-FFF2-40B4-BE49-F238E27FC236}">
                <a16:creationId xmlns:a16="http://schemas.microsoft.com/office/drawing/2014/main" id="{2A0DD2CD-E8D6-49AE-A41E-C206A0FB49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555238328"/>
      </p:ext>
    </p:extLst>
  </p:cSld>
  <p:clrMapOvr>
    <a:masterClrMapping/>
  </p:clrMapOvr>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ist or Detailed 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9" name="Rettangolo 12">
            <a:extLst>
              <a:ext uri="{FF2B5EF4-FFF2-40B4-BE49-F238E27FC236}">
                <a16:creationId xmlns:a16="http://schemas.microsoft.com/office/drawing/2014/main" id="{8D7E210D-1605-3C4D-89B4-246393E3907A}"/>
              </a:ext>
            </a:extLst>
          </p:cNvPr>
          <p:cNvSpPr/>
          <p:nvPr userDrawn="1"/>
        </p:nvSpPr>
        <p:spPr bwMode="gray">
          <a:xfrm>
            <a:off x="7258816" y="2291794"/>
            <a:ext cx="2275931" cy="4010847"/>
          </a:xfrm>
          <a:prstGeom prst="rect">
            <a:avLst/>
          </a:prstGeom>
          <a:solidFill>
            <a:srgbClr val="E0E9FE">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5" name="Rettangolo 13">
            <a:extLst>
              <a:ext uri="{FF2B5EF4-FFF2-40B4-BE49-F238E27FC236}">
                <a16:creationId xmlns:a16="http://schemas.microsoft.com/office/drawing/2014/main" id="{9D6FD498-B67B-BC43-A7D5-C57E47295E37}"/>
              </a:ext>
            </a:extLst>
          </p:cNvPr>
          <p:cNvSpPr/>
          <p:nvPr userDrawn="1"/>
        </p:nvSpPr>
        <p:spPr bwMode="gray">
          <a:xfrm>
            <a:off x="4943880" y="2291793"/>
            <a:ext cx="2275931" cy="4013531"/>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6" name="Rettangolo 11">
            <a:extLst>
              <a:ext uri="{FF2B5EF4-FFF2-40B4-BE49-F238E27FC236}">
                <a16:creationId xmlns:a16="http://schemas.microsoft.com/office/drawing/2014/main" id="{8BB3C482-0457-1C4D-AB09-8A53A3442056}"/>
              </a:ext>
            </a:extLst>
          </p:cNvPr>
          <p:cNvSpPr/>
          <p:nvPr userDrawn="1"/>
        </p:nvSpPr>
        <p:spPr bwMode="gray">
          <a:xfrm>
            <a:off x="2617368" y="2291794"/>
            <a:ext cx="2275931" cy="4013540"/>
          </a:xfrm>
          <a:prstGeom prst="rect">
            <a:avLst/>
          </a:prstGeom>
          <a:solidFill>
            <a:srgbClr val="E0E9FE">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8" name="Rettangolo 2">
            <a:extLst>
              <a:ext uri="{FF2B5EF4-FFF2-40B4-BE49-F238E27FC236}">
                <a16:creationId xmlns:a16="http://schemas.microsoft.com/office/drawing/2014/main" id="{FA48E2D9-E75F-EF4C-B71B-C867B4A8407A}"/>
              </a:ext>
            </a:extLst>
          </p:cNvPr>
          <p:cNvSpPr/>
          <p:nvPr userDrawn="1"/>
        </p:nvSpPr>
        <p:spPr bwMode="gray">
          <a:xfrm>
            <a:off x="-22644" y="2291793"/>
            <a:ext cx="2601008" cy="4013545"/>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23" name="Rettangolo 14">
            <a:extLst>
              <a:ext uri="{FF2B5EF4-FFF2-40B4-BE49-F238E27FC236}">
                <a16:creationId xmlns:a16="http://schemas.microsoft.com/office/drawing/2014/main" id="{A0D8093A-2A7D-4840-80DB-9DED699A27A4}"/>
              </a:ext>
            </a:extLst>
          </p:cNvPr>
          <p:cNvSpPr/>
          <p:nvPr userDrawn="1"/>
        </p:nvSpPr>
        <p:spPr bwMode="gray">
          <a:xfrm>
            <a:off x="9631627" y="2291794"/>
            <a:ext cx="2651966" cy="4010844"/>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cxnSp>
        <p:nvCxnSpPr>
          <p:cNvPr id="25" name="Connettore 1 20">
            <a:extLst>
              <a:ext uri="{FF2B5EF4-FFF2-40B4-BE49-F238E27FC236}">
                <a16:creationId xmlns:a16="http://schemas.microsoft.com/office/drawing/2014/main" id="{3A3F8C86-7E96-6A4B-82E1-997D65127393}"/>
              </a:ext>
            </a:extLst>
          </p:cNvPr>
          <p:cNvCxnSpPr/>
          <p:nvPr userDrawn="1"/>
        </p:nvCxnSpPr>
        <p:spPr bwMode="gray">
          <a:xfrm>
            <a:off x="0" y="2291794"/>
            <a:ext cx="12192000" cy="0"/>
          </a:xfrm>
          <a:prstGeom prst="line">
            <a:avLst/>
          </a:prstGeom>
          <a:ln w="19050" cap="rnd">
            <a:solidFill>
              <a:srgbClr val="0072BC"/>
            </a:solidFill>
            <a:prstDash val="solid"/>
            <a:round/>
            <a:tailEnd type="none" w="med" len="lg"/>
          </a:ln>
        </p:spPr>
        <p:style>
          <a:lnRef idx="1">
            <a:schemeClr val="accent1"/>
          </a:lnRef>
          <a:fillRef idx="0">
            <a:schemeClr val="accent1"/>
          </a:fillRef>
          <a:effectRef idx="0">
            <a:schemeClr val="accent1"/>
          </a:effectRef>
          <a:fontRef idx="minor">
            <a:schemeClr val="tx1"/>
          </a:fontRef>
        </p:style>
      </p:cxnSp>
      <p:sp>
        <p:nvSpPr>
          <p:cNvPr id="26" name="Ovale 15">
            <a:extLst>
              <a:ext uri="{FF2B5EF4-FFF2-40B4-BE49-F238E27FC236}">
                <a16:creationId xmlns:a16="http://schemas.microsoft.com/office/drawing/2014/main" id="{C9655A6A-AABE-5945-839D-6906F9CFB708}"/>
              </a:ext>
            </a:extLst>
          </p:cNvPr>
          <p:cNvSpPr/>
          <p:nvPr userDrawn="1"/>
        </p:nvSpPr>
        <p:spPr bwMode="gray">
          <a:xfrm>
            <a:off x="334963"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7" name="Ovale 16">
            <a:extLst>
              <a:ext uri="{FF2B5EF4-FFF2-40B4-BE49-F238E27FC236}">
                <a16:creationId xmlns:a16="http://schemas.microsoft.com/office/drawing/2014/main" id="{3F181688-153A-9B41-A6D5-3430A07A0E4D}"/>
              </a:ext>
            </a:extLst>
          </p:cNvPr>
          <p:cNvSpPr/>
          <p:nvPr userDrawn="1"/>
        </p:nvSpPr>
        <p:spPr bwMode="gray">
          <a:xfrm>
            <a:off x="2603601"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8" name="Ovale 17">
            <a:extLst>
              <a:ext uri="{FF2B5EF4-FFF2-40B4-BE49-F238E27FC236}">
                <a16:creationId xmlns:a16="http://schemas.microsoft.com/office/drawing/2014/main" id="{0FC03F87-728D-C949-AFB6-8F869BBE346F}"/>
              </a:ext>
            </a:extLst>
          </p:cNvPr>
          <p:cNvSpPr/>
          <p:nvPr userDrawn="1"/>
        </p:nvSpPr>
        <p:spPr bwMode="gray">
          <a:xfrm>
            <a:off x="4941687"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9" name="Ovale 18">
            <a:extLst>
              <a:ext uri="{FF2B5EF4-FFF2-40B4-BE49-F238E27FC236}">
                <a16:creationId xmlns:a16="http://schemas.microsoft.com/office/drawing/2014/main" id="{E559306D-AD0A-5844-89B8-89AD02A91B50}"/>
              </a:ext>
            </a:extLst>
          </p:cNvPr>
          <p:cNvSpPr/>
          <p:nvPr userDrawn="1"/>
        </p:nvSpPr>
        <p:spPr bwMode="gray">
          <a:xfrm>
            <a:off x="7256624"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30" name="Ovale 19">
            <a:extLst>
              <a:ext uri="{FF2B5EF4-FFF2-40B4-BE49-F238E27FC236}">
                <a16:creationId xmlns:a16="http://schemas.microsoft.com/office/drawing/2014/main" id="{7603344C-E703-0444-9DA8-EADF26EE2CDD}"/>
              </a:ext>
            </a:extLst>
          </p:cNvPr>
          <p:cNvSpPr/>
          <p:nvPr userDrawn="1"/>
        </p:nvSpPr>
        <p:spPr bwMode="gray">
          <a:xfrm>
            <a:off x="9629434"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32" name="Text Placeholder 10">
            <a:extLst>
              <a:ext uri="{FF2B5EF4-FFF2-40B4-BE49-F238E27FC236}">
                <a16:creationId xmlns:a16="http://schemas.microsoft.com/office/drawing/2014/main" id="{6FAA16D5-7CB0-764B-85F9-3E1CC61799F7}"/>
              </a:ext>
            </a:extLst>
          </p:cNvPr>
          <p:cNvSpPr>
            <a:spLocks noGrp="1"/>
          </p:cNvSpPr>
          <p:nvPr>
            <p:ph type="body" sz="quarter" idx="13" hasCustomPrompt="1"/>
          </p:nvPr>
        </p:nvSpPr>
        <p:spPr>
          <a:xfrm>
            <a:off x="334964"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3" name="Text Placeholder 10">
            <a:extLst>
              <a:ext uri="{FF2B5EF4-FFF2-40B4-BE49-F238E27FC236}">
                <a16:creationId xmlns:a16="http://schemas.microsoft.com/office/drawing/2014/main" id="{58F49EA6-3DF1-E448-96D8-FC44B87EF86E}"/>
              </a:ext>
            </a:extLst>
          </p:cNvPr>
          <p:cNvSpPr>
            <a:spLocks noGrp="1"/>
          </p:cNvSpPr>
          <p:nvPr>
            <p:ph type="body" sz="quarter" idx="14" hasCustomPrompt="1"/>
          </p:nvPr>
        </p:nvSpPr>
        <p:spPr>
          <a:xfrm>
            <a:off x="334964"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4" name="Text Placeholder 10">
            <a:extLst>
              <a:ext uri="{FF2B5EF4-FFF2-40B4-BE49-F238E27FC236}">
                <a16:creationId xmlns:a16="http://schemas.microsoft.com/office/drawing/2014/main" id="{58BEF371-D823-024D-9D80-3F282371CE5D}"/>
              </a:ext>
            </a:extLst>
          </p:cNvPr>
          <p:cNvSpPr>
            <a:spLocks noGrp="1"/>
          </p:cNvSpPr>
          <p:nvPr>
            <p:ph type="body" sz="quarter" idx="15" hasCustomPrompt="1"/>
          </p:nvPr>
        </p:nvSpPr>
        <p:spPr>
          <a:xfrm>
            <a:off x="2680599"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5" name="Text Placeholder 10">
            <a:extLst>
              <a:ext uri="{FF2B5EF4-FFF2-40B4-BE49-F238E27FC236}">
                <a16:creationId xmlns:a16="http://schemas.microsoft.com/office/drawing/2014/main" id="{EC812D56-EC65-D540-958A-FA2F89822648}"/>
              </a:ext>
            </a:extLst>
          </p:cNvPr>
          <p:cNvSpPr>
            <a:spLocks noGrp="1"/>
          </p:cNvSpPr>
          <p:nvPr>
            <p:ph type="body" sz="quarter" idx="16" hasCustomPrompt="1"/>
          </p:nvPr>
        </p:nvSpPr>
        <p:spPr>
          <a:xfrm>
            <a:off x="2680599"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6" name="Text Placeholder 10">
            <a:extLst>
              <a:ext uri="{FF2B5EF4-FFF2-40B4-BE49-F238E27FC236}">
                <a16:creationId xmlns:a16="http://schemas.microsoft.com/office/drawing/2014/main" id="{A3491F57-8BAC-714C-9624-107ED75F86A6}"/>
              </a:ext>
            </a:extLst>
          </p:cNvPr>
          <p:cNvSpPr>
            <a:spLocks noGrp="1"/>
          </p:cNvSpPr>
          <p:nvPr>
            <p:ph type="body" sz="quarter" idx="17" hasCustomPrompt="1"/>
          </p:nvPr>
        </p:nvSpPr>
        <p:spPr>
          <a:xfrm>
            <a:off x="5026234"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7" name="Text Placeholder 10">
            <a:extLst>
              <a:ext uri="{FF2B5EF4-FFF2-40B4-BE49-F238E27FC236}">
                <a16:creationId xmlns:a16="http://schemas.microsoft.com/office/drawing/2014/main" id="{32FFFAD7-335C-114E-A3DF-8C85474B08F1}"/>
              </a:ext>
            </a:extLst>
          </p:cNvPr>
          <p:cNvSpPr>
            <a:spLocks noGrp="1"/>
          </p:cNvSpPr>
          <p:nvPr>
            <p:ph type="body" sz="quarter" idx="18" hasCustomPrompt="1"/>
          </p:nvPr>
        </p:nvSpPr>
        <p:spPr>
          <a:xfrm>
            <a:off x="5026234"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8" name="Text Placeholder 10">
            <a:extLst>
              <a:ext uri="{FF2B5EF4-FFF2-40B4-BE49-F238E27FC236}">
                <a16:creationId xmlns:a16="http://schemas.microsoft.com/office/drawing/2014/main" id="{2BE3D9C6-8435-914F-8176-CEBABDA5D051}"/>
              </a:ext>
            </a:extLst>
          </p:cNvPr>
          <p:cNvSpPr>
            <a:spLocks noGrp="1"/>
          </p:cNvSpPr>
          <p:nvPr>
            <p:ph type="body" sz="quarter" idx="19" hasCustomPrompt="1"/>
          </p:nvPr>
        </p:nvSpPr>
        <p:spPr>
          <a:xfrm>
            <a:off x="7332112"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9" name="Text Placeholder 10">
            <a:extLst>
              <a:ext uri="{FF2B5EF4-FFF2-40B4-BE49-F238E27FC236}">
                <a16:creationId xmlns:a16="http://schemas.microsoft.com/office/drawing/2014/main" id="{1F5F4C82-740B-6841-B626-99CFF7240E1C}"/>
              </a:ext>
            </a:extLst>
          </p:cNvPr>
          <p:cNvSpPr>
            <a:spLocks noGrp="1"/>
          </p:cNvSpPr>
          <p:nvPr>
            <p:ph type="body" sz="quarter" idx="20" hasCustomPrompt="1"/>
          </p:nvPr>
        </p:nvSpPr>
        <p:spPr>
          <a:xfrm>
            <a:off x="7332112"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40" name="Text Placeholder 10">
            <a:extLst>
              <a:ext uri="{FF2B5EF4-FFF2-40B4-BE49-F238E27FC236}">
                <a16:creationId xmlns:a16="http://schemas.microsoft.com/office/drawing/2014/main" id="{742F10E2-48E8-B247-B474-03B9D9747528}"/>
              </a:ext>
            </a:extLst>
          </p:cNvPr>
          <p:cNvSpPr>
            <a:spLocks noGrp="1"/>
          </p:cNvSpPr>
          <p:nvPr>
            <p:ph type="body" sz="quarter" idx="21" hasCustomPrompt="1"/>
          </p:nvPr>
        </p:nvSpPr>
        <p:spPr>
          <a:xfrm>
            <a:off x="9744008"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41" name="Text Placeholder 10">
            <a:extLst>
              <a:ext uri="{FF2B5EF4-FFF2-40B4-BE49-F238E27FC236}">
                <a16:creationId xmlns:a16="http://schemas.microsoft.com/office/drawing/2014/main" id="{63AEC88B-CAA8-984E-B997-741628F040CE}"/>
              </a:ext>
            </a:extLst>
          </p:cNvPr>
          <p:cNvSpPr>
            <a:spLocks noGrp="1"/>
          </p:cNvSpPr>
          <p:nvPr>
            <p:ph type="body" sz="quarter" idx="22" hasCustomPrompt="1"/>
          </p:nvPr>
        </p:nvSpPr>
        <p:spPr>
          <a:xfrm>
            <a:off x="9744008"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pic>
        <p:nvPicPr>
          <p:cNvPr id="31" name="Picture 30" descr="Icon&#10;&#10;Description automatically generated">
            <a:extLst>
              <a:ext uri="{FF2B5EF4-FFF2-40B4-BE49-F238E27FC236}">
                <a16:creationId xmlns:a16="http://schemas.microsoft.com/office/drawing/2014/main" id="{437C7330-F420-4B70-ADA5-DD7297F266C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892246535"/>
      </p:ext>
    </p:extLst>
  </p:cSld>
  <p:clrMapOvr>
    <a:masterClrMapping/>
  </p:clrMapOvr>
  <p:hf sldNum="0"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1993568"/>
            <a:ext cx="2794347" cy="391013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1553187"/>
            <a:ext cx="279434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1487871"/>
            <a:ext cx="2794906"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Immagine 2">
            <a:extLst>
              <a:ext uri="{FF2B5EF4-FFF2-40B4-BE49-F238E27FC236}">
                <a16:creationId xmlns:a16="http://schemas.microsoft.com/office/drawing/2014/main" id="{F8146F8A-2A84-5F4A-9B6F-BABDB0A44CEE}"/>
              </a:ext>
            </a:extLst>
          </p:cNvPr>
          <p:cNvPicPr>
            <a:picLocks noChangeAspect="1"/>
          </p:cNvPicPr>
          <p:nvPr userDrawn="1"/>
        </p:nvPicPr>
        <p:blipFill>
          <a:blip r:embed="rId2"/>
          <a:stretch>
            <a:fillRect/>
          </a:stretch>
        </p:blipFill>
        <p:spPr>
          <a:xfrm>
            <a:off x="3250511" y="1298409"/>
            <a:ext cx="9148357" cy="4605296"/>
          </a:xfrm>
          <a:prstGeom prst="rect">
            <a:avLst/>
          </a:prstGeom>
        </p:spPr>
      </p:pic>
      <p:pic>
        <p:nvPicPr>
          <p:cNvPr id="13" name="Picture 12" descr="Icon&#10;&#10;Description automatically generated">
            <a:extLst>
              <a:ext uri="{FF2B5EF4-FFF2-40B4-BE49-F238E27FC236}">
                <a16:creationId xmlns:a16="http://schemas.microsoft.com/office/drawing/2014/main" id="{CC09D8FF-91BD-45A6-9F79-358BFB6824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502654892"/>
      </p:ext>
    </p:extLst>
  </p:cSld>
  <p:clrMapOvr>
    <a:masterClrMapping/>
  </p:clrMapOvr>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1993568"/>
            <a:ext cx="2794347" cy="391013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1553187"/>
            <a:ext cx="279434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1487871"/>
            <a:ext cx="2794906"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Immagine 2">
            <a:extLst>
              <a:ext uri="{FF2B5EF4-FFF2-40B4-BE49-F238E27FC236}">
                <a16:creationId xmlns:a16="http://schemas.microsoft.com/office/drawing/2014/main" id="{F8146F8A-2A84-5F4A-9B6F-BABDB0A44CE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50511" y="1298409"/>
            <a:ext cx="9148357" cy="4605296"/>
          </a:xfrm>
          <a:prstGeom prst="rect">
            <a:avLst/>
          </a:prstGeom>
        </p:spPr>
      </p:pic>
      <p:pic>
        <p:nvPicPr>
          <p:cNvPr id="13" name="Picture 12" descr="Icon&#10;&#10;Description automatically generated">
            <a:extLst>
              <a:ext uri="{FF2B5EF4-FFF2-40B4-BE49-F238E27FC236}">
                <a16:creationId xmlns:a16="http://schemas.microsoft.com/office/drawing/2014/main" id="{CC09D8FF-91BD-45A6-9F79-358BFB6824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502654892"/>
      </p:ext>
    </p:extLst>
  </p:cSld>
  <p:clrMapOvr>
    <a:masterClrMapping/>
  </p:clrMapOvr>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Content and Picture">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5593584"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5593584"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5" name="Picture Placeholder 13">
            <a:extLst>
              <a:ext uri="{FF2B5EF4-FFF2-40B4-BE49-F238E27FC236}">
                <a16:creationId xmlns:a16="http://schemas.microsoft.com/office/drawing/2014/main" id="{0966DD93-331A-EA4B-A3C1-260987193038}"/>
              </a:ext>
            </a:extLst>
          </p:cNvPr>
          <p:cNvSpPr>
            <a:spLocks noGrp="1"/>
          </p:cNvSpPr>
          <p:nvPr>
            <p:ph type="pic" sz="quarter" idx="15" hasCustomPrompt="1"/>
          </p:nvPr>
        </p:nvSpPr>
        <p:spPr>
          <a:xfrm>
            <a:off x="6096000" y="0"/>
            <a:ext cx="6096000" cy="6305336"/>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13" name="Picture 12" descr="Icon&#10;&#10;Description automatically generated">
            <a:extLst>
              <a:ext uri="{FF2B5EF4-FFF2-40B4-BE49-F238E27FC236}">
                <a16:creationId xmlns:a16="http://schemas.microsoft.com/office/drawing/2014/main" id="{B1DC8397-9C3C-4D39-9697-0729BF2D3D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982796496"/>
      </p:ext>
    </p:extLst>
  </p:cSld>
  <p:clrMapOvr>
    <a:masterClrMapping/>
  </p:clrMapOvr>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Content and 2 Pictures">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5593584"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5593584"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5" name="Picture Placeholder 13">
            <a:extLst>
              <a:ext uri="{FF2B5EF4-FFF2-40B4-BE49-F238E27FC236}">
                <a16:creationId xmlns:a16="http://schemas.microsoft.com/office/drawing/2014/main" id="{0966DD93-331A-EA4B-A3C1-260987193038}"/>
              </a:ext>
            </a:extLst>
          </p:cNvPr>
          <p:cNvSpPr>
            <a:spLocks noGrp="1"/>
          </p:cNvSpPr>
          <p:nvPr>
            <p:ph type="pic" sz="quarter" idx="15" hasCustomPrompt="1"/>
          </p:nvPr>
        </p:nvSpPr>
        <p:spPr>
          <a:xfrm>
            <a:off x="6096000" y="332784"/>
            <a:ext cx="5593583" cy="2722209"/>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sp>
        <p:nvSpPr>
          <p:cNvPr id="13" name="Picture Placeholder 13">
            <a:extLst>
              <a:ext uri="{FF2B5EF4-FFF2-40B4-BE49-F238E27FC236}">
                <a16:creationId xmlns:a16="http://schemas.microsoft.com/office/drawing/2014/main" id="{001A5A52-F4BB-9A43-83FD-E4B5468A45FA}"/>
              </a:ext>
            </a:extLst>
          </p:cNvPr>
          <p:cNvSpPr>
            <a:spLocks noGrp="1"/>
          </p:cNvSpPr>
          <p:nvPr>
            <p:ph type="pic" sz="quarter" idx="16" hasCustomPrompt="1"/>
          </p:nvPr>
        </p:nvSpPr>
        <p:spPr>
          <a:xfrm>
            <a:off x="6096000" y="3260036"/>
            <a:ext cx="5593583" cy="264367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14" name="Picture 13" descr="Icon&#10;&#10;Description automatically generated">
            <a:extLst>
              <a:ext uri="{FF2B5EF4-FFF2-40B4-BE49-F238E27FC236}">
                <a16:creationId xmlns:a16="http://schemas.microsoft.com/office/drawing/2014/main" id="{E3CEF3A0-76C0-4E89-97C4-5888377A615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878423020"/>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3" name="Picture 2" descr="Icon&#10;&#10;Description automatically generated">
            <a:extLst>
              <a:ext uri="{FF2B5EF4-FFF2-40B4-BE49-F238E27FC236}">
                <a16:creationId xmlns:a16="http://schemas.microsoft.com/office/drawing/2014/main" id="{D42B1498-9949-4D76-A059-D9B448932B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9948602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11671299"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83711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2311121"/>
            <a:ext cx="1167185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3" name="Picture 12" descr="Icon&#10;&#10;Description automatically generated">
            <a:extLst>
              <a:ext uri="{FF2B5EF4-FFF2-40B4-BE49-F238E27FC236}">
                <a16:creationId xmlns:a16="http://schemas.microsoft.com/office/drawing/2014/main" id="{3F91B57B-B561-4EA4-AD88-A122130AC6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402472950"/>
      </p:ext>
    </p:extLst>
  </p:cSld>
  <p:clrMapOvr>
    <a:masterClrMapping/>
  </p:clrMapOvr>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BE847C3E-B30D-D644-9315-603E8AE63EE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B452CD88-BC60-5B40-835A-7AD8CCC4D87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1DC9B179-2D62-BF4D-AB66-1321DF14DA53}"/>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Picture Placeholder 13">
            <a:extLst>
              <a:ext uri="{FF2B5EF4-FFF2-40B4-BE49-F238E27FC236}">
                <a16:creationId xmlns:a16="http://schemas.microsoft.com/office/drawing/2014/main" id="{2F11F10A-2454-A345-9842-AB2DBE9EF531}"/>
              </a:ext>
            </a:extLst>
          </p:cNvPr>
          <p:cNvSpPr>
            <a:spLocks noGrp="1"/>
          </p:cNvSpPr>
          <p:nvPr>
            <p:ph type="pic" sz="quarter" idx="12" hasCustomPrompt="1"/>
          </p:nvPr>
        </p:nvSpPr>
        <p:spPr>
          <a:xfrm>
            <a:off x="0" y="0"/>
            <a:ext cx="12192000" cy="630555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7" name="Picture 6" descr="Icon&#10;&#10;Description automatically generated">
            <a:extLst>
              <a:ext uri="{FF2B5EF4-FFF2-40B4-BE49-F238E27FC236}">
                <a16:creationId xmlns:a16="http://schemas.microsoft.com/office/drawing/2014/main" id="{4AD5CCAA-B2DF-4D23-BE8B-F7CA34864BC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84321427"/>
      </p:ext>
    </p:extLst>
  </p:cSld>
  <p:clrMapOvr>
    <a:masterClrMapping/>
  </p:clrMapOvr>
  <p:hf sldNum="0"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_Shad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BE847C3E-B30D-D644-9315-603E8AE63EE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B452CD88-BC60-5B40-835A-7AD8CCC4D87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1DC9B179-2D62-BF4D-AB66-1321DF14DA53}"/>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Picture Placeholder 13">
            <a:extLst>
              <a:ext uri="{FF2B5EF4-FFF2-40B4-BE49-F238E27FC236}">
                <a16:creationId xmlns:a16="http://schemas.microsoft.com/office/drawing/2014/main" id="{2F11F10A-2454-A345-9842-AB2DBE9EF531}"/>
              </a:ext>
            </a:extLst>
          </p:cNvPr>
          <p:cNvSpPr>
            <a:spLocks noGrp="1"/>
          </p:cNvSpPr>
          <p:nvPr>
            <p:ph type="pic" sz="quarter" idx="12" hasCustomPrompt="1"/>
          </p:nvPr>
        </p:nvSpPr>
        <p:spPr>
          <a:xfrm>
            <a:off x="0" y="0"/>
            <a:ext cx="12192000" cy="630555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sp>
        <p:nvSpPr>
          <p:cNvPr id="7" name="Text Placeholder 3">
            <a:extLst>
              <a:ext uri="{FF2B5EF4-FFF2-40B4-BE49-F238E27FC236}">
                <a16:creationId xmlns:a16="http://schemas.microsoft.com/office/drawing/2014/main" id="{92CFCBFC-D3E3-6243-9173-DECD7C2B3D9A}"/>
              </a:ext>
            </a:extLst>
          </p:cNvPr>
          <p:cNvSpPr>
            <a:spLocks noGrp="1"/>
          </p:cNvSpPr>
          <p:nvPr>
            <p:ph type="body" sz="half" idx="2" hasCustomPrompt="1"/>
          </p:nvPr>
        </p:nvSpPr>
        <p:spPr>
          <a:xfrm>
            <a:off x="0" y="4407772"/>
            <a:ext cx="12192000" cy="1897568"/>
          </a:xfrm>
          <a:gradFill flip="none" rotWithShape="1">
            <a:gsLst>
              <a:gs pos="21000">
                <a:schemeClr val="accent2">
                  <a:alpha val="75000"/>
                </a:schemeClr>
              </a:gs>
              <a:gs pos="100000">
                <a:schemeClr val="accent2">
                  <a:alpha val="0"/>
                </a:schemeClr>
              </a:gs>
            </a:gsLst>
            <a:lin ang="16200000" scaled="0"/>
            <a:tileRect/>
          </a:gradFill>
        </p:spPr>
        <p:txBody>
          <a:bodyPr lIns="180000" tIns="0" rIns="180000" bIns="180000" anchor="b" anchorCtr="0">
            <a:normAutofit/>
          </a:bodyPr>
          <a:lstStyle>
            <a:lvl1pPr marL="0" indent="0">
              <a:buNone/>
              <a:defRPr sz="1800" b="1" i="0">
                <a:solidFill>
                  <a:schemeClr val="tx2"/>
                </a:solidFill>
                <a:latin typeface="Proxima Nova" panose="02000506030000020004" pitchFamily="2" charset="0"/>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Insert text here</a:t>
            </a:r>
          </a:p>
        </p:txBody>
      </p:sp>
      <p:pic>
        <p:nvPicPr>
          <p:cNvPr id="8" name="Picture 7" descr="Icon&#10;&#10;Description automatically generated">
            <a:extLst>
              <a:ext uri="{FF2B5EF4-FFF2-40B4-BE49-F238E27FC236}">
                <a16:creationId xmlns:a16="http://schemas.microsoft.com/office/drawing/2014/main" id="{05E96722-08DB-47B2-ADDA-CF4A82AB50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124828938"/>
      </p:ext>
    </p:extLst>
  </p:cSld>
  <p:clrMapOvr>
    <a:masterClrMapping/>
  </p:clrMapOvr>
  <p:hf sldNum="0"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1736035"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1736451"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2422430"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193872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1530350"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2007429"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1323456"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85CC1C54-8594-4BFC-99DB-A6C57F202F8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445612361"/>
      </p:ext>
    </p:extLst>
  </p:cSld>
  <p:clrMapOvr>
    <a:masterClrMapping/>
  </p:clrMapOvr>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1278581"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1278997"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2422430"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879643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9204812"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2007429"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866002"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29547852-D376-4740-B2C8-FFD5BD5EC9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144177758"/>
      </p:ext>
    </p:extLst>
  </p:cSld>
  <p:clrMapOvr>
    <a:masterClrMapping/>
  </p:clrMapOvr>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793446"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793862"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8305445"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879643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9204812"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8720446"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380867"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62644BED-5D58-49A4-93C8-FBE198CC8ED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078909326"/>
      </p:ext>
    </p:extLst>
  </p:cSld>
  <p:clrMapOvr>
    <a:masterClrMapping/>
  </p:clrMapOvr>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43FC2F37-6AA7-0C45-AAC0-04CACD1A98E1}"/>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6" name="Rettangolo 4">
            <a:extLst>
              <a:ext uri="{FF2B5EF4-FFF2-40B4-BE49-F238E27FC236}">
                <a16:creationId xmlns:a16="http://schemas.microsoft.com/office/drawing/2014/main" id="{15D8BEBC-ACEA-4C40-AE27-F7CA125058CB}"/>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8" name="Slide Number Placeholder 5">
            <a:extLst>
              <a:ext uri="{FF2B5EF4-FFF2-40B4-BE49-F238E27FC236}">
                <a16:creationId xmlns:a16="http://schemas.microsoft.com/office/drawing/2014/main" id="{ADCCE620-E03E-BA4E-A025-28AA5043C1FE}"/>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pic>
        <p:nvPicPr>
          <p:cNvPr id="9" name="Picture 8" descr="Icon&#10;&#10;Description automatically generated">
            <a:extLst>
              <a:ext uri="{FF2B5EF4-FFF2-40B4-BE49-F238E27FC236}">
                <a16:creationId xmlns:a16="http://schemas.microsoft.com/office/drawing/2014/main" id="{55BD91EA-4C0F-445A-B137-1AEC5CD03EB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181260501"/>
      </p:ext>
    </p:extLst>
  </p:cSld>
  <p:clrMapOvr>
    <a:masterClrMapping/>
  </p:clrMapOvr>
  <p:hf sldNum="0" hd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5" name="Ovale 2">
            <a:extLst>
              <a:ext uri="{FF2B5EF4-FFF2-40B4-BE49-F238E27FC236}">
                <a16:creationId xmlns:a16="http://schemas.microsoft.com/office/drawing/2014/main" id="{E4CFEB35-C244-CC45-B43C-CC3D6F7FF984}"/>
              </a:ext>
            </a:extLst>
          </p:cNvPr>
          <p:cNvSpPr/>
          <p:nvPr userDrawn="1"/>
        </p:nvSpPr>
        <p:spPr bwMode="gray">
          <a:xfrm>
            <a:off x="7064318" y="1014941"/>
            <a:ext cx="6501210" cy="6501210"/>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6" name="Ovale 11">
            <a:extLst>
              <a:ext uri="{FF2B5EF4-FFF2-40B4-BE49-F238E27FC236}">
                <a16:creationId xmlns:a16="http://schemas.microsoft.com/office/drawing/2014/main" id="{C5DA6624-1822-254A-8501-0E5E6185B078}"/>
              </a:ext>
            </a:extLst>
          </p:cNvPr>
          <p:cNvSpPr/>
          <p:nvPr userDrawn="1"/>
        </p:nvSpPr>
        <p:spPr bwMode="gray">
          <a:xfrm>
            <a:off x="6269141" y="-410238"/>
            <a:ext cx="2193718" cy="2193718"/>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7" name="Ovale 12">
            <a:extLst>
              <a:ext uri="{FF2B5EF4-FFF2-40B4-BE49-F238E27FC236}">
                <a16:creationId xmlns:a16="http://schemas.microsoft.com/office/drawing/2014/main" id="{3521F8C4-3B94-2742-9559-532C249C01E1}"/>
              </a:ext>
            </a:extLst>
          </p:cNvPr>
          <p:cNvSpPr/>
          <p:nvPr userDrawn="1"/>
        </p:nvSpPr>
        <p:spPr bwMode="gray">
          <a:xfrm>
            <a:off x="6269141" y="2043330"/>
            <a:ext cx="893803" cy="893803"/>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THANK YOU</a:t>
            </a:r>
          </a:p>
        </p:txBody>
      </p:sp>
      <p:sp>
        <p:nvSpPr>
          <p:cNvPr id="26" name="Text Placeholder 22">
            <a:extLst>
              <a:ext uri="{FF2B5EF4-FFF2-40B4-BE49-F238E27FC236}">
                <a16:creationId xmlns:a16="http://schemas.microsoft.com/office/drawing/2014/main" id="{EE18FB50-C6D0-C543-AC74-CC154CEB30BD}"/>
              </a:ext>
            </a:extLst>
          </p:cNvPr>
          <p:cNvSpPr>
            <a:spLocks noGrp="1"/>
          </p:cNvSpPr>
          <p:nvPr>
            <p:ph type="body" sz="quarter" idx="12" hasCustomPrompt="1"/>
          </p:nvPr>
        </p:nvSpPr>
        <p:spPr>
          <a:xfrm>
            <a:off x="231783" y="5967255"/>
            <a:ext cx="6570663" cy="506951"/>
          </a:xfrm>
        </p:spPr>
        <p:txBody>
          <a:bodyPr anchor="ctr">
            <a:normAutofit/>
          </a:bodyPr>
          <a:lstStyle>
            <a:lvl1pPr marL="0" indent="0">
              <a:buNone/>
              <a:defRPr sz="1400" b="0" i="0">
                <a:solidFill>
                  <a:schemeClr val="bg1"/>
                </a:solidFill>
                <a:latin typeface="Proxima Nova Light" panose="02000506030000020004" pitchFamily="2" charset="0"/>
              </a:defRPr>
            </a:lvl1pPr>
          </a:lstStyle>
          <a:p>
            <a:pPr lvl="0"/>
            <a:r>
              <a:rPr lang="en-IT"/>
              <a:t>April 2022</a:t>
            </a:r>
          </a:p>
        </p:txBody>
      </p:sp>
      <p:pic>
        <p:nvPicPr>
          <p:cNvPr id="11" name="Picture 10" descr="Icon&#10;&#10;Description automatically generated">
            <a:extLst>
              <a:ext uri="{FF2B5EF4-FFF2-40B4-BE49-F238E27FC236}">
                <a16:creationId xmlns:a16="http://schemas.microsoft.com/office/drawing/2014/main" id="{E7780116-BE60-4AA1-BADF-0FEF711669FE}"/>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spTree>
    <p:extLst>
      <p:ext uri="{BB962C8B-B14F-4D97-AF65-F5344CB8AC3E}">
        <p14:creationId xmlns:p14="http://schemas.microsoft.com/office/powerpoint/2010/main" val="786199537"/>
      </p:ext>
    </p:extLst>
  </p:cSld>
  <p:clrMapOvr>
    <a:masterClrMapping/>
  </p:clrMapOvr>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7/11/2024</a:t>
            </a:fld>
            <a:endParaRPr lang="en-US"/>
          </a:p>
        </p:txBody>
      </p:sp>
      <p:sp>
        <p:nvSpPr>
          <p:cNvPr id="5" name="Footer Placeholder 4"/>
          <p:cNvSpPr>
            <a:spLocks noGrp="1"/>
          </p:cNvSpPr>
          <p:nvPr>
            <p:ph type="ftr" sz="quarter" idx="11"/>
          </p:nvPr>
        </p:nvSpPr>
        <p:spPr/>
        <p:txBody>
          <a:bodyPr/>
          <a:lstStyle/>
          <a:p>
            <a:r>
              <a:rPr lang="en-US"/>
              <a:t>2</a:t>
            </a:r>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463714858"/>
      </p:ext>
    </p:extLst>
  </p:cSld>
  <p:clrMapOvr>
    <a:masterClrMapping/>
  </p:clrMapOvr>
  <p:hf sldNum="0" hd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7/11/2024</a:t>
            </a:fld>
            <a:endParaRPr lang="en-US"/>
          </a:p>
        </p:txBody>
      </p:sp>
      <p:sp>
        <p:nvSpPr>
          <p:cNvPr id="5" name="Footer Placeholder 4"/>
          <p:cNvSpPr>
            <a:spLocks noGrp="1"/>
          </p:cNvSpPr>
          <p:nvPr>
            <p:ph type="ftr" sz="quarter" idx="11"/>
          </p:nvPr>
        </p:nvSpPr>
        <p:spPr/>
        <p:txBody>
          <a:bodyPr/>
          <a:lstStyle/>
          <a:p>
            <a:r>
              <a:rPr lang="en-US"/>
              <a:t>2</a:t>
            </a:r>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463714858"/>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2 Column">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3" name="Text Placeholder 10">
            <a:extLst>
              <a:ext uri="{FF2B5EF4-FFF2-40B4-BE49-F238E27FC236}">
                <a16:creationId xmlns:a16="http://schemas.microsoft.com/office/drawing/2014/main" id="{6DE7B57A-C2B3-A247-B0E2-390375B74395}"/>
              </a:ext>
            </a:extLst>
          </p:cNvPr>
          <p:cNvSpPr>
            <a:spLocks noGrp="1"/>
          </p:cNvSpPr>
          <p:nvPr>
            <p:ph type="body" sz="quarter" idx="15" hasCustomPrompt="1"/>
          </p:nvPr>
        </p:nvSpPr>
        <p:spPr>
          <a:xfrm>
            <a:off x="6350557"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4" name="Text Placeholder 10">
            <a:extLst>
              <a:ext uri="{FF2B5EF4-FFF2-40B4-BE49-F238E27FC236}">
                <a16:creationId xmlns:a16="http://schemas.microsoft.com/office/drawing/2014/main" id="{437775F3-2D64-514A-AF79-0FECFB39C86D}"/>
              </a:ext>
            </a:extLst>
          </p:cNvPr>
          <p:cNvSpPr>
            <a:spLocks noGrp="1"/>
          </p:cNvSpPr>
          <p:nvPr>
            <p:ph type="body" sz="quarter" idx="16" hasCustomPrompt="1"/>
          </p:nvPr>
        </p:nvSpPr>
        <p:spPr>
          <a:xfrm>
            <a:off x="6350557"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45C016C-5CC5-DC42-8C7C-4C69DCCB62EE}"/>
              </a:ext>
            </a:extLst>
          </p:cNvPr>
          <p:cNvCxnSpPr/>
          <p:nvPr userDrawn="1"/>
        </p:nvCxnSpPr>
        <p:spPr>
          <a:xfrm>
            <a:off x="6339045"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Picture 14" descr="Icon&#10;&#10;Description automatically generated">
            <a:extLst>
              <a:ext uri="{FF2B5EF4-FFF2-40B4-BE49-F238E27FC236}">
                <a16:creationId xmlns:a16="http://schemas.microsoft.com/office/drawing/2014/main" id="{1D4DFECD-91A7-4218-8B66-270D355FDF6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2824498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 Sub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8712" y="272465"/>
            <a:ext cx="11617453" cy="1291135"/>
          </a:xfrm>
        </p:spPr>
        <p:txBody>
          <a:bodyPr/>
          <a:lstStyle/>
          <a:p>
            <a:r>
              <a:rPr lang="en-US"/>
              <a:t>Click to edit title</a:t>
            </a:r>
          </a:p>
        </p:txBody>
      </p:sp>
      <p:sp>
        <p:nvSpPr>
          <p:cNvPr id="3" name="Content Placeholder 2"/>
          <p:cNvSpPr>
            <a:spLocks noGrp="1"/>
          </p:cNvSpPr>
          <p:nvPr>
            <p:ph idx="1" hasCustomPrompt="1"/>
          </p:nvPr>
        </p:nvSpPr>
        <p:spPr>
          <a:xfrm>
            <a:off x="278712" y="2388839"/>
            <a:ext cx="11617453" cy="3371979"/>
          </a:xfrm>
        </p:spPr>
        <p:txBody>
          <a:bodyPr/>
          <a:lstStyle/>
          <a:p>
            <a:pPr lvl="0"/>
            <a:r>
              <a:rPr lang="en-US"/>
              <a:t>Click to edit text or select icon to add media</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278712" y="6473119"/>
            <a:ext cx="869693" cy="207888"/>
          </a:xfrm>
        </p:spPr>
        <p:txBody>
          <a:bodyPr/>
          <a:lstStyle/>
          <a:p>
            <a:fld id="{68C2560D-EC28-3B41-86E8-18F1CE0113B4}" type="datetimeFigureOut">
              <a:rPr lang="en-US" smtClean="0"/>
              <a:t>7/11/2024</a:t>
            </a:fld>
            <a:endParaRPr lang="en-US"/>
          </a:p>
        </p:txBody>
      </p:sp>
      <p:sp>
        <p:nvSpPr>
          <p:cNvPr id="8" name="Footer Placeholder 4"/>
          <p:cNvSpPr>
            <a:spLocks noGrp="1"/>
          </p:cNvSpPr>
          <p:nvPr>
            <p:ph type="ftr" sz="quarter" idx="11"/>
          </p:nvPr>
        </p:nvSpPr>
        <p:spPr>
          <a:xfrm>
            <a:off x="278712" y="6125647"/>
            <a:ext cx="5628733" cy="303596"/>
          </a:xfrm>
        </p:spPr>
        <p:txBody>
          <a:bodyPr/>
          <a:lstStyle/>
          <a:p>
            <a:r>
              <a:rPr lang="en-US"/>
              <a:t>2</a:t>
            </a:r>
          </a:p>
        </p:txBody>
      </p:sp>
      <p:sp>
        <p:nvSpPr>
          <p:cNvPr id="9" name="Slide Number Placeholder 5"/>
          <p:cNvSpPr>
            <a:spLocks noGrp="1"/>
          </p:cNvSpPr>
          <p:nvPr>
            <p:ph type="sldNum" sz="quarter" idx="12"/>
          </p:nvPr>
        </p:nvSpPr>
        <p:spPr>
          <a:xfrm>
            <a:off x="1148406" y="6473119"/>
            <a:ext cx="606917" cy="207888"/>
          </a:xfrm>
        </p:spPr>
        <p:txBody>
          <a:bodyPr/>
          <a:lstStyle/>
          <a:p>
            <a:fld id="{2066355A-084C-D24E-9AD2-7E4FC41EA627}" type="slidenum">
              <a:rPr lang="en-US" smtClean="0"/>
              <a:t>‹#›</a:t>
            </a:fld>
            <a:endParaRPr lang="en-US"/>
          </a:p>
        </p:txBody>
      </p:sp>
      <p:sp>
        <p:nvSpPr>
          <p:cNvPr id="10" name="Subtitle 2"/>
          <p:cNvSpPr>
            <a:spLocks noGrp="1"/>
          </p:cNvSpPr>
          <p:nvPr>
            <p:ph type="subTitle" idx="13" hasCustomPrompt="1"/>
          </p:nvPr>
        </p:nvSpPr>
        <p:spPr>
          <a:xfrm>
            <a:off x="278712" y="1607475"/>
            <a:ext cx="11617453" cy="737488"/>
          </a:xfrm>
        </p:spPr>
        <p:txBody>
          <a:bodyPr tIns="0" bIns="0" anchor="ctr" anchorCtr="0">
            <a:normAutofit/>
          </a:bodyPr>
          <a:lstStyle>
            <a:lvl1pPr marL="0" indent="0" algn="l">
              <a:spcBef>
                <a:spcPts val="0"/>
              </a:spcBef>
              <a:buNone/>
              <a:defRPr sz="3200" b="0">
                <a:solidFill>
                  <a:srgbClr val="0072BC"/>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subtitle</a:t>
            </a:r>
          </a:p>
        </p:txBody>
      </p:sp>
    </p:spTree>
    <p:extLst>
      <p:ext uri="{BB962C8B-B14F-4D97-AF65-F5344CB8AC3E}">
        <p14:creationId xmlns:p14="http://schemas.microsoft.com/office/powerpoint/2010/main" val="70225188"/>
      </p:ext>
    </p:extLst>
  </p:cSld>
  <p:clrMapOvr>
    <a:masterClrMapping/>
  </p:clrMapOvr>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2</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194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hf sldNum="0" hd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2</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194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hf sldNum="0" hd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78713" y="2840483"/>
            <a:ext cx="11594559"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278713" y="1233253"/>
            <a:ext cx="11594559" cy="1500187"/>
          </a:xfrm>
        </p:spPr>
        <p:txBody>
          <a:bodyPr lIns="0" tIns="0" rIns="0" bIns="0" anchor="b">
            <a:normAutofit/>
          </a:bodyPr>
          <a:lstStyle>
            <a:lvl1pPr marL="0" indent="0">
              <a:buNone/>
              <a:defRPr sz="2667">
                <a:solidFill>
                  <a:schemeClr val="tx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9E7B99-7C3F-4BC3-B7B8-7E1F8C620B24}" type="datetime1">
              <a:rPr lang="en-US" smtClean="0"/>
              <a:pPr/>
              <a:t>7/11/2024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AF2B4D-6B12-4EDF-87BB-2B55CECB6611}" type="slidenum">
              <a:rPr lang="en-US" smtClean="0"/>
              <a:pPr/>
              <a:t>‹#›</a:t>
            </a:fld>
            <a:endParaRPr lang="en-US"/>
          </a:p>
        </p:txBody>
      </p:sp>
    </p:spTree>
    <p:extLst>
      <p:ext uri="{BB962C8B-B14F-4D97-AF65-F5344CB8AC3E}">
        <p14:creationId xmlns:p14="http://schemas.microsoft.com/office/powerpoint/2010/main" val="32773661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75186" y="273049"/>
            <a:ext cx="4240551"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1"/>
            <a:ext cx="7164931" cy="5555884"/>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75186" y="1732801"/>
            <a:ext cx="4240551" cy="4096135"/>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68C2560D-EC28-3B41-86E8-18F1CE0113B4}" type="datetimeFigureOut">
              <a:rPr lang="en-US" smtClean="0"/>
              <a:t>7/11/2024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a:t>
            </a:fld>
            <a:endParaRPr kumimoji="0" lang="en-US">
              <a:solidFill>
                <a:schemeClr val="accent3">
                  <a:shade val="75000"/>
                </a:schemeClr>
              </a:solidFill>
            </a:endParaRPr>
          </a:p>
        </p:txBody>
      </p:sp>
    </p:spTree>
    <p:extLst>
      <p:ext uri="{BB962C8B-B14F-4D97-AF65-F5344CB8AC3E}">
        <p14:creationId xmlns:p14="http://schemas.microsoft.com/office/powerpoint/2010/main" val="45573557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3_Title slide Blue Bg">
    <p:bg>
      <p:bgPr>
        <a:solidFill>
          <a:srgbClr val="0072BC"/>
        </a:solidFill>
        <a:effectLst/>
      </p:bgPr>
    </p:bg>
    <p:spTree>
      <p:nvGrpSpPr>
        <p:cNvPr id="1" name=""/>
        <p:cNvGrpSpPr/>
        <p:nvPr/>
      </p:nvGrpSpPr>
      <p:grpSpPr>
        <a:xfrm>
          <a:off x="0" y="0"/>
          <a:ext cx="0" cy="0"/>
          <a:chOff x="0" y="0"/>
          <a:chExt cx="0" cy="0"/>
        </a:xfrm>
      </p:grpSpPr>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757516" y="1628775"/>
            <a:ext cx="10702648" cy="1800225"/>
          </a:xfrm>
        </p:spPr>
        <p:txBody>
          <a:bodyPr/>
          <a:lstStyle>
            <a:lvl1pPr algn="ctr">
              <a:defRPr sz="6000">
                <a:solidFill>
                  <a:srgbClr val="EFEEF3"/>
                </a:solidFill>
              </a:defRPr>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757515" y="3429000"/>
            <a:ext cx="10702648" cy="416073"/>
          </a:xfrm>
        </p:spPr>
        <p:txBody>
          <a:bodyPr wrap="none" lIns="0">
            <a:noAutofit/>
          </a:bodyPr>
          <a:lstStyle>
            <a:lvl1pPr marL="0" indent="0" algn="ctr">
              <a:spcBef>
                <a:spcPts val="0"/>
              </a:spcBef>
              <a:buNone/>
              <a:defRPr sz="2000" b="0" i="0">
                <a:solidFill>
                  <a:srgbClr val="EFEEF3"/>
                </a:solidFill>
                <a:latin typeface="Proxima Nova Rg" panose="02000506030000020004" pitchFamily="50" charset="0"/>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sp>
        <p:nvSpPr>
          <p:cNvPr id="3" name="Footer Placeholder 2">
            <a:extLst>
              <a:ext uri="{FF2B5EF4-FFF2-40B4-BE49-F238E27FC236}">
                <a16:creationId xmlns:a16="http://schemas.microsoft.com/office/drawing/2014/main" id="{70ADB96B-56B7-46AB-80A5-E740BBCB8B19}"/>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4" name="Slide Number Placeholder 3">
            <a:extLst>
              <a:ext uri="{FF2B5EF4-FFF2-40B4-BE49-F238E27FC236}">
                <a16:creationId xmlns:a16="http://schemas.microsoft.com/office/drawing/2014/main" id="{1B40259F-EE98-4E77-9839-4C299CEA3019}"/>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pic>
        <p:nvPicPr>
          <p:cNvPr id="18" name="Picture 17">
            <a:extLst>
              <a:ext uri="{FF2B5EF4-FFF2-40B4-BE49-F238E27FC236}">
                <a16:creationId xmlns:a16="http://schemas.microsoft.com/office/drawing/2014/main" id="{C4CE053D-9020-B04D-8F0E-7006ABD6245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9" name="Picture 18">
            <a:extLst>
              <a:ext uri="{FF2B5EF4-FFF2-40B4-BE49-F238E27FC236}">
                <a16:creationId xmlns:a16="http://schemas.microsoft.com/office/drawing/2014/main" id="{3D448714-3231-7445-AB65-68BA320EAD9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20" name="Rectangle 19">
            <a:extLst>
              <a:ext uri="{FF2B5EF4-FFF2-40B4-BE49-F238E27FC236}">
                <a16:creationId xmlns:a16="http://schemas.microsoft.com/office/drawing/2014/main" id="{F0940C2D-8798-D94B-9871-E27A11B1D8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9685B42-B530-AF4E-94AD-61244B6F0CF6}"/>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0DA30A2-C23C-9342-99A2-7354DF82EF2C}"/>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FF9F03D-E227-B04E-83CF-E8235B3B353B}"/>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0039218-91DE-AE4C-80DB-3CDB6046606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A0FABBA-73E4-394D-9051-A3C9BE7183CE}"/>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6D6F93D-50FC-DA4E-B9DC-E1C0C86E9375}"/>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36F542B-12F2-274F-A886-2EE97F2E6CE4}"/>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130BA0-455F-7749-ABE0-7C6DE0CE8105}"/>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072848C-C1F7-BA41-9081-C4DE9FDABAD2}"/>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66A3301-A4B8-DD45-B3BE-98B5F12305F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B8B6F31-40A0-6A47-9445-9AC52C2D386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1AFC4D5-FF34-5141-A1AC-8F570F83F97C}"/>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4AE83E44-F6A8-C348-A9AD-E1B0029FC5A3}"/>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E2E6EC2C-D49C-2644-A168-EB63E0D09BC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667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72">
          <p15:clr>
            <a:srgbClr val="FBAE40"/>
          </p15:clr>
        </p15:guide>
        <p15:guide id="4" pos="336">
          <p15:clr>
            <a:srgbClr val="FBAE40"/>
          </p15:clr>
        </p15:guide>
        <p15:guide id="5" pos="7344">
          <p15:clr>
            <a:srgbClr val="FBAE40"/>
          </p15:clr>
        </p15:guide>
        <p15:guide id="6" orient="horz" pos="3888">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slide with blue border">
    <p:bg>
      <p:bgPr>
        <a:solidFill>
          <a:srgbClr val="0072BC"/>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7DCCA6E-9F34-F549-8728-AFFA5BB9549D}"/>
              </a:ext>
            </a:extLst>
          </p:cNvPr>
          <p:cNvSpPr/>
          <p:nvPr userDrawn="1"/>
        </p:nvSpPr>
        <p:spPr>
          <a:xfrm>
            <a:off x="723901" y="590550"/>
            <a:ext cx="7886700" cy="5581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77"/>
            </a:endParaRPr>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2" y="3725262"/>
            <a:ext cx="5042388" cy="1830180"/>
          </a:xfrm>
        </p:spPr>
        <p:txBody>
          <a:bodyPr lIns="0" rIns="0">
            <a:noAutofit/>
          </a:bodyPr>
          <a:lstStyle>
            <a:lvl1pPr marL="0" indent="0">
              <a:lnSpc>
                <a:spcPct val="100000"/>
              </a:lnSpc>
              <a:spcAft>
                <a:spcPts val="300"/>
              </a:spcAft>
              <a:buFont typeface="+mj-lt"/>
              <a:buNone/>
              <a:defRPr sz="1400" b="0" i="0">
                <a:solidFill>
                  <a:schemeClr val="tx1">
                    <a:lumMod val="75000"/>
                    <a:lumOff val="25000"/>
                  </a:schemeClr>
                </a:solidFill>
                <a:latin typeface="Lato" panose="020F0502020204030203" pitchFamily="34" charset="77"/>
                <a:cs typeface="Oracle Sans Light" panose="020B0403020204020204" pitchFamily="34" charset="0"/>
              </a:defRPr>
            </a:lvl1pPr>
            <a:lvl5pPr>
              <a:defRPr/>
            </a:lvl5pPr>
          </a:lstStyle>
          <a:p>
            <a:pPr lvl="0"/>
            <a:r>
              <a:rPr lang="en-US"/>
              <a:t>Click to add presenter’s name, title, division/business unit/organization and date</a:t>
            </a:r>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9" y="2100929"/>
            <a:ext cx="6944856" cy="909981"/>
          </a:xfrm>
        </p:spPr>
        <p:txBody>
          <a:bodyPr/>
          <a:lstStyle>
            <a:lvl1pPr>
              <a:defRPr sz="4000"/>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047035"/>
            <a:ext cx="6944856" cy="416073"/>
          </a:xfrm>
        </p:spPr>
        <p:txBody>
          <a:bodyPr wrap="none" lIns="0">
            <a:noAutofit/>
          </a:bodyPr>
          <a:lstStyle>
            <a:lvl1pPr marL="0" indent="0">
              <a:spcBef>
                <a:spcPts val="0"/>
              </a:spcBef>
              <a:buNone/>
              <a:defRPr sz="2000" b="1" i="0">
                <a:solidFill>
                  <a:schemeClr val="tx2">
                    <a:lumMod val="50000"/>
                  </a:schemeClr>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1" name="Picture 10">
            <a:extLst>
              <a:ext uri="{FF2B5EF4-FFF2-40B4-BE49-F238E27FC236}">
                <a16:creationId xmlns:a16="http://schemas.microsoft.com/office/drawing/2014/main" id="{C32C3264-EC5A-704B-A938-D93A496BDAC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2" name="Picture 11">
            <a:extLst>
              <a:ext uri="{FF2B5EF4-FFF2-40B4-BE49-F238E27FC236}">
                <a16:creationId xmlns:a16="http://schemas.microsoft.com/office/drawing/2014/main" id="{67D0FCA5-837C-B14F-B32C-F8BAA2E9FD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6" name="Rectangle 15">
            <a:extLst>
              <a:ext uri="{FF2B5EF4-FFF2-40B4-BE49-F238E27FC236}">
                <a16:creationId xmlns:a16="http://schemas.microsoft.com/office/drawing/2014/main" id="{16F8E058-BB1C-B14E-B671-B01AD9644F2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AA7E612-0C6B-8440-87B8-F2B4BE6075E7}"/>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FB9C32-8658-DF4A-A22F-A59243F425E3}"/>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B10EE18-9496-384F-96AF-119448B92065}"/>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7649695-EB75-1342-8FE0-2E622EE140F9}"/>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E50DCA1-B22A-E747-BFBC-D1A5C9F27C40}"/>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28E251E-C293-2640-97B8-A430AE26C4E0}"/>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1F78163-4665-BD44-843C-D82F07C208E4}"/>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3A95C19-24C0-4248-A942-D38F1109AA6D}"/>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5EA006E-2605-3147-948E-E25B7F10421E}"/>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198B79B-0830-4542-9442-65D341CCD8A3}"/>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9A40968-C63C-1A45-98F6-657D6E02B7E6}"/>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8053FA9-D03B-454A-BC36-3F0F3EBB913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B0D37A4-8DB9-F041-8DA5-41F2884F09E7}"/>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A765271-0B57-1A4B-AC06-65836B114A9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2">
            <a:extLst>
              <a:ext uri="{FF2B5EF4-FFF2-40B4-BE49-F238E27FC236}">
                <a16:creationId xmlns:a16="http://schemas.microsoft.com/office/drawing/2014/main" id="{494555A4-FEF1-41F1-934D-FC4C8C896497}"/>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2" name="Slide Number Placeholder 3">
            <a:extLst>
              <a:ext uri="{FF2B5EF4-FFF2-40B4-BE49-F238E27FC236}">
                <a16:creationId xmlns:a16="http://schemas.microsoft.com/office/drawing/2014/main" id="{7EA9EA21-4B91-4990-A9E9-E8902091CD39}"/>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1552871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72">
          <p15:clr>
            <a:srgbClr val="FBAE40"/>
          </p15:clr>
        </p15:guide>
        <p15:guide id="4" pos="336" userDrawn="1">
          <p15:clr>
            <a:srgbClr val="FBAE40"/>
          </p15:clr>
        </p15:guide>
        <p15:guide id="5" pos="7344" userDrawn="1">
          <p15:clr>
            <a:srgbClr val="FBAE40"/>
          </p15:clr>
        </p15:guide>
        <p15:guide id="6" orient="horz" pos="3888"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Light Title and content 1">
    <p:bg>
      <p:bgPr>
        <a:solidFill>
          <a:schemeClr val="bg1"/>
        </a:solidFill>
        <a:effectLst/>
      </p:bgPr>
    </p:bg>
    <p:spTree>
      <p:nvGrpSpPr>
        <p:cNvPr id="1" name=""/>
        <p:cNvGrpSpPr/>
        <p:nvPr/>
      </p:nvGrpSpPr>
      <p:grpSpPr>
        <a:xfrm>
          <a:off x="0" y="0"/>
          <a:ext cx="0" cy="0"/>
          <a:chOff x="0" y="0"/>
          <a:chExt cx="0" cy="0"/>
        </a:xfrm>
      </p:grpSpPr>
      <p:grpSp>
        <p:nvGrpSpPr>
          <p:cNvPr id="18" name="Group 17"/>
          <p:cNvGrpSpPr/>
          <p:nvPr userDrawn="1"/>
        </p:nvGrpSpPr>
        <p:grpSpPr>
          <a:xfrm>
            <a:off x="6324599" y="-10501"/>
            <a:ext cx="5867401" cy="2438400"/>
            <a:chOff x="6324599" y="-10501"/>
            <a:chExt cx="5867401" cy="243840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flipV="1">
              <a:off x="6337182" y="-10501"/>
              <a:ext cx="5854818" cy="2341927"/>
            </a:xfrm>
            <a:prstGeom prst="rect">
              <a:avLst/>
            </a:prstGeom>
          </p:spPr>
        </p:pic>
        <p:sp>
          <p:nvSpPr>
            <p:cNvPr id="17" name="Rectangle 16"/>
            <p:cNvSpPr/>
            <p:nvPr userDrawn="1"/>
          </p:nvSpPr>
          <p:spPr>
            <a:xfrm>
              <a:off x="6324599" y="-10501"/>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32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9E01446A-F471-5244-B15C-8AE7E4DBB92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4" name="Picture 23">
            <a:extLst>
              <a:ext uri="{FF2B5EF4-FFF2-40B4-BE49-F238E27FC236}">
                <a16:creationId xmlns:a16="http://schemas.microsoft.com/office/drawing/2014/main" id="{E9AF51C1-3DA1-B84E-ADA1-447270B4BB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5" name="Rectangle 24">
            <a:extLst>
              <a:ext uri="{FF2B5EF4-FFF2-40B4-BE49-F238E27FC236}">
                <a16:creationId xmlns:a16="http://schemas.microsoft.com/office/drawing/2014/main" id="{CE4F0D7E-F2DF-A64C-BFC8-F8ADDE96548E}"/>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CB4DA64-0B50-7F41-B411-417BC54F978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F92A112-4C44-E64C-9CAD-74B96ACDCE29}"/>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49676E-7D50-1442-BE6E-27DF02DC9E4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6ABF7A8-BEA2-AC48-955B-5F603D35ADA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F88C9CB5-D428-C448-950F-590D19E89B7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E6AE164-5A64-5F4F-AD3A-7F482C25D05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97AC22C-C07A-CF40-8F22-57D53B2F6A2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2E6A4B0-844C-C54D-A3A3-BBD6FB19C279}"/>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119743A-4F66-B54A-B8D5-A4D682BE3B6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8BE7E7E9-DE86-DF40-9112-4E16C4E81BAD}"/>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213011AD-4578-1F46-B792-0072F9FA0A29}"/>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FC19A31D-1CB2-DE44-942C-2C0EA454DBA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2C5938F-18F3-0347-A9E9-9745C4AC14EC}"/>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71D02FDF-B086-2541-AD7A-DC3C1A5C2917}"/>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Footer Placeholder 1">
            <a:extLst>
              <a:ext uri="{FF2B5EF4-FFF2-40B4-BE49-F238E27FC236}">
                <a16:creationId xmlns:a16="http://schemas.microsoft.com/office/drawing/2014/main" id="{DEE4A418-6CDA-4D03-981E-52852062D06E}"/>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1" name="Slide Number Placeholder 2">
            <a:extLst>
              <a:ext uri="{FF2B5EF4-FFF2-40B4-BE49-F238E27FC236}">
                <a16:creationId xmlns:a16="http://schemas.microsoft.com/office/drawing/2014/main" id="{54D285E3-AB8B-4BA4-85AB-E694CB3629C9}"/>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209396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3888"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3_Light Title and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54000"/>
            <a:ext cx="5099304" cy="1373121"/>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509930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8"/>
          <p:cNvSpPr>
            <a:spLocks noGrp="1"/>
          </p:cNvSpPr>
          <p:nvPr>
            <p:ph type="pic" sz="quarter" idx="12"/>
          </p:nvPr>
        </p:nvSpPr>
        <p:spPr>
          <a:xfrm>
            <a:off x="6096000" y="0"/>
            <a:ext cx="6096000" cy="6096000"/>
          </a:xfrm>
          <a:solidFill>
            <a:schemeClr val="accent3"/>
          </a:solidFill>
        </p:spPr>
        <p:txBody>
          <a:bodyPr anchor="ctr"/>
          <a:lstStyle>
            <a:lvl1pPr algn="ctr">
              <a:defRPr/>
            </a:lvl1pPr>
          </a:lstStyle>
          <a:p>
            <a:endParaRPr lang="en-US"/>
          </a:p>
        </p:txBody>
      </p:sp>
      <p:pic>
        <p:nvPicPr>
          <p:cNvPr id="17" name="Picture 16">
            <a:extLst>
              <a:ext uri="{FF2B5EF4-FFF2-40B4-BE49-F238E27FC236}">
                <a16:creationId xmlns:a16="http://schemas.microsoft.com/office/drawing/2014/main" id="{F21D519C-9E1D-9641-B081-6D9F05AF33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8" name="Picture 17">
            <a:extLst>
              <a:ext uri="{FF2B5EF4-FFF2-40B4-BE49-F238E27FC236}">
                <a16:creationId xmlns:a16="http://schemas.microsoft.com/office/drawing/2014/main" id="{D1935558-3CE3-F845-9C3F-707622DB687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9" name="Rectangle 18">
            <a:extLst>
              <a:ext uri="{FF2B5EF4-FFF2-40B4-BE49-F238E27FC236}">
                <a16:creationId xmlns:a16="http://schemas.microsoft.com/office/drawing/2014/main" id="{68F61E90-0068-164B-BF63-28EDE77D4C49}"/>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3C4B6D4-191D-A84F-B7EA-CB4B1217BA5E}"/>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3D4FC19-65A5-F047-8FDB-2E1B62C76E98}"/>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2F187C6E-2193-354D-826D-9226B6419C6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714F447-EB99-A94D-8249-0088A22039A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08E7218-0FB6-1B4B-A7B3-695B7C7C808F}"/>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6F850ED-CD55-0841-8425-5B1F42588345}"/>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CF4B466-4FC5-3049-86A9-DE685E0A026A}"/>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AF4AF-A5E7-2E49-A57E-76A57984CD9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BBB44C9-1606-074F-8835-905CDC7B698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52C104C-D408-A941-AEB8-0A990FEB629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F4083FB-C0A9-2C4F-9C99-FEF3E7D37999}"/>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1F57B80-B4EB-0847-BDFF-C347AC3ACC0C}"/>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77A501A-AEC0-BD46-9936-2F7A564C1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051F4DD-DE0E-2546-B348-2E638F1BF1B2}"/>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ooter Placeholder 1">
            <a:extLst>
              <a:ext uri="{FF2B5EF4-FFF2-40B4-BE49-F238E27FC236}">
                <a16:creationId xmlns:a16="http://schemas.microsoft.com/office/drawing/2014/main" id="{6F3D4784-4F1F-4638-868B-E777132D0B2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5" name="Slide Number Placeholder 2">
            <a:extLst>
              <a:ext uri="{FF2B5EF4-FFF2-40B4-BE49-F238E27FC236}">
                <a16:creationId xmlns:a16="http://schemas.microsoft.com/office/drawing/2014/main" id="{719B57A4-38DB-4316-995C-58A2A18EFEDF}"/>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64564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3888">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2_Light Title and content 1">
    <p:bg>
      <p:bgPr>
        <a:solidFill>
          <a:srgbClr val="0072B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alphaModFix amt="25000"/>
            <a:extLst>
              <a:ext uri="{28A0092B-C50C-407E-A947-70E740481C1C}">
                <a14:useLocalDpi xmlns:a14="http://schemas.microsoft.com/office/drawing/2010/main" val="0"/>
              </a:ext>
            </a:extLst>
          </a:blip>
          <a:srcRect/>
          <a:stretch/>
        </p:blipFill>
        <p:spPr>
          <a:xfrm flipV="1">
            <a:off x="6337183" y="0"/>
            <a:ext cx="5854818" cy="2341927"/>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solidFill>
                  <a:srgbClr val="EFEEF3"/>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rgbClr val="EFEEF3"/>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8FA6292-F6F0-EC4E-A21F-129E9DA7683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6" name="Picture 15">
            <a:extLst>
              <a:ext uri="{FF2B5EF4-FFF2-40B4-BE49-F238E27FC236}">
                <a16:creationId xmlns:a16="http://schemas.microsoft.com/office/drawing/2014/main" id="{554A4717-0D11-494C-97E9-9531E9CE5DE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7" name="Rectangle 16">
            <a:extLst>
              <a:ext uri="{FF2B5EF4-FFF2-40B4-BE49-F238E27FC236}">
                <a16:creationId xmlns:a16="http://schemas.microsoft.com/office/drawing/2014/main" id="{2651F828-725D-2F48-AD35-217448C896B1}"/>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5B47B7A-6131-5741-8766-57D793FB61A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A03FCFC-4FDC-8F48-A7F6-1F3AC75BE02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EF2E480-B202-7549-85E3-106C1B20106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DB522F3-16BF-054C-A472-F2325971B23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371CD5D-EE4F-0140-99F6-C719CEF476A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64F42B4-E8E8-164A-AB1D-36C12190D37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A962D4A-DAB0-3743-9E84-28E253BFF6A0}"/>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23A5EB6-E245-9C40-961C-7CFA29574CC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CF49834-F879-C740-A2D3-6CF3488B411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566B65B-9B4B-D84C-8229-D35EA7B7EC1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D3AC93E-87E6-624E-B1F7-00A015A1618C}"/>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93D74F72-FD97-0546-9132-B4982AAE6B2B}"/>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B7B0FDCE-3210-EA40-A80B-619192AA37EC}"/>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A94A4E0-475E-4345-9C56-C29F3E1EC90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Footer Placeholder 2">
            <a:extLst>
              <a:ext uri="{FF2B5EF4-FFF2-40B4-BE49-F238E27FC236}">
                <a16:creationId xmlns:a16="http://schemas.microsoft.com/office/drawing/2014/main" id="{743B0451-2DEA-46A6-A3DD-27C65547DAEF}"/>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3" name="Slide Number Placeholder 3">
            <a:extLst>
              <a:ext uri="{FF2B5EF4-FFF2-40B4-BE49-F238E27FC236}">
                <a16:creationId xmlns:a16="http://schemas.microsoft.com/office/drawing/2014/main" id="{EFA192C6-7914-4923-B4AE-76F965FACEAF}"/>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3928657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point">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1567543" y="2574018"/>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1567543" y="2376437"/>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1567076" y="2311121"/>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8" name="Text Placeholder 10">
            <a:extLst>
              <a:ext uri="{FF2B5EF4-FFF2-40B4-BE49-F238E27FC236}">
                <a16:creationId xmlns:a16="http://schemas.microsoft.com/office/drawing/2014/main" id="{9645E3FF-5597-574A-A156-268558330730}"/>
              </a:ext>
            </a:extLst>
          </p:cNvPr>
          <p:cNvSpPr>
            <a:spLocks noGrp="1"/>
          </p:cNvSpPr>
          <p:nvPr>
            <p:ph type="body" sz="quarter" idx="15" hasCustomPrompt="1"/>
          </p:nvPr>
        </p:nvSpPr>
        <p:spPr>
          <a:xfrm>
            <a:off x="1567543" y="3550203"/>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9" name="Text Placeholder 10">
            <a:extLst>
              <a:ext uri="{FF2B5EF4-FFF2-40B4-BE49-F238E27FC236}">
                <a16:creationId xmlns:a16="http://schemas.microsoft.com/office/drawing/2014/main" id="{1B79E238-2CFE-B547-B0B2-25609258F6ED}"/>
              </a:ext>
            </a:extLst>
          </p:cNvPr>
          <p:cNvSpPr>
            <a:spLocks noGrp="1"/>
          </p:cNvSpPr>
          <p:nvPr>
            <p:ph type="body" sz="quarter" idx="16" hasCustomPrompt="1"/>
          </p:nvPr>
        </p:nvSpPr>
        <p:spPr>
          <a:xfrm>
            <a:off x="1567543" y="3352622"/>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0" name="Straight Connector 19">
            <a:extLst>
              <a:ext uri="{FF2B5EF4-FFF2-40B4-BE49-F238E27FC236}">
                <a16:creationId xmlns:a16="http://schemas.microsoft.com/office/drawing/2014/main" id="{74F49183-12F0-1A40-B598-70366BEEACD6}"/>
              </a:ext>
            </a:extLst>
          </p:cNvPr>
          <p:cNvCxnSpPr>
            <a:cxnSpLocks/>
          </p:cNvCxnSpPr>
          <p:nvPr userDrawn="1"/>
        </p:nvCxnSpPr>
        <p:spPr>
          <a:xfrm>
            <a:off x="1567076" y="3287306"/>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2" name="Text Placeholder 10">
            <a:extLst>
              <a:ext uri="{FF2B5EF4-FFF2-40B4-BE49-F238E27FC236}">
                <a16:creationId xmlns:a16="http://schemas.microsoft.com/office/drawing/2014/main" id="{EB9AD109-3406-5E43-A2DF-52CB4F3405F7}"/>
              </a:ext>
            </a:extLst>
          </p:cNvPr>
          <p:cNvSpPr>
            <a:spLocks noGrp="1"/>
          </p:cNvSpPr>
          <p:nvPr>
            <p:ph type="body" sz="quarter" idx="17" hasCustomPrompt="1"/>
          </p:nvPr>
        </p:nvSpPr>
        <p:spPr>
          <a:xfrm>
            <a:off x="1567543" y="4526386"/>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23" name="Text Placeholder 10">
            <a:extLst>
              <a:ext uri="{FF2B5EF4-FFF2-40B4-BE49-F238E27FC236}">
                <a16:creationId xmlns:a16="http://schemas.microsoft.com/office/drawing/2014/main" id="{150990D4-5681-A340-BC8B-8BD0037A2260}"/>
              </a:ext>
            </a:extLst>
          </p:cNvPr>
          <p:cNvSpPr>
            <a:spLocks noGrp="1"/>
          </p:cNvSpPr>
          <p:nvPr>
            <p:ph type="body" sz="quarter" idx="18" hasCustomPrompt="1"/>
          </p:nvPr>
        </p:nvSpPr>
        <p:spPr>
          <a:xfrm>
            <a:off x="1567543" y="4328805"/>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4" name="Straight Connector 23">
            <a:extLst>
              <a:ext uri="{FF2B5EF4-FFF2-40B4-BE49-F238E27FC236}">
                <a16:creationId xmlns:a16="http://schemas.microsoft.com/office/drawing/2014/main" id="{3E8B1C78-03EF-E04A-AF20-A15EF9153D5D}"/>
              </a:ext>
            </a:extLst>
          </p:cNvPr>
          <p:cNvCxnSpPr>
            <a:cxnSpLocks/>
          </p:cNvCxnSpPr>
          <p:nvPr userDrawn="1"/>
        </p:nvCxnSpPr>
        <p:spPr>
          <a:xfrm>
            <a:off x="1567076" y="4263489"/>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6" name="Text Placeholder 10">
            <a:extLst>
              <a:ext uri="{FF2B5EF4-FFF2-40B4-BE49-F238E27FC236}">
                <a16:creationId xmlns:a16="http://schemas.microsoft.com/office/drawing/2014/main" id="{7EF48470-DDFE-E74F-9A52-80B66BD131D0}"/>
              </a:ext>
            </a:extLst>
          </p:cNvPr>
          <p:cNvSpPr>
            <a:spLocks noGrp="1"/>
          </p:cNvSpPr>
          <p:nvPr>
            <p:ph type="body" sz="quarter" idx="19" hasCustomPrompt="1"/>
          </p:nvPr>
        </p:nvSpPr>
        <p:spPr>
          <a:xfrm>
            <a:off x="1567543" y="5453142"/>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27" name="Text Placeholder 10">
            <a:extLst>
              <a:ext uri="{FF2B5EF4-FFF2-40B4-BE49-F238E27FC236}">
                <a16:creationId xmlns:a16="http://schemas.microsoft.com/office/drawing/2014/main" id="{C0B75B7F-F67C-1047-816B-528C41C9A382}"/>
              </a:ext>
            </a:extLst>
          </p:cNvPr>
          <p:cNvSpPr>
            <a:spLocks noGrp="1"/>
          </p:cNvSpPr>
          <p:nvPr>
            <p:ph type="body" sz="quarter" idx="20" hasCustomPrompt="1"/>
          </p:nvPr>
        </p:nvSpPr>
        <p:spPr>
          <a:xfrm>
            <a:off x="1567543" y="5255561"/>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8" name="Straight Connector 27">
            <a:extLst>
              <a:ext uri="{FF2B5EF4-FFF2-40B4-BE49-F238E27FC236}">
                <a16:creationId xmlns:a16="http://schemas.microsoft.com/office/drawing/2014/main" id="{E87F4180-BB77-0E49-830B-35B373C6FFB9}"/>
              </a:ext>
            </a:extLst>
          </p:cNvPr>
          <p:cNvCxnSpPr>
            <a:cxnSpLocks/>
          </p:cNvCxnSpPr>
          <p:nvPr userDrawn="1"/>
        </p:nvCxnSpPr>
        <p:spPr>
          <a:xfrm>
            <a:off x="1567076" y="5190245"/>
            <a:ext cx="10365142"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21" name="Picture 20" descr="Icon&#10;&#10;Description automatically generated">
            <a:extLst>
              <a:ext uri="{FF2B5EF4-FFF2-40B4-BE49-F238E27FC236}">
                <a16:creationId xmlns:a16="http://schemas.microsoft.com/office/drawing/2014/main" id="{483AD57D-B98D-4757-AC30-EC82977428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9034489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4_Light Title and content 1">
    <p:bg>
      <p:bgPr>
        <a:solidFill>
          <a:srgbClr val="0072B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54000"/>
            <a:ext cx="5099304" cy="1373121"/>
          </a:xfrm>
        </p:spPr>
        <p:txBody>
          <a:bodyPr vert="horz" lIns="0" tIns="45720" rIns="0" bIns="45720" rtlCol="0" anchor="b">
            <a:noAutofit/>
          </a:bodyPr>
          <a:lstStyle>
            <a:lvl1pPr>
              <a:lnSpc>
                <a:spcPct val="100000"/>
              </a:lnSpc>
              <a:defRPr lang="en-US" sz="4400" b="1" i="0" baseline="0">
                <a:solidFill>
                  <a:srgbClr val="EFEEF3"/>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509930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rgbClr val="EFEEF3"/>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8"/>
          <p:cNvSpPr>
            <a:spLocks noGrp="1"/>
          </p:cNvSpPr>
          <p:nvPr>
            <p:ph type="pic" sz="quarter" idx="12"/>
          </p:nvPr>
        </p:nvSpPr>
        <p:spPr>
          <a:xfrm>
            <a:off x="6096000" y="0"/>
            <a:ext cx="6096000" cy="6096000"/>
          </a:xfrm>
          <a:solidFill>
            <a:schemeClr val="accent3"/>
          </a:solidFill>
        </p:spPr>
        <p:txBody>
          <a:bodyPr anchor="ctr"/>
          <a:lstStyle>
            <a:lvl1pPr algn="ctr">
              <a:defRPr/>
            </a:lvl1pPr>
          </a:lstStyle>
          <a:p>
            <a:endParaRPr lang="en-US"/>
          </a:p>
        </p:txBody>
      </p:sp>
      <p:pic>
        <p:nvPicPr>
          <p:cNvPr id="16" name="Picture 15">
            <a:extLst>
              <a:ext uri="{FF2B5EF4-FFF2-40B4-BE49-F238E27FC236}">
                <a16:creationId xmlns:a16="http://schemas.microsoft.com/office/drawing/2014/main" id="{43B81377-55CB-1A42-8F6F-BC78530B30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7" name="Picture 16">
            <a:extLst>
              <a:ext uri="{FF2B5EF4-FFF2-40B4-BE49-F238E27FC236}">
                <a16:creationId xmlns:a16="http://schemas.microsoft.com/office/drawing/2014/main" id="{17AE600C-A31F-FF4F-939C-2325108D09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8" name="Rectangle 17">
            <a:extLst>
              <a:ext uri="{FF2B5EF4-FFF2-40B4-BE49-F238E27FC236}">
                <a16:creationId xmlns:a16="http://schemas.microsoft.com/office/drawing/2014/main" id="{5E578FCB-15EC-8C4C-B4F5-E917BCD34BBC}"/>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432CAD2-B2EB-CD47-97A2-96A28937E9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30B45E3-A92A-1041-B367-DB9E44A1DD4A}"/>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34E0D2F-E421-BB4B-A2A4-BAA7EC53EFE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5F4AD62-61BC-EF4F-A74B-92F3E415624F}"/>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90019CA-DF23-A24F-83A7-76113E27851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90C7411-10B7-B548-ACD3-1BDB645E474F}"/>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C6965A9-09A8-1142-A160-B8908D41C037}"/>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27566EA-0967-A640-9806-214AF66B3248}"/>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99F8558-BFA0-AC45-BED0-5ED10EF58BB8}"/>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F23DF8A-86AC-9149-A3F4-F16DE6246B3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02091A4-D7F4-AC45-8248-523B0E99BAAC}"/>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1CA83CF-3189-2448-BA61-1233E770FAD0}"/>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0CF00C1-1FF0-674B-92ED-20220E00D80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C6FAB69-EAAF-5B45-A462-A3B313258443}"/>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87D70F99-7433-4DF9-8A75-D14E709BD28E}"/>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91E7E9AA-4F57-411A-BA90-E516AE0CB65F}"/>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351583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1">
            <a:extLst>
              <a:ext uri="{FF2B5EF4-FFF2-40B4-BE49-F238E27FC236}">
                <a16:creationId xmlns:a16="http://schemas.microsoft.com/office/drawing/2014/main" id="{10BD8949-68E2-4BF7-BE8D-15C8F4DD248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2" name="Slide Number Placeholder 2">
            <a:extLst>
              <a:ext uri="{FF2B5EF4-FFF2-40B4-BE49-F238E27FC236}">
                <a16:creationId xmlns:a16="http://schemas.microsoft.com/office/drawing/2014/main" id="{B52E3205-B132-4757-8DE9-06FFDB8CAA2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0936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Light Title and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454387"/>
            <a:ext cx="9887834" cy="844095"/>
          </a:xfrm>
        </p:spPr>
        <p:txBody>
          <a:bodyPr vert="horz" lIns="0" tIns="45720" rIns="0" bIns="45720" rtlCol="0" anchor="b">
            <a:noAutofit/>
          </a:bodyPr>
          <a:lstStyle>
            <a:lvl1pPr>
              <a:lnSpc>
                <a:spcPct val="100000"/>
              </a:lnSpc>
              <a:defRPr lang="en-US" sz="36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162498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pic>
        <p:nvPicPr>
          <p:cNvPr id="16" name="Picture 15">
            <a:extLst>
              <a:ext uri="{FF2B5EF4-FFF2-40B4-BE49-F238E27FC236}">
                <a16:creationId xmlns:a16="http://schemas.microsoft.com/office/drawing/2014/main" id="{47A547B5-0C5C-B44B-81D5-1A29EC87DF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8" name="Picture 17">
            <a:extLst>
              <a:ext uri="{FF2B5EF4-FFF2-40B4-BE49-F238E27FC236}">
                <a16:creationId xmlns:a16="http://schemas.microsoft.com/office/drawing/2014/main" id="{D66E17ED-E464-FF4B-8EE8-EC1ACE7602A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9" name="Rectangle 18">
            <a:extLst>
              <a:ext uri="{FF2B5EF4-FFF2-40B4-BE49-F238E27FC236}">
                <a16:creationId xmlns:a16="http://schemas.microsoft.com/office/drawing/2014/main" id="{23B5361A-52DE-C248-A0D1-A3FCA3761D1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6EE9676-981A-5646-BBD0-DBC686E28CE6}"/>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B6B35EA-D1A9-DB4B-A3FE-80D1A13052E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EF5CF40-DFAA-AD49-AFDE-25293CBE481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C23B92C-DA11-2B43-A456-3D693973DF2C}"/>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7F588607-457F-614D-BB86-144501FF43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A9DB26B-EDF2-9442-A222-2F806F3484C1}"/>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EB70787-2278-394E-9576-3C0B821E74AD}"/>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106B5AF-295E-D449-B3CD-6FA43301E950}"/>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C733623-D4D2-A144-A0B8-50570CA7DB1D}"/>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B3C1B86-55ED-F54A-937C-18D573E9818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71ADDB3-5A2B-3B46-A769-916BFDA32ED8}"/>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3CAA05D-216D-B94C-94FE-118A007AF66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89A2CCD-68BD-2242-88C6-E0210D52E9B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D95227B0-653F-574D-8498-D578751122F1}"/>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ooter Placeholder 1">
            <a:extLst>
              <a:ext uri="{FF2B5EF4-FFF2-40B4-BE49-F238E27FC236}">
                <a16:creationId xmlns:a16="http://schemas.microsoft.com/office/drawing/2014/main" id="{73FF8A49-5EC5-403D-8C47-8E1D38AB24A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5" name="Slide Number Placeholder 2">
            <a:extLst>
              <a:ext uri="{FF2B5EF4-FFF2-40B4-BE49-F238E27FC236}">
                <a16:creationId xmlns:a16="http://schemas.microsoft.com/office/drawing/2014/main" id="{ABB3A59B-A211-4D80-A72A-90E59E21FFE0}"/>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738523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Light blank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09582B0-5C98-5B49-9CEB-6D78A4D59D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3" name="Picture 12">
            <a:extLst>
              <a:ext uri="{FF2B5EF4-FFF2-40B4-BE49-F238E27FC236}">
                <a16:creationId xmlns:a16="http://schemas.microsoft.com/office/drawing/2014/main" id="{E3FBADED-2631-C54E-83D1-582DCC12575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4" name="Rectangle 13">
            <a:extLst>
              <a:ext uri="{FF2B5EF4-FFF2-40B4-BE49-F238E27FC236}">
                <a16:creationId xmlns:a16="http://schemas.microsoft.com/office/drawing/2014/main" id="{C90E421E-EF03-D146-A30B-350D0834A38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D9F290-3665-E44B-9074-9E38F5B19C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165D984-7451-4549-A162-E10AFAE86587}"/>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E3D6753-86C3-BC4E-A09C-F0354C73837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41F96DF-C458-1247-B73A-6BAC1B80750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C0D9318-3D2B-194E-BAB4-1FEBA3CF5608}"/>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35EDAC8-1207-CB40-9796-55C5715A2F6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E8AE966-63DD-BA4F-B82C-7749B287C01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86A2ED8-2C22-0540-A534-8102217EEF9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A4258C3-A0D1-984D-8714-D77BF9F06135}"/>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D239181-4C45-E943-BD20-6C6A656B0F0B}"/>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0007285-D70F-4644-A863-F40486CF745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D7003CC-D432-964A-8F71-F43CF6000A1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CDB6991-EAE6-0249-9C9C-76C029466C2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1B75A7F-C7CD-6F47-AF88-E6F471C5F8A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Footer Placeholder 1">
            <a:extLst>
              <a:ext uri="{FF2B5EF4-FFF2-40B4-BE49-F238E27FC236}">
                <a16:creationId xmlns:a16="http://schemas.microsoft.com/office/drawing/2014/main" id="{A9FD57BA-B19E-46EB-9488-7216BBD4998F}"/>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0" name="Slide Number Placeholder 2">
            <a:extLst>
              <a:ext uri="{FF2B5EF4-FFF2-40B4-BE49-F238E27FC236}">
                <a16:creationId xmlns:a16="http://schemas.microsoft.com/office/drawing/2014/main" id="{2D641D67-8B99-476A-B500-08597363CF8D}"/>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51202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Light Title and numbered lis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8"/>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1"/>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4"/>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7"/>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3"/>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Two</a:t>
            </a:r>
          </a:p>
          <a:p>
            <a:pPr lvl="0"/>
            <a:endParaRPr lang="en-US"/>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8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77"/>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6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Five</a:t>
            </a:r>
          </a:p>
        </p:txBody>
      </p:sp>
      <p:sp>
        <p:nvSpPr>
          <p:cNvPr id="29" name="Text Placeholder 5">
            <a:extLst>
              <a:ext uri="{FF2B5EF4-FFF2-40B4-BE49-F238E27FC236}">
                <a16:creationId xmlns:a16="http://schemas.microsoft.com/office/drawing/2014/main" id="{0EC907BF-0F79-AE40-A0E1-10EDEEBBAE51}"/>
              </a:ext>
            </a:extLst>
          </p:cNvPr>
          <p:cNvSpPr>
            <a:spLocks noGrp="1"/>
          </p:cNvSpPr>
          <p:nvPr>
            <p:ph type="body" sz="quarter" idx="22" hasCustomPrompt="1"/>
          </p:nvPr>
        </p:nvSpPr>
        <p:spPr>
          <a:xfrm>
            <a:off x="1461153" y="4898861"/>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6</a:t>
            </a:r>
          </a:p>
        </p:txBody>
      </p:sp>
      <p:sp>
        <p:nvSpPr>
          <p:cNvPr id="30" name="Text Placeholder 2">
            <a:extLst>
              <a:ext uri="{FF2B5EF4-FFF2-40B4-BE49-F238E27FC236}">
                <a16:creationId xmlns:a16="http://schemas.microsoft.com/office/drawing/2014/main" id="{6D1BD307-5E4B-9647-A402-54CF30BEC3C6}"/>
              </a:ext>
            </a:extLst>
          </p:cNvPr>
          <p:cNvSpPr>
            <a:spLocks noGrp="1"/>
          </p:cNvSpPr>
          <p:nvPr>
            <p:ph type="body" idx="23" hasCustomPrompt="1"/>
          </p:nvPr>
        </p:nvSpPr>
        <p:spPr>
          <a:xfrm>
            <a:off x="2064470" y="489886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Six</a:t>
            </a:r>
          </a:p>
        </p:txBody>
      </p:sp>
      <p:pic>
        <p:nvPicPr>
          <p:cNvPr id="32" name="Picture 31">
            <a:extLst>
              <a:ext uri="{FF2B5EF4-FFF2-40B4-BE49-F238E27FC236}">
                <a16:creationId xmlns:a16="http://schemas.microsoft.com/office/drawing/2014/main" id="{A6118CDE-3280-1F47-BB66-B10DC26C7C3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3" name="Picture 32">
            <a:extLst>
              <a:ext uri="{FF2B5EF4-FFF2-40B4-BE49-F238E27FC236}">
                <a16:creationId xmlns:a16="http://schemas.microsoft.com/office/drawing/2014/main" id="{FD889B61-7854-C643-BB7D-2AC07384290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34" name="Rectangle 33">
            <a:extLst>
              <a:ext uri="{FF2B5EF4-FFF2-40B4-BE49-F238E27FC236}">
                <a16:creationId xmlns:a16="http://schemas.microsoft.com/office/drawing/2014/main" id="{A65FE340-5C70-734B-A6AE-B3F1485C0C01}"/>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73151924-AD3F-B44D-9597-BC0751EDD06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C341B24B-0346-7E4B-9B3B-C2D5BE8E1F09}"/>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E66956E-FD9E-ED48-9C23-0166642D674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CB18880D-854B-4E41-85E8-8BB63385E64D}"/>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8564846-91BD-B24F-8698-6633661D862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8F39EAAF-F84D-6D46-B5DC-B1247608547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0B48D64-4ABB-7E41-BB4D-ECBEAF9D189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74B9466C-A07C-C047-8DD0-BBF5F3CC6550}"/>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0FBF0458-F79D-C94A-91BA-E4561670DFCA}"/>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283D95F-165C-334A-98C9-E4B187E5326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7F9FB272-EA4C-C240-9F08-2E3E3407E12D}"/>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AEF99E81-9BCF-A343-BD81-0086813E549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9512483F-5870-A746-8EB6-7AEF5D281FD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A3C7190F-F15C-F84F-8E11-5C79A541D54A}"/>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ooter Placeholder 1">
            <a:extLst>
              <a:ext uri="{FF2B5EF4-FFF2-40B4-BE49-F238E27FC236}">
                <a16:creationId xmlns:a16="http://schemas.microsoft.com/office/drawing/2014/main" id="{E3F5C910-245D-406A-8D81-30E004DF2502}"/>
              </a:ext>
            </a:extLst>
          </p:cNvPr>
          <p:cNvSpPr>
            <a:spLocks noGrp="1"/>
          </p:cNvSpPr>
          <p:nvPr>
            <p:ph type="ftr" sz="quarter" idx="24"/>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50" name="Slide Number Placeholder 2">
            <a:extLst>
              <a:ext uri="{FF2B5EF4-FFF2-40B4-BE49-F238E27FC236}">
                <a16:creationId xmlns:a16="http://schemas.microsoft.com/office/drawing/2014/main" id="{A81F3D2A-1317-45EB-BEAE-5DCE3D024397}"/>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060603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Blue Title and numbered list">
    <p:bg>
      <p:bgPr>
        <a:solidFill>
          <a:srgbClr val="0072BC"/>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lnSpc>
                <a:spcPct val="100000"/>
              </a:lnSpc>
              <a:defRPr lang="en-US" sz="4400" b="1" i="0" baseline="0">
                <a:solidFill>
                  <a:schemeClr val="bg1"/>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8"/>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1"/>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4"/>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7"/>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3"/>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Two</a:t>
            </a:r>
          </a:p>
          <a:p>
            <a:pPr lvl="0"/>
            <a:endParaRPr lang="en-US"/>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8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77"/>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6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Five</a:t>
            </a:r>
          </a:p>
        </p:txBody>
      </p:sp>
      <p:sp>
        <p:nvSpPr>
          <p:cNvPr id="28" name="Text Placeholder 5">
            <a:extLst>
              <a:ext uri="{FF2B5EF4-FFF2-40B4-BE49-F238E27FC236}">
                <a16:creationId xmlns:a16="http://schemas.microsoft.com/office/drawing/2014/main" id="{0EC907BF-0F79-AE40-A0E1-10EDEEBBAE51}"/>
              </a:ext>
            </a:extLst>
          </p:cNvPr>
          <p:cNvSpPr>
            <a:spLocks noGrp="1"/>
          </p:cNvSpPr>
          <p:nvPr>
            <p:ph type="body" sz="quarter" idx="21" hasCustomPrompt="1"/>
          </p:nvPr>
        </p:nvSpPr>
        <p:spPr>
          <a:xfrm>
            <a:off x="1461153" y="4898861"/>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6</a:t>
            </a:r>
          </a:p>
        </p:txBody>
      </p:sp>
      <p:sp>
        <p:nvSpPr>
          <p:cNvPr id="29" name="Text Placeholder 2">
            <a:extLst>
              <a:ext uri="{FF2B5EF4-FFF2-40B4-BE49-F238E27FC236}">
                <a16:creationId xmlns:a16="http://schemas.microsoft.com/office/drawing/2014/main" id="{6D1BD307-5E4B-9647-A402-54CF30BEC3C6}"/>
              </a:ext>
            </a:extLst>
          </p:cNvPr>
          <p:cNvSpPr>
            <a:spLocks noGrp="1"/>
          </p:cNvSpPr>
          <p:nvPr>
            <p:ph type="body" idx="22" hasCustomPrompt="1"/>
          </p:nvPr>
        </p:nvSpPr>
        <p:spPr>
          <a:xfrm>
            <a:off x="2064470" y="489886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Six</a:t>
            </a:r>
          </a:p>
        </p:txBody>
      </p:sp>
      <p:pic>
        <p:nvPicPr>
          <p:cNvPr id="32" name="Picture 31">
            <a:extLst>
              <a:ext uri="{FF2B5EF4-FFF2-40B4-BE49-F238E27FC236}">
                <a16:creationId xmlns:a16="http://schemas.microsoft.com/office/drawing/2014/main" id="{448EC8D6-CB9C-424A-9FA2-055EDF34DF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3" name="Picture 32">
            <a:extLst>
              <a:ext uri="{FF2B5EF4-FFF2-40B4-BE49-F238E27FC236}">
                <a16:creationId xmlns:a16="http://schemas.microsoft.com/office/drawing/2014/main" id="{A914CD12-A656-6E48-80DB-61487C5FD5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34" name="Rectangle 33">
            <a:extLst>
              <a:ext uri="{FF2B5EF4-FFF2-40B4-BE49-F238E27FC236}">
                <a16:creationId xmlns:a16="http://schemas.microsoft.com/office/drawing/2014/main" id="{D682B938-2FEE-B140-B7B9-3BBBD8AE15B9}"/>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41F7D3D4-420B-5A4D-A02A-B4C26ABA599D}"/>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CB70BEF-22FF-8548-A829-9A558CDDE0FC}"/>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BB497727-6A49-AA4B-9A89-A017FB11C29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EEAD65F9-C9C5-8744-A258-E39D978AFAF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477DFC01-AC80-404F-9BAD-4D511956BDFF}"/>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66838544-610D-FE49-9880-56738304A93B}"/>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75E289E-96A7-3D44-9017-8D38E0D2B99D}"/>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39C6B992-0461-AE49-B982-85E3B071FAA2}"/>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53F1C586-02E1-3D46-8CD1-9260D6938932}"/>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F1DE06A4-3423-5D43-895C-DD579CB1BDC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010DA86E-230C-4246-A0D0-C8C431ED932B}"/>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3F9F0728-2558-D344-9F66-25B8C62EAA92}"/>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BB98769F-C77E-EE4C-B19A-30B3AABCA58F}"/>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79671FE-FE23-0A40-8EC0-CDE25114169A}"/>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ooter Placeholder 2">
            <a:extLst>
              <a:ext uri="{FF2B5EF4-FFF2-40B4-BE49-F238E27FC236}">
                <a16:creationId xmlns:a16="http://schemas.microsoft.com/office/drawing/2014/main" id="{E70FF4AF-99EE-40DD-8D40-E7E573D1E902}"/>
              </a:ext>
            </a:extLst>
          </p:cNvPr>
          <p:cNvSpPr>
            <a:spLocks noGrp="1"/>
          </p:cNvSpPr>
          <p:nvPr>
            <p:ph type="ftr" sz="quarter" idx="23"/>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50" name="Slide Number Placeholder 3">
            <a:extLst>
              <a:ext uri="{FF2B5EF4-FFF2-40B4-BE49-F238E27FC236}">
                <a16:creationId xmlns:a16="http://schemas.microsoft.com/office/drawing/2014/main" id="{175D89F6-A82B-47D0-8279-AE8105FF9A9F}"/>
              </a:ext>
            </a:extLst>
          </p:cNvPr>
          <p:cNvSpPr>
            <a:spLocks noGrp="1"/>
          </p:cNvSpPr>
          <p:nvPr>
            <p:ph type="sldNum" sz="quarter" idx="24"/>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100369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Light Quote">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tx2"/>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rgbClr val="0072BC"/>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4" name="Picture 13">
            <a:extLst>
              <a:ext uri="{FF2B5EF4-FFF2-40B4-BE49-F238E27FC236}">
                <a16:creationId xmlns:a16="http://schemas.microsoft.com/office/drawing/2014/main" id="{74172CDB-EBD4-534C-B1A2-5E89130E16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5" name="Picture 14">
            <a:extLst>
              <a:ext uri="{FF2B5EF4-FFF2-40B4-BE49-F238E27FC236}">
                <a16:creationId xmlns:a16="http://schemas.microsoft.com/office/drawing/2014/main" id="{DD732514-AA9A-404C-A85C-AA8542F2802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6" name="Rectangle 15">
            <a:extLst>
              <a:ext uri="{FF2B5EF4-FFF2-40B4-BE49-F238E27FC236}">
                <a16:creationId xmlns:a16="http://schemas.microsoft.com/office/drawing/2014/main" id="{1F175938-1A68-CD49-9D69-556A0B83E608}"/>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01EA5A7-B426-CF44-A2DD-647865E332E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13C0011-44D7-BA4B-9DEA-94B292F529E2}"/>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0803AFB-6D48-034C-A827-0B078C738C9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E2D8FA7-441F-6647-B5B6-C5BEC348EE8E}"/>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1B11A85-9214-D549-8F90-7741F0B7BF02}"/>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2858CBC-805D-164D-9C64-23BF3D8DEE16}"/>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1F292EB-7640-6043-AA2E-7E439774F12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5E0775C-0C99-134D-AA08-AA3004258E01}"/>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138012D-A7A7-9B4C-BA3D-6868EF9D1B66}"/>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26DBB48-BD2D-A848-93AC-B744A8EF9A61}"/>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87E58CE-C5A4-3542-9789-06CE4898967F}"/>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B488246-C634-D449-B130-ECA87DA27A9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B7FB31C6-8715-CC47-A66C-CF829614A516}"/>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CF0A567-0DE7-3D4C-8A08-7ECD08F508C3}"/>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Footer Placeholder 1">
            <a:extLst>
              <a:ext uri="{FF2B5EF4-FFF2-40B4-BE49-F238E27FC236}">
                <a16:creationId xmlns:a16="http://schemas.microsoft.com/office/drawing/2014/main" id="{76209BB1-E289-4B1B-994E-FE0F8A539F30}"/>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7" name="Slide Number Placeholder 2">
            <a:extLst>
              <a:ext uri="{FF2B5EF4-FFF2-40B4-BE49-F238E27FC236}">
                <a16:creationId xmlns:a16="http://schemas.microsoft.com/office/drawing/2014/main" id="{61D89F0A-DDE7-4E0B-A744-BF7C3964184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8641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Blue Quote">
    <p:bg>
      <p:bgPr>
        <a:solidFill>
          <a:schemeClr val="tx2"/>
        </a:solidFill>
        <a:effectLst/>
      </p:bgPr>
    </p:bg>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bg1"/>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chemeClr val="bg1"/>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3" name="Picture 12">
            <a:extLst>
              <a:ext uri="{FF2B5EF4-FFF2-40B4-BE49-F238E27FC236}">
                <a16:creationId xmlns:a16="http://schemas.microsoft.com/office/drawing/2014/main" id="{8F0715ED-D026-7744-A499-C22B489E1A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67D56932-8FD8-5246-8A08-3C859F6C41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5" name="Rectangle 14">
            <a:extLst>
              <a:ext uri="{FF2B5EF4-FFF2-40B4-BE49-F238E27FC236}">
                <a16:creationId xmlns:a16="http://schemas.microsoft.com/office/drawing/2014/main" id="{3837C4CF-1CD5-8744-9661-531A6004F9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D066D0A-0D84-554E-AF30-92AF81C7504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90C1C56-9407-8641-BD8F-0AD62D8C39C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1B02428-5F77-7847-A5C1-D5004E6B71B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D8E9F1D-39EC-4741-891C-9B25148B92A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9F1CBE-E6FD-464C-A0B0-9C0FD7DD04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FC76549-B64C-824A-8508-BF37A1F4D1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E807C2A-85BA-DA42-8586-C6DC9441530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E7E1141-238D-1145-9552-334B4274E9B6}"/>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7F5F19E-026E-634A-BC88-8220AA4F81A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10267C0-956A-7849-89F9-CCA7C4ADB23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AD26535-A342-5847-A0F8-D74E06242CF0}"/>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1AF9FED-F8DD-B044-A944-A60CC97B65F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15EAE73F-EE5A-8C42-AC9E-3C1EB3057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C5A9F0B-C7F7-7043-BED6-6DC917BA120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3E9AA87D-FA02-429A-A71B-1119D54D3528}"/>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7BA82566-9908-4CF7-8F89-B80A503BED31}"/>
              </a:ext>
            </a:extLst>
          </p:cNvPr>
          <p:cNvSpPr>
            <a:spLocks noGrp="1"/>
          </p:cNvSpPr>
          <p:nvPr>
            <p:ph type="sldNum" sz="quarter" idx="18"/>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653776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Light Title with two column ">
    <p:spTree>
      <p:nvGrpSpPr>
        <p:cNvPr id="1" name=""/>
        <p:cNvGrpSpPr/>
        <p:nvPr/>
      </p:nvGrpSpPr>
      <p:grpSpPr>
        <a:xfrm>
          <a:off x="0" y="0"/>
          <a:ext cx="0" cy="0"/>
          <a:chOff x="0" y="0"/>
          <a:chExt cx="0" cy="0"/>
        </a:xfrm>
      </p:grpSpPr>
      <p:grpSp>
        <p:nvGrpSpPr>
          <p:cNvPr id="16" name="Group 15"/>
          <p:cNvGrpSpPr/>
          <p:nvPr userDrawn="1"/>
        </p:nvGrpSpPr>
        <p:grpSpPr>
          <a:xfrm>
            <a:off x="6324599" y="4419600"/>
            <a:ext cx="5867402" cy="2438400"/>
            <a:chOff x="6324599" y="4419600"/>
            <a:chExt cx="5867402" cy="2438400"/>
          </a:xfrm>
        </p:grpSpPr>
        <p:pic>
          <p:nvPicPr>
            <p:cNvPr id="17" name="Picture 16">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18" name="Rectangle 17"/>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Two Content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502920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33">
            <a:extLst>
              <a:ext uri="{FF2B5EF4-FFF2-40B4-BE49-F238E27FC236}">
                <a16:creationId xmlns:a16="http://schemas.microsoft.com/office/drawing/2014/main" id="{0A188CAD-EDD5-0B4B-ACA6-7BB921B67304}"/>
              </a:ext>
            </a:extLst>
          </p:cNvPr>
          <p:cNvSpPr>
            <a:spLocks noGrp="1"/>
          </p:cNvSpPr>
          <p:nvPr>
            <p:ph type="body" sz="quarter" idx="18"/>
          </p:nvPr>
        </p:nvSpPr>
        <p:spPr>
          <a:xfrm>
            <a:off x="5949192" y="2289175"/>
            <a:ext cx="502920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2" name="Picture 21">
            <a:extLst>
              <a:ext uri="{FF2B5EF4-FFF2-40B4-BE49-F238E27FC236}">
                <a16:creationId xmlns:a16="http://schemas.microsoft.com/office/drawing/2014/main" id="{049AD828-BC4A-834E-BC71-724D9DEE7CC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3" name="Picture 22">
            <a:extLst>
              <a:ext uri="{FF2B5EF4-FFF2-40B4-BE49-F238E27FC236}">
                <a16:creationId xmlns:a16="http://schemas.microsoft.com/office/drawing/2014/main" id="{567FE46A-0283-8D4A-B59C-CC078225096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4" name="Rectangle 23">
            <a:extLst>
              <a:ext uri="{FF2B5EF4-FFF2-40B4-BE49-F238E27FC236}">
                <a16:creationId xmlns:a16="http://schemas.microsoft.com/office/drawing/2014/main" id="{26482073-F23B-A94A-8B45-AB7878FED597}"/>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776E3B2E-F739-5B43-8123-AB76DA8BE7ED}"/>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D71845C-6A59-204D-BC3D-4469076BB255}"/>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16F476E-E977-6541-8C12-A4B60F6B656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BCD6330-6F55-704F-947B-DA8C49ADB2B5}"/>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237208A-A869-614F-91F4-FB7098D55909}"/>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584D567-420B-2947-A6CA-68AFDBF16BD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4925DFA-2DBB-B840-A9B7-E380CB6659B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2036A400-AF28-9F45-8068-9D01D863E9D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0F146525-1060-4844-A4E9-060D89FC5C07}"/>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8C1B45E8-3777-004C-8AC9-FA29B9AC7AA3}"/>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9204AEAA-6C7A-E44B-9198-C93E20005AF1}"/>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0BC069F-2250-5449-A674-696DF8FB2883}"/>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D9B01CE8-E873-0047-989C-9377799C27B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68C144E-E958-3542-84CA-FA4714AAA707}"/>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Footer Placeholder 1">
            <a:extLst>
              <a:ext uri="{FF2B5EF4-FFF2-40B4-BE49-F238E27FC236}">
                <a16:creationId xmlns:a16="http://schemas.microsoft.com/office/drawing/2014/main" id="{AE5DD2C0-C6AF-4196-AC96-EEC4C718A31B}"/>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3" name="Slide Number Placeholder 2">
            <a:extLst>
              <a:ext uri="{FF2B5EF4-FFF2-40B4-BE49-F238E27FC236}">
                <a16:creationId xmlns:a16="http://schemas.microsoft.com/office/drawing/2014/main" id="{1B34369C-6587-4C54-97E6-4AEF5ED2FC77}"/>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72937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36">
                                            <p:txEl>
                                              <p:pRg st="0" end="0"/>
                                            </p:txEl>
                                          </p:spTgt>
                                        </p:tgtEl>
                                        <p:attrNameLst>
                                          <p:attrName>style.visibility</p:attrName>
                                        </p:attrNameLst>
                                      </p:cBhvr>
                                      <p:to>
                                        <p:strVal val="visible"/>
                                      </p:to>
                                    </p:set>
                                    <p:animEffect transition="in" filter="fade">
                                      <p:cBhvr>
                                        <p:cTn id="22" dur="500"/>
                                        <p:tgtEl>
                                          <p:spTgt spid="36">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36">
                                            <p:txEl>
                                              <p:pRg st="1" end="1"/>
                                            </p:txEl>
                                          </p:spTgt>
                                        </p:tgtEl>
                                        <p:attrNameLst>
                                          <p:attrName>style.visibility</p:attrName>
                                        </p:attrNameLst>
                                      </p:cBhvr>
                                      <p:to>
                                        <p:strVal val="visible"/>
                                      </p:to>
                                    </p:set>
                                    <p:animEffect transition="in" filter="fade">
                                      <p:cBhvr>
                                        <p:cTn id="25" dur="500"/>
                                        <p:tgtEl>
                                          <p:spTgt spid="36">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36">
                                            <p:txEl>
                                              <p:pRg st="2" end="2"/>
                                            </p:txEl>
                                          </p:spTgt>
                                        </p:tgtEl>
                                        <p:attrNameLst>
                                          <p:attrName>style.visibility</p:attrName>
                                        </p:attrNameLst>
                                      </p:cBhvr>
                                      <p:to>
                                        <p:strVal val="visible"/>
                                      </p:to>
                                    </p:set>
                                    <p:animEffect transition="in" filter="fade">
                                      <p:cBhvr>
                                        <p:cTn id="28" dur="500"/>
                                        <p:tgtEl>
                                          <p:spTgt spid="36">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36">
                                            <p:txEl>
                                              <p:pRg st="3" end="3"/>
                                            </p:txEl>
                                          </p:spTgt>
                                        </p:tgtEl>
                                        <p:attrNameLst>
                                          <p:attrName>style.visibility</p:attrName>
                                        </p:attrNameLst>
                                      </p:cBhvr>
                                      <p:to>
                                        <p:strVal val="visible"/>
                                      </p:to>
                                    </p:set>
                                    <p:animEffect transition="in" filter="fade">
                                      <p:cBhvr>
                                        <p:cTn id="31" dur="500"/>
                                        <p:tgtEl>
                                          <p:spTgt spid="36">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36">
                                            <p:txEl>
                                              <p:pRg st="4" end="4"/>
                                            </p:txEl>
                                          </p:spTgt>
                                        </p:tgtEl>
                                        <p:attrNameLst>
                                          <p:attrName>style.visibility</p:attrName>
                                        </p:attrNameLst>
                                      </p:cBhvr>
                                      <p:to>
                                        <p:strVal val="visible"/>
                                      </p:to>
                                    </p:set>
                                    <p:animEffect transition="in" filter="fade">
                                      <p:cBhvr>
                                        <p:cTn id="3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6" grpId="0" build="p">
        <p:tmplLst>
          <p:tmpl lvl="1">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Light Title with three column">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0" name="Rectangle 19"/>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Three Content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33">
            <a:extLst>
              <a:ext uri="{FF2B5EF4-FFF2-40B4-BE49-F238E27FC236}">
                <a16:creationId xmlns:a16="http://schemas.microsoft.com/office/drawing/2014/main" id="{8BB1C4CD-239E-1A45-BED4-F5593A57A275}"/>
              </a:ext>
            </a:extLst>
          </p:cNvPr>
          <p:cNvSpPr>
            <a:spLocks noGrp="1"/>
          </p:cNvSpPr>
          <p:nvPr>
            <p:ph type="body" sz="quarter" idx="18"/>
          </p:nvPr>
        </p:nvSpPr>
        <p:spPr>
          <a:xfrm>
            <a:off x="4237508"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33">
            <a:extLst>
              <a:ext uri="{FF2B5EF4-FFF2-40B4-BE49-F238E27FC236}">
                <a16:creationId xmlns:a16="http://schemas.microsoft.com/office/drawing/2014/main" id="{C944C2F4-C444-E840-AF85-154A3F44C6F0}"/>
              </a:ext>
            </a:extLst>
          </p:cNvPr>
          <p:cNvSpPr>
            <a:spLocks noGrp="1"/>
          </p:cNvSpPr>
          <p:nvPr>
            <p:ph type="body" sz="quarter" idx="19"/>
          </p:nvPr>
        </p:nvSpPr>
        <p:spPr>
          <a:xfrm>
            <a:off x="7706922"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4" name="Picture 23">
            <a:extLst>
              <a:ext uri="{FF2B5EF4-FFF2-40B4-BE49-F238E27FC236}">
                <a16:creationId xmlns:a16="http://schemas.microsoft.com/office/drawing/2014/main" id="{94879A25-767C-5F45-A747-8C84A9A3765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5" name="Picture 24">
            <a:extLst>
              <a:ext uri="{FF2B5EF4-FFF2-40B4-BE49-F238E27FC236}">
                <a16:creationId xmlns:a16="http://schemas.microsoft.com/office/drawing/2014/main" id="{F3643889-E37B-454C-A82F-9C1CA015912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6" name="Rectangle 25">
            <a:extLst>
              <a:ext uri="{FF2B5EF4-FFF2-40B4-BE49-F238E27FC236}">
                <a16:creationId xmlns:a16="http://schemas.microsoft.com/office/drawing/2014/main" id="{B32DD541-F7CC-AF40-BD75-9BF1D715AB2A}"/>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8E6BDED-897F-5D4A-BA5C-58832A1E2EF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75FF0C6-EC26-5D4F-9C99-3A29E0C3C3DE}"/>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2E48FE-A0A6-3843-A366-AFC411331FE9}"/>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AE144AF5-0FF7-3546-AA45-5A439250867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7691E86-0203-9E49-9C69-DBA1BF7E8D07}"/>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CEF5E60-480E-F04B-A0A5-84E6FD9C09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105F2C5-4328-0F48-AC1B-C478A0D2CE03}"/>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676382C-9660-D149-8BBB-C0FE47FF9F17}"/>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CE7401C6-2731-EA47-8052-84ED51D53848}"/>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BB7028FC-06D4-8D43-81D9-EDE4416BBE71}"/>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E194F1EB-017D-374A-8BB2-2EBD18DDDED7}"/>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06D30116-F4D7-0B4B-BB2C-615733A5C435}"/>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0C3A728A-6D3E-1243-BD97-4F5B523F18E1}"/>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5357D722-4EB3-A14D-B979-1BC8FC57424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Footer Placeholder 1">
            <a:extLst>
              <a:ext uri="{FF2B5EF4-FFF2-40B4-BE49-F238E27FC236}">
                <a16:creationId xmlns:a16="http://schemas.microsoft.com/office/drawing/2014/main" id="{9A2FAC8E-B8B1-41DA-9625-4220951F5F9C}"/>
              </a:ext>
            </a:extLst>
          </p:cNvPr>
          <p:cNvSpPr>
            <a:spLocks noGrp="1"/>
          </p:cNvSpPr>
          <p:nvPr>
            <p:ph type="ftr" sz="quarter" idx="20"/>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4" name="Slide Number Placeholder 2">
            <a:extLst>
              <a:ext uri="{FF2B5EF4-FFF2-40B4-BE49-F238E27FC236}">
                <a16:creationId xmlns:a16="http://schemas.microsoft.com/office/drawing/2014/main" id="{0A829104-C762-4688-85B8-FBD61D8BDF6B}"/>
              </a:ext>
            </a:extLst>
          </p:cNvPr>
          <p:cNvSpPr>
            <a:spLocks noGrp="1"/>
          </p:cNvSpPr>
          <p:nvPr>
            <p:ph type="sldNum" sz="quarter" idx="21"/>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152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11">
                                            <p:txEl>
                                              <p:pRg st="1" end="1"/>
                                            </p:txEl>
                                          </p:spTgt>
                                        </p:tgtEl>
                                        <p:attrNameLst>
                                          <p:attrName>style.visibility</p:attrName>
                                        </p:attrNameLst>
                                      </p:cBhvr>
                                      <p:to>
                                        <p:strVal val="visible"/>
                                      </p:to>
                                    </p:set>
                                    <p:animEffect transition="in" filter="fade">
                                      <p:cBhvr>
                                        <p:cTn id="16" dur="500"/>
                                        <p:tgtEl>
                                          <p:spTgt spid="11">
                                            <p:txEl>
                                              <p:pRg st="1" end="1"/>
                                            </p:txEl>
                                          </p:spTgt>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11">
                                            <p:txEl>
                                              <p:pRg st="4" end="4"/>
                                            </p:txEl>
                                          </p:spTgt>
                                        </p:tgtEl>
                                        <p:attrNameLst>
                                          <p:attrName>style.visibility</p:attrName>
                                        </p:attrNameLst>
                                      </p:cBhvr>
                                      <p:to>
                                        <p:strVal val="visible"/>
                                      </p:to>
                                    </p:set>
                                    <p:animEffect transition="in" filter="fade">
                                      <p:cBhvr>
                                        <p:cTn id="25" dur="500"/>
                                        <p:tgtEl>
                                          <p:spTgt spid="11">
                                            <p:txEl>
                                              <p:pRg st="4" end="4"/>
                                            </p:txEl>
                                          </p:spTgt>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12">
                                            <p:txEl>
                                              <p:pRg st="1" end="1"/>
                                            </p:txEl>
                                          </p:spTgt>
                                        </p:tgtEl>
                                        <p:attrNameLst>
                                          <p:attrName>style.visibility</p:attrName>
                                        </p:attrNameLst>
                                      </p:cBhvr>
                                      <p:to>
                                        <p:strVal val="visible"/>
                                      </p:to>
                                    </p:set>
                                    <p:animEffect transition="in" filter="fade">
                                      <p:cBhvr>
                                        <p:cTn id="31"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11" grpId="0" build="p">
        <p:tmplLst>
          <p:tmpl lvl="1">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2">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3">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4">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5">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8" name="Immagine 41">
            <a:extLst>
              <a:ext uri="{FF2B5EF4-FFF2-40B4-BE49-F238E27FC236}">
                <a16:creationId xmlns:a16="http://schemas.microsoft.com/office/drawing/2014/main" id="{76AA23AB-2796-FB48-A923-2E24FB2498E9}"/>
              </a:ext>
            </a:extLst>
          </p:cNvPr>
          <p:cNvPicPr>
            <a:picLocks noChangeAspect="1"/>
          </p:cNvPicPr>
          <p:nvPr userDrawn="1"/>
        </p:nvPicPr>
        <p:blipFill>
          <a:blip r:embed="rId2"/>
          <a:stretch>
            <a:fillRect/>
          </a:stretch>
        </p:blipFill>
        <p:spPr>
          <a:xfrm>
            <a:off x="-6081449" y="2502499"/>
            <a:ext cx="32489082" cy="2941982"/>
          </a:xfrm>
          <a:prstGeom prst="rect">
            <a:avLst/>
          </a:prstGeom>
        </p:spPr>
      </p:pic>
      <p:pic>
        <p:nvPicPr>
          <p:cNvPr id="9" name="Picture 8" descr="Icon&#10;&#10;Description automatically generated">
            <a:extLst>
              <a:ext uri="{FF2B5EF4-FFF2-40B4-BE49-F238E27FC236}">
                <a16:creationId xmlns:a16="http://schemas.microsoft.com/office/drawing/2014/main" id="{2A0DD2CD-E8D6-49AE-A41E-C206A0FB49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5552383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Quadrant for infographics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33">
            <a:extLst>
              <a:ext uri="{FF2B5EF4-FFF2-40B4-BE49-F238E27FC236}">
                <a16:creationId xmlns:a16="http://schemas.microsoft.com/office/drawing/2014/main" id="{83F18B1C-2F6B-9349-8DAB-48E7D54A83F1}"/>
              </a:ext>
            </a:extLst>
          </p:cNvPr>
          <p:cNvSpPr>
            <a:spLocks noGrp="1"/>
          </p:cNvSpPr>
          <p:nvPr>
            <p:ph type="body" sz="quarter" idx="18" hasCustomPrompt="1"/>
          </p:nvPr>
        </p:nvSpPr>
        <p:spPr>
          <a:xfrm>
            <a:off x="2204246" y="4162024"/>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2" name="Text Placeholder 33">
            <a:extLst>
              <a:ext uri="{FF2B5EF4-FFF2-40B4-BE49-F238E27FC236}">
                <a16:creationId xmlns:a16="http://schemas.microsoft.com/office/drawing/2014/main" id="{0EF89F6D-A8E2-0348-8488-D69D62914376}"/>
              </a:ext>
            </a:extLst>
          </p:cNvPr>
          <p:cNvSpPr>
            <a:spLocks noGrp="1"/>
          </p:cNvSpPr>
          <p:nvPr>
            <p:ph type="body" sz="quarter" idx="19" hasCustomPrompt="1"/>
          </p:nvPr>
        </p:nvSpPr>
        <p:spPr>
          <a:xfrm>
            <a:off x="6400800" y="2271143"/>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4" name="Text Placeholder 33">
            <a:extLst>
              <a:ext uri="{FF2B5EF4-FFF2-40B4-BE49-F238E27FC236}">
                <a16:creationId xmlns:a16="http://schemas.microsoft.com/office/drawing/2014/main" id="{A0723324-5918-2C42-9A87-949E736CBF15}"/>
              </a:ext>
            </a:extLst>
          </p:cNvPr>
          <p:cNvSpPr>
            <a:spLocks noGrp="1"/>
          </p:cNvSpPr>
          <p:nvPr>
            <p:ph type="body" sz="quarter" idx="20" hasCustomPrompt="1"/>
          </p:nvPr>
        </p:nvSpPr>
        <p:spPr>
          <a:xfrm>
            <a:off x="6400800" y="4162024"/>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8" name="Text Placeholder 33">
            <a:extLst>
              <a:ext uri="{FF2B5EF4-FFF2-40B4-BE49-F238E27FC236}">
                <a16:creationId xmlns:a16="http://schemas.microsoft.com/office/drawing/2014/main" id="{B4578909-EA57-4049-8339-75544D89FCD0}"/>
              </a:ext>
            </a:extLst>
          </p:cNvPr>
          <p:cNvSpPr>
            <a:spLocks noGrp="1"/>
          </p:cNvSpPr>
          <p:nvPr>
            <p:ph type="body" sz="quarter" idx="21" hasCustomPrompt="1"/>
          </p:nvPr>
        </p:nvSpPr>
        <p:spPr>
          <a:xfrm>
            <a:off x="2204246" y="2278497"/>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pic>
        <p:nvPicPr>
          <p:cNvPr id="31" name="Picture 30">
            <a:extLst>
              <a:ext uri="{FF2B5EF4-FFF2-40B4-BE49-F238E27FC236}">
                <a16:creationId xmlns:a16="http://schemas.microsoft.com/office/drawing/2014/main" id="{F702EEAF-F0F5-814E-9196-86026AF9EDB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2" name="Picture 31">
            <a:extLst>
              <a:ext uri="{FF2B5EF4-FFF2-40B4-BE49-F238E27FC236}">
                <a16:creationId xmlns:a16="http://schemas.microsoft.com/office/drawing/2014/main" id="{70B2A580-1ED7-6946-86A5-B4F6484407D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33" name="Rectangle 32">
            <a:extLst>
              <a:ext uri="{FF2B5EF4-FFF2-40B4-BE49-F238E27FC236}">
                <a16:creationId xmlns:a16="http://schemas.microsoft.com/office/drawing/2014/main" id="{A91F1F4E-5422-7F4A-9624-187900AD67B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5C94D577-AC68-4C44-BA90-ABF756117D3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ED6C7C4-0B61-0C4E-ABA4-69082FAC6F08}"/>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7313765C-BFCA-0743-BD5F-92F0330F2B4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6B38DAA2-0E76-BF4F-89F1-1352343D1DDF}"/>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574BF92-9118-7646-BC8B-9CE746B24E27}"/>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1B1E20C5-8882-0F4F-92A1-20B0D28F713A}"/>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1F8E729C-C4C1-9448-A93C-1156EFCF5B7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155CB2D-6BE4-F448-A61A-129F80A1A90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6E175746-1214-D74A-98DD-FF8B830D4E06}"/>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85F2623-F72C-D447-8A14-14C15122AF1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98ED52C-A6FB-5347-A5DE-3E4F8E6EBB7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D5CBC851-2B70-7545-8F47-E3F598FBCC87}"/>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95958A5E-BE55-4448-A49B-1186A8122713}"/>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8AAA7986-E0FE-5349-B59E-DD99B629B6F1}"/>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Footer Placeholder 1">
            <a:extLst>
              <a:ext uri="{FF2B5EF4-FFF2-40B4-BE49-F238E27FC236}">
                <a16:creationId xmlns:a16="http://schemas.microsoft.com/office/drawing/2014/main" id="{46607642-B90B-44C1-92FE-EB788AF5153C}"/>
              </a:ext>
            </a:extLst>
          </p:cNvPr>
          <p:cNvSpPr>
            <a:spLocks noGrp="1"/>
          </p:cNvSpPr>
          <p:nvPr>
            <p:ph type="ftr" sz="quarter" idx="22"/>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9" name="Slide Number Placeholder 2">
            <a:extLst>
              <a:ext uri="{FF2B5EF4-FFF2-40B4-BE49-F238E27FC236}">
                <a16:creationId xmlns:a16="http://schemas.microsoft.com/office/drawing/2014/main" id="{E7C7092A-A2A1-48B0-90CD-28834DEDC8D0}"/>
              </a:ext>
            </a:extLst>
          </p:cNvPr>
          <p:cNvSpPr>
            <a:spLocks noGrp="1"/>
          </p:cNvSpPr>
          <p:nvPr>
            <p:ph type="sldNum" sz="quarter" idx="23"/>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332694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Light Metric">
    <p:bg>
      <p:bgPr>
        <a:solidFill>
          <a:schemeClr val="bg1"/>
        </a:solidFill>
        <a:effectLst/>
      </p:bgPr>
    </p:bg>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6D46810D-06AF-8048-A8FC-EB9C64BA9823}"/>
              </a:ext>
            </a:extLst>
          </p:cNvPr>
          <p:cNvSpPr>
            <a:spLocks noGrp="1"/>
          </p:cNvSpPr>
          <p:nvPr>
            <p:ph type="body" sz="quarter" idx="11" hasCustomPrompt="1"/>
          </p:nvPr>
        </p:nvSpPr>
        <p:spPr>
          <a:xfrm>
            <a:off x="761286" y="1387037"/>
            <a:ext cx="3831736" cy="1707608"/>
          </a:xfrm>
        </p:spPr>
        <p:txBody>
          <a:bodyPr lIns="0" rIns="0" anchor="b">
            <a:noAutofit/>
          </a:bodyPr>
          <a:lstStyle>
            <a:lvl1pPr>
              <a:defRPr sz="12000" b="0">
                <a:solidFill>
                  <a:schemeClr val="tx2"/>
                </a:solidFill>
                <a:latin typeface="Proxima Nova Th" panose="02000506030000020004" pitchFamily="50" charset="0"/>
              </a:defRPr>
            </a:lvl1pPr>
          </a:lstStyle>
          <a:p>
            <a:pPr lvl="0"/>
            <a:r>
              <a:rPr lang="en-US"/>
              <a:t>XX%</a:t>
            </a:r>
          </a:p>
        </p:txBody>
      </p:sp>
      <p:sp>
        <p:nvSpPr>
          <p:cNvPr id="13" name="Text Placeholder 15">
            <a:extLst>
              <a:ext uri="{FF2B5EF4-FFF2-40B4-BE49-F238E27FC236}">
                <a16:creationId xmlns:a16="http://schemas.microsoft.com/office/drawing/2014/main" id="{4354AFA5-AF57-6040-82D7-328298E6DAEA}"/>
              </a:ext>
            </a:extLst>
          </p:cNvPr>
          <p:cNvSpPr>
            <a:spLocks noGrp="1"/>
          </p:cNvSpPr>
          <p:nvPr>
            <p:ph type="body" sz="quarter" idx="13" hasCustomPrompt="1"/>
          </p:nvPr>
        </p:nvSpPr>
        <p:spPr>
          <a:xfrm>
            <a:off x="761286" y="3231646"/>
            <a:ext cx="4371153" cy="914400"/>
          </a:xfrm>
        </p:spPr>
        <p:txBody>
          <a:bodyPr lIns="0" rIns="0">
            <a:noAutofit/>
          </a:bodyPr>
          <a:lstStyle>
            <a:lvl1pPr>
              <a:lnSpc>
                <a:spcPct val="100000"/>
              </a:lnSpc>
              <a:spcAft>
                <a:spcPts val="600"/>
              </a:spcAft>
              <a:defRPr sz="1800" b="0" i="0">
                <a:solidFill>
                  <a:srgbClr val="0072BC"/>
                </a:solidFill>
                <a:latin typeface="Lato" panose="020F0502020204030203" pitchFamily="34" charset="77"/>
                <a:cs typeface="Oracle Sans Light" panose="020B040302020402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Duis vitae </a:t>
            </a:r>
            <a:r>
              <a:rPr lang="en-US" err="1"/>
              <a:t>interdum</a:t>
            </a:r>
            <a:r>
              <a:rPr lang="en-US"/>
              <a:t> diam, non </a:t>
            </a:r>
            <a:r>
              <a:rPr lang="en-US" err="1"/>
              <a:t>aliquet</a:t>
            </a:r>
            <a:r>
              <a:rPr lang="en-US"/>
              <a:t> </a:t>
            </a:r>
            <a:r>
              <a:rPr lang="en-US" err="1"/>
              <a:t>enim</a:t>
            </a:r>
            <a:r>
              <a:rPr lang="en-US"/>
              <a:t>.</a:t>
            </a:r>
          </a:p>
        </p:txBody>
      </p:sp>
      <p:pic>
        <p:nvPicPr>
          <p:cNvPr id="10" name="Picture 9">
            <a:extLst>
              <a:ext uri="{FF2B5EF4-FFF2-40B4-BE49-F238E27FC236}">
                <a16:creationId xmlns:a16="http://schemas.microsoft.com/office/drawing/2014/main" id="{8535EE8B-95EA-4038-994D-5F9FD147E460}"/>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6096000" y="1"/>
            <a:ext cx="6096000" cy="6857999"/>
          </a:xfrm>
          <a:prstGeom prst="rect">
            <a:avLst/>
          </a:prstGeom>
        </p:spPr>
      </p:pic>
      <p:pic>
        <p:nvPicPr>
          <p:cNvPr id="18" name="Picture 17">
            <a:extLst>
              <a:ext uri="{FF2B5EF4-FFF2-40B4-BE49-F238E27FC236}">
                <a16:creationId xmlns:a16="http://schemas.microsoft.com/office/drawing/2014/main" id="{732895E0-E36A-814D-89A6-71AE881490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9" name="Picture 18">
            <a:extLst>
              <a:ext uri="{FF2B5EF4-FFF2-40B4-BE49-F238E27FC236}">
                <a16:creationId xmlns:a16="http://schemas.microsoft.com/office/drawing/2014/main" id="{D50FF5DE-B8DE-9048-B721-F107BA079E9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0" name="Rectangle 19">
            <a:extLst>
              <a:ext uri="{FF2B5EF4-FFF2-40B4-BE49-F238E27FC236}">
                <a16:creationId xmlns:a16="http://schemas.microsoft.com/office/drawing/2014/main" id="{C0CCBAF5-6471-4F4E-BFD1-FAA3C6B65272}"/>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137D001-DF76-E944-B64F-013E9D9B9427}"/>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CA106E3-11BF-B043-B253-68B2A8DAFDF0}"/>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8B35A40-0587-D84B-9570-E7373034AFF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0BC9057-9225-3342-9AD0-BB5960D246B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1D3640F6-1BFB-2745-816D-FFDF2752FEC3}"/>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33C5E2F-B547-CD4F-91DE-C17B7D9C5F3D}"/>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2B10CE-4305-974E-B53B-DAA42A0EA3C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63A2415-E818-D145-B12C-7CE98AE4A31D}"/>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B46F58D-7CA2-0141-9A51-6FBF95EAD549}"/>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DB102A1-D67D-ED48-98EF-CC354AAF956F}"/>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6E3FFC95-2AB6-CF49-8806-AB94A49B0E5E}"/>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E8EBDF5-7AD1-094A-866B-3316B75B9981}"/>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B5BA3E3E-ECF7-BC44-A55D-0E7759283C5E}"/>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C0FD770-94C2-ED49-8F80-370E41E6ACFB}"/>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Footer Placeholder 1">
            <a:extLst>
              <a:ext uri="{FF2B5EF4-FFF2-40B4-BE49-F238E27FC236}">
                <a16:creationId xmlns:a16="http://schemas.microsoft.com/office/drawing/2014/main" id="{142B61B7-FBF1-41CB-B71C-778E3603B979}"/>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6" name="Slide Number Placeholder 2">
            <a:extLst>
              <a:ext uri="{FF2B5EF4-FFF2-40B4-BE49-F238E27FC236}">
                <a16:creationId xmlns:a16="http://schemas.microsoft.com/office/drawing/2014/main" id="{083D03B8-365B-4CC9-B22A-36029364384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65273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3" grpId="0" build="p">
        <p:tmplLst>
          <p:tmpl lvl="1">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2_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Best Practice - small font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77"/>
            </a:endParaRPr>
          </a:p>
        </p:txBody>
      </p:sp>
      <p:sp>
        <p:nvSpPr>
          <p:cNvPr id="23" name="Oval 22">
            <a:extLst>
              <a:ext uri="{FF2B5EF4-FFF2-40B4-BE49-F238E27FC236}">
                <a16:creationId xmlns:a16="http://schemas.microsoft.com/office/drawing/2014/main" id="{6A2BD740-A4C2-0946-9E63-C33AA3983D5F}"/>
              </a:ext>
            </a:extLst>
          </p:cNvPr>
          <p:cNvSpPr/>
          <p:nvPr userDrawn="1"/>
        </p:nvSpPr>
        <p:spPr>
          <a:xfrm>
            <a:off x="884583"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a-ET" sz="1800" b="1">
                <a:solidFill>
                  <a:schemeClr val="bg1"/>
                </a:solidFill>
                <a:latin typeface="Lato" panose="020F0502020204030203" pitchFamily="34" charset="77"/>
                <a:cs typeface="Oracle Sans" panose="020B0503020204020204" pitchFamily="34" charset="0"/>
              </a:rPr>
              <a:t>1</a:t>
            </a:r>
          </a:p>
        </p:txBody>
      </p:sp>
      <p:sp>
        <p:nvSpPr>
          <p:cNvPr id="25" name="Oval 24">
            <a:extLst>
              <a:ext uri="{FF2B5EF4-FFF2-40B4-BE49-F238E27FC236}">
                <a16:creationId xmlns:a16="http://schemas.microsoft.com/office/drawing/2014/main" id="{7C6C0532-F063-0042-AFA6-3DA7FE3A89DF}"/>
              </a:ext>
            </a:extLst>
          </p:cNvPr>
          <p:cNvSpPr/>
          <p:nvPr userDrawn="1"/>
        </p:nvSpPr>
        <p:spPr>
          <a:xfrm>
            <a:off x="3437582"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Oracle Sans" panose="020B0503020204020204" pitchFamily="34" charset="0"/>
              </a:rPr>
              <a:t>2</a:t>
            </a:r>
          </a:p>
        </p:txBody>
      </p:sp>
      <p:sp>
        <p:nvSpPr>
          <p:cNvPr id="26" name="Oval 25">
            <a:extLst>
              <a:ext uri="{FF2B5EF4-FFF2-40B4-BE49-F238E27FC236}">
                <a16:creationId xmlns:a16="http://schemas.microsoft.com/office/drawing/2014/main" id="{42C987BC-9341-934C-826D-28D491B929F6}"/>
              </a:ext>
            </a:extLst>
          </p:cNvPr>
          <p:cNvSpPr/>
          <p:nvPr userDrawn="1"/>
        </p:nvSpPr>
        <p:spPr>
          <a:xfrm>
            <a:off x="6046427"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Oracle Sans" panose="020B0503020204020204" pitchFamily="34" charset="0"/>
              </a:rPr>
              <a:t>3</a:t>
            </a:r>
          </a:p>
        </p:txBody>
      </p:sp>
      <p:sp>
        <p:nvSpPr>
          <p:cNvPr id="29" name="Oval 28">
            <a:extLst>
              <a:ext uri="{FF2B5EF4-FFF2-40B4-BE49-F238E27FC236}">
                <a16:creationId xmlns:a16="http://schemas.microsoft.com/office/drawing/2014/main" id="{6BF47A4F-E017-7542-9BAD-BBC6E14F894B}"/>
              </a:ext>
            </a:extLst>
          </p:cNvPr>
          <p:cNvSpPr/>
          <p:nvPr userDrawn="1"/>
        </p:nvSpPr>
        <p:spPr>
          <a:xfrm>
            <a:off x="8629710"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r>
              <a:rPr lang="aa-ET" sz="1800" b="1">
                <a:solidFill>
                  <a:schemeClr val="bg1"/>
                </a:solidFill>
                <a:latin typeface="Lato" panose="020F0502020204030203" pitchFamily="34" charset="77"/>
                <a:cs typeface="Oracle Sans" panose="020B0503020204020204" pitchFamily="34" charset="0"/>
              </a:rPr>
              <a:t>4</a:t>
            </a:r>
          </a:p>
        </p:txBody>
      </p:sp>
      <p:sp>
        <p:nvSpPr>
          <p:cNvPr id="30" name="TextBox 29">
            <a:extLst>
              <a:ext uri="{FF2B5EF4-FFF2-40B4-BE49-F238E27FC236}">
                <a16:creationId xmlns:a16="http://schemas.microsoft.com/office/drawing/2014/main" id="{DF55FADD-4F43-5942-8B7A-24BA347A99E8}"/>
              </a:ext>
            </a:extLst>
          </p:cNvPr>
          <p:cNvSpPr txBox="1"/>
          <p:nvPr userDrawn="1"/>
        </p:nvSpPr>
        <p:spPr>
          <a:xfrm>
            <a:off x="2770322"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1" name="TextBox 30">
            <a:extLst>
              <a:ext uri="{FF2B5EF4-FFF2-40B4-BE49-F238E27FC236}">
                <a16:creationId xmlns:a16="http://schemas.microsoft.com/office/drawing/2014/main" id="{5FD48095-5C98-7A41-BF3F-0DB38DECCDDC}"/>
              </a:ext>
            </a:extLst>
          </p:cNvPr>
          <p:cNvSpPr txBox="1"/>
          <p:nvPr userDrawn="1"/>
        </p:nvSpPr>
        <p:spPr>
          <a:xfrm>
            <a:off x="5345480"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2" name="TextBox 31">
            <a:extLst>
              <a:ext uri="{FF2B5EF4-FFF2-40B4-BE49-F238E27FC236}">
                <a16:creationId xmlns:a16="http://schemas.microsoft.com/office/drawing/2014/main" id="{B4806D60-648D-9548-848D-DC13EC61F854}"/>
              </a:ext>
            </a:extLst>
          </p:cNvPr>
          <p:cNvSpPr txBox="1"/>
          <p:nvPr userDrawn="1"/>
        </p:nvSpPr>
        <p:spPr>
          <a:xfrm>
            <a:off x="7972148"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3" name="TextBox 32">
            <a:extLst>
              <a:ext uri="{FF2B5EF4-FFF2-40B4-BE49-F238E27FC236}">
                <a16:creationId xmlns:a16="http://schemas.microsoft.com/office/drawing/2014/main" id="{47044AA0-E789-E049-AA4D-791F9FB95F7A}"/>
              </a:ext>
            </a:extLst>
          </p:cNvPr>
          <p:cNvSpPr txBox="1"/>
          <p:nvPr userDrawn="1"/>
        </p:nvSpPr>
        <p:spPr>
          <a:xfrm>
            <a:off x="10535653"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4" name="Text Placeholder 16">
            <a:extLst>
              <a:ext uri="{FF2B5EF4-FFF2-40B4-BE49-F238E27FC236}">
                <a16:creationId xmlns:a16="http://schemas.microsoft.com/office/drawing/2014/main" id="{A7A3CBC9-EEB6-6A4B-82C1-442C1CF9D439}"/>
              </a:ext>
            </a:extLst>
          </p:cNvPr>
          <p:cNvSpPr>
            <a:spLocks noGrp="1"/>
          </p:cNvSpPr>
          <p:nvPr>
            <p:ph type="body" sz="quarter" idx="46" hasCustomPrompt="1"/>
          </p:nvPr>
        </p:nvSpPr>
        <p:spPr>
          <a:xfrm>
            <a:off x="1336529"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5" name="Text Placeholder 16">
            <a:extLst>
              <a:ext uri="{FF2B5EF4-FFF2-40B4-BE49-F238E27FC236}">
                <a16:creationId xmlns:a16="http://schemas.microsoft.com/office/drawing/2014/main" id="{6F826F71-842F-9344-A1A2-BF934F9100DB}"/>
              </a:ext>
            </a:extLst>
          </p:cNvPr>
          <p:cNvSpPr>
            <a:spLocks noGrp="1"/>
          </p:cNvSpPr>
          <p:nvPr>
            <p:ph type="body" sz="quarter" idx="47" hasCustomPrompt="1"/>
          </p:nvPr>
        </p:nvSpPr>
        <p:spPr>
          <a:xfrm>
            <a:off x="391177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6" name="Text Placeholder 16">
            <a:extLst>
              <a:ext uri="{FF2B5EF4-FFF2-40B4-BE49-F238E27FC236}">
                <a16:creationId xmlns:a16="http://schemas.microsoft.com/office/drawing/2014/main" id="{F50C35BA-C4AE-BC46-A95C-AF7D0B4990E7}"/>
              </a:ext>
            </a:extLst>
          </p:cNvPr>
          <p:cNvSpPr>
            <a:spLocks noGrp="1"/>
          </p:cNvSpPr>
          <p:nvPr>
            <p:ph type="body" sz="quarter" idx="48" hasCustomPrompt="1"/>
          </p:nvPr>
        </p:nvSpPr>
        <p:spPr>
          <a:xfrm>
            <a:off x="654300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7" name="Text Placeholder 16">
            <a:extLst>
              <a:ext uri="{FF2B5EF4-FFF2-40B4-BE49-F238E27FC236}">
                <a16:creationId xmlns:a16="http://schemas.microsoft.com/office/drawing/2014/main" id="{9C5C6C2F-5C43-FD4C-90E2-E9EEE9576A84}"/>
              </a:ext>
            </a:extLst>
          </p:cNvPr>
          <p:cNvSpPr>
            <a:spLocks noGrp="1"/>
          </p:cNvSpPr>
          <p:nvPr>
            <p:ph type="body" sz="quarter" idx="49" hasCustomPrompt="1"/>
          </p:nvPr>
        </p:nvSpPr>
        <p:spPr>
          <a:xfrm>
            <a:off x="909959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8" name="Oval 37">
            <a:extLst>
              <a:ext uri="{FF2B5EF4-FFF2-40B4-BE49-F238E27FC236}">
                <a16:creationId xmlns:a16="http://schemas.microsoft.com/office/drawing/2014/main" id="{67BF547B-B3D6-9D46-9C54-14A46CFE5857}"/>
              </a:ext>
            </a:extLst>
          </p:cNvPr>
          <p:cNvSpPr/>
          <p:nvPr userDrawn="1"/>
        </p:nvSpPr>
        <p:spPr>
          <a:xfrm>
            <a:off x="884583"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Oracle Sans" panose="020B0503020204020204" pitchFamily="34" charset="0"/>
              </a:rPr>
              <a:t>5</a:t>
            </a:r>
            <a:endParaRPr lang="aa-ET" sz="1800" b="1">
              <a:solidFill>
                <a:schemeClr val="bg1"/>
              </a:solidFill>
              <a:latin typeface="Lato" panose="020F0502020204030203" pitchFamily="34" charset="77"/>
              <a:cs typeface="Oracle Sans" panose="020B0503020204020204" pitchFamily="34" charset="0"/>
            </a:endParaRPr>
          </a:p>
        </p:txBody>
      </p:sp>
      <p:sp>
        <p:nvSpPr>
          <p:cNvPr id="39" name="Oval 38">
            <a:extLst>
              <a:ext uri="{FF2B5EF4-FFF2-40B4-BE49-F238E27FC236}">
                <a16:creationId xmlns:a16="http://schemas.microsoft.com/office/drawing/2014/main" id="{D42753FA-89E9-6743-B6FC-DCB1E087A48F}"/>
              </a:ext>
            </a:extLst>
          </p:cNvPr>
          <p:cNvSpPr/>
          <p:nvPr userDrawn="1"/>
        </p:nvSpPr>
        <p:spPr>
          <a:xfrm>
            <a:off x="3437582"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Oracle Sans" panose="020B0503020204020204" pitchFamily="34" charset="0"/>
              </a:rPr>
              <a:t>6</a:t>
            </a:r>
            <a:endParaRPr lang="aa-ET" sz="1800" b="1">
              <a:solidFill>
                <a:schemeClr val="bg1"/>
              </a:solidFill>
              <a:latin typeface="Lato" panose="020F0502020204030203" pitchFamily="34" charset="77"/>
              <a:cs typeface="Oracle Sans" panose="020B0503020204020204" pitchFamily="34" charset="0"/>
            </a:endParaRPr>
          </a:p>
        </p:txBody>
      </p:sp>
      <p:sp>
        <p:nvSpPr>
          <p:cNvPr id="40" name="Oval 39">
            <a:extLst>
              <a:ext uri="{FF2B5EF4-FFF2-40B4-BE49-F238E27FC236}">
                <a16:creationId xmlns:a16="http://schemas.microsoft.com/office/drawing/2014/main" id="{D6CE70FA-815D-B447-90E3-C47F0F732537}"/>
              </a:ext>
            </a:extLst>
          </p:cNvPr>
          <p:cNvSpPr/>
          <p:nvPr userDrawn="1"/>
        </p:nvSpPr>
        <p:spPr>
          <a:xfrm>
            <a:off x="6046427"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Oracle Sans" panose="020B0503020204020204" pitchFamily="34" charset="0"/>
              </a:rPr>
              <a:t>7</a:t>
            </a:r>
            <a:endParaRPr lang="aa-ET" sz="1800" b="1">
              <a:solidFill>
                <a:schemeClr val="bg1"/>
              </a:solidFill>
              <a:latin typeface="Lato" panose="020F0502020204030203" pitchFamily="34" charset="77"/>
              <a:cs typeface="Oracle Sans" panose="020B0503020204020204" pitchFamily="34" charset="0"/>
            </a:endParaRPr>
          </a:p>
        </p:txBody>
      </p:sp>
      <p:sp>
        <p:nvSpPr>
          <p:cNvPr id="41" name="Oval 40">
            <a:extLst>
              <a:ext uri="{FF2B5EF4-FFF2-40B4-BE49-F238E27FC236}">
                <a16:creationId xmlns:a16="http://schemas.microsoft.com/office/drawing/2014/main" id="{A0F79411-240C-2744-B442-8EB07B96E2B7}"/>
              </a:ext>
            </a:extLst>
          </p:cNvPr>
          <p:cNvSpPr/>
          <p:nvPr userDrawn="1"/>
        </p:nvSpPr>
        <p:spPr>
          <a:xfrm>
            <a:off x="8629710"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r>
              <a:rPr lang="en-GB" sz="1800" b="1">
                <a:solidFill>
                  <a:schemeClr val="bg1"/>
                </a:solidFill>
                <a:latin typeface="Lato" panose="020F0502020204030203" pitchFamily="34" charset="77"/>
                <a:cs typeface="Oracle Sans" panose="020B0503020204020204" pitchFamily="34" charset="0"/>
              </a:rPr>
              <a:t>8</a:t>
            </a:r>
            <a:endParaRPr lang="aa-ET" sz="1800" b="1">
              <a:solidFill>
                <a:schemeClr val="bg1"/>
              </a:solidFill>
              <a:latin typeface="Lato" panose="020F0502020204030203" pitchFamily="34" charset="77"/>
              <a:cs typeface="Oracle Sans" panose="020B0503020204020204" pitchFamily="34" charset="0"/>
            </a:endParaRPr>
          </a:p>
        </p:txBody>
      </p:sp>
      <p:sp>
        <p:nvSpPr>
          <p:cNvPr id="42" name="TextBox 41">
            <a:extLst>
              <a:ext uri="{FF2B5EF4-FFF2-40B4-BE49-F238E27FC236}">
                <a16:creationId xmlns:a16="http://schemas.microsoft.com/office/drawing/2014/main" id="{0526467B-D106-6148-AF6E-D805B40DD665}"/>
              </a:ext>
            </a:extLst>
          </p:cNvPr>
          <p:cNvSpPr txBox="1"/>
          <p:nvPr userDrawn="1"/>
        </p:nvSpPr>
        <p:spPr>
          <a:xfrm>
            <a:off x="2770322"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3" name="TextBox 42">
            <a:extLst>
              <a:ext uri="{FF2B5EF4-FFF2-40B4-BE49-F238E27FC236}">
                <a16:creationId xmlns:a16="http://schemas.microsoft.com/office/drawing/2014/main" id="{106876C1-F7E6-B248-B9B4-D99711AB40E7}"/>
              </a:ext>
            </a:extLst>
          </p:cNvPr>
          <p:cNvSpPr txBox="1"/>
          <p:nvPr userDrawn="1"/>
        </p:nvSpPr>
        <p:spPr>
          <a:xfrm>
            <a:off x="5345480"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4" name="TextBox 43">
            <a:extLst>
              <a:ext uri="{FF2B5EF4-FFF2-40B4-BE49-F238E27FC236}">
                <a16:creationId xmlns:a16="http://schemas.microsoft.com/office/drawing/2014/main" id="{84D04BCC-CB80-5C4A-BF42-45E214260C52}"/>
              </a:ext>
            </a:extLst>
          </p:cNvPr>
          <p:cNvSpPr txBox="1"/>
          <p:nvPr userDrawn="1"/>
        </p:nvSpPr>
        <p:spPr>
          <a:xfrm>
            <a:off x="7972148"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5" name="TextBox 44">
            <a:extLst>
              <a:ext uri="{FF2B5EF4-FFF2-40B4-BE49-F238E27FC236}">
                <a16:creationId xmlns:a16="http://schemas.microsoft.com/office/drawing/2014/main" id="{FD787E88-EF4E-C340-B1BE-68FA105A8EEB}"/>
              </a:ext>
            </a:extLst>
          </p:cNvPr>
          <p:cNvSpPr txBox="1"/>
          <p:nvPr userDrawn="1"/>
        </p:nvSpPr>
        <p:spPr>
          <a:xfrm>
            <a:off x="10535653"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6" name="Text Placeholder 16">
            <a:extLst>
              <a:ext uri="{FF2B5EF4-FFF2-40B4-BE49-F238E27FC236}">
                <a16:creationId xmlns:a16="http://schemas.microsoft.com/office/drawing/2014/main" id="{A7D1A3FD-8613-EB4A-9865-12B8F1176892}"/>
              </a:ext>
            </a:extLst>
          </p:cNvPr>
          <p:cNvSpPr>
            <a:spLocks noGrp="1"/>
          </p:cNvSpPr>
          <p:nvPr>
            <p:ph type="body" sz="quarter" idx="62" hasCustomPrompt="1"/>
          </p:nvPr>
        </p:nvSpPr>
        <p:spPr>
          <a:xfrm>
            <a:off x="1336529"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7" name="Text Placeholder 16">
            <a:extLst>
              <a:ext uri="{FF2B5EF4-FFF2-40B4-BE49-F238E27FC236}">
                <a16:creationId xmlns:a16="http://schemas.microsoft.com/office/drawing/2014/main" id="{F8036747-BBFB-834B-BEB4-1A07E43E4676}"/>
              </a:ext>
            </a:extLst>
          </p:cNvPr>
          <p:cNvSpPr>
            <a:spLocks noGrp="1"/>
          </p:cNvSpPr>
          <p:nvPr>
            <p:ph type="body" sz="quarter" idx="63" hasCustomPrompt="1"/>
          </p:nvPr>
        </p:nvSpPr>
        <p:spPr>
          <a:xfrm>
            <a:off x="391177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8" name="Text Placeholder 16">
            <a:extLst>
              <a:ext uri="{FF2B5EF4-FFF2-40B4-BE49-F238E27FC236}">
                <a16:creationId xmlns:a16="http://schemas.microsoft.com/office/drawing/2014/main" id="{B04BDA99-BDB1-DF49-B7FA-152759D710CF}"/>
              </a:ext>
            </a:extLst>
          </p:cNvPr>
          <p:cNvSpPr>
            <a:spLocks noGrp="1"/>
          </p:cNvSpPr>
          <p:nvPr>
            <p:ph type="body" sz="quarter" idx="64" hasCustomPrompt="1"/>
          </p:nvPr>
        </p:nvSpPr>
        <p:spPr>
          <a:xfrm>
            <a:off x="654300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9" name="Text Placeholder 16">
            <a:extLst>
              <a:ext uri="{FF2B5EF4-FFF2-40B4-BE49-F238E27FC236}">
                <a16:creationId xmlns:a16="http://schemas.microsoft.com/office/drawing/2014/main" id="{C717AC22-547D-9645-BCD6-D83EC5C65D89}"/>
              </a:ext>
            </a:extLst>
          </p:cNvPr>
          <p:cNvSpPr>
            <a:spLocks noGrp="1"/>
          </p:cNvSpPr>
          <p:nvPr>
            <p:ph type="body" sz="quarter" idx="65" hasCustomPrompt="1"/>
          </p:nvPr>
        </p:nvSpPr>
        <p:spPr>
          <a:xfrm>
            <a:off x="909959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50" name="Oval 49">
            <a:extLst>
              <a:ext uri="{FF2B5EF4-FFF2-40B4-BE49-F238E27FC236}">
                <a16:creationId xmlns:a16="http://schemas.microsoft.com/office/drawing/2014/main" id="{0A5BD78A-F997-6842-A9B0-1B38FF4DB19A}"/>
              </a:ext>
            </a:extLst>
          </p:cNvPr>
          <p:cNvSpPr/>
          <p:nvPr userDrawn="1"/>
        </p:nvSpPr>
        <p:spPr>
          <a:xfrm>
            <a:off x="884583"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Oracle Sans" panose="020B0503020204020204" pitchFamily="34" charset="0"/>
              </a:rPr>
              <a:t>9</a:t>
            </a:r>
            <a:endParaRPr lang="aa-ET" sz="1800" b="1">
              <a:solidFill>
                <a:schemeClr val="bg1"/>
              </a:solidFill>
              <a:latin typeface="Lato" panose="020F0502020204030203" pitchFamily="34" charset="77"/>
              <a:cs typeface="Oracle Sans" panose="020B0503020204020204" pitchFamily="34" charset="0"/>
            </a:endParaRPr>
          </a:p>
        </p:txBody>
      </p:sp>
      <p:sp>
        <p:nvSpPr>
          <p:cNvPr id="51" name="Oval 50">
            <a:extLst>
              <a:ext uri="{FF2B5EF4-FFF2-40B4-BE49-F238E27FC236}">
                <a16:creationId xmlns:a16="http://schemas.microsoft.com/office/drawing/2014/main" id="{D550B27B-81C0-F942-99FE-2D134A99F2B2}"/>
              </a:ext>
            </a:extLst>
          </p:cNvPr>
          <p:cNvSpPr/>
          <p:nvPr userDrawn="1"/>
        </p:nvSpPr>
        <p:spPr>
          <a:xfrm>
            <a:off x="3437582"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000" b="1">
              <a:solidFill>
                <a:schemeClr val="bg1"/>
              </a:solidFill>
              <a:latin typeface="Lato" panose="020F0502020204030203" pitchFamily="34" charset="77"/>
              <a:cs typeface="Oracle Sans" panose="020B0503020204020204" pitchFamily="34" charset="0"/>
            </a:endParaRPr>
          </a:p>
        </p:txBody>
      </p:sp>
      <p:sp>
        <p:nvSpPr>
          <p:cNvPr id="52" name="Oval 51">
            <a:extLst>
              <a:ext uri="{FF2B5EF4-FFF2-40B4-BE49-F238E27FC236}">
                <a16:creationId xmlns:a16="http://schemas.microsoft.com/office/drawing/2014/main" id="{FF1C9131-B72C-5042-8756-410230F4E780}"/>
              </a:ext>
            </a:extLst>
          </p:cNvPr>
          <p:cNvSpPr/>
          <p:nvPr userDrawn="1"/>
        </p:nvSpPr>
        <p:spPr>
          <a:xfrm>
            <a:off x="6046427"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800" b="1">
              <a:solidFill>
                <a:schemeClr val="bg1"/>
              </a:solidFill>
              <a:latin typeface="Lato" panose="020F0502020204030203" pitchFamily="34" charset="77"/>
              <a:cs typeface="Oracle Sans" panose="020B0503020204020204" pitchFamily="34" charset="0"/>
            </a:endParaRPr>
          </a:p>
        </p:txBody>
      </p:sp>
      <p:sp>
        <p:nvSpPr>
          <p:cNvPr id="53" name="Oval 52">
            <a:extLst>
              <a:ext uri="{FF2B5EF4-FFF2-40B4-BE49-F238E27FC236}">
                <a16:creationId xmlns:a16="http://schemas.microsoft.com/office/drawing/2014/main" id="{F7C3EED8-59E2-6F41-A908-15629BD0D59B}"/>
              </a:ext>
            </a:extLst>
          </p:cNvPr>
          <p:cNvSpPr/>
          <p:nvPr userDrawn="1"/>
        </p:nvSpPr>
        <p:spPr>
          <a:xfrm>
            <a:off x="8629710"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endParaRPr lang="aa-ET" sz="1800" b="1">
              <a:solidFill>
                <a:schemeClr val="bg1"/>
              </a:solidFill>
              <a:latin typeface="Lato" panose="020F0502020204030203" pitchFamily="34" charset="77"/>
              <a:cs typeface="Oracle Sans" panose="020B0503020204020204" pitchFamily="34" charset="0"/>
            </a:endParaRPr>
          </a:p>
        </p:txBody>
      </p:sp>
      <p:sp>
        <p:nvSpPr>
          <p:cNvPr id="54" name="TextBox 53">
            <a:extLst>
              <a:ext uri="{FF2B5EF4-FFF2-40B4-BE49-F238E27FC236}">
                <a16:creationId xmlns:a16="http://schemas.microsoft.com/office/drawing/2014/main" id="{6A681A9F-85FB-F84E-A9AE-15232DF537F0}"/>
              </a:ext>
            </a:extLst>
          </p:cNvPr>
          <p:cNvSpPr txBox="1"/>
          <p:nvPr userDrawn="1"/>
        </p:nvSpPr>
        <p:spPr>
          <a:xfrm>
            <a:off x="2770322"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5" name="TextBox 54">
            <a:extLst>
              <a:ext uri="{FF2B5EF4-FFF2-40B4-BE49-F238E27FC236}">
                <a16:creationId xmlns:a16="http://schemas.microsoft.com/office/drawing/2014/main" id="{CAC6DDB2-283C-914C-967C-42684E6E6BC8}"/>
              </a:ext>
            </a:extLst>
          </p:cNvPr>
          <p:cNvSpPr txBox="1"/>
          <p:nvPr userDrawn="1"/>
        </p:nvSpPr>
        <p:spPr>
          <a:xfrm>
            <a:off x="5345480"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6" name="TextBox 55">
            <a:extLst>
              <a:ext uri="{FF2B5EF4-FFF2-40B4-BE49-F238E27FC236}">
                <a16:creationId xmlns:a16="http://schemas.microsoft.com/office/drawing/2014/main" id="{C232959A-E485-D14D-A1A8-F826DE7B18A1}"/>
              </a:ext>
            </a:extLst>
          </p:cNvPr>
          <p:cNvSpPr txBox="1"/>
          <p:nvPr userDrawn="1"/>
        </p:nvSpPr>
        <p:spPr>
          <a:xfrm>
            <a:off x="7972148"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7" name="TextBox 56">
            <a:extLst>
              <a:ext uri="{FF2B5EF4-FFF2-40B4-BE49-F238E27FC236}">
                <a16:creationId xmlns:a16="http://schemas.microsoft.com/office/drawing/2014/main" id="{BDC177CD-A9D7-904E-8015-B5D3B746C892}"/>
              </a:ext>
            </a:extLst>
          </p:cNvPr>
          <p:cNvSpPr txBox="1"/>
          <p:nvPr userDrawn="1"/>
        </p:nvSpPr>
        <p:spPr>
          <a:xfrm>
            <a:off x="10535653"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8" name="Text Placeholder 16">
            <a:extLst>
              <a:ext uri="{FF2B5EF4-FFF2-40B4-BE49-F238E27FC236}">
                <a16:creationId xmlns:a16="http://schemas.microsoft.com/office/drawing/2014/main" id="{E7348C33-16B9-0742-8578-C98DBE168492}"/>
              </a:ext>
            </a:extLst>
          </p:cNvPr>
          <p:cNvSpPr>
            <a:spLocks noGrp="1"/>
          </p:cNvSpPr>
          <p:nvPr>
            <p:ph type="body" sz="quarter" idx="66" hasCustomPrompt="1"/>
          </p:nvPr>
        </p:nvSpPr>
        <p:spPr>
          <a:xfrm>
            <a:off x="1336529"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59" name="Text Placeholder 16">
            <a:extLst>
              <a:ext uri="{FF2B5EF4-FFF2-40B4-BE49-F238E27FC236}">
                <a16:creationId xmlns:a16="http://schemas.microsoft.com/office/drawing/2014/main" id="{9E6243AC-02B3-D34E-A442-A514C13D603D}"/>
              </a:ext>
            </a:extLst>
          </p:cNvPr>
          <p:cNvSpPr>
            <a:spLocks noGrp="1"/>
          </p:cNvSpPr>
          <p:nvPr>
            <p:ph type="body" sz="quarter" idx="67" hasCustomPrompt="1"/>
          </p:nvPr>
        </p:nvSpPr>
        <p:spPr>
          <a:xfrm>
            <a:off x="391177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0" name="Text Placeholder 16">
            <a:extLst>
              <a:ext uri="{FF2B5EF4-FFF2-40B4-BE49-F238E27FC236}">
                <a16:creationId xmlns:a16="http://schemas.microsoft.com/office/drawing/2014/main" id="{9DC70977-6698-1844-A64F-F36C46175075}"/>
              </a:ext>
            </a:extLst>
          </p:cNvPr>
          <p:cNvSpPr>
            <a:spLocks noGrp="1"/>
          </p:cNvSpPr>
          <p:nvPr>
            <p:ph type="body" sz="quarter" idx="68" hasCustomPrompt="1"/>
          </p:nvPr>
        </p:nvSpPr>
        <p:spPr>
          <a:xfrm>
            <a:off x="654300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1" name="Text Placeholder 16">
            <a:extLst>
              <a:ext uri="{FF2B5EF4-FFF2-40B4-BE49-F238E27FC236}">
                <a16:creationId xmlns:a16="http://schemas.microsoft.com/office/drawing/2014/main" id="{966754E1-7D78-464F-9E82-CD328AD9FFDF}"/>
              </a:ext>
            </a:extLst>
          </p:cNvPr>
          <p:cNvSpPr>
            <a:spLocks noGrp="1"/>
          </p:cNvSpPr>
          <p:nvPr>
            <p:ph type="body" sz="quarter" idx="69" hasCustomPrompt="1"/>
          </p:nvPr>
        </p:nvSpPr>
        <p:spPr>
          <a:xfrm>
            <a:off x="909959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2" name="TextBox 61">
            <a:extLst>
              <a:ext uri="{FF2B5EF4-FFF2-40B4-BE49-F238E27FC236}">
                <a16:creationId xmlns:a16="http://schemas.microsoft.com/office/drawing/2014/main" id="{E0D882F1-656E-FD45-91D1-456C004DE284}"/>
              </a:ext>
            </a:extLst>
          </p:cNvPr>
          <p:cNvSpPr txBox="1"/>
          <p:nvPr userDrawn="1"/>
        </p:nvSpPr>
        <p:spPr>
          <a:xfrm>
            <a:off x="3363986"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10</a:t>
            </a:r>
          </a:p>
        </p:txBody>
      </p:sp>
      <p:sp>
        <p:nvSpPr>
          <p:cNvPr id="63" name="TextBox 62">
            <a:extLst>
              <a:ext uri="{FF2B5EF4-FFF2-40B4-BE49-F238E27FC236}">
                <a16:creationId xmlns:a16="http://schemas.microsoft.com/office/drawing/2014/main" id="{49EA85D1-A7CB-7948-BE0D-B21CF8D272F2}"/>
              </a:ext>
            </a:extLst>
          </p:cNvPr>
          <p:cNvSpPr txBox="1"/>
          <p:nvPr userDrawn="1"/>
        </p:nvSpPr>
        <p:spPr>
          <a:xfrm>
            <a:off x="5983028"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11</a:t>
            </a:r>
          </a:p>
        </p:txBody>
      </p:sp>
      <p:sp>
        <p:nvSpPr>
          <p:cNvPr id="64" name="TextBox 63">
            <a:extLst>
              <a:ext uri="{FF2B5EF4-FFF2-40B4-BE49-F238E27FC236}">
                <a16:creationId xmlns:a16="http://schemas.microsoft.com/office/drawing/2014/main" id="{4E4C9B5B-8BD0-514C-B9FD-5C2DEDB97488}"/>
              </a:ext>
            </a:extLst>
          </p:cNvPr>
          <p:cNvSpPr txBox="1"/>
          <p:nvPr userDrawn="1"/>
        </p:nvSpPr>
        <p:spPr>
          <a:xfrm>
            <a:off x="8566740"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12</a:t>
            </a:r>
          </a:p>
        </p:txBody>
      </p:sp>
      <p:pic>
        <p:nvPicPr>
          <p:cNvPr id="68" name="Picture 67">
            <a:extLst>
              <a:ext uri="{FF2B5EF4-FFF2-40B4-BE49-F238E27FC236}">
                <a16:creationId xmlns:a16="http://schemas.microsoft.com/office/drawing/2014/main" id="{C68915E1-5FAF-6947-90B5-56C070F5B91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69" name="Picture 68">
            <a:extLst>
              <a:ext uri="{FF2B5EF4-FFF2-40B4-BE49-F238E27FC236}">
                <a16:creationId xmlns:a16="http://schemas.microsoft.com/office/drawing/2014/main" id="{39F954AD-ED5C-4E4A-BD61-8D9EEDA3E58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70" name="Rectangle 69">
            <a:extLst>
              <a:ext uri="{FF2B5EF4-FFF2-40B4-BE49-F238E27FC236}">
                <a16:creationId xmlns:a16="http://schemas.microsoft.com/office/drawing/2014/main" id="{5FC83CC7-9029-6B41-AFE3-5B843BAB69D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701C3D71-DF76-9741-8A9E-608C450FAEB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18285D22-6928-324E-87AD-82140933770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AB8EC623-491B-A146-B1F7-F8EED1ACECA9}"/>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BA90A367-5B92-7C4A-8CE9-AF65994E30C5}"/>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6A7EC6A3-28EA-2242-B396-8DF77B18C64A}"/>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E9309F4A-EE5E-9540-95EC-B702B3687C4E}"/>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B41E110D-9EE8-EB46-B830-F5B54258110B}"/>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B2E311FC-BB39-8249-833F-BE12131C80B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DCED1C9B-E120-B847-BEF4-CD9EFCFF427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FAED604C-67B0-FA47-B129-7398BE4B24E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C92C1965-4768-4D4F-9C28-C73607EC1AB8}"/>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B34C14F5-0F52-8B40-83F3-1717C7E8498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FBF47DFF-4D0F-514A-9B32-CD25B8E99964}"/>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4D940C92-CD81-754E-83B6-96921126C3A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Footer Placeholder 1">
            <a:extLst>
              <a:ext uri="{FF2B5EF4-FFF2-40B4-BE49-F238E27FC236}">
                <a16:creationId xmlns:a16="http://schemas.microsoft.com/office/drawing/2014/main" id="{630D1401-1187-4DE4-9A9E-574B2058C47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85" name="Slide Number Placeholder 2">
            <a:extLst>
              <a:ext uri="{FF2B5EF4-FFF2-40B4-BE49-F238E27FC236}">
                <a16:creationId xmlns:a16="http://schemas.microsoft.com/office/drawing/2014/main" id="{5E26EBB8-F07B-4D6C-86C0-391CA04B33B2}"/>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388371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1_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Best Practice - large font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5" name="Oval 64">
            <a:extLst>
              <a:ext uri="{FF2B5EF4-FFF2-40B4-BE49-F238E27FC236}">
                <a16:creationId xmlns:a16="http://schemas.microsoft.com/office/drawing/2014/main" id="{43EB61E4-B059-9149-93B5-4DE4A77B4732}"/>
              </a:ext>
            </a:extLst>
          </p:cNvPr>
          <p:cNvSpPr/>
          <p:nvPr userDrawn="1"/>
        </p:nvSpPr>
        <p:spPr>
          <a:xfrm>
            <a:off x="884583"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a-ET" sz="1800" b="1">
                <a:solidFill>
                  <a:schemeClr val="bg1"/>
                </a:solidFill>
                <a:latin typeface="Lato" panose="020F0502020204030203" pitchFamily="34" charset="77"/>
                <a:cs typeface="Arial" panose="020B0604020202020204" pitchFamily="34" charset="0"/>
              </a:rPr>
              <a:t>1</a:t>
            </a:r>
          </a:p>
        </p:txBody>
      </p:sp>
      <p:sp>
        <p:nvSpPr>
          <p:cNvPr id="66" name="Oval 65">
            <a:extLst>
              <a:ext uri="{FF2B5EF4-FFF2-40B4-BE49-F238E27FC236}">
                <a16:creationId xmlns:a16="http://schemas.microsoft.com/office/drawing/2014/main" id="{3FB713D9-FB1A-8641-A751-E37BBBB482EE}"/>
              </a:ext>
            </a:extLst>
          </p:cNvPr>
          <p:cNvSpPr/>
          <p:nvPr userDrawn="1"/>
        </p:nvSpPr>
        <p:spPr>
          <a:xfrm>
            <a:off x="4485786"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Arial" panose="020B0604020202020204" pitchFamily="34" charset="0"/>
              </a:rPr>
              <a:t>2</a:t>
            </a:r>
          </a:p>
        </p:txBody>
      </p:sp>
      <p:sp>
        <p:nvSpPr>
          <p:cNvPr id="67" name="Oval 66">
            <a:extLst>
              <a:ext uri="{FF2B5EF4-FFF2-40B4-BE49-F238E27FC236}">
                <a16:creationId xmlns:a16="http://schemas.microsoft.com/office/drawing/2014/main" id="{2E68F28E-84AA-BB44-9360-69324B964414}"/>
              </a:ext>
            </a:extLst>
          </p:cNvPr>
          <p:cNvSpPr/>
          <p:nvPr userDrawn="1"/>
        </p:nvSpPr>
        <p:spPr>
          <a:xfrm>
            <a:off x="8159548"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Arial" panose="020B0604020202020204" pitchFamily="34" charset="0"/>
              </a:rPr>
              <a:t>3</a:t>
            </a:r>
          </a:p>
        </p:txBody>
      </p:sp>
      <p:sp>
        <p:nvSpPr>
          <p:cNvPr id="68" name="TextBox 67">
            <a:extLst>
              <a:ext uri="{FF2B5EF4-FFF2-40B4-BE49-F238E27FC236}">
                <a16:creationId xmlns:a16="http://schemas.microsoft.com/office/drawing/2014/main" id="{0615BE3B-A5F7-CB44-85A9-B20EE79A45D6}"/>
              </a:ext>
            </a:extLst>
          </p:cNvPr>
          <p:cNvSpPr txBox="1"/>
          <p:nvPr userDrawn="1"/>
        </p:nvSpPr>
        <p:spPr>
          <a:xfrm>
            <a:off x="3509848"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69" name="TextBox 68">
            <a:extLst>
              <a:ext uri="{FF2B5EF4-FFF2-40B4-BE49-F238E27FC236}">
                <a16:creationId xmlns:a16="http://schemas.microsoft.com/office/drawing/2014/main" id="{0FD6E761-5475-9047-9947-CD3751FC9DFC}"/>
              </a:ext>
            </a:extLst>
          </p:cNvPr>
          <p:cNvSpPr txBox="1"/>
          <p:nvPr userDrawn="1"/>
        </p:nvSpPr>
        <p:spPr>
          <a:xfrm>
            <a:off x="7113057"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0" name="TextBox 69">
            <a:extLst>
              <a:ext uri="{FF2B5EF4-FFF2-40B4-BE49-F238E27FC236}">
                <a16:creationId xmlns:a16="http://schemas.microsoft.com/office/drawing/2014/main" id="{58DCD3B5-0939-7743-9305-6C900C630B6E}"/>
              </a:ext>
            </a:extLst>
          </p:cNvPr>
          <p:cNvSpPr txBox="1"/>
          <p:nvPr userDrawn="1"/>
        </p:nvSpPr>
        <p:spPr>
          <a:xfrm>
            <a:off x="10827406"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1" name="Text Placeholder 16">
            <a:extLst>
              <a:ext uri="{FF2B5EF4-FFF2-40B4-BE49-F238E27FC236}">
                <a16:creationId xmlns:a16="http://schemas.microsoft.com/office/drawing/2014/main" id="{EDC02CDD-76F3-6948-8A7E-EE730A50FB78}"/>
              </a:ext>
            </a:extLst>
          </p:cNvPr>
          <p:cNvSpPr>
            <a:spLocks noGrp="1"/>
          </p:cNvSpPr>
          <p:nvPr>
            <p:ph type="body" sz="quarter" idx="46" hasCustomPrompt="1"/>
          </p:nvPr>
        </p:nvSpPr>
        <p:spPr>
          <a:xfrm>
            <a:off x="1336528"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2" name="Text Placeholder 16">
            <a:extLst>
              <a:ext uri="{FF2B5EF4-FFF2-40B4-BE49-F238E27FC236}">
                <a16:creationId xmlns:a16="http://schemas.microsoft.com/office/drawing/2014/main" id="{178365F8-0EDC-EB49-8474-42A7A3D1D5E8}"/>
              </a:ext>
            </a:extLst>
          </p:cNvPr>
          <p:cNvSpPr>
            <a:spLocks noGrp="1"/>
          </p:cNvSpPr>
          <p:nvPr>
            <p:ph type="body" sz="quarter" idx="47" hasCustomPrompt="1"/>
          </p:nvPr>
        </p:nvSpPr>
        <p:spPr>
          <a:xfrm>
            <a:off x="4959981"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3" name="Text Placeholder 16">
            <a:extLst>
              <a:ext uri="{FF2B5EF4-FFF2-40B4-BE49-F238E27FC236}">
                <a16:creationId xmlns:a16="http://schemas.microsoft.com/office/drawing/2014/main" id="{AACCC09F-5166-E34C-850D-9924AE736AEE}"/>
              </a:ext>
            </a:extLst>
          </p:cNvPr>
          <p:cNvSpPr>
            <a:spLocks noGrp="1"/>
          </p:cNvSpPr>
          <p:nvPr>
            <p:ph type="body" sz="quarter" idx="48" hasCustomPrompt="1"/>
          </p:nvPr>
        </p:nvSpPr>
        <p:spPr>
          <a:xfrm>
            <a:off x="8656128"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4" name="Oval 73">
            <a:extLst>
              <a:ext uri="{FF2B5EF4-FFF2-40B4-BE49-F238E27FC236}">
                <a16:creationId xmlns:a16="http://schemas.microsoft.com/office/drawing/2014/main" id="{554C730F-6C46-144D-8A09-6FC8F3EA7FEA}"/>
              </a:ext>
            </a:extLst>
          </p:cNvPr>
          <p:cNvSpPr/>
          <p:nvPr userDrawn="1"/>
        </p:nvSpPr>
        <p:spPr>
          <a:xfrm>
            <a:off x="884583"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Arial" panose="020B0604020202020204" pitchFamily="34" charset="0"/>
              </a:rPr>
              <a:t>4</a:t>
            </a:r>
            <a:endParaRPr lang="aa-ET" sz="1800" b="1">
              <a:solidFill>
                <a:schemeClr val="bg1"/>
              </a:solidFill>
              <a:latin typeface="Lato" panose="020F0502020204030203" pitchFamily="34" charset="77"/>
              <a:cs typeface="Arial" panose="020B0604020202020204" pitchFamily="34" charset="0"/>
            </a:endParaRPr>
          </a:p>
        </p:txBody>
      </p:sp>
      <p:sp>
        <p:nvSpPr>
          <p:cNvPr id="75" name="Oval 74">
            <a:extLst>
              <a:ext uri="{FF2B5EF4-FFF2-40B4-BE49-F238E27FC236}">
                <a16:creationId xmlns:a16="http://schemas.microsoft.com/office/drawing/2014/main" id="{13D33FBD-FAAD-CC41-8F8B-07A4B92A87EA}"/>
              </a:ext>
            </a:extLst>
          </p:cNvPr>
          <p:cNvSpPr/>
          <p:nvPr userDrawn="1"/>
        </p:nvSpPr>
        <p:spPr>
          <a:xfrm>
            <a:off x="4485786"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Arial" panose="020B0604020202020204" pitchFamily="34" charset="0"/>
              </a:rPr>
              <a:t>5</a:t>
            </a:r>
            <a:endParaRPr lang="aa-ET" sz="1800" b="1">
              <a:solidFill>
                <a:schemeClr val="bg1"/>
              </a:solidFill>
              <a:latin typeface="Lato" panose="020F0502020204030203" pitchFamily="34" charset="77"/>
              <a:cs typeface="Arial" panose="020B0604020202020204" pitchFamily="34" charset="0"/>
            </a:endParaRPr>
          </a:p>
        </p:txBody>
      </p:sp>
      <p:sp>
        <p:nvSpPr>
          <p:cNvPr id="76" name="Oval 75">
            <a:extLst>
              <a:ext uri="{FF2B5EF4-FFF2-40B4-BE49-F238E27FC236}">
                <a16:creationId xmlns:a16="http://schemas.microsoft.com/office/drawing/2014/main" id="{5B853B13-0EC9-B249-8124-A80C88C5CF81}"/>
              </a:ext>
            </a:extLst>
          </p:cNvPr>
          <p:cNvSpPr/>
          <p:nvPr userDrawn="1"/>
        </p:nvSpPr>
        <p:spPr>
          <a:xfrm>
            <a:off x="8159548"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Arial" panose="020B0604020202020204" pitchFamily="34" charset="0"/>
              </a:rPr>
              <a:t>6</a:t>
            </a:r>
            <a:endParaRPr lang="aa-ET" sz="1800" b="1">
              <a:solidFill>
                <a:schemeClr val="bg1"/>
              </a:solidFill>
              <a:latin typeface="Lato" panose="020F0502020204030203" pitchFamily="34" charset="77"/>
              <a:cs typeface="Arial" panose="020B0604020202020204" pitchFamily="34" charset="0"/>
            </a:endParaRPr>
          </a:p>
        </p:txBody>
      </p:sp>
      <p:sp>
        <p:nvSpPr>
          <p:cNvPr id="77" name="TextBox 76">
            <a:extLst>
              <a:ext uri="{FF2B5EF4-FFF2-40B4-BE49-F238E27FC236}">
                <a16:creationId xmlns:a16="http://schemas.microsoft.com/office/drawing/2014/main" id="{608C4C20-AA49-E340-94D6-0659B7BCEB65}"/>
              </a:ext>
            </a:extLst>
          </p:cNvPr>
          <p:cNvSpPr txBox="1"/>
          <p:nvPr userDrawn="1"/>
        </p:nvSpPr>
        <p:spPr>
          <a:xfrm>
            <a:off x="3509848"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8" name="TextBox 77">
            <a:extLst>
              <a:ext uri="{FF2B5EF4-FFF2-40B4-BE49-F238E27FC236}">
                <a16:creationId xmlns:a16="http://schemas.microsoft.com/office/drawing/2014/main" id="{4B6FC91D-E560-BD40-8F73-B31DE805CE56}"/>
              </a:ext>
            </a:extLst>
          </p:cNvPr>
          <p:cNvSpPr txBox="1"/>
          <p:nvPr userDrawn="1"/>
        </p:nvSpPr>
        <p:spPr>
          <a:xfrm>
            <a:off x="7113057"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9" name="TextBox 78">
            <a:extLst>
              <a:ext uri="{FF2B5EF4-FFF2-40B4-BE49-F238E27FC236}">
                <a16:creationId xmlns:a16="http://schemas.microsoft.com/office/drawing/2014/main" id="{063AFDF1-1231-3B43-B384-4B6B0E1AEC54}"/>
              </a:ext>
            </a:extLst>
          </p:cNvPr>
          <p:cNvSpPr txBox="1"/>
          <p:nvPr userDrawn="1"/>
        </p:nvSpPr>
        <p:spPr>
          <a:xfrm>
            <a:off x="10827406"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0" name="Text Placeholder 16">
            <a:extLst>
              <a:ext uri="{FF2B5EF4-FFF2-40B4-BE49-F238E27FC236}">
                <a16:creationId xmlns:a16="http://schemas.microsoft.com/office/drawing/2014/main" id="{1A7B21AE-B00D-9341-A58F-EF6C763FB75E}"/>
              </a:ext>
            </a:extLst>
          </p:cNvPr>
          <p:cNvSpPr>
            <a:spLocks noGrp="1"/>
          </p:cNvSpPr>
          <p:nvPr>
            <p:ph type="body" sz="quarter" idx="62" hasCustomPrompt="1"/>
          </p:nvPr>
        </p:nvSpPr>
        <p:spPr>
          <a:xfrm>
            <a:off x="1336528"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1" name="Text Placeholder 16">
            <a:extLst>
              <a:ext uri="{FF2B5EF4-FFF2-40B4-BE49-F238E27FC236}">
                <a16:creationId xmlns:a16="http://schemas.microsoft.com/office/drawing/2014/main" id="{80D75E5C-0AE1-7D42-9484-D547D6ACF8AC}"/>
              </a:ext>
            </a:extLst>
          </p:cNvPr>
          <p:cNvSpPr>
            <a:spLocks noGrp="1"/>
          </p:cNvSpPr>
          <p:nvPr>
            <p:ph type="body" sz="quarter" idx="63" hasCustomPrompt="1"/>
          </p:nvPr>
        </p:nvSpPr>
        <p:spPr>
          <a:xfrm>
            <a:off x="4959981"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2" name="Text Placeholder 16">
            <a:extLst>
              <a:ext uri="{FF2B5EF4-FFF2-40B4-BE49-F238E27FC236}">
                <a16:creationId xmlns:a16="http://schemas.microsoft.com/office/drawing/2014/main" id="{4AFF81A7-47E8-9B43-88A1-73614CEC8A72}"/>
              </a:ext>
            </a:extLst>
          </p:cNvPr>
          <p:cNvSpPr>
            <a:spLocks noGrp="1"/>
          </p:cNvSpPr>
          <p:nvPr>
            <p:ph type="body" sz="quarter" idx="64" hasCustomPrompt="1"/>
          </p:nvPr>
        </p:nvSpPr>
        <p:spPr>
          <a:xfrm>
            <a:off x="8656128"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3" name="Oval 82">
            <a:extLst>
              <a:ext uri="{FF2B5EF4-FFF2-40B4-BE49-F238E27FC236}">
                <a16:creationId xmlns:a16="http://schemas.microsoft.com/office/drawing/2014/main" id="{482D7183-6BB0-E042-A9E8-D6B7FC377775}"/>
              </a:ext>
            </a:extLst>
          </p:cNvPr>
          <p:cNvSpPr/>
          <p:nvPr userDrawn="1"/>
        </p:nvSpPr>
        <p:spPr>
          <a:xfrm>
            <a:off x="884583"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Arial" panose="020B0604020202020204" pitchFamily="34" charset="0"/>
              </a:rPr>
              <a:t>7</a:t>
            </a:r>
            <a:endParaRPr lang="aa-ET" sz="1800" b="1">
              <a:solidFill>
                <a:schemeClr val="bg1"/>
              </a:solidFill>
              <a:latin typeface="Lato" panose="020F0502020204030203" pitchFamily="34" charset="77"/>
              <a:cs typeface="Arial" panose="020B0604020202020204" pitchFamily="34" charset="0"/>
            </a:endParaRPr>
          </a:p>
        </p:txBody>
      </p:sp>
      <p:sp>
        <p:nvSpPr>
          <p:cNvPr id="84" name="Oval 83">
            <a:extLst>
              <a:ext uri="{FF2B5EF4-FFF2-40B4-BE49-F238E27FC236}">
                <a16:creationId xmlns:a16="http://schemas.microsoft.com/office/drawing/2014/main" id="{0CB0938A-FC0A-EF4A-A7D7-B9A55B2B6FEA}"/>
              </a:ext>
            </a:extLst>
          </p:cNvPr>
          <p:cNvSpPr/>
          <p:nvPr userDrawn="1"/>
        </p:nvSpPr>
        <p:spPr>
          <a:xfrm>
            <a:off x="4485786"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000" b="1">
              <a:solidFill>
                <a:schemeClr val="bg1"/>
              </a:solidFill>
              <a:latin typeface="Lato" panose="020F0502020204030203" pitchFamily="34" charset="77"/>
              <a:cs typeface="Arial" panose="020B0604020202020204" pitchFamily="34" charset="0"/>
            </a:endParaRPr>
          </a:p>
        </p:txBody>
      </p:sp>
      <p:sp>
        <p:nvSpPr>
          <p:cNvPr id="85" name="Oval 84">
            <a:extLst>
              <a:ext uri="{FF2B5EF4-FFF2-40B4-BE49-F238E27FC236}">
                <a16:creationId xmlns:a16="http://schemas.microsoft.com/office/drawing/2014/main" id="{451D873C-6D81-FD42-830C-4EB7BC265DB9}"/>
              </a:ext>
            </a:extLst>
          </p:cNvPr>
          <p:cNvSpPr/>
          <p:nvPr userDrawn="1"/>
        </p:nvSpPr>
        <p:spPr>
          <a:xfrm>
            <a:off x="8159548"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800" b="1">
              <a:solidFill>
                <a:schemeClr val="bg1"/>
              </a:solidFill>
              <a:latin typeface="Lato" panose="020F0502020204030203" pitchFamily="34" charset="77"/>
              <a:cs typeface="Arial" panose="020B0604020202020204" pitchFamily="34" charset="0"/>
            </a:endParaRPr>
          </a:p>
        </p:txBody>
      </p:sp>
      <p:sp>
        <p:nvSpPr>
          <p:cNvPr id="86" name="TextBox 85">
            <a:extLst>
              <a:ext uri="{FF2B5EF4-FFF2-40B4-BE49-F238E27FC236}">
                <a16:creationId xmlns:a16="http://schemas.microsoft.com/office/drawing/2014/main" id="{5CD8DD16-0566-504A-9FCA-7BAA7580045A}"/>
              </a:ext>
            </a:extLst>
          </p:cNvPr>
          <p:cNvSpPr txBox="1"/>
          <p:nvPr userDrawn="1"/>
        </p:nvSpPr>
        <p:spPr>
          <a:xfrm>
            <a:off x="3509848"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7" name="TextBox 86">
            <a:extLst>
              <a:ext uri="{FF2B5EF4-FFF2-40B4-BE49-F238E27FC236}">
                <a16:creationId xmlns:a16="http://schemas.microsoft.com/office/drawing/2014/main" id="{42175DBD-A189-0541-BB77-EB1D13623855}"/>
              </a:ext>
            </a:extLst>
          </p:cNvPr>
          <p:cNvSpPr txBox="1"/>
          <p:nvPr userDrawn="1"/>
        </p:nvSpPr>
        <p:spPr>
          <a:xfrm>
            <a:off x="7113057"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8" name="TextBox 87">
            <a:extLst>
              <a:ext uri="{FF2B5EF4-FFF2-40B4-BE49-F238E27FC236}">
                <a16:creationId xmlns:a16="http://schemas.microsoft.com/office/drawing/2014/main" id="{B503F811-EEF1-B948-B96D-E22904CB5E91}"/>
              </a:ext>
            </a:extLst>
          </p:cNvPr>
          <p:cNvSpPr txBox="1"/>
          <p:nvPr userDrawn="1"/>
        </p:nvSpPr>
        <p:spPr>
          <a:xfrm>
            <a:off x="10827406"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9" name="Text Placeholder 16">
            <a:extLst>
              <a:ext uri="{FF2B5EF4-FFF2-40B4-BE49-F238E27FC236}">
                <a16:creationId xmlns:a16="http://schemas.microsoft.com/office/drawing/2014/main" id="{196778A7-2DCC-2146-9481-72DB039AC47D}"/>
              </a:ext>
            </a:extLst>
          </p:cNvPr>
          <p:cNvSpPr>
            <a:spLocks noGrp="1"/>
          </p:cNvSpPr>
          <p:nvPr>
            <p:ph type="body" sz="quarter" idx="66" hasCustomPrompt="1"/>
          </p:nvPr>
        </p:nvSpPr>
        <p:spPr>
          <a:xfrm>
            <a:off x="1336528"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0" name="Text Placeholder 16">
            <a:extLst>
              <a:ext uri="{FF2B5EF4-FFF2-40B4-BE49-F238E27FC236}">
                <a16:creationId xmlns:a16="http://schemas.microsoft.com/office/drawing/2014/main" id="{E1C209B1-3179-6146-A380-B0BF5BCCDEBA}"/>
              </a:ext>
            </a:extLst>
          </p:cNvPr>
          <p:cNvSpPr>
            <a:spLocks noGrp="1"/>
          </p:cNvSpPr>
          <p:nvPr>
            <p:ph type="body" sz="quarter" idx="67" hasCustomPrompt="1"/>
          </p:nvPr>
        </p:nvSpPr>
        <p:spPr>
          <a:xfrm>
            <a:off x="4959981"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1" name="Text Placeholder 16">
            <a:extLst>
              <a:ext uri="{FF2B5EF4-FFF2-40B4-BE49-F238E27FC236}">
                <a16:creationId xmlns:a16="http://schemas.microsoft.com/office/drawing/2014/main" id="{7C4D575D-44CC-0E42-AA4D-734242B0B10E}"/>
              </a:ext>
            </a:extLst>
          </p:cNvPr>
          <p:cNvSpPr>
            <a:spLocks noGrp="1"/>
          </p:cNvSpPr>
          <p:nvPr>
            <p:ph type="body" sz="quarter" idx="68" hasCustomPrompt="1"/>
          </p:nvPr>
        </p:nvSpPr>
        <p:spPr>
          <a:xfrm>
            <a:off x="8656128"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2" name="TextBox 91">
            <a:extLst>
              <a:ext uri="{FF2B5EF4-FFF2-40B4-BE49-F238E27FC236}">
                <a16:creationId xmlns:a16="http://schemas.microsoft.com/office/drawing/2014/main" id="{8CD4AB0A-26B4-634A-9117-D91190356A57}"/>
              </a:ext>
            </a:extLst>
          </p:cNvPr>
          <p:cNvSpPr txBox="1"/>
          <p:nvPr userDrawn="1"/>
        </p:nvSpPr>
        <p:spPr>
          <a:xfrm>
            <a:off x="4494997" y="4872164"/>
            <a:ext cx="319318" cy="369332"/>
          </a:xfrm>
          <a:prstGeom prst="rect">
            <a:avLst/>
          </a:prstGeom>
          <a:noFill/>
        </p:spPr>
        <p:txBody>
          <a:bodyPr wrap="none" rtlCol="0">
            <a:spAutoFit/>
          </a:bodyPr>
          <a:lstStyle/>
          <a:p>
            <a:r>
              <a:rPr lang="en-US" b="1" i="0">
                <a:solidFill>
                  <a:schemeClr val="bg1"/>
                </a:solidFill>
                <a:latin typeface="Lato" panose="020F0502020204030203" pitchFamily="34" charset="77"/>
                <a:cs typeface="Arial" panose="020B0604020202020204" pitchFamily="34" charset="0"/>
              </a:rPr>
              <a:t>8</a:t>
            </a:r>
          </a:p>
        </p:txBody>
      </p:sp>
      <p:sp>
        <p:nvSpPr>
          <p:cNvPr id="93" name="TextBox 92">
            <a:extLst>
              <a:ext uri="{FF2B5EF4-FFF2-40B4-BE49-F238E27FC236}">
                <a16:creationId xmlns:a16="http://schemas.microsoft.com/office/drawing/2014/main" id="{A5F08475-68E8-FF43-90F9-69E7589B3CC4}"/>
              </a:ext>
            </a:extLst>
          </p:cNvPr>
          <p:cNvSpPr txBox="1"/>
          <p:nvPr userDrawn="1"/>
        </p:nvSpPr>
        <p:spPr>
          <a:xfrm>
            <a:off x="8166003" y="4872164"/>
            <a:ext cx="319318" cy="369332"/>
          </a:xfrm>
          <a:prstGeom prst="rect">
            <a:avLst/>
          </a:prstGeom>
          <a:noFill/>
        </p:spPr>
        <p:txBody>
          <a:bodyPr wrap="none" rtlCol="0">
            <a:spAutoFit/>
          </a:bodyPr>
          <a:lstStyle/>
          <a:p>
            <a:r>
              <a:rPr lang="en-US" b="1" i="0">
                <a:solidFill>
                  <a:schemeClr val="bg1"/>
                </a:solidFill>
                <a:latin typeface="Lato" panose="020F0502020204030203" pitchFamily="34" charset="77"/>
                <a:cs typeface="Arial" panose="020B0604020202020204" pitchFamily="34" charset="0"/>
              </a:rPr>
              <a:t>9</a:t>
            </a:r>
          </a:p>
        </p:txBody>
      </p:sp>
      <p:pic>
        <p:nvPicPr>
          <p:cNvPr id="42" name="Picture 41">
            <a:extLst>
              <a:ext uri="{FF2B5EF4-FFF2-40B4-BE49-F238E27FC236}">
                <a16:creationId xmlns:a16="http://schemas.microsoft.com/office/drawing/2014/main" id="{1CFF2C68-6BB9-7142-9AE8-5A2039A903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43" name="Picture 42">
            <a:extLst>
              <a:ext uri="{FF2B5EF4-FFF2-40B4-BE49-F238E27FC236}">
                <a16:creationId xmlns:a16="http://schemas.microsoft.com/office/drawing/2014/main" id="{2D8DF16E-FAD7-6F4D-B5E1-E7DB34C8E29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44" name="Rectangle 43">
            <a:extLst>
              <a:ext uri="{FF2B5EF4-FFF2-40B4-BE49-F238E27FC236}">
                <a16:creationId xmlns:a16="http://schemas.microsoft.com/office/drawing/2014/main" id="{79FA3372-69EC-DB40-B3B1-ED831B85945A}"/>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C80353EE-6FFB-D241-916E-5D3B851C88BA}"/>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2FE0B474-B20D-BD4A-85D9-095333E9393B}"/>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E3006EF2-59B1-E74D-ACFF-D91A3FAF7985}"/>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18B3F09C-8B2E-9845-82F6-00A48C93CE94}"/>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92249B4D-C665-F841-8028-60C98213E7A4}"/>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7E0715B8-FC63-0547-9A1B-7B8998A0B97D}"/>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305315B2-B164-4C4D-80B6-928E5452C5F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A47AFEF0-EA1F-454C-9598-5589267E732A}"/>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729DAB44-1CE5-5E46-91B9-068395B83B70}"/>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4623BAF1-1E9A-7E41-B55A-E3B8D20A24C2}"/>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8189948F-1797-F145-936D-700ACDD16243}"/>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68E8AEE7-BC4B-8F4E-AC45-431CDAD1A47F}"/>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6E8EDEC1-09EA-784B-9200-3BA661F0B6FF}"/>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7AEE41C0-2EC2-B645-A7ED-9699B9BAB46F}"/>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Footer Placeholder 1">
            <a:extLst>
              <a:ext uri="{FF2B5EF4-FFF2-40B4-BE49-F238E27FC236}">
                <a16:creationId xmlns:a16="http://schemas.microsoft.com/office/drawing/2014/main" id="{28C4ED18-F685-41FC-8ABB-8F5FE892307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60" name="Slide Number Placeholder 2">
            <a:extLst>
              <a:ext uri="{FF2B5EF4-FFF2-40B4-BE49-F238E27FC236}">
                <a16:creationId xmlns:a16="http://schemas.microsoft.com/office/drawing/2014/main" id="{624F6906-477B-4B5A-9755-F1C61AAA5014}"/>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36953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78713" y="2840483"/>
            <a:ext cx="11594559"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278713" y="1233253"/>
            <a:ext cx="11594559" cy="1500187"/>
          </a:xfrm>
        </p:spPr>
        <p:txBody>
          <a:bodyPr lIns="0" tIns="0" rIns="0" bIns="0" anchor="b">
            <a:normAutofit/>
          </a:bodyPr>
          <a:lstStyle>
            <a:lvl1pPr marL="0" indent="0">
              <a:buNone/>
              <a:defRPr sz="2667">
                <a:solidFill>
                  <a:schemeClr val="tx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F2904BA8-6D1B-4631-9619-BF2912E3300B}"/>
              </a:ext>
            </a:extLst>
          </p:cNvPr>
          <p:cNvSpPr>
            <a:spLocks noGrp="1"/>
          </p:cNvSpPr>
          <p:nvPr>
            <p:ph type="dt" sz="half" idx="2"/>
          </p:nvPr>
        </p:nvSpPr>
        <p:spPr>
          <a:xfrm>
            <a:off x="903827" y="6473119"/>
            <a:ext cx="869693" cy="207888"/>
          </a:xfrm>
          <a:prstGeom prst="rect">
            <a:avLst/>
          </a:prstGeom>
        </p:spPr>
        <p:txBody>
          <a:bodyPr vert="horz" lIns="0" tIns="0" rIns="0" bIns="0" rtlCol="0" anchor="t" anchorCtr="0"/>
          <a:lstStyle>
            <a:lvl1pPr algn="l">
              <a:defRPr sz="1200">
                <a:solidFill>
                  <a:schemeClr val="bg1">
                    <a:lumMod val="50000"/>
                  </a:schemeClr>
                </a:solidFill>
              </a:defRPr>
            </a:lvl1pPr>
          </a:lstStyle>
          <a:p>
            <a:fld id="{70145B16-026E-4790-B596-01300A299498}" type="datetime1">
              <a:rPr lang="en-US" smtClean="0"/>
              <a:t>7/11/2024</a:t>
            </a:fld>
            <a:endParaRPr lang="en-US"/>
          </a:p>
        </p:txBody>
      </p:sp>
      <p:sp>
        <p:nvSpPr>
          <p:cNvPr id="8" name="Footer Placeholder 4">
            <a:extLst>
              <a:ext uri="{FF2B5EF4-FFF2-40B4-BE49-F238E27FC236}">
                <a16:creationId xmlns:a16="http://schemas.microsoft.com/office/drawing/2014/main" id="{A9CD5FDA-F816-4BF9-99A2-69806F22C9B3}"/>
              </a:ext>
            </a:extLst>
          </p:cNvPr>
          <p:cNvSpPr>
            <a:spLocks noGrp="1"/>
          </p:cNvSpPr>
          <p:nvPr>
            <p:ph type="ftr" sz="quarter" idx="3"/>
          </p:nvPr>
        </p:nvSpPr>
        <p:spPr>
          <a:xfrm>
            <a:off x="278712" y="6125647"/>
            <a:ext cx="5628733" cy="303596"/>
          </a:xfrm>
          <a:prstGeom prst="rect">
            <a:avLst/>
          </a:prstGeom>
        </p:spPr>
        <p:txBody>
          <a:bodyPr vert="horz" lIns="0" tIns="0" rIns="0" bIns="0" rtlCol="0" anchor="b" anchorCtr="0">
            <a:noAutofit/>
          </a:bodyPr>
          <a:lstStyle>
            <a:lvl1pPr>
              <a:defRPr lang="en-US" sz="1333" smtClean="0">
                <a:solidFill>
                  <a:schemeClr val="bg2"/>
                </a:solidFill>
              </a:defRPr>
            </a:lvl1pPr>
          </a:lstStyle>
          <a:p>
            <a:r>
              <a:rPr lang="de-CH"/>
              <a:t>#More4Refugees</a:t>
            </a:r>
          </a:p>
        </p:txBody>
      </p:sp>
      <p:sp>
        <p:nvSpPr>
          <p:cNvPr id="9" name="Slide Number Placeholder 5">
            <a:extLst>
              <a:ext uri="{FF2B5EF4-FFF2-40B4-BE49-F238E27FC236}">
                <a16:creationId xmlns:a16="http://schemas.microsoft.com/office/drawing/2014/main" id="{01808D03-4916-4405-8EB8-B64115177F32}"/>
              </a:ext>
            </a:extLst>
          </p:cNvPr>
          <p:cNvSpPr>
            <a:spLocks noGrp="1"/>
          </p:cNvSpPr>
          <p:nvPr>
            <p:ph type="sldNum" sz="quarter" idx="4"/>
          </p:nvPr>
        </p:nvSpPr>
        <p:spPr>
          <a:xfrm>
            <a:off x="278712" y="6473119"/>
            <a:ext cx="606917" cy="207888"/>
          </a:xfrm>
          <a:prstGeom prst="rect">
            <a:avLst/>
          </a:prstGeom>
        </p:spPr>
        <p:txBody>
          <a:bodyPr vert="horz" lIns="0" tIns="0" rIns="91440" bIns="0" rtlCol="0" anchor="t" anchorCtr="0"/>
          <a:lstStyle>
            <a:lvl1pPr algn="l">
              <a:defRPr sz="1200">
                <a:solidFill>
                  <a:schemeClr val="bg1">
                    <a:lumMod val="50000"/>
                  </a:schemeClr>
                </a:solidFill>
              </a:defRPr>
            </a:lvl1pPr>
          </a:lstStyle>
          <a:p>
            <a:fld id="{2066355A-084C-D24E-9AD2-7E4FC41EA627}" type="slidenum">
              <a:rPr lang="en-US" smtClean="0"/>
              <a:pPr/>
              <a:t>‹#›</a:t>
            </a:fld>
            <a:endParaRPr lang="en-US"/>
          </a:p>
        </p:txBody>
      </p:sp>
    </p:spTree>
    <p:extLst>
      <p:ext uri="{BB962C8B-B14F-4D97-AF65-F5344CB8AC3E}">
        <p14:creationId xmlns:p14="http://schemas.microsoft.com/office/powerpoint/2010/main" val="10959743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3">
            <a:extLst>
              <a:ext uri="{FF2B5EF4-FFF2-40B4-BE49-F238E27FC236}">
                <a16:creationId xmlns:a16="http://schemas.microsoft.com/office/drawing/2014/main" id="{81CC3B90-0A26-488E-8BA4-8B70B416600D}"/>
              </a:ext>
            </a:extLst>
          </p:cNvPr>
          <p:cNvSpPr>
            <a:spLocks noGrp="1"/>
          </p:cNvSpPr>
          <p:nvPr>
            <p:ph type="dt" sz="half" idx="2"/>
          </p:nvPr>
        </p:nvSpPr>
        <p:spPr>
          <a:xfrm>
            <a:off x="903827" y="6473119"/>
            <a:ext cx="869693" cy="207888"/>
          </a:xfrm>
          <a:prstGeom prst="rect">
            <a:avLst/>
          </a:prstGeom>
        </p:spPr>
        <p:txBody>
          <a:bodyPr vert="horz" lIns="0" tIns="0" rIns="0" bIns="0" rtlCol="0" anchor="t" anchorCtr="0"/>
          <a:lstStyle>
            <a:lvl1pPr algn="l">
              <a:defRPr sz="1200">
                <a:solidFill>
                  <a:schemeClr val="bg1">
                    <a:lumMod val="50000"/>
                  </a:schemeClr>
                </a:solidFill>
              </a:defRPr>
            </a:lvl1pPr>
          </a:lstStyle>
          <a:p>
            <a:fld id="{70145B16-026E-4790-B596-01300A299498}" type="datetime1">
              <a:rPr lang="en-US" smtClean="0"/>
              <a:t>7/11/2024</a:t>
            </a:fld>
            <a:endParaRPr lang="en-US"/>
          </a:p>
        </p:txBody>
      </p:sp>
      <p:sp>
        <p:nvSpPr>
          <p:cNvPr id="11" name="Footer Placeholder 4">
            <a:extLst>
              <a:ext uri="{FF2B5EF4-FFF2-40B4-BE49-F238E27FC236}">
                <a16:creationId xmlns:a16="http://schemas.microsoft.com/office/drawing/2014/main" id="{F3317233-3DD8-4A7D-8D3A-B2F0B54836B9}"/>
              </a:ext>
            </a:extLst>
          </p:cNvPr>
          <p:cNvSpPr>
            <a:spLocks noGrp="1"/>
          </p:cNvSpPr>
          <p:nvPr>
            <p:ph type="ftr" sz="quarter" idx="3"/>
          </p:nvPr>
        </p:nvSpPr>
        <p:spPr>
          <a:xfrm>
            <a:off x="278712" y="6125647"/>
            <a:ext cx="5628733" cy="303596"/>
          </a:xfrm>
          <a:prstGeom prst="rect">
            <a:avLst/>
          </a:prstGeom>
        </p:spPr>
        <p:txBody>
          <a:bodyPr vert="horz" lIns="0" tIns="0" rIns="0" bIns="0" rtlCol="0" anchor="b" anchorCtr="0">
            <a:noAutofit/>
          </a:bodyPr>
          <a:lstStyle>
            <a:lvl1pPr>
              <a:defRPr lang="en-US" sz="1333" smtClean="0">
                <a:solidFill>
                  <a:schemeClr val="bg2"/>
                </a:solidFill>
              </a:defRPr>
            </a:lvl1pPr>
          </a:lstStyle>
          <a:p>
            <a:r>
              <a:rPr lang="de-CH"/>
              <a:t>#More4Refugees</a:t>
            </a:r>
          </a:p>
        </p:txBody>
      </p:sp>
      <p:sp>
        <p:nvSpPr>
          <p:cNvPr id="12" name="Slide Number Placeholder 5">
            <a:extLst>
              <a:ext uri="{FF2B5EF4-FFF2-40B4-BE49-F238E27FC236}">
                <a16:creationId xmlns:a16="http://schemas.microsoft.com/office/drawing/2014/main" id="{AF5219FE-FEE0-4D2F-A408-71F93CBC81D1}"/>
              </a:ext>
            </a:extLst>
          </p:cNvPr>
          <p:cNvSpPr>
            <a:spLocks noGrp="1"/>
          </p:cNvSpPr>
          <p:nvPr>
            <p:ph type="sldNum" sz="quarter" idx="4"/>
          </p:nvPr>
        </p:nvSpPr>
        <p:spPr>
          <a:xfrm>
            <a:off x="278712" y="6473119"/>
            <a:ext cx="606917" cy="207888"/>
          </a:xfrm>
          <a:prstGeom prst="rect">
            <a:avLst/>
          </a:prstGeom>
        </p:spPr>
        <p:txBody>
          <a:bodyPr vert="horz" lIns="0" tIns="0" rIns="91440" bIns="0" rtlCol="0" anchor="t" anchorCtr="0"/>
          <a:lstStyle>
            <a:lvl1pPr algn="l">
              <a:defRPr sz="1200">
                <a:solidFill>
                  <a:schemeClr val="bg1">
                    <a:lumMod val="50000"/>
                  </a:schemeClr>
                </a:solidFill>
              </a:defRPr>
            </a:lvl1pPr>
          </a:lstStyle>
          <a:p>
            <a:fld id="{2066355A-084C-D24E-9AD2-7E4FC41EA627}" type="slidenum">
              <a:rPr lang="en-US" smtClean="0"/>
              <a:pPr/>
              <a:t>‹#›</a:t>
            </a:fld>
            <a:endParaRPr lang="en-US"/>
          </a:p>
        </p:txBody>
      </p:sp>
    </p:spTree>
    <p:custDataLst>
      <p:tags r:id="rId1"/>
    </p:custDataLst>
    <p:extLst>
      <p:ext uri="{BB962C8B-B14F-4D97-AF65-F5344CB8AC3E}">
        <p14:creationId xmlns:p14="http://schemas.microsoft.com/office/powerpoint/2010/main" val="3840303645"/>
      </p:ext>
    </p:extLst>
  </p:cSld>
  <p:clrMapOvr>
    <a:masterClrMapping/>
  </p:clrMapOvr>
  <p:extLst>
    <p:ext uri="{DCECCB84-F9BA-43D5-87BE-67443E8EF086}">
      <p15:sldGuideLst xmlns:p15="http://schemas.microsoft.com/office/powerpoint/2012/main">
        <p15:guide id="1" pos="128">
          <p15:clr>
            <a:srgbClr val="CCCCCC"/>
          </p15:clr>
        </p15:guide>
        <p15:guide id="2" pos="5648">
          <p15:clr>
            <a:srgbClr val="CCCCCC"/>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D2691396-B643-4307-B1E2-A67FC0FF23B2}"/>
              </a:ext>
            </a:extLst>
          </p:cNvPr>
          <p:cNvSpPr>
            <a:spLocks noGrp="1"/>
          </p:cNvSpPr>
          <p:nvPr>
            <p:ph type="dt" sz="half" idx="2"/>
          </p:nvPr>
        </p:nvSpPr>
        <p:spPr>
          <a:xfrm>
            <a:off x="903827" y="6473119"/>
            <a:ext cx="869693" cy="207888"/>
          </a:xfrm>
          <a:prstGeom prst="rect">
            <a:avLst/>
          </a:prstGeom>
        </p:spPr>
        <p:txBody>
          <a:bodyPr vert="horz" lIns="0" tIns="0" rIns="0" bIns="0" rtlCol="0" anchor="t" anchorCtr="0"/>
          <a:lstStyle>
            <a:lvl1pPr algn="l">
              <a:defRPr sz="1200">
                <a:solidFill>
                  <a:schemeClr val="bg1">
                    <a:lumMod val="50000"/>
                  </a:schemeClr>
                </a:solidFill>
              </a:defRPr>
            </a:lvl1pPr>
          </a:lstStyle>
          <a:p>
            <a:fld id="{70145B16-026E-4790-B596-01300A299498}" type="datetime1">
              <a:rPr lang="en-US" smtClean="0"/>
              <a:t>7/11/2024</a:t>
            </a:fld>
            <a:endParaRPr lang="en-US"/>
          </a:p>
        </p:txBody>
      </p:sp>
      <p:sp>
        <p:nvSpPr>
          <p:cNvPr id="6" name="Footer Placeholder 4">
            <a:extLst>
              <a:ext uri="{FF2B5EF4-FFF2-40B4-BE49-F238E27FC236}">
                <a16:creationId xmlns:a16="http://schemas.microsoft.com/office/drawing/2014/main" id="{3A447776-0473-4F8F-9F65-E84077BDC603}"/>
              </a:ext>
            </a:extLst>
          </p:cNvPr>
          <p:cNvSpPr>
            <a:spLocks noGrp="1"/>
          </p:cNvSpPr>
          <p:nvPr>
            <p:ph type="ftr" sz="quarter" idx="3"/>
          </p:nvPr>
        </p:nvSpPr>
        <p:spPr>
          <a:xfrm>
            <a:off x="278712" y="6125647"/>
            <a:ext cx="5628733" cy="303596"/>
          </a:xfrm>
          <a:prstGeom prst="rect">
            <a:avLst/>
          </a:prstGeom>
        </p:spPr>
        <p:txBody>
          <a:bodyPr vert="horz" lIns="0" tIns="0" rIns="0" bIns="0" rtlCol="0" anchor="b" anchorCtr="0">
            <a:noAutofit/>
          </a:bodyPr>
          <a:lstStyle>
            <a:lvl1pPr>
              <a:defRPr lang="en-US" sz="1333" smtClean="0">
                <a:solidFill>
                  <a:schemeClr val="bg2"/>
                </a:solidFill>
              </a:defRPr>
            </a:lvl1pPr>
          </a:lstStyle>
          <a:p>
            <a:r>
              <a:rPr lang="de-CH"/>
              <a:t>#More4Refugees</a:t>
            </a:r>
          </a:p>
        </p:txBody>
      </p:sp>
      <p:sp>
        <p:nvSpPr>
          <p:cNvPr id="7" name="Slide Number Placeholder 5">
            <a:extLst>
              <a:ext uri="{FF2B5EF4-FFF2-40B4-BE49-F238E27FC236}">
                <a16:creationId xmlns:a16="http://schemas.microsoft.com/office/drawing/2014/main" id="{AF1AE473-4753-4192-904E-C14EDB97C06D}"/>
              </a:ext>
            </a:extLst>
          </p:cNvPr>
          <p:cNvSpPr>
            <a:spLocks noGrp="1"/>
          </p:cNvSpPr>
          <p:nvPr>
            <p:ph type="sldNum" sz="quarter" idx="4"/>
          </p:nvPr>
        </p:nvSpPr>
        <p:spPr>
          <a:xfrm>
            <a:off x="278712" y="6473119"/>
            <a:ext cx="606917" cy="207888"/>
          </a:xfrm>
          <a:prstGeom prst="rect">
            <a:avLst/>
          </a:prstGeom>
        </p:spPr>
        <p:txBody>
          <a:bodyPr vert="horz" lIns="0" tIns="0" rIns="91440" bIns="0" rtlCol="0" anchor="t" anchorCtr="0"/>
          <a:lstStyle>
            <a:lvl1pPr algn="l">
              <a:defRPr sz="1200">
                <a:solidFill>
                  <a:schemeClr val="bg1">
                    <a:lumMod val="50000"/>
                  </a:schemeClr>
                </a:solidFill>
              </a:defRPr>
            </a:lvl1pPr>
          </a:lstStyle>
          <a:p>
            <a:fld id="{2066355A-084C-D24E-9AD2-7E4FC41EA627}" type="slidenum">
              <a:rPr lang="en-US" smtClean="0"/>
              <a:pPr/>
              <a:t>‹#›</a:t>
            </a:fld>
            <a:endParaRPr lang="en-US"/>
          </a:p>
        </p:txBody>
      </p:sp>
    </p:spTree>
    <p:extLst>
      <p:ext uri="{BB962C8B-B14F-4D97-AF65-F5344CB8AC3E}">
        <p14:creationId xmlns:p14="http://schemas.microsoft.com/office/powerpoint/2010/main" val="47337092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2022, Oracle and/or its affiliates | Confidential – Oracle &amp; UNHCR Internal</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936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3_Title slide Blue Bg">
    <p:bg>
      <p:bgPr>
        <a:solidFill>
          <a:srgbClr val="0072BC"/>
        </a:solidFill>
        <a:effectLst/>
      </p:bgPr>
    </p:bg>
    <p:spTree>
      <p:nvGrpSpPr>
        <p:cNvPr id="1" name=""/>
        <p:cNvGrpSpPr/>
        <p:nvPr/>
      </p:nvGrpSpPr>
      <p:grpSpPr>
        <a:xfrm>
          <a:off x="0" y="0"/>
          <a:ext cx="0" cy="0"/>
          <a:chOff x="0" y="0"/>
          <a:chExt cx="0" cy="0"/>
        </a:xfrm>
      </p:grpSpPr>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757516" y="1628775"/>
            <a:ext cx="10702648" cy="1800225"/>
          </a:xfrm>
        </p:spPr>
        <p:txBody>
          <a:bodyPr/>
          <a:lstStyle>
            <a:lvl1pPr algn="ctr">
              <a:defRPr sz="6000">
                <a:solidFill>
                  <a:srgbClr val="EFEEF3"/>
                </a:solidFill>
              </a:defRPr>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757515" y="3429000"/>
            <a:ext cx="10702648" cy="416073"/>
          </a:xfrm>
        </p:spPr>
        <p:txBody>
          <a:bodyPr wrap="none" lIns="0">
            <a:noAutofit/>
          </a:bodyPr>
          <a:lstStyle>
            <a:lvl1pPr marL="0" indent="0" algn="ctr">
              <a:spcBef>
                <a:spcPts val="0"/>
              </a:spcBef>
              <a:buNone/>
              <a:defRPr sz="2000" b="0" i="0">
                <a:solidFill>
                  <a:srgbClr val="EFEEF3"/>
                </a:solidFill>
                <a:latin typeface="Proxima Nova Rg" panose="02000506030000020004" pitchFamily="50" charset="0"/>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sp>
        <p:nvSpPr>
          <p:cNvPr id="3" name="Footer Placeholder 2">
            <a:extLst>
              <a:ext uri="{FF2B5EF4-FFF2-40B4-BE49-F238E27FC236}">
                <a16:creationId xmlns:a16="http://schemas.microsoft.com/office/drawing/2014/main" id="{70ADB96B-56B7-46AB-80A5-E740BBCB8B19}"/>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4" name="Slide Number Placeholder 3">
            <a:extLst>
              <a:ext uri="{FF2B5EF4-FFF2-40B4-BE49-F238E27FC236}">
                <a16:creationId xmlns:a16="http://schemas.microsoft.com/office/drawing/2014/main" id="{1B40259F-EE98-4E77-9839-4C299CEA3019}"/>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pic>
        <p:nvPicPr>
          <p:cNvPr id="18" name="Picture 17">
            <a:extLst>
              <a:ext uri="{FF2B5EF4-FFF2-40B4-BE49-F238E27FC236}">
                <a16:creationId xmlns:a16="http://schemas.microsoft.com/office/drawing/2014/main" id="{C4CE053D-9020-B04D-8F0E-7006ABD6245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9" name="Picture 18">
            <a:extLst>
              <a:ext uri="{FF2B5EF4-FFF2-40B4-BE49-F238E27FC236}">
                <a16:creationId xmlns:a16="http://schemas.microsoft.com/office/drawing/2014/main" id="{3D448714-3231-7445-AB65-68BA320EAD9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20" name="Rectangle 19">
            <a:extLst>
              <a:ext uri="{FF2B5EF4-FFF2-40B4-BE49-F238E27FC236}">
                <a16:creationId xmlns:a16="http://schemas.microsoft.com/office/drawing/2014/main" id="{F0940C2D-8798-D94B-9871-E27A11B1D8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9685B42-B530-AF4E-94AD-61244B6F0CF6}"/>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0DA30A2-C23C-9342-99A2-7354DF82EF2C}"/>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FF9F03D-E227-B04E-83CF-E8235B3B353B}"/>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0039218-91DE-AE4C-80DB-3CDB6046606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A0FABBA-73E4-394D-9051-A3C9BE7183CE}"/>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6D6F93D-50FC-DA4E-B9DC-E1C0C86E9375}"/>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36F542B-12F2-274F-A886-2EE97F2E6CE4}"/>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130BA0-455F-7749-ABE0-7C6DE0CE8105}"/>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072848C-C1F7-BA41-9081-C4DE9FDABAD2}"/>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66A3301-A4B8-DD45-B3BE-98B5F12305F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B8B6F31-40A0-6A47-9445-9AC52C2D386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1AFC4D5-FF34-5141-A1AC-8F570F83F97C}"/>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4AE83E44-F6A8-C348-A9AD-E1B0029FC5A3}"/>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E2E6EC2C-D49C-2644-A168-EB63E0D09BC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667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72">
          <p15:clr>
            <a:srgbClr val="FBAE40"/>
          </p15:clr>
        </p15:guide>
        <p15:guide id="4" pos="336">
          <p15:clr>
            <a:srgbClr val="FBAE40"/>
          </p15:clr>
        </p15:guide>
        <p15:guide id="5" pos="7344">
          <p15:clr>
            <a:srgbClr val="FBAE40"/>
          </p15:clr>
        </p15:guide>
        <p15:guide id="6" orient="horz" pos="3888">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itle slide with blue border">
    <p:bg>
      <p:bgPr>
        <a:solidFill>
          <a:srgbClr val="0072BC"/>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7DCCA6E-9F34-F549-8728-AFFA5BB9549D}"/>
              </a:ext>
            </a:extLst>
          </p:cNvPr>
          <p:cNvSpPr/>
          <p:nvPr userDrawn="1"/>
        </p:nvSpPr>
        <p:spPr>
          <a:xfrm>
            <a:off x="723901" y="590550"/>
            <a:ext cx="7886700" cy="5581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77"/>
            </a:endParaRPr>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2" y="3725262"/>
            <a:ext cx="5042388" cy="1830180"/>
          </a:xfrm>
        </p:spPr>
        <p:txBody>
          <a:bodyPr lIns="0" rIns="0">
            <a:noAutofit/>
          </a:bodyPr>
          <a:lstStyle>
            <a:lvl1pPr marL="0" indent="0">
              <a:lnSpc>
                <a:spcPct val="100000"/>
              </a:lnSpc>
              <a:spcAft>
                <a:spcPts val="300"/>
              </a:spcAft>
              <a:buFont typeface="+mj-lt"/>
              <a:buNone/>
              <a:defRPr sz="1400" b="0" i="0">
                <a:solidFill>
                  <a:schemeClr val="tx1">
                    <a:lumMod val="75000"/>
                    <a:lumOff val="25000"/>
                  </a:schemeClr>
                </a:solidFill>
                <a:latin typeface="Lato" panose="020F0502020204030203" pitchFamily="34" charset="77"/>
                <a:cs typeface="Oracle Sans Light" panose="020B0403020204020204" pitchFamily="34" charset="0"/>
              </a:defRPr>
            </a:lvl1pPr>
            <a:lvl5pPr>
              <a:defRPr/>
            </a:lvl5pPr>
          </a:lstStyle>
          <a:p>
            <a:pPr lvl="0"/>
            <a:r>
              <a:rPr lang="en-US"/>
              <a:t>Click to add presenter’s name, title, division/business unit/organization and date</a:t>
            </a:r>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9" y="2100929"/>
            <a:ext cx="6944856" cy="909981"/>
          </a:xfrm>
        </p:spPr>
        <p:txBody>
          <a:bodyPr/>
          <a:lstStyle>
            <a:lvl1pPr>
              <a:defRPr sz="4000"/>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047035"/>
            <a:ext cx="6944856" cy="416073"/>
          </a:xfrm>
        </p:spPr>
        <p:txBody>
          <a:bodyPr wrap="none" lIns="0">
            <a:noAutofit/>
          </a:bodyPr>
          <a:lstStyle>
            <a:lvl1pPr marL="0" indent="0">
              <a:spcBef>
                <a:spcPts val="0"/>
              </a:spcBef>
              <a:buNone/>
              <a:defRPr sz="2000" b="1" i="0">
                <a:solidFill>
                  <a:schemeClr val="tx2">
                    <a:lumMod val="50000"/>
                  </a:schemeClr>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1" name="Picture 10">
            <a:extLst>
              <a:ext uri="{FF2B5EF4-FFF2-40B4-BE49-F238E27FC236}">
                <a16:creationId xmlns:a16="http://schemas.microsoft.com/office/drawing/2014/main" id="{C32C3264-EC5A-704B-A938-D93A496BDAC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2" name="Picture 11">
            <a:extLst>
              <a:ext uri="{FF2B5EF4-FFF2-40B4-BE49-F238E27FC236}">
                <a16:creationId xmlns:a16="http://schemas.microsoft.com/office/drawing/2014/main" id="{67D0FCA5-837C-B14F-B32C-F8BAA2E9FD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6" name="Rectangle 15">
            <a:extLst>
              <a:ext uri="{FF2B5EF4-FFF2-40B4-BE49-F238E27FC236}">
                <a16:creationId xmlns:a16="http://schemas.microsoft.com/office/drawing/2014/main" id="{16F8E058-BB1C-B14E-B671-B01AD9644F2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AA7E612-0C6B-8440-87B8-F2B4BE6075E7}"/>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FB9C32-8658-DF4A-A22F-A59243F425E3}"/>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B10EE18-9496-384F-96AF-119448B92065}"/>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7649695-EB75-1342-8FE0-2E622EE140F9}"/>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E50DCA1-B22A-E747-BFBC-D1A5C9F27C40}"/>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28E251E-C293-2640-97B8-A430AE26C4E0}"/>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1F78163-4665-BD44-843C-D82F07C208E4}"/>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3A95C19-24C0-4248-A942-D38F1109AA6D}"/>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5EA006E-2605-3147-948E-E25B7F10421E}"/>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198B79B-0830-4542-9442-65D341CCD8A3}"/>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9A40968-C63C-1A45-98F6-657D6E02B7E6}"/>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8053FA9-D03B-454A-BC36-3F0F3EBB913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B0D37A4-8DB9-F041-8DA5-41F2884F09E7}"/>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A765271-0B57-1A4B-AC06-65836B114A9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2">
            <a:extLst>
              <a:ext uri="{FF2B5EF4-FFF2-40B4-BE49-F238E27FC236}">
                <a16:creationId xmlns:a16="http://schemas.microsoft.com/office/drawing/2014/main" id="{494555A4-FEF1-41F1-934D-FC4C8C896497}"/>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2" name="Slide Number Placeholder 3">
            <a:extLst>
              <a:ext uri="{FF2B5EF4-FFF2-40B4-BE49-F238E27FC236}">
                <a16:creationId xmlns:a16="http://schemas.microsoft.com/office/drawing/2014/main" id="{7EA9EA21-4B91-4990-A9E9-E8902091CD39}"/>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1552871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72">
          <p15:clr>
            <a:srgbClr val="FBAE40"/>
          </p15:clr>
        </p15:guide>
        <p15:guide id="4" pos="336" userDrawn="1">
          <p15:clr>
            <a:srgbClr val="FBAE40"/>
          </p15:clr>
        </p15:guide>
        <p15:guide id="5" pos="7344" userDrawn="1">
          <p15:clr>
            <a:srgbClr val="FBAE40"/>
          </p15:clr>
        </p15:guide>
        <p15:guide id="6" orient="horz" pos="388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8" name="Immagine 41">
            <a:extLst>
              <a:ext uri="{FF2B5EF4-FFF2-40B4-BE49-F238E27FC236}">
                <a16:creationId xmlns:a16="http://schemas.microsoft.com/office/drawing/2014/main" id="{76AA23AB-2796-FB48-A923-2E24FB2498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81449" y="2502499"/>
            <a:ext cx="32489082" cy="2941982"/>
          </a:xfrm>
          <a:prstGeom prst="rect">
            <a:avLst/>
          </a:prstGeom>
        </p:spPr>
      </p:pic>
      <p:pic>
        <p:nvPicPr>
          <p:cNvPr id="9" name="Picture 8" descr="Icon&#10;&#10;Description automatically generated">
            <a:extLst>
              <a:ext uri="{FF2B5EF4-FFF2-40B4-BE49-F238E27FC236}">
                <a16:creationId xmlns:a16="http://schemas.microsoft.com/office/drawing/2014/main" id="{2A0DD2CD-E8D6-49AE-A41E-C206A0FB49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55523832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Light Title and content 1">
    <p:bg>
      <p:bgPr>
        <a:solidFill>
          <a:schemeClr val="bg1"/>
        </a:solidFill>
        <a:effectLst/>
      </p:bgPr>
    </p:bg>
    <p:spTree>
      <p:nvGrpSpPr>
        <p:cNvPr id="1" name=""/>
        <p:cNvGrpSpPr/>
        <p:nvPr/>
      </p:nvGrpSpPr>
      <p:grpSpPr>
        <a:xfrm>
          <a:off x="0" y="0"/>
          <a:ext cx="0" cy="0"/>
          <a:chOff x="0" y="0"/>
          <a:chExt cx="0" cy="0"/>
        </a:xfrm>
      </p:grpSpPr>
      <p:grpSp>
        <p:nvGrpSpPr>
          <p:cNvPr id="18" name="Group 17"/>
          <p:cNvGrpSpPr/>
          <p:nvPr userDrawn="1"/>
        </p:nvGrpSpPr>
        <p:grpSpPr>
          <a:xfrm>
            <a:off x="6324599" y="-10501"/>
            <a:ext cx="5867401" cy="2438400"/>
            <a:chOff x="6324599" y="-10501"/>
            <a:chExt cx="5867401" cy="243840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flipV="1">
              <a:off x="6337182" y="-10501"/>
              <a:ext cx="5854818" cy="2341927"/>
            </a:xfrm>
            <a:prstGeom prst="rect">
              <a:avLst/>
            </a:prstGeom>
          </p:spPr>
        </p:pic>
        <p:sp>
          <p:nvSpPr>
            <p:cNvPr id="17" name="Rectangle 16"/>
            <p:cNvSpPr/>
            <p:nvPr userDrawn="1"/>
          </p:nvSpPr>
          <p:spPr>
            <a:xfrm>
              <a:off x="6324599" y="-10501"/>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32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9E01446A-F471-5244-B15C-8AE7E4DBB92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4" name="Picture 23">
            <a:extLst>
              <a:ext uri="{FF2B5EF4-FFF2-40B4-BE49-F238E27FC236}">
                <a16:creationId xmlns:a16="http://schemas.microsoft.com/office/drawing/2014/main" id="{E9AF51C1-3DA1-B84E-ADA1-447270B4BB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5" name="Rectangle 24">
            <a:extLst>
              <a:ext uri="{FF2B5EF4-FFF2-40B4-BE49-F238E27FC236}">
                <a16:creationId xmlns:a16="http://schemas.microsoft.com/office/drawing/2014/main" id="{CE4F0D7E-F2DF-A64C-BFC8-F8ADDE96548E}"/>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CB4DA64-0B50-7F41-B411-417BC54F978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F92A112-4C44-E64C-9CAD-74B96ACDCE29}"/>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49676E-7D50-1442-BE6E-27DF02DC9E4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6ABF7A8-BEA2-AC48-955B-5F603D35ADA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F88C9CB5-D428-C448-950F-590D19E89B7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E6AE164-5A64-5F4F-AD3A-7F482C25D05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97AC22C-C07A-CF40-8F22-57D53B2F6A2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2E6A4B0-844C-C54D-A3A3-BBD6FB19C279}"/>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119743A-4F66-B54A-B8D5-A4D682BE3B6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8BE7E7E9-DE86-DF40-9112-4E16C4E81BAD}"/>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213011AD-4578-1F46-B792-0072F9FA0A29}"/>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FC19A31D-1CB2-DE44-942C-2C0EA454DBA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2C5938F-18F3-0347-A9E9-9745C4AC14EC}"/>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71D02FDF-B086-2541-AD7A-DC3C1A5C2917}"/>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Footer Placeholder 1">
            <a:extLst>
              <a:ext uri="{FF2B5EF4-FFF2-40B4-BE49-F238E27FC236}">
                <a16:creationId xmlns:a16="http://schemas.microsoft.com/office/drawing/2014/main" id="{DEE4A418-6CDA-4D03-981E-52852062D06E}"/>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1" name="Slide Number Placeholder 2">
            <a:extLst>
              <a:ext uri="{FF2B5EF4-FFF2-40B4-BE49-F238E27FC236}">
                <a16:creationId xmlns:a16="http://schemas.microsoft.com/office/drawing/2014/main" id="{54D285E3-AB8B-4BA4-85AB-E694CB3629C9}"/>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209396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3888" userDrawn="1">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3_Light Title and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54000"/>
            <a:ext cx="5099304" cy="1373121"/>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509930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8"/>
          <p:cNvSpPr>
            <a:spLocks noGrp="1"/>
          </p:cNvSpPr>
          <p:nvPr>
            <p:ph type="pic" sz="quarter" idx="12"/>
          </p:nvPr>
        </p:nvSpPr>
        <p:spPr>
          <a:xfrm>
            <a:off x="6096000" y="0"/>
            <a:ext cx="6096000" cy="6096000"/>
          </a:xfrm>
          <a:solidFill>
            <a:schemeClr val="accent3"/>
          </a:solidFill>
        </p:spPr>
        <p:txBody>
          <a:bodyPr anchor="ctr"/>
          <a:lstStyle>
            <a:lvl1pPr algn="ctr">
              <a:defRPr/>
            </a:lvl1pPr>
          </a:lstStyle>
          <a:p>
            <a:endParaRPr lang="en-US"/>
          </a:p>
        </p:txBody>
      </p:sp>
      <p:pic>
        <p:nvPicPr>
          <p:cNvPr id="17" name="Picture 16">
            <a:extLst>
              <a:ext uri="{FF2B5EF4-FFF2-40B4-BE49-F238E27FC236}">
                <a16:creationId xmlns:a16="http://schemas.microsoft.com/office/drawing/2014/main" id="{F21D519C-9E1D-9641-B081-6D9F05AF33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8" name="Picture 17">
            <a:extLst>
              <a:ext uri="{FF2B5EF4-FFF2-40B4-BE49-F238E27FC236}">
                <a16:creationId xmlns:a16="http://schemas.microsoft.com/office/drawing/2014/main" id="{D1935558-3CE3-F845-9C3F-707622DB687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9" name="Rectangle 18">
            <a:extLst>
              <a:ext uri="{FF2B5EF4-FFF2-40B4-BE49-F238E27FC236}">
                <a16:creationId xmlns:a16="http://schemas.microsoft.com/office/drawing/2014/main" id="{68F61E90-0068-164B-BF63-28EDE77D4C49}"/>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3C4B6D4-191D-A84F-B7EA-CB4B1217BA5E}"/>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3D4FC19-65A5-F047-8FDB-2E1B62C76E98}"/>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2F187C6E-2193-354D-826D-9226B6419C6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714F447-EB99-A94D-8249-0088A22039A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08E7218-0FB6-1B4B-A7B3-695B7C7C808F}"/>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6F850ED-CD55-0841-8425-5B1F42588345}"/>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CF4B466-4FC5-3049-86A9-DE685E0A026A}"/>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AF4AF-A5E7-2E49-A57E-76A57984CD9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BBB44C9-1606-074F-8835-905CDC7B698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52C104C-D408-A941-AEB8-0A990FEB629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F4083FB-C0A9-2C4F-9C99-FEF3E7D37999}"/>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1F57B80-B4EB-0847-BDFF-C347AC3ACC0C}"/>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77A501A-AEC0-BD46-9936-2F7A564C1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051F4DD-DE0E-2546-B348-2E638F1BF1B2}"/>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ooter Placeholder 1">
            <a:extLst>
              <a:ext uri="{FF2B5EF4-FFF2-40B4-BE49-F238E27FC236}">
                <a16:creationId xmlns:a16="http://schemas.microsoft.com/office/drawing/2014/main" id="{6F3D4784-4F1F-4638-868B-E777132D0B2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5" name="Slide Number Placeholder 2">
            <a:extLst>
              <a:ext uri="{FF2B5EF4-FFF2-40B4-BE49-F238E27FC236}">
                <a16:creationId xmlns:a16="http://schemas.microsoft.com/office/drawing/2014/main" id="{719B57A4-38DB-4316-995C-58A2A18EFEDF}"/>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64564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3888">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2_Light Title and content 1">
    <p:bg>
      <p:bgPr>
        <a:solidFill>
          <a:srgbClr val="0072B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alphaModFix amt="25000"/>
            <a:extLst>
              <a:ext uri="{28A0092B-C50C-407E-A947-70E740481C1C}">
                <a14:useLocalDpi xmlns:a14="http://schemas.microsoft.com/office/drawing/2010/main" val="0"/>
              </a:ext>
            </a:extLst>
          </a:blip>
          <a:srcRect/>
          <a:stretch/>
        </p:blipFill>
        <p:spPr>
          <a:xfrm flipV="1">
            <a:off x="6337183" y="0"/>
            <a:ext cx="5854818" cy="2341927"/>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solidFill>
                  <a:srgbClr val="EFEEF3"/>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rgbClr val="EFEEF3"/>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8FA6292-F6F0-EC4E-A21F-129E9DA7683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6" name="Picture 15">
            <a:extLst>
              <a:ext uri="{FF2B5EF4-FFF2-40B4-BE49-F238E27FC236}">
                <a16:creationId xmlns:a16="http://schemas.microsoft.com/office/drawing/2014/main" id="{554A4717-0D11-494C-97E9-9531E9CE5DE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7" name="Rectangle 16">
            <a:extLst>
              <a:ext uri="{FF2B5EF4-FFF2-40B4-BE49-F238E27FC236}">
                <a16:creationId xmlns:a16="http://schemas.microsoft.com/office/drawing/2014/main" id="{2651F828-725D-2F48-AD35-217448C896B1}"/>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5B47B7A-6131-5741-8766-57D793FB61A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A03FCFC-4FDC-8F48-A7F6-1F3AC75BE02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EF2E480-B202-7549-85E3-106C1B20106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DB522F3-16BF-054C-A472-F2325971B23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371CD5D-EE4F-0140-99F6-C719CEF476A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64F42B4-E8E8-164A-AB1D-36C12190D37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A962D4A-DAB0-3743-9E84-28E253BFF6A0}"/>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23A5EB6-E245-9C40-961C-7CFA29574CC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CF49834-F879-C740-A2D3-6CF3488B411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566B65B-9B4B-D84C-8229-D35EA7B7EC1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D3AC93E-87E6-624E-B1F7-00A015A1618C}"/>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93D74F72-FD97-0546-9132-B4982AAE6B2B}"/>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B7B0FDCE-3210-EA40-A80B-619192AA37EC}"/>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A94A4E0-475E-4345-9C56-C29F3E1EC90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Footer Placeholder 2">
            <a:extLst>
              <a:ext uri="{FF2B5EF4-FFF2-40B4-BE49-F238E27FC236}">
                <a16:creationId xmlns:a16="http://schemas.microsoft.com/office/drawing/2014/main" id="{743B0451-2DEA-46A6-A3DD-27C65547DAEF}"/>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3" name="Slide Number Placeholder 3">
            <a:extLst>
              <a:ext uri="{FF2B5EF4-FFF2-40B4-BE49-F238E27FC236}">
                <a16:creationId xmlns:a16="http://schemas.microsoft.com/office/drawing/2014/main" id="{EFA192C6-7914-4923-B4AE-76F965FACEAF}"/>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3928657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4_Light Title and content 1">
    <p:bg>
      <p:bgPr>
        <a:solidFill>
          <a:srgbClr val="0072B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54000"/>
            <a:ext cx="5099304" cy="1373121"/>
          </a:xfrm>
        </p:spPr>
        <p:txBody>
          <a:bodyPr vert="horz" lIns="0" tIns="45720" rIns="0" bIns="45720" rtlCol="0" anchor="b">
            <a:noAutofit/>
          </a:bodyPr>
          <a:lstStyle>
            <a:lvl1pPr>
              <a:lnSpc>
                <a:spcPct val="100000"/>
              </a:lnSpc>
              <a:defRPr lang="en-US" sz="4400" b="1" i="0" baseline="0">
                <a:solidFill>
                  <a:srgbClr val="EFEEF3"/>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509930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rgbClr val="EFEEF3"/>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8"/>
          <p:cNvSpPr>
            <a:spLocks noGrp="1"/>
          </p:cNvSpPr>
          <p:nvPr>
            <p:ph type="pic" sz="quarter" idx="12"/>
          </p:nvPr>
        </p:nvSpPr>
        <p:spPr>
          <a:xfrm>
            <a:off x="6096000" y="0"/>
            <a:ext cx="6096000" cy="6096000"/>
          </a:xfrm>
          <a:solidFill>
            <a:schemeClr val="accent3"/>
          </a:solidFill>
        </p:spPr>
        <p:txBody>
          <a:bodyPr anchor="ctr"/>
          <a:lstStyle>
            <a:lvl1pPr algn="ctr">
              <a:defRPr/>
            </a:lvl1pPr>
          </a:lstStyle>
          <a:p>
            <a:endParaRPr lang="en-US"/>
          </a:p>
        </p:txBody>
      </p:sp>
      <p:pic>
        <p:nvPicPr>
          <p:cNvPr id="16" name="Picture 15">
            <a:extLst>
              <a:ext uri="{FF2B5EF4-FFF2-40B4-BE49-F238E27FC236}">
                <a16:creationId xmlns:a16="http://schemas.microsoft.com/office/drawing/2014/main" id="{43B81377-55CB-1A42-8F6F-BC78530B30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7" name="Picture 16">
            <a:extLst>
              <a:ext uri="{FF2B5EF4-FFF2-40B4-BE49-F238E27FC236}">
                <a16:creationId xmlns:a16="http://schemas.microsoft.com/office/drawing/2014/main" id="{17AE600C-A31F-FF4F-939C-2325108D09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8" name="Rectangle 17">
            <a:extLst>
              <a:ext uri="{FF2B5EF4-FFF2-40B4-BE49-F238E27FC236}">
                <a16:creationId xmlns:a16="http://schemas.microsoft.com/office/drawing/2014/main" id="{5E578FCB-15EC-8C4C-B4F5-E917BCD34BBC}"/>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432CAD2-B2EB-CD47-97A2-96A28937E9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30B45E3-A92A-1041-B367-DB9E44A1DD4A}"/>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34E0D2F-E421-BB4B-A2A4-BAA7EC53EFE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5F4AD62-61BC-EF4F-A74B-92F3E415624F}"/>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90019CA-DF23-A24F-83A7-76113E27851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90C7411-10B7-B548-ACD3-1BDB645E474F}"/>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C6965A9-09A8-1142-A160-B8908D41C037}"/>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27566EA-0967-A640-9806-214AF66B3248}"/>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99F8558-BFA0-AC45-BED0-5ED10EF58BB8}"/>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F23DF8A-86AC-9149-A3F4-F16DE6246B3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02091A4-D7F4-AC45-8248-523B0E99BAAC}"/>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1CA83CF-3189-2448-BA61-1233E770FAD0}"/>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0CF00C1-1FF0-674B-92ED-20220E00D80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C6FAB69-EAAF-5B45-A462-A3B313258443}"/>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87D70F99-7433-4DF9-8A75-D14E709BD28E}"/>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91E7E9AA-4F57-411A-BA90-E516AE0CB65F}"/>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351583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1">
            <a:extLst>
              <a:ext uri="{FF2B5EF4-FFF2-40B4-BE49-F238E27FC236}">
                <a16:creationId xmlns:a16="http://schemas.microsoft.com/office/drawing/2014/main" id="{10BD8949-68E2-4BF7-BE8D-15C8F4DD248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2" name="Slide Number Placeholder 2">
            <a:extLst>
              <a:ext uri="{FF2B5EF4-FFF2-40B4-BE49-F238E27FC236}">
                <a16:creationId xmlns:a16="http://schemas.microsoft.com/office/drawing/2014/main" id="{B52E3205-B132-4757-8DE9-06FFDB8CAA2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0936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Light Title and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454387"/>
            <a:ext cx="9887834" cy="844095"/>
          </a:xfrm>
        </p:spPr>
        <p:txBody>
          <a:bodyPr vert="horz" lIns="0" tIns="45720" rIns="0" bIns="45720" rtlCol="0" anchor="b">
            <a:noAutofit/>
          </a:bodyPr>
          <a:lstStyle>
            <a:lvl1pPr>
              <a:lnSpc>
                <a:spcPct val="100000"/>
              </a:lnSpc>
              <a:defRPr lang="en-US" sz="36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162498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pic>
        <p:nvPicPr>
          <p:cNvPr id="16" name="Picture 15">
            <a:extLst>
              <a:ext uri="{FF2B5EF4-FFF2-40B4-BE49-F238E27FC236}">
                <a16:creationId xmlns:a16="http://schemas.microsoft.com/office/drawing/2014/main" id="{47A547B5-0C5C-B44B-81D5-1A29EC87DF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8" name="Picture 17">
            <a:extLst>
              <a:ext uri="{FF2B5EF4-FFF2-40B4-BE49-F238E27FC236}">
                <a16:creationId xmlns:a16="http://schemas.microsoft.com/office/drawing/2014/main" id="{D66E17ED-E464-FF4B-8EE8-EC1ACE7602A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9" name="Rectangle 18">
            <a:extLst>
              <a:ext uri="{FF2B5EF4-FFF2-40B4-BE49-F238E27FC236}">
                <a16:creationId xmlns:a16="http://schemas.microsoft.com/office/drawing/2014/main" id="{23B5361A-52DE-C248-A0D1-A3FCA3761D1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6EE9676-981A-5646-BBD0-DBC686E28CE6}"/>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B6B35EA-D1A9-DB4B-A3FE-80D1A13052E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EF5CF40-DFAA-AD49-AFDE-25293CBE481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C23B92C-DA11-2B43-A456-3D693973DF2C}"/>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7F588607-457F-614D-BB86-144501FF43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A9DB26B-EDF2-9442-A222-2F806F3484C1}"/>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EB70787-2278-394E-9576-3C0B821E74AD}"/>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106B5AF-295E-D449-B3CD-6FA43301E950}"/>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C733623-D4D2-A144-A0B8-50570CA7DB1D}"/>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B3C1B86-55ED-F54A-937C-18D573E9818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71ADDB3-5A2B-3B46-A769-916BFDA32ED8}"/>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3CAA05D-216D-B94C-94FE-118A007AF66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89A2CCD-68BD-2242-88C6-E0210D52E9B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D95227B0-653F-574D-8498-D578751122F1}"/>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ooter Placeholder 1">
            <a:extLst>
              <a:ext uri="{FF2B5EF4-FFF2-40B4-BE49-F238E27FC236}">
                <a16:creationId xmlns:a16="http://schemas.microsoft.com/office/drawing/2014/main" id="{73FF8A49-5EC5-403D-8C47-8E1D38AB24A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5" name="Slide Number Placeholder 2">
            <a:extLst>
              <a:ext uri="{FF2B5EF4-FFF2-40B4-BE49-F238E27FC236}">
                <a16:creationId xmlns:a16="http://schemas.microsoft.com/office/drawing/2014/main" id="{ABB3A59B-A211-4D80-A72A-90E59E21FFE0}"/>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738523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Light blank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09582B0-5C98-5B49-9CEB-6D78A4D59D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3" name="Picture 12">
            <a:extLst>
              <a:ext uri="{FF2B5EF4-FFF2-40B4-BE49-F238E27FC236}">
                <a16:creationId xmlns:a16="http://schemas.microsoft.com/office/drawing/2014/main" id="{E3FBADED-2631-C54E-83D1-582DCC12575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4" name="Rectangle 13">
            <a:extLst>
              <a:ext uri="{FF2B5EF4-FFF2-40B4-BE49-F238E27FC236}">
                <a16:creationId xmlns:a16="http://schemas.microsoft.com/office/drawing/2014/main" id="{C90E421E-EF03-D146-A30B-350D0834A38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D9F290-3665-E44B-9074-9E38F5B19C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165D984-7451-4549-A162-E10AFAE86587}"/>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E3D6753-86C3-BC4E-A09C-F0354C73837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41F96DF-C458-1247-B73A-6BAC1B80750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C0D9318-3D2B-194E-BAB4-1FEBA3CF5608}"/>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35EDAC8-1207-CB40-9796-55C5715A2F6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E8AE966-63DD-BA4F-B82C-7749B287C01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86A2ED8-2C22-0540-A534-8102217EEF9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A4258C3-A0D1-984D-8714-D77BF9F06135}"/>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D239181-4C45-E943-BD20-6C6A656B0F0B}"/>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0007285-D70F-4644-A863-F40486CF745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D7003CC-D432-964A-8F71-F43CF6000A1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CDB6991-EAE6-0249-9C9C-76C029466C2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1B75A7F-C7CD-6F47-AF88-E6F471C5F8A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Footer Placeholder 1">
            <a:extLst>
              <a:ext uri="{FF2B5EF4-FFF2-40B4-BE49-F238E27FC236}">
                <a16:creationId xmlns:a16="http://schemas.microsoft.com/office/drawing/2014/main" id="{A9FD57BA-B19E-46EB-9488-7216BBD4998F}"/>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0" name="Slide Number Placeholder 2">
            <a:extLst>
              <a:ext uri="{FF2B5EF4-FFF2-40B4-BE49-F238E27FC236}">
                <a16:creationId xmlns:a16="http://schemas.microsoft.com/office/drawing/2014/main" id="{2D641D67-8B99-476A-B500-08597363CF8D}"/>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51202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Light Title and numbered lis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8"/>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1"/>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4"/>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7"/>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3"/>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Two</a:t>
            </a:r>
          </a:p>
          <a:p>
            <a:pPr lvl="0"/>
            <a:endParaRPr lang="en-US"/>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8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77"/>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6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Five</a:t>
            </a:r>
          </a:p>
        </p:txBody>
      </p:sp>
      <p:sp>
        <p:nvSpPr>
          <p:cNvPr id="29" name="Text Placeholder 5">
            <a:extLst>
              <a:ext uri="{FF2B5EF4-FFF2-40B4-BE49-F238E27FC236}">
                <a16:creationId xmlns:a16="http://schemas.microsoft.com/office/drawing/2014/main" id="{0EC907BF-0F79-AE40-A0E1-10EDEEBBAE51}"/>
              </a:ext>
            </a:extLst>
          </p:cNvPr>
          <p:cNvSpPr>
            <a:spLocks noGrp="1"/>
          </p:cNvSpPr>
          <p:nvPr>
            <p:ph type="body" sz="quarter" idx="22" hasCustomPrompt="1"/>
          </p:nvPr>
        </p:nvSpPr>
        <p:spPr>
          <a:xfrm>
            <a:off x="1461153" y="4898861"/>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6</a:t>
            </a:r>
          </a:p>
        </p:txBody>
      </p:sp>
      <p:sp>
        <p:nvSpPr>
          <p:cNvPr id="30" name="Text Placeholder 2">
            <a:extLst>
              <a:ext uri="{FF2B5EF4-FFF2-40B4-BE49-F238E27FC236}">
                <a16:creationId xmlns:a16="http://schemas.microsoft.com/office/drawing/2014/main" id="{6D1BD307-5E4B-9647-A402-54CF30BEC3C6}"/>
              </a:ext>
            </a:extLst>
          </p:cNvPr>
          <p:cNvSpPr>
            <a:spLocks noGrp="1"/>
          </p:cNvSpPr>
          <p:nvPr>
            <p:ph type="body" idx="23" hasCustomPrompt="1"/>
          </p:nvPr>
        </p:nvSpPr>
        <p:spPr>
          <a:xfrm>
            <a:off x="2064470" y="489886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Six</a:t>
            </a:r>
          </a:p>
        </p:txBody>
      </p:sp>
      <p:pic>
        <p:nvPicPr>
          <p:cNvPr id="32" name="Picture 31">
            <a:extLst>
              <a:ext uri="{FF2B5EF4-FFF2-40B4-BE49-F238E27FC236}">
                <a16:creationId xmlns:a16="http://schemas.microsoft.com/office/drawing/2014/main" id="{A6118CDE-3280-1F47-BB66-B10DC26C7C3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3" name="Picture 32">
            <a:extLst>
              <a:ext uri="{FF2B5EF4-FFF2-40B4-BE49-F238E27FC236}">
                <a16:creationId xmlns:a16="http://schemas.microsoft.com/office/drawing/2014/main" id="{FD889B61-7854-C643-BB7D-2AC07384290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34" name="Rectangle 33">
            <a:extLst>
              <a:ext uri="{FF2B5EF4-FFF2-40B4-BE49-F238E27FC236}">
                <a16:creationId xmlns:a16="http://schemas.microsoft.com/office/drawing/2014/main" id="{A65FE340-5C70-734B-A6AE-B3F1485C0C01}"/>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73151924-AD3F-B44D-9597-BC0751EDD06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C341B24B-0346-7E4B-9B3B-C2D5BE8E1F09}"/>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E66956E-FD9E-ED48-9C23-0166642D674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CB18880D-854B-4E41-85E8-8BB63385E64D}"/>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8564846-91BD-B24F-8698-6633661D862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8F39EAAF-F84D-6D46-B5DC-B1247608547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0B48D64-4ABB-7E41-BB4D-ECBEAF9D189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74B9466C-A07C-C047-8DD0-BBF5F3CC6550}"/>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0FBF0458-F79D-C94A-91BA-E4561670DFCA}"/>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283D95F-165C-334A-98C9-E4B187E5326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7F9FB272-EA4C-C240-9F08-2E3E3407E12D}"/>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AEF99E81-9BCF-A343-BD81-0086813E549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9512483F-5870-A746-8EB6-7AEF5D281FD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A3C7190F-F15C-F84F-8E11-5C79A541D54A}"/>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ooter Placeholder 1">
            <a:extLst>
              <a:ext uri="{FF2B5EF4-FFF2-40B4-BE49-F238E27FC236}">
                <a16:creationId xmlns:a16="http://schemas.microsoft.com/office/drawing/2014/main" id="{E3F5C910-245D-406A-8D81-30E004DF2502}"/>
              </a:ext>
            </a:extLst>
          </p:cNvPr>
          <p:cNvSpPr>
            <a:spLocks noGrp="1"/>
          </p:cNvSpPr>
          <p:nvPr>
            <p:ph type="ftr" sz="quarter" idx="24"/>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50" name="Slide Number Placeholder 2">
            <a:extLst>
              <a:ext uri="{FF2B5EF4-FFF2-40B4-BE49-F238E27FC236}">
                <a16:creationId xmlns:a16="http://schemas.microsoft.com/office/drawing/2014/main" id="{A81F3D2A-1317-45EB-BEAE-5DCE3D024397}"/>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060603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ue Title and numbered list">
    <p:bg>
      <p:bgPr>
        <a:solidFill>
          <a:srgbClr val="0072BC"/>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lnSpc>
                <a:spcPct val="100000"/>
              </a:lnSpc>
              <a:defRPr lang="en-US" sz="4400" b="1" i="0" baseline="0">
                <a:solidFill>
                  <a:schemeClr val="bg1"/>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8"/>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1"/>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4"/>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7"/>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3"/>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Two</a:t>
            </a:r>
          </a:p>
          <a:p>
            <a:pPr lvl="0"/>
            <a:endParaRPr lang="en-US"/>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8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77"/>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6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Five</a:t>
            </a:r>
          </a:p>
        </p:txBody>
      </p:sp>
      <p:sp>
        <p:nvSpPr>
          <p:cNvPr id="28" name="Text Placeholder 5">
            <a:extLst>
              <a:ext uri="{FF2B5EF4-FFF2-40B4-BE49-F238E27FC236}">
                <a16:creationId xmlns:a16="http://schemas.microsoft.com/office/drawing/2014/main" id="{0EC907BF-0F79-AE40-A0E1-10EDEEBBAE51}"/>
              </a:ext>
            </a:extLst>
          </p:cNvPr>
          <p:cNvSpPr>
            <a:spLocks noGrp="1"/>
          </p:cNvSpPr>
          <p:nvPr>
            <p:ph type="body" sz="quarter" idx="21" hasCustomPrompt="1"/>
          </p:nvPr>
        </p:nvSpPr>
        <p:spPr>
          <a:xfrm>
            <a:off x="1461153" y="4898861"/>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6</a:t>
            </a:r>
          </a:p>
        </p:txBody>
      </p:sp>
      <p:sp>
        <p:nvSpPr>
          <p:cNvPr id="29" name="Text Placeholder 2">
            <a:extLst>
              <a:ext uri="{FF2B5EF4-FFF2-40B4-BE49-F238E27FC236}">
                <a16:creationId xmlns:a16="http://schemas.microsoft.com/office/drawing/2014/main" id="{6D1BD307-5E4B-9647-A402-54CF30BEC3C6}"/>
              </a:ext>
            </a:extLst>
          </p:cNvPr>
          <p:cNvSpPr>
            <a:spLocks noGrp="1"/>
          </p:cNvSpPr>
          <p:nvPr>
            <p:ph type="body" idx="22" hasCustomPrompt="1"/>
          </p:nvPr>
        </p:nvSpPr>
        <p:spPr>
          <a:xfrm>
            <a:off x="2064470" y="489886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Six</a:t>
            </a:r>
          </a:p>
        </p:txBody>
      </p:sp>
      <p:pic>
        <p:nvPicPr>
          <p:cNvPr id="32" name="Picture 31">
            <a:extLst>
              <a:ext uri="{FF2B5EF4-FFF2-40B4-BE49-F238E27FC236}">
                <a16:creationId xmlns:a16="http://schemas.microsoft.com/office/drawing/2014/main" id="{448EC8D6-CB9C-424A-9FA2-055EDF34DF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3" name="Picture 32">
            <a:extLst>
              <a:ext uri="{FF2B5EF4-FFF2-40B4-BE49-F238E27FC236}">
                <a16:creationId xmlns:a16="http://schemas.microsoft.com/office/drawing/2014/main" id="{A914CD12-A656-6E48-80DB-61487C5FD5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34" name="Rectangle 33">
            <a:extLst>
              <a:ext uri="{FF2B5EF4-FFF2-40B4-BE49-F238E27FC236}">
                <a16:creationId xmlns:a16="http://schemas.microsoft.com/office/drawing/2014/main" id="{D682B938-2FEE-B140-B7B9-3BBBD8AE15B9}"/>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41F7D3D4-420B-5A4D-A02A-B4C26ABA599D}"/>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CB70BEF-22FF-8548-A829-9A558CDDE0FC}"/>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BB497727-6A49-AA4B-9A89-A017FB11C29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EEAD65F9-C9C5-8744-A258-E39D978AFAF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477DFC01-AC80-404F-9BAD-4D511956BDFF}"/>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66838544-610D-FE49-9880-56738304A93B}"/>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75E289E-96A7-3D44-9017-8D38E0D2B99D}"/>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39C6B992-0461-AE49-B982-85E3B071FAA2}"/>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53F1C586-02E1-3D46-8CD1-9260D6938932}"/>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F1DE06A4-3423-5D43-895C-DD579CB1BDC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010DA86E-230C-4246-A0D0-C8C431ED932B}"/>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3F9F0728-2558-D344-9F66-25B8C62EAA92}"/>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BB98769F-C77E-EE4C-B19A-30B3AABCA58F}"/>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79671FE-FE23-0A40-8EC0-CDE25114169A}"/>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ooter Placeholder 2">
            <a:extLst>
              <a:ext uri="{FF2B5EF4-FFF2-40B4-BE49-F238E27FC236}">
                <a16:creationId xmlns:a16="http://schemas.microsoft.com/office/drawing/2014/main" id="{E70FF4AF-99EE-40DD-8D40-E7E573D1E902}"/>
              </a:ext>
            </a:extLst>
          </p:cNvPr>
          <p:cNvSpPr>
            <a:spLocks noGrp="1"/>
          </p:cNvSpPr>
          <p:nvPr>
            <p:ph type="ftr" sz="quarter" idx="23"/>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50" name="Slide Number Placeholder 3">
            <a:extLst>
              <a:ext uri="{FF2B5EF4-FFF2-40B4-BE49-F238E27FC236}">
                <a16:creationId xmlns:a16="http://schemas.microsoft.com/office/drawing/2014/main" id="{175D89F6-A82B-47D0-8279-AE8105FF9A9F}"/>
              </a:ext>
            </a:extLst>
          </p:cNvPr>
          <p:cNvSpPr>
            <a:spLocks noGrp="1"/>
          </p:cNvSpPr>
          <p:nvPr>
            <p:ph type="sldNum" sz="quarter" idx="24"/>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100369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Light Quote">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tx2"/>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rgbClr val="0072BC"/>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4" name="Picture 13">
            <a:extLst>
              <a:ext uri="{FF2B5EF4-FFF2-40B4-BE49-F238E27FC236}">
                <a16:creationId xmlns:a16="http://schemas.microsoft.com/office/drawing/2014/main" id="{74172CDB-EBD4-534C-B1A2-5E89130E16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5" name="Picture 14">
            <a:extLst>
              <a:ext uri="{FF2B5EF4-FFF2-40B4-BE49-F238E27FC236}">
                <a16:creationId xmlns:a16="http://schemas.microsoft.com/office/drawing/2014/main" id="{DD732514-AA9A-404C-A85C-AA8542F2802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6" name="Rectangle 15">
            <a:extLst>
              <a:ext uri="{FF2B5EF4-FFF2-40B4-BE49-F238E27FC236}">
                <a16:creationId xmlns:a16="http://schemas.microsoft.com/office/drawing/2014/main" id="{1F175938-1A68-CD49-9D69-556A0B83E608}"/>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01EA5A7-B426-CF44-A2DD-647865E332E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13C0011-44D7-BA4B-9DEA-94B292F529E2}"/>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0803AFB-6D48-034C-A827-0B078C738C9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E2D8FA7-441F-6647-B5B6-C5BEC348EE8E}"/>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1B11A85-9214-D549-8F90-7741F0B7BF02}"/>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2858CBC-805D-164D-9C64-23BF3D8DEE16}"/>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1F292EB-7640-6043-AA2E-7E439774F12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5E0775C-0C99-134D-AA08-AA3004258E01}"/>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138012D-A7A7-9B4C-BA3D-6868EF9D1B66}"/>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26DBB48-BD2D-A848-93AC-B744A8EF9A61}"/>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87E58CE-C5A4-3542-9789-06CE4898967F}"/>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B488246-C634-D449-B130-ECA87DA27A9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B7FB31C6-8715-CC47-A66C-CF829614A516}"/>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CF0A567-0DE7-3D4C-8A08-7ECD08F508C3}"/>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Footer Placeholder 1">
            <a:extLst>
              <a:ext uri="{FF2B5EF4-FFF2-40B4-BE49-F238E27FC236}">
                <a16:creationId xmlns:a16="http://schemas.microsoft.com/office/drawing/2014/main" id="{76209BB1-E289-4B1B-994E-FE0F8A539F30}"/>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7" name="Slide Number Placeholder 2">
            <a:extLst>
              <a:ext uri="{FF2B5EF4-FFF2-40B4-BE49-F238E27FC236}">
                <a16:creationId xmlns:a16="http://schemas.microsoft.com/office/drawing/2014/main" id="{61D89F0A-DDE7-4E0B-A744-BF7C3964184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8641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ist or Detailed 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9" name="Rettangolo 12">
            <a:extLst>
              <a:ext uri="{FF2B5EF4-FFF2-40B4-BE49-F238E27FC236}">
                <a16:creationId xmlns:a16="http://schemas.microsoft.com/office/drawing/2014/main" id="{8D7E210D-1605-3C4D-89B4-246393E3907A}"/>
              </a:ext>
            </a:extLst>
          </p:cNvPr>
          <p:cNvSpPr/>
          <p:nvPr userDrawn="1"/>
        </p:nvSpPr>
        <p:spPr bwMode="gray">
          <a:xfrm>
            <a:off x="7258816" y="2291794"/>
            <a:ext cx="2275931" cy="4010847"/>
          </a:xfrm>
          <a:prstGeom prst="rect">
            <a:avLst/>
          </a:prstGeom>
          <a:solidFill>
            <a:srgbClr val="E0E9FE">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5" name="Rettangolo 13">
            <a:extLst>
              <a:ext uri="{FF2B5EF4-FFF2-40B4-BE49-F238E27FC236}">
                <a16:creationId xmlns:a16="http://schemas.microsoft.com/office/drawing/2014/main" id="{9D6FD498-B67B-BC43-A7D5-C57E47295E37}"/>
              </a:ext>
            </a:extLst>
          </p:cNvPr>
          <p:cNvSpPr/>
          <p:nvPr userDrawn="1"/>
        </p:nvSpPr>
        <p:spPr bwMode="gray">
          <a:xfrm>
            <a:off x="4943880" y="2291793"/>
            <a:ext cx="2275931" cy="4013531"/>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6" name="Rettangolo 11">
            <a:extLst>
              <a:ext uri="{FF2B5EF4-FFF2-40B4-BE49-F238E27FC236}">
                <a16:creationId xmlns:a16="http://schemas.microsoft.com/office/drawing/2014/main" id="{8BB3C482-0457-1C4D-AB09-8A53A3442056}"/>
              </a:ext>
            </a:extLst>
          </p:cNvPr>
          <p:cNvSpPr/>
          <p:nvPr userDrawn="1"/>
        </p:nvSpPr>
        <p:spPr bwMode="gray">
          <a:xfrm>
            <a:off x="2617368" y="2291794"/>
            <a:ext cx="2275931" cy="4013540"/>
          </a:xfrm>
          <a:prstGeom prst="rect">
            <a:avLst/>
          </a:prstGeom>
          <a:solidFill>
            <a:srgbClr val="E0E9FE">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8" name="Rettangolo 2">
            <a:extLst>
              <a:ext uri="{FF2B5EF4-FFF2-40B4-BE49-F238E27FC236}">
                <a16:creationId xmlns:a16="http://schemas.microsoft.com/office/drawing/2014/main" id="{FA48E2D9-E75F-EF4C-B71B-C867B4A8407A}"/>
              </a:ext>
            </a:extLst>
          </p:cNvPr>
          <p:cNvSpPr/>
          <p:nvPr userDrawn="1"/>
        </p:nvSpPr>
        <p:spPr bwMode="gray">
          <a:xfrm>
            <a:off x="-22644" y="2291793"/>
            <a:ext cx="2601008" cy="4013545"/>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23" name="Rettangolo 14">
            <a:extLst>
              <a:ext uri="{FF2B5EF4-FFF2-40B4-BE49-F238E27FC236}">
                <a16:creationId xmlns:a16="http://schemas.microsoft.com/office/drawing/2014/main" id="{A0D8093A-2A7D-4840-80DB-9DED699A27A4}"/>
              </a:ext>
            </a:extLst>
          </p:cNvPr>
          <p:cNvSpPr/>
          <p:nvPr userDrawn="1"/>
        </p:nvSpPr>
        <p:spPr bwMode="gray">
          <a:xfrm>
            <a:off x="9631627" y="2291794"/>
            <a:ext cx="2651966" cy="4010844"/>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cxnSp>
        <p:nvCxnSpPr>
          <p:cNvPr id="25" name="Connettore 1 20">
            <a:extLst>
              <a:ext uri="{FF2B5EF4-FFF2-40B4-BE49-F238E27FC236}">
                <a16:creationId xmlns:a16="http://schemas.microsoft.com/office/drawing/2014/main" id="{3A3F8C86-7E96-6A4B-82E1-997D65127393}"/>
              </a:ext>
            </a:extLst>
          </p:cNvPr>
          <p:cNvCxnSpPr/>
          <p:nvPr userDrawn="1"/>
        </p:nvCxnSpPr>
        <p:spPr bwMode="gray">
          <a:xfrm>
            <a:off x="0" y="2291794"/>
            <a:ext cx="12192000" cy="0"/>
          </a:xfrm>
          <a:prstGeom prst="line">
            <a:avLst/>
          </a:prstGeom>
          <a:ln w="19050" cap="rnd">
            <a:solidFill>
              <a:srgbClr val="0072BC"/>
            </a:solidFill>
            <a:prstDash val="solid"/>
            <a:round/>
            <a:tailEnd type="none" w="med" len="lg"/>
          </a:ln>
        </p:spPr>
        <p:style>
          <a:lnRef idx="1">
            <a:schemeClr val="accent1"/>
          </a:lnRef>
          <a:fillRef idx="0">
            <a:schemeClr val="accent1"/>
          </a:fillRef>
          <a:effectRef idx="0">
            <a:schemeClr val="accent1"/>
          </a:effectRef>
          <a:fontRef idx="minor">
            <a:schemeClr val="tx1"/>
          </a:fontRef>
        </p:style>
      </p:cxnSp>
      <p:sp>
        <p:nvSpPr>
          <p:cNvPr id="26" name="Ovale 15">
            <a:extLst>
              <a:ext uri="{FF2B5EF4-FFF2-40B4-BE49-F238E27FC236}">
                <a16:creationId xmlns:a16="http://schemas.microsoft.com/office/drawing/2014/main" id="{C9655A6A-AABE-5945-839D-6906F9CFB708}"/>
              </a:ext>
            </a:extLst>
          </p:cNvPr>
          <p:cNvSpPr/>
          <p:nvPr userDrawn="1"/>
        </p:nvSpPr>
        <p:spPr bwMode="gray">
          <a:xfrm>
            <a:off x="334963"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7" name="Ovale 16">
            <a:extLst>
              <a:ext uri="{FF2B5EF4-FFF2-40B4-BE49-F238E27FC236}">
                <a16:creationId xmlns:a16="http://schemas.microsoft.com/office/drawing/2014/main" id="{3F181688-153A-9B41-A6D5-3430A07A0E4D}"/>
              </a:ext>
            </a:extLst>
          </p:cNvPr>
          <p:cNvSpPr/>
          <p:nvPr userDrawn="1"/>
        </p:nvSpPr>
        <p:spPr bwMode="gray">
          <a:xfrm>
            <a:off x="2603601"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8" name="Ovale 17">
            <a:extLst>
              <a:ext uri="{FF2B5EF4-FFF2-40B4-BE49-F238E27FC236}">
                <a16:creationId xmlns:a16="http://schemas.microsoft.com/office/drawing/2014/main" id="{0FC03F87-728D-C949-AFB6-8F869BBE346F}"/>
              </a:ext>
            </a:extLst>
          </p:cNvPr>
          <p:cNvSpPr/>
          <p:nvPr userDrawn="1"/>
        </p:nvSpPr>
        <p:spPr bwMode="gray">
          <a:xfrm>
            <a:off x="4941687"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9" name="Ovale 18">
            <a:extLst>
              <a:ext uri="{FF2B5EF4-FFF2-40B4-BE49-F238E27FC236}">
                <a16:creationId xmlns:a16="http://schemas.microsoft.com/office/drawing/2014/main" id="{E559306D-AD0A-5844-89B8-89AD02A91B50}"/>
              </a:ext>
            </a:extLst>
          </p:cNvPr>
          <p:cNvSpPr/>
          <p:nvPr userDrawn="1"/>
        </p:nvSpPr>
        <p:spPr bwMode="gray">
          <a:xfrm>
            <a:off x="7256624"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30" name="Ovale 19">
            <a:extLst>
              <a:ext uri="{FF2B5EF4-FFF2-40B4-BE49-F238E27FC236}">
                <a16:creationId xmlns:a16="http://schemas.microsoft.com/office/drawing/2014/main" id="{7603344C-E703-0444-9DA8-EADF26EE2CDD}"/>
              </a:ext>
            </a:extLst>
          </p:cNvPr>
          <p:cNvSpPr/>
          <p:nvPr userDrawn="1"/>
        </p:nvSpPr>
        <p:spPr bwMode="gray">
          <a:xfrm>
            <a:off x="9629434"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32" name="Text Placeholder 10">
            <a:extLst>
              <a:ext uri="{FF2B5EF4-FFF2-40B4-BE49-F238E27FC236}">
                <a16:creationId xmlns:a16="http://schemas.microsoft.com/office/drawing/2014/main" id="{6FAA16D5-7CB0-764B-85F9-3E1CC61799F7}"/>
              </a:ext>
            </a:extLst>
          </p:cNvPr>
          <p:cNvSpPr>
            <a:spLocks noGrp="1"/>
          </p:cNvSpPr>
          <p:nvPr>
            <p:ph type="body" sz="quarter" idx="13" hasCustomPrompt="1"/>
          </p:nvPr>
        </p:nvSpPr>
        <p:spPr>
          <a:xfrm>
            <a:off x="334964"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3" name="Text Placeholder 10">
            <a:extLst>
              <a:ext uri="{FF2B5EF4-FFF2-40B4-BE49-F238E27FC236}">
                <a16:creationId xmlns:a16="http://schemas.microsoft.com/office/drawing/2014/main" id="{58F49EA6-3DF1-E448-96D8-FC44B87EF86E}"/>
              </a:ext>
            </a:extLst>
          </p:cNvPr>
          <p:cNvSpPr>
            <a:spLocks noGrp="1"/>
          </p:cNvSpPr>
          <p:nvPr>
            <p:ph type="body" sz="quarter" idx="14" hasCustomPrompt="1"/>
          </p:nvPr>
        </p:nvSpPr>
        <p:spPr>
          <a:xfrm>
            <a:off x="334964"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4" name="Text Placeholder 10">
            <a:extLst>
              <a:ext uri="{FF2B5EF4-FFF2-40B4-BE49-F238E27FC236}">
                <a16:creationId xmlns:a16="http://schemas.microsoft.com/office/drawing/2014/main" id="{58BEF371-D823-024D-9D80-3F282371CE5D}"/>
              </a:ext>
            </a:extLst>
          </p:cNvPr>
          <p:cNvSpPr>
            <a:spLocks noGrp="1"/>
          </p:cNvSpPr>
          <p:nvPr>
            <p:ph type="body" sz="quarter" idx="15" hasCustomPrompt="1"/>
          </p:nvPr>
        </p:nvSpPr>
        <p:spPr>
          <a:xfrm>
            <a:off x="2680599"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5" name="Text Placeholder 10">
            <a:extLst>
              <a:ext uri="{FF2B5EF4-FFF2-40B4-BE49-F238E27FC236}">
                <a16:creationId xmlns:a16="http://schemas.microsoft.com/office/drawing/2014/main" id="{EC812D56-EC65-D540-958A-FA2F89822648}"/>
              </a:ext>
            </a:extLst>
          </p:cNvPr>
          <p:cNvSpPr>
            <a:spLocks noGrp="1"/>
          </p:cNvSpPr>
          <p:nvPr>
            <p:ph type="body" sz="quarter" idx="16" hasCustomPrompt="1"/>
          </p:nvPr>
        </p:nvSpPr>
        <p:spPr>
          <a:xfrm>
            <a:off x="2680599"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6" name="Text Placeholder 10">
            <a:extLst>
              <a:ext uri="{FF2B5EF4-FFF2-40B4-BE49-F238E27FC236}">
                <a16:creationId xmlns:a16="http://schemas.microsoft.com/office/drawing/2014/main" id="{A3491F57-8BAC-714C-9624-107ED75F86A6}"/>
              </a:ext>
            </a:extLst>
          </p:cNvPr>
          <p:cNvSpPr>
            <a:spLocks noGrp="1"/>
          </p:cNvSpPr>
          <p:nvPr>
            <p:ph type="body" sz="quarter" idx="17" hasCustomPrompt="1"/>
          </p:nvPr>
        </p:nvSpPr>
        <p:spPr>
          <a:xfrm>
            <a:off x="5026234"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7" name="Text Placeholder 10">
            <a:extLst>
              <a:ext uri="{FF2B5EF4-FFF2-40B4-BE49-F238E27FC236}">
                <a16:creationId xmlns:a16="http://schemas.microsoft.com/office/drawing/2014/main" id="{32FFFAD7-335C-114E-A3DF-8C85474B08F1}"/>
              </a:ext>
            </a:extLst>
          </p:cNvPr>
          <p:cNvSpPr>
            <a:spLocks noGrp="1"/>
          </p:cNvSpPr>
          <p:nvPr>
            <p:ph type="body" sz="quarter" idx="18" hasCustomPrompt="1"/>
          </p:nvPr>
        </p:nvSpPr>
        <p:spPr>
          <a:xfrm>
            <a:off x="5026234"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8" name="Text Placeholder 10">
            <a:extLst>
              <a:ext uri="{FF2B5EF4-FFF2-40B4-BE49-F238E27FC236}">
                <a16:creationId xmlns:a16="http://schemas.microsoft.com/office/drawing/2014/main" id="{2BE3D9C6-8435-914F-8176-CEBABDA5D051}"/>
              </a:ext>
            </a:extLst>
          </p:cNvPr>
          <p:cNvSpPr>
            <a:spLocks noGrp="1"/>
          </p:cNvSpPr>
          <p:nvPr>
            <p:ph type="body" sz="quarter" idx="19" hasCustomPrompt="1"/>
          </p:nvPr>
        </p:nvSpPr>
        <p:spPr>
          <a:xfrm>
            <a:off x="7332112"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9" name="Text Placeholder 10">
            <a:extLst>
              <a:ext uri="{FF2B5EF4-FFF2-40B4-BE49-F238E27FC236}">
                <a16:creationId xmlns:a16="http://schemas.microsoft.com/office/drawing/2014/main" id="{1F5F4C82-740B-6841-B626-99CFF7240E1C}"/>
              </a:ext>
            </a:extLst>
          </p:cNvPr>
          <p:cNvSpPr>
            <a:spLocks noGrp="1"/>
          </p:cNvSpPr>
          <p:nvPr>
            <p:ph type="body" sz="quarter" idx="20" hasCustomPrompt="1"/>
          </p:nvPr>
        </p:nvSpPr>
        <p:spPr>
          <a:xfrm>
            <a:off x="7332112"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40" name="Text Placeholder 10">
            <a:extLst>
              <a:ext uri="{FF2B5EF4-FFF2-40B4-BE49-F238E27FC236}">
                <a16:creationId xmlns:a16="http://schemas.microsoft.com/office/drawing/2014/main" id="{742F10E2-48E8-B247-B474-03B9D9747528}"/>
              </a:ext>
            </a:extLst>
          </p:cNvPr>
          <p:cNvSpPr>
            <a:spLocks noGrp="1"/>
          </p:cNvSpPr>
          <p:nvPr>
            <p:ph type="body" sz="quarter" idx="21" hasCustomPrompt="1"/>
          </p:nvPr>
        </p:nvSpPr>
        <p:spPr>
          <a:xfrm>
            <a:off x="9744008"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41" name="Text Placeholder 10">
            <a:extLst>
              <a:ext uri="{FF2B5EF4-FFF2-40B4-BE49-F238E27FC236}">
                <a16:creationId xmlns:a16="http://schemas.microsoft.com/office/drawing/2014/main" id="{63AEC88B-CAA8-984E-B997-741628F040CE}"/>
              </a:ext>
            </a:extLst>
          </p:cNvPr>
          <p:cNvSpPr>
            <a:spLocks noGrp="1"/>
          </p:cNvSpPr>
          <p:nvPr>
            <p:ph type="body" sz="quarter" idx="22" hasCustomPrompt="1"/>
          </p:nvPr>
        </p:nvSpPr>
        <p:spPr>
          <a:xfrm>
            <a:off x="9744008"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pic>
        <p:nvPicPr>
          <p:cNvPr id="31" name="Picture 30" descr="Icon&#10;&#10;Description automatically generated">
            <a:extLst>
              <a:ext uri="{FF2B5EF4-FFF2-40B4-BE49-F238E27FC236}">
                <a16:creationId xmlns:a16="http://schemas.microsoft.com/office/drawing/2014/main" id="{437C7330-F420-4B70-ADA5-DD7297F266C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89224653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Blue Quote">
    <p:bg>
      <p:bgPr>
        <a:solidFill>
          <a:schemeClr val="tx2"/>
        </a:solidFill>
        <a:effectLst/>
      </p:bgPr>
    </p:bg>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bg1"/>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chemeClr val="bg1"/>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3" name="Picture 12">
            <a:extLst>
              <a:ext uri="{FF2B5EF4-FFF2-40B4-BE49-F238E27FC236}">
                <a16:creationId xmlns:a16="http://schemas.microsoft.com/office/drawing/2014/main" id="{8F0715ED-D026-7744-A499-C22B489E1A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67D56932-8FD8-5246-8A08-3C859F6C41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5" name="Rectangle 14">
            <a:extLst>
              <a:ext uri="{FF2B5EF4-FFF2-40B4-BE49-F238E27FC236}">
                <a16:creationId xmlns:a16="http://schemas.microsoft.com/office/drawing/2014/main" id="{3837C4CF-1CD5-8744-9661-531A6004F9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D066D0A-0D84-554E-AF30-92AF81C7504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90C1C56-9407-8641-BD8F-0AD62D8C39C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1B02428-5F77-7847-A5C1-D5004E6B71B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D8E9F1D-39EC-4741-891C-9B25148B92A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9F1CBE-E6FD-464C-A0B0-9C0FD7DD04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FC76549-B64C-824A-8508-BF37A1F4D1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E807C2A-85BA-DA42-8586-C6DC9441530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E7E1141-238D-1145-9552-334B4274E9B6}"/>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7F5F19E-026E-634A-BC88-8220AA4F81A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10267C0-956A-7849-89F9-CCA7C4ADB23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AD26535-A342-5847-A0F8-D74E06242CF0}"/>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1AF9FED-F8DD-B044-A944-A60CC97B65F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15EAE73F-EE5A-8C42-AC9E-3C1EB3057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C5A9F0B-C7F7-7043-BED6-6DC917BA120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3E9AA87D-FA02-429A-A71B-1119D54D3528}"/>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7BA82566-9908-4CF7-8F89-B80A503BED31}"/>
              </a:ext>
            </a:extLst>
          </p:cNvPr>
          <p:cNvSpPr>
            <a:spLocks noGrp="1"/>
          </p:cNvSpPr>
          <p:nvPr>
            <p:ph type="sldNum" sz="quarter" idx="18"/>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653776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Light Title with two column ">
    <p:spTree>
      <p:nvGrpSpPr>
        <p:cNvPr id="1" name=""/>
        <p:cNvGrpSpPr/>
        <p:nvPr/>
      </p:nvGrpSpPr>
      <p:grpSpPr>
        <a:xfrm>
          <a:off x="0" y="0"/>
          <a:ext cx="0" cy="0"/>
          <a:chOff x="0" y="0"/>
          <a:chExt cx="0" cy="0"/>
        </a:xfrm>
      </p:grpSpPr>
      <p:grpSp>
        <p:nvGrpSpPr>
          <p:cNvPr id="16" name="Group 15"/>
          <p:cNvGrpSpPr/>
          <p:nvPr userDrawn="1"/>
        </p:nvGrpSpPr>
        <p:grpSpPr>
          <a:xfrm>
            <a:off x="6324599" y="4419600"/>
            <a:ext cx="5867402" cy="2438400"/>
            <a:chOff x="6324599" y="4419600"/>
            <a:chExt cx="5867402" cy="2438400"/>
          </a:xfrm>
        </p:grpSpPr>
        <p:pic>
          <p:nvPicPr>
            <p:cNvPr id="17" name="Picture 16">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18" name="Rectangle 17"/>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Two Content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502920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33">
            <a:extLst>
              <a:ext uri="{FF2B5EF4-FFF2-40B4-BE49-F238E27FC236}">
                <a16:creationId xmlns:a16="http://schemas.microsoft.com/office/drawing/2014/main" id="{0A188CAD-EDD5-0B4B-ACA6-7BB921B67304}"/>
              </a:ext>
            </a:extLst>
          </p:cNvPr>
          <p:cNvSpPr>
            <a:spLocks noGrp="1"/>
          </p:cNvSpPr>
          <p:nvPr>
            <p:ph type="body" sz="quarter" idx="18"/>
          </p:nvPr>
        </p:nvSpPr>
        <p:spPr>
          <a:xfrm>
            <a:off x="5949192" y="2289175"/>
            <a:ext cx="502920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2" name="Picture 21">
            <a:extLst>
              <a:ext uri="{FF2B5EF4-FFF2-40B4-BE49-F238E27FC236}">
                <a16:creationId xmlns:a16="http://schemas.microsoft.com/office/drawing/2014/main" id="{049AD828-BC4A-834E-BC71-724D9DEE7CC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3" name="Picture 22">
            <a:extLst>
              <a:ext uri="{FF2B5EF4-FFF2-40B4-BE49-F238E27FC236}">
                <a16:creationId xmlns:a16="http://schemas.microsoft.com/office/drawing/2014/main" id="{567FE46A-0283-8D4A-B59C-CC078225096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4" name="Rectangle 23">
            <a:extLst>
              <a:ext uri="{FF2B5EF4-FFF2-40B4-BE49-F238E27FC236}">
                <a16:creationId xmlns:a16="http://schemas.microsoft.com/office/drawing/2014/main" id="{26482073-F23B-A94A-8B45-AB7878FED597}"/>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776E3B2E-F739-5B43-8123-AB76DA8BE7ED}"/>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D71845C-6A59-204D-BC3D-4469076BB255}"/>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16F476E-E977-6541-8C12-A4B60F6B656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BCD6330-6F55-704F-947B-DA8C49ADB2B5}"/>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237208A-A869-614F-91F4-FB7098D55909}"/>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584D567-420B-2947-A6CA-68AFDBF16BD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4925DFA-2DBB-B840-A9B7-E380CB6659B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2036A400-AF28-9F45-8068-9D01D863E9D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0F146525-1060-4844-A4E9-060D89FC5C07}"/>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8C1B45E8-3777-004C-8AC9-FA29B9AC7AA3}"/>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9204AEAA-6C7A-E44B-9198-C93E20005AF1}"/>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0BC069F-2250-5449-A674-696DF8FB2883}"/>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D9B01CE8-E873-0047-989C-9377799C27B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68C144E-E958-3542-84CA-FA4714AAA707}"/>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Footer Placeholder 1">
            <a:extLst>
              <a:ext uri="{FF2B5EF4-FFF2-40B4-BE49-F238E27FC236}">
                <a16:creationId xmlns:a16="http://schemas.microsoft.com/office/drawing/2014/main" id="{AE5DD2C0-C6AF-4196-AC96-EEC4C718A31B}"/>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3" name="Slide Number Placeholder 2">
            <a:extLst>
              <a:ext uri="{FF2B5EF4-FFF2-40B4-BE49-F238E27FC236}">
                <a16:creationId xmlns:a16="http://schemas.microsoft.com/office/drawing/2014/main" id="{1B34369C-6587-4C54-97E6-4AEF5ED2FC77}"/>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72937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36">
                                            <p:txEl>
                                              <p:pRg st="0" end="0"/>
                                            </p:txEl>
                                          </p:spTgt>
                                        </p:tgtEl>
                                        <p:attrNameLst>
                                          <p:attrName>style.visibility</p:attrName>
                                        </p:attrNameLst>
                                      </p:cBhvr>
                                      <p:to>
                                        <p:strVal val="visible"/>
                                      </p:to>
                                    </p:set>
                                    <p:animEffect transition="in" filter="fade">
                                      <p:cBhvr>
                                        <p:cTn id="22" dur="500"/>
                                        <p:tgtEl>
                                          <p:spTgt spid="36">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36">
                                            <p:txEl>
                                              <p:pRg st="1" end="1"/>
                                            </p:txEl>
                                          </p:spTgt>
                                        </p:tgtEl>
                                        <p:attrNameLst>
                                          <p:attrName>style.visibility</p:attrName>
                                        </p:attrNameLst>
                                      </p:cBhvr>
                                      <p:to>
                                        <p:strVal val="visible"/>
                                      </p:to>
                                    </p:set>
                                    <p:animEffect transition="in" filter="fade">
                                      <p:cBhvr>
                                        <p:cTn id="25" dur="500"/>
                                        <p:tgtEl>
                                          <p:spTgt spid="36">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36">
                                            <p:txEl>
                                              <p:pRg st="2" end="2"/>
                                            </p:txEl>
                                          </p:spTgt>
                                        </p:tgtEl>
                                        <p:attrNameLst>
                                          <p:attrName>style.visibility</p:attrName>
                                        </p:attrNameLst>
                                      </p:cBhvr>
                                      <p:to>
                                        <p:strVal val="visible"/>
                                      </p:to>
                                    </p:set>
                                    <p:animEffect transition="in" filter="fade">
                                      <p:cBhvr>
                                        <p:cTn id="28" dur="500"/>
                                        <p:tgtEl>
                                          <p:spTgt spid="36">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36">
                                            <p:txEl>
                                              <p:pRg st="3" end="3"/>
                                            </p:txEl>
                                          </p:spTgt>
                                        </p:tgtEl>
                                        <p:attrNameLst>
                                          <p:attrName>style.visibility</p:attrName>
                                        </p:attrNameLst>
                                      </p:cBhvr>
                                      <p:to>
                                        <p:strVal val="visible"/>
                                      </p:to>
                                    </p:set>
                                    <p:animEffect transition="in" filter="fade">
                                      <p:cBhvr>
                                        <p:cTn id="31" dur="500"/>
                                        <p:tgtEl>
                                          <p:spTgt spid="36">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36">
                                            <p:txEl>
                                              <p:pRg st="4" end="4"/>
                                            </p:txEl>
                                          </p:spTgt>
                                        </p:tgtEl>
                                        <p:attrNameLst>
                                          <p:attrName>style.visibility</p:attrName>
                                        </p:attrNameLst>
                                      </p:cBhvr>
                                      <p:to>
                                        <p:strVal val="visible"/>
                                      </p:to>
                                    </p:set>
                                    <p:animEffect transition="in" filter="fade">
                                      <p:cBhvr>
                                        <p:cTn id="3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6" grpId="0" build="p">
        <p:tmplLst>
          <p:tmpl lvl="1">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Light Title with three column">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0" name="Rectangle 19"/>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Three Content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33">
            <a:extLst>
              <a:ext uri="{FF2B5EF4-FFF2-40B4-BE49-F238E27FC236}">
                <a16:creationId xmlns:a16="http://schemas.microsoft.com/office/drawing/2014/main" id="{8BB1C4CD-239E-1A45-BED4-F5593A57A275}"/>
              </a:ext>
            </a:extLst>
          </p:cNvPr>
          <p:cNvSpPr>
            <a:spLocks noGrp="1"/>
          </p:cNvSpPr>
          <p:nvPr>
            <p:ph type="body" sz="quarter" idx="18"/>
          </p:nvPr>
        </p:nvSpPr>
        <p:spPr>
          <a:xfrm>
            <a:off x="4237508"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33">
            <a:extLst>
              <a:ext uri="{FF2B5EF4-FFF2-40B4-BE49-F238E27FC236}">
                <a16:creationId xmlns:a16="http://schemas.microsoft.com/office/drawing/2014/main" id="{C944C2F4-C444-E840-AF85-154A3F44C6F0}"/>
              </a:ext>
            </a:extLst>
          </p:cNvPr>
          <p:cNvSpPr>
            <a:spLocks noGrp="1"/>
          </p:cNvSpPr>
          <p:nvPr>
            <p:ph type="body" sz="quarter" idx="19"/>
          </p:nvPr>
        </p:nvSpPr>
        <p:spPr>
          <a:xfrm>
            <a:off x="7706922"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4" name="Picture 23">
            <a:extLst>
              <a:ext uri="{FF2B5EF4-FFF2-40B4-BE49-F238E27FC236}">
                <a16:creationId xmlns:a16="http://schemas.microsoft.com/office/drawing/2014/main" id="{94879A25-767C-5F45-A747-8C84A9A3765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5" name="Picture 24">
            <a:extLst>
              <a:ext uri="{FF2B5EF4-FFF2-40B4-BE49-F238E27FC236}">
                <a16:creationId xmlns:a16="http://schemas.microsoft.com/office/drawing/2014/main" id="{F3643889-E37B-454C-A82F-9C1CA015912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6" name="Rectangle 25">
            <a:extLst>
              <a:ext uri="{FF2B5EF4-FFF2-40B4-BE49-F238E27FC236}">
                <a16:creationId xmlns:a16="http://schemas.microsoft.com/office/drawing/2014/main" id="{B32DD541-F7CC-AF40-BD75-9BF1D715AB2A}"/>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8E6BDED-897F-5D4A-BA5C-58832A1E2EF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75FF0C6-EC26-5D4F-9C99-3A29E0C3C3DE}"/>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2E48FE-A0A6-3843-A366-AFC411331FE9}"/>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AE144AF5-0FF7-3546-AA45-5A439250867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7691E86-0203-9E49-9C69-DBA1BF7E8D07}"/>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CEF5E60-480E-F04B-A0A5-84E6FD9C09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105F2C5-4328-0F48-AC1B-C478A0D2CE03}"/>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676382C-9660-D149-8BBB-C0FE47FF9F17}"/>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CE7401C6-2731-EA47-8052-84ED51D53848}"/>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BB7028FC-06D4-8D43-81D9-EDE4416BBE71}"/>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E194F1EB-017D-374A-8BB2-2EBD18DDDED7}"/>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06D30116-F4D7-0B4B-BB2C-615733A5C435}"/>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0C3A728A-6D3E-1243-BD97-4F5B523F18E1}"/>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5357D722-4EB3-A14D-B979-1BC8FC57424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Footer Placeholder 1">
            <a:extLst>
              <a:ext uri="{FF2B5EF4-FFF2-40B4-BE49-F238E27FC236}">
                <a16:creationId xmlns:a16="http://schemas.microsoft.com/office/drawing/2014/main" id="{9A2FAC8E-B8B1-41DA-9625-4220951F5F9C}"/>
              </a:ext>
            </a:extLst>
          </p:cNvPr>
          <p:cNvSpPr>
            <a:spLocks noGrp="1"/>
          </p:cNvSpPr>
          <p:nvPr>
            <p:ph type="ftr" sz="quarter" idx="20"/>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4" name="Slide Number Placeholder 2">
            <a:extLst>
              <a:ext uri="{FF2B5EF4-FFF2-40B4-BE49-F238E27FC236}">
                <a16:creationId xmlns:a16="http://schemas.microsoft.com/office/drawing/2014/main" id="{0A829104-C762-4688-85B8-FBD61D8BDF6B}"/>
              </a:ext>
            </a:extLst>
          </p:cNvPr>
          <p:cNvSpPr>
            <a:spLocks noGrp="1"/>
          </p:cNvSpPr>
          <p:nvPr>
            <p:ph type="sldNum" sz="quarter" idx="21"/>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152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11">
                                            <p:txEl>
                                              <p:pRg st="1" end="1"/>
                                            </p:txEl>
                                          </p:spTgt>
                                        </p:tgtEl>
                                        <p:attrNameLst>
                                          <p:attrName>style.visibility</p:attrName>
                                        </p:attrNameLst>
                                      </p:cBhvr>
                                      <p:to>
                                        <p:strVal val="visible"/>
                                      </p:to>
                                    </p:set>
                                    <p:animEffect transition="in" filter="fade">
                                      <p:cBhvr>
                                        <p:cTn id="16" dur="500"/>
                                        <p:tgtEl>
                                          <p:spTgt spid="11">
                                            <p:txEl>
                                              <p:pRg st="1" end="1"/>
                                            </p:txEl>
                                          </p:spTgt>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11">
                                            <p:txEl>
                                              <p:pRg st="4" end="4"/>
                                            </p:txEl>
                                          </p:spTgt>
                                        </p:tgtEl>
                                        <p:attrNameLst>
                                          <p:attrName>style.visibility</p:attrName>
                                        </p:attrNameLst>
                                      </p:cBhvr>
                                      <p:to>
                                        <p:strVal val="visible"/>
                                      </p:to>
                                    </p:set>
                                    <p:animEffect transition="in" filter="fade">
                                      <p:cBhvr>
                                        <p:cTn id="25" dur="500"/>
                                        <p:tgtEl>
                                          <p:spTgt spid="11">
                                            <p:txEl>
                                              <p:pRg st="4" end="4"/>
                                            </p:txEl>
                                          </p:spTgt>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12">
                                            <p:txEl>
                                              <p:pRg st="1" end="1"/>
                                            </p:txEl>
                                          </p:spTgt>
                                        </p:tgtEl>
                                        <p:attrNameLst>
                                          <p:attrName>style.visibility</p:attrName>
                                        </p:attrNameLst>
                                      </p:cBhvr>
                                      <p:to>
                                        <p:strVal val="visible"/>
                                      </p:to>
                                    </p:set>
                                    <p:animEffect transition="in" filter="fade">
                                      <p:cBhvr>
                                        <p:cTn id="31"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11" grpId="0" build="p">
        <p:tmplLst>
          <p:tmpl lvl="1">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2">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3">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4">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5">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Quadrant for infographics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33">
            <a:extLst>
              <a:ext uri="{FF2B5EF4-FFF2-40B4-BE49-F238E27FC236}">
                <a16:creationId xmlns:a16="http://schemas.microsoft.com/office/drawing/2014/main" id="{83F18B1C-2F6B-9349-8DAB-48E7D54A83F1}"/>
              </a:ext>
            </a:extLst>
          </p:cNvPr>
          <p:cNvSpPr>
            <a:spLocks noGrp="1"/>
          </p:cNvSpPr>
          <p:nvPr>
            <p:ph type="body" sz="quarter" idx="18" hasCustomPrompt="1"/>
          </p:nvPr>
        </p:nvSpPr>
        <p:spPr>
          <a:xfrm>
            <a:off x="2204246" y="4162024"/>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2" name="Text Placeholder 33">
            <a:extLst>
              <a:ext uri="{FF2B5EF4-FFF2-40B4-BE49-F238E27FC236}">
                <a16:creationId xmlns:a16="http://schemas.microsoft.com/office/drawing/2014/main" id="{0EF89F6D-A8E2-0348-8488-D69D62914376}"/>
              </a:ext>
            </a:extLst>
          </p:cNvPr>
          <p:cNvSpPr>
            <a:spLocks noGrp="1"/>
          </p:cNvSpPr>
          <p:nvPr>
            <p:ph type="body" sz="quarter" idx="19" hasCustomPrompt="1"/>
          </p:nvPr>
        </p:nvSpPr>
        <p:spPr>
          <a:xfrm>
            <a:off x="6400800" y="2271143"/>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4" name="Text Placeholder 33">
            <a:extLst>
              <a:ext uri="{FF2B5EF4-FFF2-40B4-BE49-F238E27FC236}">
                <a16:creationId xmlns:a16="http://schemas.microsoft.com/office/drawing/2014/main" id="{A0723324-5918-2C42-9A87-949E736CBF15}"/>
              </a:ext>
            </a:extLst>
          </p:cNvPr>
          <p:cNvSpPr>
            <a:spLocks noGrp="1"/>
          </p:cNvSpPr>
          <p:nvPr>
            <p:ph type="body" sz="quarter" idx="20" hasCustomPrompt="1"/>
          </p:nvPr>
        </p:nvSpPr>
        <p:spPr>
          <a:xfrm>
            <a:off x="6400800" y="4162024"/>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8" name="Text Placeholder 33">
            <a:extLst>
              <a:ext uri="{FF2B5EF4-FFF2-40B4-BE49-F238E27FC236}">
                <a16:creationId xmlns:a16="http://schemas.microsoft.com/office/drawing/2014/main" id="{B4578909-EA57-4049-8339-75544D89FCD0}"/>
              </a:ext>
            </a:extLst>
          </p:cNvPr>
          <p:cNvSpPr>
            <a:spLocks noGrp="1"/>
          </p:cNvSpPr>
          <p:nvPr>
            <p:ph type="body" sz="quarter" idx="21" hasCustomPrompt="1"/>
          </p:nvPr>
        </p:nvSpPr>
        <p:spPr>
          <a:xfrm>
            <a:off x="2204246" y="2278497"/>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pic>
        <p:nvPicPr>
          <p:cNvPr id="31" name="Picture 30">
            <a:extLst>
              <a:ext uri="{FF2B5EF4-FFF2-40B4-BE49-F238E27FC236}">
                <a16:creationId xmlns:a16="http://schemas.microsoft.com/office/drawing/2014/main" id="{F702EEAF-F0F5-814E-9196-86026AF9EDB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2" name="Picture 31">
            <a:extLst>
              <a:ext uri="{FF2B5EF4-FFF2-40B4-BE49-F238E27FC236}">
                <a16:creationId xmlns:a16="http://schemas.microsoft.com/office/drawing/2014/main" id="{70B2A580-1ED7-6946-86A5-B4F6484407D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33" name="Rectangle 32">
            <a:extLst>
              <a:ext uri="{FF2B5EF4-FFF2-40B4-BE49-F238E27FC236}">
                <a16:creationId xmlns:a16="http://schemas.microsoft.com/office/drawing/2014/main" id="{A91F1F4E-5422-7F4A-9624-187900AD67B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5C94D577-AC68-4C44-BA90-ABF756117D3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ED6C7C4-0B61-0C4E-ABA4-69082FAC6F08}"/>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7313765C-BFCA-0743-BD5F-92F0330F2B4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6B38DAA2-0E76-BF4F-89F1-1352343D1DDF}"/>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574BF92-9118-7646-BC8B-9CE746B24E27}"/>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1B1E20C5-8882-0F4F-92A1-20B0D28F713A}"/>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1F8E729C-C4C1-9448-A93C-1156EFCF5B7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155CB2D-6BE4-F448-A61A-129F80A1A90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6E175746-1214-D74A-98DD-FF8B830D4E06}"/>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85F2623-F72C-D447-8A14-14C15122AF1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98ED52C-A6FB-5347-A5DE-3E4F8E6EBB7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D5CBC851-2B70-7545-8F47-E3F598FBCC87}"/>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95958A5E-BE55-4448-A49B-1186A8122713}"/>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8AAA7986-E0FE-5349-B59E-DD99B629B6F1}"/>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Footer Placeholder 1">
            <a:extLst>
              <a:ext uri="{FF2B5EF4-FFF2-40B4-BE49-F238E27FC236}">
                <a16:creationId xmlns:a16="http://schemas.microsoft.com/office/drawing/2014/main" id="{46607642-B90B-44C1-92FE-EB788AF5153C}"/>
              </a:ext>
            </a:extLst>
          </p:cNvPr>
          <p:cNvSpPr>
            <a:spLocks noGrp="1"/>
          </p:cNvSpPr>
          <p:nvPr>
            <p:ph type="ftr" sz="quarter" idx="22"/>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9" name="Slide Number Placeholder 2">
            <a:extLst>
              <a:ext uri="{FF2B5EF4-FFF2-40B4-BE49-F238E27FC236}">
                <a16:creationId xmlns:a16="http://schemas.microsoft.com/office/drawing/2014/main" id="{E7C7092A-A2A1-48B0-90CD-28834DEDC8D0}"/>
              </a:ext>
            </a:extLst>
          </p:cNvPr>
          <p:cNvSpPr>
            <a:spLocks noGrp="1"/>
          </p:cNvSpPr>
          <p:nvPr>
            <p:ph type="sldNum" sz="quarter" idx="23"/>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332694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Light Metric">
    <p:bg>
      <p:bgPr>
        <a:solidFill>
          <a:schemeClr val="bg1"/>
        </a:solidFill>
        <a:effectLst/>
      </p:bgPr>
    </p:bg>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6D46810D-06AF-8048-A8FC-EB9C64BA9823}"/>
              </a:ext>
            </a:extLst>
          </p:cNvPr>
          <p:cNvSpPr>
            <a:spLocks noGrp="1"/>
          </p:cNvSpPr>
          <p:nvPr>
            <p:ph type="body" sz="quarter" idx="11" hasCustomPrompt="1"/>
          </p:nvPr>
        </p:nvSpPr>
        <p:spPr>
          <a:xfrm>
            <a:off x="761286" y="1387037"/>
            <a:ext cx="3831736" cy="1707608"/>
          </a:xfrm>
        </p:spPr>
        <p:txBody>
          <a:bodyPr lIns="0" rIns="0" anchor="b">
            <a:noAutofit/>
          </a:bodyPr>
          <a:lstStyle>
            <a:lvl1pPr>
              <a:defRPr sz="12000" b="0">
                <a:solidFill>
                  <a:schemeClr val="tx2"/>
                </a:solidFill>
                <a:latin typeface="Proxima Nova Th" panose="02000506030000020004" pitchFamily="50" charset="0"/>
              </a:defRPr>
            </a:lvl1pPr>
          </a:lstStyle>
          <a:p>
            <a:pPr lvl="0"/>
            <a:r>
              <a:rPr lang="en-US"/>
              <a:t>XX%</a:t>
            </a:r>
          </a:p>
        </p:txBody>
      </p:sp>
      <p:sp>
        <p:nvSpPr>
          <p:cNvPr id="13" name="Text Placeholder 15">
            <a:extLst>
              <a:ext uri="{FF2B5EF4-FFF2-40B4-BE49-F238E27FC236}">
                <a16:creationId xmlns:a16="http://schemas.microsoft.com/office/drawing/2014/main" id="{4354AFA5-AF57-6040-82D7-328298E6DAEA}"/>
              </a:ext>
            </a:extLst>
          </p:cNvPr>
          <p:cNvSpPr>
            <a:spLocks noGrp="1"/>
          </p:cNvSpPr>
          <p:nvPr>
            <p:ph type="body" sz="quarter" idx="13" hasCustomPrompt="1"/>
          </p:nvPr>
        </p:nvSpPr>
        <p:spPr>
          <a:xfrm>
            <a:off x="761286" y="3231646"/>
            <a:ext cx="4371153" cy="914400"/>
          </a:xfrm>
        </p:spPr>
        <p:txBody>
          <a:bodyPr lIns="0" rIns="0">
            <a:noAutofit/>
          </a:bodyPr>
          <a:lstStyle>
            <a:lvl1pPr>
              <a:lnSpc>
                <a:spcPct val="100000"/>
              </a:lnSpc>
              <a:spcAft>
                <a:spcPts val="600"/>
              </a:spcAft>
              <a:defRPr sz="1800" b="0" i="0">
                <a:solidFill>
                  <a:srgbClr val="0072BC"/>
                </a:solidFill>
                <a:latin typeface="Lato" panose="020F0502020204030203" pitchFamily="34" charset="77"/>
                <a:cs typeface="Oracle Sans Light" panose="020B040302020402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Duis vitae </a:t>
            </a:r>
            <a:r>
              <a:rPr lang="en-US" err="1"/>
              <a:t>interdum</a:t>
            </a:r>
            <a:r>
              <a:rPr lang="en-US"/>
              <a:t> diam, non </a:t>
            </a:r>
            <a:r>
              <a:rPr lang="en-US" err="1"/>
              <a:t>aliquet</a:t>
            </a:r>
            <a:r>
              <a:rPr lang="en-US"/>
              <a:t> </a:t>
            </a:r>
            <a:r>
              <a:rPr lang="en-US" err="1"/>
              <a:t>enim</a:t>
            </a:r>
            <a:r>
              <a:rPr lang="en-US"/>
              <a:t>.</a:t>
            </a:r>
          </a:p>
        </p:txBody>
      </p:sp>
      <p:pic>
        <p:nvPicPr>
          <p:cNvPr id="10" name="Picture 9">
            <a:extLst>
              <a:ext uri="{FF2B5EF4-FFF2-40B4-BE49-F238E27FC236}">
                <a16:creationId xmlns:a16="http://schemas.microsoft.com/office/drawing/2014/main" id="{8535EE8B-95EA-4038-994D-5F9FD147E460}"/>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6096000" y="1"/>
            <a:ext cx="6096000" cy="6857999"/>
          </a:xfrm>
          <a:prstGeom prst="rect">
            <a:avLst/>
          </a:prstGeom>
        </p:spPr>
      </p:pic>
      <p:pic>
        <p:nvPicPr>
          <p:cNvPr id="18" name="Picture 17">
            <a:extLst>
              <a:ext uri="{FF2B5EF4-FFF2-40B4-BE49-F238E27FC236}">
                <a16:creationId xmlns:a16="http://schemas.microsoft.com/office/drawing/2014/main" id="{732895E0-E36A-814D-89A6-71AE881490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9" name="Picture 18">
            <a:extLst>
              <a:ext uri="{FF2B5EF4-FFF2-40B4-BE49-F238E27FC236}">
                <a16:creationId xmlns:a16="http://schemas.microsoft.com/office/drawing/2014/main" id="{D50FF5DE-B8DE-9048-B721-F107BA079E9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0" name="Rectangle 19">
            <a:extLst>
              <a:ext uri="{FF2B5EF4-FFF2-40B4-BE49-F238E27FC236}">
                <a16:creationId xmlns:a16="http://schemas.microsoft.com/office/drawing/2014/main" id="{C0CCBAF5-6471-4F4E-BFD1-FAA3C6B65272}"/>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137D001-DF76-E944-B64F-013E9D9B9427}"/>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CA106E3-11BF-B043-B253-68B2A8DAFDF0}"/>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8B35A40-0587-D84B-9570-E7373034AFF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0BC9057-9225-3342-9AD0-BB5960D246B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1D3640F6-1BFB-2745-816D-FFDF2752FEC3}"/>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33C5E2F-B547-CD4F-91DE-C17B7D9C5F3D}"/>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2B10CE-4305-974E-B53B-DAA42A0EA3C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63A2415-E818-D145-B12C-7CE98AE4A31D}"/>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B46F58D-7CA2-0141-9A51-6FBF95EAD549}"/>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DB102A1-D67D-ED48-98EF-CC354AAF956F}"/>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6E3FFC95-2AB6-CF49-8806-AB94A49B0E5E}"/>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E8EBDF5-7AD1-094A-866B-3316B75B9981}"/>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B5BA3E3E-ECF7-BC44-A55D-0E7759283C5E}"/>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C0FD770-94C2-ED49-8F80-370E41E6ACFB}"/>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Footer Placeholder 1">
            <a:extLst>
              <a:ext uri="{FF2B5EF4-FFF2-40B4-BE49-F238E27FC236}">
                <a16:creationId xmlns:a16="http://schemas.microsoft.com/office/drawing/2014/main" id="{142B61B7-FBF1-41CB-B71C-778E3603B979}"/>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6" name="Slide Number Placeholder 2">
            <a:extLst>
              <a:ext uri="{FF2B5EF4-FFF2-40B4-BE49-F238E27FC236}">
                <a16:creationId xmlns:a16="http://schemas.microsoft.com/office/drawing/2014/main" id="{083D03B8-365B-4CC9-B22A-36029364384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65273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3" grpId="0" build="p">
        <p:tmplLst>
          <p:tmpl lvl="1">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2_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Best Practice - small font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77"/>
            </a:endParaRPr>
          </a:p>
        </p:txBody>
      </p:sp>
      <p:sp>
        <p:nvSpPr>
          <p:cNvPr id="23" name="Oval 22">
            <a:extLst>
              <a:ext uri="{FF2B5EF4-FFF2-40B4-BE49-F238E27FC236}">
                <a16:creationId xmlns:a16="http://schemas.microsoft.com/office/drawing/2014/main" id="{6A2BD740-A4C2-0946-9E63-C33AA3983D5F}"/>
              </a:ext>
            </a:extLst>
          </p:cNvPr>
          <p:cNvSpPr/>
          <p:nvPr userDrawn="1"/>
        </p:nvSpPr>
        <p:spPr>
          <a:xfrm>
            <a:off x="884583"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a-ET" sz="1800" b="1">
                <a:solidFill>
                  <a:schemeClr val="bg1"/>
                </a:solidFill>
                <a:latin typeface="Lato" panose="020F0502020204030203" pitchFamily="34" charset="77"/>
                <a:cs typeface="Oracle Sans" panose="020B0503020204020204" pitchFamily="34" charset="0"/>
              </a:rPr>
              <a:t>1</a:t>
            </a:r>
          </a:p>
        </p:txBody>
      </p:sp>
      <p:sp>
        <p:nvSpPr>
          <p:cNvPr id="25" name="Oval 24">
            <a:extLst>
              <a:ext uri="{FF2B5EF4-FFF2-40B4-BE49-F238E27FC236}">
                <a16:creationId xmlns:a16="http://schemas.microsoft.com/office/drawing/2014/main" id="{7C6C0532-F063-0042-AFA6-3DA7FE3A89DF}"/>
              </a:ext>
            </a:extLst>
          </p:cNvPr>
          <p:cNvSpPr/>
          <p:nvPr userDrawn="1"/>
        </p:nvSpPr>
        <p:spPr>
          <a:xfrm>
            <a:off x="3437582"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Oracle Sans" panose="020B0503020204020204" pitchFamily="34" charset="0"/>
              </a:rPr>
              <a:t>2</a:t>
            </a:r>
          </a:p>
        </p:txBody>
      </p:sp>
      <p:sp>
        <p:nvSpPr>
          <p:cNvPr id="26" name="Oval 25">
            <a:extLst>
              <a:ext uri="{FF2B5EF4-FFF2-40B4-BE49-F238E27FC236}">
                <a16:creationId xmlns:a16="http://schemas.microsoft.com/office/drawing/2014/main" id="{42C987BC-9341-934C-826D-28D491B929F6}"/>
              </a:ext>
            </a:extLst>
          </p:cNvPr>
          <p:cNvSpPr/>
          <p:nvPr userDrawn="1"/>
        </p:nvSpPr>
        <p:spPr>
          <a:xfrm>
            <a:off x="6046427"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Oracle Sans" panose="020B0503020204020204" pitchFamily="34" charset="0"/>
              </a:rPr>
              <a:t>3</a:t>
            </a:r>
          </a:p>
        </p:txBody>
      </p:sp>
      <p:sp>
        <p:nvSpPr>
          <p:cNvPr id="29" name="Oval 28">
            <a:extLst>
              <a:ext uri="{FF2B5EF4-FFF2-40B4-BE49-F238E27FC236}">
                <a16:creationId xmlns:a16="http://schemas.microsoft.com/office/drawing/2014/main" id="{6BF47A4F-E017-7542-9BAD-BBC6E14F894B}"/>
              </a:ext>
            </a:extLst>
          </p:cNvPr>
          <p:cNvSpPr/>
          <p:nvPr userDrawn="1"/>
        </p:nvSpPr>
        <p:spPr>
          <a:xfrm>
            <a:off x="8629710"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r>
              <a:rPr lang="aa-ET" sz="1800" b="1">
                <a:solidFill>
                  <a:schemeClr val="bg1"/>
                </a:solidFill>
                <a:latin typeface="Lato" panose="020F0502020204030203" pitchFamily="34" charset="77"/>
                <a:cs typeface="Oracle Sans" panose="020B0503020204020204" pitchFamily="34" charset="0"/>
              </a:rPr>
              <a:t>4</a:t>
            </a:r>
          </a:p>
        </p:txBody>
      </p:sp>
      <p:sp>
        <p:nvSpPr>
          <p:cNvPr id="30" name="TextBox 29">
            <a:extLst>
              <a:ext uri="{FF2B5EF4-FFF2-40B4-BE49-F238E27FC236}">
                <a16:creationId xmlns:a16="http://schemas.microsoft.com/office/drawing/2014/main" id="{DF55FADD-4F43-5942-8B7A-24BA347A99E8}"/>
              </a:ext>
            </a:extLst>
          </p:cNvPr>
          <p:cNvSpPr txBox="1"/>
          <p:nvPr userDrawn="1"/>
        </p:nvSpPr>
        <p:spPr>
          <a:xfrm>
            <a:off x="2770322"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1" name="TextBox 30">
            <a:extLst>
              <a:ext uri="{FF2B5EF4-FFF2-40B4-BE49-F238E27FC236}">
                <a16:creationId xmlns:a16="http://schemas.microsoft.com/office/drawing/2014/main" id="{5FD48095-5C98-7A41-BF3F-0DB38DECCDDC}"/>
              </a:ext>
            </a:extLst>
          </p:cNvPr>
          <p:cNvSpPr txBox="1"/>
          <p:nvPr userDrawn="1"/>
        </p:nvSpPr>
        <p:spPr>
          <a:xfrm>
            <a:off x="5345480"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2" name="TextBox 31">
            <a:extLst>
              <a:ext uri="{FF2B5EF4-FFF2-40B4-BE49-F238E27FC236}">
                <a16:creationId xmlns:a16="http://schemas.microsoft.com/office/drawing/2014/main" id="{B4806D60-648D-9548-848D-DC13EC61F854}"/>
              </a:ext>
            </a:extLst>
          </p:cNvPr>
          <p:cNvSpPr txBox="1"/>
          <p:nvPr userDrawn="1"/>
        </p:nvSpPr>
        <p:spPr>
          <a:xfrm>
            <a:off x="7972148"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3" name="TextBox 32">
            <a:extLst>
              <a:ext uri="{FF2B5EF4-FFF2-40B4-BE49-F238E27FC236}">
                <a16:creationId xmlns:a16="http://schemas.microsoft.com/office/drawing/2014/main" id="{47044AA0-E789-E049-AA4D-791F9FB95F7A}"/>
              </a:ext>
            </a:extLst>
          </p:cNvPr>
          <p:cNvSpPr txBox="1"/>
          <p:nvPr userDrawn="1"/>
        </p:nvSpPr>
        <p:spPr>
          <a:xfrm>
            <a:off x="10535653"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4" name="Text Placeholder 16">
            <a:extLst>
              <a:ext uri="{FF2B5EF4-FFF2-40B4-BE49-F238E27FC236}">
                <a16:creationId xmlns:a16="http://schemas.microsoft.com/office/drawing/2014/main" id="{A7A3CBC9-EEB6-6A4B-82C1-442C1CF9D439}"/>
              </a:ext>
            </a:extLst>
          </p:cNvPr>
          <p:cNvSpPr>
            <a:spLocks noGrp="1"/>
          </p:cNvSpPr>
          <p:nvPr>
            <p:ph type="body" sz="quarter" idx="46" hasCustomPrompt="1"/>
          </p:nvPr>
        </p:nvSpPr>
        <p:spPr>
          <a:xfrm>
            <a:off x="1336529"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5" name="Text Placeholder 16">
            <a:extLst>
              <a:ext uri="{FF2B5EF4-FFF2-40B4-BE49-F238E27FC236}">
                <a16:creationId xmlns:a16="http://schemas.microsoft.com/office/drawing/2014/main" id="{6F826F71-842F-9344-A1A2-BF934F9100DB}"/>
              </a:ext>
            </a:extLst>
          </p:cNvPr>
          <p:cNvSpPr>
            <a:spLocks noGrp="1"/>
          </p:cNvSpPr>
          <p:nvPr>
            <p:ph type="body" sz="quarter" idx="47" hasCustomPrompt="1"/>
          </p:nvPr>
        </p:nvSpPr>
        <p:spPr>
          <a:xfrm>
            <a:off x="391177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6" name="Text Placeholder 16">
            <a:extLst>
              <a:ext uri="{FF2B5EF4-FFF2-40B4-BE49-F238E27FC236}">
                <a16:creationId xmlns:a16="http://schemas.microsoft.com/office/drawing/2014/main" id="{F50C35BA-C4AE-BC46-A95C-AF7D0B4990E7}"/>
              </a:ext>
            </a:extLst>
          </p:cNvPr>
          <p:cNvSpPr>
            <a:spLocks noGrp="1"/>
          </p:cNvSpPr>
          <p:nvPr>
            <p:ph type="body" sz="quarter" idx="48" hasCustomPrompt="1"/>
          </p:nvPr>
        </p:nvSpPr>
        <p:spPr>
          <a:xfrm>
            <a:off x="654300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7" name="Text Placeholder 16">
            <a:extLst>
              <a:ext uri="{FF2B5EF4-FFF2-40B4-BE49-F238E27FC236}">
                <a16:creationId xmlns:a16="http://schemas.microsoft.com/office/drawing/2014/main" id="{9C5C6C2F-5C43-FD4C-90E2-E9EEE9576A84}"/>
              </a:ext>
            </a:extLst>
          </p:cNvPr>
          <p:cNvSpPr>
            <a:spLocks noGrp="1"/>
          </p:cNvSpPr>
          <p:nvPr>
            <p:ph type="body" sz="quarter" idx="49" hasCustomPrompt="1"/>
          </p:nvPr>
        </p:nvSpPr>
        <p:spPr>
          <a:xfrm>
            <a:off x="909959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8" name="Oval 37">
            <a:extLst>
              <a:ext uri="{FF2B5EF4-FFF2-40B4-BE49-F238E27FC236}">
                <a16:creationId xmlns:a16="http://schemas.microsoft.com/office/drawing/2014/main" id="{67BF547B-B3D6-9D46-9C54-14A46CFE5857}"/>
              </a:ext>
            </a:extLst>
          </p:cNvPr>
          <p:cNvSpPr/>
          <p:nvPr userDrawn="1"/>
        </p:nvSpPr>
        <p:spPr>
          <a:xfrm>
            <a:off x="884583"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Oracle Sans" panose="020B0503020204020204" pitchFamily="34" charset="0"/>
              </a:rPr>
              <a:t>5</a:t>
            </a:r>
            <a:endParaRPr lang="aa-ET" sz="1800" b="1">
              <a:solidFill>
                <a:schemeClr val="bg1"/>
              </a:solidFill>
              <a:latin typeface="Lato" panose="020F0502020204030203" pitchFamily="34" charset="77"/>
              <a:cs typeface="Oracle Sans" panose="020B0503020204020204" pitchFamily="34" charset="0"/>
            </a:endParaRPr>
          </a:p>
        </p:txBody>
      </p:sp>
      <p:sp>
        <p:nvSpPr>
          <p:cNvPr id="39" name="Oval 38">
            <a:extLst>
              <a:ext uri="{FF2B5EF4-FFF2-40B4-BE49-F238E27FC236}">
                <a16:creationId xmlns:a16="http://schemas.microsoft.com/office/drawing/2014/main" id="{D42753FA-89E9-6743-B6FC-DCB1E087A48F}"/>
              </a:ext>
            </a:extLst>
          </p:cNvPr>
          <p:cNvSpPr/>
          <p:nvPr userDrawn="1"/>
        </p:nvSpPr>
        <p:spPr>
          <a:xfrm>
            <a:off x="3437582"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Oracle Sans" panose="020B0503020204020204" pitchFamily="34" charset="0"/>
              </a:rPr>
              <a:t>6</a:t>
            </a:r>
            <a:endParaRPr lang="aa-ET" sz="1800" b="1">
              <a:solidFill>
                <a:schemeClr val="bg1"/>
              </a:solidFill>
              <a:latin typeface="Lato" panose="020F0502020204030203" pitchFamily="34" charset="77"/>
              <a:cs typeface="Oracle Sans" panose="020B0503020204020204" pitchFamily="34" charset="0"/>
            </a:endParaRPr>
          </a:p>
        </p:txBody>
      </p:sp>
      <p:sp>
        <p:nvSpPr>
          <p:cNvPr id="40" name="Oval 39">
            <a:extLst>
              <a:ext uri="{FF2B5EF4-FFF2-40B4-BE49-F238E27FC236}">
                <a16:creationId xmlns:a16="http://schemas.microsoft.com/office/drawing/2014/main" id="{D6CE70FA-815D-B447-90E3-C47F0F732537}"/>
              </a:ext>
            </a:extLst>
          </p:cNvPr>
          <p:cNvSpPr/>
          <p:nvPr userDrawn="1"/>
        </p:nvSpPr>
        <p:spPr>
          <a:xfrm>
            <a:off x="6046427"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Oracle Sans" panose="020B0503020204020204" pitchFamily="34" charset="0"/>
              </a:rPr>
              <a:t>7</a:t>
            </a:r>
            <a:endParaRPr lang="aa-ET" sz="1800" b="1">
              <a:solidFill>
                <a:schemeClr val="bg1"/>
              </a:solidFill>
              <a:latin typeface="Lato" panose="020F0502020204030203" pitchFamily="34" charset="77"/>
              <a:cs typeface="Oracle Sans" panose="020B0503020204020204" pitchFamily="34" charset="0"/>
            </a:endParaRPr>
          </a:p>
        </p:txBody>
      </p:sp>
      <p:sp>
        <p:nvSpPr>
          <p:cNvPr id="41" name="Oval 40">
            <a:extLst>
              <a:ext uri="{FF2B5EF4-FFF2-40B4-BE49-F238E27FC236}">
                <a16:creationId xmlns:a16="http://schemas.microsoft.com/office/drawing/2014/main" id="{A0F79411-240C-2744-B442-8EB07B96E2B7}"/>
              </a:ext>
            </a:extLst>
          </p:cNvPr>
          <p:cNvSpPr/>
          <p:nvPr userDrawn="1"/>
        </p:nvSpPr>
        <p:spPr>
          <a:xfrm>
            <a:off x="8629710"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r>
              <a:rPr lang="en-GB" sz="1800" b="1">
                <a:solidFill>
                  <a:schemeClr val="bg1"/>
                </a:solidFill>
                <a:latin typeface="Lato" panose="020F0502020204030203" pitchFamily="34" charset="77"/>
                <a:cs typeface="Oracle Sans" panose="020B0503020204020204" pitchFamily="34" charset="0"/>
              </a:rPr>
              <a:t>8</a:t>
            </a:r>
            <a:endParaRPr lang="aa-ET" sz="1800" b="1">
              <a:solidFill>
                <a:schemeClr val="bg1"/>
              </a:solidFill>
              <a:latin typeface="Lato" panose="020F0502020204030203" pitchFamily="34" charset="77"/>
              <a:cs typeface="Oracle Sans" panose="020B0503020204020204" pitchFamily="34" charset="0"/>
            </a:endParaRPr>
          </a:p>
        </p:txBody>
      </p:sp>
      <p:sp>
        <p:nvSpPr>
          <p:cNvPr id="42" name="TextBox 41">
            <a:extLst>
              <a:ext uri="{FF2B5EF4-FFF2-40B4-BE49-F238E27FC236}">
                <a16:creationId xmlns:a16="http://schemas.microsoft.com/office/drawing/2014/main" id="{0526467B-D106-6148-AF6E-D805B40DD665}"/>
              </a:ext>
            </a:extLst>
          </p:cNvPr>
          <p:cNvSpPr txBox="1"/>
          <p:nvPr userDrawn="1"/>
        </p:nvSpPr>
        <p:spPr>
          <a:xfrm>
            <a:off x="2770322"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3" name="TextBox 42">
            <a:extLst>
              <a:ext uri="{FF2B5EF4-FFF2-40B4-BE49-F238E27FC236}">
                <a16:creationId xmlns:a16="http://schemas.microsoft.com/office/drawing/2014/main" id="{106876C1-F7E6-B248-B9B4-D99711AB40E7}"/>
              </a:ext>
            </a:extLst>
          </p:cNvPr>
          <p:cNvSpPr txBox="1"/>
          <p:nvPr userDrawn="1"/>
        </p:nvSpPr>
        <p:spPr>
          <a:xfrm>
            <a:off x="5345480"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4" name="TextBox 43">
            <a:extLst>
              <a:ext uri="{FF2B5EF4-FFF2-40B4-BE49-F238E27FC236}">
                <a16:creationId xmlns:a16="http://schemas.microsoft.com/office/drawing/2014/main" id="{84D04BCC-CB80-5C4A-BF42-45E214260C52}"/>
              </a:ext>
            </a:extLst>
          </p:cNvPr>
          <p:cNvSpPr txBox="1"/>
          <p:nvPr userDrawn="1"/>
        </p:nvSpPr>
        <p:spPr>
          <a:xfrm>
            <a:off x="7972148"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5" name="TextBox 44">
            <a:extLst>
              <a:ext uri="{FF2B5EF4-FFF2-40B4-BE49-F238E27FC236}">
                <a16:creationId xmlns:a16="http://schemas.microsoft.com/office/drawing/2014/main" id="{FD787E88-EF4E-C340-B1BE-68FA105A8EEB}"/>
              </a:ext>
            </a:extLst>
          </p:cNvPr>
          <p:cNvSpPr txBox="1"/>
          <p:nvPr userDrawn="1"/>
        </p:nvSpPr>
        <p:spPr>
          <a:xfrm>
            <a:off x="10535653"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6" name="Text Placeholder 16">
            <a:extLst>
              <a:ext uri="{FF2B5EF4-FFF2-40B4-BE49-F238E27FC236}">
                <a16:creationId xmlns:a16="http://schemas.microsoft.com/office/drawing/2014/main" id="{A7D1A3FD-8613-EB4A-9865-12B8F1176892}"/>
              </a:ext>
            </a:extLst>
          </p:cNvPr>
          <p:cNvSpPr>
            <a:spLocks noGrp="1"/>
          </p:cNvSpPr>
          <p:nvPr>
            <p:ph type="body" sz="quarter" idx="62" hasCustomPrompt="1"/>
          </p:nvPr>
        </p:nvSpPr>
        <p:spPr>
          <a:xfrm>
            <a:off x="1336529"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7" name="Text Placeholder 16">
            <a:extLst>
              <a:ext uri="{FF2B5EF4-FFF2-40B4-BE49-F238E27FC236}">
                <a16:creationId xmlns:a16="http://schemas.microsoft.com/office/drawing/2014/main" id="{F8036747-BBFB-834B-BEB4-1A07E43E4676}"/>
              </a:ext>
            </a:extLst>
          </p:cNvPr>
          <p:cNvSpPr>
            <a:spLocks noGrp="1"/>
          </p:cNvSpPr>
          <p:nvPr>
            <p:ph type="body" sz="quarter" idx="63" hasCustomPrompt="1"/>
          </p:nvPr>
        </p:nvSpPr>
        <p:spPr>
          <a:xfrm>
            <a:off x="391177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8" name="Text Placeholder 16">
            <a:extLst>
              <a:ext uri="{FF2B5EF4-FFF2-40B4-BE49-F238E27FC236}">
                <a16:creationId xmlns:a16="http://schemas.microsoft.com/office/drawing/2014/main" id="{B04BDA99-BDB1-DF49-B7FA-152759D710CF}"/>
              </a:ext>
            </a:extLst>
          </p:cNvPr>
          <p:cNvSpPr>
            <a:spLocks noGrp="1"/>
          </p:cNvSpPr>
          <p:nvPr>
            <p:ph type="body" sz="quarter" idx="64" hasCustomPrompt="1"/>
          </p:nvPr>
        </p:nvSpPr>
        <p:spPr>
          <a:xfrm>
            <a:off x="654300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9" name="Text Placeholder 16">
            <a:extLst>
              <a:ext uri="{FF2B5EF4-FFF2-40B4-BE49-F238E27FC236}">
                <a16:creationId xmlns:a16="http://schemas.microsoft.com/office/drawing/2014/main" id="{C717AC22-547D-9645-BCD6-D83EC5C65D89}"/>
              </a:ext>
            </a:extLst>
          </p:cNvPr>
          <p:cNvSpPr>
            <a:spLocks noGrp="1"/>
          </p:cNvSpPr>
          <p:nvPr>
            <p:ph type="body" sz="quarter" idx="65" hasCustomPrompt="1"/>
          </p:nvPr>
        </p:nvSpPr>
        <p:spPr>
          <a:xfrm>
            <a:off x="909959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50" name="Oval 49">
            <a:extLst>
              <a:ext uri="{FF2B5EF4-FFF2-40B4-BE49-F238E27FC236}">
                <a16:creationId xmlns:a16="http://schemas.microsoft.com/office/drawing/2014/main" id="{0A5BD78A-F997-6842-A9B0-1B38FF4DB19A}"/>
              </a:ext>
            </a:extLst>
          </p:cNvPr>
          <p:cNvSpPr/>
          <p:nvPr userDrawn="1"/>
        </p:nvSpPr>
        <p:spPr>
          <a:xfrm>
            <a:off x="884583"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Oracle Sans" panose="020B0503020204020204" pitchFamily="34" charset="0"/>
              </a:rPr>
              <a:t>9</a:t>
            </a:r>
            <a:endParaRPr lang="aa-ET" sz="1800" b="1">
              <a:solidFill>
                <a:schemeClr val="bg1"/>
              </a:solidFill>
              <a:latin typeface="Lato" panose="020F0502020204030203" pitchFamily="34" charset="77"/>
              <a:cs typeface="Oracle Sans" panose="020B0503020204020204" pitchFamily="34" charset="0"/>
            </a:endParaRPr>
          </a:p>
        </p:txBody>
      </p:sp>
      <p:sp>
        <p:nvSpPr>
          <p:cNvPr id="51" name="Oval 50">
            <a:extLst>
              <a:ext uri="{FF2B5EF4-FFF2-40B4-BE49-F238E27FC236}">
                <a16:creationId xmlns:a16="http://schemas.microsoft.com/office/drawing/2014/main" id="{D550B27B-81C0-F942-99FE-2D134A99F2B2}"/>
              </a:ext>
            </a:extLst>
          </p:cNvPr>
          <p:cNvSpPr/>
          <p:nvPr userDrawn="1"/>
        </p:nvSpPr>
        <p:spPr>
          <a:xfrm>
            <a:off x="3437582"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000" b="1">
              <a:solidFill>
                <a:schemeClr val="bg1"/>
              </a:solidFill>
              <a:latin typeface="Lato" panose="020F0502020204030203" pitchFamily="34" charset="77"/>
              <a:cs typeface="Oracle Sans" panose="020B0503020204020204" pitchFamily="34" charset="0"/>
            </a:endParaRPr>
          </a:p>
        </p:txBody>
      </p:sp>
      <p:sp>
        <p:nvSpPr>
          <p:cNvPr id="52" name="Oval 51">
            <a:extLst>
              <a:ext uri="{FF2B5EF4-FFF2-40B4-BE49-F238E27FC236}">
                <a16:creationId xmlns:a16="http://schemas.microsoft.com/office/drawing/2014/main" id="{FF1C9131-B72C-5042-8756-410230F4E780}"/>
              </a:ext>
            </a:extLst>
          </p:cNvPr>
          <p:cNvSpPr/>
          <p:nvPr userDrawn="1"/>
        </p:nvSpPr>
        <p:spPr>
          <a:xfrm>
            <a:off x="6046427"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800" b="1">
              <a:solidFill>
                <a:schemeClr val="bg1"/>
              </a:solidFill>
              <a:latin typeface="Lato" panose="020F0502020204030203" pitchFamily="34" charset="77"/>
              <a:cs typeface="Oracle Sans" panose="020B0503020204020204" pitchFamily="34" charset="0"/>
            </a:endParaRPr>
          </a:p>
        </p:txBody>
      </p:sp>
      <p:sp>
        <p:nvSpPr>
          <p:cNvPr id="53" name="Oval 52">
            <a:extLst>
              <a:ext uri="{FF2B5EF4-FFF2-40B4-BE49-F238E27FC236}">
                <a16:creationId xmlns:a16="http://schemas.microsoft.com/office/drawing/2014/main" id="{F7C3EED8-59E2-6F41-A908-15629BD0D59B}"/>
              </a:ext>
            </a:extLst>
          </p:cNvPr>
          <p:cNvSpPr/>
          <p:nvPr userDrawn="1"/>
        </p:nvSpPr>
        <p:spPr>
          <a:xfrm>
            <a:off x="8629710"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endParaRPr lang="aa-ET" sz="1800" b="1">
              <a:solidFill>
                <a:schemeClr val="bg1"/>
              </a:solidFill>
              <a:latin typeface="Lato" panose="020F0502020204030203" pitchFamily="34" charset="77"/>
              <a:cs typeface="Oracle Sans" panose="020B0503020204020204" pitchFamily="34" charset="0"/>
            </a:endParaRPr>
          </a:p>
        </p:txBody>
      </p:sp>
      <p:sp>
        <p:nvSpPr>
          <p:cNvPr id="54" name="TextBox 53">
            <a:extLst>
              <a:ext uri="{FF2B5EF4-FFF2-40B4-BE49-F238E27FC236}">
                <a16:creationId xmlns:a16="http://schemas.microsoft.com/office/drawing/2014/main" id="{6A681A9F-85FB-F84E-A9AE-15232DF537F0}"/>
              </a:ext>
            </a:extLst>
          </p:cNvPr>
          <p:cNvSpPr txBox="1"/>
          <p:nvPr userDrawn="1"/>
        </p:nvSpPr>
        <p:spPr>
          <a:xfrm>
            <a:off x="2770322"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5" name="TextBox 54">
            <a:extLst>
              <a:ext uri="{FF2B5EF4-FFF2-40B4-BE49-F238E27FC236}">
                <a16:creationId xmlns:a16="http://schemas.microsoft.com/office/drawing/2014/main" id="{CAC6DDB2-283C-914C-967C-42684E6E6BC8}"/>
              </a:ext>
            </a:extLst>
          </p:cNvPr>
          <p:cNvSpPr txBox="1"/>
          <p:nvPr userDrawn="1"/>
        </p:nvSpPr>
        <p:spPr>
          <a:xfrm>
            <a:off x="5345480"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6" name="TextBox 55">
            <a:extLst>
              <a:ext uri="{FF2B5EF4-FFF2-40B4-BE49-F238E27FC236}">
                <a16:creationId xmlns:a16="http://schemas.microsoft.com/office/drawing/2014/main" id="{C232959A-E485-D14D-A1A8-F826DE7B18A1}"/>
              </a:ext>
            </a:extLst>
          </p:cNvPr>
          <p:cNvSpPr txBox="1"/>
          <p:nvPr userDrawn="1"/>
        </p:nvSpPr>
        <p:spPr>
          <a:xfrm>
            <a:off x="7972148"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7" name="TextBox 56">
            <a:extLst>
              <a:ext uri="{FF2B5EF4-FFF2-40B4-BE49-F238E27FC236}">
                <a16:creationId xmlns:a16="http://schemas.microsoft.com/office/drawing/2014/main" id="{BDC177CD-A9D7-904E-8015-B5D3B746C892}"/>
              </a:ext>
            </a:extLst>
          </p:cNvPr>
          <p:cNvSpPr txBox="1"/>
          <p:nvPr userDrawn="1"/>
        </p:nvSpPr>
        <p:spPr>
          <a:xfrm>
            <a:off x="10535653"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8" name="Text Placeholder 16">
            <a:extLst>
              <a:ext uri="{FF2B5EF4-FFF2-40B4-BE49-F238E27FC236}">
                <a16:creationId xmlns:a16="http://schemas.microsoft.com/office/drawing/2014/main" id="{E7348C33-16B9-0742-8578-C98DBE168492}"/>
              </a:ext>
            </a:extLst>
          </p:cNvPr>
          <p:cNvSpPr>
            <a:spLocks noGrp="1"/>
          </p:cNvSpPr>
          <p:nvPr>
            <p:ph type="body" sz="quarter" idx="66" hasCustomPrompt="1"/>
          </p:nvPr>
        </p:nvSpPr>
        <p:spPr>
          <a:xfrm>
            <a:off x="1336529"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59" name="Text Placeholder 16">
            <a:extLst>
              <a:ext uri="{FF2B5EF4-FFF2-40B4-BE49-F238E27FC236}">
                <a16:creationId xmlns:a16="http://schemas.microsoft.com/office/drawing/2014/main" id="{9E6243AC-02B3-D34E-A442-A514C13D603D}"/>
              </a:ext>
            </a:extLst>
          </p:cNvPr>
          <p:cNvSpPr>
            <a:spLocks noGrp="1"/>
          </p:cNvSpPr>
          <p:nvPr>
            <p:ph type="body" sz="quarter" idx="67" hasCustomPrompt="1"/>
          </p:nvPr>
        </p:nvSpPr>
        <p:spPr>
          <a:xfrm>
            <a:off x="391177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0" name="Text Placeholder 16">
            <a:extLst>
              <a:ext uri="{FF2B5EF4-FFF2-40B4-BE49-F238E27FC236}">
                <a16:creationId xmlns:a16="http://schemas.microsoft.com/office/drawing/2014/main" id="{9DC70977-6698-1844-A64F-F36C46175075}"/>
              </a:ext>
            </a:extLst>
          </p:cNvPr>
          <p:cNvSpPr>
            <a:spLocks noGrp="1"/>
          </p:cNvSpPr>
          <p:nvPr>
            <p:ph type="body" sz="quarter" idx="68" hasCustomPrompt="1"/>
          </p:nvPr>
        </p:nvSpPr>
        <p:spPr>
          <a:xfrm>
            <a:off x="654300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1" name="Text Placeholder 16">
            <a:extLst>
              <a:ext uri="{FF2B5EF4-FFF2-40B4-BE49-F238E27FC236}">
                <a16:creationId xmlns:a16="http://schemas.microsoft.com/office/drawing/2014/main" id="{966754E1-7D78-464F-9E82-CD328AD9FFDF}"/>
              </a:ext>
            </a:extLst>
          </p:cNvPr>
          <p:cNvSpPr>
            <a:spLocks noGrp="1"/>
          </p:cNvSpPr>
          <p:nvPr>
            <p:ph type="body" sz="quarter" idx="69" hasCustomPrompt="1"/>
          </p:nvPr>
        </p:nvSpPr>
        <p:spPr>
          <a:xfrm>
            <a:off x="909959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2" name="TextBox 61">
            <a:extLst>
              <a:ext uri="{FF2B5EF4-FFF2-40B4-BE49-F238E27FC236}">
                <a16:creationId xmlns:a16="http://schemas.microsoft.com/office/drawing/2014/main" id="{E0D882F1-656E-FD45-91D1-456C004DE284}"/>
              </a:ext>
            </a:extLst>
          </p:cNvPr>
          <p:cNvSpPr txBox="1"/>
          <p:nvPr userDrawn="1"/>
        </p:nvSpPr>
        <p:spPr>
          <a:xfrm>
            <a:off x="3363986"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10</a:t>
            </a:r>
          </a:p>
        </p:txBody>
      </p:sp>
      <p:sp>
        <p:nvSpPr>
          <p:cNvPr id="63" name="TextBox 62">
            <a:extLst>
              <a:ext uri="{FF2B5EF4-FFF2-40B4-BE49-F238E27FC236}">
                <a16:creationId xmlns:a16="http://schemas.microsoft.com/office/drawing/2014/main" id="{49EA85D1-A7CB-7948-BE0D-B21CF8D272F2}"/>
              </a:ext>
            </a:extLst>
          </p:cNvPr>
          <p:cNvSpPr txBox="1"/>
          <p:nvPr userDrawn="1"/>
        </p:nvSpPr>
        <p:spPr>
          <a:xfrm>
            <a:off x="5983028"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11</a:t>
            </a:r>
          </a:p>
        </p:txBody>
      </p:sp>
      <p:sp>
        <p:nvSpPr>
          <p:cNvPr id="64" name="TextBox 63">
            <a:extLst>
              <a:ext uri="{FF2B5EF4-FFF2-40B4-BE49-F238E27FC236}">
                <a16:creationId xmlns:a16="http://schemas.microsoft.com/office/drawing/2014/main" id="{4E4C9B5B-8BD0-514C-B9FD-5C2DEDB97488}"/>
              </a:ext>
            </a:extLst>
          </p:cNvPr>
          <p:cNvSpPr txBox="1"/>
          <p:nvPr userDrawn="1"/>
        </p:nvSpPr>
        <p:spPr>
          <a:xfrm>
            <a:off x="8566740"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12</a:t>
            </a:r>
          </a:p>
        </p:txBody>
      </p:sp>
      <p:pic>
        <p:nvPicPr>
          <p:cNvPr id="68" name="Picture 67">
            <a:extLst>
              <a:ext uri="{FF2B5EF4-FFF2-40B4-BE49-F238E27FC236}">
                <a16:creationId xmlns:a16="http://schemas.microsoft.com/office/drawing/2014/main" id="{C68915E1-5FAF-6947-90B5-56C070F5B91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69" name="Picture 68">
            <a:extLst>
              <a:ext uri="{FF2B5EF4-FFF2-40B4-BE49-F238E27FC236}">
                <a16:creationId xmlns:a16="http://schemas.microsoft.com/office/drawing/2014/main" id="{39F954AD-ED5C-4E4A-BD61-8D9EEDA3E58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70" name="Rectangle 69">
            <a:extLst>
              <a:ext uri="{FF2B5EF4-FFF2-40B4-BE49-F238E27FC236}">
                <a16:creationId xmlns:a16="http://schemas.microsoft.com/office/drawing/2014/main" id="{5FC83CC7-9029-6B41-AFE3-5B843BAB69D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701C3D71-DF76-9741-8A9E-608C450FAEB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18285D22-6928-324E-87AD-82140933770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AB8EC623-491B-A146-B1F7-F8EED1ACECA9}"/>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BA90A367-5B92-7C4A-8CE9-AF65994E30C5}"/>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6A7EC6A3-28EA-2242-B396-8DF77B18C64A}"/>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E9309F4A-EE5E-9540-95EC-B702B3687C4E}"/>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B41E110D-9EE8-EB46-B830-F5B54258110B}"/>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B2E311FC-BB39-8249-833F-BE12131C80B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DCED1C9B-E120-B847-BEF4-CD9EFCFF427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FAED604C-67B0-FA47-B129-7398BE4B24E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C92C1965-4768-4D4F-9C28-C73607EC1AB8}"/>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B34C14F5-0F52-8B40-83F3-1717C7E8498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FBF47DFF-4D0F-514A-9B32-CD25B8E99964}"/>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4D940C92-CD81-754E-83B6-96921126C3A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Footer Placeholder 1">
            <a:extLst>
              <a:ext uri="{FF2B5EF4-FFF2-40B4-BE49-F238E27FC236}">
                <a16:creationId xmlns:a16="http://schemas.microsoft.com/office/drawing/2014/main" id="{630D1401-1187-4DE4-9A9E-574B2058C47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85" name="Slide Number Placeholder 2">
            <a:extLst>
              <a:ext uri="{FF2B5EF4-FFF2-40B4-BE49-F238E27FC236}">
                <a16:creationId xmlns:a16="http://schemas.microsoft.com/office/drawing/2014/main" id="{5E26EBB8-F07B-4D6C-86C0-391CA04B33B2}"/>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388371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1_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Best Practice - large font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5" name="Oval 64">
            <a:extLst>
              <a:ext uri="{FF2B5EF4-FFF2-40B4-BE49-F238E27FC236}">
                <a16:creationId xmlns:a16="http://schemas.microsoft.com/office/drawing/2014/main" id="{43EB61E4-B059-9149-93B5-4DE4A77B4732}"/>
              </a:ext>
            </a:extLst>
          </p:cNvPr>
          <p:cNvSpPr/>
          <p:nvPr userDrawn="1"/>
        </p:nvSpPr>
        <p:spPr>
          <a:xfrm>
            <a:off x="884583"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a-ET" sz="1800" b="1">
                <a:solidFill>
                  <a:schemeClr val="bg1"/>
                </a:solidFill>
                <a:latin typeface="Lato" panose="020F0502020204030203" pitchFamily="34" charset="77"/>
                <a:cs typeface="Arial" panose="020B0604020202020204" pitchFamily="34" charset="0"/>
              </a:rPr>
              <a:t>1</a:t>
            </a:r>
          </a:p>
        </p:txBody>
      </p:sp>
      <p:sp>
        <p:nvSpPr>
          <p:cNvPr id="66" name="Oval 65">
            <a:extLst>
              <a:ext uri="{FF2B5EF4-FFF2-40B4-BE49-F238E27FC236}">
                <a16:creationId xmlns:a16="http://schemas.microsoft.com/office/drawing/2014/main" id="{3FB713D9-FB1A-8641-A751-E37BBBB482EE}"/>
              </a:ext>
            </a:extLst>
          </p:cNvPr>
          <p:cNvSpPr/>
          <p:nvPr userDrawn="1"/>
        </p:nvSpPr>
        <p:spPr>
          <a:xfrm>
            <a:off x="4485786"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Arial" panose="020B0604020202020204" pitchFamily="34" charset="0"/>
              </a:rPr>
              <a:t>2</a:t>
            </a:r>
          </a:p>
        </p:txBody>
      </p:sp>
      <p:sp>
        <p:nvSpPr>
          <p:cNvPr id="67" name="Oval 66">
            <a:extLst>
              <a:ext uri="{FF2B5EF4-FFF2-40B4-BE49-F238E27FC236}">
                <a16:creationId xmlns:a16="http://schemas.microsoft.com/office/drawing/2014/main" id="{2E68F28E-84AA-BB44-9360-69324B964414}"/>
              </a:ext>
            </a:extLst>
          </p:cNvPr>
          <p:cNvSpPr/>
          <p:nvPr userDrawn="1"/>
        </p:nvSpPr>
        <p:spPr>
          <a:xfrm>
            <a:off x="8159548"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Arial" panose="020B0604020202020204" pitchFamily="34" charset="0"/>
              </a:rPr>
              <a:t>3</a:t>
            </a:r>
          </a:p>
        </p:txBody>
      </p:sp>
      <p:sp>
        <p:nvSpPr>
          <p:cNvPr id="68" name="TextBox 67">
            <a:extLst>
              <a:ext uri="{FF2B5EF4-FFF2-40B4-BE49-F238E27FC236}">
                <a16:creationId xmlns:a16="http://schemas.microsoft.com/office/drawing/2014/main" id="{0615BE3B-A5F7-CB44-85A9-B20EE79A45D6}"/>
              </a:ext>
            </a:extLst>
          </p:cNvPr>
          <p:cNvSpPr txBox="1"/>
          <p:nvPr userDrawn="1"/>
        </p:nvSpPr>
        <p:spPr>
          <a:xfrm>
            <a:off x="3509848"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69" name="TextBox 68">
            <a:extLst>
              <a:ext uri="{FF2B5EF4-FFF2-40B4-BE49-F238E27FC236}">
                <a16:creationId xmlns:a16="http://schemas.microsoft.com/office/drawing/2014/main" id="{0FD6E761-5475-9047-9947-CD3751FC9DFC}"/>
              </a:ext>
            </a:extLst>
          </p:cNvPr>
          <p:cNvSpPr txBox="1"/>
          <p:nvPr userDrawn="1"/>
        </p:nvSpPr>
        <p:spPr>
          <a:xfrm>
            <a:off x="7113057"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0" name="TextBox 69">
            <a:extLst>
              <a:ext uri="{FF2B5EF4-FFF2-40B4-BE49-F238E27FC236}">
                <a16:creationId xmlns:a16="http://schemas.microsoft.com/office/drawing/2014/main" id="{58DCD3B5-0939-7743-9305-6C900C630B6E}"/>
              </a:ext>
            </a:extLst>
          </p:cNvPr>
          <p:cNvSpPr txBox="1"/>
          <p:nvPr userDrawn="1"/>
        </p:nvSpPr>
        <p:spPr>
          <a:xfrm>
            <a:off x="10827406"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1" name="Text Placeholder 16">
            <a:extLst>
              <a:ext uri="{FF2B5EF4-FFF2-40B4-BE49-F238E27FC236}">
                <a16:creationId xmlns:a16="http://schemas.microsoft.com/office/drawing/2014/main" id="{EDC02CDD-76F3-6948-8A7E-EE730A50FB78}"/>
              </a:ext>
            </a:extLst>
          </p:cNvPr>
          <p:cNvSpPr>
            <a:spLocks noGrp="1"/>
          </p:cNvSpPr>
          <p:nvPr>
            <p:ph type="body" sz="quarter" idx="46" hasCustomPrompt="1"/>
          </p:nvPr>
        </p:nvSpPr>
        <p:spPr>
          <a:xfrm>
            <a:off x="1336528"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2" name="Text Placeholder 16">
            <a:extLst>
              <a:ext uri="{FF2B5EF4-FFF2-40B4-BE49-F238E27FC236}">
                <a16:creationId xmlns:a16="http://schemas.microsoft.com/office/drawing/2014/main" id="{178365F8-0EDC-EB49-8474-42A7A3D1D5E8}"/>
              </a:ext>
            </a:extLst>
          </p:cNvPr>
          <p:cNvSpPr>
            <a:spLocks noGrp="1"/>
          </p:cNvSpPr>
          <p:nvPr>
            <p:ph type="body" sz="quarter" idx="47" hasCustomPrompt="1"/>
          </p:nvPr>
        </p:nvSpPr>
        <p:spPr>
          <a:xfrm>
            <a:off x="4959981"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3" name="Text Placeholder 16">
            <a:extLst>
              <a:ext uri="{FF2B5EF4-FFF2-40B4-BE49-F238E27FC236}">
                <a16:creationId xmlns:a16="http://schemas.microsoft.com/office/drawing/2014/main" id="{AACCC09F-5166-E34C-850D-9924AE736AEE}"/>
              </a:ext>
            </a:extLst>
          </p:cNvPr>
          <p:cNvSpPr>
            <a:spLocks noGrp="1"/>
          </p:cNvSpPr>
          <p:nvPr>
            <p:ph type="body" sz="quarter" idx="48" hasCustomPrompt="1"/>
          </p:nvPr>
        </p:nvSpPr>
        <p:spPr>
          <a:xfrm>
            <a:off x="8656128"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4" name="Oval 73">
            <a:extLst>
              <a:ext uri="{FF2B5EF4-FFF2-40B4-BE49-F238E27FC236}">
                <a16:creationId xmlns:a16="http://schemas.microsoft.com/office/drawing/2014/main" id="{554C730F-6C46-144D-8A09-6FC8F3EA7FEA}"/>
              </a:ext>
            </a:extLst>
          </p:cNvPr>
          <p:cNvSpPr/>
          <p:nvPr userDrawn="1"/>
        </p:nvSpPr>
        <p:spPr>
          <a:xfrm>
            <a:off x="884583"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Arial" panose="020B0604020202020204" pitchFamily="34" charset="0"/>
              </a:rPr>
              <a:t>4</a:t>
            </a:r>
            <a:endParaRPr lang="aa-ET" sz="1800" b="1">
              <a:solidFill>
                <a:schemeClr val="bg1"/>
              </a:solidFill>
              <a:latin typeface="Lato" panose="020F0502020204030203" pitchFamily="34" charset="77"/>
              <a:cs typeface="Arial" panose="020B0604020202020204" pitchFamily="34" charset="0"/>
            </a:endParaRPr>
          </a:p>
        </p:txBody>
      </p:sp>
      <p:sp>
        <p:nvSpPr>
          <p:cNvPr id="75" name="Oval 74">
            <a:extLst>
              <a:ext uri="{FF2B5EF4-FFF2-40B4-BE49-F238E27FC236}">
                <a16:creationId xmlns:a16="http://schemas.microsoft.com/office/drawing/2014/main" id="{13D33FBD-FAAD-CC41-8F8B-07A4B92A87EA}"/>
              </a:ext>
            </a:extLst>
          </p:cNvPr>
          <p:cNvSpPr/>
          <p:nvPr userDrawn="1"/>
        </p:nvSpPr>
        <p:spPr>
          <a:xfrm>
            <a:off x="4485786"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Arial" panose="020B0604020202020204" pitchFamily="34" charset="0"/>
              </a:rPr>
              <a:t>5</a:t>
            </a:r>
            <a:endParaRPr lang="aa-ET" sz="1800" b="1">
              <a:solidFill>
                <a:schemeClr val="bg1"/>
              </a:solidFill>
              <a:latin typeface="Lato" panose="020F0502020204030203" pitchFamily="34" charset="77"/>
              <a:cs typeface="Arial" panose="020B0604020202020204" pitchFamily="34" charset="0"/>
            </a:endParaRPr>
          </a:p>
        </p:txBody>
      </p:sp>
      <p:sp>
        <p:nvSpPr>
          <p:cNvPr id="76" name="Oval 75">
            <a:extLst>
              <a:ext uri="{FF2B5EF4-FFF2-40B4-BE49-F238E27FC236}">
                <a16:creationId xmlns:a16="http://schemas.microsoft.com/office/drawing/2014/main" id="{5B853B13-0EC9-B249-8124-A80C88C5CF81}"/>
              </a:ext>
            </a:extLst>
          </p:cNvPr>
          <p:cNvSpPr/>
          <p:nvPr userDrawn="1"/>
        </p:nvSpPr>
        <p:spPr>
          <a:xfrm>
            <a:off x="8159548"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Arial" panose="020B0604020202020204" pitchFamily="34" charset="0"/>
              </a:rPr>
              <a:t>6</a:t>
            </a:r>
            <a:endParaRPr lang="aa-ET" sz="1800" b="1">
              <a:solidFill>
                <a:schemeClr val="bg1"/>
              </a:solidFill>
              <a:latin typeface="Lato" panose="020F0502020204030203" pitchFamily="34" charset="77"/>
              <a:cs typeface="Arial" panose="020B0604020202020204" pitchFamily="34" charset="0"/>
            </a:endParaRPr>
          </a:p>
        </p:txBody>
      </p:sp>
      <p:sp>
        <p:nvSpPr>
          <p:cNvPr id="77" name="TextBox 76">
            <a:extLst>
              <a:ext uri="{FF2B5EF4-FFF2-40B4-BE49-F238E27FC236}">
                <a16:creationId xmlns:a16="http://schemas.microsoft.com/office/drawing/2014/main" id="{608C4C20-AA49-E340-94D6-0659B7BCEB65}"/>
              </a:ext>
            </a:extLst>
          </p:cNvPr>
          <p:cNvSpPr txBox="1"/>
          <p:nvPr userDrawn="1"/>
        </p:nvSpPr>
        <p:spPr>
          <a:xfrm>
            <a:off x="3509848"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8" name="TextBox 77">
            <a:extLst>
              <a:ext uri="{FF2B5EF4-FFF2-40B4-BE49-F238E27FC236}">
                <a16:creationId xmlns:a16="http://schemas.microsoft.com/office/drawing/2014/main" id="{4B6FC91D-E560-BD40-8F73-B31DE805CE56}"/>
              </a:ext>
            </a:extLst>
          </p:cNvPr>
          <p:cNvSpPr txBox="1"/>
          <p:nvPr userDrawn="1"/>
        </p:nvSpPr>
        <p:spPr>
          <a:xfrm>
            <a:off x="7113057"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9" name="TextBox 78">
            <a:extLst>
              <a:ext uri="{FF2B5EF4-FFF2-40B4-BE49-F238E27FC236}">
                <a16:creationId xmlns:a16="http://schemas.microsoft.com/office/drawing/2014/main" id="{063AFDF1-1231-3B43-B384-4B6B0E1AEC54}"/>
              </a:ext>
            </a:extLst>
          </p:cNvPr>
          <p:cNvSpPr txBox="1"/>
          <p:nvPr userDrawn="1"/>
        </p:nvSpPr>
        <p:spPr>
          <a:xfrm>
            <a:off x="10827406"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0" name="Text Placeholder 16">
            <a:extLst>
              <a:ext uri="{FF2B5EF4-FFF2-40B4-BE49-F238E27FC236}">
                <a16:creationId xmlns:a16="http://schemas.microsoft.com/office/drawing/2014/main" id="{1A7B21AE-B00D-9341-A58F-EF6C763FB75E}"/>
              </a:ext>
            </a:extLst>
          </p:cNvPr>
          <p:cNvSpPr>
            <a:spLocks noGrp="1"/>
          </p:cNvSpPr>
          <p:nvPr>
            <p:ph type="body" sz="quarter" idx="62" hasCustomPrompt="1"/>
          </p:nvPr>
        </p:nvSpPr>
        <p:spPr>
          <a:xfrm>
            <a:off x="1336528"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1" name="Text Placeholder 16">
            <a:extLst>
              <a:ext uri="{FF2B5EF4-FFF2-40B4-BE49-F238E27FC236}">
                <a16:creationId xmlns:a16="http://schemas.microsoft.com/office/drawing/2014/main" id="{80D75E5C-0AE1-7D42-9484-D547D6ACF8AC}"/>
              </a:ext>
            </a:extLst>
          </p:cNvPr>
          <p:cNvSpPr>
            <a:spLocks noGrp="1"/>
          </p:cNvSpPr>
          <p:nvPr>
            <p:ph type="body" sz="quarter" idx="63" hasCustomPrompt="1"/>
          </p:nvPr>
        </p:nvSpPr>
        <p:spPr>
          <a:xfrm>
            <a:off x="4959981"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2" name="Text Placeholder 16">
            <a:extLst>
              <a:ext uri="{FF2B5EF4-FFF2-40B4-BE49-F238E27FC236}">
                <a16:creationId xmlns:a16="http://schemas.microsoft.com/office/drawing/2014/main" id="{4AFF81A7-47E8-9B43-88A1-73614CEC8A72}"/>
              </a:ext>
            </a:extLst>
          </p:cNvPr>
          <p:cNvSpPr>
            <a:spLocks noGrp="1"/>
          </p:cNvSpPr>
          <p:nvPr>
            <p:ph type="body" sz="quarter" idx="64" hasCustomPrompt="1"/>
          </p:nvPr>
        </p:nvSpPr>
        <p:spPr>
          <a:xfrm>
            <a:off x="8656128"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3" name="Oval 82">
            <a:extLst>
              <a:ext uri="{FF2B5EF4-FFF2-40B4-BE49-F238E27FC236}">
                <a16:creationId xmlns:a16="http://schemas.microsoft.com/office/drawing/2014/main" id="{482D7183-6BB0-E042-A9E8-D6B7FC377775}"/>
              </a:ext>
            </a:extLst>
          </p:cNvPr>
          <p:cNvSpPr/>
          <p:nvPr userDrawn="1"/>
        </p:nvSpPr>
        <p:spPr>
          <a:xfrm>
            <a:off x="884583"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Arial" panose="020B0604020202020204" pitchFamily="34" charset="0"/>
              </a:rPr>
              <a:t>7</a:t>
            </a:r>
            <a:endParaRPr lang="aa-ET" sz="1800" b="1">
              <a:solidFill>
                <a:schemeClr val="bg1"/>
              </a:solidFill>
              <a:latin typeface="Lato" panose="020F0502020204030203" pitchFamily="34" charset="77"/>
              <a:cs typeface="Arial" panose="020B0604020202020204" pitchFamily="34" charset="0"/>
            </a:endParaRPr>
          </a:p>
        </p:txBody>
      </p:sp>
      <p:sp>
        <p:nvSpPr>
          <p:cNvPr id="84" name="Oval 83">
            <a:extLst>
              <a:ext uri="{FF2B5EF4-FFF2-40B4-BE49-F238E27FC236}">
                <a16:creationId xmlns:a16="http://schemas.microsoft.com/office/drawing/2014/main" id="{0CB0938A-FC0A-EF4A-A7D7-B9A55B2B6FEA}"/>
              </a:ext>
            </a:extLst>
          </p:cNvPr>
          <p:cNvSpPr/>
          <p:nvPr userDrawn="1"/>
        </p:nvSpPr>
        <p:spPr>
          <a:xfrm>
            <a:off x="4485786"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000" b="1">
              <a:solidFill>
                <a:schemeClr val="bg1"/>
              </a:solidFill>
              <a:latin typeface="Lato" panose="020F0502020204030203" pitchFamily="34" charset="77"/>
              <a:cs typeface="Arial" panose="020B0604020202020204" pitchFamily="34" charset="0"/>
            </a:endParaRPr>
          </a:p>
        </p:txBody>
      </p:sp>
      <p:sp>
        <p:nvSpPr>
          <p:cNvPr id="85" name="Oval 84">
            <a:extLst>
              <a:ext uri="{FF2B5EF4-FFF2-40B4-BE49-F238E27FC236}">
                <a16:creationId xmlns:a16="http://schemas.microsoft.com/office/drawing/2014/main" id="{451D873C-6D81-FD42-830C-4EB7BC265DB9}"/>
              </a:ext>
            </a:extLst>
          </p:cNvPr>
          <p:cNvSpPr/>
          <p:nvPr userDrawn="1"/>
        </p:nvSpPr>
        <p:spPr>
          <a:xfrm>
            <a:off x="8159548"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800" b="1">
              <a:solidFill>
                <a:schemeClr val="bg1"/>
              </a:solidFill>
              <a:latin typeface="Lato" panose="020F0502020204030203" pitchFamily="34" charset="77"/>
              <a:cs typeface="Arial" panose="020B0604020202020204" pitchFamily="34" charset="0"/>
            </a:endParaRPr>
          </a:p>
        </p:txBody>
      </p:sp>
      <p:sp>
        <p:nvSpPr>
          <p:cNvPr id="86" name="TextBox 85">
            <a:extLst>
              <a:ext uri="{FF2B5EF4-FFF2-40B4-BE49-F238E27FC236}">
                <a16:creationId xmlns:a16="http://schemas.microsoft.com/office/drawing/2014/main" id="{5CD8DD16-0566-504A-9FCA-7BAA7580045A}"/>
              </a:ext>
            </a:extLst>
          </p:cNvPr>
          <p:cNvSpPr txBox="1"/>
          <p:nvPr userDrawn="1"/>
        </p:nvSpPr>
        <p:spPr>
          <a:xfrm>
            <a:off x="3509848"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7" name="TextBox 86">
            <a:extLst>
              <a:ext uri="{FF2B5EF4-FFF2-40B4-BE49-F238E27FC236}">
                <a16:creationId xmlns:a16="http://schemas.microsoft.com/office/drawing/2014/main" id="{42175DBD-A189-0541-BB77-EB1D13623855}"/>
              </a:ext>
            </a:extLst>
          </p:cNvPr>
          <p:cNvSpPr txBox="1"/>
          <p:nvPr userDrawn="1"/>
        </p:nvSpPr>
        <p:spPr>
          <a:xfrm>
            <a:off x="7113057"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8" name="TextBox 87">
            <a:extLst>
              <a:ext uri="{FF2B5EF4-FFF2-40B4-BE49-F238E27FC236}">
                <a16:creationId xmlns:a16="http://schemas.microsoft.com/office/drawing/2014/main" id="{B503F811-EEF1-B948-B96D-E22904CB5E91}"/>
              </a:ext>
            </a:extLst>
          </p:cNvPr>
          <p:cNvSpPr txBox="1"/>
          <p:nvPr userDrawn="1"/>
        </p:nvSpPr>
        <p:spPr>
          <a:xfrm>
            <a:off x="10827406"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9" name="Text Placeholder 16">
            <a:extLst>
              <a:ext uri="{FF2B5EF4-FFF2-40B4-BE49-F238E27FC236}">
                <a16:creationId xmlns:a16="http://schemas.microsoft.com/office/drawing/2014/main" id="{196778A7-2DCC-2146-9481-72DB039AC47D}"/>
              </a:ext>
            </a:extLst>
          </p:cNvPr>
          <p:cNvSpPr>
            <a:spLocks noGrp="1"/>
          </p:cNvSpPr>
          <p:nvPr>
            <p:ph type="body" sz="quarter" idx="66" hasCustomPrompt="1"/>
          </p:nvPr>
        </p:nvSpPr>
        <p:spPr>
          <a:xfrm>
            <a:off x="1336528"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0" name="Text Placeholder 16">
            <a:extLst>
              <a:ext uri="{FF2B5EF4-FFF2-40B4-BE49-F238E27FC236}">
                <a16:creationId xmlns:a16="http://schemas.microsoft.com/office/drawing/2014/main" id="{E1C209B1-3179-6146-A380-B0BF5BCCDEBA}"/>
              </a:ext>
            </a:extLst>
          </p:cNvPr>
          <p:cNvSpPr>
            <a:spLocks noGrp="1"/>
          </p:cNvSpPr>
          <p:nvPr>
            <p:ph type="body" sz="quarter" idx="67" hasCustomPrompt="1"/>
          </p:nvPr>
        </p:nvSpPr>
        <p:spPr>
          <a:xfrm>
            <a:off x="4959981"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1" name="Text Placeholder 16">
            <a:extLst>
              <a:ext uri="{FF2B5EF4-FFF2-40B4-BE49-F238E27FC236}">
                <a16:creationId xmlns:a16="http://schemas.microsoft.com/office/drawing/2014/main" id="{7C4D575D-44CC-0E42-AA4D-734242B0B10E}"/>
              </a:ext>
            </a:extLst>
          </p:cNvPr>
          <p:cNvSpPr>
            <a:spLocks noGrp="1"/>
          </p:cNvSpPr>
          <p:nvPr>
            <p:ph type="body" sz="quarter" idx="68" hasCustomPrompt="1"/>
          </p:nvPr>
        </p:nvSpPr>
        <p:spPr>
          <a:xfrm>
            <a:off x="8656128"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2" name="TextBox 91">
            <a:extLst>
              <a:ext uri="{FF2B5EF4-FFF2-40B4-BE49-F238E27FC236}">
                <a16:creationId xmlns:a16="http://schemas.microsoft.com/office/drawing/2014/main" id="{8CD4AB0A-26B4-634A-9117-D91190356A57}"/>
              </a:ext>
            </a:extLst>
          </p:cNvPr>
          <p:cNvSpPr txBox="1"/>
          <p:nvPr userDrawn="1"/>
        </p:nvSpPr>
        <p:spPr>
          <a:xfrm>
            <a:off x="4494997" y="4872164"/>
            <a:ext cx="319318" cy="369332"/>
          </a:xfrm>
          <a:prstGeom prst="rect">
            <a:avLst/>
          </a:prstGeom>
          <a:noFill/>
        </p:spPr>
        <p:txBody>
          <a:bodyPr wrap="none" rtlCol="0">
            <a:spAutoFit/>
          </a:bodyPr>
          <a:lstStyle/>
          <a:p>
            <a:r>
              <a:rPr lang="en-US" b="1" i="0">
                <a:solidFill>
                  <a:schemeClr val="bg1"/>
                </a:solidFill>
                <a:latin typeface="Lato" panose="020F0502020204030203" pitchFamily="34" charset="77"/>
                <a:cs typeface="Arial" panose="020B0604020202020204" pitchFamily="34" charset="0"/>
              </a:rPr>
              <a:t>8</a:t>
            </a:r>
          </a:p>
        </p:txBody>
      </p:sp>
      <p:sp>
        <p:nvSpPr>
          <p:cNvPr id="93" name="TextBox 92">
            <a:extLst>
              <a:ext uri="{FF2B5EF4-FFF2-40B4-BE49-F238E27FC236}">
                <a16:creationId xmlns:a16="http://schemas.microsoft.com/office/drawing/2014/main" id="{A5F08475-68E8-FF43-90F9-69E7589B3CC4}"/>
              </a:ext>
            </a:extLst>
          </p:cNvPr>
          <p:cNvSpPr txBox="1"/>
          <p:nvPr userDrawn="1"/>
        </p:nvSpPr>
        <p:spPr>
          <a:xfrm>
            <a:off x="8166003" y="4872164"/>
            <a:ext cx="319318" cy="369332"/>
          </a:xfrm>
          <a:prstGeom prst="rect">
            <a:avLst/>
          </a:prstGeom>
          <a:noFill/>
        </p:spPr>
        <p:txBody>
          <a:bodyPr wrap="none" rtlCol="0">
            <a:spAutoFit/>
          </a:bodyPr>
          <a:lstStyle/>
          <a:p>
            <a:r>
              <a:rPr lang="en-US" b="1" i="0">
                <a:solidFill>
                  <a:schemeClr val="bg1"/>
                </a:solidFill>
                <a:latin typeface="Lato" panose="020F0502020204030203" pitchFamily="34" charset="77"/>
                <a:cs typeface="Arial" panose="020B0604020202020204" pitchFamily="34" charset="0"/>
              </a:rPr>
              <a:t>9</a:t>
            </a:r>
          </a:p>
        </p:txBody>
      </p:sp>
      <p:pic>
        <p:nvPicPr>
          <p:cNvPr id="42" name="Picture 41">
            <a:extLst>
              <a:ext uri="{FF2B5EF4-FFF2-40B4-BE49-F238E27FC236}">
                <a16:creationId xmlns:a16="http://schemas.microsoft.com/office/drawing/2014/main" id="{1CFF2C68-6BB9-7142-9AE8-5A2039A903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43" name="Picture 42">
            <a:extLst>
              <a:ext uri="{FF2B5EF4-FFF2-40B4-BE49-F238E27FC236}">
                <a16:creationId xmlns:a16="http://schemas.microsoft.com/office/drawing/2014/main" id="{2D8DF16E-FAD7-6F4D-B5E1-E7DB34C8E29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44" name="Rectangle 43">
            <a:extLst>
              <a:ext uri="{FF2B5EF4-FFF2-40B4-BE49-F238E27FC236}">
                <a16:creationId xmlns:a16="http://schemas.microsoft.com/office/drawing/2014/main" id="{79FA3372-69EC-DB40-B3B1-ED831B85945A}"/>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C80353EE-6FFB-D241-916E-5D3B851C88BA}"/>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2FE0B474-B20D-BD4A-85D9-095333E9393B}"/>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E3006EF2-59B1-E74D-ACFF-D91A3FAF7985}"/>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18B3F09C-8B2E-9845-82F6-00A48C93CE94}"/>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92249B4D-C665-F841-8028-60C98213E7A4}"/>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7E0715B8-FC63-0547-9A1B-7B8998A0B97D}"/>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305315B2-B164-4C4D-80B6-928E5452C5F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A47AFEF0-EA1F-454C-9598-5589267E732A}"/>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729DAB44-1CE5-5E46-91B9-068395B83B70}"/>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4623BAF1-1E9A-7E41-B55A-E3B8D20A24C2}"/>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8189948F-1797-F145-936D-700ACDD16243}"/>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68E8AEE7-BC4B-8F4E-AC45-431CDAD1A47F}"/>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6E8EDEC1-09EA-784B-9200-3BA661F0B6FF}"/>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7AEE41C0-2EC2-B645-A7ED-9699B9BAB46F}"/>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Footer Placeholder 1">
            <a:extLst>
              <a:ext uri="{FF2B5EF4-FFF2-40B4-BE49-F238E27FC236}">
                <a16:creationId xmlns:a16="http://schemas.microsoft.com/office/drawing/2014/main" id="{28C4ED18-F685-41FC-8ABB-8F5FE892307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60" name="Slide Number Placeholder 2">
            <a:extLst>
              <a:ext uri="{FF2B5EF4-FFF2-40B4-BE49-F238E27FC236}">
                <a16:creationId xmlns:a16="http://schemas.microsoft.com/office/drawing/2014/main" id="{624F6906-477B-4B5A-9755-F1C61AAA5014}"/>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36953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Light blank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09582B0-5C98-5B49-9CEB-6D78A4D59D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3" name="Picture 12">
            <a:extLst>
              <a:ext uri="{FF2B5EF4-FFF2-40B4-BE49-F238E27FC236}">
                <a16:creationId xmlns:a16="http://schemas.microsoft.com/office/drawing/2014/main" id="{E3FBADED-2631-C54E-83D1-582DCC12575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4" name="Rectangle 13">
            <a:extLst>
              <a:ext uri="{FF2B5EF4-FFF2-40B4-BE49-F238E27FC236}">
                <a16:creationId xmlns:a16="http://schemas.microsoft.com/office/drawing/2014/main" id="{C90E421E-EF03-D146-A30B-350D0834A38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D9F290-3665-E44B-9074-9E38F5B19C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165D984-7451-4549-A162-E10AFAE86587}"/>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E3D6753-86C3-BC4E-A09C-F0354C73837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41F96DF-C458-1247-B73A-6BAC1B80750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C0D9318-3D2B-194E-BAB4-1FEBA3CF5608}"/>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35EDAC8-1207-CB40-9796-55C5715A2F6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E8AE966-63DD-BA4F-B82C-7749B287C01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86A2ED8-2C22-0540-A534-8102217EEF9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A4258C3-A0D1-984D-8714-D77BF9F06135}"/>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D239181-4C45-E943-BD20-6C6A656B0F0B}"/>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0007285-D70F-4644-A863-F40486CF745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D7003CC-D432-964A-8F71-F43CF6000A1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CDB6991-EAE6-0249-9C9C-76C029466C2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1B75A7F-C7CD-6F47-AF88-E6F471C5F8A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Footer Placeholder 1">
            <a:extLst>
              <a:ext uri="{FF2B5EF4-FFF2-40B4-BE49-F238E27FC236}">
                <a16:creationId xmlns:a16="http://schemas.microsoft.com/office/drawing/2014/main" id="{A9FD57BA-B19E-46EB-9488-7216BBD4998F}"/>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0" name="Slide Number Placeholder 2">
            <a:extLst>
              <a:ext uri="{FF2B5EF4-FFF2-40B4-BE49-F238E27FC236}">
                <a16:creationId xmlns:a16="http://schemas.microsoft.com/office/drawing/2014/main" id="{2D641D67-8B99-476A-B500-08597363CF8D}"/>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51202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1">
            <a:extLst>
              <a:ext uri="{FF2B5EF4-FFF2-40B4-BE49-F238E27FC236}">
                <a16:creationId xmlns:a16="http://schemas.microsoft.com/office/drawing/2014/main" id="{10BD8949-68E2-4BF7-BE8D-15C8F4DD248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2" name="Slide Number Placeholder 2">
            <a:extLst>
              <a:ext uri="{FF2B5EF4-FFF2-40B4-BE49-F238E27FC236}">
                <a16:creationId xmlns:a16="http://schemas.microsoft.com/office/drawing/2014/main" id="{B52E3205-B132-4757-8DE9-06FFDB8CAA2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0936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Blue Quote">
    <p:bg>
      <p:bgPr>
        <a:solidFill>
          <a:schemeClr val="tx2"/>
        </a:solidFill>
        <a:effectLst/>
      </p:bgPr>
    </p:bg>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bg1"/>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chemeClr val="bg1"/>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3" name="Picture 12">
            <a:extLst>
              <a:ext uri="{FF2B5EF4-FFF2-40B4-BE49-F238E27FC236}">
                <a16:creationId xmlns:a16="http://schemas.microsoft.com/office/drawing/2014/main" id="{8F0715ED-D026-7744-A499-C22B489E1A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67D56932-8FD8-5246-8A08-3C859F6C41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5" name="Rectangle 14">
            <a:extLst>
              <a:ext uri="{FF2B5EF4-FFF2-40B4-BE49-F238E27FC236}">
                <a16:creationId xmlns:a16="http://schemas.microsoft.com/office/drawing/2014/main" id="{3837C4CF-1CD5-8744-9661-531A6004F9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D066D0A-0D84-554E-AF30-92AF81C7504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90C1C56-9407-8641-BD8F-0AD62D8C39C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1B02428-5F77-7847-A5C1-D5004E6B71B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D8E9F1D-39EC-4741-891C-9B25148B92A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9F1CBE-E6FD-464C-A0B0-9C0FD7DD04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FC76549-B64C-824A-8508-BF37A1F4D1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E807C2A-85BA-DA42-8586-C6DC9441530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E7E1141-238D-1145-9552-334B4274E9B6}"/>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7F5F19E-026E-634A-BC88-8220AA4F81A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10267C0-956A-7849-89F9-CCA7C4ADB23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AD26535-A342-5847-A0F8-D74E06242CF0}"/>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1AF9FED-F8DD-B044-A944-A60CC97B65F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15EAE73F-EE5A-8C42-AC9E-3C1EB3057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C5A9F0B-C7F7-7043-BED6-6DC917BA120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3E9AA87D-FA02-429A-A71B-1119D54D3528}"/>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7BA82566-9908-4CF7-8F89-B80A503BED31}"/>
              </a:ext>
            </a:extLst>
          </p:cNvPr>
          <p:cNvSpPr>
            <a:spLocks noGrp="1"/>
          </p:cNvSpPr>
          <p:nvPr>
            <p:ph type="sldNum" sz="quarter" idx="18"/>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653776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ags" Target="../tags/tag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slideLayout" Target="../slideLayouts/slideLayout75.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image" Target="../media/image8.emf"/><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image" Target="../media/image7.png"/><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theme" Target="../theme/theme2.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3.xml"/><Relationship Id="rId1" Type="http://schemas.openxmlformats.org/officeDocument/2006/relationships/slideLayout" Target="../slideLayouts/slideLayout77.xml"/><Relationship Id="rId4" Type="http://schemas.openxmlformats.org/officeDocument/2006/relationships/image" Target="../media/image8.e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 Type="http://schemas.openxmlformats.org/officeDocument/2006/relationships/slideLayout" Target="../slideLayouts/slideLayout80.xml"/><Relationship Id="rId21" Type="http://schemas.openxmlformats.org/officeDocument/2006/relationships/image" Target="../media/image7.png"/><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theme" Target="../theme/theme4.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19" Type="http://schemas.openxmlformats.org/officeDocument/2006/relationships/slideLayout" Target="../slideLayouts/slideLayout96.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 Id="rId22" Type="http://schemas.openxmlformats.org/officeDocument/2006/relationships/image" Target="../media/image8.emf"/></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E28F91E-36E2-4297-A4E3-B4BAA5472CD1}"/>
              </a:ext>
            </a:extLst>
          </p:cNvPr>
          <p:cNvSpPr>
            <a:spLocks noGrp="1" noChangeArrowheads="1"/>
          </p:cNvSpPr>
          <p:nvPr>
            <p:ph type="title"/>
          </p:nvPr>
        </p:nvSpPr>
        <p:spPr bwMode="auto">
          <a:xfrm>
            <a:off x="279400" y="273050"/>
            <a:ext cx="11671300" cy="129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GB" altLang="en-US"/>
              <a:t>Click to edit Master title style</a:t>
            </a:r>
            <a:endParaRPr lang="en-US" altLang="en-US"/>
          </a:p>
        </p:txBody>
      </p:sp>
      <p:sp>
        <p:nvSpPr>
          <p:cNvPr id="3" name="Text Placeholder 2">
            <a:extLst>
              <a:ext uri="{FF2B5EF4-FFF2-40B4-BE49-F238E27FC236}">
                <a16:creationId xmlns:a16="http://schemas.microsoft.com/office/drawing/2014/main" id="{54B90F04-94F0-4BD3-8E89-6C8B796FA3EE}"/>
              </a:ext>
            </a:extLst>
          </p:cNvPr>
          <p:cNvSpPr>
            <a:spLocks noGrp="1"/>
          </p:cNvSpPr>
          <p:nvPr>
            <p:ph type="body" idx="1"/>
          </p:nvPr>
        </p:nvSpPr>
        <p:spPr>
          <a:xfrm>
            <a:off x="279400" y="1731963"/>
            <a:ext cx="11671300" cy="4029075"/>
          </a:xfrm>
          <a:prstGeom prst="rect">
            <a:avLst/>
          </a:prstGeom>
        </p:spPr>
        <p:txBody>
          <a:bodyPr vert="horz" lIns="91440" tIns="45720" rIns="9144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3">
            <a:extLst>
              <a:ext uri="{FF2B5EF4-FFF2-40B4-BE49-F238E27FC236}">
                <a16:creationId xmlns:a16="http://schemas.microsoft.com/office/drawing/2014/main" id="{78F6DDE0-F3AA-4C15-AEE2-2466A3D9B35B}"/>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C97A885-74A0-4645-82C1-0F0DC5DE9C08}"/>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59A99A1-0D9A-4712-BCDB-FC48381625F2}"/>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B18CCA3-E5BD-4508-B78F-EE0971D66AD8}"/>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38E163B-E50C-431F-A7F7-C59820219838}"/>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BE70975-590E-47BF-B99F-BC25ED5D5409}"/>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71627AE-69FE-4BDC-8D0C-F59FBC20A550}"/>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36EA890-1CC3-42DC-B0D9-40EDA560DFE7}"/>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09EC9C7-188B-461F-AA76-83A2D22B3432}"/>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FE75B7B-FBB5-4D3D-AD8A-986AB281B04A}"/>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2509D3C-B162-4C56-ABC8-15BDE275634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A4540F2-54A4-4596-B49D-A2BAD1CF02CE}"/>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77A92EC-DDFB-4C7F-A355-1DC51AA3149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72E75DC-29D7-4841-BB26-C05A728064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F00D372-A126-40B5-8065-D94A5C331BC2}"/>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56"/>
    </p:custDataLst>
    <p:extLst>
      <p:ext uri="{BB962C8B-B14F-4D97-AF65-F5344CB8AC3E}">
        <p14:creationId xmlns:p14="http://schemas.microsoft.com/office/powerpoint/2010/main" val="1446228297"/>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65" r:id="rId3"/>
    <p:sldLayoutId id="2147483749" r:id="rId4"/>
    <p:sldLayoutId id="2147483750" r:id="rId5"/>
    <p:sldLayoutId id="2147483770" r:id="rId6"/>
    <p:sldLayoutId id="2147483922" r:id="rId7"/>
    <p:sldLayoutId id="2147483772" r:id="rId8"/>
    <p:sldLayoutId id="2147483773" r:id="rId9"/>
    <p:sldLayoutId id="2147483923" r:id="rId10"/>
    <p:sldLayoutId id="2147483771" r:id="rId11"/>
    <p:sldLayoutId id="2147483769" r:id="rId12"/>
    <p:sldLayoutId id="2147483774" r:id="rId13"/>
    <p:sldLayoutId id="2147483768" r:id="rId14"/>
    <p:sldLayoutId id="2147483751" r:id="rId15"/>
    <p:sldLayoutId id="2147483766" r:id="rId16"/>
    <p:sldLayoutId id="2147483775" r:id="rId17"/>
    <p:sldLayoutId id="2147483777" r:id="rId18"/>
    <p:sldLayoutId id="2147483778" r:id="rId19"/>
    <p:sldLayoutId id="2147483758" r:id="rId20"/>
    <p:sldLayoutId id="2147483767" r:id="rId21"/>
    <p:sldLayoutId id="2147483799" r:id="rId22"/>
    <p:sldLayoutId id="2147483680" r:id="rId23"/>
    <p:sldLayoutId id="2147483800" r:id="rId24"/>
    <p:sldLayoutId id="2147483867" r:id="rId25"/>
    <p:sldLayoutId id="2147483921" r:id="rId26"/>
    <p:sldLayoutId id="2147483915" r:id="rId27"/>
    <p:sldLayoutId id="2147483916" r:id="rId28"/>
    <p:sldLayoutId id="2147483917" r:id="rId29"/>
    <p:sldLayoutId id="2147483918" r:id="rId30"/>
    <p:sldLayoutId id="2147483898" r:id="rId31"/>
    <p:sldLayoutId id="2147483899" r:id="rId32"/>
    <p:sldLayoutId id="2147483900" r:id="rId33"/>
    <p:sldLayoutId id="2147483920" r:id="rId34"/>
    <p:sldLayoutId id="2147483901" r:id="rId35"/>
    <p:sldLayoutId id="2147483928" r:id="rId36"/>
    <p:sldLayoutId id="2147483902" r:id="rId37"/>
    <p:sldLayoutId id="2147483903" r:id="rId38"/>
    <p:sldLayoutId id="2147483904" r:id="rId39"/>
    <p:sldLayoutId id="2147483905" r:id="rId40"/>
    <p:sldLayoutId id="2147483906" r:id="rId41"/>
    <p:sldLayoutId id="2147483907" r:id="rId42"/>
    <p:sldLayoutId id="2147483908" r:id="rId43"/>
    <p:sldLayoutId id="2147483909" r:id="rId44"/>
    <p:sldLayoutId id="2147483910" r:id="rId45"/>
    <p:sldLayoutId id="2147483911" r:id="rId46"/>
    <p:sldLayoutId id="2147483912" r:id="rId47"/>
    <p:sldLayoutId id="2147483929" r:id="rId48"/>
    <p:sldLayoutId id="2147483913" r:id="rId49"/>
    <p:sldLayoutId id="2147483914" r:id="rId50"/>
    <p:sldLayoutId id="2147483930" r:id="rId51"/>
    <p:sldLayoutId id="2147483872" r:id="rId52"/>
    <p:sldLayoutId id="2147483837" r:id="rId53"/>
    <p:sldLayoutId id="2147483838" r:id="rId54"/>
  </p:sldLayoutIdLst>
  <p:hf sldNum="0" hdr="0" dt="0"/>
  <p:txStyles>
    <p:title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p:titleStyle>
    <p:bodyStyle>
      <a:lvl1pPr marL="455613" indent="-455613" algn="l" defTabSz="608013" rtl="0" eaLnBrk="1" fontAlgn="base" hangingPunct="1">
        <a:spcBef>
          <a:spcPct val="20000"/>
        </a:spcBef>
        <a:spcAft>
          <a:spcPct val="0"/>
        </a:spcAft>
        <a:buClr>
          <a:schemeClr val="accent1"/>
        </a:buClr>
        <a:buFont typeface="Arial" panose="020B0604020202020204" pitchFamily="34" charset="0"/>
        <a:buChar char="•"/>
        <a:defRPr sz="3700" kern="1200">
          <a:solidFill>
            <a:schemeClr val="tx1"/>
          </a:solidFill>
          <a:latin typeface="+mn-lt"/>
          <a:ea typeface="+mn-ea"/>
          <a:cs typeface="+mn-cs"/>
        </a:defRPr>
      </a:lvl1pPr>
      <a:lvl2pPr marL="989013" indent="-379413" algn="l" defTabSz="608013" rtl="0" eaLnBrk="1" fontAlgn="base" hangingPunct="1">
        <a:spcBef>
          <a:spcPct val="20000"/>
        </a:spcBef>
        <a:spcAft>
          <a:spcPct val="0"/>
        </a:spcAft>
        <a:buClr>
          <a:schemeClr val="accent1"/>
        </a:buClr>
        <a:buFont typeface="Arial" panose="020B0604020202020204" pitchFamily="34" charset="0"/>
        <a:buChar char="–"/>
        <a:defRPr sz="3200" kern="1200">
          <a:solidFill>
            <a:schemeClr val="tx1"/>
          </a:solidFill>
          <a:latin typeface="+mn-lt"/>
          <a:ea typeface="+mn-ea"/>
          <a:cs typeface="+mn-cs"/>
        </a:defRPr>
      </a:lvl2pPr>
      <a:lvl3pPr marL="1522413" indent="-303213" algn="l" defTabSz="608013" rtl="0" eaLnBrk="1" fontAlgn="base" hangingPunct="1">
        <a:spcBef>
          <a:spcPct val="20000"/>
        </a:spcBef>
        <a:spcAft>
          <a:spcPct val="0"/>
        </a:spcAft>
        <a:buClr>
          <a:schemeClr val="accent1"/>
        </a:buClr>
        <a:buFont typeface="Arial" panose="020B0604020202020204" pitchFamily="34" charset="0"/>
        <a:buChar char="•"/>
        <a:defRPr sz="2600" kern="1200">
          <a:solidFill>
            <a:schemeClr val="tx1"/>
          </a:solidFill>
          <a:latin typeface="+mn-lt"/>
          <a:ea typeface="+mn-ea"/>
          <a:cs typeface="+mn-cs"/>
        </a:defRPr>
      </a:lvl3pPr>
      <a:lvl4pPr marL="2132013" indent="-303213" algn="l" defTabSz="608013" rtl="0" eaLnBrk="1" fontAlgn="base" hangingPunct="1">
        <a:spcBef>
          <a:spcPct val="20000"/>
        </a:spcBef>
        <a:spcAft>
          <a:spcPct val="0"/>
        </a:spcAft>
        <a:buClr>
          <a:schemeClr val="accent1"/>
        </a:buClr>
        <a:buFont typeface="Arial" panose="020B0604020202020204" pitchFamily="34" charset="0"/>
        <a:buChar char="–"/>
        <a:defRPr sz="2400" kern="1200">
          <a:solidFill>
            <a:schemeClr val="tx1"/>
          </a:solidFill>
          <a:latin typeface="+mn-lt"/>
          <a:ea typeface="+mn-ea"/>
          <a:cs typeface="+mn-cs"/>
        </a:defRPr>
      </a:lvl4pPr>
      <a:lvl5pPr marL="2741613" indent="-303213" algn="l" defTabSz="608013" rtl="0" eaLnBrk="1" fontAlgn="base" hangingPunct="1">
        <a:spcBef>
          <a:spcPct val="20000"/>
        </a:spcBef>
        <a:spcAft>
          <a:spcPct val="0"/>
        </a:spcAft>
        <a:buClr>
          <a:schemeClr val="accent1"/>
        </a:buClr>
        <a:buFont typeface="Arial" panose="020B0604020202020204" pitchFamily="34" charset="0"/>
        <a:buChar char="»"/>
        <a:defRPr sz="2400"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757515" y="521082"/>
            <a:ext cx="10515600" cy="971168"/>
          </a:xfrm>
          <a:prstGeom prst="rect">
            <a:avLst/>
          </a:prstGeom>
        </p:spPr>
        <p:txBody>
          <a:bodyPr vert="horz" lIns="0" tIns="45720" rIns="0" bIns="45720" rtlCol="0" anchor="ctr">
            <a:noAutofit/>
          </a:bodyPr>
          <a:lstStyle/>
          <a:p>
            <a:r>
              <a:rPr lang="en-US"/>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766763" y="1628775"/>
            <a:ext cx="10515600" cy="4548188"/>
          </a:xfrm>
          <a:prstGeom prst="rect">
            <a:avLst/>
          </a:prstGeom>
        </p:spPr>
        <p:txBody>
          <a:bodyPr vert="horz" lIns="0" tIns="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838199" y="6356350"/>
            <a:ext cx="511011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2023, Oracle and/or its affiliates | Confidential – Oracle &amp; UNHCR Internal</a:t>
            </a:r>
          </a:p>
        </p:txBody>
      </p:sp>
      <p:sp>
        <p:nvSpPr>
          <p:cNvPr id="7" name="Rectangle 6">
            <a:extLst>
              <a:ext uri="{FF2B5EF4-FFF2-40B4-BE49-F238E27FC236}">
                <a16:creationId xmlns:a16="http://schemas.microsoft.com/office/drawing/2014/main" id="{AD3247F5-CC92-2941-9586-1671EC4940C8}"/>
              </a:ext>
            </a:extLst>
          </p:cNvPr>
          <p:cNvSpPr/>
          <p:nvPr userDrawn="1"/>
        </p:nvSpPr>
        <p:spPr>
          <a:xfrm>
            <a:off x="-357052" y="0"/>
            <a:ext cx="261256" cy="261256"/>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9ABBB14F-FC8C-5640-9755-A586A65C962F}"/>
              </a:ext>
            </a:extLst>
          </p:cNvPr>
          <p:cNvSpPr/>
          <p:nvPr userDrawn="1"/>
        </p:nvSpPr>
        <p:spPr>
          <a:xfrm>
            <a:off x="-357052" y="333828"/>
            <a:ext cx="261256" cy="261256"/>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9F18EEB6-060D-8043-B3D6-F907D7D66FDF}"/>
              </a:ext>
            </a:extLst>
          </p:cNvPr>
          <p:cNvSpPr/>
          <p:nvPr userDrawn="1"/>
        </p:nvSpPr>
        <p:spPr>
          <a:xfrm>
            <a:off x="-357052" y="667656"/>
            <a:ext cx="261256" cy="261256"/>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9C2864D2-5238-8D4E-A906-1441F6A87B67}"/>
              </a:ext>
            </a:extLst>
          </p:cNvPr>
          <p:cNvSpPr/>
          <p:nvPr userDrawn="1"/>
        </p:nvSpPr>
        <p:spPr>
          <a:xfrm>
            <a:off x="-357052" y="1001484"/>
            <a:ext cx="261256" cy="261256"/>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Rectangle 12">
            <a:extLst>
              <a:ext uri="{FF2B5EF4-FFF2-40B4-BE49-F238E27FC236}">
                <a16:creationId xmlns:a16="http://schemas.microsoft.com/office/drawing/2014/main" id="{93ACC090-CFE7-3443-8BD0-A45609AA18F1}"/>
              </a:ext>
            </a:extLst>
          </p:cNvPr>
          <p:cNvSpPr/>
          <p:nvPr userDrawn="1"/>
        </p:nvSpPr>
        <p:spPr>
          <a:xfrm>
            <a:off x="-353021" y="1335312"/>
            <a:ext cx="261256" cy="261256"/>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a:extLst>
              <a:ext uri="{FF2B5EF4-FFF2-40B4-BE49-F238E27FC236}">
                <a16:creationId xmlns:a16="http://schemas.microsoft.com/office/drawing/2014/main" id="{595AE4EE-30CF-F34D-A5D9-3E673986292F}"/>
              </a:ext>
            </a:extLst>
          </p:cNvPr>
          <p:cNvSpPr/>
          <p:nvPr userDrawn="1"/>
        </p:nvSpPr>
        <p:spPr>
          <a:xfrm>
            <a:off x="-361729" y="1991552"/>
            <a:ext cx="261256" cy="261256"/>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a:extLst>
              <a:ext uri="{FF2B5EF4-FFF2-40B4-BE49-F238E27FC236}">
                <a16:creationId xmlns:a16="http://schemas.microsoft.com/office/drawing/2014/main" id="{F859A210-496D-E34F-832C-DC6B1FCE026E}"/>
              </a:ext>
            </a:extLst>
          </p:cNvPr>
          <p:cNvSpPr/>
          <p:nvPr userDrawn="1"/>
        </p:nvSpPr>
        <p:spPr>
          <a:xfrm>
            <a:off x="-361732" y="2331088"/>
            <a:ext cx="261256" cy="261256"/>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Rectangle 15">
            <a:extLst>
              <a:ext uri="{FF2B5EF4-FFF2-40B4-BE49-F238E27FC236}">
                <a16:creationId xmlns:a16="http://schemas.microsoft.com/office/drawing/2014/main" id="{BBC4D7E8-758F-7643-AF75-FE1DDCD09AB8}"/>
              </a:ext>
            </a:extLst>
          </p:cNvPr>
          <p:cNvSpPr/>
          <p:nvPr userDrawn="1"/>
        </p:nvSpPr>
        <p:spPr>
          <a:xfrm>
            <a:off x="-361732" y="2664916"/>
            <a:ext cx="261256" cy="261256"/>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7" name="Rectangle 16">
            <a:extLst>
              <a:ext uri="{FF2B5EF4-FFF2-40B4-BE49-F238E27FC236}">
                <a16:creationId xmlns:a16="http://schemas.microsoft.com/office/drawing/2014/main" id="{CFBDFFB1-9F2A-424A-8729-9576A1FCE6C0}"/>
              </a:ext>
            </a:extLst>
          </p:cNvPr>
          <p:cNvSpPr/>
          <p:nvPr userDrawn="1"/>
        </p:nvSpPr>
        <p:spPr>
          <a:xfrm>
            <a:off x="-361732" y="2998744"/>
            <a:ext cx="261256" cy="261256"/>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Rectangle 17">
            <a:extLst>
              <a:ext uri="{FF2B5EF4-FFF2-40B4-BE49-F238E27FC236}">
                <a16:creationId xmlns:a16="http://schemas.microsoft.com/office/drawing/2014/main" id="{8E802CFD-0B6B-DD42-92ED-631DF7FDF8EC}"/>
              </a:ext>
            </a:extLst>
          </p:cNvPr>
          <p:cNvSpPr/>
          <p:nvPr userDrawn="1"/>
        </p:nvSpPr>
        <p:spPr>
          <a:xfrm>
            <a:off x="-361732" y="3332572"/>
            <a:ext cx="261256" cy="261256"/>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Rectangle 18">
            <a:extLst>
              <a:ext uri="{FF2B5EF4-FFF2-40B4-BE49-F238E27FC236}">
                <a16:creationId xmlns:a16="http://schemas.microsoft.com/office/drawing/2014/main" id="{1952FDFF-BF59-504D-8F7B-A6E58DA04898}"/>
              </a:ext>
            </a:extLst>
          </p:cNvPr>
          <p:cNvSpPr/>
          <p:nvPr userDrawn="1"/>
        </p:nvSpPr>
        <p:spPr>
          <a:xfrm>
            <a:off x="-360039" y="3994431"/>
            <a:ext cx="261256" cy="261256"/>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Rectangle 19">
            <a:extLst>
              <a:ext uri="{FF2B5EF4-FFF2-40B4-BE49-F238E27FC236}">
                <a16:creationId xmlns:a16="http://schemas.microsoft.com/office/drawing/2014/main" id="{CB8E6AB4-0F58-3E4B-B85C-5BF88387A14A}"/>
              </a:ext>
            </a:extLst>
          </p:cNvPr>
          <p:cNvSpPr/>
          <p:nvPr userDrawn="1"/>
        </p:nvSpPr>
        <p:spPr>
          <a:xfrm>
            <a:off x="-360041" y="4333967"/>
            <a:ext cx="261256" cy="261256"/>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ectangle 20">
            <a:extLst>
              <a:ext uri="{FF2B5EF4-FFF2-40B4-BE49-F238E27FC236}">
                <a16:creationId xmlns:a16="http://schemas.microsoft.com/office/drawing/2014/main" id="{F40451C4-E933-3146-B308-AA5DD38C6CC2}"/>
              </a:ext>
            </a:extLst>
          </p:cNvPr>
          <p:cNvSpPr/>
          <p:nvPr userDrawn="1"/>
        </p:nvSpPr>
        <p:spPr>
          <a:xfrm>
            <a:off x="-360041" y="4667795"/>
            <a:ext cx="261256" cy="261256"/>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ectangle 21">
            <a:extLst>
              <a:ext uri="{FF2B5EF4-FFF2-40B4-BE49-F238E27FC236}">
                <a16:creationId xmlns:a16="http://schemas.microsoft.com/office/drawing/2014/main" id="{FBE519F0-964F-5B43-A234-DAAE4970D920}"/>
              </a:ext>
            </a:extLst>
          </p:cNvPr>
          <p:cNvSpPr/>
          <p:nvPr userDrawn="1"/>
        </p:nvSpPr>
        <p:spPr>
          <a:xfrm>
            <a:off x="-360041" y="5001623"/>
            <a:ext cx="261256" cy="261256"/>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ectangle 22">
            <a:extLst>
              <a:ext uri="{FF2B5EF4-FFF2-40B4-BE49-F238E27FC236}">
                <a16:creationId xmlns:a16="http://schemas.microsoft.com/office/drawing/2014/main" id="{A0FFF837-CB7B-624F-A37D-226AF0F7CA83}"/>
              </a:ext>
            </a:extLst>
          </p:cNvPr>
          <p:cNvSpPr/>
          <p:nvPr userDrawn="1"/>
        </p:nvSpPr>
        <p:spPr>
          <a:xfrm>
            <a:off x="-360041" y="5335451"/>
            <a:ext cx="261256" cy="261256"/>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6" name="Picture 25">
            <a:extLst>
              <a:ext uri="{FF2B5EF4-FFF2-40B4-BE49-F238E27FC236}">
                <a16:creationId xmlns:a16="http://schemas.microsoft.com/office/drawing/2014/main" id="{26B15833-7397-D744-8562-518DE95D76F1}"/>
              </a:ext>
            </a:extLst>
          </p:cNvPr>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7" name="Picture 26">
            <a:extLst>
              <a:ext uri="{FF2B5EF4-FFF2-40B4-BE49-F238E27FC236}">
                <a16:creationId xmlns:a16="http://schemas.microsoft.com/office/drawing/2014/main" id="{F076DEC9-D9DC-BB44-9459-296295828071}"/>
              </a:ext>
            </a:extLst>
          </p:cNvPr>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Tree>
    <p:extLst>
      <p:ext uri="{BB962C8B-B14F-4D97-AF65-F5344CB8AC3E}">
        <p14:creationId xmlns:p14="http://schemas.microsoft.com/office/powerpoint/2010/main" val="2936448573"/>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 id="2147483890" r:id="rId12"/>
    <p:sldLayoutId id="2147483891" r:id="rId13"/>
    <p:sldLayoutId id="2147483892" r:id="rId14"/>
    <p:sldLayoutId id="2147483893" r:id="rId15"/>
    <p:sldLayoutId id="2147483894" r:id="rId16"/>
    <p:sldLayoutId id="2147483895" r:id="rId17"/>
    <p:sldLayoutId id="2147483896" r:id="rId18"/>
    <p:sldLayoutId id="2147483897" r:id="rId19"/>
    <p:sldLayoutId id="2147483864" r:id="rId20"/>
    <p:sldLayoutId id="2147483865" r:id="rId21"/>
    <p:sldLayoutId id="2147483866"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kern="1200">
          <a:solidFill>
            <a:schemeClr val="tx2"/>
          </a:solidFill>
          <a:latin typeface="Proxima Nova Rg" panose="02000506030000020004" pitchFamily="50" charset="0"/>
          <a:ea typeface="+mj-ea"/>
          <a:cs typeface="Oracle Sans" panose="020B05030202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b="0" i="0" kern="1200">
          <a:solidFill>
            <a:schemeClr val="tx1"/>
          </a:solidFill>
          <a:latin typeface="Lato" panose="020F0502020204030203" pitchFamily="34" charset="77"/>
          <a:ea typeface="+mn-ea"/>
          <a:cs typeface="Oracle Sans Light" panose="020B0403020204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2pPr>
      <a:lvl3pPr marL="12573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3pPr>
      <a:lvl4pPr marL="1657350" indent="-28575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4pPr>
      <a:lvl5pPr marL="2114550" indent="-285750" algn="l" defTabSz="914400" rtl="0" eaLnBrk="1" latinLnBrk="0" hangingPunct="1">
        <a:lnSpc>
          <a:spcPct val="100000"/>
        </a:lnSpc>
        <a:spcBef>
          <a:spcPts val="0"/>
        </a:spcBef>
        <a:spcAft>
          <a:spcPts val="3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0">
          <p15:clr>
            <a:srgbClr val="F26B43"/>
          </p15:clr>
        </p15:guide>
        <p15:guide id="4" orient="horz" pos="1026">
          <p15:clr>
            <a:srgbClr val="F26B43"/>
          </p15:clr>
        </p15:guide>
        <p15:guide id="5" orient="horz" pos="731">
          <p15:clr>
            <a:srgbClr val="F26B43"/>
          </p15:clr>
        </p15:guide>
        <p15:guide id="6" pos="33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757515" y="521082"/>
            <a:ext cx="10515600" cy="971168"/>
          </a:xfrm>
          <a:prstGeom prst="rect">
            <a:avLst/>
          </a:prstGeom>
        </p:spPr>
        <p:txBody>
          <a:bodyPr vert="horz" lIns="0" tIns="45720" rIns="0" bIns="45720" rtlCol="0" anchor="ctr">
            <a:noAutofit/>
          </a:bodyPr>
          <a:lstStyle/>
          <a:p>
            <a:r>
              <a:rPr lang="en-US"/>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766763" y="1628775"/>
            <a:ext cx="10515600" cy="4548188"/>
          </a:xfrm>
          <a:prstGeom prst="rect">
            <a:avLst/>
          </a:prstGeom>
        </p:spPr>
        <p:txBody>
          <a:bodyPr vert="horz" lIns="0" tIns="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2022, Oracle and/or its affiliates | Confidential – Oracle &amp; UNHCR Internal</a:t>
            </a:r>
          </a:p>
        </p:txBody>
      </p:sp>
      <p:sp>
        <p:nvSpPr>
          <p:cNvPr id="7" name="Rectangle 6">
            <a:extLst>
              <a:ext uri="{FF2B5EF4-FFF2-40B4-BE49-F238E27FC236}">
                <a16:creationId xmlns:a16="http://schemas.microsoft.com/office/drawing/2014/main" id="{AD3247F5-CC92-2941-9586-1671EC4940C8}"/>
              </a:ext>
            </a:extLst>
          </p:cNvPr>
          <p:cNvSpPr/>
          <p:nvPr userDrawn="1"/>
        </p:nvSpPr>
        <p:spPr>
          <a:xfrm>
            <a:off x="-357052" y="0"/>
            <a:ext cx="261256" cy="261256"/>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9ABBB14F-FC8C-5640-9755-A586A65C962F}"/>
              </a:ext>
            </a:extLst>
          </p:cNvPr>
          <p:cNvSpPr/>
          <p:nvPr userDrawn="1"/>
        </p:nvSpPr>
        <p:spPr>
          <a:xfrm>
            <a:off x="-357052" y="333828"/>
            <a:ext cx="261256" cy="261256"/>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9F18EEB6-060D-8043-B3D6-F907D7D66FDF}"/>
              </a:ext>
            </a:extLst>
          </p:cNvPr>
          <p:cNvSpPr/>
          <p:nvPr userDrawn="1"/>
        </p:nvSpPr>
        <p:spPr>
          <a:xfrm>
            <a:off x="-357052" y="667656"/>
            <a:ext cx="261256" cy="261256"/>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9C2864D2-5238-8D4E-A906-1441F6A87B67}"/>
              </a:ext>
            </a:extLst>
          </p:cNvPr>
          <p:cNvSpPr/>
          <p:nvPr userDrawn="1"/>
        </p:nvSpPr>
        <p:spPr>
          <a:xfrm>
            <a:off x="-357052" y="1001484"/>
            <a:ext cx="261256" cy="261256"/>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Rectangle 12">
            <a:extLst>
              <a:ext uri="{FF2B5EF4-FFF2-40B4-BE49-F238E27FC236}">
                <a16:creationId xmlns:a16="http://schemas.microsoft.com/office/drawing/2014/main" id="{93ACC090-CFE7-3443-8BD0-A45609AA18F1}"/>
              </a:ext>
            </a:extLst>
          </p:cNvPr>
          <p:cNvSpPr/>
          <p:nvPr userDrawn="1"/>
        </p:nvSpPr>
        <p:spPr>
          <a:xfrm>
            <a:off x="-353021" y="1335312"/>
            <a:ext cx="261256" cy="261256"/>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a:extLst>
              <a:ext uri="{FF2B5EF4-FFF2-40B4-BE49-F238E27FC236}">
                <a16:creationId xmlns:a16="http://schemas.microsoft.com/office/drawing/2014/main" id="{595AE4EE-30CF-F34D-A5D9-3E673986292F}"/>
              </a:ext>
            </a:extLst>
          </p:cNvPr>
          <p:cNvSpPr/>
          <p:nvPr userDrawn="1"/>
        </p:nvSpPr>
        <p:spPr>
          <a:xfrm>
            <a:off x="-361729" y="1991552"/>
            <a:ext cx="261256" cy="261256"/>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a:extLst>
              <a:ext uri="{FF2B5EF4-FFF2-40B4-BE49-F238E27FC236}">
                <a16:creationId xmlns:a16="http://schemas.microsoft.com/office/drawing/2014/main" id="{F859A210-496D-E34F-832C-DC6B1FCE026E}"/>
              </a:ext>
            </a:extLst>
          </p:cNvPr>
          <p:cNvSpPr/>
          <p:nvPr userDrawn="1"/>
        </p:nvSpPr>
        <p:spPr>
          <a:xfrm>
            <a:off x="-361732" y="2331088"/>
            <a:ext cx="261256" cy="261256"/>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Rectangle 15">
            <a:extLst>
              <a:ext uri="{FF2B5EF4-FFF2-40B4-BE49-F238E27FC236}">
                <a16:creationId xmlns:a16="http://schemas.microsoft.com/office/drawing/2014/main" id="{BBC4D7E8-758F-7643-AF75-FE1DDCD09AB8}"/>
              </a:ext>
            </a:extLst>
          </p:cNvPr>
          <p:cNvSpPr/>
          <p:nvPr userDrawn="1"/>
        </p:nvSpPr>
        <p:spPr>
          <a:xfrm>
            <a:off x="-361732" y="2664916"/>
            <a:ext cx="261256" cy="261256"/>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7" name="Rectangle 16">
            <a:extLst>
              <a:ext uri="{FF2B5EF4-FFF2-40B4-BE49-F238E27FC236}">
                <a16:creationId xmlns:a16="http://schemas.microsoft.com/office/drawing/2014/main" id="{CFBDFFB1-9F2A-424A-8729-9576A1FCE6C0}"/>
              </a:ext>
            </a:extLst>
          </p:cNvPr>
          <p:cNvSpPr/>
          <p:nvPr userDrawn="1"/>
        </p:nvSpPr>
        <p:spPr>
          <a:xfrm>
            <a:off x="-361732" y="2998744"/>
            <a:ext cx="261256" cy="261256"/>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Rectangle 17">
            <a:extLst>
              <a:ext uri="{FF2B5EF4-FFF2-40B4-BE49-F238E27FC236}">
                <a16:creationId xmlns:a16="http://schemas.microsoft.com/office/drawing/2014/main" id="{8E802CFD-0B6B-DD42-92ED-631DF7FDF8EC}"/>
              </a:ext>
            </a:extLst>
          </p:cNvPr>
          <p:cNvSpPr/>
          <p:nvPr userDrawn="1"/>
        </p:nvSpPr>
        <p:spPr>
          <a:xfrm>
            <a:off x="-361732" y="3332572"/>
            <a:ext cx="261256" cy="261256"/>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Rectangle 18">
            <a:extLst>
              <a:ext uri="{FF2B5EF4-FFF2-40B4-BE49-F238E27FC236}">
                <a16:creationId xmlns:a16="http://schemas.microsoft.com/office/drawing/2014/main" id="{1952FDFF-BF59-504D-8F7B-A6E58DA04898}"/>
              </a:ext>
            </a:extLst>
          </p:cNvPr>
          <p:cNvSpPr/>
          <p:nvPr userDrawn="1"/>
        </p:nvSpPr>
        <p:spPr>
          <a:xfrm>
            <a:off x="-360039" y="3994431"/>
            <a:ext cx="261256" cy="261256"/>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Rectangle 19">
            <a:extLst>
              <a:ext uri="{FF2B5EF4-FFF2-40B4-BE49-F238E27FC236}">
                <a16:creationId xmlns:a16="http://schemas.microsoft.com/office/drawing/2014/main" id="{CB8E6AB4-0F58-3E4B-B85C-5BF88387A14A}"/>
              </a:ext>
            </a:extLst>
          </p:cNvPr>
          <p:cNvSpPr/>
          <p:nvPr userDrawn="1"/>
        </p:nvSpPr>
        <p:spPr>
          <a:xfrm>
            <a:off x="-360041" y="4333967"/>
            <a:ext cx="261256" cy="261256"/>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ectangle 20">
            <a:extLst>
              <a:ext uri="{FF2B5EF4-FFF2-40B4-BE49-F238E27FC236}">
                <a16:creationId xmlns:a16="http://schemas.microsoft.com/office/drawing/2014/main" id="{F40451C4-E933-3146-B308-AA5DD38C6CC2}"/>
              </a:ext>
            </a:extLst>
          </p:cNvPr>
          <p:cNvSpPr/>
          <p:nvPr userDrawn="1"/>
        </p:nvSpPr>
        <p:spPr>
          <a:xfrm>
            <a:off x="-360041" y="4667795"/>
            <a:ext cx="261256" cy="261256"/>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ectangle 21">
            <a:extLst>
              <a:ext uri="{FF2B5EF4-FFF2-40B4-BE49-F238E27FC236}">
                <a16:creationId xmlns:a16="http://schemas.microsoft.com/office/drawing/2014/main" id="{FBE519F0-964F-5B43-A234-DAAE4970D920}"/>
              </a:ext>
            </a:extLst>
          </p:cNvPr>
          <p:cNvSpPr/>
          <p:nvPr userDrawn="1"/>
        </p:nvSpPr>
        <p:spPr>
          <a:xfrm>
            <a:off x="-360041" y="5001623"/>
            <a:ext cx="261256" cy="261256"/>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ectangle 22">
            <a:extLst>
              <a:ext uri="{FF2B5EF4-FFF2-40B4-BE49-F238E27FC236}">
                <a16:creationId xmlns:a16="http://schemas.microsoft.com/office/drawing/2014/main" id="{A0FFF837-CB7B-624F-A37D-226AF0F7CA83}"/>
              </a:ext>
            </a:extLst>
          </p:cNvPr>
          <p:cNvSpPr/>
          <p:nvPr userDrawn="1"/>
        </p:nvSpPr>
        <p:spPr>
          <a:xfrm>
            <a:off x="-360041" y="5335451"/>
            <a:ext cx="261256" cy="261256"/>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6" name="Picture 25">
            <a:extLst>
              <a:ext uri="{FF2B5EF4-FFF2-40B4-BE49-F238E27FC236}">
                <a16:creationId xmlns:a16="http://schemas.microsoft.com/office/drawing/2014/main" id="{26B15833-7397-D744-8562-518DE95D76F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7" name="Picture 26">
            <a:extLst>
              <a:ext uri="{FF2B5EF4-FFF2-40B4-BE49-F238E27FC236}">
                <a16:creationId xmlns:a16="http://schemas.microsoft.com/office/drawing/2014/main" id="{F076DEC9-D9DC-BB44-9459-29629582807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Tree>
    <p:extLst>
      <p:ext uri="{BB962C8B-B14F-4D97-AF65-F5344CB8AC3E}">
        <p14:creationId xmlns:p14="http://schemas.microsoft.com/office/powerpoint/2010/main" val="2936448573"/>
      </p:ext>
    </p:extLst>
  </p:cSld>
  <p:clrMap bg1="lt1" tx1="dk1" bg2="lt2" tx2="dk2" accent1="accent1" accent2="accent2" accent3="accent3" accent4="accent4" accent5="accent5" accent6="accent6" hlink="hlink" folHlink="folHlink"/>
  <p:sldLayoutIdLst>
    <p:sldLayoutId id="2147483877"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kern="1200">
          <a:solidFill>
            <a:schemeClr val="tx2"/>
          </a:solidFill>
          <a:latin typeface="Proxima Nova Rg" panose="02000506030000020004" pitchFamily="50" charset="0"/>
          <a:ea typeface="+mj-ea"/>
          <a:cs typeface="Oracle Sans" panose="020B05030202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b="0" i="0" kern="1200">
          <a:solidFill>
            <a:schemeClr val="tx1"/>
          </a:solidFill>
          <a:latin typeface="Lato" panose="020F0502020204030203" pitchFamily="34" charset="77"/>
          <a:ea typeface="+mn-ea"/>
          <a:cs typeface="Oracle Sans Light" panose="020B0403020204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2pPr>
      <a:lvl3pPr marL="12573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3pPr>
      <a:lvl4pPr marL="1657350" indent="-28575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4pPr>
      <a:lvl5pPr marL="2114550" indent="-285750" algn="l" defTabSz="914400" rtl="0" eaLnBrk="1" latinLnBrk="0" hangingPunct="1">
        <a:lnSpc>
          <a:spcPct val="100000"/>
        </a:lnSpc>
        <a:spcBef>
          <a:spcPts val="0"/>
        </a:spcBef>
        <a:spcAft>
          <a:spcPts val="3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0">
          <p15:clr>
            <a:srgbClr val="F26B43"/>
          </p15:clr>
        </p15:guide>
        <p15:guide id="4" orient="horz" pos="1026">
          <p15:clr>
            <a:srgbClr val="F26B43"/>
          </p15:clr>
        </p15:guide>
        <p15:guide id="5" orient="horz" pos="731">
          <p15:clr>
            <a:srgbClr val="F26B43"/>
          </p15:clr>
        </p15:guide>
        <p15:guide id="6" pos="336"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757515" y="521082"/>
            <a:ext cx="10515600" cy="971168"/>
          </a:xfrm>
          <a:prstGeom prst="rect">
            <a:avLst/>
          </a:prstGeom>
        </p:spPr>
        <p:txBody>
          <a:bodyPr vert="horz" lIns="0" tIns="45720" rIns="0" bIns="45720" rtlCol="0" anchor="ctr">
            <a:noAutofit/>
          </a:bodyPr>
          <a:lstStyle/>
          <a:p>
            <a:r>
              <a:rPr lang="en-US"/>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766763" y="1628775"/>
            <a:ext cx="10515600" cy="4548188"/>
          </a:xfrm>
          <a:prstGeom prst="rect">
            <a:avLst/>
          </a:prstGeom>
        </p:spPr>
        <p:txBody>
          <a:bodyPr vert="horz" lIns="0" tIns="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9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838199" y="6356350"/>
            <a:ext cx="511011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2023, Oracle and/or its affiliates | Confidential – Oracle &amp; UNHCR Internal</a:t>
            </a:r>
          </a:p>
        </p:txBody>
      </p:sp>
      <p:sp>
        <p:nvSpPr>
          <p:cNvPr id="7" name="Rectangle 6">
            <a:extLst>
              <a:ext uri="{FF2B5EF4-FFF2-40B4-BE49-F238E27FC236}">
                <a16:creationId xmlns:a16="http://schemas.microsoft.com/office/drawing/2014/main" id="{AD3247F5-CC92-2941-9586-1671EC4940C8}"/>
              </a:ext>
            </a:extLst>
          </p:cNvPr>
          <p:cNvSpPr/>
          <p:nvPr userDrawn="1"/>
        </p:nvSpPr>
        <p:spPr>
          <a:xfrm>
            <a:off x="-357052" y="0"/>
            <a:ext cx="261256" cy="261256"/>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9ABBB14F-FC8C-5640-9755-A586A65C962F}"/>
              </a:ext>
            </a:extLst>
          </p:cNvPr>
          <p:cNvSpPr/>
          <p:nvPr userDrawn="1"/>
        </p:nvSpPr>
        <p:spPr>
          <a:xfrm>
            <a:off x="-357052" y="333828"/>
            <a:ext cx="261256" cy="261256"/>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9F18EEB6-060D-8043-B3D6-F907D7D66FDF}"/>
              </a:ext>
            </a:extLst>
          </p:cNvPr>
          <p:cNvSpPr/>
          <p:nvPr userDrawn="1"/>
        </p:nvSpPr>
        <p:spPr>
          <a:xfrm>
            <a:off x="-357052" y="667656"/>
            <a:ext cx="261256" cy="261256"/>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9C2864D2-5238-8D4E-A906-1441F6A87B67}"/>
              </a:ext>
            </a:extLst>
          </p:cNvPr>
          <p:cNvSpPr/>
          <p:nvPr userDrawn="1"/>
        </p:nvSpPr>
        <p:spPr>
          <a:xfrm>
            <a:off x="-357052" y="1001484"/>
            <a:ext cx="261256" cy="261256"/>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Rectangle 12">
            <a:extLst>
              <a:ext uri="{FF2B5EF4-FFF2-40B4-BE49-F238E27FC236}">
                <a16:creationId xmlns:a16="http://schemas.microsoft.com/office/drawing/2014/main" id="{93ACC090-CFE7-3443-8BD0-A45609AA18F1}"/>
              </a:ext>
            </a:extLst>
          </p:cNvPr>
          <p:cNvSpPr/>
          <p:nvPr userDrawn="1"/>
        </p:nvSpPr>
        <p:spPr>
          <a:xfrm>
            <a:off x="-353021" y="1335312"/>
            <a:ext cx="261256" cy="261256"/>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a:extLst>
              <a:ext uri="{FF2B5EF4-FFF2-40B4-BE49-F238E27FC236}">
                <a16:creationId xmlns:a16="http://schemas.microsoft.com/office/drawing/2014/main" id="{595AE4EE-30CF-F34D-A5D9-3E673986292F}"/>
              </a:ext>
            </a:extLst>
          </p:cNvPr>
          <p:cNvSpPr/>
          <p:nvPr userDrawn="1"/>
        </p:nvSpPr>
        <p:spPr>
          <a:xfrm>
            <a:off x="-361729" y="1991552"/>
            <a:ext cx="261256" cy="261256"/>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a:extLst>
              <a:ext uri="{FF2B5EF4-FFF2-40B4-BE49-F238E27FC236}">
                <a16:creationId xmlns:a16="http://schemas.microsoft.com/office/drawing/2014/main" id="{F859A210-496D-E34F-832C-DC6B1FCE026E}"/>
              </a:ext>
            </a:extLst>
          </p:cNvPr>
          <p:cNvSpPr/>
          <p:nvPr userDrawn="1"/>
        </p:nvSpPr>
        <p:spPr>
          <a:xfrm>
            <a:off x="-361732" y="2331088"/>
            <a:ext cx="261256" cy="261256"/>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Rectangle 15">
            <a:extLst>
              <a:ext uri="{FF2B5EF4-FFF2-40B4-BE49-F238E27FC236}">
                <a16:creationId xmlns:a16="http://schemas.microsoft.com/office/drawing/2014/main" id="{BBC4D7E8-758F-7643-AF75-FE1DDCD09AB8}"/>
              </a:ext>
            </a:extLst>
          </p:cNvPr>
          <p:cNvSpPr/>
          <p:nvPr userDrawn="1"/>
        </p:nvSpPr>
        <p:spPr>
          <a:xfrm>
            <a:off x="-361732" y="2664916"/>
            <a:ext cx="261256" cy="261256"/>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7" name="Rectangle 16">
            <a:extLst>
              <a:ext uri="{FF2B5EF4-FFF2-40B4-BE49-F238E27FC236}">
                <a16:creationId xmlns:a16="http://schemas.microsoft.com/office/drawing/2014/main" id="{CFBDFFB1-9F2A-424A-8729-9576A1FCE6C0}"/>
              </a:ext>
            </a:extLst>
          </p:cNvPr>
          <p:cNvSpPr/>
          <p:nvPr userDrawn="1"/>
        </p:nvSpPr>
        <p:spPr>
          <a:xfrm>
            <a:off x="-361732" y="2998744"/>
            <a:ext cx="261256" cy="261256"/>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Rectangle 17">
            <a:extLst>
              <a:ext uri="{FF2B5EF4-FFF2-40B4-BE49-F238E27FC236}">
                <a16:creationId xmlns:a16="http://schemas.microsoft.com/office/drawing/2014/main" id="{8E802CFD-0B6B-DD42-92ED-631DF7FDF8EC}"/>
              </a:ext>
            </a:extLst>
          </p:cNvPr>
          <p:cNvSpPr/>
          <p:nvPr userDrawn="1"/>
        </p:nvSpPr>
        <p:spPr>
          <a:xfrm>
            <a:off x="-361732" y="3332572"/>
            <a:ext cx="261256" cy="261256"/>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Rectangle 18">
            <a:extLst>
              <a:ext uri="{FF2B5EF4-FFF2-40B4-BE49-F238E27FC236}">
                <a16:creationId xmlns:a16="http://schemas.microsoft.com/office/drawing/2014/main" id="{1952FDFF-BF59-504D-8F7B-A6E58DA04898}"/>
              </a:ext>
            </a:extLst>
          </p:cNvPr>
          <p:cNvSpPr/>
          <p:nvPr userDrawn="1"/>
        </p:nvSpPr>
        <p:spPr>
          <a:xfrm>
            <a:off x="-360039" y="3994431"/>
            <a:ext cx="261256" cy="261256"/>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Rectangle 19">
            <a:extLst>
              <a:ext uri="{FF2B5EF4-FFF2-40B4-BE49-F238E27FC236}">
                <a16:creationId xmlns:a16="http://schemas.microsoft.com/office/drawing/2014/main" id="{CB8E6AB4-0F58-3E4B-B85C-5BF88387A14A}"/>
              </a:ext>
            </a:extLst>
          </p:cNvPr>
          <p:cNvSpPr/>
          <p:nvPr userDrawn="1"/>
        </p:nvSpPr>
        <p:spPr>
          <a:xfrm>
            <a:off x="-360041" y="4333967"/>
            <a:ext cx="261256" cy="261256"/>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ectangle 20">
            <a:extLst>
              <a:ext uri="{FF2B5EF4-FFF2-40B4-BE49-F238E27FC236}">
                <a16:creationId xmlns:a16="http://schemas.microsoft.com/office/drawing/2014/main" id="{F40451C4-E933-3146-B308-AA5DD38C6CC2}"/>
              </a:ext>
            </a:extLst>
          </p:cNvPr>
          <p:cNvSpPr/>
          <p:nvPr userDrawn="1"/>
        </p:nvSpPr>
        <p:spPr>
          <a:xfrm>
            <a:off x="-360041" y="4667795"/>
            <a:ext cx="261256" cy="261256"/>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ectangle 21">
            <a:extLst>
              <a:ext uri="{FF2B5EF4-FFF2-40B4-BE49-F238E27FC236}">
                <a16:creationId xmlns:a16="http://schemas.microsoft.com/office/drawing/2014/main" id="{FBE519F0-964F-5B43-A234-DAAE4970D920}"/>
              </a:ext>
            </a:extLst>
          </p:cNvPr>
          <p:cNvSpPr/>
          <p:nvPr userDrawn="1"/>
        </p:nvSpPr>
        <p:spPr>
          <a:xfrm>
            <a:off x="-360041" y="5001623"/>
            <a:ext cx="261256" cy="261256"/>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ectangle 22">
            <a:extLst>
              <a:ext uri="{FF2B5EF4-FFF2-40B4-BE49-F238E27FC236}">
                <a16:creationId xmlns:a16="http://schemas.microsoft.com/office/drawing/2014/main" id="{A0FFF837-CB7B-624F-A37D-226AF0F7CA83}"/>
              </a:ext>
            </a:extLst>
          </p:cNvPr>
          <p:cNvSpPr/>
          <p:nvPr userDrawn="1"/>
        </p:nvSpPr>
        <p:spPr>
          <a:xfrm>
            <a:off x="-360041" y="5335451"/>
            <a:ext cx="261256" cy="261256"/>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6" name="Picture 25">
            <a:extLst>
              <a:ext uri="{FF2B5EF4-FFF2-40B4-BE49-F238E27FC236}">
                <a16:creationId xmlns:a16="http://schemas.microsoft.com/office/drawing/2014/main" id="{26B15833-7397-D744-8562-518DE95D76F1}"/>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7" name="Picture 26">
            <a:extLst>
              <a:ext uri="{FF2B5EF4-FFF2-40B4-BE49-F238E27FC236}">
                <a16:creationId xmlns:a16="http://schemas.microsoft.com/office/drawing/2014/main" id="{F076DEC9-D9DC-BB44-9459-296295828071}"/>
              </a:ext>
            </a:extLst>
          </p:cNvPr>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Tree>
    <p:extLst>
      <p:ext uri="{BB962C8B-B14F-4D97-AF65-F5344CB8AC3E}">
        <p14:creationId xmlns:p14="http://schemas.microsoft.com/office/powerpoint/2010/main" val="2936448573"/>
      </p:ext>
    </p:extLst>
  </p:cSld>
  <p:clrMap bg1="lt1" tx1="dk1" bg2="lt2" tx2="dk2" accent1="accent1" accent2="accent2" accent3="accent3" accent4="accent4" accent5="accent5" accent6="accent6" hlink="hlink" folHlink="folHlink"/>
  <p:sldLayoutIdLst>
    <p:sldLayoutId id="2147483821" r:id="rId1"/>
    <p:sldLayoutId id="2147483668" r:id="rId2"/>
    <p:sldLayoutId id="2147483669" r:id="rId3"/>
    <p:sldLayoutId id="2147483798" r:id="rId4"/>
    <p:sldLayoutId id="2147483797" r:id="rId5"/>
    <p:sldLayoutId id="2147483924" r:id="rId6"/>
    <p:sldLayoutId id="2147483795" r:id="rId7"/>
    <p:sldLayoutId id="2147483670" r:id="rId8"/>
    <p:sldLayoutId id="2147483671" r:id="rId9"/>
    <p:sldLayoutId id="2147483672" r:id="rId10"/>
    <p:sldLayoutId id="2147483803" r:id="rId11"/>
    <p:sldLayoutId id="2147483673" r:id="rId12"/>
    <p:sldLayoutId id="2147483802" r:id="rId13"/>
    <p:sldLayoutId id="2147483674" r:id="rId14"/>
    <p:sldLayoutId id="2147483675" r:id="rId15"/>
    <p:sldLayoutId id="2147483676" r:id="rId16"/>
    <p:sldLayoutId id="2147483677" r:id="rId17"/>
    <p:sldLayoutId id="2147483813" r:id="rId18"/>
    <p:sldLayoutId id="2147483812"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kern="1200">
          <a:solidFill>
            <a:schemeClr val="tx2"/>
          </a:solidFill>
          <a:latin typeface="Proxima Nova Rg" panose="02000506030000020004" pitchFamily="50" charset="0"/>
          <a:ea typeface="+mj-ea"/>
          <a:cs typeface="Oracle Sans" panose="020B05030202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b="0" i="0" kern="1200">
          <a:solidFill>
            <a:schemeClr val="tx1"/>
          </a:solidFill>
          <a:latin typeface="Lato" panose="020F0502020204030203" pitchFamily="34" charset="77"/>
          <a:ea typeface="+mn-ea"/>
          <a:cs typeface="Oracle Sans Light" panose="020B0403020204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2pPr>
      <a:lvl3pPr marL="12573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3pPr>
      <a:lvl4pPr marL="1657350" indent="-28575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4pPr>
      <a:lvl5pPr marL="2114550" indent="-285750" algn="l" defTabSz="914400" rtl="0" eaLnBrk="1" latinLnBrk="0" hangingPunct="1">
        <a:lnSpc>
          <a:spcPct val="100000"/>
        </a:lnSpc>
        <a:spcBef>
          <a:spcPts val="0"/>
        </a:spcBef>
        <a:spcAft>
          <a:spcPts val="3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0">
          <p15:clr>
            <a:srgbClr val="F26B43"/>
          </p15:clr>
        </p15:guide>
        <p15:guide id="4" orient="horz" pos="1026">
          <p15:clr>
            <a:srgbClr val="F26B43"/>
          </p15:clr>
        </p15:guide>
        <p15:guide id="5" orient="horz" pos="731">
          <p15:clr>
            <a:srgbClr val="F26B43"/>
          </p15:clr>
        </p15:guide>
        <p15:guide id="6" pos="336"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757515" y="521082"/>
            <a:ext cx="10515600" cy="971168"/>
          </a:xfrm>
          <a:prstGeom prst="rect">
            <a:avLst/>
          </a:prstGeom>
        </p:spPr>
        <p:txBody>
          <a:bodyPr vert="horz" lIns="0" tIns="45720" rIns="0" bIns="45720" rtlCol="0" anchor="ctr">
            <a:noAutofit/>
          </a:bodyPr>
          <a:lstStyle/>
          <a:p>
            <a:r>
              <a:rPr lang="en-US"/>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766763" y="1628775"/>
            <a:ext cx="10515600" cy="4548188"/>
          </a:xfrm>
          <a:prstGeom prst="rect">
            <a:avLst/>
          </a:prstGeom>
        </p:spPr>
        <p:txBody>
          <a:bodyPr vert="horz" lIns="0" tIns="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838199" y="6356350"/>
            <a:ext cx="511011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2023, Oracle and/or its affiliates | Confidential – Oracle &amp; UNHCR Internal</a:t>
            </a:r>
          </a:p>
        </p:txBody>
      </p:sp>
      <p:sp>
        <p:nvSpPr>
          <p:cNvPr id="7" name="Rectangle 6">
            <a:extLst>
              <a:ext uri="{FF2B5EF4-FFF2-40B4-BE49-F238E27FC236}">
                <a16:creationId xmlns:a16="http://schemas.microsoft.com/office/drawing/2014/main" id="{AD3247F5-CC92-2941-9586-1671EC4940C8}"/>
              </a:ext>
            </a:extLst>
          </p:cNvPr>
          <p:cNvSpPr/>
          <p:nvPr userDrawn="1"/>
        </p:nvSpPr>
        <p:spPr>
          <a:xfrm>
            <a:off x="-357052" y="0"/>
            <a:ext cx="261256" cy="261256"/>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9ABBB14F-FC8C-5640-9755-A586A65C962F}"/>
              </a:ext>
            </a:extLst>
          </p:cNvPr>
          <p:cNvSpPr/>
          <p:nvPr userDrawn="1"/>
        </p:nvSpPr>
        <p:spPr>
          <a:xfrm>
            <a:off x="-357052" y="333828"/>
            <a:ext cx="261256" cy="261256"/>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9F18EEB6-060D-8043-B3D6-F907D7D66FDF}"/>
              </a:ext>
            </a:extLst>
          </p:cNvPr>
          <p:cNvSpPr/>
          <p:nvPr userDrawn="1"/>
        </p:nvSpPr>
        <p:spPr>
          <a:xfrm>
            <a:off x="-357052" y="667656"/>
            <a:ext cx="261256" cy="261256"/>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9C2864D2-5238-8D4E-A906-1441F6A87B67}"/>
              </a:ext>
            </a:extLst>
          </p:cNvPr>
          <p:cNvSpPr/>
          <p:nvPr userDrawn="1"/>
        </p:nvSpPr>
        <p:spPr>
          <a:xfrm>
            <a:off x="-357052" y="1001484"/>
            <a:ext cx="261256" cy="261256"/>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Rectangle 12">
            <a:extLst>
              <a:ext uri="{FF2B5EF4-FFF2-40B4-BE49-F238E27FC236}">
                <a16:creationId xmlns:a16="http://schemas.microsoft.com/office/drawing/2014/main" id="{93ACC090-CFE7-3443-8BD0-A45609AA18F1}"/>
              </a:ext>
            </a:extLst>
          </p:cNvPr>
          <p:cNvSpPr/>
          <p:nvPr userDrawn="1"/>
        </p:nvSpPr>
        <p:spPr>
          <a:xfrm>
            <a:off x="-353021" y="1335312"/>
            <a:ext cx="261256" cy="261256"/>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a:extLst>
              <a:ext uri="{FF2B5EF4-FFF2-40B4-BE49-F238E27FC236}">
                <a16:creationId xmlns:a16="http://schemas.microsoft.com/office/drawing/2014/main" id="{595AE4EE-30CF-F34D-A5D9-3E673986292F}"/>
              </a:ext>
            </a:extLst>
          </p:cNvPr>
          <p:cNvSpPr/>
          <p:nvPr userDrawn="1"/>
        </p:nvSpPr>
        <p:spPr>
          <a:xfrm>
            <a:off x="-361729" y="1991552"/>
            <a:ext cx="261256" cy="261256"/>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a:extLst>
              <a:ext uri="{FF2B5EF4-FFF2-40B4-BE49-F238E27FC236}">
                <a16:creationId xmlns:a16="http://schemas.microsoft.com/office/drawing/2014/main" id="{F859A210-496D-E34F-832C-DC6B1FCE026E}"/>
              </a:ext>
            </a:extLst>
          </p:cNvPr>
          <p:cNvSpPr/>
          <p:nvPr userDrawn="1"/>
        </p:nvSpPr>
        <p:spPr>
          <a:xfrm>
            <a:off x="-361732" y="2331088"/>
            <a:ext cx="261256" cy="261256"/>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Rectangle 15">
            <a:extLst>
              <a:ext uri="{FF2B5EF4-FFF2-40B4-BE49-F238E27FC236}">
                <a16:creationId xmlns:a16="http://schemas.microsoft.com/office/drawing/2014/main" id="{BBC4D7E8-758F-7643-AF75-FE1DDCD09AB8}"/>
              </a:ext>
            </a:extLst>
          </p:cNvPr>
          <p:cNvSpPr/>
          <p:nvPr userDrawn="1"/>
        </p:nvSpPr>
        <p:spPr>
          <a:xfrm>
            <a:off x="-361732" y="2664916"/>
            <a:ext cx="261256" cy="261256"/>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7" name="Rectangle 16">
            <a:extLst>
              <a:ext uri="{FF2B5EF4-FFF2-40B4-BE49-F238E27FC236}">
                <a16:creationId xmlns:a16="http://schemas.microsoft.com/office/drawing/2014/main" id="{CFBDFFB1-9F2A-424A-8729-9576A1FCE6C0}"/>
              </a:ext>
            </a:extLst>
          </p:cNvPr>
          <p:cNvSpPr/>
          <p:nvPr userDrawn="1"/>
        </p:nvSpPr>
        <p:spPr>
          <a:xfrm>
            <a:off x="-361732" y="2998744"/>
            <a:ext cx="261256" cy="261256"/>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Rectangle 17">
            <a:extLst>
              <a:ext uri="{FF2B5EF4-FFF2-40B4-BE49-F238E27FC236}">
                <a16:creationId xmlns:a16="http://schemas.microsoft.com/office/drawing/2014/main" id="{8E802CFD-0B6B-DD42-92ED-631DF7FDF8EC}"/>
              </a:ext>
            </a:extLst>
          </p:cNvPr>
          <p:cNvSpPr/>
          <p:nvPr userDrawn="1"/>
        </p:nvSpPr>
        <p:spPr>
          <a:xfrm>
            <a:off x="-361732" y="3332572"/>
            <a:ext cx="261256" cy="261256"/>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Rectangle 18">
            <a:extLst>
              <a:ext uri="{FF2B5EF4-FFF2-40B4-BE49-F238E27FC236}">
                <a16:creationId xmlns:a16="http://schemas.microsoft.com/office/drawing/2014/main" id="{1952FDFF-BF59-504D-8F7B-A6E58DA04898}"/>
              </a:ext>
            </a:extLst>
          </p:cNvPr>
          <p:cNvSpPr/>
          <p:nvPr userDrawn="1"/>
        </p:nvSpPr>
        <p:spPr>
          <a:xfrm>
            <a:off x="-360039" y="3994431"/>
            <a:ext cx="261256" cy="261256"/>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Rectangle 19">
            <a:extLst>
              <a:ext uri="{FF2B5EF4-FFF2-40B4-BE49-F238E27FC236}">
                <a16:creationId xmlns:a16="http://schemas.microsoft.com/office/drawing/2014/main" id="{CB8E6AB4-0F58-3E4B-B85C-5BF88387A14A}"/>
              </a:ext>
            </a:extLst>
          </p:cNvPr>
          <p:cNvSpPr/>
          <p:nvPr userDrawn="1"/>
        </p:nvSpPr>
        <p:spPr>
          <a:xfrm>
            <a:off x="-360041" y="4333967"/>
            <a:ext cx="261256" cy="261256"/>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ectangle 20">
            <a:extLst>
              <a:ext uri="{FF2B5EF4-FFF2-40B4-BE49-F238E27FC236}">
                <a16:creationId xmlns:a16="http://schemas.microsoft.com/office/drawing/2014/main" id="{F40451C4-E933-3146-B308-AA5DD38C6CC2}"/>
              </a:ext>
            </a:extLst>
          </p:cNvPr>
          <p:cNvSpPr/>
          <p:nvPr userDrawn="1"/>
        </p:nvSpPr>
        <p:spPr>
          <a:xfrm>
            <a:off x="-360041" y="4667795"/>
            <a:ext cx="261256" cy="261256"/>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ectangle 21">
            <a:extLst>
              <a:ext uri="{FF2B5EF4-FFF2-40B4-BE49-F238E27FC236}">
                <a16:creationId xmlns:a16="http://schemas.microsoft.com/office/drawing/2014/main" id="{FBE519F0-964F-5B43-A234-DAAE4970D920}"/>
              </a:ext>
            </a:extLst>
          </p:cNvPr>
          <p:cNvSpPr/>
          <p:nvPr userDrawn="1"/>
        </p:nvSpPr>
        <p:spPr>
          <a:xfrm>
            <a:off x="-360041" y="5001623"/>
            <a:ext cx="261256" cy="261256"/>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ectangle 22">
            <a:extLst>
              <a:ext uri="{FF2B5EF4-FFF2-40B4-BE49-F238E27FC236}">
                <a16:creationId xmlns:a16="http://schemas.microsoft.com/office/drawing/2014/main" id="{A0FFF837-CB7B-624F-A37D-226AF0F7CA83}"/>
              </a:ext>
            </a:extLst>
          </p:cNvPr>
          <p:cNvSpPr/>
          <p:nvPr userDrawn="1"/>
        </p:nvSpPr>
        <p:spPr>
          <a:xfrm>
            <a:off x="-360041" y="5335451"/>
            <a:ext cx="261256" cy="261256"/>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6" name="Picture 25">
            <a:extLst>
              <a:ext uri="{FF2B5EF4-FFF2-40B4-BE49-F238E27FC236}">
                <a16:creationId xmlns:a16="http://schemas.microsoft.com/office/drawing/2014/main" id="{26B15833-7397-D744-8562-518DE95D76F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7" name="Picture 26">
            <a:extLst>
              <a:ext uri="{FF2B5EF4-FFF2-40B4-BE49-F238E27FC236}">
                <a16:creationId xmlns:a16="http://schemas.microsoft.com/office/drawing/2014/main" id="{F076DEC9-D9DC-BB44-9459-29629582807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Tree>
    <p:extLst>
      <p:ext uri="{BB962C8B-B14F-4D97-AF65-F5344CB8AC3E}">
        <p14:creationId xmlns:p14="http://schemas.microsoft.com/office/powerpoint/2010/main" val="2936448573"/>
      </p:ext>
    </p:extLst>
  </p:cSld>
  <p:clrMap bg1="lt1" tx1="dk1" bg2="lt2" tx2="dk2" accent1="accent1" accent2="accent2" accent3="accent3" accent4="accent4" accent5="accent5" accent6="accent6" hlink="hlink" folHlink="folHlink"/>
  <p:sldLayoutIdLst>
    <p:sldLayoutId id="2147483869" r:id="rId1"/>
    <p:sldLayoutId id="2147483868" r:id="rId2"/>
    <p:sldLayoutId id="2147483931"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kern="1200">
          <a:solidFill>
            <a:schemeClr val="tx2"/>
          </a:solidFill>
          <a:latin typeface="Proxima Nova Rg" panose="02000506030000020004" pitchFamily="50" charset="0"/>
          <a:ea typeface="+mj-ea"/>
          <a:cs typeface="Oracle Sans" panose="020B05030202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b="0" i="0" kern="1200">
          <a:solidFill>
            <a:schemeClr val="tx1"/>
          </a:solidFill>
          <a:latin typeface="Lato" panose="020F0502020204030203" pitchFamily="34" charset="77"/>
          <a:ea typeface="+mn-ea"/>
          <a:cs typeface="Oracle Sans Light" panose="020B0403020204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2pPr>
      <a:lvl3pPr marL="12573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3pPr>
      <a:lvl4pPr marL="1657350" indent="-28575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4pPr>
      <a:lvl5pPr marL="2114550" indent="-285750" algn="l" defTabSz="914400" rtl="0" eaLnBrk="1" latinLnBrk="0" hangingPunct="1">
        <a:lnSpc>
          <a:spcPct val="100000"/>
        </a:lnSpc>
        <a:spcBef>
          <a:spcPts val="0"/>
        </a:spcBef>
        <a:spcAft>
          <a:spcPts val="3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0">
          <p15:clr>
            <a:srgbClr val="F26B43"/>
          </p15:clr>
        </p15:guide>
        <p15:guide id="4" orient="horz" pos="1026">
          <p15:clr>
            <a:srgbClr val="F26B43"/>
          </p15:clr>
        </p15:guide>
        <p15:guide id="5" orient="horz" pos="731">
          <p15:clr>
            <a:srgbClr val="F26B43"/>
          </p15:clr>
        </p15:guide>
        <p15:guide id="6" pos="3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43.png"/><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20.xml"/><Relationship Id="rId5" Type="http://schemas.openxmlformats.org/officeDocument/2006/relationships/image" Target="../media/image41.pn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20.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55.svg"/><Relationship Id="rId5" Type="http://schemas.openxmlformats.org/officeDocument/2006/relationships/image" Target="../media/image54.png"/><Relationship Id="rId10" Type="http://schemas.openxmlformats.org/officeDocument/2006/relationships/image" Target="../media/image59.svg"/><Relationship Id="rId4" Type="http://schemas.openxmlformats.org/officeDocument/2006/relationships/image" Target="../media/image53.svg"/><Relationship Id="rId9" Type="http://schemas.openxmlformats.org/officeDocument/2006/relationships/image" Target="../media/image58.png"/></Relationships>
</file>

<file path=ppt/slides/_rels/slide17.xml.rels><?xml version="1.0" encoding="UTF-8" standalone="yes"?>
<Relationships xmlns="http://schemas.openxmlformats.org/package/2006/relationships"><Relationship Id="rId3" Type="http://schemas.openxmlformats.org/officeDocument/2006/relationships/hyperlink" Target="https://www.unhcr.org/media/guidelines-unhcr-suppliers-how-use-supplier-portal" TargetMode="External"/><Relationship Id="rId2" Type="http://schemas.openxmlformats.org/officeDocument/2006/relationships/notesSlide" Target="../notesSlides/notesSlide15.xml"/><Relationship Id="rId1" Type="http://schemas.openxmlformats.org/officeDocument/2006/relationships/slideLayout" Target="../slideLayouts/slideLayout20.xml"/><Relationship Id="rId6" Type="http://schemas.openxmlformats.org/officeDocument/2006/relationships/image" Target="../media/image60.png"/><Relationship Id="rId5" Type="http://schemas.openxmlformats.org/officeDocument/2006/relationships/hyperlink" Target="https://unhcr365.sharepoint.com/teams/DFAM-CERPT/_layouts/15/SeeAll.aspx?Page=%2Fteams%2FDFAM-CERPT%2FSitePages%2FSupply-training.aspx&amp;InstanceId=35719bb2-a5ae-464a-aeb0-3e4df9c0ce85" TargetMode="External"/><Relationship Id="rId4" Type="http://schemas.openxmlformats.org/officeDocument/2006/relationships/hyperlink" Target="https://www.unhcr.org/get-involved/work-us/become-supplier/how-become-supplier"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6.xml"/><Relationship Id="rId1" Type="http://schemas.openxmlformats.org/officeDocument/2006/relationships/slideLayout" Target="../slideLayouts/slideLayout22.xml"/><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slides/_rels/slide2.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2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8" Type="http://schemas.openxmlformats.org/officeDocument/2006/relationships/hyperlink" Target="mailto:testsupplier12@mailnesia.com" TargetMode="External"/><Relationship Id="rId3" Type="http://schemas.openxmlformats.org/officeDocument/2006/relationships/hyperlink" Target="mailto:testsupplier01@mailnesia.com" TargetMode="External"/><Relationship Id="rId7" Type="http://schemas.openxmlformats.org/officeDocument/2006/relationships/hyperlink" Target="mailto:testsupplier07@mailnesia.com" TargetMode="External"/><Relationship Id="rId2" Type="http://schemas.openxmlformats.org/officeDocument/2006/relationships/notesSlide" Target="../notesSlides/notesSlide18.xml"/><Relationship Id="rId1" Type="http://schemas.openxmlformats.org/officeDocument/2006/relationships/slideLayout" Target="../slideLayouts/slideLayout20.xml"/><Relationship Id="rId6" Type="http://schemas.openxmlformats.org/officeDocument/2006/relationships/hyperlink" Target="mailto:testsupplier06@mailnesia.com" TargetMode="External"/><Relationship Id="rId5" Type="http://schemas.openxmlformats.org/officeDocument/2006/relationships/hyperlink" Target="mailto:testsupplier04@mailnesia.com" TargetMode="External"/><Relationship Id="rId4" Type="http://schemas.openxmlformats.org/officeDocument/2006/relationships/hyperlink" Target="mailto:testsupplier02@mailnesia.com" TargetMode="External"/><Relationship Id="rId9" Type="http://schemas.openxmlformats.org/officeDocument/2006/relationships/hyperlink" Target="mailto:testsupplier20@mailnesia.com"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9.xml"/><Relationship Id="rId1" Type="http://schemas.openxmlformats.org/officeDocument/2006/relationships/slideLayout" Target="../slideLayouts/slideLayout20.xml"/><Relationship Id="rId5" Type="http://schemas.openxmlformats.org/officeDocument/2006/relationships/hyperlink" Target="https://supplier-portal.unhcr.org/" TargetMode="External"/><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20.xml"/><Relationship Id="rId5" Type="http://schemas.openxmlformats.org/officeDocument/2006/relationships/image" Target="../media/image39.sv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74.png"/></Relationships>
</file>

<file path=ppt/slides/_rels/slide2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3.xml"/><Relationship Id="rId1" Type="http://schemas.openxmlformats.org/officeDocument/2006/relationships/slideLayout" Target="../slideLayouts/slideLayout20.xml"/><Relationship Id="rId4" Type="http://schemas.openxmlformats.org/officeDocument/2006/relationships/image" Target="../media/image76.png"/></Relationships>
</file>

<file path=ppt/slides/_rels/slide2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80.svg"/><Relationship Id="rId5" Type="http://schemas.openxmlformats.org/officeDocument/2006/relationships/image" Target="../media/image79.png"/><Relationship Id="rId4" Type="http://schemas.openxmlformats.org/officeDocument/2006/relationships/image" Target="../media/image78.png"/></Relationships>
</file>

<file path=ppt/slides/_rels/slide2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5.xml"/><Relationship Id="rId1" Type="http://schemas.openxmlformats.org/officeDocument/2006/relationships/slideLayout" Target="../slideLayouts/slideLayout20.xml"/><Relationship Id="rId4" Type="http://schemas.openxmlformats.org/officeDocument/2006/relationships/image" Target="../media/image82.png"/></Relationships>
</file>

<file path=ppt/slides/_rels/slide2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24.sv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slides/_rels/slide30.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0.sv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79.png"/><Relationship Id="rId5" Type="http://schemas.openxmlformats.org/officeDocument/2006/relationships/image" Target="../media/image86.png"/><Relationship Id="rId4" Type="http://schemas.openxmlformats.org/officeDocument/2006/relationships/image" Target="../media/image85.png"/></Relationships>
</file>

<file path=ppt/slides/_rels/slide3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87.png"/><Relationship Id="rId7" Type="http://schemas.openxmlformats.org/officeDocument/2006/relationships/diagramQuickStyle" Target="../diagrams/quickStyle1.xml"/><Relationship Id="rId2" Type="http://schemas.openxmlformats.org/officeDocument/2006/relationships/notesSlide" Target="../notesSlides/notesSlide28.xml"/><Relationship Id="rId1" Type="http://schemas.openxmlformats.org/officeDocument/2006/relationships/slideLayout" Target="../slideLayouts/slideLayout20.xml"/><Relationship Id="rId6" Type="http://schemas.openxmlformats.org/officeDocument/2006/relationships/diagramLayout" Target="../diagrams/layout1.xml"/><Relationship Id="rId11" Type="http://schemas.openxmlformats.org/officeDocument/2006/relationships/image" Target="../media/image39.svg"/><Relationship Id="rId5" Type="http://schemas.openxmlformats.org/officeDocument/2006/relationships/diagramData" Target="../diagrams/data1.xml"/><Relationship Id="rId10" Type="http://schemas.openxmlformats.org/officeDocument/2006/relationships/image" Target="../media/image38.png"/><Relationship Id="rId4" Type="http://schemas.openxmlformats.org/officeDocument/2006/relationships/image" Target="../media/image88.png"/><Relationship Id="rId9" Type="http://schemas.microsoft.com/office/2007/relationships/diagramDrawing" Target="../diagrams/drawing1.xml"/></Relationships>
</file>

<file path=ppt/slides/_rels/slide3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9.xml"/><Relationship Id="rId1" Type="http://schemas.openxmlformats.org/officeDocument/2006/relationships/slideLayout" Target="../slideLayouts/slideLayout20.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89.png"/></Relationships>
</file>

<file path=ppt/slides/_rels/slide3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0.xml"/><Relationship Id="rId1" Type="http://schemas.openxmlformats.org/officeDocument/2006/relationships/slideLayout" Target="../slideLayouts/slideLayout20.xml"/><Relationship Id="rId4" Type="http://schemas.openxmlformats.org/officeDocument/2006/relationships/image" Target="../media/image91.png"/></Relationships>
</file>

<file path=ppt/slides/_rels/slide3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1.xml"/><Relationship Id="rId1" Type="http://schemas.openxmlformats.org/officeDocument/2006/relationships/slideLayout" Target="../slideLayouts/slideLayout20.xml"/><Relationship Id="rId5" Type="http://schemas.openxmlformats.org/officeDocument/2006/relationships/image" Target="../media/image94.png"/><Relationship Id="rId4" Type="http://schemas.openxmlformats.org/officeDocument/2006/relationships/image" Target="../media/image93.png"/></Relationships>
</file>

<file path=ppt/slides/_rels/slide35.xml.rels><?xml version="1.0" encoding="UTF-8" standalone="yes"?>
<Relationships xmlns="http://schemas.openxmlformats.org/package/2006/relationships"><Relationship Id="rId8" Type="http://schemas.openxmlformats.org/officeDocument/2006/relationships/slide" Target="slide29.xml"/><Relationship Id="rId3" Type="http://schemas.openxmlformats.org/officeDocument/2006/relationships/image" Target="../media/image95.png"/><Relationship Id="rId7" Type="http://schemas.openxmlformats.org/officeDocument/2006/relationships/image" Target="../media/image39.sv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97.png"/><Relationship Id="rId10" Type="http://schemas.openxmlformats.org/officeDocument/2006/relationships/image" Target="../media/image99.svg"/><Relationship Id="rId4" Type="http://schemas.openxmlformats.org/officeDocument/2006/relationships/image" Target="../media/image96.png"/><Relationship Id="rId9" Type="http://schemas.openxmlformats.org/officeDocument/2006/relationships/image" Target="../media/image98.png"/></Relationships>
</file>

<file path=ppt/slides/_rels/slide36.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image" Target="../media/image102.png"/><Relationship Id="rId2" Type="http://schemas.openxmlformats.org/officeDocument/2006/relationships/image" Target="../media/image100.png"/><Relationship Id="rId1" Type="http://schemas.openxmlformats.org/officeDocument/2006/relationships/slideLayout" Target="../slideLayouts/slideLayout4.xml"/><Relationship Id="rId6" Type="http://schemas.openxmlformats.org/officeDocument/2006/relationships/image" Target="../media/image99.svg"/><Relationship Id="rId5" Type="http://schemas.openxmlformats.org/officeDocument/2006/relationships/image" Target="../media/image98.png"/><Relationship Id="rId4" Type="http://schemas.openxmlformats.org/officeDocument/2006/relationships/slide" Target="slide29.xml"/></Relationships>
</file>

<file path=ppt/slides/_rels/slide3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04.png"/><Relationship Id="rId7" Type="http://schemas.openxmlformats.org/officeDocument/2006/relationships/image" Target="../media/image99.sv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98.png"/><Relationship Id="rId5" Type="http://schemas.openxmlformats.org/officeDocument/2006/relationships/slide" Target="slide29.xml"/><Relationship Id="rId4" Type="http://schemas.openxmlformats.org/officeDocument/2006/relationships/image" Target="../media/image105.png"/><Relationship Id="rId9" Type="http://schemas.openxmlformats.org/officeDocument/2006/relationships/image" Target="../media/image39.svg"/></Relationships>
</file>

<file path=ppt/slides/_rels/slide39.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image" Target="../media/image106.png"/><Relationship Id="rId7" Type="http://schemas.openxmlformats.org/officeDocument/2006/relationships/image" Target="../media/image98.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slide" Target="slide29.xml"/><Relationship Id="rId5" Type="http://schemas.openxmlformats.org/officeDocument/2006/relationships/image" Target="../media/image39.sv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3" Type="http://schemas.openxmlformats.org/officeDocument/2006/relationships/image" Target="../media/image107.jpeg"/><Relationship Id="rId7" Type="http://schemas.openxmlformats.org/officeDocument/2006/relationships/image" Target="../media/image111.png"/><Relationship Id="rId2" Type="http://schemas.openxmlformats.org/officeDocument/2006/relationships/notesSlide" Target="../notesSlides/notesSlide37.xml"/><Relationship Id="rId1" Type="http://schemas.openxmlformats.org/officeDocument/2006/relationships/slideLayout" Target="../slideLayouts/slideLayout20.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jpeg"/></Relationships>
</file>

<file path=ppt/slides/_rels/slide4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39.xml"/><Relationship Id="rId1" Type="http://schemas.openxmlformats.org/officeDocument/2006/relationships/slideLayout" Target="../slideLayouts/slideLayout20.xml"/><Relationship Id="rId4" Type="http://schemas.openxmlformats.org/officeDocument/2006/relationships/image" Target="../media/image114.png"/></Relationships>
</file>

<file path=ppt/slides/_rels/slide4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40.xml"/><Relationship Id="rId1" Type="http://schemas.openxmlformats.org/officeDocument/2006/relationships/slideLayout" Target="../slideLayouts/slideLayout20.xml"/><Relationship Id="rId4" Type="http://schemas.openxmlformats.org/officeDocument/2006/relationships/image" Target="../media/image116.png"/></Relationships>
</file>

<file path=ppt/slides/_rels/slide4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42.xml"/><Relationship Id="rId1" Type="http://schemas.openxmlformats.org/officeDocument/2006/relationships/slideLayout" Target="../slideLayouts/slideLayout20.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119.png"/></Relationships>
</file>

<file path=ppt/slides/_rels/slide4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43.xml"/><Relationship Id="rId1" Type="http://schemas.openxmlformats.org/officeDocument/2006/relationships/slideLayout" Target="../slideLayouts/slideLayout20.xml"/><Relationship Id="rId4" Type="http://schemas.openxmlformats.org/officeDocument/2006/relationships/image" Target="../media/image121.png"/></Relationships>
</file>

<file path=ppt/slides/_rels/slide4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4.xml"/><Relationship Id="rId1" Type="http://schemas.openxmlformats.org/officeDocument/2006/relationships/slideLayout" Target="../slideLayouts/slideLayout20.xml"/><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50.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5.xml"/><Relationship Id="rId1" Type="http://schemas.openxmlformats.org/officeDocument/2006/relationships/slideLayout" Target="../slideLayouts/slideLayout20.xml"/><Relationship Id="rId5" Type="http://schemas.openxmlformats.org/officeDocument/2006/relationships/image" Target="../media/image125.svg"/><Relationship Id="rId4" Type="http://schemas.openxmlformats.org/officeDocument/2006/relationships/image" Target="../media/image124.png"/></Relationships>
</file>

<file path=ppt/slides/_rels/slide5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3" Type="http://schemas.openxmlformats.org/officeDocument/2006/relationships/image" Target="../media/image128.png"/><Relationship Id="rId7" Type="http://schemas.openxmlformats.org/officeDocument/2006/relationships/image" Target="../media/image39.svg"/><Relationship Id="rId2" Type="http://schemas.openxmlformats.org/officeDocument/2006/relationships/notesSlide" Target="../notesSlides/notesSlide49.xml"/><Relationship Id="rId1" Type="http://schemas.openxmlformats.org/officeDocument/2006/relationships/slideLayout" Target="../slideLayouts/slideLayout20.xml"/><Relationship Id="rId6" Type="http://schemas.openxmlformats.org/officeDocument/2006/relationships/image" Target="../media/image38.png"/><Relationship Id="rId5" Type="http://schemas.openxmlformats.org/officeDocument/2006/relationships/image" Target="../media/image130.png"/><Relationship Id="rId4" Type="http://schemas.openxmlformats.org/officeDocument/2006/relationships/image" Target="../media/image129.png"/></Relationships>
</file>

<file path=ppt/slides/_rels/slide5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50.xml"/><Relationship Id="rId1" Type="http://schemas.openxmlformats.org/officeDocument/2006/relationships/slideLayout" Target="../slideLayouts/slideLayout20.xml"/><Relationship Id="rId5" Type="http://schemas.openxmlformats.org/officeDocument/2006/relationships/image" Target="../media/image133.png"/><Relationship Id="rId4" Type="http://schemas.openxmlformats.org/officeDocument/2006/relationships/image" Target="../media/image132.png"/></Relationships>
</file>

<file path=ppt/slides/_rels/slide57.xml.rels><?xml version="1.0" encoding="UTF-8" standalone="yes"?>
<Relationships xmlns="http://schemas.openxmlformats.org/package/2006/relationships"><Relationship Id="rId3" Type="http://schemas.openxmlformats.org/officeDocument/2006/relationships/image" Target="../media/image134.png"/><Relationship Id="rId7" Type="http://schemas.openxmlformats.org/officeDocument/2006/relationships/image" Target="../media/image39.svg"/><Relationship Id="rId2" Type="http://schemas.openxmlformats.org/officeDocument/2006/relationships/notesSlide" Target="../notesSlides/notesSlide51.xml"/><Relationship Id="rId1" Type="http://schemas.openxmlformats.org/officeDocument/2006/relationships/slideLayout" Target="../slideLayouts/slideLayout20.xml"/><Relationship Id="rId6" Type="http://schemas.openxmlformats.org/officeDocument/2006/relationships/image" Target="../media/image38.png"/><Relationship Id="rId5" Type="http://schemas.openxmlformats.org/officeDocument/2006/relationships/image" Target="../media/image136.png"/><Relationship Id="rId4" Type="http://schemas.openxmlformats.org/officeDocument/2006/relationships/image" Target="../media/image135.png"/></Relationships>
</file>

<file path=ppt/slides/_rels/slide5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52.xml"/><Relationship Id="rId1" Type="http://schemas.openxmlformats.org/officeDocument/2006/relationships/slideLayout" Target="../slideLayouts/slideLayout20.xml"/><Relationship Id="rId5" Type="http://schemas.openxmlformats.org/officeDocument/2006/relationships/image" Target="../media/image139.png"/><Relationship Id="rId4" Type="http://schemas.openxmlformats.org/officeDocument/2006/relationships/image" Target="../media/image138.png"/></Relationships>
</file>

<file path=ppt/slides/_rels/slide59.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53.xml"/><Relationship Id="rId1" Type="http://schemas.openxmlformats.org/officeDocument/2006/relationships/slideLayout" Target="../slideLayouts/slideLayout20.xml"/><Relationship Id="rId4" Type="http://schemas.openxmlformats.org/officeDocument/2006/relationships/image" Target="../media/image141.png"/></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55.xml"/><Relationship Id="rId1" Type="http://schemas.openxmlformats.org/officeDocument/2006/relationships/slideLayout" Target="../slideLayouts/slideLayout22.xml"/><Relationship Id="rId6" Type="http://schemas.openxmlformats.org/officeDocument/2006/relationships/image" Target="../media/image145.svg"/><Relationship Id="rId5" Type="http://schemas.openxmlformats.org/officeDocument/2006/relationships/image" Target="../media/image144.png"/><Relationship Id="rId4" Type="http://schemas.openxmlformats.org/officeDocument/2006/relationships/image" Target="../media/image143.sv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sv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20.xml"/><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18953C-8F5A-E38B-F7D3-5119FA97F704}"/>
              </a:ext>
            </a:extLst>
          </p:cNvPr>
          <p:cNvSpPr txBox="1"/>
          <p:nvPr/>
        </p:nvSpPr>
        <p:spPr>
          <a:xfrm>
            <a:off x="1006440" y="1765752"/>
            <a:ext cx="10153259" cy="215443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b="1" dirty="0">
                <a:solidFill>
                  <a:schemeClr val="bg1"/>
                </a:solidFill>
                <a:cs typeface="Arial"/>
              </a:rPr>
              <a:t>How-to Webinar No. 4</a:t>
            </a:r>
          </a:p>
          <a:p>
            <a:pPr algn="ctr"/>
            <a:r>
              <a:rPr lang="en-US" sz="4400" b="1" i="0" u="none" strike="noStrike" kern="1200" dirty="0">
                <a:solidFill>
                  <a:schemeClr val="bg1"/>
                </a:solidFill>
                <a:effectLst/>
                <a:latin typeface="Aptos" panose="020B0004020202020204" pitchFamily="34" charset="0"/>
                <a:ea typeface="+mn-ea"/>
                <a:cs typeface="+mn-cs"/>
              </a:rPr>
              <a:t>Suppliers Response</a:t>
            </a:r>
            <a:r>
              <a:rPr lang="en-US" sz="4400" b="1" dirty="0">
                <a:solidFill>
                  <a:schemeClr val="bg1"/>
                </a:solidFill>
                <a:latin typeface="Aptos" panose="020B0004020202020204" pitchFamily="34" charset="0"/>
              </a:rPr>
              <a:t> &amp;</a:t>
            </a:r>
            <a:r>
              <a:rPr lang="en-US" sz="4400" b="1" i="0" u="none" strike="noStrike" kern="1200" dirty="0">
                <a:solidFill>
                  <a:schemeClr val="bg1"/>
                </a:solidFill>
                <a:effectLst/>
                <a:latin typeface="Aptos" panose="020B0004020202020204" pitchFamily="34" charset="0"/>
                <a:ea typeface="+mn-ea"/>
                <a:cs typeface="+mn-cs"/>
              </a:rPr>
              <a:t> Manage Publication Period</a:t>
            </a:r>
            <a:endParaRPr lang="en-US" sz="3200" b="1" dirty="0">
              <a:cs typeface="Arial"/>
            </a:endParaRPr>
          </a:p>
          <a:p>
            <a:pPr algn="ctr"/>
            <a:r>
              <a:rPr lang="en-US" b="1" dirty="0">
                <a:solidFill>
                  <a:srgbClr val="FAEB00"/>
                </a:solidFill>
                <a:cs typeface="Arial"/>
              </a:rPr>
              <a:t>Online | 09 July 2024</a:t>
            </a:r>
          </a:p>
        </p:txBody>
      </p:sp>
      <p:sp>
        <p:nvSpPr>
          <p:cNvPr id="3" name="Rectangle 2">
            <a:extLst>
              <a:ext uri="{FF2B5EF4-FFF2-40B4-BE49-F238E27FC236}">
                <a16:creationId xmlns:a16="http://schemas.microsoft.com/office/drawing/2014/main" id="{E7EDD638-5507-4850-8A9E-F28BCE8F1FAC}"/>
              </a:ext>
            </a:extLst>
          </p:cNvPr>
          <p:cNvSpPr/>
          <p:nvPr/>
        </p:nvSpPr>
        <p:spPr>
          <a:xfrm>
            <a:off x="202131" y="4533499"/>
            <a:ext cx="1078029" cy="86627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pic>
        <p:nvPicPr>
          <p:cNvPr id="5" name="Picture 5">
            <a:extLst>
              <a:ext uri="{FF2B5EF4-FFF2-40B4-BE49-F238E27FC236}">
                <a16:creationId xmlns:a16="http://schemas.microsoft.com/office/drawing/2014/main" id="{4A435734-F4FD-5DAD-3394-40C6505990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6440" y="4878623"/>
            <a:ext cx="10430435" cy="371042"/>
          </a:xfrm>
          <a:prstGeom prst="rect">
            <a:avLst/>
          </a:prstGeom>
        </p:spPr>
      </p:pic>
    </p:spTree>
    <p:extLst>
      <p:ext uri="{BB962C8B-B14F-4D97-AF65-F5344CB8AC3E}">
        <p14:creationId xmlns:p14="http://schemas.microsoft.com/office/powerpoint/2010/main" val="37856945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27C2374-9357-5FA8-05CF-9F658F9DC1B7}"/>
              </a:ext>
            </a:extLst>
          </p:cNvPr>
          <p:cNvSpPr txBox="1"/>
          <p:nvPr/>
        </p:nvSpPr>
        <p:spPr>
          <a:xfrm>
            <a:off x="702921" y="172678"/>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Register supplier (6 train stops)</a:t>
            </a:r>
            <a:endParaRPr lang="en-PH" sz="2500" b="1">
              <a:solidFill>
                <a:srgbClr val="0072BC"/>
              </a:solidFill>
              <a:latin typeface="Proxima Nova"/>
              <a:ea typeface="+mn-lt"/>
              <a:cs typeface="+mn-lt"/>
            </a:endParaRPr>
          </a:p>
        </p:txBody>
      </p:sp>
      <p:pic>
        <p:nvPicPr>
          <p:cNvPr id="3" name="Picture 2">
            <a:extLst>
              <a:ext uri="{FF2B5EF4-FFF2-40B4-BE49-F238E27FC236}">
                <a16:creationId xmlns:a16="http://schemas.microsoft.com/office/drawing/2014/main" id="{C2A8F44A-8CB8-0E19-0150-253ECBECD303}"/>
              </a:ext>
            </a:extLst>
          </p:cNvPr>
          <p:cNvPicPr>
            <a:picLocks noChangeAspect="1"/>
          </p:cNvPicPr>
          <p:nvPr/>
        </p:nvPicPr>
        <p:blipFill>
          <a:blip r:embed="rId3"/>
          <a:stretch>
            <a:fillRect/>
          </a:stretch>
        </p:blipFill>
        <p:spPr>
          <a:xfrm>
            <a:off x="148236" y="1397507"/>
            <a:ext cx="7448759" cy="4822421"/>
          </a:xfrm>
          <a:prstGeom prst="rect">
            <a:avLst/>
          </a:prstGeom>
        </p:spPr>
      </p:pic>
      <p:pic>
        <p:nvPicPr>
          <p:cNvPr id="6" name="Picture 5">
            <a:extLst>
              <a:ext uri="{FF2B5EF4-FFF2-40B4-BE49-F238E27FC236}">
                <a16:creationId xmlns:a16="http://schemas.microsoft.com/office/drawing/2014/main" id="{F19F4E62-568A-0D25-BDBE-E5236F779CBA}"/>
              </a:ext>
            </a:extLst>
          </p:cNvPr>
          <p:cNvPicPr>
            <a:picLocks noChangeAspect="1"/>
          </p:cNvPicPr>
          <p:nvPr/>
        </p:nvPicPr>
        <p:blipFill>
          <a:blip r:embed="rId4"/>
          <a:stretch>
            <a:fillRect/>
          </a:stretch>
        </p:blipFill>
        <p:spPr>
          <a:xfrm>
            <a:off x="7405635" y="127844"/>
            <a:ext cx="4376619" cy="1020456"/>
          </a:xfrm>
          <a:prstGeom prst="rect">
            <a:avLst/>
          </a:prstGeom>
          <a:effectLst>
            <a:outerShdw blurRad="50800" dist="38100" dir="5400000" algn="t" rotWithShape="0">
              <a:prstClr val="black">
                <a:alpha val="40000"/>
              </a:prstClr>
            </a:outerShdw>
          </a:effectLst>
        </p:spPr>
      </p:pic>
      <p:sp>
        <p:nvSpPr>
          <p:cNvPr id="5" name="Rettangolo con angoli arrotondati 11">
            <a:extLst>
              <a:ext uri="{FF2B5EF4-FFF2-40B4-BE49-F238E27FC236}">
                <a16:creationId xmlns:a16="http://schemas.microsoft.com/office/drawing/2014/main" id="{1DB77A23-77F7-6253-F7C1-DC0CC5FA9417}"/>
              </a:ext>
            </a:extLst>
          </p:cNvPr>
          <p:cNvSpPr/>
          <p:nvPr/>
        </p:nvSpPr>
        <p:spPr>
          <a:xfrm>
            <a:off x="7405635" y="169893"/>
            <a:ext cx="949008" cy="1020303"/>
          </a:xfrm>
          <a:prstGeom prst="roundRect">
            <a:avLst/>
          </a:prstGeom>
          <a:noFill/>
          <a:ln w="57150">
            <a:solidFill>
              <a:srgbClr val="FAEB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8" name="Rectangle: Rounded Corners 8">
            <a:extLst>
              <a:ext uri="{FF2B5EF4-FFF2-40B4-BE49-F238E27FC236}">
                <a16:creationId xmlns:a16="http://schemas.microsoft.com/office/drawing/2014/main" id="{70AD211F-EC65-97F3-0DC7-AABC8758CD6B}"/>
              </a:ext>
            </a:extLst>
          </p:cNvPr>
          <p:cNvSpPr/>
          <p:nvPr/>
        </p:nvSpPr>
        <p:spPr>
          <a:xfrm>
            <a:off x="456514" y="1949381"/>
            <a:ext cx="3432198" cy="612950"/>
          </a:xfrm>
          <a:custGeom>
            <a:avLst/>
            <a:gdLst>
              <a:gd name="connsiteX0" fmla="*/ 0 w 3432198"/>
              <a:gd name="connsiteY0" fmla="*/ 102159 h 612950"/>
              <a:gd name="connsiteX1" fmla="*/ 84180 w 3432198"/>
              <a:gd name="connsiteY1" fmla="*/ 0 h 612950"/>
              <a:gd name="connsiteX2" fmla="*/ 485165 w 3432198"/>
              <a:gd name="connsiteY2" fmla="*/ 0 h 612950"/>
              <a:gd name="connsiteX3" fmla="*/ 918790 w 3432198"/>
              <a:gd name="connsiteY3" fmla="*/ 0 h 612950"/>
              <a:gd name="connsiteX4" fmla="*/ 1352413 w 3432198"/>
              <a:gd name="connsiteY4" fmla="*/ 0 h 612950"/>
              <a:gd name="connsiteX5" fmla="*/ 1720759 w 3432198"/>
              <a:gd name="connsiteY5" fmla="*/ 0 h 612950"/>
              <a:gd name="connsiteX6" fmla="*/ 2089107 w 3432198"/>
              <a:gd name="connsiteY6" fmla="*/ 0 h 612950"/>
              <a:gd name="connsiteX7" fmla="*/ 2490092 w 3432198"/>
              <a:gd name="connsiteY7" fmla="*/ 0 h 612950"/>
              <a:gd name="connsiteX8" fmla="*/ 2891078 w 3432198"/>
              <a:gd name="connsiteY8" fmla="*/ 0 h 612950"/>
              <a:gd name="connsiteX9" fmla="*/ 3348014 w 3432198"/>
              <a:gd name="connsiteY9" fmla="*/ 0 h 612950"/>
              <a:gd name="connsiteX10" fmla="*/ 3432198 w 3432198"/>
              <a:gd name="connsiteY10" fmla="*/ 102159 h 612950"/>
              <a:gd name="connsiteX11" fmla="*/ 3432198 w 3432198"/>
              <a:gd name="connsiteY11" fmla="*/ 510789 h 612950"/>
              <a:gd name="connsiteX12" fmla="*/ 3348014 w 3432198"/>
              <a:gd name="connsiteY12" fmla="*/ 612950 h 612950"/>
              <a:gd name="connsiteX13" fmla="*/ 2816475 w 3432198"/>
              <a:gd name="connsiteY13" fmla="*/ 612950 h 612950"/>
              <a:gd name="connsiteX14" fmla="*/ 2448129 w 3432198"/>
              <a:gd name="connsiteY14" fmla="*/ 612950 h 612950"/>
              <a:gd name="connsiteX15" fmla="*/ 2014504 w 3432198"/>
              <a:gd name="connsiteY15" fmla="*/ 612950 h 612950"/>
              <a:gd name="connsiteX16" fmla="*/ 1613520 w 3432198"/>
              <a:gd name="connsiteY16" fmla="*/ 612950 h 612950"/>
              <a:gd name="connsiteX17" fmla="*/ 1245172 w 3432198"/>
              <a:gd name="connsiteY17" fmla="*/ 612950 h 612950"/>
              <a:gd name="connsiteX18" fmla="*/ 876826 w 3432198"/>
              <a:gd name="connsiteY18" fmla="*/ 612950 h 612950"/>
              <a:gd name="connsiteX19" fmla="*/ 84180 w 3432198"/>
              <a:gd name="connsiteY19" fmla="*/ 612950 h 612950"/>
              <a:gd name="connsiteX20" fmla="*/ 0 w 3432198"/>
              <a:gd name="connsiteY20" fmla="*/ 510789 h 612950"/>
              <a:gd name="connsiteX21" fmla="*/ 0 w 3432198"/>
              <a:gd name="connsiteY21" fmla="*/ 102159 h 61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32198" h="612950" extrusionOk="0">
                <a:moveTo>
                  <a:pt x="0" y="102159"/>
                </a:moveTo>
                <a:cubicBezTo>
                  <a:pt x="-5764" y="6652"/>
                  <a:pt x="32664" y="-26645"/>
                  <a:pt x="84180" y="0"/>
                </a:cubicBezTo>
                <a:cubicBezTo>
                  <a:pt x="211513" y="74386"/>
                  <a:pt x="325876" y="-37059"/>
                  <a:pt x="485165" y="0"/>
                </a:cubicBezTo>
                <a:cubicBezTo>
                  <a:pt x="678596" y="63818"/>
                  <a:pt x="796331" y="17460"/>
                  <a:pt x="918790" y="0"/>
                </a:cubicBezTo>
                <a:cubicBezTo>
                  <a:pt x="1081565" y="46233"/>
                  <a:pt x="1254230" y="76801"/>
                  <a:pt x="1352413" y="0"/>
                </a:cubicBezTo>
                <a:cubicBezTo>
                  <a:pt x="1477406" y="-10087"/>
                  <a:pt x="1650124" y="50442"/>
                  <a:pt x="1720759" y="0"/>
                </a:cubicBezTo>
                <a:cubicBezTo>
                  <a:pt x="1781630" y="-63546"/>
                  <a:pt x="2024933" y="-63658"/>
                  <a:pt x="2089107" y="0"/>
                </a:cubicBezTo>
                <a:cubicBezTo>
                  <a:pt x="2195710" y="-58317"/>
                  <a:pt x="2375067" y="42753"/>
                  <a:pt x="2490092" y="0"/>
                </a:cubicBezTo>
                <a:cubicBezTo>
                  <a:pt x="2667607" y="-53982"/>
                  <a:pt x="2734679" y="14253"/>
                  <a:pt x="2891078" y="0"/>
                </a:cubicBezTo>
                <a:cubicBezTo>
                  <a:pt x="3111137" y="32065"/>
                  <a:pt x="3216582" y="13888"/>
                  <a:pt x="3348014" y="0"/>
                </a:cubicBezTo>
                <a:cubicBezTo>
                  <a:pt x="3399079" y="36892"/>
                  <a:pt x="3447257" y="64398"/>
                  <a:pt x="3432198" y="102159"/>
                </a:cubicBezTo>
                <a:cubicBezTo>
                  <a:pt x="3418753" y="185737"/>
                  <a:pt x="3441885" y="391675"/>
                  <a:pt x="3432198" y="510789"/>
                </a:cubicBezTo>
                <a:cubicBezTo>
                  <a:pt x="3436582" y="557847"/>
                  <a:pt x="3390522" y="620778"/>
                  <a:pt x="3348014" y="612950"/>
                </a:cubicBezTo>
                <a:cubicBezTo>
                  <a:pt x="3100315" y="563163"/>
                  <a:pt x="2998861" y="630817"/>
                  <a:pt x="2816475" y="612950"/>
                </a:cubicBezTo>
                <a:cubicBezTo>
                  <a:pt x="2697719" y="596080"/>
                  <a:pt x="2624830" y="635948"/>
                  <a:pt x="2448129" y="612950"/>
                </a:cubicBezTo>
                <a:cubicBezTo>
                  <a:pt x="2421146" y="651367"/>
                  <a:pt x="2151610" y="507463"/>
                  <a:pt x="2014504" y="612950"/>
                </a:cubicBezTo>
                <a:cubicBezTo>
                  <a:pt x="1862344" y="637226"/>
                  <a:pt x="1693655" y="616794"/>
                  <a:pt x="1613520" y="612950"/>
                </a:cubicBezTo>
                <a:cubicBezTo>
                  <a:pt x="1464846" y="567349"/>
                  <a:pt x="1370697" y="615893"/>
                  <a:pt x="1245172" y="612950"/>
                </a:cubicBezTo>
                <a:cubicBezTo>
                  <a:pt x="1124967" y="622528"/>
                  <a:pt x="961539" y="634027"/>
                  <a:pt x="876826" y="612950"/>
                </a:cubicBezTo>
                <a:cubicBezTo>
                  <a:pt x="820077" y="636638"/>
                  <a:pt x="339909" y="627624"/>
                  <a:pt x="84180" y="612950"/>
                </a:cubicBezTo>
                <a:cubicBezTo>
                  <a:pt x="28033" y="601798"/>
                  <a:pt x="16289" y="572791"/>
                  <a:pt x="0" y="510789"/>
                </a:cubicBezTo>
                <a:cubicBezTo>
                  <a:pt x="-8616" y="439685"/>
                  <a:pt x="38606" y="231733"/>
                  <a:pt x="0" y="102159"/>
                </a:cubicBezTo>
                <a:close/>
              </a:path>
            </a:pathLst>
          </a:custGeom>
          <a:noFill/>
          <a:ln w="63500">
            <a:solidFill>
              <a:schemeClr val="accent3"/>
            </a:solidFill>
            <a:extLst>
              <a:ext uri="{C807C97D-BFC1-408E-A445-0C87EB9F89A2}">
                <ask:lineSketchStyleProps xmlns:ask="http://schemas.microsoft.com/office/drawing/2018/sketchyshapes" sd="1662621276">
                  <a:custGeom>
                    <a:avLst/>
                    <a:gdLst>
                      <a:gd name="connsiteX0" fmla="*/ 0 w 2198094"/>
                      <a:gd name="connsiteY0" fmla="*/ 76518 h 459105"/>
                      <a:gd name="connsiteX1" fmla="*/ 53912 w 2198094"/>
                      <a:gd name="connsiteY1" fmla="*/ 0 h 459105"/>
                      <a:gd name="connsiteX2" fmla="*/ 310716 w 2198094"/>
                      <a:gd name="connsiteY2" fmla="*/ 0 h 459105"/>
                      <a:gd name="connsiteX3" fmla="*/ 588424 w 2198094"/>
                      <a:gd name="connsiteY3" fmla="*/ 0 h 459105"/>
                      <a:gd name="connsiteX4" fmla="*/ 866131 w 2198094"/>
                      <a:gd name="connsiteY4" fmla="*/ 0 h 459105"/>
                      <a:gd name="connsiteX5" fmla="*/ 1102032 w 2198094"/>
                      <a:gd name="connsiteY5" fmla="*/ 0 h 459105"/>
                      <a:gd name="connsiteX6" fmla="*/ 1337934 w 2198094"/>
                      <a:gd name="connsiteY6" fmla="*/ 0 h 459105"/>
                      <a:gd name="connsiteX7" fmla="*/ 1594738 w 2198094"/>
                      <a:gd name="connsiteY7" fmla="*/ 0 h 459105"/>
                      <a:gd name="connsiteX8" fmla="*/ 1851543 w 2198094"/>
                      <a:gd name="connsiteY8" fmla="*/ 0 h 459105"/>
                      <a:gd name="connsiteX9" fmla="*/ 2144180 w 2198094"/>
                      <a:gd name="connsiteY9" fmla="*/ 0 h 459105"/>
                      <a:gd name="connsiteX10" fmla="*/ 2198094 w 2198094"/>
                      <a:gd name="connsiteY10" fmla="*/ 76518 h 459105"/>
                      <a:gd name="connsiteX11" fmla="*/ 2198094 w 2198094"/>
                      <a:gd name="connsiteY11" fmla="*/ 382586 h 459105"/>
                      <a:gd name="connsiteX12" fmla="*/ 2144180 w 2198094"/>
                      <a:gd name="connsiteY12" fmla="*/ 459105 h 459105"/>
                      <a:gd name="connsiteX13" fmla="*/ 1803765 w 2198094"/>
                      <a:gd name="connsiteY13" fmla="*/ 459105 h 459105"/>
                      <a:gd name="connsiteX14" fmla="*/ 1567864 w 2198094"/>
                      <a:gd name="connsiteY14" fmla="*/ 459105 h 459105"/>
                      <a:gd name="connsiteX15" fmla="*/ 1290156 w 2198094"/>
                      <a:gd name="connsiteY15" fmla="*/ 459105 h 459105"/>
                      <a:gd name="connsiteX16" fmla="*/ 1033352 w 2198094"/>
                      <a:gd name="connsiteY16" fmla="*/ 459105 h 459105"/>
                      <a:gd name="connsiteX17" fmla="*/ 797450 w 2198094"/>
                      <a:gd name="connsiteY17" fmla="*/ 459105 h 459105"/>
                      <a:gd name="connsiteX18" fmla="*/ 561549 w 2198094"/>
                      <a:gd name="connsiteY18" fmla="*/ 459105 h 459105"/>
                      <a:gd name="connsiteX19" fmla="*/ 53912 w 2198094"/>
                      <a:gd name="connsiteY19" fmla="*/ 459105 h 459105"/>
                      <a:gd name="connsiteX20" fmla="*/ 0 w 2198094"/>
                      <a:gd name="connsiteY20" fmla="*/ 382586 h 459105"/>
                      <a:gd name="connsiteX21" fmla="*/ 0 w 2198094"/>
                      <a:gd name="connsiteY21" fmla="*/ 76518 h 4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98094" h="459105" extrusionOk="0">
                        <a:moveTo>
                          <a:pt x="0" y="76518"/>
                        </a:moveTo>
                        <a:cubicBezTo>
                          <a:pt x="-2468" y="13304"/>
                          <a:pt x="21139" y="-18921"/>
                          <a:pt x="53912" y="0"/>
                        </a:cubicBezTo>
                        <a:cubicBezTo>
                          <a:pt x="140247" y="39122"/>
                          <a:pt x="204308" y="-22130"/>
                          <a:pt x="310716" y="0"/>
                        </a:cubicBezTo>
                        <a:cubicBezTo>
                          <a:pt x="433740" y="39585"/>
                          <a:pt x="499979" y="1552"/>
                          <a:pt x="588424" y="0"/>
                        </a:cubicBezTo>
                        <a:cubicBezTo>
                          <a:pt x="687173" y="21138"/>
                          <a:pt x="803981" y="39011"/>
                          <a:pt x="866131" y="0"/>
                        </a:cubicBezTo>
                        <a:cubicBezTo>
                          <a:pt x="940815" y="-9163"/>
                          <a:pt x="1052060" y="31453"/>
                          <a:pt x="1102032" y="0"/>
                        </a:cubicBezTo>
                        <a:cubicBezTo>
                          <a:pt x="1145256" y="-41495"/>
                          <a:pt x="1293225" y="-40075"/>
                          <a:pt x="1337934" y="0"/>
                        </a:cubicBezTo>
                        <a:cubicBezTo>
                          <a:pt x="1400852" y="-26502"/>
                          <a:pt x="1504797" y="21723"/>
                          <a:pt x="1594738" y="0"/>
                        </a:cubicBezTo>
                        <a:cubicBezTo>
                          <a:pt x="1706548" y="-34449"/>
                          <a:pt x="1744650" y="1890"/>
                          <a:pt x="1851543" y="0"/>
                        </a:cubicBezTo>
                        <a:cubicBezTo>
                          <a:pt x="1983271" y="19119"/>
                          <a:pt x="2068174" y="12795"/>
                          <a:pt x="2144180" y="0"/>
                        </a:cubicBezTo>
                        <a:cubicBezTo>
                          <a:pt x="2177467" y="21067"/>
                          <a:pt x="2204598" y="41504"/>
                          <a:pt x="2198094" y="76518"/>
                        </a:cubicBezTo>
                        <a:cubicBezTo>
                          <a:pt x="2201376" y="154719"/>
                          <a:pt x="2200375" y="293384"/>
                          <a:pt x="2198094" y="382586"/>
                        </a:cubicBezTo>
                        <a:cubicBezTo>
                          <a:pt x="2198023" y="421544"/>
                          <a:pt x="2171142" y="463375"/>
                          <a:pt x="2144180" y="459105"/>
                        </a:cubicBezTo>
                        <a:cubicBezTo>
                          <a:pt x="1987169" y="431155"/>
                          <a:pt x="1929216" y="467683"/>
                          <a:pt x="1803765" y="459105"/>
                        </a:cubicBezTo>
                        <a:cubicBezTo>
                          <a:pt x="1725653" y="447044"/>
                          <a:pt x="1677584" y="474722"/>
                          <a:pt x="1567864" y="459105"/>
                        </a:cubicBezTo>
                        <a:cubicBezTo>
                          <a:pt x="1529158" y="479119"/>
                          <a:pt x="1397773" y="402133"/>
                          <a:pt x="1290156" y="459105"/>
                        </a:cubicBezTo>
                        <a:cubicBezTo>
                          <a:pt x="1189479" y="475370"/>
                          <a:pt x="1094432" y="453622"/>
                          <a:pt x="1033352" y="459105"/>
                        </a:cubicBezTo>
                        <a:cubicBezTo>
                          <a:pt x="943955" y="440306"/>
                          <a:pt x="879128" y="470087"/>
                          <a:pt x="797450" y="459105"/>
                        </a:cubicBezTo>
                        <a:cubicBezTo>
                          <a:pt x="718330" y="464407"/>
                          <a:pt x="618355" y="471292"/>
                          <a:pt x="561549" y="459105"/>
                        </a:cubicBezTo>
                        <a:cubicBezTo>
                          <a:pt x="501167" y="468412"/>
                          <a:pt x="204426" y="475995"/>
                          <a:pt x="53912" y="459105"/>
                        </a:cubicBezTo>
                        <a:cubicBezTo>
                          <a:pt x="18957" y="456602"/>
                          <a:pt x="6487" y="426766"/>
                          <a:pt x="0" y="382586"/>
                        </a:cubicBezTo>
                        <a:cubicBezTo>
                          <a:pt x="-2687" y="327725"/>
                          <a:pt x="15613" y="170212"/>
                          <a:pt x="0" y="76518"/>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pic>
        <p:nvPicPr>
          <p:cNvPr id="11" name="Picture 10">
            <a:extLst>
              <a:ext uri="{FF2B5EF4-FFF2-40B4-BE49-F238E27FC236}">
                <a16:creationId xmlns:a16="http://schemas.microsoft.com/office/drawing/2014/main" id="{9FC61B0B-B438-C4FF-FEA1-7BE17CE14665}"/>
              </a:ext>
            </a:extLst>
          </p:cNvPr>
          <p:cNvPicPr>
            <a:picLocks noChangeAspect="1"/>
          </p:cNvPicPr>
          <p:nvPr/>
        </p:nvPicPr>
        <p:blipFill rotWithShape="1">
          <a:blip r:embed="rId5"/>
          <a:srcRect b="30112"/>
          <a:stretch/>
        </p:blipFill>
        <p:spPr>
          <a:xfrm>
            <a:off x="1846921" y="2301238"/>
            <a:ext cx="1428842" cy="713268"/>
          </a:xfrm>
          <a:prstGeom prst="rect">
            <a:avLst/>
          </a:prstGeom>
        </p:spPr>
      </p:pic>
      <p:sp>
        <p:nvSpPr>
          <p:cNvPr id="12" name="Rectangle: Rounded Corners 8">
            <a:extLst>
              <a:ext uri="{FF2B5EF4-FFF2-40B4-BE49-F238E27FC236}">
                <a16:creationId xmlns:a16="http://schemas.microsoft.com/office/drawing/2014/main" id="{6EADF244-30C1-3DFC-8CBA-81F68CD01D45}"/>
              </a:ext>
            </a:extLst>
          </p:cNvPr>
          <p:cNvSpPr/>
          <p:nvPr/>
        </p:nvSpPr>
        <p:spPr>
          <a:xfrm>
            <a:off x="1846921" y="2301237"/>
            <a:ext cx="918435" cy="170658"/>
          </a:xfrm>
          <a:custGeom>
            <a:avLst/>
            <a:gdLst>
              <a:gd name="connsiteX0" fmla="*/ 0 w 918435"/>
              <a:gd name="connsiteY0" fmla="*/ 28443 h 170658"/>
              <a:gd name="connsiteX1" fmla="*/ 22526 w 918435"/>
              <a:gd name="connsiteY1" fmla="*/ 0 h 170658"/>
              <a:gd name="connsiteX2" fmla="*/ 129827 w 918435"/>
              <a:gd name="connsiteY2" fmla="*/ 0 h 170658"/>
              <a:gd name="connsiteX3" fmla="*/ 245862 w 918435"/>
              <a:gd name="connsiteY3" fmla="*/ 0 h 170658"/>
              <a:gd name="connsiteX4" fmla="*/ 361897 w 918435"/>
              <a:gd name="connsiteY4" fmla="*/ 0 h 170658"/>
              <a:gd name="connsiteX5" fmla="*/ 460464 w 918435"/>
              <a:gd name="connsiteY5" fmla="*/ 0 h 170658"/>
              <a:gd name="connsiteX6" fmla="*/ 559032 w 918435"/>
              <a:gd name="connsiteY6" fmla="*/ 0 h 170658"/>
              <a:gd name="connsiteX7" fmla="*/ 666333 w 918435"/>
              <a:gd name="connsiteY7" fmla="*/ 0 h 170658"/>
              <a:gd name="connsiteX8" fmla="*/ 773634 w 918435"/>
              <a:gd name="connsiteY8" fmla="*/ 0 h 170658"/>
              <a:gd name="connsiteX9" fmla="*/ 895907 w 918435"/>
              <a:gd name="connsiteY9" fmla="*/ 0 h 170658"/>
              <a:gd name="connsiteX10" fmla="*/ 918435 w 918435"/>
              <a:gd name="connsiteY10" fmla="*/ 28443 h 170658"/>
              <a:gd name="connsiteX11" fmla="*/ 918435 w 918435"/>
              <a:gd name="connsiteY11" fmla="*/ 142214 h 170658"/>
              <a:gd name="connsiteX12" fmla="*/ 895907 w 918435"/>
              <a:gd name="connsiteY12" fmla="*/ 170658 h 170658"/>
              <a:gd name="connsiteX13" fmla="*/ 753671 w 918435"/>
              <a:gd name="connsiteY13" fmla="*/ 170658 h 170658"/>
              <a:gd name="connsiteX14" fmla="*/ 655104 w 918435"/>
              <a:gd name="connsiteY14" fmla="*/ 170658 h 170658"/>
              <a:gd name="connsiteX15" fmla="*/ 539069 w 918435"/>
              <a:gd name="connsiteY15" fmla="*/ 170658 h 170658"/>
              <a:gd name="connsiteX16" fmla="*/ 431767 w 918435"/>
              <a:gd name="connsiteY16" fmla="*/ 170658 h 170658"/>
              <a:gd name="connsiteX17" fmla="*/ 333200 w 918435"/>
              <a:gd name="connsiteY17" fmla="*/ 170658 h 170658"/>
              <a:gd name="connsiteX18" fmla="*/ 234633 w 918435"/>
              <a:gd name="connsiteY18" fmla="*/ 170658 h 170658"/>
              <a:gd name="connsiteX19" fmla="*/ 22526 w 918435"/>
              <a:gd name="connsiteY19" fmla="*/ 170658 h 170658"/>
              <a:gd name="connsiteX20" fmla="*/ 0 w 918435"/>
              <a:gd name="connsiteY20" fmla="*/ 142214 h 170658"/>
              <a:gd name="connsiteX21" fmla="*/ 0 w 918435"/>
              <a:gd name="connsiteY21" fmla="*/ 28443 h 170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18435" h="170658" extrusionOk="0">
                <a:moveTo>
                  <a:pt x="0" y="28443"/>
                </a:moveTo>
                <a:cubicBezTo>
                  <a:pt x="-1466" y="2420"/>
                  <a:pt x="8043" y="-10213"/>
                  <a:pt x="22526" y="0"/>
                </a:cubicBezTo>
                <a:cubicBezTo>
                  <a:pt x="57714" y="17166"/>
                  <a:pt x="88402" y="-11551"/>
                  <a:pt x="129827" y="0"/>
                </a:cubicBezTo>
                <a:cubicBezTo>
                  <a:pt x="181875" y="20010"/>
                  <a:pt x="210425" y="2069"/>
                  <a:pt x="245862" y="0"/>
                </a:cubicBezTo>
                <a:cubicBezTo>
                  <a:pt x="288891" y="11566"/>
                  <a:pt x="335726" y="18899"/>
                  <a:pt x="361897" y="0"/>
                </a:cubicBezTo>
                <a:cubicBezTo>
                  <a:pt x="396649" y="-2498"/>
                  <a:pt x="441082" y="13403"/>
                  <a:pt x="460464" y="0"/>
                </a:cubicBezTo>
                <a:cubicBezTo>
                  <a:pt x="476464" y="-17960"/>
                  <a:pt x="542762" y="-19240"/>
                  <a:pt x="559032" y="0"/>
                </a:cubicBezTo>
                <a:cubicBezTo>
                  <a:pt x="587665" y="-16283"/>
                  <a:pt x="630141" y="8825"/>
                  <a:pt x="666333" y="0"/>
                </a:cubicBezTo>
                <a:cubicBezTo>
                  <a:pt x="713359" y="-13645"/>
                  <a:pt x="730711" y="2645"/>
                  <a:pt x="773634" y="0"/>
                </a:cubicBezTo>
                <a:cubicBezTo>
                  <a:pt x="831695" y="8480"/>
                  <a:pt x="861983" y="4213"/>
                  <a:pt x="895907" y="0"/>
                </a:cubicBezTo>
                <a:cubicBezTo>
                  <a:pt x="909742" y="8541"/>
                  <a:pt x="922128" y="17215"/>
                  <a:pt x="918435" y="28443"/>
                </a:cubicBezTo>
                <a:cubicBezTo>
                  <a:pt x="917777" y="55235"/>
                  <a:pt x="927097" y="109030"/>
                  <a:pt x="918435" y="142214"/>
                </a:cubicBezTo>
                <a:cubicBezTo>
                  <a:pt x="918671" y="156402"/>
                  <a:pt x="907378" y="173312"/>
                  <a:pt x="895907" y="170658"/>
                </a:cubicBezTo>
                <a:cubicBezTo>
                  <a:pt x="830001" y="158783"/>
                  <a:pt x="804990" y="174368"/>
                  <a:pt x="753671" y="170658"/>
                </a:cubicBezTo>
                <a:cubicBezTo>
                  <a:pt x="724496" y="165347"/>
                  <a:pt x="705999" y="178480"/>
                  <a:pt x="655104" y="170658"/>
                </a:cubicBezTo>
                <a:cubicBezTo>
                  <a:pt x="649081" y="181646"/>
                  <a:pt x="579264" y="144943"/>
                  <a:pt x="539069" y="170658"/>
                </a:cubicBezTo>
                <a:cubicBezTo>
                  <a:pt x="499813" y="178132"/>
                  <a:pt x="452545" y="172096"/>
                  <a:pt x="431767" y="170658"/>
                </a:cubicBezTo>
                <a:cubicBezTo>
                  <a:pt x="392801" y="160028"/>
                  <a:pt x="366969" y="172648"/>
                  <a:pt x="333200" y="170658"/>
                </a:cubicBezTo>
                <a:cubicBezTo>
                  <a:pt x="301478" y="173630"/>
                  <a:pt x="254830" y="179454"/>
                  <a:pt x="234633" y="170658"/>
                </a:cubicBezTo>
                <a:cubicBezTo>
                  <a:pt x="213875" y="175459"/>
                  <a:pt x="92864" y="174104"/>
                  <a:pt x="22526" y="170658"/>
                </a:cubicBezTo>
                <a:cubicBezTo>
                  <a:pt x="7351" y="166891"/>
                  <a:pt x="3590" y="159067"/>
                  <a:pt x="0" y="142214"/>
                </a:cubicBezTo>
                <a:cubicBezTo>
                  <a:pt x="-3441" y="122944"/>
                  <a:pt x="14088" y="65655"/>
                  <a:pt x="0" y="28443"/>
                </a:cubicBezTo>
                <a:close/>
              </a:path>
            </a:pathLst>
          </a:custGeom>
          <a:noFill/>
          <a:ln w="31750">
            <a:solidFill>
              <a:schemeClr val="accent3"/>
            </a:solidFill>
            <a:extLst>
              <a:ext uri="{C807C97D-BFC1-408E-A445-0C87EB9F89A2}">
                <ask:lineSketchStyleProps xmlns:ask="http://schemas.microsoft.com/office/drawing/2018/sketchyshapes" sd="1662621276">
                  <a:custGeom>
                    <a:avLst/>
                    <a:gdLst>
                      <a:gd name="connsiteX0" fmla="*/ 0 w 2198094"/>
                      <a:gd name="connsiteY0" fmla="*/ 76518 h 459105"/>
                      <a:gd name="connsiteX1" fmla="*/ 53912 w 2198094"/>
                      <a:gd name="connsiteY1" fmla="*/ 0 h 459105"/>
                      <a:gd name="connsiteX2" fmla="*/ 310716 w 2198094"/>
                      <a:gd name="connsiteY2" fmla="*/ 0 h 459105"/>
                      <a:gd name="connsiteX3" fmla="*/ 588424 w 2198094"/>
                      <a:gd name="connsiteY3" fmla="*/ 0 h 459105"/>
                      <a:gd name="connsiteX4" fmla="*/ 866131 w 2198094"/>
                      <a:gd name="connsiteY4" fmla="*/ 0 h 459105"/>
                      <a:gd name="connsiteX5" fmla="*/ 1102032 w 2198094"/>
                      <a:gd name="connsiteY5" fmla="*/ 0 h 459105"/>
                      <a:gd name="connsiteX6" fmla="*/ 1337934 w 2198094"/>
                      <a:gd name="connsiteY6" fmla="*/ 0 h 459105"/>
                      <a:gd name="connsiteX7" fmla="*/ 1594738 w 2198094"/>
                      <a:gd name="connsiteY7" fmla="*/ 0 h 459105"/>
                      <a:gd name="connsiteX8" fmla="*/ 1851543 w 2198094"/>
                      <a:gd name="connsiteY8" fmla="*/ 0 h 459105"/>
                      <a:gd name="connsiteX9" fmla="*/ 2144180 w 2198094"/>
                      <a:gd name="connsiteY9" fmla="*/ 0 h 459105"/>
                      <a:gd name="connsiteX10" fmla="*/ 2198094 w 2198094"/>
                      <a:gd name="connsiteY10" fmla="*/ 76518 h 459105"/>
                      <a:gd name="connsiteX11" fmla="*/ 2198094 w 2198094"/>
                      <a:gd name="connsiteY11" fmla="*/ 382586 h 459105"/>
                      <a:gd name="connsiteX12" fmla="*/ 2144180 w 2198094"/>
                      <a:gd name="connsiteY12" fmla="*/ 459105 h 459105"/>
                      <a:gd name="connsiteX13" fmla="*/ 1803765 w 2198094"/>
                      <a:gd name="connsiteY13" fmla="*/ 459105 h 459105"/>
                      <a:gd name="connsiteX14" fmla="*/ 1567864 w 2198094"/>
                      <a:gd name="connsiteY14" fmla="*/ 459105 h 459105"/>
                      <a:gd name="connsiteX15" fmla="*/ 1290156 w 2198094"/>
                      <a:gd name="connsiteY15" fmla="*/ 459105 h 459105"/>
                      <a:gd name="connsiteX16" fmla="*/ 1033352 w 2198094"/>
                      <a:gd name="connsiteY16" fmla="*/ 459105 h 459105"/>
                      <a:gd name="connsiteX17" fmla="*/ 797450 w 2198094"/>
                      <a:gd name="connsiteY17" fmla="*/ 459105 h 459105"/>
                      <a:gd name="connsiteX18" fmla="*/ 561549 w 2198094"/>
                      <a:gd name="connsiteY18" fmla="*/ 459105 h 459105"/>
                      <a:gd name="connsiteX19" fmla="*/ 53912 w 2198094"/>
                      <a:gd name="connsiteY19" fmla="*/ 459105 h 459105"/>
                      <a:gd name="connsiteX20" fmla="*/ 0 w 2198094"/>
                      <a:gd name="connsiteY20" fmla="*/ 382586 h 459105"/>
                      <a:gd name="connsiteX21" fmla="*/ 0 w 2198094"/>
                      <a:gd name="connsiteY21" fmla="*/ 76518 h 4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98094" h="459105" extrusionOk="0">
                        <a:moveTo>
                          <a:pt x="0" y="76518"/>
                        </a:moveTo>
                        <a:cubicBezTo>
                          <a:pt x="-2468" y="13304"/>
                          <a:pt x="21139" y="-18921"/>
                          <a:pt x="53912" y="0"/>
                        </a:cubicBezTo>
                        <a:cubicBezTo>
                          <a:pt x="140247" y="39122"/>
                          <a:pt x="204308" y="-22130"/>
                          <a:pt x="310716" y="0"/>
                        </a:cubicBezTo>
                        <a:cubicBezTo>
                          <a:pt x="433740" y="39585"/>
                          <a:pt x="499979" y="1552"/>
                          <a:pt x="588424" y="0"/>
                        </a:cubicBezTo>
                        <a:cubicBezTo>
                          <a:pt x="687173" y="21138"/>
                          <a:pt x="803981" y="39011"/>
                          <a:pt x="866131" y="0"/>
                        </a:cubicBezTo>
                        <a:cubicBezTo>
                          <a:pt x="940815" y="-9163"/>
                          <a:pt x="1052060" y="31453"/>
                          <a:pt x="1102032" y="0"/>
                        </a:cubicBezTo>
                        <a:cubicBezTo>
                          <a:pt x="1145256" y="-41495"/>
                          <a:pt x="1293225" y="-40075"/>
                          <a:pt x="1337934" y="0"/>
                        </a:cubicBezTo>
                        <a:cubicBezTo>
                          <a:pt x="1400852" y="-26502"/>
                          <a:pt x="1504797" y="21723"/>
                          <a:pt x="1594738" y="0"/>
                        </a:cubicBezTo>
                        <a:cubicBezTo>
                          <a:pt x="1706548" y="-34449"/>
                          <a:pt x="1744650" y="1890"/>
                          <a:pt x="1851543" y="0"/>
                        </a:cubicBezTo>
                        <a:cubicBezTo>
                          <a:pt x="1983271" y="19119"/>
                          <a:pt x="2068174" y="12795"/>
                          <a:pt x="2144180" y="0"/>
                        </a:cubicBezTo>
                        <a:cubicBezTo>
                          <a:pt x="2177467" y="21067"/>
                          <a:pt x="2204598" y="41504"/>
                          <a:pt x="2198094" y="76518"/>
                        </a:cubicBezTo>
                        <a:cubicBezTo>
                          <a:pt x="2201376" y="154719"/>
                          <a:pt x="2200375" y="293384"/>
                          <a:pt x="2198094" y="382586"/>
                        </a:cubicBezTo>
                        <a:cubicBezTo>
                          <a:pt x="2198023" y="421544"/>
                          <a:pt x="2171142" y="463375"/>
                          <a:pt x="2144180" y="459105"/>
                        </a:cubicBezTo>
                        <a:cubicBezTo>
                          <a:pt x="1987169" y="431155"/>
                          <a:pt x="1929216" y="467683"/>
                          <a:pt x="1803765" y="459105"/>
                        </a:cubicBezTo>
                        <a:cubicBezTo>
                          <a:pt x="1725653" y="447044"/>
                          <a:pt x="1677584" y="474722"/>
                          <a:pt x="1567864" y="459105"/>
                        </a:cubicBezTo>
                        <a:cubicBezTo>
                          <a:pt x="1529158" y="479119"/>
                          <a:pt x="1397773" y="402133"/>
                          <a:pt x="1290156" y="459105"/>
                        </a:cubicBezTo>
                        <a:cubicBezTo>
                          <a:pt x="1189479" y="475370"/>
                          <a:pt x="1094432" y="453622"/>
                          <a:pt x="1033352" y="459105"/>
                        </a:cubicBezTo>
                        <a:cubicBezTo>
                          <a:pt x="943955" y="440306"/>
                          <a:pt x="879128" y="470087"/>
                          <a:pt x="797450" y="459105"/>
                        </a:cubicBezTo>
                        <a:cubicBezTo>
                          <a:pt x="718330" y="464407"/>
                          <a:pt x="618355" y="471292"/>
                          <a:pt x="561549" y="459105"/>
                        </a:cubicBezTo>
                        <a:cubicBezTo>
                          <a:pt x="501167" y="468412"/>
                          <a:pt x="204426" y="475995"/>
                          <a:pt x="53912" y="459105"/>
                        </a:cubicBezTo>
                        <a:cubicBezTo>
                          <a:pt x="18957" y="456602"/>
                          <a:pt x="6487" y="426766"/>
                          <a:pt x="0" y="382586"/>
                        </a:cubicBezTo>
                        <a:cubicBezTo>
                          <a:pt x="-2687" y="327725"/>
                          <a:pt x="15613" y="170212"/>
                          <a:pt x="0" y="76518"/>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3" name="Rectangle: Rounded Corners 8">
            <a:extLst>
              <a:ext uri="{FF2B5EF4-FFF2-40B4-BE49-F238E27FC236}">
                <a16:creationId xmlns:a16="http://schemas.microsoft.com/office/drawing/2014/main" id="{4ADD1F2A-51D5-F4C1-9103-CE27AD42E0B3}"/>
              </a:ext>
            </a:extLst>
          </p:cNvPr>
          <p:cNvSpPr/>
          <p:nvPr/>
        </p:nvSpPr>
        <p:spPr>
          <a:xfrm>
            <a:off x="440417" y="3114204"/>
            <a:ext cx="3432198" cy="503203"/>
          </a:xfrm>
          <a:custGeom>
            <a:avLst/>
            <a:gdLst>
              <a:gd name="connsiteX0" fmla="*/ 0 w 3432198"/>
              <a:gd name="connsiteY0" fmla="*/ 83867 h 503203"/>
              <a:gd name="connsiteX1" fmla="*/ 84180 w 3432198"/>
              <a:gd name="connsiteY1" fmla="*/ 0 h 503203"/>
              <a:gd name="connsiteX2" fmla="*/ 485165 w 3432198"/>
              <a:gd name="connsiteY2" fmla="*/ 0 h 503203"/>
              <a:gd name="connsiteX3" fmla="*/ 918790 w 3432198"/>
              <a:gd name="connsiteY3" fmla="*/ 0 h 503203"/>
              <a:gd name="connsiteX4" fmla="*/ 1352413 w 3432198"/>
              <a:gd name="connsiteY4" fmla="*/ 0 h 503203"/>
              <a:gd name="connsiteX5" fmla="*/ 1720759 w 3432198"/>
              <a:gd name="connsiteY5" fmla="*/ 0 h 503203"/>
              <a:gd name="connsiteX6" fmla="*/ 2089107 w 3432198"/>
              <a:gd name="connsiteY6" fmla="*/ 0 h 503203"/>
              <a:gd name="connsiteX7" fmla="*/ 2490092 w 3432198"/>
              <a:gd name="connsiteY7" fmla="*/ 0 h 503203"/>
              <a:gd name="connsiteX8" fmla="*/ 2891078 w 3432198"/>
              <a:gd name="connsiteY8" fmla="*/ 0 h 503203"/>
              <a:gd name="connsiteX9" fmla="*/ 3348014 w 3432198"/>
              <a:gd name="connsiteY9" fmla="*/ 0 h 503203"/>
              <a:gd name="connsiteX10" fmla="*/ 3432198 w 3432198"/>
              <a:gd name="connsiteY10" fmla="*/ 83867 h 503203"/>
              <a:gd name="connsiteX11" fmla="*/ 3432198 w 3432198"/>
              <a:gd name="connsiteY11" fmla="*/ 419334 h 503203"/>
              <a:gd name="connsiteX12" fmla="*/ 3348014 w 3432198"/>
              <a:gd name="connsiteY12" fmla="*/ 503202 h 503203"/>
              <a:gd name="connsiteX13" fmla="*/ 2816475 w 3432198"/>
              <a:gd name="connsiteY13" fmla="*/ 503202 h 503203"/>
              <a:gd name="connsiteX14" fmla="*/ 2448129 w 3432198"/>
              <a:gd name="connsiteY14" fmla="*/ 503202 h 503203"/>
              <a:gd name="connsiteX15" fmla="*/ 2014504 w 3432198"/>
              <a:gd name="connsiteY15" fmla="*/ 503202 h 503203"/>
              <a:gd name="connsiteX16" fmla="*/ 1613520 w 3432198"/>
              <a:gd name="connsiteY16" fmla="*/ 503202 h 503203"/>
              <a:gd name="connsiteX17" fmla="*/ 1245172 w 3432198"/>
              <a:gd name="connsiteY17" fmla="*/ 503202 h 503203"/>
              <a:gd name="connsiteX18" fmla="*/ 876826 w 3432198"/>
              <a:gd name="connsiteY18" fmla="*/ 503202 h 503203"/>
              <a:gd name="connsiteX19" fmla="*/ 84180 w 3432198"/>
              <a:gd name="connsiteY19" fmla="*/ 503202 h 503203"/>
              <a:gd name="connsiteX20" fmla="*/ 0 w 3432198"/>
              <a:gd name="connsiteY20" fmla="*/ 419334 h 503203"/>
              <a:gd name="connsiteX21" fmla="*/ 0 w 3432198"/>
              <a:gd name="connsiteY21" fmla="*/ 83867 h 503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32198" h="503203" extrusionOk="0">
                <a:moveTo>
                  <a:pt x="0" y="83867"/>
                </a:moveTo>
                <a:cubicBezTo>
                  <a:pt x="-5809" y="3207"/>
                  <a:pt x="32138" y="-24243"/>
                  <a:pt x="84180" y="0"/>
                </a:cubicBezTo>
                <a:cubicBezTo>
                  <a:pt x="215035" y="54593"/>
                  <a:pt x="331013" y="-37394"/>
                  <a:pt x="485165" y="0"/>
                </a:cubicBezTo>
                <a:cubicBezTo>
                  <a:pt x="677949" y="49045"/>
                  <a:pt x="788853" y="9733"/>
                  <a:pt x="918790" y="0"/>
                </a:cubicBezTo>
                <a:cubicBezTo>
                  <a:pt x="1075658" y="28785"/>
                  <a:pt x="1254626" y="58892"/>
                  <a:pt x="1352413" y="0"/>
                </a:cubicBezTo>
                <a:cubicBezTo>
                  <a:pt x="1486496" y="-5567"/>
                  <a:pt x="1646428" y="38699"/>
                  <a:pt x="1720759" y="0"/>
                </a:cubicBezTo>
                <a:cubicBezTo>
                  <a:pt x="1782681" y="-52334"/>
                  <a:pt x="2022363" y="-49449"/>
                  <a:pt x="2089107" y="0"/>
                </a:cubicBezTo>
                <a:cubicBezTo>
                  <a:pt x="2191634" y="-40799"/>
                  <a:pt x="2358652" y="28678"/>
                  <a:pt x="2490092" y="0"/>
                </a:cubicBezTo>
                <a:cubicBezTo>
                  <a:pt x="2669320" y="-50417"/>
                  <a:pt x="2734629" y="13745"/>
                  <a:pt x="2891078" y="0"/>
                </a:cubicBezTo>
                <a:cubicBezTo>
                  <a:pt x="3108762" y="26414"/>
                  <a:pt x="3211643" y="9592"/>
                  <a:pt x="3348014" y="0"/>
                </a:cubicBezTo>
                <a:cubicBezTo>
                  <a:pt x="3399573" y="27104"/>
                  <a:pt x="3447057" y="54111"/>
                  <a:pt x="3432198" y="83867"/>
                </a:cubicBezTo>
                <a:cubicBezTo>
                  <a:pt x="3432031" y="163645"/>
                  <a:pt x="3458761" y="321485"/>
                  <a:pt x="3432198" y="419334"/>
                </a:cubicBezTo>
                <a:cubicBezTo>
                  <a:pt x="3436582" y="457079"/>
                  <a:pt x="3391845" y="516901"/>
                  <a:pt x="3348014" y="503202"/>
                </a:cubicBezTo>
                <a:cubicBezTo>
                  <a:pt x="3100968" y="463307"/>
                  <a:pt x="2991926" y="522314"/>
                  <a:pt x="2816475" y="503202"/>
                </a:cubicBezTo>
                <a:cubicBezTo>
                  <a:pt x="2704224" y="487663"/>
                  <a:pt x="2628539" y="523949"/>
                  <a:pt x="2448129" y="503202"/>
                </a:cubicBezTo>
                <a:cubicBezTo>
                  <a:pt x="2393902" y="527310"/>
                  <a:pt x="2171392" y="430152"/>
                  <a:pt x="2014504" y="503202"/>
                </a:cubicBezTo>
                <a:cubicBezTo>
                  <a:pt x="1866974" y="525943"/>
                  <a:pt x="1700191" y="503569"/>
                  <a:pt x="1613520" y="503202"/>
                </a:cubicBezTo>
                <a:cubicBezTo>
                  <a:pt x="1464341" y="460955"/>
                  <a:pt x="1369381" y="495854"/>
                  <a:pt x="1245172" y="503202"/>
                </a:cubicBezTo>
                <a:cubicBezTo>
                  <a:pt x="1126004" y="512291"/>
                  <a:pt x="951733" y="533191"/>
                  <a:pt x="876826" y="503202"/>
                </a:cubicBezTo>
                <a:cubicBezTo>
                  <a:pt x="814702" y="523053"/>
                  <a:pt x="363037" y="505046"/>
                  <a:pt x="84180" y="503202"/>
                </a:cubicBezTo>
                <a:cubicBezTo>
                  <a:pt x="29092" y="497928"/>
                  <a:pt x="17086" y="471165"/>
                  <a:pt x="0" y="419334"/>
                </a:cubicBezTo>
                <a:cubicBezTo>
                  <a:pt x="-12516" y="363234"/>
                  <a:pt x="45875" y="193337"/>
                  <a:pt x="0" y="83867"/>
                </a:cubicBezTo>
                <a:close/>
              </a:path>
            </a:pathLst>
          </a:custGeom>
          <a:noFill/>
          <a:ln w="63500">
            <a:solidFill>
              <a:schemeClr val="accent3"/>
            </a:solidFill>
            <a:extLst>
              <a:ext uri="{C807C97D-BFC1-408E-A445-0C87EB9F89A2}">
                <ask:lineSketchStyleProps xmlns:ask="http://schemas.microsoft.com/office/drawing/2018/sketchyshapes" sd="1662621276">
                  <a:custGeom>
                    <a:avLst/>
                    <a:gdLst>
                      <a:gd name="connsiteX0" fmla="*/ 0 w 2198094"/>
                      <a:gd name="connsiteY0" fmla="*/ 76518 h 459105"/>
                      <a:gd name="connsiteX1" fmla="*/ 53912 w 2198094"/>
                      <a:gd name="connsiteY1" fmla="*/ 0 h 459105"/>
                      <a:gd name="connsiteX2" fmla="*/ 310716 w 2198094"/>
                      <a:gd name="connsiteY2" fmla="*/ 0 h 459105"/>
                      <a:gd name="connsiteX3" fmla="*/ 588424 w 2198094"/>
                      <a:gd name="connsiteY3" fmla="*/ 0 h 459105"/>
                      <a:gd name="connsiteX4" fmla="*/ 866131 w 2198094"/>
                      <a:gd name="connsiteY4" fmla="*/ 0 h 459105"/>
                      <a:gd name="connsiteX5" fmla="*/ 1102032 w 2198094"/>
                      <a:gd name="connsiteY5" fmla="*/ 0 h 459105"/>
                      <a:gd name="connsiteX6" fmla="*/ 1337934 w 2198094"/>
                      <a:gd name="connsiteY6" fmla="*/ 0 h 459105"/>
                      <a:gd name="connsiteX7" fmla="*/ 1594738 w 2198094"/>
                      <a:gd name="connsiteY7" fmla="*/ 0 h 459105"/>
                      <a:gd name="connsiteX8" fmla="*/ 1851543 w 2198094"/>
                      <a:gd name="connsiteY8" fmla="*/ 0 h 459105"/>
                      <a:gd name="connsiteX9" fmla="*/ 2144180 w 2198094"/>
                      <a:gd name="connsiteY9" fmla="*/ 0 h 459105"/>
                      <a:gd name="connsiteX10" fmla="*/ 2198094 w 2198094"/>
                      <a:gd name="connsiteY10" fmla="*/ 76518 h 459105"/>
                      <a:gd name="connsiteX11" fmla="*/ 2198094 w 2198094"/>
                      <a:gd name="connsiteY11" fmla="*/ 382586 h 459105"/>
                      <a:gd name="connsiteX12" fmla="*/ 2144180 w 2198094"/>
                      <a:gd name="connsiteY12" fmla="*/ 459105 h 459105"/>
                      <a:gd name="connsiteX13" fmla="*/ 1803765 w 2198094"/>
                      <a:gd name="connsiteY13" fmla="*/ 459105 h 459105"/>
                      <a:gd name="connsiteX14" fmla="*/ 1567864 w 2198094"/>
                      <a:gd name="connsiteY14" fmla="*/ 459105 h 459105"/>
                      <a:gd name="connsiteX15" fmla="*/ 1290156 w 2198094"/>
                      <a:gd name="connsiteY15" fmla="*/ 459105 h 459105"/>
                      <a:gd name="connsiteX16" fmla="*/ 1033352 w 2198094"/>
                      <a:gd name="connsiteY16" fmla="*/ 459105 h 459105"/>
                      <a:gd name="connsiteX17" fmla="*/ 797450 w 2198094"/>
                      <a:gd name="connsiteY17" fmla="*/ 459105 h 459105"/>
                      <a:gd name="connsiteX18" fmla="*/ 561549 w 2198094"/>
                      <a:gd name="connsiteY18" fmla="*/ 459105 h 459105"/>
                      <a:gd name="connsiteX19" fmla="*/ 53912 w 2198094"/>
                      <a:gd name="connsiteY19" fmla="*/ 459105 h 459105"/>
                      <a:gd name="connsiteX20" fmla="*/ 0 w 2198094"/>
                      <a:gd name="connsiteY20" fmla="*/ 382586 h 459105"/>
                      <a:gd name="connsiteX21" fmla="*/ 0 w 2198094"/>
                      <a:gd name="connsiteY21" fmla="*/ 76518 h 4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98094" h="459105" extrusionOk="0">
                        <a:moveTo>
                          <a:pt x="0" y="76518"/>
                        </a:moveTo>
                        <a:cubicBezTo>
                          <a:pt x="-2468" y="13304"/>
                          <a:pt x="21139" y="-18921"/>
                          <a:pt x="53912" y="0"/>
                        </a:cubicBezTo>
                        <a:cubicBezTo>
                          <a:pt x="140247" y="39122"/>
                          <a:pt x="204308" y="-22130"/>
                          <a:pt x="310716" y="0"/>
                        </a:cubicBezTo>
                        <a:cubicBezTo>
                          <a:pt x="433740" y="39585"/>
                          <a:pt x="499979" y="1552"/>
                          <a:pt x="588424" y="0"/>
                        </a:cubicBezTo>
                        <a:cubicBezTo>
                          <a:pt x="687173" y="21138"/>
                          <a:pt x="803981" y="39011"/>
                          <a:pt x="866131" y="0"/>
                        </a:cubicBezTo>
                        <a:cubicBezTo>
                          <a:pt x="940815" y="-9163"/>
                          <a:pt x="1052060" y="31453"/>
                          <a:pt x="1102032" y="0"/>
                        </a:cubicBezTo>
                        <a:cubicBezTo>
                          <a:pt x="1145256" y="-41495"/>
                          <a:pt x="1293225" y="-40075"/>
                          <a:pt x="1337934" y="0"/>
                        </a:cubicBezTo>
                        <a:cubicBezTo>
                          <a:pt x="1400852" y="-26502"/>
                          <a:pt x="1504797" y="21723"/>
                          <a:pt x="1594738" y="0"/>
                        </a:cubicBezTo>
                        <a:cubicBezTo>
                          <a:pt x="1706548" y="-34449"/>
                          <a:pt x="1744650" y="1890"/>
                          <a:pt x="1851543" y="0"/>
                        </a:cubicBezTo>
                        <a:cubicBezTo>
                          <a:pt x="1983271" y="19119"/>
                          <a:pt x="2068174" y="12795"/>
                          <a:pt x="2144180" y="0"/>
                        </a:cubicBezTo>
                        <a:cubicBezTo>
                          <a:pt x="2177467" y="21067"/>
                          <a:pt x="2204598" y="41504"/>
                          <a:pt x="2198094" y="76518"/>
                        </a:cubicBezTo>
                        <a:cubicBezTo>
                          <a:pt x="2201376" y="154719"/>
                          <a:pt x="2200375" y="293384"/>
                          <a:pt x="2198094" y="382586"/>
                        </a:cubicBezTo>
                        <a:cubicBezTo>
                          <a:pt x="2198023" y="421544"/>
                          <a:pt x="2171142" y="463375"/>
                          <a:pt x="2144180" y="459105"/>
                        </a:cubicBezTo>
                        <a:cubicBezTo>
                          <a:pt x="1987169" y="431155"/>
                          <a:pt x="1929216" y="467683"/>
                          <a:pt x="1803765" y="459105"/>
                        </a:cubicBezTo>
                        <a:cubicBezTo>
                          <a:pt x="1725653" y="447044"/>
                          <a:pt x="1677584" y="474722"/>
                          <a:pt x="1567864" y="459105"/>
                        </a:cubicBezTo>
                        <a:cubicBezTo>
                          <a:pt x="1529158" y="479119"/>
                          <a:pt x="1397773" y="402133"/>
                          <a:pt x="1290156" y="459105"/>
                        </a:cubicBezTo>
                        <a:cubicBezTo>
                          <a:pt x="1189479" y="475370"/>
                          <a:pt x="1094432" y="453622"/>
                          <a:pt x="1033352" y="459105"/>
                        </a:cubicBezTo>
                        <a:cubicBezTo>
                          <a:pt x="943955" y="440306"/>
                          <a:pt x="879128" y="470087"/>
                          <a:pt x="797450" y="459105"/>
                        </a:cubicBezTo>
                        <a:cubicBezTo>
                          <a:pt x="718330" y="464407"/>
                          <a:pt x="618355" y="471292"/>
                          <a:pt x="561549" y="459105"/>
                        </a:cubicBezTo>
                        <a:cubicBezTo>
                          <a:pt x="501167" y="468412"/>
                          <a:pt x="204426" y="475995"/>
                          <a:pt x="53912" y="459105"/>
                        </a:cubicBezTo>
                        <a:cubicBezTo>
                          <a:pt x="18957" y="456602"/>
                          <a:pt x="6487" y="426766"/>
                          <a:pt x="0" y="382586"/>
                        </a:cubicBezTo>
                        <a:cubicBezTo>
                          <a:pt x="-2687" y="327725"/>
                          <a:pt x="15613" y="170212"/>
                          <a:pt x="0" y="76518"/>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4" name="Rectangle: Rounded Corners 8">
            <a:extLst>
              <a:ext uri="{FF2B5EF4-FFF2-40B4-BE49-F238E27FC236}">
                <a16:creationId xmlns:a16="http://schemas.microsoft.com/office/drawing/2014/main" id="{C8854A39-F0AF-F935-4BE9-1761C2AD076D}"/>
              </a:ext>
            </a:extLst>
          </p:cNvPr>
          <p:cNvSpPr/>
          <p:nvPr/>
        </p:nvSpPr>
        <p:spPr>
          <a:xfrm>
            <a:off x="978918" y="4957291"/>
            <a:ext cx="2823358" cy="1262638"/>
          </a:xfrm>
          <a:custGeom>
            <a:avLst/>
            <a:gdLst>
              <a:gd name="connsiteX0" fmla="*/ 0 w 2823358"/>
              <a:gd name="connsiteY0" fmla="*/ 210441 h 1262638"/>
              <a:gd name="connsiteX1" fmla="*/ 69247 w 2823358"/>
              <a:gd name="connsiteY1" fmla="*/ 0 h 1262638"/>
              <a:gd name="connsiteX2" fmla="*/ 399101 w 2823358"/>
              <a:gd name="connsiteY2" fmla="*/ 0 h 1262638"/>
              <a:gd name="connsiteX3" fmla="*/ 755805 w 2823358"/>
              <a:gd name="connsiteY3" fmla="*/ 0 h 1262638"/>
              <a:gd name="connsiteX4" fmla="*/ 1112508 w 2823358"/>
              <a:gd name="connsiteY4" fmla="*/ 0 h 1262638"/>
              <a:gd name="connsiteX5" fmla="*/ 1415513 w 2823358"/>
              <a:gd name="connsiteY5" fmla="*/ 0 h 1262638"/>
              <a:gd name="connsiteX6" fmla="*/ 1718519 w 2823358"/>
              <a:gd name="connsiteY6" fmla="*/ 0 h 1262638"/>
              <a:gd name="connsiteX7" fmla="*/ 2048372 w 2823358"/>
              <a:gd name="connsiteY7" fmla="*/ 0 h 1262638"/>
              <a:gd name="connsiteX8" fmla="*/ 2378228 w 2823358"/>
              <a:gd name="connsiteY8" fmla="*/ 0 h 1262638"/>
              <a:gd name="connsiteX9" fmla="*/ 2754107 w 2823358"/>
              <a:gd name="connsiteY9" fmla="*/ 0 h 1262638"/>
              <a:gd name="connsiteX10" fmla="*/ 2823358 w 2823358"/>
              <a:gd name="connsiteY10" fmla="*/ 210441 h 1262638"/>
              <a:gd name="connsiteX11" fmla="*/ 2823358 w 2823358"/>
              <a:gd name="connsiteY11" fmla="*/ 1052194 h 1262638"/>
              <a:gd name="connsiteX12" fmla="*/ 2754107 w 2823358"/>
              <a:gd name="connsiteY12" fmla="*/ 1262638 h 1262638"/>
              <a:gd name="connsiteX13" fmla="*/ 2316859 w 2823358"/>
              <a:gd name="connsiteY13" fmla="*/ 1262638 h 1262638"/>
              <a:gd name="connsiteX14" fmla="*/ 2013854 w 2823358"/>
              <a:gd name="connsiteY14" fmla="*/ 1262638 h 1262638"/>
              <a:gd name="connsiteX15" fmla="*/ 1657150 w 2823358"/>
              <a:gd name="connsiteY15" fmla="*/ 1262638 h 1262638"/>
              <a:gd name="connsiteX16" fmla="*/ 1327296 w 2823358"/>
              <a:gd name="connsiteY16" fmla="*/ 1262638 h 1262638"/>
              <a:gd name="connsiteX17" fmla="*/ 1024290 w 2823358"/>
              <a:gd name="connsiteY17" fmla="*/ 1262638 h 1262638"/>
              <a:gd name="connsiteX18" fmla="*/ 721285 w 2823358"/>
              <a:gd name="connsiteY18" fmla="*/ 1262638 h 1262638"/>
              <a:gd name="connsiteX19" fmla="*/ 69247 w 2823358"/>
              <a:gd name="connsiteY19" fmla="*/ 1262638 h 1262638"/>
              <a:gd name="connsiteX20" fmla="*/ 0 w 2823358"/>
              <a:gd name="connsiteY20" fmla="*/ 1052194 h 1262638"/>
              <a:gd name="connsiteX21" fmla="*/ 0 w 2823358"/>
              <a:gd name="connsiteY21" fmla="*/ 210441 h 126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23358" h="1262638" extrusionOk="0">
                <a:moveTo>
                  <a:pt x="0" y="210441"/>
                </a:moveTo>
                <a:cubicBezTo>
                  <a:pt x="-4658" y="27935"/>
                  <a:pt x="24467" y="-62862"/>
                  <a:pt x="69247" y="0"/>
                </a:cubicBezTo>
                <a:cubicBezTo>
                  <a:pt x="176949" y="117056"/>
                  <a:pt x="274894" y="-74517"/>
                  <a:pt x="399101" y="0"/>
                </a:cubicBezTo>
                <a:cubicBezTo>
                  <a:pt x="559862" y="131380"/>
                  <a:pt x="649090" y="11044"/>
                  <a:pt x="755805" y="0"/>
                </a:cubicBezTo>
                <a:cubicBezTo>
                  <a:pt x="896996" y="88249"/>
                  <a:pt x="1031315" y="136875"/>
                  <a:pt x="1112508" y="0"/>
                </a:cubicBezTo>
                <a:cubicBezTo>
                  <a:pt x="1223816" y="-21259"/>
                  <a:pt x="1361506" y="98138"/>
                  <a:pt x="1415513" y="0"/>
                </a:cubicBezTo>
                <a:cubicBezTo>
                  <a:pt x="1465744" y="-120627"/>
                  <a:pt x="1664812" y="-116915"/>
                  <a:pt x="1718519" y="0"/>
                </a:cubicBezTo>
                <a:cubicBezTo>
                  <a:pt x="1806053" y="-91320"/>
                  <a:pt x="1957847" y="73269"/>
                  <a:pt x="2048372" y="0"/>
                </a:cubicBezTo>
                <a:cubicBezTo>
                  <a:pt x="2194067" y="-100411"/>
                  <a:pt x="2249080" y="14297"/>
                  <a:pt x="2378228" y="0"/>
                </a:cubicBezTo>
                <a:cubicBezTo>
                  <a:pt x="2550793" y="54113"/>
                  <a:pt x="2645102" y="32339"/>
                  <a:pt x="2754107" y="0"/>
                </a:cubicBezTo>
                <a:cubicBezTo>
                  <a:pt x="2796679" y="59706"/>
                  <a:pt x="2838866" y="127253"/>
                  <a:pt x="2823358" y="210441"/>
                </a:cubicBezTo>
                <a:cubicBezTo>
                  <a:pt x="2803622" y="398645"/>
                  <a:pt x="2886291" y="806663"/>
                  <a:pt x="2823358" y="1052194"/>
                </a:cubicBezTo>
                <a:cubicBezTo>
                  <a:pt x="2828284" y="1153806"/>
                  <a:pt x="2790206" y="1282019"/>
                  <a:pt x="2754107" y="1262638"/>
                </a:cubicBezTo>
                <a:cubicBezTo>
                  <a:pt x="2548058" y="1164244"/>
                  <a:pt x="2470403" y="1289836"/>
                  <a:pt x="2316859" y="1262638"/>
                </a:cubicBezTo>
                <a:cubicBezTo>
                  <a:pt x="2232692" y="1225607"/>
                  <a:pt x="2166319" y="1310194"/>
                  <a:pt x="2013854" y="1262638"/>
                </a:cubicBezTo>
                <a:cubicBezTo>
                  <a:pt x="1973737" y="1321036"/>
                  <a:pt x="1785031" y="1096109"/>
                  <a:pt x="1657150" y="1262638"/>
                </a:cubicBezTo>
                <a:cubicBezTo>
                  <a:pt x="1532397" y="1309687"/>
                  <a:pt x="1390494" y="1258738"/>
                  <a:pt x="1327296" y="1262638"/>
                </a:cubicBezTo>
                <a:cubicBezTo>
                  <a:pt x="1210521" y="1206540"/>
                  <a:pt x="1126717" y="1278361"/>
                  <a:pt x="1024290" y="1262638"/>
                </a:cubicBezTo>
                <a:cubicBezTo>
                  <a:pt x="925952" y="1279683"/>
                  <a:pt x="791681" y="1299252"/>
                  <a:pt x="721285" y="1262638"/>
                </a:cubicBezTo>
                <a:cubicBezTo>
                  <a:pt x="677727" y="1298436"/>
                  <a:pt x="299505" y="1295047"/>
                  <a:pt x="69247" y="1262638"/>
                </a:cubicBezTo>
                <a:cubicBezTo>
                  <a:pt x="22423" y="1246156"/>
                  <a:pt x="12827" y="1175899"/>
                  <a:pt x="0" y="1052194"/>
                </a:cubicBezTo>
                <a:cubicBezTo>
                  <a:pt x="-19092" y="908892"/>
                  <a:pt x="61362" y="481139"/>
                  <a:pt x="0" y="210441"/>
                </a:cubicBezTo>
                <a:close/>
              </a:path>
            </a:pathLst>
          </a:custGeom>
          <a:noFill/>
          <a:ln w="63500">
            <a:solidFill>
              <a:schemeClr val="accent3"/>
            </a:solidFill>
            <a:extLst>
              <a:ext uri="{C807C97D-BFC1-408E-A445-0C87EB9F89A2}">
                <ask:lineSketchStyleProps xmlns:ask="http://schemas.microsoft.com/office/drawing/2018/sketchyshapes" sd="1662621276">
                  <a:custGeom>
                    <a:avLst/>
                    <a:gdLst>
                      <a:gd name="connsiteX0" fmla="*/ 0 w 2198094"/>
                      <a:gd name="connsiteY0" fmla="*/ 76518 h 459105"/>
                      <a:gd name="connsiteX1" fmla="*/ 53912 w 2198094"/>
                      <a:gd name="connsiteY1" fmla="*/ 0 h 459105"/>
                      <a:gd name="connsiteX2" fmla="*/ 310716 w 2198094"/>
                      <a:gd name="connsiteY2" fmla="*/ 0 h 459105"/>
                      <a:gd name="connsiteX3" fmla="*/ 588424 w 2198094"/>
                      <a:gd name="connsiteY3" fmla="*/ 0 h 459105"/>
                      <a:gd name="connsiteX4" fmla="*/ 866131 w 2198094"/>
                      <a:gd name="connsiteY4" fmla="*/ 0 h 459105"/>
                      <a:gd name="connsiteX5" fmla="*/ 1102032 w 2198094"/>
                      <a:gd name="connsiteY5" fmla="*/ 0 h 459105"/>
                      <a:gd name="connsiteX6" fmla="*/ 1337934 w 2198094"/>
                      <a:gd name="connsiteY6" fmla="*/ 0 h 459105"/>
                      <a:gd name="connsiteX7" fmla="*/ 1594738 w 2198094"/>
                      <a:gd name="connsiteY7" fmla="*/ 0 h 459105"/>
                      <a:gd name="connsiteX8" fmla="*/ 1851543 w 2198094"/>
                      <a:gd name="connsiteY8" fmla="*/ 0 h 459105"/>
                      <a:gd name="connsiteX9" fmla="*/ 2144180 w 2198094"/>
                      <a:gd name="connsiteY9" fmla="*/ 0 h 459105"/>
                      <a:gd name="connsiteX10" fmla="*/ 2198094 w 2198094"/>
                      <a:gd name="connsiteY10" fmla="*/ 76518 h 459105"/>
                      <a:gd name="connsiteX11" fmla="*/ 2198094 w 2198094"/>
                      <a:gd name="connsiteY11" fmla="*/ 382586 h 459105"/>
                      <a:gd name="connsiteX12" fmla="*/ 2144180 w 2198094"/>
                      <a:gd name="connsiteY12" fmla="*/ 459105 h 459105"/>
                      <a:gd name="connsiteX13" fmla="*/ 1803765 w 2198094"/>
                      <a:gd name="connsiteY13" fmla="*/ 459105 h 459105"/>
                      <a:gd name="connsiteX14" fmla="*/ 1567864 w 2198094"/>
                      <a:gd name="connsiteY14" fmla="*/ 459105 h 459105"/>
                      <a:gd name="connsiteX15" fmla="*/ 1290156 w 2198094"/>
                      <a:gd name="connsiteY15" fmla="*/ 459105 h 459105"/>
                      <a:gd name="connsiteX16" fmla="*/ 1033352 w 2198094"/>
                      <a:gd name="connsiteY16" fmla="*/ 459105 h 459105"/>
                      <a:gd name="connsiteX17" fmla="*/ 797450 w 2198094"/>
                      <a:gd name="connsiteY17" fmla="*/ 459105 h 459105"/>
                      <a:gd name="connsiteX18" fmla="*/ 561549 w 2198094"/>
                      <a:gd name="connsiteY18" fmla="*/ 459105 h 459105"/>
                      <a:gd name="connsiteX19" fmla="*/ 53912 w 2198094"/>
                      <a:gd name="connsiteY19" fmla="*/ 459105 h 459105"/>
                      <a:gd name="connsiteX20" fmla="*/ 0 w 2198094"/>
                      <a:gd name="connsiteY20" fmla="*/ 382586 h 459105"/>
                      <a:gd name="connsiteX21" fmla="*/ 0 w 2198094"/>
                      <a:gd name="connsiteY21" fmla="*/ 76518 h 4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98094" h="459105" extrusionOk="0">
                        <a:moveTo>
                          <a:pt x="0" y="76518"/>
                        </a:moveTo>
                        <a:cubicBezTo>
                          <a:pt x="-2468" y="13304"/>
                          <a:pt x="21139" y="-18921"/>
                          <a:pt x="53912" y="0"/>
                        </a:cubicBezTo>
                        <a:cubicBezTo>
                          <a:pt x="140247" y="39122"/>
                          <a:pt x="204308" y="-22130"/>
                          <a:pt x="310716" y="0"/>
                        </a:cubicBezTo>
                        <a:cubicBezTo>
                          <a:pt x="433740" y="39585"/>
                          <a:pt x="499979" y="1552"/>
                          <a:pt x="588424" y="0"/>
                        </a:cubicBezTo>
                        <a:cubicBezTo>
                          <a:pt x="687173" y="21138"/>
                          <a:pt x="803981" y="39011"/>
                          <a:pt x="866131" y="0"/>
                        </a:cubicBezTo>
                        <a:cubicBezTo>
                          <a:pt x="940815" y="-9163"/>
                          <a:pt x="1052060" y="31453"/>
                          <a:pt x="1102032" y="0"/>
                        </a:cubicBezTo>
                        <a:cubicBezTo>
                          <a:pt x="1145256" y="-41495"/>
                          <a:pt x="1293225" y="-40075"/>
                          <a:pt x="1337934" y="0"/>
                        </a:cubicBezTo>
                        <a:cubicBezTo>
                          <a:pt x="1400852" y="-26502"/>
                          <a:pt x="1504797" y="21723"/>
                          <a:pt x="1594738" y="0"/>
                        </a:cubicBezTo>
                        <a:cubicBezTo>
                          <a:pt x="1706548" y="-34449"/>
                          <a:pt x="1744650" y="1890"/>
                          <a:pt x="1851543" y="0"/>
                        </a:cubicBezTo>
                        <a:cubicBezTo>
                          <a:pt x="1983271" y="19119"/>
                          <a:pt x="2068174" y="12795"/>
                          <a:pt x="2144180" y="0"/>
                        </a:cubicBezTo>
                        <a:cubicBezTo>
                          <a:pt x="2177467" y="21067"/>
                          <a:pt x="2204598" y="41504"/>
                          <a:pt x="2198094" y="76518"/>
                        </a:cubicBezTo>
                        <a:cubicBezTo>
                          <a:pt x="2201376" y="154719"/>
                          <a:pt x="2200375" y="293384"/>
                          <a:pt x="2198094" y="382586"/>
                        </a:cubicBezTo>
                        <a:cubicBezTo>
                          <a:pt x="2198023" y="421544"/>
                          <a:pt x="2171142" y="463375"/>
                          <a:pt x="2144180" y="459105"/>
                        </a:cubicBezTo>
                        <a:cubicBezTo>
                          <a:pt x="1987169" y="431155"/>
                          <a:pt x="1929216" y="467683"/>
                          <a:pt x="1803765" y="459105"/>
                        </a:cubicBezTo>
                        <a:cubicBezTo>
                          <a:pt x="1725653" y="447044"/>
                          <a:pt x="1677584" y="474722"/>
                          <a:pt x="1567864" y="459105"/>
                        </a:cubicBezTo>
                        <a:cubicBezTo>
                          <a:pt x="1529158" y="479119"/>
                          <a:pt x="1397773" y="402133"/>
                          <a:pt x="1290156" y="459105"/>
                        </a:cubicBezTo>
                        <a:cubicBezTo>
                          <a:pt x="1189479" y="475370"/>
                          <a:pt x="1094432" y="453622"/>
                          <a:pt x="1033352" y="459105"/>
                        </a:cubicBezTo>
                        <a:cubicBezTo>
                          <a:pt x="943955" y="440306"/>
                          <a:pt x="879128" y="470087"/>
                          <a:pt x="797450" y="459105"/>
                        </a:cubicBezTo>
                        <a:cubicBezTo>
                          <a:pt x="718330" y="464407"/>
                          <a:pt x="618355" y="471292"/>
                          <a:pt x="561549" y="459105"/>
                        </a:cubicBezTo>
                        <a:cubicBezTo>
                          <a:pt x="501167" y="468412"/>
                          <a:pt x="204426" y="475995"/>
                          <a:pt x="53912" y="459105"/>
                        </a:cubicBezTo>
                        <a:cubicBezTo>
                          <a:pt x="18957" y="456602"/>
                          <a:pt x="6487" y="426766"/>
                          <a:pt x="0" y="382586"/>
                        </a:cubicBezTo>
                        <a:cubicBezTo>
                          <a:pt x="-2687" y="327725"/>
                          <a:pt x="15613" y="170212"/>
                          <a:pt x="0" y="76518"/>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20" name="Rectangle: Rounded Corners 8">
            <a:extLst>
              <a:ext uri="{FF2B5EF4-FFF2-40B4-BE49-F238E27FC236}">
                <a16:creationId xmlns:a16="http://schemas.microsoft.com/office/drawing/2014/main" id="{3C47004A-B2A7-0879-6510-0C2E4D34E674}"/>
              </a:ext>
            </a:extLst>
          </p:cNvPr>
          <p:cNvSpPr/>
          <p:nvPr/>
        </p:nvSpPr>
        <p:spPr>
          <a:xfrm>
            <a:off x="4487467" y="1931012"/>
            <a:ext cx="3109528" cy="1183192"/>
          </a:xfrm>
          <a:custGeom>
            <a:avLst/>
            <a:gdLst>
              <a:gd name="connsiteX0" fmla="*/ 0 w 3109528"/>
              <a:gd name="connsiteY0" fmla="*/ 197199 h 1183192"/>
              <a:gd name="connsiteX1" fmla="*/ 76266 w 3109528"/>
              <a:gd name="connsiteY1" fmla="*/ 0 h 1183192"/>
              <a:gd name="connsiteX2" fmla="*/ 439553 w 3109528"/>
              <a:gd name="connsiteY2" fmla="*/ 0 h 1183192"/>
              <a:gd name="connsiteX3" fmla="*/ 832412 w 3109528"/>
              <a:gd name="connsiteY3" fmla="*/ 0 h 1183192"/>
              <a:gd name="connsiteX4" fmla="*/ 1225269 w 3109528"/>
              <a:gd name="connsiteY4" fmla="*/ 0 h 1183192"/>
              <a:gd name="connsiteX5" fmla="*/ 1558986 w 3109528"/>
              <a:gd name="connsiteY5" fmla="*/ 0 h 1183192"/>
              <a:gd name="connsiteX6" fmla="*/ 1892704 w 3109528"/>
              <a:gd name="connsiteY6" fmla="*/ 0 h 1183192"/>
              <a:gd name="connsiteX7" fmla="*/ 2255991 w 3109528"/>
              <a:gd name="connsiteY7" fmla="*/ 0 h 1183192"/>
              <a:gd name="connsiteX8" fmla="*/ 2619280 w 3109528"/>
              <a:gd name="connsiteY8" fmla="*/ 0 h 1183192"/>
              <a:gd name="connsiteX9" fmla="*/ 3033258 w 3109528"/>
              <a:gd name="connsiteY9" fmla="*/ 0 h 1183192"/>
              <a:gd name="connsiteX10" fmla="*/ 3109528 w 3109528"/>
              <a:gd name="connsiteY10" fmla="*/ 197199 h 1183192"/>
              <a:gd name="connsiteX11" fmla="*/ 3109528 w 3109528"/>
              <a:gd name="connsiteY11" fmla="*/ 985989 h 1183192"/>
              <a:gd name="connsiteX12" fmla="*/ 3033258 w 3109528"/>
              <a:gd name="connsiteY12" fmla="*/ 1183192 h 1183192"/>
              <a:gd name="connsiteX13" fmla="*/ 2551691 w 3109528"/>
              <a:gd name="connsiteY13" fmla="*/ 1183192 h 1183192"/>
              <a:gd name="connsiteX14" fmla="*/ 2217974 w 3109528"/>
              <a:gd name="connsiteY14" fmla="*/ 1183192 h 1183192"/>
              <a:gd name="connsiteX15" fmla="*/ 1825115 w 3109528"/>
              <a:gd name="connsiteY15" fmla="*/ 1183192 h 1183192"/>
              <a:gd name="connsiteX16" fmla="*/ 1461828 w 3109528"/>
              <a:gd name="connsiteY16" fmla="*/ 1183192 h 1183192"/>
              <a:gd name="connsiteX17" fmla="*/ 1128110 w 3109528"/>
              <a:gd name="connsiteY17" fmla="*/ 1183192 h 1183192"/>
              <a:gd name="connsiteX18" fmla="*/ 794393 w 3109528"/>
              <a:gd name="connsiteY18" fmla="*/ 1183192 h 1183192"/>
              <a:gd name="connsiteX19" fmla="*/ 76266 w 3109528"/>
              <a:gd name="connsiteY19" fmla="*/ 1183192 h 1183192"/>
              <a:gd name="connsiteX20" fmla="*/ 0 w 3109528"/>
              <a:gd name="connsiteY20" fmla="*/ 985989 h 1183192"/>
              <a:gd name="connsiteX21" fmla="*/ 0 w 3109528"/>
              <a:gd name="connsiteY21" fmla="*/ 197199 h 1183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09528" h="1183192" extrusionOk="0">
                <a:moveTo>
                  <a:pt x="0" y="197199"/>
                </a:moveTo>
                <a:cubicBezTo>
                  <a:pt x="-5963" y="19911"/>
                  <a:pt x="26474" y="-62590"/>
                  <a:pt x="76266" y="0"/>
                </a:cubicBezTo>
                <a:cubicBezTo>
                  <a:pt x="194454" y="112520"/>
                  <a:pt x="297770" y="-66611"/>
                  <a:pt x="439553" y="0"/>
                </a:cubicBezTo>
                <a:cubicBezTo>
                  <a:pt x="614364" y="108385"/>
                  <a:pt x="719819" y="16320"/>
                  <a:pt x="832412" y="0"/>
                </a:cubicBezTo>
                <a:cubicBezTo>
                  <a:pt x="974164" y="58793"/>
                  <a:pt x="1136216" y="125106"/>
                  <a:pt x="1225269" y="0"/>
                </a:cubicBezTo>
                <a:cubicBezTo>
                  <a:pt x="1351869" y="-18246"/>
                  <a:pt x="1492545" y="85919"/>
                  <a:pt x="1558986" y="0"/>
                </a:cubicBezTo>
                <a:cubicBezTo>
                  <a:pt x="1601816" y="-129477"/>
                  <a:pt x="1833966" y="-111402"/>
                  <a:pt x="1892704" y="0"/>
                </a:cubicBezTo>
                <a:cubicBezTo>
                  <a:pt x="1987253" y="-83505"/>
                  <a:pt x="2145042" y="64795"/>
                  <a:pt x="2255991" y="0"/>
                </a:cubicBezTo>
                <a:cubicBezTo>
                  <a:pt x="2418672" y="-101075"/>
                  <a:pt x="2485047" y="23828"/>
                  <a:pt x="2619280" y="0"/>
                </a:cubicBezTo>
                <a:cubicBezTo>
                  <a:pt x="2820300" y="55948"/>
                  <a:pt x="2922874" y="32257"/>
                  <a:pt x="3033258" y="0"/>
                </a:cubicBezTo>
                <a:cubicBezTo>
                  <a:pt x="3079163" y="65690"/>
                  <a:pt x="3122233" y="113385"/>
                  <a:pt x="3109528" y="197199"/>
                </a:cubicBezTo>
                <a:cubicBezTo>
                  <a:pt x="3110667" y="394808"/>
                  <a:pt x="3145910" y="755986"/>
                  <a:pt x="3109528" y="985989"/>
                </a:cubicBezTo>
                <a:cubicBezTo>
                  <a:pt x="3111489" y="1084117"/>
                  <a:pt x="3072447" y="1199645"/>
                  <a:pt x="3033258" y="1183192"/>
                </a:cubicBezTo>
                <a:cubicBezTo>
                  <a:pt x="2809304" y="1102114"/>
                  <a:pt x="2707182" y="1215741"/>
                  <a:pt x="2551691" y="1183192"/>
                </a:cubicBezTo>
                <a:cubicBezTo>
                  <a:pt x="2457232" y="1148278"/>
                  <a:pt x="2388443" y="1229531"/>
                  <a:pt x="2217974" y="1183192"/>
                </a:cubicBezTo>
                <a:cubicBezTo>
                  <a:pt x="2174443" y="1238695"/>
                  <a:pt x="1942029" y="1002762"/>
                  <a:pt x="1825115" y="1183192"/>
                </a:cubicBezTo>
                <a:cubicBezTo>
                  <a:pt x="1688761" y="1228191"/>
                  <a:pt x="1544037" y="1172138"/>
                  <a:pt x="1461828" y="1183192"/>
                </a:cubicBezTo>
                <a:cubicBezTo>
                  <a:pt x="1328531" y="1119324"/>
                  <a:pt x="1241380" y="1198234"/>
                  <a:pt x="1128110" y="1183192"/>
                </a:cubicBezTo>
                <a:cubicBezTo>
                  <a:pt x="1019063" y="1199014"/>
                  <a:pt x="867432" y="1223429"/>
                  <a:pt x="794393" y="1183192"/>
                </a:cubicBezTo>
                <a:cubicBezTo>
                  <a:pt x="735909" y="1215259"/>
                  <a:pt x="332517" y="1210245"/>
                  <a:pt x="76266" y="1183192"/>
                </a:cubicBezTo>
                <a:cubicBezTo>
                  <a:pt x="26443" y="1174879"/>
                  <a:pt x="14181" y="1102299"/>
                  <a:pt x="0" y="985989"/>
                </a:cubicBezTo>
                <a:cubicBezTo>
                  <a:pt x="-45386" y="864751"/>
                  <a:pt x="47650" y="446723"/>
                  <a:pt x="0" y="197199"/>
                </a:cubicBezTo>
                <a:close/>
              </a:path>
            </a:pathLst>
          </a:custGeom>
          <a:noFill/>
          <a:ln w="63500">
            <a:solidFill>
              <a:schemeClr val="accent3"/>
            </a:solidFill>
            <a:extLst>
              <a:ext uri="{C807C97D-BFC1-408E-A445-0C87EB9F89A2}">
                <ask:lineSketchStyleProps xmlns:ask="http://schemas.microsoft.com/office/drawing/2018/sketchyshapes" sd="1662621276">
                  <a:custGeom>
                    <a:avLst/>
                    <a:gdLst>
                      <a:gd name="connsiteX0" fmla="*/ 0 w 2198094"/>
                      <a:gd name="connsiteY0" fmla="*/ 76518 h 459105"/>
                      <a:gd name="connsiteX1" fmla="*/ 53912 w 2198094"/>
                      <a:gd name="connsiteY1" fmla="*/ 0 h 459105"/>
                      <a:gd name="connsiteX2" fmla="*/ 310716 w 2198094"/>
                      <a:gd name="connsiteY2" fmla="*/ 0 h 459105"/>
                      <a:gd name="connsiteX3" fmla="*/ 588424 w 2198094"/>
                      <a:gd name="connsiteY3" fmla="*/ 0 h 459105"/>
                      <a:gd name="connsiteX4" fmla="*/ 866131 w 2198094"/>
                      <a:gd name="connsiteY4" fmla="*/ 0 h 459105"/>
                      <a:gd name="connsiteX5" fmla="*/ 1102032 w 2198094"/>
                      <a:gd name="connsiteY5" fmla="*/ 0 h 459105"/>
                      <a:gd name="connsiteX6" fmla="*/ 1337934 w 2198094"/>
                      <a:gd name="connsiteY6" fmla="*/ 0 h 459105"/>
                      <a:gd name="connsiteX7" fmla="*/ 1594738 w 2198094"/>
                      <a:gd name="connsiteY7" fmla="*/ 0 h 459105"/>
                      <a:gd name="connsiteX8" fmla="*/ 1851543 w 2198094"/>
                      <a:gd name="connsiteY8" fmla="*/ 0 h 459105"/>
                      <a:gd name="connsiteX9" fmla="*/ 2144180 w 2198094"/>
                      <a:gd name="connsiteY9" fmla="*/ 0 h 459105"/>
                      <a:gd name="connsiteX10" fmla="*/ 2198094 w 2198094"/>
                      <a:gd name="connsiteY10" fmla="*/ 76518 h 459105"/>
                      <a:gd name="connsiteX11" fmla="*/ 2198094 w 2198094"/>
                      <a:gd name="connsiteY11" fmla="*/ 382586 h 459105"/>
                      <a:gd name="connsiteX12" fmla="*/ 2144180 w 2198094"/>
                      <a:gd name="connsiteY12" fmla="*/ 459105 h 459105"/>
                      <a:gd name="connsiteX13" fmla="*/ 1803765 w 2198094"/>
                      <a:gd name="connsiteY13" fmla="*/ 459105 h 459105"/>
                      <a:gd name="connsiteX14" fmla="*/ 1567864 w 2198094"/>
                      <a:gd name="connsiteY14" fmla="*/ 459105 h 459105"/>
                      <a:gd name="connsiteX15" fmla="*/ 1290156 w 2198094"/>
                      <a:gd name="connsiteY15" fmla="*/ 459105 h 459105"/>
                      <a:gd name="connsiteX16" fmla="*/ 1033352 w 2198094"/>
                      <a:gd name="connsiteY16" fmla="*/ 459105 h 459105"/>
                      <a:gd name="connsiteX17" fmla="*/ 797450 w 2198094"/>
                      <a:gd name="connsiteY17" fmla="*/ 459105 h 459105"/>
                      <a:gd name="connsiteX18" fmla="*/ 561549 w 2198094"/>
                      <a:gd name="connsiteY18" fmla="*/ 459105 h 459105"/>
                      <a:gd name="connsiteX19" fmla="*/ 53912 w 2198094"/>
                      <a:gd name="connsiteY19" fmla="*/ 459105 h 459105"/>
                      <a:gd name="connsiteX20" fmla="*/ 0 w 2198094"/>
                      <a:gd name="connsiteY20" fmla="*/ 382586 h 459105"/>
                      <a:gd name="connsiteX21" fmla="*/ 0 w 2198094"/>
                      <a:gd name="connsiteY21" fmla="*/ 76518 h 4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98094" h="459105" extrusionOk="0">
                        <a:moveTo>
                          <a:pt x="0" y="76518"/>
                        </a:moveTo>
                        <a:cubicBezTo>
                          <a:pt x="-2468" y="13304"/>
                          <a:pt x="21139" y="-18921"/>
                          <a:pt x="53912" y="0"/>
                        </a:cubicBezTo>
                        <a:cubicBezTo>
                          <a:pt x="140247" y="39122"/>
                          <a:pt x="204308" y="-22130"/>
                          <a:pt x="310716" y="0"/>
                        </a:cubicBezTo>
                        <a:cubicBezTo>
                          <a:pt x="433740" y="39585"/>
                          <a:pt x="499979" y="1552"/>
                          <a:pt x="588424" y="0"/>
                        </a:cubicBezTo>
                        <a:cubicBezTo>
                          <a:pt x="687173" y="21138"/>
                          <a:pt x="803981" y="39011"/>
                          <a:pt x="866131" y="0"/>
                        </a:cubicBezTo>
                        <a:cubicBezTo>
                          <a:pt x="940815" y="-9163"/>
                          <a:pt x="1052060" y="31453"/>
                          <a:pt x="1102032" y="0"/>
                        </a:cubicBezTo>
                        <a:cubicBezTo>
                          <a:pt x="1145256" y="-41495"/>
                          <a:pt x="1293225" y="-40075"/>
                          <a:pt x="1337934" y="0"/>
                        </a:cubicBezTo>
                        <a:cubicBezTo>
                          <a:pt x="1400852" y="-26502"/>
                          <a:pt x="1504797" y="21723"/>
                          <a:pt x="1594738" y="0"/>
                        </a:cubicBezTo>
                        <a:cubicBezTo>
                          <a:pt x="1706548" y="-34449"/>
                          <a:pt x="1744650" y="1890"/>
                          <a:pt x="1851543" y="0"/>
                        </a:cubicBezTo>
                        <a:cubicBezTo>
                          <a:pt x="1983271" y="19119"/>
                          <a:pt x="2068174" y="12795"/>
                          <a:pt x="2144180" y="0"/>
                        </a:cubicBezTo>
                        <a:cubicBezTo>
                          <a:pt x="2177467" y="21067"/>
                          <a:pt x="2204598" y="41504"/>
                          <a:pt x="2198094" y="76518"/>
                        </a:cubicBezTo>
                        <a:cubicBezTo>
                          <a:pt x="2201376" y="154719"/>
                          <a:pt x="2200375" y="293384"/>
                          <a:pt x="2198094" y="382586"/>
                        </a:cubicBezTo>
                        <a:cubicBezTo>
                          <a:pt x="2198023" y="421544"/>
                          <a:pt x="2171142" y="463375"/>
                          <a:pt x="2144180" y="459105"/>
                        </a:cubicBezTo>
                        <a:cubicBezTo>
                          <a:pt x="1987169" y="431155"/>
                          <a:pt x="1929216" y="467683"/>
                          <a:pt x="1803765" y="459105"/>
                        </a:cubicBezTo>
                        <a:cubicBezTo>
                          <a:pt x="1725653" y="447044"/>
                          <a:pt x="1677584" y="474722"/>
                          <a:pt x="1567864" y="459105"/>
                        </a:cubicBezTo>
                        <a:cubicBezTo>
                          <a:pt x="1529158" y="479119"/>
                          <a:pt x="1397773" y="402133"/>
                          <a:pt x="1290156" y="459105"/>
                        </a:cubicBezTo>
                        <a:cubicBezTo>
                          <a:pt x="1189479" y="475370"/>
                          <a:pt x="1094432" y="453622"/>
                          <a:pt x="1033352" y="459105"/>
                        </a:cubicBezTo>
                        <a:cubicBezTo>
                          <a:pt x="943955" y="440306"/>
                          <a:pt x="879128" y="470087"/>
                          <a:pt x="797450" y="459105"/>
                        </a:cubicBezTo>
                        <a:cubicBezTo>
                          <a:pt x="718330" y="464407"/>
                          <a:pt x="618355" y="471292"/>
                          <a:pt x="561549" y="459105"/>
                        </a:cubicBezTo>
                        <a:cubicBezTo>
                          <a:pt x="501167" y="468412"/>
                          <a:pt x="204426" y="475995"/>
                          <a:pt x="53912" y="459105"/>
                        </a:cubicBezTo>
                        <a:cubicBezTo>
                          <a:pt x="18957" y="456602"/>
                          <a:pt x="6487" y="426766"/>
                          <a:pt x="0" y="382586"/>
                        </a:cubicBezTo>
                        <a:cubicBezTo>
                          <a:pt x="-2687" y="327725"/>
                          <a:pt x="15613" y="170212"/>
                          <a:pt x="0" y="76518"/>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22" name="TextBox 21">
            <a:extLst>
              <a:ext uri="{FF2B5EF4-FFF2-40B4-BE49-F238E27FC236}">
                <a16:creationId xmlns:a16="http://schemas.microsoft.com/office/drawing/2014/main" id="{5F98630F-C980-426F-2B72-158B29435F76}"/>
              </a:ext>
            </a:extLst>
          </p:cNvPr>
          <p:cNvSpPr txBox="1"/>
          <p:nvPr/>
        </p:nvSpPr>
        <p:spPr>
          <a:xfrm>
            <a:off x="6511773" y="3547046"/>
            <a:ext cx="5270481" cy="553998"/>
          </a:xfrm>
          <a:prstGeom prst="rect">
            <a:avLst/>
          </a:prstGeom>
          <a:noFill/>
        </p:spPr>
        <p:txBody>
          <a:bodyPr wrap="square" lIns="91440" tIns="45720" rIns="91440" bIns="45720" rtlCol="0" anchor="t">
            <a:spAutoFit/>
          </a:bodyPr>
          <a:lstStyle/>
          <a:p>
            <a:r>
              <a:rPr lang="en-US" sz="1600" b="1" u="sng" dirty="0">
                <a:solidFill>
                  <a:schemeClr val="tx1"/>
                </a:solidFill>
                <a:latin typeface="proxima_nova"/>
                <a:ea typeface="Lato"/>
                <a:cs typeface="Lato"/>
              </a:rPr>
              <a:t>Attachments</a:t>
            </a:r>
            <a:r>
              <a:rPr lang="en-US" sz="1600" dirty="0">
                <a:solidFill>
                  <a:schemeClr val="tx1"/>
                </a:solidFill>
                <a:latin typeface="proxima_nova"/>
                <a:ea typeface="Lato"/>
                <a:cs typeface="Lato"/>
              </a:rPr>
              <a:t> for Prospective Suppliers:</a:t>
            </a:r>
          </a:p>
          <a:p>
            <a:pPr marL="285750" indent="-285750">
              <a:buFont typeface="Courier New" panose="02070309020205020404" pitchFamily="49" charset="0"/>
              <a:buChar char="o"/>
            </a:pPr>
            <a:r>
              <a:rPr lang="en-US" sz="1400" b="1" dirty="0">
                <a:solidFill>
                  <a:schemeClr val="accent5"/>
                </a:solidFill>
                <a:latin typeface="proxima_nova"/>
                <a:ea typeface="Lato"/>
                <a:cs typeface="Lato"/>
              </a:rPr>
              <a:t>Vendor Registration Form </a:t>
            </a:r>
            <a:r>
              <a:rPr lang="en-US" sz="1400" dirty="0">
                <a:latin typeface="proxima_nova"/>
                <a:ea typeface="Lato"/>
                <a:cs typeface="Lato"/>
              </a:rPr>
              <a:t>(</a:t>
            </a:r>
            <a:r>
              <a:rPr lang="en-US" sz="1400" i="1" dirty="0">
                <a:latin typeface="proxima_nova"/>
                <a:ea typeface="Lato"/>
                <a:cs typeface="Lato"/>
              </a:rPr>
              <a:t>can be found under train stop 4</a:t>
            </a:r>
            <a:r>
              <a:rPr lang="en-US" sz="1400" dirty="0">
                <a:latin typeface="proxima_nova"/>
                <a:ea typeface="Lato"/>
                <a:cs typeface="Lato"/>
              </a:rPr>
              <a:t>)</a:t>
            </a:r>
          </a:p>
        </p:txBody>
      </p:sp>
      <p:sp>
        <p:nvSpPr>
          <p:cNvPr id="23" name="TextBox 22">
            <a:extLst>
              <a:ext uri="{FF2B5EF4-FFF2-40B4-BE49-F238E27FC236}">
                <a16:creationId xmlns:a16="http://schemas.microsoft.com/office/drawing/2014/main" id="{F7A11DB0-6E67-F787-8B0C-C1C50BDFE98F}"/>
              </a:ext>
            </a:extLst>
          </p:cNvPr>
          <p:cNvSpPr txBox="1"/>
          <p:nvPr/>
        </p:nvSpPr>
        <p:spPr>
          <a:xfrm>
            <a:off x="7929832" y="2131960"/>
            <a:ext cx="3852422" cy="830997"/>
          </a:xfrm>
          <a:prstGeom prst="rect">
            <a:avLst/>
          </a:prstGeom>
          <a:noFill/>
        </p:spPr>
        <p:txBody>
          <a:bodyPr wrap="square" lIns="91440" tIns="45720" rIns="91440" bIns="45720" rtlCol="0" anchor="t">
            <a:spAutoFit/>
          </a:bodyPr>
          <a:lstStyle/>
          <a:p>
            <a:r>
              <a:rPr lang="en-US" sz="1600" dirty="0">
                <a:solidFill>
                  <a:schemeClr val="tx1"/>
                </a:solidFill>
                <a:latin typeface="proxima_nova"/>
                <a:ea typeface="Lato"/>
                <a:cs typeface="Lato"/>
              </a:rPr>
              <a:t>Even though it not indicated as required you have to provide either </a:t>
            </a:r>
            <a:r>
              <a:rPr lang="en-US" sz="1600" b="1" dirty="0">
                <a:solidFill>
                  <a:schemeClr val="tx1"/>
                </a:solidFill>
                <a:latin typeface="proxima_nova"/>
                <a:ea typeface="Lato"/>
                <a:cs typeface="Lato"/>
              </a:rPr>
              <a:t>D-U-N-S Number </a:t>
            </a:r>
            <a:r>
              <a:rPr lang="en-US" sz="1600" dirty="0">
                <a:solidFill>
                  <a:schemeClr val="tx1"/>
                </a:solidFill>
                <a:latin typeface="proxima_nova"/>
                <a:ea typeface="Lato"/>
                <a:cs typeface="Lato"/>
              </a:rPr>
              <a:t>or </a:t>
            </a:r>
            <a:r>
              <a:rPr lang="en-US" sz="1600" b="1" dirty="0">
                <a:solidFill>
                  <a:schemeClr val="tx1"/>
                </a:solidFill>
                <a:latin typeface="proxima_nova"/>
                <a:ea typeface="Lato"/>
                <a:cs typeface="Lato"/>
              </a:rPr>
              <a:t>Taxpayer ID </a:t>
            </a:r>
            <a:r>
              <a:rPr lang="en-US" sz="1600" dirty="0">
                <a:solidFill>
                  <a:schemeClr val="tx1"/>
                </a:solidFill>
                <a:latin typeface="proxima_nova"/>
                <a:ea typeface="Lato"/>
                <a:cs typeface="Lato"/>
              </a:rPr>
              <a:t>or </a:t>
            </a:r>
            <a:r>
              <a:rPr lang="en-US" sz="1600" b="1" dirty="0">
                <a:solidFill>
                  <a:schemeClr val="tx1"/>
                </a:solidFill>
                <a:latin typeface="proxima_nova"/>
                <a:ea typeface="Lato"/>
                <a:cs typeface="Lato"/>
              </a:rPr>
              <a:t>Tax Registration Number</a:t>
            </a:r>
            <a:endParaRPr lang="en-US" sz="1600" b="1" dirty="0">
              <a:latin typeface="proxima_nova"/>
            </a:endParaRPr>
          </a:p>
        </p:txBody>
      </p:sp>
      <p:sp>
        <p:nvSpPr>
          <p:cNvPr id="2" name="TextBox 1">
            <a:extLst>
              <a:ext uri="{FF2B5EF4-FFF2-40B4-BE49-F238E27FC236}">
                <a16:creationId xmlns:a16="http://schemas.microsoft.com/office/drawing/2014/main" id="{E6091F73-50F2-989A-F9C0-E5D23E86443F}"/>
              </a:ext>
            </a:extLst>
          </p:cNvPr>
          <p:cNvSpPr txBox="1"/>
          <p:nvPr/>
        </p:nvSpPr>
        <p:spPr>
          <a:xfrm>
            <a:off x="6511773" y="4441091"/>
            <a:ext cx="5606540" cy="1846659"/>
          </a:xfrm>
          <a:prstGeom prst="rect">
            <a:avLst/>
          </a:prstGeom>
          <a:noFill/>
        </p:spPr>
        <p:txBody>
          <a:bodyPr wrap="square" lIns="91440" tIns="45720" rIns="91440" bIns="45720" rtlCol="0" anchor="t">
            <a:spAutoFit/>
          </a:bodyPr>
          <a:lstStyle/>
          <a:p>
            <a:r>
              <a:rPr lang="en-US" sz="1600" b="1" u="sng" dirty="0">
                <a:solidFill>
                  <a:schemeClr val="tx1"/>
                </a:solidFill>
                <a:latin typeface="proxima_nova"/>
                <a:ea typeface="Lato"/>
                <a:cs typeface="Lato"/>
              </a:rPr>
              <a:t>Attachments</a:t>
            </a:r>
            <a:r>
              <a:rPr lang="en-US" sz="1600" dirty="0">
                <a:solidFill>
                  <a:schemeClr val="tx1"/>
                </a:solidFill>
                <a:latin typeface="proxima_nova"/>
                <a:ea typeface="Lato"/>
                <a:cs typeface="Lato"/>
              </a:rPr>
              <a:t> to be promoted to Send-Authorized after selection: </a:t>
            </a:r>
          </a:p>
          <a:p>
            <a:pPr marL="285750" indent="-285750">
              <a:buFont typeface="Courier New" panose="02070309020205020404" pitchFamily="49" charset="0"/>
              <a:buChar char="o"/>
            </a:pPr>
            <a:r>
              <a:rPr lang="en-US" sz="1400" dirty="0">
                <a:latin typeface="proxima_nova"/>
                <a:ea typeface="Lato"/>
                <a:cs typeface="Lato"/>
              </a:rPr>
              <a:t>Signed and stamped Vendor Registration Form</a:t>
            </a:r>
          </a:p>
          <a:p>
            <a:pPr marL="285750" indent="-285750">
              <a:buFont typeface="Courier New" panose="02070309020205020404" pitchFamily="49" charset="0"/>
              <a:buChar char="o"/>
            </a:pPr>
            <a:r>
              <a:rPr lang="en-US" sz="1400" dirty="0">
                <a:latin typeface="proxima_nova"/>
                <a:ea typeface="Lato"/>
                <a:cs typeface="Lato"/>
              </a:rPr>
              <a:t>Certificate of Registration</a:t>
            </a:r>
          </a:p>
          <a:p>
            <a:pPr marL="285750" indent="-285750">
              <a:buFont typeface="Courier New" panose="02070309020205020404" pitchFamily="49" charset="0"/>
              <a:buChar char="o"/>
            </a:pPr>
            <a:r>
              <a:rPr lang="en-US" sz="1400" dirty="0">
                <a:latin typeface="proxima_nova"/>
                <a:ea typeface="Lato"/>
                <a:cs typeface="Lato"/>
              </a:rPr>
              <a:t>Tax Statement/Proof showing Country Identification/Tax Registration Number</a:t>
            </a:r>
          </a:p>
          <a:p>
            <a:pPr marL="285750" indent="-285750">
              <a:buFont typeface="Courier New" panose="02070309020205020404" pitchFamily="49" charset="0"/>
              <a:buChar char="o"/>
            </a:pPr>
            <a:r>
              <a:rPr lang="en-US" sz="1400" dirty="0">
                <a:latin typeface="proxima_nova"/>
                <a:ea typeface="Lato"/>
                <a:cs typeface="Lato"/>
              </a:rPr>
              <a:t>Bank statement issued in the last 2 months. You can blind statement figures/bank balance. Letters issued by the supplier with bank account details are not acceptable.</a:t>
            </a:r>
          </a:p>
        </p:txBody>
      </p:sp>
    </p:spTree>
    <p:extLst>
      <p:ext uri="{BB962C8B-B14F-4D97-AF65-F5344CB8AC3E}">
        <p14:creationId xmlns:p14="http://schemas.microsoft.com/office/powerpoint/2010/main" val="277111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P spid="14" grpId="0" animBg="1"/>
      <p:bldP spid="20" grpId="0" animBg="1"/>
      <p:bldP spid="22" grpId="0"/>
      <p:bldP spid="23"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27C2374-9357-5FA8-05CF-9F658F9DC1B7}"/>
              </a:ext>
            </a:extLst>
          </p:cNvPr>
          <p:cNvSpPr txBox="1"/>
          <p:nvPr/>
        </p:nvSpPr>
        <p:spPr>
          <a:xfrm>
            <a:off x="702921" y="172678"/>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dirty="0">
                <a:solidFill>
                  <a:srgbClr val="0072BC"/>
                </a:solidFill>
                <a:latin typeface="Proxima Nova"/>
                <a:ea typeface="+mn-lt"/>
                <a:cs typeface="+mn-lt"/>
              </a:rPr>
              <a:t>Register supplier (5 train stops)</a:t>
            </a:r>
            <a:endParaRPr lang="en-PH" sz="2500" b="1" dirty="0">
              <a:solidFill>
                <a:srgbClr val="0072BC"/>
              </a:solidFill>
              <a:latin typeface="Proxima Nova"/>
              <a:ea typeface="+mn-lt"/>
              <a:cs typeface="+mn-lt"/>
            </a:endParaRPr>
          </a:p>
        </p:txBody>
      </p:sp>
      <p:pic>
        <p:nvPicPr>
          <p:cNvPr id="6" name="Picture 5">
            <a:extLst>
              <a:ext uri="{FF2B5EF4-FFF2-40B4-BE49-F238E27FC236}">
                <a16:creationId xmlns:a16="http://schemas.microsoft.com/office/drawing/2014/main" id="{4B672D27-AFA7-FF0B-F183-DB996F481CD4}"/>
              </a:ext>
            </a:extLst>
          </p:cNvPr>
          <p:cNvPicPr>
            <a:picLocks noChangeAspect="1"/>
          </p:cNvPicPr>
          <p:nvPr/>
        </p:nvPicPr>
        <p:blipFill>
          <a:blip r:embed="rId3"/>
          <a:stretch>
            <a:fillRect/>
          </a:stretch>
        </p:blipFill>
        <p:spPr>
          <a:xfrm>
            <a:off x="93036" y="1377900"/>
            <a:ext cx="8468907" cy="1971950"/>
          </a:xfrm>
          <a:prstGeom prst="rect">
            <a:avLst/>
          </a:prstGeom>
          <a:ln w="19050">
            <a:solidFill>
              <a:srgbClr val="FAEB00"/>
            </a:solidFill>
          </a:ln>
        </p:spPr>
      </p:pic>
      <p:pic>
        <p:nvPicPr>
          <p:cNvPr id="9" name="Picture 8">
            <a:extLst>
              <a:ext uri="{FF2B5EF4-FFF2-40B4-BE49-F238E27FC236}">
                <a16:creationId xmlns:a16="http://schemas.microsoft.com/office/drawing/2014/main" id="{B8B69EF3-C876-D24C-E261-18226077CBF7}"/>
              </a:ext>
            </a:extLst>
          </p:cNvPr>
          <p:cNvPicPr>
            <a:picLocks noChangeAspect="1"/>
          </p:cNvPicPr>
          <p:nvPr/>
        </p:nvPicPr>
        <p:blipFill>
          <a:blip r:embed="rId4"/>
          <a:stretch>
            <a:fillRect/>
          </a:stretch>
        </p:blipFill>
        <p:spPr>
          <a:xfrm>
            <a:off x="3404291" y="4078018"/>
            <a:ext cx="8643713" cy="1820364"/>
          </a:xfrm>
          <a:prstGeom prst="rect">
            <a:avLst/>
          </a:prstGeom>
          <a:ln w="19050">
            <a:solidFill>
              <a:srgbClr val="FAEB00"/>
            </a:solidFill>
          </a:ln>
        </p:spPr>
      </p:pic>
      <p:pic>
        <p:nvPicPr>
          <p:cNvPr id="10" name="Picture 9">
            <a:extLst>
              <a:ext uri="{FF2B5EF4-FFF2-40B4-BE49-F238E27FC236}">
                <a16:creationId xmlns:a16="http://schemas.microsoft.com/office/drawing/2014/main" id="{4BE20850-3EFA-4949-6647-5005F62BD60B}"/>
              </a:ext>
            </a:extLst>
          </p:cNvPr>
          <p:cNvPicPr>
            <a:picLocks noChangeAspect="1"/>
          </p:cNvPicPr>
          <p:nvPr/>
        </p:nvPicPr>
        <p:blipFill>
          <a:blip r:embed="rId5"/>
          <a:stretch>
            <a:fillRect/>
          </a:stretch>
        </p:blipFill>
        <p:spPr>
          <a:xfrm>
            <a:off x="7405635" y="127844"/>
            <a:ext cx="4376619" cy="1020456"/>
          </a:xfrm>
          <a:prstGeom prst="rect">
            <a:avLst/>
          </a:prstGeom>
          <a:effectLst>
            <a:outerShdw blurRad="50800" dist="38100" dir="5400000" algn="t" rotWithShape="0">
              <a:prstClr val="black">
                <a:alpha val="40000"/>
              </a:prstClr>
            </a:outerShdw>
          </a:effectLst>
        </p:spPr>
      </p:pic>
      <p:sp>
        <p:nvSpPr>
          <p:cNvPr id="5" name="Rettangolo con angoli arrotondati 11">
            <a:extLst>
              <a:ext uri="{FF2B5EF4-FFF2-40B4-BE49-F238E27FC236}">
                <a16:creationId xmlns:a16="http://schemas.microsoft.com/office/drawing/2014/main" id="{1DB77A23-77F7-6253-F7C1-DC0CC5FA9417}"/>
              </a:ext>
            </a:extLst>
          </p:cNvPr>
          <p:cNvSpPr/>
          <p:nvPr/>
        </p:nvSpPr>
        <p:spPr>
          <a:xfrm>
            <a:off x="8355766" y="127844"/>
            <a:ext cx="800064" cy="1020303"/>
          </a:xfrm>
          <a:prstGeom prst="roundRect">
            <a:avLst/>
          </a:prstGeom>
          <a:noFill/>
          <a:ln w="57150">
            <a:solidFill>
              <a:srgbClr val="FAEB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1" name="Rettangolo con angoli arrotondati 11">
            <a:extLst>
              <a:ext uri="{FF2B5EF4-FFF2-40B4-BE49-F238E27FC236}">
                <a16:creationId xmlns:a16="http://schemas.microsoft.com/office/drawing/2014/main" id="{A385C198-40AB-DE91-DAF4-907F186948EA}"/>
              </a:ext>
            </a:extLst>
          </p:cNvPr>
          <p:cNvSpPr/>
          <p:nvPr/>
        </p:nvSpPr>
        <p:spPr>
          <a:xfrm>
            <a:off x="9230631" y="127844"/>
            <a:ext cx="800064" cy="1005933"/>
          </a:xfrm>
          <a:prstGeom prst="roundRect">
            <a:avLst/>
          </a:prstGeom>
          <a:noFill/>
          <a:ln w="57150">
            <a:solidFill>
              <a:srgbClr val="FAEB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3" name="Connector: Elbow 12">
            <a:extLst>
              <a:ext uri="{FF2B5EF4-FFF2-40B4-BE49-F238E27FC236}">
                <a16:creationId xmlns:a16="http://schemas.microsoft.com/office/drawing/2014/main" id="{85D4F017-143B-1EA7-21A8-74B37E736234}"/>
              </a:ext>
            </a:extLst>
          </p:cNvPr>
          <p:cNvCxnSpPr>
            <a:stCxn id="5" idx="2"/>
            <a:endCxn id="6" idx="0"/>
          </p:cNvCxnSpPr>
          <p:nvPr/>
        </p:nvCxnSpPr>
        <p:spPr>
          <a:xfrm rot="5400000">
            <a:off x="6426768" y="-951131"/>
            <a:ext cx="229753" cy="4428308"/>
          </a:xfrm>
          <a:prstGeom prst="bentConnector3">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15" name="Connector: Elbow 14">
            <a:extLst>
              <a:ext uri="{FF2B5EF4-FFF2-40B4-BE49-F238E27FC236}">
                <a16:creationId xmlns:a16="http://schemas.microsoft.com/office/drawing/2014/main" id="{23B9D02E-120D-2A9D-B75C-165CB795CD34}"/>
              </a:ext>
            </a:extLst>
          </p:cNvPr>
          <p:cNvCxnSpPr>
            <a:stCxn id="11" idx="2"/>
            <a:endCxn id="9" idx="0"/>
          </p:cNvCxnSpPr>
          <p:nvPr/>
        </p:nvCxnSpPr>
        <p:spPr>
          <a:xfrm rot="5400000">
            <a:off x="7206286" y="1653640"/>
            <a:ext cx="2944241" cy="1904515"/>
          </a:xfrm>
          <a:prstGeom prst="bentConnector3">
            <a:avLst>
              <a:gd name="adj1" fmla="val 83788"/>
            </a:avLst>
          </a:prstGeom>
          <a:ln>
            <a:tailEnd type="triangle"/>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751739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27C2374-9357-5FA8-05CF-9F658F9DC1B7}"/>
              </a:ext>
            </a:extLst>
          </p:cNvPr>
          <p:cNvSpPr txBox="1"/>
          <p:nvPr/>
        </p:nvSpPr>
        <p:spPr>
          <a:xfrm>
            <a:off x="453850" y="79289"/>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dirty="0">
                <a:solidFill>
                  <a:srgbClr val="0072BC"/>
                </a:solidFill>
                <a:latin typeface="Proxima Nova"/>
                <a:ea typeface="+mn-lt"/>
                <a:cs typeface="+mn-lt"/>
              </a:rPr>
              <a:t>Register supplier (5 train stops)</a:t>
            </a:r>
            <a:endParaRPr lang="en-PH" sz="2500" b="1" dirty="0">
              <a:solidFill>
                <a:srgbClr val="0072BC"/>
              </a:solidFill>
              <a:latin typeface="Proxima Nova"/>
              <a:ea typeface="+mn-lt"/>
              <a:cs typeface="+mn-lt"/>
            </a:endParaRPr>
          </a:p>
        </p:txBody>
      </p:sp>
      <p:pic>
        <p:nvPicPr>
          <p:cNvPr id="4" name="Picture 3">
            <a:extLst>
              <a:ext uri="{FF2B5EF4-FFF2-40B4-BE49-F238E27FC236}">
                <a16:creationId xmlns:a16="http://schemas.microsoft.com/office/drawing/2014/main" id="{4528954B-14F6-E34C-4AAF-A5F72607D986}"/>
              </a:ext>
            </a:extLst>
          </p:cNvPr>
          <p:cNvPicPr>
            <a:picLocks noChangeAspect="1"/>
          </p:cNvPicPr>
          <p:nvPr/>
        </p:nvPicPr>
        <p:blipFill>
          <a:blip r:embed="rId3"/>
          <a:stretch>
            <a:fillRect/>
          </a:stretch>
        </p:blipFill>
        <p:spPr>
          <a:xfrm>
            <a:off x="6111270" y="139580"/>
            <a:ext cx="5784106" cy="1020303"/>
          </a:xfrm>
          <a:prstGeom prst="rect">
            <a:avLst/>
          </a:prstGeom>
          <a:ln>
            <a:noFill/>
          </a:ln>
          <a:effectLst>
            <a:outerShdw blurRad="292100" dist="139700" dir="2700000" algn="tl" rotWithShape="0">
              <a:srgbClr val="333333">
                <a:alpha val="65000"/>
              </a:srgbClr>
            </a:outerShdw>
          </a:effectLst>
        </p:spPr>
      </p:pic>
      <p:sp>
        <p:nvSpPr>
          <p:cNvPr id="5" name="Rettangolo con angoli arrotondati 11">
            <a:extLst>
              <a:ext uri="{FF2B5EF4-FFF2-40B4-BE49-F238E27FC236}">
                <a16:creationId xmlns:a16="http://schemas.microsoft.com/office/drawing/2014/main" id="{1DB77A23-77F7-6253-F7C1-DC0CC5FA9417}"/>
              </a:ext>
            </a:extLst>
          </p:cNvPr>
          <p:cNvSpPr/>
          <p:nvPr/>
        </p:nvSpPr>
        <p:spPr>
          <a:xfrm>
            <a:off x="9955786" y="108491"/>
            <a:ext cx="1069998" cy="1020303"/>
          </a:xfrm>
          <a:prstGeom prst="roundRect">
            <a:avLst/>
          </a:prstGeom>
          <a:noFill/>
          <a:ln w="57150">
            <a:solidFill>
              <a:srgbClr val="FAEB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3" name="Picture 2">
            <a:extLst>
              <a:ext uri="{FF2B5EF4-FFF2-40B4-BE49-F238E27FC236}">
                <a16:creationId xmlns:a16="http://schemas.microsoft.com/office/drawing/2014/main" id="{7D4E5DB1-047F-0FC6-E12E-FBBF201A423D}"/>
              </a:ext>
            </a:extLst>
          </p:cNvPr>
          <p:cNvPicPr>
            <a:picLocks noChangeAspect="1"/>
          </p:cNvPicPr>
          <p:nvPr/>
        </p:nvPicPr>
        <p:blipFill rotWithShape="1">
          <a:blip r:embed="rId4"/>
          <a:srcRect b="11540"/>
          <a:stretch/>
        </p:blipFill>
        <p:spPr>
          <a:xfrm>
            <a:off x="215252" y="530794"/>
            <a:ext cx="4342694" cy="6226448"/>
          </a:xfrm>
          <a:prstGeom prst="rect">
            <a:avLst/>
          </a:prstGeom>
          <a:ln w="19050">
            <a:solidFill>
              <a:srgbClr val="FAEB00"/>
            </a:solidFill>
          </a:ln>
        </p:spPr>
      </p:pic>
      <p:sp>
        <p:nvSpPr>
          <p:cNvPr id="8" name="Rettangolo con angoli arrotondati 11">
            <a:extLst>
              <a:ext uri="{FF2B5EF4-FFF2-40B4-BE49-F238E27FC236}">
                <a16:creationId xmlns:a16="http://schemas.microsoft.com/office/drawing/2014/main" id="{14EEC05F-07E3-18C7-F738-8D009CC804B9}"/>
              </a:ext>
            </a:extLst>
          </p:cNvPr>
          <p:cNvSpPr/>
          <p:nvPr/>
        </p:nvSpPr>
        <p:spPr>
          <a:xfrm>
            <a:off x="11088942" y="79289"/>
            <a:ext cx="743276" cy="1020303"/>
          </a:xfrm>
          <a:prstGeom prst="roundRect">
            <a:avLst/>
          </a:prstGeom>
          <a:noFill/>
          <a:ln w="57150">
            <a:solidFill>
              <a:srgbClr val="FAEB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10" name="Picture 9">
            <a:extLst>
              <a:ext uri="{FF2B5EF4-FFF2-40B4-BE49-F238E27FC236}">
                <a16:creationId xmlns:a16="http://schemas.microsoft.com/office/drawing/2014/main" id="{1DCBBDCA-D805-E2EB-94EF-42474AFD0F70}"/>
              </a:ext>
            </a:extLst>
          </p:cNvPr>
          <p:cNvPicPr>
            <a:picLocks noChangeAspect="1"/>
          </p:cNvPicPr>
          <p:nvPr/>
        </p:nvPicPr>
        <p:blipFill>
          <a:blip r:embed="rId5"/>
          <a:stretch>
            <a:fillRect/>
          </a:stretch>
        </p:blipFill>
        <p:spPr>
          <a:xfrm>
            <a:off x="7958255" y="1778558"/>
            <a:ext cx="4069622" cy="4427992"/>
          </a:xfrm>
          <a:prstGeom prst="rect">
            <a:avLst/>
          </a:prstGeom>
          <a:ln w="19050">
            <a:solidFill>
              <a:srgbClr val="FAEB00"/>
            </a:solidFill>
          </a:ln>
        </p:spPr>
      </p:pic>
      <p:cxnSp>
        <p:nvCxnSpPr>
          <p:cNvPr id="12" name="Connector: Elbow 11">
            <a:extLst>
              <a:ext uri="{FF2B5EF4-FFF2-40B4-BE49-F238E27FC236}">
                <a16:creationId xmlns:a16="http://schemas.microsoft.com/office/drawing/2014/main" id="{BDB42465-0CA9-16B3-081A-52C1B1EEA19E}"/>
              </a:ext>
            </a:extLst>
          </p:cNvPr>
          <p:cNvCxnSpPr>
            <a:cxnSpLocks/>
            <a:stCxn id="5" idx="1"/>
            <a:endCxn id="3" idx="3"/>
          </p:cNvCxnSpPr>
          <p:nvPr/>
        </p:nvCxnSpPr>
        <p:spPr>
          <a:xfrm rot="10800000" flipV="1">
            <a:off x="4557946" y="618642"/>
            <a:ext cx="5397840" cy="3025375"/>
          </a:xfrm>
          <a:prstGeom prst="bentConnector3">
            <a:avLst>
              <a:gd name="adj1" fmla="val 50000"/>
            </a:avLst>
          </a:prstGeom>
          <a:ln>
            <a:solidFill>
              <a:srgbClr val="FAEB00"/>
            </a:solidFill>
            <a:tailEnd type="triangle"/>
          </a:ln>
        </p:spPr>
        <p:style>
          <a:lnRef idx="2">
            <a:schemeClr val="accent1"/>
          </a:lnRef>
          <a:fillRef idx="0">
            <a:schemeClr val="accent1"/>
          </a:fillRef>
          <a:effectRef idx="1">
            <a:schemeClr val="accent1"/>
          </a:effectRef>
          <a:fontRef idx="minor">
            <a:schemeClr val="tx1"/>
          </a:fontRef>
        </p:style>
      </p:cxnSp>
      <p:cxnSp>
        <p:nvCxnSpPr>
          <p:cNvPr id="16" name="Connector: Elbow 15">
            <a:extLst>
              <a:ext uri="{FF2B5EF4-FFF2-40B4-BE49-F238E27FC236}">
                <a16:creationId xmlns:a16="http://schemas.microsoft.com/office/drawing/2014/main" id="{436C8551-789F-5870-F4DA-74BD39C81B30}"/>
              </a:ext>
            </a:extLst>
          </p:cNvPr>
          <p:cNvCxnSpPr>
            <a:stCxn id="8" idx="2"/>
            <a:endCxn id="10" idx="0"/>
          </p:cNvCxnSpPr>
          <p:nvPr/>
        </p:nvCxnSpPr>
        <p:spPr>
          <a:xfrm rot="5400000">
            <a:off x="10387340" y="705318"/>
            <a:ext cx="678966" cy="1467514"/>
          </a:xfrm>
          <a:prstGeom prst="bentConnector3">
            <a:avLst/>
          </a:prstGeom>
          <a:ln>
            <a:tailEnd type="triangle"/>
          </a:ln>
        </p:spPr>
        <p:style>
          <a:lnRef idx="2">
            <a:schemeClr val="accent3"/>
          </a:lnRef>
          <a:fillRef idx="0">
            <a:schemeClr val="accent3"/>
          </a:fillRef>
          <a:effectRef idx="1">
            <a:schemeClr val="accent3"/>
          </a:effectRef>
          <a:fontRef idx="minor">
            <a:schemeClr val="tx1"/>
          </a:fontRef>
        </p:style>
      </p:cxnSp>
      <p:pic>
        <p:nvPicPr>
          <p:cNvPr id="18" name="Picture 17">
            <a:extLst>
              <a:ext uri="{FF2B5EF4-FFF2-40B4-BE49-F238E27FC236}">
                <a16:creationId xmlns:a16="http://schemas.microsoft.com/office/drawing/2014/main" id="{619FC66A-7729-EE7D-6932-ED5120202C63}"/>
              </a:ext>
            </a:extLst>
          </p:cNvPr>
          <p:cNvPicPr>
            <a:picLocks noChangeAspect="1"/>
          </p:cNvPicPr>
          <p:nvPr/>
        </p:nvPicPr>
        <p:blipFill>
          <a:blip r:embed="rId6"/>
          <a:stretch>
            <a:fillRect/>
          </a:stretch>
        </p:blipFill>
        <p:spPr>
          <a:xfrm>
            <a:off x="4602159" y="4881497"/>
            <a:ext cx="4401164" cy="638264"/>
          </a:xfrm>
          <a:prstGeom prst="rect">
            <a:avLst/>
          </a:prstGeom>
        </p:spPr>
      </p:pic>
      <p:sp>
        <p:nvSpPr>
          <p:cNvPr id="20" name="Rettangolo con angoli arrotondati 11">
            <a:extLst>
              <a:ext uri="{FF2B5EF4-FFF2-40B4-BE49-F238E27FC236}">
                <a16:creationId xmlns:a16="http://schemas.microsoft.com/office/drawing/2014/main" id="{AA03BB90-56F7-7470-DF8B-8B64B570235A}"/>
              </a:ext>
            </a:extLst>
          </p:cNvPr>
          <p:cNvSpPr/>
          <p:nvPr/>
        </p:nvSpPr>
        <p:spPr>
          <a:xfrm>
            <a:off x="7295103" y="5028199"/>
            <a:ext cx="854110" cy="344860"/>
          </a:xfrm>
          <a:prstGeom prst="roundRect">
            <a:avLst/>
          </a:prstGeom>
          <a:noFill/>
          <a:ln w="57150">
            <a:solidFill>
              <a:srgbClr val="FAEB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 name="Rettangolo con angoli arrotondati 11">
            <a:extLst>
              <a:ext uri="{FF2B5EF4-FFF2-40B4-BE49-F238E27FC236}">
                <a16:creationId xmlns:a16="http://schemas.microsoft.com/office/drawing/2014/main" id="{238F5BD2-28D6-1A16-FE77-6D0493A5576D}"/>
              </a:ext>
            </a:extLst>
          </p:cNvPr>
          <p:cNvSpPr/>
          <p:nvPr/>
        </p:nvSpPr>
        <p:spPr>
          <a:xfrm>
            <a:off x="453850" y="4346586"/>
            <a:ext cx="1616110" cy="344860"/>
          </a:xfrm>
          <a:prstGeom prst="roundRect">
            <a:avLst/>
          </a:prstGeom>
          <a:noFill/>
          <a:ln w="44450">
            <a:solidFill>
              <a:schemeClr val="accent5"/>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1875184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1E9A5995-D429-FF68-B90E-AB413740624C}"/>
              </a:ext>
            </a:extLst>
          </p:cNvPr>
          <p:cNvPicPr>
            <a:picLocks noChangeAspect="1"/>
          </p:cNvPicPr>
          <p:nvPr/>
        </p:nvPicPr>
        <p:blipFill>
          <a:blip r:embed="rId3"/>
          <a:stretch>
            <a:fillRect/>
          </a:stretch>
        </p:blipFill>
        <p:spPr>
          <a:xfrm>
            <a:off x="2316614" y="729792"/>
            <a:ext cx="6074773" cy="4873450"/>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a:off x="171077"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dirty="0">
                <a:solidFill>
                  <a:srgbClr val="0072BC"/>
                </a:solidFill>
                <a:latin typeface="Proxima Nova"/>
                <a:ea typeface="+mn-lt"/>
                <a:cs typeface="+mn-lt"/>
              </a:rPr>
              <a:t>Confirm registration and create password</a:t>
            </a:r>
            <a:endParaRPr lang="en-US" dirty="0"/>
          </a:p>
        </p:txBody>
      </p:sp>
      <p:sp>
        <p:nvSpPr>
          <p:cNvPr id="4" name="Rettangolo con angoli arrotondati 11">
            <a:extLst>
              <a:ext uri="{FF2B5EF4-FFF2-40B4-BE49-F238E27FC236}">
                <a16:creationId xmlns:a16="http://schemas.microsoft.com/office/drawing/2014/main" id="{D717815C-60BD-CB15-825B-F456551185FB}"/>
              </a:ext>
            </a:extLst>
          </p:cNvPr>
          <p:cNvSpPr/>
          <p:nvPr/>
        </p:nvSpPr>
        <p:spPr>
          <a:xfrm>
            <a:off x="2678447" y="1186729"/>
            <a:ext cx="4548700" cy="44719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5" name="Rettangolo con angoli arrotondati 11">
            <a:extLst>
              <a:ext uri="{FF2B5EF4-FFF2-40B4-BE49-F238E27FC236}">
                <a16:creationId xmlns:a16="http://schemas.microsoft.com/office/drawing/2014/main" id="{271C352C-7090-3307-D334-BA95077D57FB}"/>
              </a:ext>
            </a:extLst>
          </p:cNvPr>
          <p:cNvSpPr/>
          <p:nvPr/>
        </p:nvSpPr>
        <p:spPr>
          <a:xfrm>
            <a:off x="3454400" y="4303902"/>
            <a:ext cx="3034455" cy="304764"/>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7" name="Straight Arrow Connector 6">
            <a:extLst>
              <a:ext uri="{FF2B5EF4-FFF2-40B4-BE49-F238E27FC236}">
                <a16:creationId xmlns:a16="http://schemas.microsoft.com/office/drawing/2014/main" id="{155C8B82-7286-05E4-AE37-D4DA81BCC24A}"/>
              </a:ext>
            </a:extLst>
          </p:cNvPr>
          <p:cNvCxnSpPr>
            <a:cxnSpLocks/>
          </p:cNvCxnSpPr>
          <p:nvPr/>
        </p:nvCxnSpPr>
        <p:spPr>
          <a:xfrm>
            <a:off x="7240695" y="1398319"/>
            <a:ext cx="1512525" cy="235609"/>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1AC4C8CC-1F5E-78FD-BA6F-1F46A958C67B}"/>
              </a:ext>
            </a:extLst>
          </p:cNvPr>
          <p:cNvCxnSpPr>
            <a:cxnSpLocks/>
          </p:cNvCxnSpPr>
          <p:nvPr/>
        </p:nvCxnSpPr>
        <p:spPr>
          <a:xfrm>
            <a:off x="6488855" y="4456284"/>
            <a:ext cx="2194558" cy="0"/>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FCAC693E-F65A-648B-1AC7-0ED4EE1C3707}"/>
              </a:ext>
            </a:extLst>
          </p:cNvPr>
          <p:cNvSpPr/>
          <p:nvPr/>
        </p:nvSpPr>
        <p:spPr>
          <a:xfrm>
            <a:off x="6918436" y="3756909"/>
            <a:ext cx="1215301" cy="240145"/>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EE87221-2895-6D00-FD7A-F6C30088E7E1}"/>
              </a:ext>
            </a:extLst>
          </p:cNvPr>
          <p:cNvSpPr/>
          <p:nvPr/>
        </p:nvSpPr>
        <p:spPr>
          <a:xfrm>
            <a:off x="6918435" y="4061162"/>
            <a:ext cx="1215301" cy="240145"/>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9">
            <a:extLst>
              <a:ext uri="{FF2B5EF4-FFF2-40B4-BE49-F238E27FC236}">
                <a16:creationId xmlns:a16="http://schemas.microsoft.com/office/drawing/2014/main" id="{3C72A830-B129-BB03-117B-4764FA45DE8F}"/>
              </a:ext>
            </a:extLst>
          </p:cNvPr>
          <p:cNvSpPr txBox="1"/>
          <p:nvPr/>
        </p:nvSpPr>
        <p:spPr>
          <a:xfrm rot="21567751">
            <a:off x="8820156" y="1243409"/>
            <a:ext cx="321720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proxima_nova"/>
                <a:ea typeface="Lato"/>
                <a:cs typeface="Lato"/>
              </a:rPr>
              <a:t>A first email will arrive to confirm the approved registration once the validation is done by UNHCR.</a:t>
            </a:r>
          </a:p>
        </p:txBody>
      </p:sp>
      <p:sp>
        <p:nvSpPr>
          <p:cNvPr id="16" name="TextBox 9">
            <a:extLst>
              <a:ext uri="{FF2B5EF4-FFF2-40B4-BE49-F238E27FC236}">
                <a16:creationId xmlns:a16="http://schemas.microsoft.com/office/drawing/2014/main" id="{2A191F1C-1386-5D5A-2236-CA7D4D961DEF}"/>
              </a:ext>
            </a:extLst>
          </p:cNvPr>
          <p:cNvSpPr txBox="1"/>
          <p:nvPr/>
        </p:nvSpPr>
        <p:spPr>
          <a:xfrm>
            <a:off x="8739133" y="4183748"/>
            <a:ext cx="3217207"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proxima_nova"/>
                <a:ea typeface="Lato"/>
                <a:cs typeface="Lato"/>
              </a:rPr>
              <a:t>User account information will be sent in a separate email</a:t>
            </a:r>
            <a:endParaRPr lang="it-IT" sz="1600">
              <a:ea typeface="Lato"/>
              <a:cs typeface="Lato"/>
            </a:endParaRPr>
          </a:p>
        </p:txBody>
      </p:sp>
      <p:sp>
        <p:nvSpPr>
          <p:cNvPr id="24" name="Rectangle 23">
            <a:extLst>
              <a:ext uri="{FF2B5EF4-FFF2-40B4-BE49-F238E27FC236}">
                <a16:creationId xmlns:a16="http://schemas.microsoft.com/office/drawing/2014/main" id="{8A2AE176-708F-4405-6A79-AE9857FC8B34}"/>
              </a:ext>
            </a:extLst>
          </p:cNvPr>
          <p:cNvSpPr/>
          <p:nvPr/>
        </p:nvSpPr>
        <p:spPr>
          <a:xfrm>
            <a:off x="2932330" y="1917679"/>
            <a:ext cx="874284" cy="171799"/>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2323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76DC6BE-6BDC-B32E-67F0-9DB5692050A1}"/>
              </a:ext>
            </a:extLst>
          </p:cNvPr>
          <p:cNvPicPr>
            <a:picLocks noChangeAspect="1"/>
          </p:cNvPicPr>
          <p:nvPr/>
        </p:nvPicPr>
        <p:blipFill>
          <a:blip r:embed="rId3"/>
          <a:stretch>
            <a:fillRect/>
          </a:stretch>
        </p:blipFill>
        <p:spPr>
          <a:xfrm>
            <a:off x="711630" y="873644"/>
            <a:ext cx="5142719" cy="3161226"/>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a:off x="631474" y="172676"/>
            <a:ext cx="9478081"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Notification on the account creation and activation</a:t>
            </a:r>
            <a:endParaRPr lang="en-US"/>
          </a:p>
        </p:txBody>
      </p:sp>
      <p:sp>
        <p:nvSpPr>
          <p:cNvPr id="4" name="Rettangolo con angoli arrotondati 11">
            <a:extLst>
              <a:ext uri="{FF2B5EF4-FFF2-40B4-BE49-F238E27FC236}">
                <a16:creationId xmlns:a16="http://schemas.microsoft.com/office/drawing/2014/main" id="{D717815C-60BD-CB15-825B-F456551185FB}"/>
              </a:ext>
            </a:extLst>
          </p:cNvPr>
          <p:cNvSpPr/>
          <p:nvPr/>
        </p:nvSpPr>
        <p:spPr>
          <a:xfrm>
            <a:off x="904150" y="1130694"/>
            <a:ext cx="3578328" cy="359204"/>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3" name="Rectangle 12">
            <a:extLst>
              <a:ext uri="{FF2B5EF4-FFF2-40B4-BE49-F238E27FC236}">
                <a16:creationId xmlns:a16="http://schemas.microsoft.com/office/drawing/2014/main" id="{FCAC693E-F65A-648B-1AC7-0ED4EE1C3707}"/>
              </a:ext>
            </a:extLst>
          </p:cNvPr>
          <p:cNvSpPr/>
          <p:nvPr/>
        </p:nvSpPr>
        <p:spPr>
          <a:xfrm>
            <a:off x="4055362" y="2505263"/>
            <a:ext cx="1215301" cy="240145"/>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ttangolo con angoli arrotondati 11">
            <a:extLst>
              <a:ext uri="{FF2B5EF4-FFF2-40B4-BE49-F238E27FC236}">
                <a16:creationId xmlns:a16="http://schemas.microsoft.com/office/drawing/2014/main" id="{A51707CB-26DA-C226-1B60-8A241A099845}"/>
              </a:ext>
            </a:extLst>
          </p:cNvPr>
          <p:cNvSpPr/>
          <p:nvPr/>
        </p:nvSpPr>
        <p:spPr>
          <a:xfrm>
            <a:off x="902387" y="3191522"/>
            <a:ext cx="4679929" cy="56925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20" name="Picture 19">
            <a:extLst>
              <a:ext uri="{FF2B5EF4-FFF2-40B4-BE49-F238E27FC236}">
                <a16:creationId xmlns:a16="http://schemas.microsoft.com/office/drawing/2014/main" id="{FAB4600A-BDE3-9E04-AACB-BC1BD5E10348}"/>
              </a:ext>
            </a:extLst>
          </p:cNvPr>
          <p:cNvPicPr>
            <a:picLocks noChangeAspect="1"/>
          </p:cNvPicPr>
          <p:nvPr/>
        </p:nvPicPr>
        <p:blipFill rotWithShape="1">
          <a:blip r:embed="rId4"/>
          <a:srcRect l="47643" t="22253"/>
          <a:stretch/>
        </p:blipFill>
        <p:spPr>
          <a:xfrm>
            <a:off x="6287318" y="890575"/>
            <a:ext cx="5160149" cy="3144295"/>
          </a:xfrm>
          <a:prstGeom prst="rect">
            <a:avLst/>
          </a:prstGeom>
          <a:ln>
            <a:noFill/>
          </a:ln>
          <a:effectLst>
            <a:outerShdw blurRad="292100" dist="139700" dir="2700000" algn="tl" rotWithShape="0">
              <a:srgbClr val="333333">
                <a:alpha val="65000"/>
              </a:srgbClr>
            </a:outerShdw>
          </a:effectLst>
        </p:spPr>
      </p:pic>
      <p:cxnSp>
        <p:nvCxnSpPr>
          <p:cNvPr id="21" name="Straight Arrow Connector 20">
            <a:extLst>
              <a:ext uri="{FF2B5EF4-FFF2-40B4-BE49-F238E27FC236}">
                <a16:creationId xmlns:a16="http://schemas.microsoft.com/office/drawing/2014/main" id="{65D3B73C-0354-1C59-B12D-5A58EEB7E26E}"/>
              </a:ext>
            </a:extLst>
          </p:cNvPr>
          <p:cNvCxnSpPr>
            <a:cxnSpLocks/>
          </p:cNvCxnSpPr>
          <p:nvPr/>
        </p:nvCxnSpPr>
        <p:spPr>
          <a:xfrm flipV="1">
            <a:off x="5582316" y="2135731"/>
            <a:ext cx="613863" cy="1356595"/>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sp>
        <p:nvSpPr>
          <p:cNvPr id="23" name="Rectangle 22">
            <a:extLst>
              <a:ext uri="{FF2B5EF4-FFF2-40B4-BE49-F238E27FC236}">
                <a16:creationId xmlns:a16="http://schemas.microsoft.com/office/drawing/2014/main" id="{5B1B6213-3867-BFC0-55A7-947D1F3F50B0}"/>
              </a:ext>
            </a:extLst>
          </p:cNvPr>
          <p:cNvSpPr/>
          <p:nvPr/>
        </p:nvSpPr>
        <p:spPr>
          <a:xfrm>
            <a:off x="6669609" y="1259698"/>
            <a:ext cx="1125172" cy="230200"/>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ttangolo con angoli arrotondati 11">
            <a:extLst>
              <a:ext uri="{FF2B5EF4-FFF2-40B4-BE49-F238E27FC236}">
                <a16:creationId xmlns:a16="http://schemas.microsoft.com/office/drawing/2014/main" id="{86D872A1-5B10-2819-A450-5D3E9C8DA223}"/>
              </a:ext>
            </a:extLst>
          </p:cNvPr>
          <p:cNvSpPr/>
          <p:nvPr/>
        </p:nvSpPr>
        <p:spPr>
          <a:xfrm>
            <a:off x="6287319" y="1792594"/>
            <a:ext cx="1398758" cy="38789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9" name="TextBox 9">
            <a:extLst>
              <a:ext uri="{FF2B5EF4-FFF2-40B4-BE49-F238E27FC236}">
                <a16:creationId xmlns:a16="http://schemas.microsoft.com/office/drawing/2014/main" id="{F677EC3C-B2F0-4E2F-1C1F-03E2B5AB7709}"/>
              </a:ext>
            </a:extLst>
          </p:cNvPr>
          <p:cNvSpPr txBox="1"/>
          <p:nvPr/>
        </p:nvSpPr>
        <p:spPr>
          <a:xfrm rot="21567751">
            <a:off x="635257" y="4443401"/>
            <a:ext cx="521932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a:latin typeface="proxima_nova"/>
                <a:ea typeface="Lato"/>
                <a:cs typeface="Lato"/>
              </a:rPr>
              <a:t>A second email will arrive to </a:t>
            </a:r>
            <a:r>
              <a:rPr lang="en-US" dirty="0">
                <a:latin typeface="proxima_nova"/>
                <a:ea typeface="Lato"/>
                <a:cs typeface="Lato"/>
              </a:rPr>
              <a:t>confirm</a:t>
            </a:r>
            <a:r>
              <a:rPr lang="en-US" sz="1600" dirty="0">
                <a:latin typeface="proxima_nova"/>
                <a:ea typeface="Lato"/>
                <a:cs typeface="Lato"/>
              </a:rPr>
              <a:t> the creation.</a:t>
            </a:r>
          </a:p>
        </p:txBody>
      </p:sp>
      <p:sp>
        <p:nvSpPr>
          <p:cNvPr id="30" name="TextBox 9">
            <a:extLst>
              <a:ext uri="{FF2B5EF4-FFF2-40B4-BE49-F238E27FC236}">
                <a16:creationId xmlns:a16="http://schemas.microsoft.com/office/drawing/2014/main" id="{68E5EFE2-9AC5-7DF0-3C5D-8E10BB22E8FF}"/>
              </a:ext>
            </a:extLst>
          </p:cNvPr>
          <p:cNvSpPr txBox="1"/>
          <p:nvPr/>
        </p:nvSpPr>
        <p:spPr>
          <a:xfrm rot="21567751">
            <a:off x="6292257" y="4238617"/>
            <a:ext cx="521932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proxima_nova"/>
                <a:ea typeface="Lato"/>
                <a:cs typeface="Lato"/>
              </a:rPr>
              <a:t>A third email will arrive and you need to activate your account by clicking on the link. </a:t>
            </a:r>
          </a:p>
          <a:p>
            <a:endParaRPr lang="en-US" dirty="0">
              <a:latin typeface="proxima_nova"/>
              <a:ea typeface="Lato"/>
              <a:cs typeface="Lato"/>
            </a:endParaRPr>
          </a:p>
          <a:p>
            <a:r>
              <a:rPr lang="en-US" dirty="0">
                <a:latin typeface="proxima_nova"/>
                <a:ea typeface="Lato"/>
                <a:cs typeface="Lato"/>
              </a:rPr>
              <a:t>The link will only remain active for one week.</a:t>
            </a:r>
          </a:p>
        </p:txBody>
      </p:sp>
    </p:spTree>
    <p:extLst>
      <p:ext uri="{BB962C8B-B14F-4D97-AF65-F5344CB8AC3E}">
        <p14:creationId xmlns:p14="http://schemas.microsoft.com/office/powerpoint/2010/main" val="1794308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76DC6BE-6BDC-B32E-67F0-9DB5692050A1}"/>
              </a:ext>
            </a:extLst>
          </p:cNvPr>
          <p:cNvPicPr>
            <a:picLocks noChangeAspect="1"/>
          </p:cNvPicPr>
          <p:nvPr/>
        </p:nvPicPr>
        <p:blipFill>
          <a:blip r:embed="rId3"/>
          <a:stretch>
            <a:fillRect/>
          </a:stretch>
        </p:blipFill>
        <p:spPr>
          <a:xfrm>
            <a:off x="711630" y="873644"/>
            <a:ext cx="5142719" cy="3161226"/>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a:off x="631474" y="172676"/>
            <a:ext cx="9478081"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Notification on the account creation and activation</a:t>
            </a:r>
            <a:endParaRPr lang="en-US"/>
          </a:p>
        </p:txBody>
      </p:sp>
      <p:sp>
        <p:nvSpPr>
          <p:cNvPr id="4" name="Rettangolo con angoli arrotondati 11">
            <a:extLst>
              <a:ext uri="{FF2B5EF4-FFF2-40B4-BE49-F238E27FC236}">
                <a16:creationId xmlns:a16="http://schemas.microsoft.com/office/drawing/2014/main" id="{D717815C-60BD-CB15-825B-F456551185FB}"/>
              </a:ext>
            </a:extLst>
          </p:cNvPr>
          <p:cNvSpPr/>
          <p:nvPr/>
        </p:nvSpPr>
        <p:spPr>
          <a:xfrm>
            <a:off x="904150" y="1130694"/>
            <a:ext cx="3578328" cy="359204"/>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3" name="Rectangle 12">
            <a:extLst>
              <a:ext uri="{FF2B5EF4-FFF2-40B4-BE49-F238E27FC236}">
                <a16:creationId xmlns:a16="http://schemas.microsoft.com/office/drawing/2014/main" id="{FCAC693E-F65A-648B-1AC7-0ED4EE1C3707}"/>
              </a:ext>
            </a:extLst>
          </p:cNvPr>
          <p:cNvSpPr/>
          <p:nvPr/>
        </p:nvSpPr>
        <p:spPr>
          <a:xfrm>
            <a:off x="4055362" y="2505263"/>
            <a:ext cx="1215301" cy="240145"/>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ttangolo con angoli arrotondati 11">
            <a:extLst>
              <a:ext uri="{FF2B5EF4-FFF2-40B4-BE49-F238E27FC236}">
                <a16:creationId xmlns:a16="http://schemas.microsoft.com/office/drawing/2014/main" id="{A51707CB-26DA-C226-1B60-8A241A099845}"/>
              </a:ext>
            </a:extLst>
          </p:cNvPr>
          <p:cNvSpPr/>
          <p:nvPr/>
        </p:nvSpPr>
        <p:spPr>
          <a:xfrm>
            <a:off x="902387" y="3191522"/>
            <a:ext cx="4679929" cy="56925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20" name="Picture 19">
            <a:extLst>
              <a:ext uri="{FF2B5EF4-FFF2-40B4-BE49-F238E27FC236}">
                <a16:creationId xmlns:a16="http://schemas.microsoft.com/office/drawing/2014/main" id="{FAB4600A-BDE3-9E04-AACB-BC1BD5E10348}"/>
              </a:ext>
            </a:extLst>
          </p:cNvPr>
          <p:cNvPicPr>
            <a:picLocks noChangeAspect="1"/>
          </p:cNvPicPr>
          <p:nvPr/>
        </p:nvPicPr>
        <p:blipFill rotWithShape="1">
          <a:blip r:embed="rId4"/>
          <a:srcRect l="47643" t="22253"/>
          <a:stretch/>
        </p:blipFill>
        <p:spPr>
          <a:xfrm>
            <a:off x="6287318" y="890575"/>
            <a:ext cx="5160149" cy="3144295"/>
          </a:xfrm>
          <a:prstGeom prst="rect">
            <a:avLst/>
          </a:prstGeom>
          <a:ln>
            <a:noFill/>
          </a:ln>
          <a:effectLst>
            <a:outerShdw blurRad="292100" dist="139700" dir="2700000" algn="tl" rotWithShape="0">
              <a:srgbClr val="333333">
                <a:alpha val="65000"/>
              </a:srgbClr>
            </a:outerShdw>
          </a:effectLst>
        </p:spPr>
      </p:pic>
      <p:cxnSp>
        <p:nvCxnSpPr>
          <p:cNvPr id="21" name="Straight Arrow Connector 20">
            <a:extLst>
              <a:ext uri="{FF2B5EF4-FFF2-40B4-BE49-F238E27FC236}">
                <a16:creationId xmlns:a16="http://schemas.microsoft.com/office/drawing/2014/main" id="{65D3B73C-0354-1C59-B12D-5A58EEB7E26E}"/>
              </a:ext>
            </a:extLst>
          </p:cNvPr>
          <p:cNvCxnSpPr>
            <a:cxnSpLocks/>
          </p:cNvCxnSpPr>
          <p:nvPr/>
        </p:nvCxnSpPr>
        <p:spPr>
          <a:xfrm flipV="1">
            <a:off x="5582316" y="2135731"/>
            <a:ext cx="613863" cy="1356595"/>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sp>
        <p:nvSpPr>
          <p:cNvPr id="23" name="Rectangle 22">
            <a:extLst>
              <a:ext uri="{FF2B5EF4-FFF2-40B4-BE49-F238E27FC236}">
                <a16:creationId xmlns:a16="http://schemas.microsoft.com/office/drawing/2014/main" id="{5B1B6213-3867-BFC0-55A7-947D1F3F50B0}"/>
              </a:ext>
            </a:extLst>
          </p:cNvPr>
          <p:cNvSpPr/>
          <p:nvPr/>
        </p:nvSpPr>
        <p:spPr>
          <a:xfrm>
            <a:off x="6669609" y="1259698"/>
            <a:ext cx="1125172" cy="230200"/>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ttangolo con angoli arrotondati 11">
            <a:extLst>
              <a:ext uri="{FF2B5EF4-FFF2-40B4-BE49-F238E27FC236}">
                <a16:creationId xmlns:a16="http://schemas.microsoft.com/office/drawing/2014/main" id="{86D872A1-5B10-2819-A450-5D3E9C8DA223}"/>
              </a:ext>
            </a:extLst>
          </p:cNvPr>
          <p:cNvSpPr/>
          <p:nvPr/>
        </p:nvSpPr>
        <p:spPr>
          <a:xfrm>
            <a:off x="6287319" y="1792594"/>
            <a:ext cx="1398758" cy="38789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9" name="TextBox 9">
            <a:extLst>
              <a:ext uri="{FF2B5EF4-FFF2-40B4-BE49-F238E27FC236}">
                <a16:creationId xmlns:a16="http://schemas.microsoft.com/office/drawing/2014/main" id="{F677EC3C-B2F0-4E2F-1C1F-03E2B5AB7709}"/>
              </a:ext>
            </a:extLst>
          </p:cNvPr>
          <p:cNvSpPr txBox="1"/>
          <p:nvPr/>
        </p:nvSpPr>
        <p:spPr>
          <a:xfrm rot="21567751">
            <a:off x="635257" y="4443401"/>
            <a:ext cx="521932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a:latin typeface="proxima_nova"/>
                <a:ea typeface="Lato"/>
                <a:cs typeface="Lato"/>
              </a:rPr>
              <a:t>A second email will arrive to </a:t>
            </a:r>
            <a:r>
              <a:rPr lang="en-US" dirty="0">
                <a:latin typeface="proxima_nova"/>
                <a:ea typeface="Lato"/>
                <a:cs typeface="Lato"/>
              </a:rPr>
              <a:t>confirm</a:t>
            </a:r>
            <a:r>
              <a:rPr lang="en-US" sz="1600" dirty="0">
                <a:latin typeface="proxima_nova"/>
                <a:ea typeface="Lato"/>
                <a:cs typeface="Lato"/>
              </a:rPr>
              <a:t> the creation.</a:t>
            </a:r>
          </a:p>
        </p:txBody>
      </p:sp>
      <p:sp>
        <p:nvSpPr>
          <p:cNvPr id="30" name="TextBox 9">
            <a:extLst>
              <a:ext uri="{FF2B5EF4-FFF2-40B4-BE49-F238E27FC236}">
                <a16:creationId xmlns:a16="http://schemas.microsoft.com/office/drawing/2014/main" id="{68E5EFE2-9AC5-7DF0-3C5D-8E10BB22E8FF}"/>
              </a:ext>
            </a:extLst>
          </p:cNvPr>
          <p:cNvSpPr txBox="1"/>
          <p:nvPr/>
        </p:nvSpPr>
        <p:spPr>
          <a:xfrm rot="21567751">
            <a:off x="6292257" y="4238617"/>
            <a:ext cx="521932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proxima_nova"/>
                <a:ea typeface="Lato"/>
                <a:cs typeface="Lato"/>
              </a:rPr>
              <a:t>A third email will arrive and you need to activate your account by clicking on the link. </a:t>
            </a:r>
          </a:p>
          <a:p>
            <a:endParaRPr lang="en-US" dirty="0">
              <a:latin typeface="proxima_nova"/>
              <a:ea typeface="Lato"/>
              <a:cs typeface="Lato"/>
            </a:endParaRPr>
          </a:p>
          <a:p>
            <a:r>
              <a:rPr lang="en-US" dirty="0">
                <a:latin typeface="proxima_nova"/>
                <a:ea typeface="Lato"/>
                <a:cs typeface="Lato"/>
              </a:rPr>
              <a:t>The link will only remain active for one week.</a:t>
            </a:r>
          </a:p>
        </p:txBody>
      </p:sp>
    </p:spTree>
    <p:extLst>
      <p:ext uri="{BB962C8B-B14F-4D97-AF65-F5344CB8AC3E}">
        <p14:creationId xmlns:p14="http://schemas.microsoft.com/office/powerpoint/2010/main" val="36243470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 Remember</a:t>
            </a:r>
          </a:p>
          <a:p>
            <a:r>
              <a:rPr lang="en-GB" sz="2500" dirty="0">
                <a:latin typeface="Proxima Nova Extrabold" panose="02000506030000020004"/>
              </a:rPr>
              <a:t>   </a:t>
            </a:r>
            <a:endParaRPr lang="en-GB" sz="1500" dirty="0">
              <a:latin typeface="Proxima Nova Extrabold" panose="02000506030000020004"/>
            </a:endParaRPr>
          </a:p>
        </p:txBody>
      </p:sp>
      <p:sp>
        <p:nvSpPr>
          <p:cNvPr id="18" name="Title 3">
            <a:extLst>
              <a:ext uri="{FF2B5EF4-FFF2-40B4-BE49-F238E27FC236}">
                <a16:creationId xmlns:a16="http://schemas.microsoft.com/office/drawing/2014/main" id="{CED9A8AD-D43C-BE83-5AF0-A9B520084CF2}"/>
              </a:ext>
            </a:extLst>
          </p:cNvPr>
          <p:cNvSpPr txBox="1">
            <a:spLocks/>
          </p:cNvSpPr>
          <p:nvPr/>
        </p:nvSpPr>
        <p:spPr>
          <a:xfrm>
            <a:off x="7757084" y="5481297"/>
            <a:ext cx="1838902"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endParaRPr lang="en-GB" sz="1700" b="0">
              <a:solidFill>
                <a:schemeClr val="tx1"/>
              </a:solidFill>
              <a:latin typeface="Lato"/>
              <a:ea typeface="Lato"/>
              <a:cs typeface="Lato"/>
            </a:endParaRPr>
          </a:p>
        </p:txBody>
      </p:sp>
      <p:sp>
        <p:nvSpPr>
          <p:cNvPr id="16" name="Rectangle: Rounded Corners 15">
            <a:extLst>
              <a:ext uri="{FF2B5EF4-FFF2-40B4-BE49-F238E27FC236}">
                <a16:creationId xmlns:a16="http://schemas.microsoft.com/office/drawing/2014/main" id="{A9DE6DCB-5ADB-F94C-C1F4-BA41CB0B9877}"/>
              </a:ext>
            </a:extLst>
          </p:cNvPr>
          <p:cNvSpPr/>
          <p:nvPr/>
        </p:nvSpPr>
        <p:spPr>
          <a:xfrm>
            <a:off x="3017905" y="2459265"/>
            <a:ext cx="7673541" cy="924300"/>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dirty="0">
                <a:solidFill>
                  <a:schemeClr val="tx1"/>
                </a:solidFill>
                <a:latin typeface="Lato"/>
                <a:ea typeface="Lato"/>
                <a:cs typeface="Lato"/>
              </a:rPr>
              <a:t>Notification emails from the system may end with </a:t>
            </a:r>
            <a:r>
              <a:rPr lang="en-GB" b="1" dirty="0">
                <a:solidFill>
                  <a:schemeClr val="tx1"/>
                </a:solidFill>
                <a:latin typeface="Lato"/>
                <a:ea typeface="Lato"/>
                <a:cs typeface="Lato"/>
              </a:rPr>
              <a:t>oracle.com</a:t>
            </a:r>
          </a:p>
        </p:txBody>
      </p:sp>
      <p:sp>
        <p:nvSpPr>
          <p:cNvPr id="22" name="Rectangle: Rounded Corners 21">
            <a:extLst>
              <a:ext uri="{FF2B5EF4-FFF2-40B4-BE49-F238E27FC236}">
                <a16:creationId xmlns:a16="http://schemas.microsoft.com/office/drawing/2014/main" id="{A89D3D81-910B-CE51-0CF4-AF731CF65699}"/>
              </a:ext>
            </a:extLst>
          </p:cNvPr>
          <p:cNvSpPr/>
          <p:nvPr/>
        </p:nvSpPr>
        <p:spPr>
          <a:xfrm>
            <a:off x="3017905" y="3739206"/>
            <a:ext cx="7673541" cy="924300"/>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dirty="0">
                <a:solidFill>
                  <a:schemeClr val="tx1"/>
                </a:solidFill>
                <a:latin typeface="Lato"/>
                <a:ea typeface="Lato"/>
                <a:cs typeface="Lato"/>
              </a:rPr>
              <a:t>Check Spam/Junk folders</a:t>
            </a:r>
          </a:p>
        </p:txBody>
      </p:sp>
      <p:sp>
        <p:nvSpPr>
          <p:cNvPr id="2" name="Rectangle: Rounded Corners 1">
            <a:extLst>
              <a:ext uri="{FF2B5EF4-FFF2-40B4-BE49-F238E27FC236}">
                <a16:creationId xmlns:a16="http://schemas.microsoft.com/office/drawing/2014/main" id="{E7FDB808-3E27-448B-7917-257643051F1C}"/>
              </a:ext>
            </a:extLst>
          </p:cNvPr>
          <p:cNvSpPr/>
          <p:nvPr/>
        </p:nvSpPr>
        <p:spPr>
          <a:xfrm>
            <a:off x="3017905" y="5019147"/>
            <a:ext cx="7673541" cy="924300"/>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dirty="0">
                <a:solidFill>
                  <a:schemeClr val="tx1"/>
                </a:solidFill>
                <a:latin typeface="Lato"/>
                <a:ea typeface="Lato"/>
                <a:cs typeface="Lato"/>
              </a:rPr>
              <a:t>If a UNHCR colleagues assures you they activated the account (for the provided email) but the you did not activate on time: </a:t>
            </a:r>
          </a:p>
          <a:p>
            <a:pPr algn="ctr"/>
            <a:r>
              <a:rPr lang="en-GB" b="1" dirty="0">
                <a:solidFill>
                  <a:schemeClr val="tx1"/>
                </a:solidFill>
                <a:latin typeface="Lato"/>
                <a:ea typeface="Lato"/>
                <a:cs typeface="Lato"/>
              </a:rPr>
              <a:t>Go to Forget Password and follow instructions</a:t>
            </a:r>
          </a:p>
        </p:txBody>
      </p:sp>
      <p:sp>
        <p:nvSpPr>
          <p:cNvPr id="6" name="Rectangle: Rounded Corners 5">
            <a:extLst>
              <a:ext uri="{FF2B5EF4-FFF2-40B4-BE49-F238E27FC236}">
                <a16:creationId xmlns:a16="http://schemas.microsoft.com/office/drawing/2014/main" id="{B85154DD-9DC2-04B0-1DE2-24A079F9B062}"/>
              </a:ext>
            </a:extLst>
          </p:cNvPr>
          <p:cNvSpPr/>
          <p:nvPr/>
        </p:nvSpPr>
        <p:spPr>
          <a:xfrm>
            <a:off x="3017905" y="1179324"/>
            <a:ext cx="7673541" cy="924300"/>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dirty="0">
                <a:solidFill>
                  <a:schemeClr val="tx1"/>
                </a:solidFill>
                <a:latin typeface="Lato"/>
                <a:ea typeface="Lato"/>
                <a:cs typeface="Lato"/>
              </a:rPr>
              <a:t>Confirmed the email address registered in the system is one that is in use and regularly monitored</a:t>
            </a:r>
          </a:p>
        </p:txBody>
      </p:sp>
      <p:pic>
        <p:nvPicPr>
          <p:cNvPr id="9" name="Graphic 8" descr="Email outline">
            <a:extLst>
              <a:ext uri="{FF2B5EF4-FFF2-40B4-BE49-F238E27FC236}">
                <a16:creationId xmlns:a16="http://schemas.microsoft.com/office/drawing/2014/main" id="{629546C8-7828-36C8-36F2-B437304A0A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40796" y="1229473"/>
            <a:ext cx="914400" cy="914400"/>
          </a:xfrm>
          <a:prstGeom prst="rect">
            <a:avLst/>
          </a:prstGeom>
        </p:spPr>
      </p:pic>
      <p:pic>
        <p:nvPicPr>
          <p:cNvPr id="11" name="Graphic 10" descr="Bell outline">
            <a:extLst>
              <a:ext uri="{FF2B5EF4-FFF2-40B4-BE49-F238E27FC236}">
                <a16:creationId xmlns:a16="http://schemas.microsoft.com/office/drawing/2014/main" id="{7F3973EC-4B7A-E1EB-EA06-7F430308595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40796" y="2469165"/>
            <a:ext cx="914400" cy="914400"/>
          </a:xfrm>
          <a:prstGeom prst="rect">
            <a:avLst/>
          </a:prstGeom>
        </p:spPr>
      </p:pic>
      <p:pic>
        <p:nvPicPr>
          <p:cNvPr id="13" name="Graphic 12" descr="No Littering outline">
            <a:extLst>
              <a:ext uri="{FF2B5EF4-FFF2-40B4-BE49-F238E27FC236}">
                <a16:creationId xmlns:a16="http://schemas.microsoft.com/office/drawing/2014/main" id="{337B5F2E-1210-9E4D-4858-D0CBD3C864B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540796" y="3750251"/>
            <a:ext cx="914400" cy="914400"/>
          </a:xfrm>
          <a:prstGeom prst="rect">
            <a:avLst/>
          </a:prstGeom>
        </p:spPr>
      </p:pic>
      <p:pic>
        <p:nvPicPr>
          <p:cNvPr id="15" name="Graphic 14" descr="Stopwatch 66% outline">
            <a:extLst>
              <a:ext uri="{FF2B5EF4-FFF2-40B4-BE49-F238E27FC236}">
                <a16:creationId xmlns:a16="http://schemas.microsoft.com/office/drawing/2014/main" id="{810980B3-DB3E-A8B6-45B1-9BCAA6DEDF0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540796" y="5031337"/>
            <a:ext cx="914400" cy="914400"/>
          </a:xfrm>
          <a:prstGeom prst="rect">
            <a:avLst/>
          </a:prstGeom>
        </p:spPr>
      </p:pic>
    </p:spTree>
    <p:extLst>
      <p:ext uri="{BB962C8B-B14F-4D97-AF65-F5344CB8AC3E}">
        <p14:creationId xmlns:p14="http://schemas.microsoft.com/office/powerpoint/2010/main" val="2020143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1000"/>
                                        <p:tgtEl>
                                          <p:spTgt spid="2"/>
                                        </p:tgtEl>
                                      </p:cBhvr>
                                    </p:animEffect>
                                    <p:anim calcmode="lin" valueType="num">
                                      <p:cBhvr>
                                        <p:cTn id="49" dur="1000" fill="hold"/>
                                        <p:tgtEl>
                                          <p:spTgt spid="2"/>
                                        </p:tgtEl>
                                        <p:attrNameLst>
                                          <p:attrName>ppt_x</p:attrName>
                                        </p:attrNameLst>
                                      </p:cBhvr>
                                      <p:tavLst>
                                        <p:tav tm="0">
                                          <p:val>
                                            <p:strVal val="#ppt_x"/>
                                          </p:val>
                                        </p:tav>
                                        <p:tav tm="100000">
                                          <p:val>
                                            <p:strVal val="#ppt_x"/>
                                          </p:val>
                                        </p:tav>
                                      </p:tavLst>
                                    </p:anim>
                                    <p:anim calcmode="lin" valueType="num">
                                      <p:cBhvr>
                                        <p:cTn id="5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animBg="1"/>
      <p:bldP spid="2"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 Recourses for Suppliers</a:t>
            </a:r>
          </a:p>
          <a:p>
            <a:r>
              <a:rPr lang="en-GB" sz="2500" dirty="0">
                <a:latin typeface="Proxima Nova Extrabold" panose="02000506030000020004"/>
              </a:rPr>
              <a:t>   </a:t>
            </a:r>
            <a:endParaRPr lang="en-GB" sz="1500" dirty="0">
              <a:latin typeface="Proxima Nova Extrabold" panose="02000506030000020004"/>
            </a:endParaRPr>
          </a:p>
        </p:txBody>
      </p:sp>
      <p:sp>
        <p:nvSpPr>
          <p:cNvPr id="18" name="Title 3">
            <a:extLst>
              <a:ext uri="{FF2B5EF4-FFF2-40B4-BE49-F238E27FC236}">
                <a16:creationId xmlns:a16="http://schemas.microsoft.com/office/drawing/2014/main" id="{CED9A8AD-D43C-BE83-5AF0-A9B520084CF2}"/>
              </a:ext>
            </a:extLst>
          </p:cNvPr>
          <p:cNvSpPr txBox="1">
            <a:spLocks/>
          </p:cNvSpPr>
          <p:nvPr/>
        </p:nvSpPr>
        <p:spPr>
          <a:xfrm>
            <a:off x="7757084" y="5481297"/>
            <a:ext cx="1838902"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endParaRPr lang="en-GB" sz="1700" b="0">
              <a:solidFill>
                <a:schemeClr val="tx1"/>
              </a:solidFill>
              <a:latin typeface="Lato"/>
              <a:ea typeface="Lato"/>
              <a:cs typeface="Lato"/>
            </a:endParaRPr>
          </a:p>
        </p:txBody>
      </p:sp>
      <p:sp>
        <p:nvSpPr>
          <p:cNvPr id="16" name="Rectangle: Rounded Corners 15">
            <a:extLst>
              <a:ext uri="{FF2B5EF4-FFF2-40B4-BE49-F238E27FC236}">
                <a16:creationId xmlns:a16="http://schemas.microsoft.com/office/drawing/2014/main" id="{A9DE6DCB-5ADB-F94C-C1F4-BA41CB0B9877}"/>
              </a:ext>
            </a:extLst>
          </p:cNvPr>
          <p:cNvSpPr/>
          <p:nvPr/>
        </p:nvSpPr>
        <p:spPr>
          <a:xfrm>
            <a:off x="4967285" y="744199"/>
            <a:ext cx="6487836" cy="1471707"/>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dirty="0">
                <a:solidFill>
                  <a:schemeClr val="tx1"/>
                </a:solidFill>
                <a:latin typeface="Lato"/>
                <a:ea typeface="Lato"/>
                <a:cs typeface="Lato"/>
              </a:rPr>
              <a:t>- Supplier portal guidelines (so far English, French, Spanish)</a:t>
            </a:r>
          </a:p>
          <a:p>
            <a:r>
              <a:rPr lang="en-GB" dirty="0">
                <a:solidFill>
                  <a:schemeClr val="tx1"/>
                </a:solidFill>
                <a:latin typeface="Lato"/>
                <a:ea typeface="Lato"/>
                <a:cs typeface="Lato"/>
              </a:rPr>
              <a:t>- Supplier webinar recordings </a:t>
            </a:r>
          </a:p>
          <a:p>
            <a:r>
              <a:rPr lang="en-GB" dirty="0">
                <a:solidFill>
                  <a:schemeClr val="tx1"/>
                </a:solidFill>
                <a:latin typeface="Lato"/>
                <a:ea typeface="Lato"/>
                <a:cs typeface="Lato"/>
              </a:rPr>
              <a:t>- Supplier checklist</a:t>
            </a:r>
          </a:p>
          <a:p>
            <a:r>
              <a:rPr lang="en-GB" dirty="0">
                <a:solidFill>
                  <a:schemeClr val="tx1"/>
                </a:solidFill>
                <a:latin typeface="Lato"/>
                <a:ea typeface="Lato"/>
                <a:cs typeface="Lato"/>
              </a:rPr>
              <a:t>- Link to register as prospective supplier </a:t>
            </a:r>
          </a:p>
          <a:p>
            <a:r>
              <a:rPr lang="en-GB" dirty="0">
                <a:solidFill>
                  <a:schemeClr val="tx1"/>
                </a:solidFill>
                <a:latin typeface="Lato"/>
                <a:ea typeface="Lato"/>
                <a:cs typeface="Lato"/>
              </a:rPr>
              <a:t>- Link to log-in to the supplier portal</a:t>
            </a:r>
            <a:endParaRPr lang="en-GB" b="1" dirty="0">
              <a:solidFill>
                <a:schemeClr val="tx1"/>
              </a:solidFill>
              <a:latin typeface="Lato"/>
              <a:ea typeface="Lato"/>
              <a:cs typeface="Lato"/>
            </a:endParaRPr>
          </a:p>
        </p:txBody>
      </p:sp>
      <p:sp>
        <p:nvSpPr>
          <p:cNvPr id="22" name="Rectangle: Rounded Corners 21">
            <a:extLst>
              <a:ext uri="{FF2B5EF4-FFF2-40B4-BE49-F238E27FC236}">
                <a16:creationId xmlns:a16="http://schemas.microsoft.com/office/drawing/2014/main" id="{A89D3D81-910B-CE51-0CF4-AF731CF65699}"/>
              </a:ext>
            </a:extLst>
          </p:cNvPr>
          <p:cNvSpPr/>
          <p:nvPr/>
        </p:nvSpPr>
        <p:spPr>
          <a:xfrm>
            <a:off x="324948" y="2504700"/>
            <a:ext cx="4437972" cy="924300"/>
          </a:xfrm>
          <a:prstGeom prst="roundRect">
            <a:avLst/>
          </a:prstGeom>
          <a:solidFill>
            <a:srgbClr val="FEE101"/>
          </a:solidFill>
          <a:ln>
            <a:solidFill>
              <a:srgbClr val="FEE101"/>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600" dirty="0">
                <a:hlinkClick r:id="rId3"/>
              </a:rPr>
              <a:t>Guidelines for UNHCR suppliers: How to use the supplier portal | UNHCR</a:t>
            </a:r>
            <a:endParaRPr lang="en-US" sz="1600" dirty="0"/>
          </a:p>
          <a:p>
            <a:r>
              <a:rPr lang="en-US" sz="1600" i="1" dirty="0">
                <a:solidFill>
                  <a:schemeClr val="tx1"/>
                </a:solidFill>
                <a:latin typeface="Lato"/>
                <a:ea typeface="Lato"/>
                <a:cs typeface="Lato"/>
              </a:rPr>
              <a:t>English Version</a:t>
            </a:r>
          </a:p>
        </p:txBody>
      </p:sp>
      <p:sp>
        <p:nvSpPr>
          <p:cNvPr id="6" name="Rectangle: Rounded Corners 5">
            <a:extLst>
              <a:ext uri="{FF2B5EF4-FFF2-40B4-BE49-F238E27FC236}">
                <a16:creationId xmlns:a16="http://schemas.microsoft.com/office/drawing/2014/main" id="{B85154DD-9DC2-04B0-1DE2-24A079F9B062}"/>
              </a:ext>
            </a:extLst>
          </p:cNvPr>
          <p:cNvSpPr/>
          <p:nvPr/>
        </p:nvSpPr>
        <p:spPr>
          <a:xfrm>
            <a:off x="324948" y="744199"/>
            <a:ext cx="4437972" cy="639549"/>
          </a:xfrm>
          <a:prstGeom prst="roundRect">
            <a:avLst/>
          </a:prstGeom>
          <a:solidFill>
            <a:srgbClr val="FEE101"/>
          </a:solidFill>
          <a:ln>
            <a:solidFill>
              <a:srgbClr val="FEE101"/>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hlinkClick r:id="rId4"/>
              </a:rPr>
              <a:t>How to become a supplier | UNHCR</a:t>
            </a:r>
            <a:endParaRPr lang="en-GB" dirty="0">
              <a:solidFill>
                <a:schemeClr val="tx1"/>
              </a:solidFill>
              <a:latin typeface="Lato"/>
              <a:ea typeface="Lato"/>
              <a:cs typeface="Lato"/>
            </a:endParaRPr>
          </a:p>
        </p:txBody>
      </p:sp>
      <p:sp>
        <p:nvSpPr>
          <p:cNvPr id="4" name="Rectangle: Rounded Corners 3">
            <a:extLst>
              <a:ext uri="{FF2B5EF4-FFF2-40B4-BE49-F238E27FC236}">
                <a16:creationId xmlns:a16="http://schemas.microsoft.com/office/drawing/2014/main" id="{0F45CF65-3E8C-FF42-94D2-7C21412F8087}"/>
              </a:ext>
            </a:extLst>
          </p:cNvPr>
          <p:cNvSpPr/>
          <p:nvPr/>
        </p:nvSpPr>
        <p:spPr>
          <a:xfrm>
            <a:off x="4967285" y="2504700"/>
            <a:ext cx="6487836" cy="1471707"/>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dirty="0">
                <a:solidFill>
                  <a:schemeClr val="tx1"/>
                </a:solidFill>
                <a:latin typeface="Lato"/>
                <a:ea typeface="Lato"/>
                <a:cs typeface="Lato"/>
              </a:rPr>
              <a:t>Chapter 1. Introduction to Supplier Portal</a:t>
            </a:r>
          </a:p>
          <a:p>
            <a:r>
              <a:rPr lang="en-GB" dirty="0">
                <a:solidFill>
                  <a:schemeClr val="tx1"/>
                </a:solidFill>
                <a:latin typeface="Lato"/>
                <a:ea typeface="Lato"/>
                <a:cs typeface="Lato"/>
              </a:rPr>
              <a:t>Chapter 2. Register and manage supplier profile</a:t>
            </a:r>
          </a:p>
          <a:p>
            <a:r>
              <a:rPr lang="en-GB" dirty="0">
                <a:solidFill>
                  <a:schemeClr val="tx1"/>
                </a:solidFill>
                <a:latin typeface="Lato"/>
                <a:ea typeface="Lato"/>
                <a:cs typeface="Lato"/>
              </a:rPr>
              <a:t>Chapter 3. Submit and manage bid</a:t>
            </a:r>
          </a:p>
          <a:p>
            <a:r>
              <a:rPr lang="en-GB" dirty="0">
                <a:solidFill>
                  <a:schemeClr val="tx1"/>
                </a:solidFill>
                <a:latin typeface="Lato"/>
                <a:ea typeface="Lato"/>
                <a:cs typeface="Lato"/>
              </a:rPr>
              <a:t>Chapter 4. Manage order</a:t>
            </a:r>
          </a:p>
          <a:p>
            <a:r>
              <a:rPr lang="en-GB" dirty="0">
                <a:solidFill>
                  <a:schemeClr val="tx1"/>
                </a:solidFill>
                <a:latin typeface="Lato"/>
                <a:ea typeface="Lato"/>
                <a:cs typeface="Lato"/>
              </a:rPr>
              <a:t>Chapter 5. Helpdesk</a:t>
            </a:r>
            <a:endParaRPr lang="en-GB" b="1" dirty="0">
              <a:solidFill>
                <a:schemeClr val="tx1"/>
              </a:solidFill>
              <a:latin typeface="Lato"/>
              <a:ea typeface="Lato"/>
              <a:cs typeface="Lato"/>
            </a:endParaRPr>
          </a:p>
        </p:txBody>
      </p:sp>
      <p:sp>
        <p:nvSpPr>
          <p:cNvPr id="5" name="Rectangle: Rounded Corners 4">
            <a:extLst>
              <a:ext uri="{FF2B5EF4-FFF2-40B4-BE49-F238E27FC236}">
                <a16:creationId xmlns:a16="http://schemas.microsoft.com/office/drawing/2014/main" id="{0774C7F4-DD8F-8D0B-E6AE-18621E5A72FB}"/>
              </a:ext>
            </a:extLst>
          </p:cNvPr>
          <p:cNvSpPr/>
          <p:nvPr/>
        </p:nvSpPr>
        <p:spPr>
          <a:xfrm>
            <a:off x="324948" y="4205396"/>
            <a:ext cx="4437972" cy="924300"/>
          </a:xfrm>
          <a:prstGeom prst="roundRect">
            <a:avLst/>
          </a:prstGeom>
          <a:solidFill>
            <a:srgbClr val="FEE101"/>
          </a:solidFill>
          <a:ln>
            <a:solidFill>
              <a:srgbClr val="FEE101"/>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600" dirty="0">
                <a:hlinkClick r:id="rId5"/>
              </a:rPr>
              <a:t>Stream (sharepoint.com)</a:t>
            </a:r>
            <a:r>
              <a:rPr lang="en-US" sz="1600" dirty="0"/>
              <a:t> </a:t>
            </a:r>
          </a:p>
          <a:p>
            <a:r>
              <a:rPr lang="en-US" sz="1600" i="1" dirty="0">
                <a:solidFill>
                  <a:schemeClr val="tx1"/>
                </a:solidFill>
                <a:latin typeface="Lato"/>
                <a:ea typeface="Lato"/>
                <a:cs typeface="Lato"/>
              </a:rPr>
              <a:t>Internal link containing videos to download</a:t>
            </a:r>
          </a:p>
        </p:txBody>
      </p:sp>
      <p:sp>
        <p:nvSpPr>
          <p:cNvPr id="7" name="Rectangle: Rounded Corners 6">
            <a:extLst>
              <a:ext uri="{FF2B5EF4-FFF2-40B4-BE49-F238E27FC236}">
                <a16:creationId xmlns:a16="http://schemas.microsoft.com/office/drawing/2014/main" id="{D49F9A35-9118-182F-657F-FE1D0B635922}"/>
              </a:ext>
            </a:extLst>
          </p:cNvPr>
          <p:cNvSpPr/>
          <p:nvPr/>
        </p:nvSpPr>
        <p:spPr>
          <a:xfrm>
            <a:off x="4967285" y="4265201"/>
            <a:ext cx="6487836" cy="1989825"/>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1600" b="1" dirty="0">
                <a:solidFill>
                  <a:schemeClr val="tx1"/>
                </a:solidFill>
                <a:latin typeface="Lato"/>
                <a:ea typeface="Lato"/>
                <a:cs typeface="Lato"/>
              </a:rPr>
              <a:t>On the Could ERP Training Hub – How to Videos you can find videos aimed to assist suppliers, so far covering:</a:t>
            </a:r>
          </a:p>
          <a:p>
            <a:r>
              <a:rPr lang="fr-FR" sz="1400" dirty="0">
                <a:solidFill>
                  <a:schemeClr val="tx1"/>
                </a:solidFill>
                <a:latin typeface="Lato"/>
                <a:ea typeface="Lato"/>
                <a:cs typeface="Lato"/>
              </a:rPr>
              <a:t>- </a:t>
            </a:r>
            <a:r>
              <a:rPr lang="en-GB" sz="1400" dirty="0">
                <a:solidFill>
                  <a:schemeClr val="tx1"/>
                </a:solidFill>
                <a:latin typeface="Lato"/>
                <a:ea typeface="Lato"/>
                <a:cs typeface="Lato"/>
              </a:rPr>
              <a:t>EN- External Supplier Activating Cloud ERP Password</a:t>
            </a:r>
          </a:p>
          <a:p>
            <a:r>
              <a:rPr lang="en-GB" sz="1400" dirty="0">
                <a:solidFill>
                  <a:schemeClr val="tx1"/>
                </a:solidFill>
                <a:latin typeface="Lato"/>
                <a:ea typeface="Lato"/>
                <a:cs typeface="Lato"/>
              </a:rPr>
              <a:t>- EN - Register Commercial Supplier as Prospective</a:t>
            </a:r>
          </a:p>
          <a:p>
            <a:r>
              <a:rPr lang="en-GB" sz="1400" dirty="0">
                <a:solidFill>
                  <a:schemeClr val="tx1"/>
                </a:solidFill>
                <a:latin typeface="Lato"/>
                <a:ea typeface="Lato"/>
                <a:cs typeface="Lato"/>
              </a:rPr>
              <a:t>- EN - Reset Supplier Portal User Account Password</a:t>
            </a:r>
          </a:p>
          <a:p>
            <a:r>
              <a:rPr lang="en-GB" sz="1400" dirty="0">
                <a:solidFill>
                  <a:schemeClr val="tx1"/>
                </a:solidFill>
                <a:latin typeface="Lato"/>
                <a:ea typeface="Lato"/>
                <a:cs typeface="Lato"/>
              </a:rPr>
              <a:t>- </a:t>
            </a:r>
            <a:r>
              <a:rPr lang="fr-FR" sz="1400" dirty="0">
                <a:solidFill>
                  <a:schemeClr val="tx1"/>
                </a:solidFill>
                <a:latin typeface="Lato"/>
                <a:ea typeface="Lato"/>
                <a:cs typeface="Lato"/>
              </a:rPr>
              <a:t>EN - Quick Supplier Portal Tour</a:t>
            </a:r>
          </a:p>
          <a:p>
            <a:r>
              <a:rPr lang="en-GB" sz="1400" dirty="0">
                <a:solidFill>
                  <a:schemeClr val="tx1"/>
                </a:solidFill>
                <a:latin typeface="Lato"/>
                <a:ea typeface="Lato"/>
                <a:cs typeface="Lato"/>
              </a:rPr>
              <a:t>- EN - Customize Supplier Portal Preferences</a:t>
            </a:r>
          </a:p>
          <a:p>
            <a:r>
              <a:rPr lang="en-GB" sz="1400" dirty="0">
                <a:solidFill>
                  <a:schemeClr val="tx1"/>
                </a:solidFill>
                <a:latin typeface="Lato"/>
                <a:ea typeface="Lato"/>
                <a:cs typeface="Lato"/>
              </a:rPr>
              <a:t>- </a:t>
            </a:r>
            <a:r>
              <a:rPr lang="en-US" sz="1400" dirty="0">
                <a:solidFill>
                  <a:schemeClr val="tx1"/>
                </a:solidFill>
                <a:latin typeface="Lato"/>
                <a:ea typeface="Lato"/>
                <a:cs typeface="Lato"/>
              </a:rPr>
              <a:t>EN - How to Search for active negotiations</a:t>
            </a:r>
          </a:p>
          <a:p>
            <a:r>
              <a:rPr lang="en-US" sz="1400" dirty="0">
                <a:solidFill>
                  <a:schemeClr val="tx1"/>
                </a:solidFill>
                <a:latin typeface="Lato"/>
                <a:ea typeface="Lato"/>
                <a:cs typeface="Lato"/>
              </a:rPr>
              <a:t>- EN - Send Messages &amp; Draft Responses in Cloud ERP</a:t>
            </a:r>
            <a:endParaRPr lang="en-GB" sz="1400" dirty="0">
              <a:solidFill>
                <a:schemeClr val="tx1"/>
              </a:solidFill>
              <a:latin typeface="Lato"/>
              <a:ea typeface="Lato"/>
              <a:cs typeface="Lato"/>
            </a:endParaRPr>
          </a:p>
        </p:txBody>
      </p:sp>
      <p:pic>
        <p:nvPicPr>
          <p:cNvPr id="8" name="Picture 7" descr="A black and white megaphone&#10;&#10;Description automatically generated">
            <a:extLst>
              <a:ext uri="{FF2B5EF4-FFF2-40B4-BE49-F238E27FC236}">
                <a16:creationId xmlns:a16="http://schemas.microsoft.com/office/drawing/2014/main" id="{47C789FB-C354-C89E-7150-ED91CFFC3F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424542"/>
            <a:ext cx="1476415" cy="830484"/>
          </a:xfrm>
          <a:prstGeom prst="rect">
            <a:avLst/>
          </a:prstGeom>
        </p:spPr>
      </p:pic>
      <p:sp>
        <p:nvSpPr>
          <p:cNvPr id="10" name="Rectangle: Rounded Corners 9">
            <a:extLst>
              <a:ext uri="{FF2B5EF4-FFF2-40B4-BE49-F238E27FC236}">
                <a16:creationId xmlns:a16="http://schemas.microsoft.com/office/drawing/2014/main" id="{014927B5-2041-5249-A8D8-034C4A3A9786}"/>
              </a:ext>
            </a:extLst>
          </p:cNvPr>
          <p:cNvSpPr/>
          <p:nvPr/>
        </p:nvSpPr>
        <p:spPr>
          <a:xfrm>
            <a:off x="1097691" y="5424542"/>
            <a:ext cx="3140607" cy="830484"/>
          </a:xfrm>
          <a:prstGeom prst="roundRect">
            <a:avLst/>
          </a:prstGeom>
          <a:solidFill>
            <a:schemeClr val="accent1">
              <a:lumMod val="20000"/>
              <a:lumOff val="80000"/>
            </a:schemeClr>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b="1" dirty="0">
                <a:solidFill>
                  <a:schemeClr val="accent6"/>
                </a:solidFill>
                <a:latin typeface="Lato"/>
                <a:ea typeface="Lato"/>
                <a:cs typeface="Lato"/>
              </a:rPr>
              <a:t>Don’t forget to hold info sessions/bidder conferences</a:t>
            </a:r>
          </a:p>
        </p:txBody>
      </p:sp>
    </p:spTree>
    <p:extLst>
      <p:ext uri="{BB962C8B-B14F-4D97-AF65-F5344CB8AC3E}">
        <p14:creationId xmlns:p14="http://schemas.microsoft.com/office/powerpoint/2010/main" val="39967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animBg="1"/>
      <p:bldP spid="6" grpId="0" animBg="1"/>
      <p:bldP spid="4" grpId="0" animBg="1"/>
      <p:bldP spid="5"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8204" y="883642"/>
            <a:ext cx="11111004" cy="3495531"/>
          </a:xfrm>
        </p:spPr>
        <p:txBody>
          <a:bodyPr/>
          <a:lstStyle/>
          <a:p>
            <a:pPr>
              <a:lnSpc>
                <a:spcPct val="150000"/>
              </a:lnSpc>
              <a:spcBef>
                <a:spcPts val="0"/>
              </a:spcBef>
              <a:spcAft>
                <a:spcPts val="800"/>
              </a:spcAft>
            </a:pPr>
            <a:r>
              <a:rPr lang="en-US" sz="4250" dirty="0"/>
              <a:t>Supplier Tender Response </a:t>
            </a:r>
            <a:br>
              <a:rPr lang="en-US" sz="4250" dirty="0"/>
            </a:br>
            <a:r>
              <a:rPr lang="en-US" sz="2400" dirty="0">
                <a:solidFill>
                  <a:srgbClr val="FAEB00"/>
                </a:solidFill>
              </a:rPr>
              <a:t>Supplier Portal</a:t>
            </a:r>
            <a:br>
              <a:rPr lang="en-US" sz="3700" dirty="0"/>
            </a:br>
            <a:endParaRPr lang="en-US" sz="3733" dirty="0"/>
          </a:p>
        </p:txBody>
      </p:sp>
      <p:pic>
        <p:nvPicPr>
          <p:cNvPr id="4" name="Graphic 3">
            <a:extLst>
              <a:ext uri="{FF2B5EF4-FFF2-40B4-BE49-F238E27FC236}">
                <a16:creationId xmlns:a16="http://schemas.microsoft.com/office/drawing/2014/main" id="{B033D247-4A7A-499C-B5E9-0B8DA00BD5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557" y="4643535"/>
            <a:ext cx="9570723" cy="319965"/>
          </a:xfrm>
          <a:prstGeom prst="rect">
            <a:avLst/>
          </a:prstGeom>
        </p:spPr>
      </p:pic>
      <p:sp>
        <p:nvSpPr>
          <p:cNvPr id="5" name="Title 1">
            <a:extLst>
              <a:ext uri="{FF2B5EF4-FFF2-40B4-BE49-F238E27FC236}">
                <a16:creationId xmlns:a16="http://schemas.microsoft.com/office/drawing/2014/main" id="{E895534C-D951-48E0-A39D-A2964568293D}"/>
              </a:ext>
            </a:extLst>
          </p:cNvPr>
          <p:cNvSpPr txBox="1">
            <a:spLocks/>
          </p:cNvSpPr>
          <p:nvPr/>
        </p:nvSpPr>
        <p:spPr>
          <a:xfrm>
            <a:off x="507336" y="6858000"/>
            <a:ext cx="4246292" cy="319966"/>
          </a:xfrm>
          <a:prstGeom prst="rect">
            <a:avLst/>
          </a:prstGeom>
        </p:spPr>
        <p:txBody>
          <a:bodyPr vert="horz" lIns="0" tIns="0" rIns="0" bIns="0" rtlCol="0" anchor="b" anchorCtr="0">
            <a:noAutofit/>
          </a:bodyPr>
          <a:lstStyle>
            <a:lvl1pPr algn="ctr" defTabSz="457200" rtl="0" eaLnBrk="1" latinLnBrk="0" hangingPunct="1">
              <a:lnSpc>
                <a:spcPct val="90000"/>
              </a:lnSpc>
              <a:spcBef>
                <a:spcPct val="0"/>
              </a:spcBef>
              <a:buNone/>
              <a:defRPr sz="4400" b="1" kern="1200">
                <a:solidFill>
                  <a:schemeClr val="tx2"/>
                </a:solidFill>
                <a:latin typeface="+mj-lt"/>
                <a:ea typeface="+mj-ea"/>
                <a:cs typeface="+mj-cs"/>
              </a:defRPr>
            </a:lvl1pPr>
          </a:lstStyle>
          <a:p>
            <a:pPr algn="l">
              <a:lnSpc>
                <a:spcPct val="100000"/>
              </a:lnSpc>
              <a:spcBef>
                <a:spcPts val="0"/>
              </a:spcBef>
            </a:pPr>
            <a:endParaRPr lang="en-US" sz="2000" dirty="0">
              <a:solidFill>
                <a:schemeClr val="accent3"/>
              </a:solidFill>
            </a:endParaRPr>
          </a:p>
          <a:p>
            <a:pPr algn="l">
              <a:lnSpc>
                <a:spcPct val="100000"/>
              </a:lnSpc>
              <a:spcBef>
                <a:spcPts val="0"/>
              </a:spcBef>
            </a:pPr>
            <a:r>
              <a:rPr lang="en-US" sz="2000" dirty="0">
                <a:solidFill>
                  <a:schemeClr val="bg1"/>
                </a:solidFill>
                <a:cs typeface="Arial"/>
              </a:rPr>
              <a:t>...........................</a:t>
            </a:r>
          </a:p>
          <a:p>
            <a:pPr algn="l">
              <a:lnSpc>
                <a:spcPct val="100000"/>
              </a:lnSpc>
              <a:spcBef>
                <a:spcPts val="0"/>
              </a:spcBef>
            </a:pPr>
            <a:endParaRPr lang="en-US" sz="2000" dirty="0">
              <a:solidFill>
                <a:schemeClr val="bg1"/>
              </a:solidFill>
              <a:cs typeface="Arial"/>
            </a:endParaRPr>
          </a:p>
          <a:p>
            <a:pPr algn="l">
              <a:lnSpc>
                <a:spcPct val="100000"/>
              </a:lnSpc>
              <a:spcBef>
                <a:spcPts val="0"/>
              </a:spcBef>
            </a:pPr>
            <a:endParaRPr lang="en-US" sz="2000" dirty="0">
              <a:solidFill>
                <a:schemeClr val="accent3"/>
              </a:solidFill>
              <a:cs typeface="Arial"/>
            </a:endParaRPr>
          </a:p>
        </p:txBody>
      </p:sp>
    </p:spTree>
    <p:extLst>
      <p:ext uri="{BB962C8B-B14F-4D97-AF65-F5344CB8AC3E}">
        <p14:creationId xmlns:p14="http://schemas.microsoft.com/office/powerpoint/2010/main" val="27036018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702750A-2275-4359-B6EC-531262956882}"/>
              </a:ext>
            </a:extLst>
          </p:cNvPr>
          <p:cNvSpPr>
            <a:spLocks noGrp="1"/>
          </p:cNvSpPr>
          <p:nvPr>
            <p:ph type="ctrTitle"/>
          </p:nvPr>
        </p:nvSpPr>
        <p:spPr>
          <a:xfrm>
            <a:off x="722111" y="5442871"/>
            <a:ext cx="3670265" cy="846128"/>
          </a:xfrm>
        </p:spPr>
        <p:txBody>
          <a:bodyPr/>
          <a:lstStyle/>
          <a:p>
            <a:br>
              <a:rPr lang="en-US" sz="3733" dirty="0">
                <a:cs typeface="Arial"/>
              </a:rPr>
            </a:br>
            <a:r>
              <a:rPr lang="en-US" sz="5400" dirty="0">
                <a:cs typeface="Arial"/>
              </a:rPr>
              <a:t>Let’s ascend to </a:t>
            </a:r>
            <a:r>
              <a:rPr lang="en-US" sz="5400" dirty="0">
                <a:solidFill>
                  <a:schemeClr val="accent3"/>
                </a:solidFill>
                <a:cs typeface="Arial"/>
              </a:rPr>
              <a:t>Cloud ERP</a:t>
            </a:r>
          </a:p>
        </p:txBody>
      </p:sp>
      <p:pic>
        <p:nvPicPr>
          <p:cNvPr id="4" name="Graphic 3" descr="Cloud outline">
            <a:extLst>
              <a:ext uri="{FF2B5EF4-FFF2-40B4-BE49-F238E27FC236}">
                <a16:creationId xmlns:a16="http://schemas.microsoft.com/office/drawing/2014/main" id="{ED0BBC75-078A-BB94-6A4B-30F0CFD1543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24670" y="-1775293"/>
            <a:ext cx="7736584" cy="7736584"/>
          </a:xfrm>
          <a:prstGeom prst="rect">
            <a:avLst/>
          </a:prstGeom>
        </p:spPr>
      </p:pic>
      <p:pic>
        <p:nvPicPr>
          <p:cNvPr id="8" name="Graphic 7" descr="Send outline">
            <a:extLst>
              <a:ext uri="{FF2B5EF4-FFF2-40B4-BE49-F238E27FC236}">
                <a16:creationId xmlns:a16="http://schemas.microsoft.com/office/drawing/2014/main" id="{FF756875-EDD2-014A-1318-33B079FEE9E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14438" y="2886195"/>
            <a:ext cx="1085609" cy="1085609"/>
          </a:xfrm>
          <a:prstGeom prst="rect">
            <a:avLst/>
          </a:prstGeom>
        </p:spPr>
      </p:pic>
    </p:spTree>
    <p:extLst>
      <p:ext uri="{BB962C8B-B14F-4D97-AF65-F5344CB8AC3E}">
        <p14:creationId xmlns:p14="http://schemas.microsoft.com/office/powerpoint/2010/main" val="1369223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3D9F344-7205-431B-BE9B-CB4DCE96C7FA}"/>
              </a:ext>
            </a:extLst>
          </p:cNvPr>
          <p:cNvSpPr txBox="1"/>
          <p:nvPr/>
        </p:nvSpPr>
        <p:spPr>
          <a:xfrm>
            <a:off x="228082" y="5165765"/>
            <a:ext cx="8381999"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3000" b="1">
              <a:solidFill>
                <a:srgbClr val="FAEB00"/>
              </a:solidFill>
              <a:cs typeface="Arial"/>
            </a:endParaRPr>
          </a:p>
        </p:txBody>
      </p:sp>
      <p:sp>
        <p:nvSpPr>
          <p:cNvPr id="6" name="Text Placeholder 1">
            <a:extLst>
              <a:ext uri="{FF2B5EF4-FFF2-40B4-BE49-F238E27FC236}">
                <a16:creationId xmlns:a16="http://schemas.microsoft.com/office/drawing/2014/main" id="{2476E2D2-897D-CBA9-EB06-4A4CA9109510}"/>
              </a:ext>
            </a:extLst>
          </p:cNvPr>
          <p:cNvSpPr>
            <a:spLocks noGrp="1"/>
          </p:cNvSpPr>
          <p:nvPr>
            <p:ph type="body" sz="quarter" idx="10"/>
          </p:nvPr>
        </p:nvSpPr>
        <p:spPr>
          <a:xfrm>
            <a:off x="198913" y="4075366"/>
            <a:ext cx="4346463" cy="664654"/>
          </a:xfrm>
        </p:spPr>
        <p:txBody>
          <a:bodyPr vert="horz" lIns="91440" tIns="45720" rIns="91440" bIns="0" rtlCol="0" anchor="t">
            <a:noAutofit/>
          </a:bodyPr>
          <a:lstStyle/>
          <a:p>
            <a:r>
              <a:rPr lang="en-PH" sz="4000">
                <a:latin typeface="Proxima Nova Extrabold"/>
              </a:rPr>
              <a:t>House Rules</a:t>
            </a:r>
          </a:p>
        </p:txBody>
      </p:sp>
      <p:cxnSp>
        <p:nvCxnSpPr>
          <p:cNvPr id="7" name="Straight Arrow Connector 6">
            <a:extLst>
              <a:ext uri="{FF2B5EF4-FFF2-40B4-BE49-F238E27FC236}">
                <a16:creationId xmlns:a16="http://schemas.microsoft.com/office/drawing/2014/main" id="{4C40F482-EFA3-DCFF-25B1-557BF21B7EB7}"/>
              </a:ext>
            </a:extLst>
          </p:cNvPr>
          <p:cNvCxnSpPr>
            <a:cxnSpLocks/>
          </p:cNvCxnSpPr>
          <p:nvPr/>
        </p:nvCxnSpPr>
        <p:spPr>
          <a:xfrm>
            <a:off x="5086273" y="1634297"/>
            <a:ext cx="0" cy="4252369"/>
          </a:xfrm>
          <a:prstGeom prst="straightConnector1">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 name="Rectangle: Rounded Corners 8">
            <a:extLst>
              <a:ext uri="{FF2B5EF4-FFF2-40B4-BE49-F238E27FC236}">
                <a16:creationId xmlns:a16="http://schemas.microsoft.com/office/drawing/2014/main" id="{72CB3EB2-B608-7689-C37D-CB6413072284}"/>
              </a:ext>
            </a:extLst>
          </p:cNvPr>
          <p:cNvSpPr/>
          <p:nvPr/>
        </p:nvSpPr>
        <p:spPr>
          <a:xfrm>
            <a:off x="5923243" y="1616154"/>
            <a:ext cx="1771047" cy="1405288"/>
          </a:xfrm>
          <a:custGeom>
            <a:avLst/>
            <a:gdLst>
              <a:gd name="connsiteX0" fmla="*/ 0 w 1771047"/>
              <a:gd name="connsiteY0" fmla="*/ 234219 h 1405288"/>
              <a:gd name="connsiteX1" fmla="*/ 234219 w 1771047"/>
              <a:gd name="connsiteY1" fmla="*/ 0 h 1405288"/>
              <a:gd name="connsiteX2" fmla="*/ 911576 w 1771047"/>
              <a:gd name="connsiteY2" fmla="*/ 0 h 1405288"/>
              <a:gd name="connsiteX3" fmla="*/ 1536828 w 1771047"/>
              <a:gd name="connsiteY3" fmla="*/ 0 h 1405288"/>
              <a:gd name="connsiteX4" fmla="*/ 1771047 w 1771047"/>
              <a:gd name="connsiteY4" fmla="*/ 234219 h 1405288"/>
              <a:gd name="connsiteX5" fmla="*/ 1771047 w 1771047"/>
              <a:gd name="connsiteY5" fmla="*/ 721381 h 1405288"/>
              <a:gd name="connsiteX6" fmla="*/ 1771047 w 1771047"/>
              <a:gd name="connsiteY6" fmla="*/ 1171069 h 1405288"/>
              <a:gd name="connsiteX7" fmla="*/ 1536828 w 1771047"/>
              <a:gd name="connsiteY7" fmla="*/ 1405288 h 1405288"/>
              <a:gd name="connsiteX8" fmla="*/ 911576 w 1771047"/>
              <a:gd name="connsiteY8" fmla="*/ 1405288 h 1405288"/>
              <a:gd name="connsiteX9" fmla="*/ 234219 w 1771047"/>
              <a:gd name="connsiteY9" fmla="*/ 1405288 h 1405288"/>
              <a:gd name="connsiteX10" fmla="*/ 0 w 1771047"/>
              <a:gd name="connsiteY10" fmla="*/ 1171069 h 1405288"/>
              <a:gd name="connsiteX11" fmla="*/ 0 w 1771047"/>
              <a:gd name="connsiteY11" fmla="*/ 730750 h 1405288"/>
              <a:gd name="connsiteX12" fmla="*/ 0 w 1771047"/>
              <a:gd name="connsiteY12" fmla="*/ 234219 h 140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1047" h="1405288" fill="none" extrusionOk="0">
                <a:moveTo>
                  <a:pt x="0" y="234219"/>
                </a:moveTo>
                <a:cubicBezTo>
                  <a:pt x="-3912" y="85619"/>
                  <a:pt x="81132" y="11277"/>
                  <a:pt x="234219" y="0"/>
                </a:cubicBezTo>
                <a:cubicBezTo>
                  <a:pt x="469640" y="10527"/>
                  <a:pt x="665176" y="18992"/>
                  <a:pt x="911576" y="0"/>
                </a:cubicBezTo>
                <a:cubicBezTo>
                  <a:pt x="1157976" y="-18992"/>
                  <a:pt x="1410945" y="26024"/>
                  <a:pt x="1536828" y="0"/>
                </a:cubicBezTo>
                <a:cubicBezTo>
                  <a:pt x="1682251" y="8162"/>
                  <a:pt x="1764239" y="109851"/>
                  <a:pt x="1771047" y="234219"/>
                </a:cubicBezTo>
                <a:cubicBezTo>
                  <a:pt x="1793830" y="455805"/>
                  <a:pt x="1754765" y="543461"/>
                  <a:pt x="1771047" y="721381"/>
                </a:cubicBezTo>
                <a:cubicBezTo>
                  <a:pt x="1787329" y="899301"/>
                  <a:pt x="1757328" y="1067901"/>
                  <a:pt x="1771047" y="1171069"/>
                </a:cubicBezTo>
                <a:cubicBezTo>
                  <a:pt x="1784072" y="1304334"/>
                  <a:pt x="1691055" y="1395831"/>
                  <a:pt x="1536828" y="1405288"/>
                </a:cubicBezTo>
                <a:cubicBezTo>
                  <a:pt x="1300526" y="1431264"/>
                  <a:pt x="1198961" y="1419697"/>
                  <a:pt x="911576" y="1405288"/>
                </a:cubicBezTo>
                <a:cubicBezTo>
                  <a:pt x="624191" y="1390879"/>
                  <a:pt x="450548" y="1414214"/>
                  <a:pt x="234219" y="1405288"/>
                </a:cubicBezTo>
                <a:cubicBezTo>
                  <a:pt x="130410" y="1393806"/>
                  <a:pt x="9184" y="1313764"/>
                  <a:pt x="0" y="1171069"/>
                </a:cubicBezTo>
                <a:cubicBezTo>
                  <a:pt x="-11822" y="1051746"/>
                  <a:pt x="-20851" y="884616"/>
                  <a:pt x="0" y="730750"/>
                </a:cubicBezTo>
                <a:cubicBezTo>
                  <a:pt x="20851" y="576884"/>
                  <a:pt x="14580" y="377830"/>
                  <a:pt x="0" y="234219"/>
                </a:cubicBezTo>
                <a:close/>
              </a:path>
              <a:path w="1771047" h="1405288" stroke="0" extrusionOk="0">
                <a:moveTo>
                  <a:pt x="0" y="234219"/>
                </a:moveTo>
                <a:cubicBezTo>
                  <a:pt x="-4730" y="77350"/>
                  <a:pt x="103705" y="-4670"/>
                  <a:pt x="234219" y="0"/>
                </a:cubicBezTo>
                <a:cubicBezTo>
                  <a:pt x="530120" y="31092"/>
                  <a:pt x="592506" y="-18190"/>
                  <a:pt x="859471" y="0"/>
                </a:cubicBezTo>
                <a:cubicBezTo>
                  <a:pt x="1126436" y="18190"/>
                  <a:pt x="1293548" y="-29177"/>
                  <a:pt x="1536828" y="0"/>
                </a:cubicBezTo>
                <a:cubicBezTo>
                  <a:pt x="1670311" y="8659"/>
                  <a:pt x="1770158" y="124156"/>
                  <a:pt x="1771047" y="234219"/>
                </a:cubicBezTo>
                <a:cubicBezTo>
                  <a:pt x="1786101" y="344750"/>
                  <a:pt x="1771059" y="499795"/>
                  <a:pt x="1771047" y="721381"/>
                </a:cubicBezTo>
                <a:cubicBezTo>
                  <a:pt x="1771035" y="942967"/>
                  <a:pt x="1758638" y="1064270"/>
                  <a:pt x="1771047" y="1171069"/>
                </a:cubicBezTo>
                <a:cubicBezTo>
                  <a:pt x="1776614" y="1285155"/>
                  <a:pt x="1685611" y="1415800"/>
                  <a:pt x="1536828" y="1405288"/>
                </a:cubicBezTo>
                <a:cubicBezTo>
                  <a:pt x="1348119" y="1377566"/>
                  <a:pt x="1079708" y="1431694"/>
                  <a:pt x="924602" y="1405288"/>
                </a:cubicBezTo>
                <a:cubicBezTo>
                  <a:pt x="769496" y="1378882"/>
                  <a:pt x="381115" y="1387846"/>
                  <a:pt x="234219" y="1405288"/>
                </a:cubicBezTo>
                <a:cubicBezTo>
                  <a:pt x="101711" y="1435608"/>
                  <a:pt x="12142" y="1322676"/>
                  <a:pt x="0" y="1171069"/>
                </a:cubicBezTo>
                <a:cubicBezTo>
                  <a:pt x="-12407" y="978511"/>
                  <a:pt x="-13423" y="921947"/>
                  <a:pt x="0" y="712013"/>
                </a:cubicBezTo>
                <a:cubicBezTo>
                  <a:pt x="13423" y="502079"/>
                  <a:pt x="5450" y="399253"/>
                  <a:pt x="0" y="234219"/>
                </a:cubicBezTo>
                <a:close/>
              </a:path>
            </a:pathLst>
          </a:custGeom>
          <a:solidFill>
            <a:schemeClr val="bg1"/>
          </a:solid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sp>
        <p:nvSpPr>
          <p:cNvPr id="10" name="Rectangle: Rounded Corners 9">
            <a:extLst>
              <a:ext uri="{FF2B5EF4-FFF2-40B4-BE49-F238E27FC236}">
                <a16:creationId xmlns:a16="http://schemas.microsoft.com/office/drawing/2014/main" id="{19B30401-0DFE-65A4-6094-83B5CD1BE96F}"/>
              </a:ext>
            </a:extLst>
          </p:cNvPr>
          <p:cNvSpPr/>
          <p:nvPr/>
        </p:nvSpPr>
        <p:spPr>
          <a:xfrm>
            <a:off x="9234343" y="1616154"/>
            <a:ext cx="1771047" cy="1405288"/>
          </a:xfrm>
          <a:custGeom>
            <a:avLst/>
            <a:gdLst>
              <a:gd name="connsiteX0" fmla="*/ 0 w 1771047"/>
              <a:gd name="connsiteY0" fmla="*/ 234219 h 1405288"/>
              <a:gd name="connsiteX1" fmla="*/ 234219 w 1771047"/>
              <a:gd name="connsiteY1" fmla="*/ 0 h 1405288"/>
              <a:gd name="connsiteX2" fmla="*/ 911576 w 1771047"/>
              <a:gd name="connsiteY2" fmla="*/ 0 h 1405288"/>
              <a:gd name="connsiteX3" fmla="*/ 1536828 w 1771047"/>
              <a:gd name="connsiteY3" fmla="*/ 0 h 1405288"/>
              <a:gd name="connsiteX4" fmla="*/ 1771047 w 1771047"/>
              <a:gd name="connsiteY4" fmla="*/ 234219 h 1405288"/>
              <a:gd name="connsiteX5" fmla="*/ 1771047 w 1771047"/>
              <a:gd name="connsiteY5" fmla="*/ 721381 h 1405288"/>
              <a:gd name="connsiteX6" fmla="*/ 1771047 w 1771047"/>
              <a:gd name="connsiteY6" fmla="*/ 1171069 h 1405288"/>
              <a:gd name="connsiteX7" fmla="*/ 1536828 w 1771047"/>
              <a:gd name="connsiteY7" fmla="*/ 1405288 h 1405288"/>
              <a:gd name="connsiteX8" fmla="*/ 911576 w 1771047"/>
              <a:gd name="connsiteY8" fmla="*/ 1405288 h 1405288"/>
              <a:gd name="connsiteX9" fmla="*/ 234219 w 1771047"/>
              <a:gd name="connsiteY9" fmla="*/ 1405288 h 1405288"/>
              <a:gd name="connsiteX10" fmla="*/ 0 w 1771047"/>
              <a:gd name="connsiteY10" fmla="*/ 1171069 h 1405288"/>
              <a:gd name="connsiteX11" fmla="*/ 0 w 1771047"/>
              <a:gd name="connsiteY11" fmla="*/ 730750 h 1405288"/>
              <a:gd name="connsiteX12" fmla="*/ 0 w 1771047"/>
              <a:gd name="connsiteY12" fmla="*/ 234219 h 140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1047" h="1405288" fill="none" extrusionOk="0">
                <a:moveTo>
                  <a:pt x="0" y="234219"/>
                </a:moveTo>
                <a:cubicBezTo>
                  <a:pt x="-3912" y="85619"/>
                  <a:pt x="81132" y="11277"/>
                  <a:pt x="234219" y="0"/>
                </a:cubicBezTo>
                <a:cubicBezTo>
                  <a:pt x="469640" y="10527"/>
                  <a:pt x="665176" y="18992"/>
                  <a:pt x="911576" y="0"/>
                </a:cubicBezTo>
                <a:cubicBezTo>
                  <a:pt x="1157976" y="-18992"/>
                  <a:pt x="1410945" y="26024"/>
                  <a:pt x="1536828" y="0"/>
                </a:cubicBezTo>
                <a:cubicBezTo>
                  <a:pt x="1682251" y="8162"/>
                  <a:pt x="1764239" y="109851"/>
                  <a:pt x="1771047" y="234219"/>
                </a:cubicBezTo>
                <a:cubicBezTo>
                  <a:pt x="1793830" y="455805"/>
                  <a:pt x="1754765" y="543461"/>
                  <a:pt x="1771047" y="721381"/>
                </a:cubicBezTo>
                <a:cubicBezTo>
                  <a:pt x="1787329" y="899301"/>
                  <a:pt x="1757328" y="1067901"/>
                  <a:pt x="1771047" y="1171069"/>
                </a:cubicBezTo>
                <a:cubicBezTo>
                  <a:pt x="1784072" y="1304334"/>
                  <a:pt x="1691055" y="1395831"/>
                  <a:pt x="1536828" y="1405288"/>
                </a:cubicBezTo>
                <a:cubicBezTo>
                  <a:pt x="1300526" y="1431264"/>
                  <a:pt x="1198961" y="1419697"/>
                  <a:pt x="911576" y="1405288"/>
                </a:cubicBezTo>
                <a:cubicBezTo>
                  <a:pt x="624191" y="1390879"/>
                  <a:pt x="450548" y="1414214"/>
                  <a:pt x="234219" y="1405288"/>
                </a:cubicBezTo>
                <a:cubicBezTo>
                  <a:pt x="130410" y="1393806"/>
                  <a:pt x="9184" y="1313764"/>
                  <a:pt x="0" y="1171069"/>
                </a:cubicBezTo>
                <a:cubicBezTo>
                  <a:pt x="-11822" y="1051746"/>
                  <a:pt x="-20851" y="884616"/>
                  <a:pt x="0" y="730750"/>
                </a:cubicBezTo>
                <a:cubicBezTo>
                  <a:pt x="20851" y="576884"/>
                  <a:pt x="14580" y="377830"/>
                  <a:pt x="0" y="234219"/>
                </a:cubicBezTo>
                <a:close/>
              </a:path>
              <a:path w="1771047" h="1405288" stroke="0" extrusionOk="0">
                <a:moveTo>
                  <a:pt x="0" y="234219"/>
                </a:moveTo>
                <a:cubicBezTo>
                  <a:pt x="-4730" y="77350"/>
                  <a:pt x="103705" y="-4670"/>
                  <a:pt x="234219" y="0"/>
                </a:cubicBezTo>
                <a:cubicBezTo>
                  <a:pt x="530120" y="31092"/>
                  <a:pt x="592506" y="-18190"/>
                  <a:pt x="859471" y="0"/>
                </a:cubicBezTo>
                <a:cubicBezTo>
                  <a:pt x="1126436" y="18190"/>
                  <a:pt x="1293548" y="-29177"/>
                  <a:pt x="1536828" y="0"/>
                </a:cubicBezTo>
                <a:cubicBezTo>
                  <a:pt x="1670311" y="8659"/>
                  <a:pt x="1770158" y="124156"/>
                  <a:pt x="1771047" y="234219"/>
                </a:cubicBezTo>
                <a:cubicBezTo>
                  <a:pt x="1786101" y="344750"/>
                  <a:pt x="1771059" y="499795"/>
                  <a:pt x="1771047" y="721381"/>
                </a:cubicBezTo>
                <a:cubicBezTo>
                  <a:pt x="1771035" y="942967"/>
                  <a:pt x="1758638" y="1064270"/>
                  <a:pt x="1771047" y="1171069"/>
                </a:cubicBezTo>
                <a:cubicBezTo>
                  <a:pt x="1776614" y="1285155"/>
                  <a:pt x="1685611" y="1415800"/>
                  <a:pt x="1536828" y="1405288"/>
                </a:cubicBezTo>
                <a:cubicBezTo>
                  <a:pt x="1348119" y="1377566"/>
                  <a:pt x="1079708" y="1431694"/>
                  <a:pt x="924602" y="1405288"/>
                </a:cubicBezTo>
                <a:cubicBezTo>
                  <a:pt x="769496" y="1378882"/>
                  <a:pt x="381115" y="1387846"/>
                  <a:pt x="234219" y="1405288"/>
                </a:cubicBezTo>
                <a:cubicBezTo>
                  <a:pt x="101711" y="1435608"/>
                  <a:pt x="12142" y="1322676"/>
                  <a:pt x="0" y="1171069"/>
                </a:cubicBezTo>
                <a:cubicBezTo>
                  <a:pt x="-12407" y="978511"/>
                  <a:pt x="-13423" y="921947"/>
                  <a:pt x="0" y="712013"/>
                </a:cubicBezTo>
                <a:cubicBezTo>
                  <a:pt x="13423" y="502079"/>
                  <a:pt x="5450" y="399253"/>
                  <a:pt x="0" y="234219"/>
                </a:cubicBezTo>
                <a:close/>
              </a:path>
            </a:pathLst>
          </a:custGeom>
          <a:solidFill>
            <a:schemeClr val="bg1"/>
          </a:solid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sp>
        <p:nvSpPr>
          <p:cNvPr id="11" name="Rectangle: Rounded Corners 10">
            <a:extLst>
              <a:ext uri="{FF2B5EF4-FFF2-40B4-BE49-F238E27FC236}">
                <a16:creationId xmlns:a16="http://schemas.microsoft.com/office/drawing/2014/main" id="{A14D191C-934A-9D7C-B0F1-387921B23C08}"/>
              </a:ext>
            </a:extLst>
          </p:cNvPr>
          <p:cNvSpPr/>
          <p:nvPr/>
        </p:nvSpPr>
        <p:spPr>
          <a:xfrm>
            <a:off x="5923243" y="4000981"/>
            <a:ext cx="1771047" cy="1405288"/>
          </a:xfrm>
          <a:custGeom>
            <a:avLst/>
            <a:gdLst>
              <a:gd name="connsiteX0" fmla="*/ 0 w 1771047"/>
              <a:gd name="connsiteY0" fmla="*/ 234219 h 1405288"/>
              <a:gd name="connsiteX1" fmla="*/ 234219 w 1771047"/>
              <a:gd name="connsiteY1" fmla="*/ 0 h 1405288"/>
              <a:gd name="connsiteX2" fmla="*/ 911576 w 1771047"/>
              <a:gd name="connsiteY2" fmla="*/ 0 h 1405288"/>
              <a:gd name="connsiteX3" fmla="*/ 1536828 w 1771047"/>
              <a:gd name="connsiteY3" fmla="*/ 0 h 1405288"/>
              <a:gd name="connsiteX4" fmla="*/ 1771047 w 1771047"/>
              <a:gd name="connsiteY4" fmla="*/ 234219 h 1405288"/>
              <a:gd name="connsiteX5" fmla="*/ 1771047 w 1771047"/>
              <a:gd name="connsiteY5" fmla="*/ 721381 h 1405288"/>
              <a:gd name="connsiteX6" fmla="*/ 1771047 w 1771047"/>
              <a:gd name="connsiteY6" fmla="*/ 1171069 h 1405288"/>
              <a:gd name="connsiteX7" fmla="*/ 1536828 w 1771047"/>
              <a:gd name="connsiteY7" fmla="*/ 1405288 h 1405288"/>
              <a:gd name="connsiteX8" fmla="*/ 911576 w 1771047"/>
              <a:gd name="connsiteY8" fmla="*/ 1405288 h 1405288"/>
              <a:gd name="connsiteX9" fmla="*/ 234219 w 1771047"/>
              <a:gd name="connsiteY9" fmla="*/ 1405288 h 1405288"/>
              <a:gd name="connsiteX10" fmla="*/ 0 w 1771047"/>
              <a:gd name="connsiteY10" fmla="*/ 1171069 h 1405288"/>
              <a:gd name="connsiteX11" fmla="*/ 0 w 1771047"/>
              <a:gd name="connsiteY11" fmla="*/ 730750 h 1405288"/>
              <a:gd name="connsiteX12" fmla="*/ 0 w 1771047"/>
              <a:gd name="connsiteY12" fmla="*/ 234219 h 140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1047" h="1405288" fill="none" extrusionOk="0">
                <a:moveTo>
                  <a:pt x="0" y="234219"/>
                </a:moveTo>
                <a:cubicBezTo>
                  <a:pt x="-3912" y="85619"/>
                  <a:pt x="81132" y="11277"/>
                  <a:pt x="234219" y="0"/>
                </a:cubicBezTo>
                <a:cubicBezTo>
                  <a:pt x="469640" y="10527"/>
                  <a:pt x="665176" y="18992"/>
                  <a:pt x="911576" y="0"/>
                </a:cubicBezTo>
                <a:cubicBezTo>
                  <a:pt x="1157976" y="-18992"/>
                  <a:pt x="1410945" y="26024"/>
                  <a:pt x="1536828" y="0"/>
                </a:cubicBezTo>
                <a:cubicBezTo>
                  <a:pt x="1682251" y="8162"/>
                  <a:pt x="1764239" y="109851"/>
                  <a:pt x="1771047" y="234219"/>
                </a:cubicBezTo>
                <a:cubicBezTo>
                  <a:pt x="1793830" y="455805"/>
                  <a:pt x="1754765" y="543461"/>
                  <a:pt x="1771047" y="721381"/>
                </a:cubicBezTo>
                <a:cubicBezTo>
                  <a:pt x="1787329" y="899301"/>
                  <a:pt x="1757328" y="1067901"/>
                  <a:pt x="1771047" y="1171069"/>
                </a:cubicBezTo>
                <a:cubicBezTo>
                  <a:pt x="1784072" y="1304334"/>
                  <a:pt x="1691055" y="1395831"/>
                  <a:pt x="1536828" y="1405288"/>
                </a:cubicBezTo>
                <a:cubicBezTo>
                  <a:pt x="1300526" y="1431264"/>
                  <a:pt x="1198961" y="1419697"/>
                  <a:pt x="911576" y="1405288"/>
                </a:cubicBezTo>
                <a:cubicBezTo>
                  <a:pt x="624191" y="1390879"/>
                  <a:pt x="450548" y="1414214"/>
                  <a:pt x="234219" y="1405288"/>
                </a:cubicBezTo>
                <a:cubicBezTo>
                  <a:pt x="130410" y="1393806"/>
                  <a:pt x="9184" y="1313764"/>
                  <a:pt x="0" y="1171069"/>
                </a:cubicBezTo>
                <a:cubicBezTo>
                  <a:pt x="-11822" y="1051746"/>
                  <a:pt x="-20851" y="884616"/>
                  <a:pt x="0" y="730750"/>
                </a:cubicBezTo>
                <a:cubicBezTo>
                  <a:pt x="20851" y="576884"/>
                  <a:pt x="14580" y="377830"/>
                  <a:pt x="0" y="234219"/>
                </a:cubicBezTo>
                <a:close/>
              </a:path>
              <a:path w="1771047" h="1405288" stroke="0" extrusionOk="0">
                <a:moveTo>
                  <a:pt x="0" y="234219"/>
                </a:moveTo>
                <a:cubicBezTo>
                  <a:pt x="-4730" y="77350"/>
                  <a:pt x="103705" y="-4670"/>
                  <a:pt x="234219" y="0"/>
                </a:cubicBezTo>
                <a:cubicBezTo>
                  <a:pt x="530120" y="31092"/>
                  <a:pt x="592506" y="-18190"/>
                  <a:pt x="859471" y="0"/>
                </a:cubicBezTo>
                <a:cubicBezTo>
                  <a:pt x="1126436" y="18190"/>
                  <a:pt x="1293548" y="-29177"/>
                  <a:pt x="1536828" y="0"/>
                </a:cubicBezTo>
                <a:cubicBezTo>
                  <a:pt x="1670311" y="8659"/>
                  <a:pt x="1770158" y="124156"/>
                  <a:pt x="1771047" y="234219"/>
                </a:cubicBezTo>
                <a:cubicBezTo>
                  <a:pt x="1786101" y="344750"/>
                  <a:pt x="1771059" y="499795"/>
                  <a:pt x="1771047" y="721381"/>
                </a:cubicBezTo>
                <a:cubicBezTo>
                  <a:pt x="1771035" y="942967"/>
                  <a:pt x="1758638" y="1064270"/>
                  <a:pt x="1771047" y="1171069"/>
                </a:cubicBezTo>
                <a:cubicBezTo>
                  <a:pt x="1776614" y="1285155"/>
                  <a:pt x="1685611" y="1415800"/>
                  <a:pt x="1536828" y="1405288"/>
                </a:cubicBezTo>
                <a:cubicBezTo>
                  <a:pt x="1348119" y="1377566"/>
                  <a:pt x="1079708" y="1431694"/>
                  <a:pt x="924602" y="1405288"/>
                </a:cubicBezTo>
                <a:cubicBezTo>
                  <a:pt x="769496" y="1378882"/>
                  <a:pt x="381115" y="1387846"/>
                  <a:pt x="234219" y="1405288"/>
                </a:cubicBezTo>
                <a:cubicBezTo>
                  <a:pt x="101711" y="1435608"/>
                  <a:pt x="12142" y="1322676"/>
                  <a:pt x="0" y="1171069"/>
                </a:cubicBezTo>
                <a:cubicBezTo>
                  <a:pt x="-12407" y="978511"/>
                  <a:pt x="-13423" y="921947"/>
                  <a:pt x="0" y="712013"/>
                </a:cubicBezTo>
                <a:cubicBezTo>
                  <a:pt x="13423" y="502079"/>
                  <a:pt x="5450" y="399253"/>
                  <a:pt x="0" y="234219"/>
                </a:cubicBezTo>
                <a:close/>
              </a:path>
            </a:pathLst>
          </a:custGeom>
          <a:solidFill>
            <a:schemeClr val="bg1"/>
          </a:solid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sp>
        <p:nvSpPr>
          <p:cNvPr id="12" name="Rectangle: Rounded Corners 11">
            <a:extLst>
              <a:ext uri="{FF2B5EF4-FFF2-40B4-BE49-F238E27FC236}">
                <a16:creationId xmlns:a16="http://schemas.microsoft.com/office/drawing/2014/main" id="{6D3F6AF2-4A63-5142-3450-84A985DC8131}"/>
              </a:ext>
            </a:extLst>
          </p:cNvPr>
          <p:cNvSpPr/>
          <p:nvPr/>
        </p:nvSpPr>
        <p:spPr>
          <a:xfrm>
            <a:off x="9234343" y="4000981"/>
            <a:ext cx="1771047" cy="1405288"/>
          </a:xfrm>
          <a:custGeom>
            <a:avLst/>
            <a:gdLst>
              <a:gd name="connsiteX0" fmla="*/ 0 w 1771047"/>
              <a:gd name="connsiteY0" fmla="*/ 234219 h 1405288"/>
              <a:gd name="connsiteX1" fmla="*/ 234219 w 1771047"/>
              <a:gd name="connsiteY1" fmla="*/ 0 h 1405288"/>
              <a:gd name="connsiteX2" fmla="*/ 911576 w 1771047"/>
              <a:gd name="connsiteY2" fmla="*/ 0 h 1405288"/>
              <a:gd name="connsiteX3" fmla="*/ 1536828 w 1771047"/>
              <a:gd name="connsiteY3" fmla="*/ 0 h 1405288"/>
              <a:gd name="connsiteX4" fmla="*/ 1771047 w 1771047"/>
              <a:gd name="connsiteY4" fmla="*/ 234219 h 1405288"/>
              <a:gd name="connsiteX5" fmla="*/ 1771047 w 1771047"/>
              <a:gd name="connsiteY5" fmla="*/ 721381 h 1405288"/>
              <a:gd name="connsiteX6" fmla="*/ 1771047 w 1771047"/>
              <a:gd name="connsiteY6" fmla="*/ 1171069 h 1405288"/>
              <a:gd name="connsiteX7" fmla="*/ 1536828 w 1771047"/>
              <a:gd name="connsiteY7" fmla="*/ 1405288 h 1405288"/>
              <a:gd name="connsiteX8" fmla="*/ 911576 w 1771047"/>
              <a:gd name="connsiteY8" fmla="*/ 1405288 h 1405288"/>
              <a:gd name="connsiteX9" fmla="*/ 234219 w 1771047"/>
              <a:gd name="connsiteY9" fmla="*/ 1405288 h 1405288"/>
              <a:gd name="connsiteX10" fmla="*/ 0 w 1771047"/>
              <a:gd name="connsiteY10" fmla="*/ 1171069 h 1405288"/>
              <a:gd name="connsiteX11" fmla="*/ 0 w 1771047"/>
              <a:gd name="connsiteY11" fmla="*/ 730750 h 1405288"/>
              <a:gd name="connsiteX12" fmla="*/ 0 w 1771047"/>
              <a:gd name="connsiteY12" fmla="*/ 234219 h 140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1047" h="1405288" fill="none" extrusionOk="0">
                <a:moveTo>
                  <a:pt x="0" y="234219"/>
                </a:moveTo>
                <a:cubicBezTo>
                  <a:pt x="-3912" y="85619"/>
                  <a:pt x="81132" y="11277"/>
                  <a:pt x="234219" y="0"/>
                </a:cubicBezTo>
                <a:cubicBezTo>
                  <a:pt x="469640" y="10527"/>
                  <a:pt x="665176" y="18992"/>
                  <a:pt x="911576" y="0"/>
                </a:cubicBezTo>
                <a:cubicBezTo>
                  <a:pt x="1157976" y="-18992"/>
                  <a:pt x="1410945" y="26024"/>
                  <a:pt x="1536828" y="0"/>
                </a:cubicBezTo>
                <a:cubicBezTo>
                  <a:pt x="1682251" y="8162"/>
                  <a:pt x="1764239" y="109851"/>
                  <a:pt x="1771047" y="234219"/>
                </a:cubicBezTo>
                <a:cubicBezTo>
                  <a:pt x="1793830" y="455805"/>
                  <a:pt x="1754765" y="543461"/>
                  <a:pt x="1771047" y="721381"/>
                </a:cubicBezTo>
                <a:cubicBezTo>
                  <a:pt x="1787329" y="899301"/>
                  <a:pt x="1757328" y="1067901"/>
                  <a:pt x="1771047" y="1171069"/>
                </a:cubicBezTo>
                <a:cubicBezTo>
                  <a:pt x="1784072" y="1304334"/>
                  <a:pt x="1691055" y="1395831"/>
                  <a:pt x="1536828" y="1405288"/>
                </a:cubicBezTo>
                <a:cubicBezTo>
                  <a:pt x="1300526" y="1431264"/>
                  <a:pt x="1198961" y="1419697"/>
                  <a:pt x="911576" y="1405288"/>
                </a:cubicBezTo>
                <a:cubicBezTo>
                  <a:pt x="624191" y="1390879"/>
                  <a:pt x="450548" y="1414214"/>
                  <a:pt x="234219" y="1405288"/>
                </a:cubicBezTo>
                <a:cubicBezTo>
                  <a:pt x="130410" y="1393806"/>
                  <a:pt x="9184" y="1313764"/>
                  <a:pt x="0" y="1171069"/>
                </a:cubicBezTo>
                <a:cubicBezTo>
                  <a:pt x="-11822" y="1051746"/>
                  <a:pt x="-20851" y="884616"/>
                  <a:pt x="0" y="730750"/>
                </a:cubicBezTo>
                <a:cubicBezTo>
                  <a:pt x="20851" y="576884"/>
                  <a:pt x="14580" y="377830"/>
                  <a:pt x="0" y="234219"/>
                </a:cubicBezTo>
                <a:close/>
              </a:path>
              <a:path w="1771047" h="1405288" stroke="0" extrusionOk="0">
                <a:moveTo>
                  <a:pt x="0" y="234219"/>
                </a:moveTo>
                <a:cubicBezTo>
                  <a:pt x="-4730" y="77350"/>
                  <a:pt x="103705" y="-4670"/>
                  <a:pt x="234219" y="0"/>
                </a:cubicBezTo>
                <a:cubicBezTo>
                  <a:pt x="530120" y="31092"/>
                  <a:pt x="592506" y="-18190"/>
                  <a:pt x="859471" y="0"/>
                </a:cubicBezTo>
                <a:cubicBezTo>
                  <a:pt x="1126436" y="18190"/>
                  <a:pt x="1293548" y="-29177"/>
                  <a:pt x="1536828" y="0"/>
                </a:cubicBezTo>
                <a:cubicBezTo>
                  <a:pt x="1670311" y="8659"/>
                  <a:pt x="1770158" y="124156"/>
                  <a:pt x="1771047" y="234219"/>
                </a:cubicBezTo>
                <a:cubicBezTo>
                  <a:pt x="1786101" y="344750"/>
                  <a:pt x="1771059" y="499795"/>
                  <a:pt x="1771047" y="721381"/>
                </a:cubicBezTo>
                <a:cubicBezTo>
                  <a:pt x="1771035" y="942967"/>
                  <a:pt x="1758638" y="1064270"/>
                  <a:pt x="1771047" y="1171069"/>
                </a:cubicBezTo>
                <a:cubicBezTo>
                  <a:pt x="1776614" y="1285155"/>
                  <a:pt x="1685611" y="1415800"/>
                  <a:pt x="1536828" y="1405288"/>
                </a:cubicBezTo>
                <a:cubicBezTo>
                  <a:pt x="1348119" y="1377566"/>
                  <a:pt x="1079708" y="1431694"/>
                  <a:pt x="924602" y="1405288"/>
                </a:cubicBezTo>
                <a:cubicBezTo>
                  <a:pt x="769496" y="1378882"/>
                  <a:pt x="381115" y="1387846"/>
                  <a:pt x="234219" y="1405288"/>
                </a:cubicBezTo>
                <a:cubicBezTo>
                  <a:pt x="101711" y="1435608"/>
                  <a:pt x="12142" y="1322676"/>
                  <a:pt x="0" y="1171069"/>
                </a:cubicBezTo>
                <a:cubicBezTo>
                  <a:pt x="-12407" y="978511"/>
                  <a:pt x="-13423" y="921947"/>
                  <a:pt x="0" y="712013"/>
                </a:cubicBezTo>
                <a:cubicBezTo>
                  <a:pt x="13423" y="502079"/>
                  <a:pt x="5450" y="399253"/>
                  <a:pt x="0" y="234219"/>
                </a:cubicBezTo>
                <a:close/>
              </a:path>
            </a:pathLst>
          </a:custGeom>
          <a:solidFill>
            <a:schemeClr val="bg1"/>
          </a:solid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grpSp>
        <p:nvGrpSpPr>
          <p:cNvPr id="13" name="Group 12">
            <a:extLst>
              <a:ext uri="{FF2B5EF4-FFF2-40B4-BE49-F238E27FC236}">
                <a16:creationId xmlns:a16="http://schemas.microsoft.com/office/drawing/2014/main" id="{3957673E-315B-9427-3E15-82DCD66525B3}"/>
              </a:ext>
            </a:extLst>
          </p:cNvPr>
          <p:cNvGrpSpPr/>
          <p:nvPr/>
        </p:nvGrpSpPr>
        <p:grpSpPr>
          <a:xfrm>
            <a:off x="5698127" y="1823651"/>
            <a:ext cx="2381347" cy="1964720"/>
            <a:chOff x="5698127" y="1790033"/>
            <a:chExt cx="2381347" cy="1964720"/>
          </a:xfrm>
        </p:grpSpPr>
        <p:sp>
          <p:nvSpPr>
            <p:cNvPr id="14" name="Title 3">
              <a:extLst>
                <a:ext uri="{FF2B5EF4-FFF2-40B4-BE49-F238E27FC236}">
                  <a16:creationId xmlns:a16="http://schemas.microsoft.com/office/drawing/2014/main" id="{3E59154F-E803-DB56-B98E-184668E1B69E}"/>
                </a:ext>
              </a:extLst>
            </p:cNvPr>
            <p:cNvSpPr txBox="1">
              <a:spLocks/>
            </p:cNvSpPr>
            <p:nvPr/>
          </p:nvSpPr>
          <p:spPr>
            <a:xfrm>
              <a:off x="5698127" y="3115205"/>
              <a:ext cx="2381347"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1700" dirty="0">
                  <a:solidFill>
                    <a:schemeClr val="bg1"/>
                  </a:solidFill>
                  <a:latin typeface="Lato"/>
                  <a:ea typeface="Lato"/>
                  <a:cs typeface="Lato"/>
                </a:rPr>
                <a:t>Close your camera </a:t>
              </a:r>
              <a:r>
                <a:rPr lang="en-GB" sz="1700" b="0" dirty="0">
                  <a:solidFill>
                    <a:schemeClr val="bg1"/>
                  </a:solidFill>
                  <a:latin typeface="Lato"/>
                  <a:ea typeface="Lato"/>
                  <a:cs typeface="Lato"/>
                </a:rPr>
                <a:t>if you don’t speak.</a:t>
              </a:r>
            </a:p>
          </p:txBody>
        </p:sp>
        <p:pic>
          <p:nvPicPr>
            <p:cNvPr id="15" name="Graphic 14" descr="Camera outline">
              <a:extLst>
                <a:ext uri="{FF2B5EF4-FFF2-40B4-BE49-F238E27FC236}">
                  <a16:creationId xmlns:a16="http://schemas.microsoft.com/office/drawing/2014/main" id="{014448AB-05DF-98EC-2709-90F79A8454C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25393" y="1790033"/>
              <a:ext cx="1025933" cy="1025933"/>
            </a:xfrm>
            <a:prstGeom prst="rect">
              <a:avLst/>
            </a:prstGeom>
          </p:spPr>
        </p:pic>
      </p:grpSp>
      <p:grpSp>
        <p:nvGrpSpPr>
          <p:cNvPr id="16" name="Group 15">
            <a:extLst>
              <a:ext uri="{FF2B5EF4-FFF2-40B4-BE49-F238E27FC236}">
                <a16:creationId xmlns:a16="http://schemas.microsoft.com/office/drawing/2014/main" id="{A668C91A-6EBC-69B3-8029-C0998A8FA9DD}"/>
              </a:ext>
            </a:extLst>
          </p:cNvPr>
          <p:cNvGrpSpPr/>
          <p:nvPr/>
        </p:nvGrpSpPr>
        <p:grpSpPr>
          <a:xfrm>
            <a:off x="9056783" y="1823463"/>
            <a:ext cx="2126163" cy="1964065"/>
            <a:chOff x="9056783" y="1823463"/>
            <a:chExt cx="2126163" cy="1964065"/>
          </a:xfrm>
        </p:grpSpPr>
        <p:sp>
          <p:nvSpPr>
            <p:cNvPr id="17" name="Title 3">
              <a:extLst>
                <a:ext uri="{FF2B5EF4-FFF2-40B4-BE49-F238E27FC236}">
                  <a16:creationId xmlns:a16="http://schemas.microsoft.com/office/drawing/2014/main" id="{B8017FE7-BDD2-4107-1A8A-7326F288C83F}"/>
                </a:ext>
              </a:extLst>
            </p:cNvPr>
            <p:cNvSpPr txBox="1">
              <a:spLocks/>
            </p:cNvSpPr>
            <p:nvPr/>
          </p:nvSpPr>
          <p:spPr>
            <a:xfrm>
              <a:off x="9056783" y="3147980"/>
              <a:ext cx="2126163"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1700">
                  <a:solidFill>
                    <a:schemeClr val="bg1"/>
                  </a:solidFill>
                  <a:latin typeface="Lato"/>
                  <a:ea typeface="Lato"/>
                  <a:cs typeface="Lato"/>
                </a:rPr>
                <a:t>Mute yourself </a:t>
              </a:r>
              <a:r>
                <a:rPr lang="en-GB" sz="1700" b="0">
                  <a:solidFill>
                    <a:schemeClr val="bg1"/>
                  </a:solidFill>
                  <a:latin typeface="Lato"/>
                  <a:ea typeface="Lato"/>
                  <a:cs typeface="Lato"/>
                </a:rPr>
                <a:t>when not talking. </a:t>
              </a:r>
              <a:r>
                <a:rPr lang="en-GB" sz="1700">
                  <a:solidFill>
                    <a:schemeClr val="bg1"/>
                  </a:solidFill>
                  <a:latin typeface="Lato"/>
                  <a:ea typeface="Lato"/>
                  <a:cs typeface="Lato"/>
                </a:rPr>
                <a:t> </a:t>
              </a:r>
            </a:p>
          </p:txBody>
        </p:sp>
        <p:pic>
          <p:nvPicPr>
            <p:cNvPr id="18" name="Graphic 17" descr="Mute speaker outline">
              <a:extLst>
                <a:ext uri="{FF2B5EF4-FFF2-40B4-BE49-F238E27FC236}">
                  <a16:creationId xmlns:a16="http://schemas.microsoft.com/office/drawing/2014/main" id="{44893879-020D-5F01-79B2-9D95C86BB72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01164" y="1823463"/>
              <a:ext cx="992503" cy="992503"/>
            </a:xfrm>
            <a:prstGeom prst="rect">
              <a:avLst/>
            </a:prstGeom>
          </p:spPr>
        </p:pic>
      </p:grpSp>
      <p:sp>
        <p:nvSpPr>
          <p:cNvPr id="20" name="Title 3">
            <a:extLst>
              <a:ext uri="{FF2B5EF4-FFF2-40B4-BE49-F238E27FC236}">
                <a16:creationId xmlns:a16="http://schemas.microsoft.com/office/drawing/2014/main" id="{8C26ACB7-3633-E87E-6C25-3DD54CED0EF1}"/>
              </a:ext>
            </a:extLst>
          </p:cNvPr>
          <p:cNvSpPr txBox="1">
            <a:spLocks/>
          </p:cNvSpPr>
          <p:nvPr/>
        </p:nvSpPr>
        <p:spPr>
          <a:xfrm>
            <a:off x="5855388" y="5496180"/>
            <a:ext cx="2126163"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1700" dirty="0">
                <a:solidFill>
                  <a:schemeClr val="bg1"/>
                </a:solidFill>
                <a:latin typeface="Lato"/>
                <a:ea typeface="Lato"/>
                <a:cs typeface="Lato"/>
              </a:rPr>
              <a:t>Interrupt me to ask </a:t>
            </a:r>
            <a:r>
              <a:rPr lang="en-GB" sz="1700" b="0" dirty="0">
                <a:solidFill>
                  <a:schemeClr val="bg1"/>
                </a:solidFill>
                <a:latin typeface="Lato"/>
                <a:ea typeface="Lato"/>
                <a:cs typeface="Lato"/>
              </a:rPr>
              <a:t>questions!</a:t>
            </a:r>
          </a:p>
        </p:txBody>
      </p:sp>
      <p:sp>
        <p:nvSpPr>
          <p:cNvPr id="23" name="Title 3">
            <a:extLst>
              <a:ext uri="{FF2B5EF4-FFF2-40B4-BE49-F238E27FC236}">
                <a16:creationId xmlns:a16="http://schemas.microsoft.com/office/drawing/2014/main" id="{5EAD9D9F-5230-C875-EFFE-83162DA20DAA}"/>
              </a:ext>
            </a:extLst>
          </p:cNvPr>
          <p:cNvSpPr txBox="1">
            <a:spLocks/>
          </p:cNvSpPr>
          <p:nvPr/>
        </p:nvSpPr>
        <p:spPr>
          <a:xfrm>
            <a:off x="9056783" y="5496180"/>
            <a:ext cx="2126163"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1700" b="0" dirty="0">
                <a:solidFill>
                  <a:schemeClr val="bg1"/>
                </a:solidFill>
                <a:latin typeface="Lato"/>
                <a:ea typeface="Lato"/>
                <a:cs typeface="Lato"/>
              </a:rPr>
              <a:t>The session will be </a:t>
            </a:r>
            <a:r>
              <a:rPr lang="en-GB" sz="1700" dirty="0">
                <a:solidFill>
                  <a:schemeClr val="bg1"/>
                </a:solidFill>
                <a:latin typeface="Lato"/>
                <a:ea typeface="Lato"/>
                <a:cs typeface="Lato"/>
              </a:rPr>
              <a:t>RECORDED</a:t>
            </a:r>
            <a:r>
              <a:rPr lang="en-GB" sz="1700" b="0" dirty="0">
                <a:solidFill>
                  <a:schemeClr val="bg1"/>
                </a:solidFill>
                <a:latin typeface="Lato"/>
                <a:ea typeface="Lato"/>
                <a:cs typeface="Lato"/>
              </a:rPr>
              <a:t>. </a:t>
            </a:r>
          </a:p>
        </p:txBody>
      </p:sp>
      <p:pic>
        <p:nvPicPr>
          <p:cNvPr id="28" name="Graphic 27" descr="Clapper board outline">
            <a:extLst>
              <a:ext uri="{FF2B5EF4-FFF2-40B4-BE49-F238E27FC236}">
                <a16:creationId xmlns:a16="http://schemas.microsoft.com/office/drawing/2014/main" id="{52E2F93D-2CF7-28FF-2DEA-C7668E2A277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562179" y="4184614"/>
            <a:ext cx="1031003" cy="1031003"/>
          </a:xfrm>
          <a:prstGeom prst="rect">
            <a:avLst/>
          </a:prstGeom>
        </p:spPr>
      </p:pic>
      <p:pic>
        <p:nvPicPr>
          <p:cNvPr id="8" name="Graphic 7" descr="Marketing outline">
            <a:extLst>
              <a:ext uri="{FF2B5EF4-FFF2-40B4-BE49-F238E27FC236}">
                <a16:creationId xmlns:a16="http://schemas.microsoft.com/office/drawing/2014/main" id="{0E899221-EE40-5425-1403-D5D41C9B8B8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11667" y="4135079"/>
            <a:ext cx="1194198" cy="1194198"/>
          </a:xfrm>
          <a:prstGeom prst="rect">
            <a:avLst/>
          </a:prstGeom>
        </p:spPr>
      </p:pic>
    </p:spTree>
    <p:extLst>
      <p:ext uri="{BB962C8B-B14F-4D97-AF65-F5344CB8AC3E}">
        <p14:creationId xmlns:p14="http://schemas.microsoft.com/office/powerpoint/2010/main" val="19668895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1B62BFB-AF51-862C-0CFE-6C3775B67099}"/>
              </a:ext>
            </a:extLst>
          </p:cNvPr>
          <p:cNvSpPr txBox="1"/>
          <p:nvPr/>
        </p:nvSpPr>
        <p:spPr>
          <a:xfrm>
            <a:off x="527716" y="256461"/>
            <a:ext cx="11136575" cy="646331"/>
          </a:xfrm>
          <a:custGeom>
            <a:avLst/>
            <a:gdLst>
              <a:gd name="connsiteX0" fmla="*/ 0 w 11136575"/>
              <a:gd name="connsiteY0" fmla="*/ 0 h 646331"/>
              <a:gd name="connsiteX1" fmla="*/ 918767 w 11136575"/>
              <a:gd name="connsiteY1" fmla="*/ 0 h 646331"/>
              <a:gd name="connsiteX2" fmla="*/ 1614803 w 11136575"/>
              <a:gd name="connsiteY2" fmla="*/ 0 h 646331"/>
              <a:gd name="connsiteX3" fmla="*/ 2088108 w 11136575"/>
              <a:gd name="connsiteY3" fmla="*/ 0 h 646331"/>
              <a:gd name="connsiteX4" fmla="*/ 2784144 w 11136575"/>
              <a:gd name="connsiteY4" fmla="*/ 0 h 646331"/>
              <a:gd name="connsiteX5" fmla="*/ 3480180 w 11136575"/>
              <a:gd name="connsiteY5" fmla="*/ 0 h 646331"/>
              <a:gd name="connsiteX6" fmla="*/ 3953484 w 11136575"/>
              <a:gd name="connsiteY6" fmla="*/ 0 h 646331"/>
              <a:gd name="connsiteX7" fmla="*/ 4872252 w 11136575"/>
              <a:gd name="connsiteY7" fmla="*/ 0 h 646331"/>
              <a:gd name="connsiteX8" fmla="*/ 5568288 w 11136575"/>
              <a:gd name="connsiteY8" fmla="*/ 0 h 646331"/>
              <a:gd name="connsiteX9" fmla="*/ 6487055 w 11136575"/>
              <a:gd name="connsiteY9" fmla="*/ 0 h 646331"/>
              <a:gd name="connsiteX10" fmla="*/ 7071725 w 11136575"/>
              <a:gd name="connsiteY10" fmla="*/ 0 h 646331"/>
              <a:gd name="connsiteX11" fmla="*/ 7767761 w 11136575"/>
              <a:gd name="connsiteY11" fmla="*/ 0 h 646331"/>
              <a:gd name="connsiteX12" fmla="*/ 8575163 w 11136575"/>
              <a:gd name="connsiteY12" fmla="*/ 0 h 646331"/>
              <a:gd name="connsiteX13" fmla="*/ 9382564 w 11136575"/>
              <a:gd name="connsiteY13" fmla="*/ 0 h 646331"/>
              <a:gd name="connsiteX14" fmla="*/ 10078600 w 11136575"/>
              <a:gd name="connsiteY14" fmla="*/ 0 h 646331"/>
              <a:gd name="connsiteX15" fmla="*/ 11136575 w 11136575"/>
              <a:gd name="connsiteY15" fmla="*/ 0 h 646331"/>
              <a:gd name="connsiteX16" fmla="*/ 11136575 w 11136575"/>
              <a:gd name="connsiteY16" fmla="*/ 646331 h 646331"/>
              <a:gd name="connsiteX17" fmla="*/ 10329173 w 11136575"/>
              <a:gd name="connsiteY17" fmla="*/ 646331 h 646331"/>
              <a:gd name="connsiteX18" fmla="*/ 9967235 w 11136575"/>
              <a:gd name="connsiteY18" fmla="*/ 646331 h 646331"/>
              <a:gd name="connsiteX19" fmla="*/ 9382564 w 11136575"/>
              <a:gd name="connsiteY19" fmla="*/ 646331 h 646331"/>
              <a:gd name="connsiteX20" fmla="*/ 8575163 w 11136575"/>
              <a:gd name="connsiteY20" fmla="*/ 646331 h 646331"/>
              <a:gd name="connsiteX21" fmla="*/ 7656395 w 11136575"/>
              <a:gd name="connsiteY21" fmla="*/ 646331 h 646331"/>
              <a:gd name="connsiteX22" fmla="*/ 6737628 w 11136575"/>
              <a:gd name="connsiteY22" fmla="*/ 646331 h 646331"/>
              <a:gd name="connsiteX23" fmla="*/ 6152958 w 11136575"/>
              <a:gd name="connsiteY23" fmla="*/ 646331 h 646331"/>
              <a:gd name="connsiteX24" fmla="*/ 5568288 w 11136575"/>
              <a:gd name="connsiteY24" fmla="*/ 646331 h 646331"/>
              <a:gd name="connsiteX25" fmla="*/ 5094983 w 11136575"/>
              <a:gd name="connsiteY25" fmla="*/ 646331 h 646331"/>
              <a:gd name="connsiteX26" fmla="*/ 4398947 w 11136575"/>
              <a:gd name="connsiteY26" fmla="*/ 646331 h 646331"/>
              <a:gd name="connsiteX27" fmla="*/ 3814277 w 11136575"/>
              <a:gd name="connsiteY27" fmla="*/ 646331 h 646331"/>
              <a:gd name="connsiteX28" fmla="*/ 3452338 w 11136575"/>
              <a:gd name="connsiteY28" fmla="*/ 646331 h 646331"/>
              <a:gd name="connsiteX29" fmla="*/ 2867668 w 11136575"/>
              <a:gd name="connsiteY29" fmla="*/ 646331 h 646331"/>
              <a:gd name="connsiteX30" fmla="*/ 2282998 w 11136575"/>
              <a:gd name="connsiteY30" fmla="*/ 646331 h 646331"/>
              <a:gd name="connsiteX31" fmla="*/ 1921059 w 11136575"/>
              <a:gd name="connsiteY31" fmla="*/ 646331 h 646331"/>
              <a:gd name="connsiteX32" fmla="*/ 1113658 w 11136575"/>
              <a:gd name="connsiteY32" fmla="*/ 646331 h 646331"/>
              <a:gd name="connsiteX33" fmla="*/ 0 w 11136575"/>
              <a:gd name="connsiteY33" fmla="*/ 646331 h 646331"/>
              <a:gd name="connsiteX34" fmla="*/ 0 w 11136575"/>
              <a:gd name="connsiteY34" fmla="*/ 0 h 64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136575" h="646331" fill="none" extrusionOk="0">
                <a:moveTo>
                  <a:pt x="0" y="0"/>
                </a:moveTo>
                <a:cubicBezTo>
                  <a:pt x="436906" y="-42258"/>
                  <a:pt x="494745" y="-33017"/>
                  <a:pt x="918767" y="0"/>
                </a:cubicBezTo>
                <a:cubicBezTo>
                  <a:pt x="1342789" y="33017"/>
                  <a:pt x="1358088" y="9096"/>
                  <a:pt x="1614803" y="0"/>
                </a:cubicBezTo>
                <a:cubicBezTo>
                  <a:pt x="1871518" y="-9096"/>
                  <a:pt x="1965598" y="15884"/>
                  <a:pt x="2088108" y="0"/>
                </a:cubicBezTo>
                <a:cubicBezTo>
                  <a:pt x="2210618" y="-15884"/>
                  <a:pt x="2480755" y="33958"/>
                  <a:pt x="2784144" y="0"/>
                </a:cubicBezTo>
                <a:cubicBezTo>
                  <a:pt x="3087533" y="-33958"/>
                  <a:pt x="3293587" y="-8661"/>
                  <a:pt x="3480180" y="0"/>
                </a:cubicBezTo>
                <a:cubicBezTo>
                  <a:pt x="3666773" y="8661"/>
                  <a:pt x="3835750" y="7302"/>
                  <a:pt x="3953484" y="0"/>
                </a:cubicBezTo>
                <a:cubicBezTo>
                  <a:pt x="4071218" y="-7302"/>
                  <a:pt x="4584873" y="5870"/>
                  <a:pt x="4872252" y="0"/>
                </a:cubicBezTo>
                <a:cubicBezTo>
                  <a:pt x="5159631" y="-5870"/>
                  <a:pt x="5353839" y="-31833"/>
                  <a:pt x="5568288" y="0"/>
                </a:cubicBezTo>
                <a:cubicBezTo>
                  <a:pt x="5782737" y="31833"/>
                  <a:pt x="6216851" y="26844"/>
                  <a:pt x="6487055" y="0"/>
                </a:cubicBezTo>
                <a:cubicBezTo>
                  <a:pt x="6757259" y="-26844"/>
                  <a:pt x="6793967" y="-4536"/>
                  <a:pt x="7071725" y="0"/>
                </a:cubicBezTo>
                <a:cubicBezTo>
                  <a:pt x="7349483" y="4536"/>
                  <a:pt x="7569789" y="-21887"/>
                  <a:pt x="7767761" y="0"/>
                </a:cubicBezTo>
                <a:cubicBezTo>
                  <a:pt x="7965733" y="21887"/>
                  <a:pt x="8345590" y="543"/>
                  <a:pt x="8575163" y="0"/>
                </a:cubicBezTo>
                <a:cubicBezTo>
                  <a:pt x="8804736" y="-543"/>
                  <a:pt x="9206981" y="-27508"/>
                  <a:pt x="9382564" y="0"/>
                </a:cubicBezTo>
                <a:cubicBezTo>
                  <a:pt x="9558147" y="27508"/>
                  <a:pt x="9815573" y="17044"/>
                  <a:pt x="10078600" y="0"/>
                </a:cubicBezTo>
                <a:cubicBezTo>
                  <a:pt x="10341627" y="-17044"/>
                  <a:pt x="10833628" y="-12859"/>
                  <a:pt x="11136575" y="0"/>
                </a:cubicBezTo>
                <a:cubicBezTo>
                  <a:pt x="11113739" y="209543"/>
                  <a:pt x="11156614" y="500580"/>
                  <a:pt x="11136575" y="646331"/>
                </a:cubicBezTo>
                <a:cubicBezTo>
                  <a:pt x="10815736" y="619481"/>
                  <a:pt x="10548370" y="675577"/>
                  <a:pt x="10329173" y="646331"/>
                </a:cubicBezTo>
                <a:cubicBezTo>
                  <a:pt x="10109976" y="617085"/>
                  <a:pt x="10141603" y="661123"/>
                  <a:pt x="9967235" y="646331"/>
                </a:cubicBezTo>
                <a:cubicBezTo>
                  <a:pt x="9792867" y="631539"/>
                  <a:pt x="9593027" y="657746"/>
                  <a:pt x="9382564" y="646331"/>
                </a:cubicBezTo>
                <a:cubicBezTo>
                  <a:pt x="9172101" y="634916"/>
                  <a:pt x="8776486" y="610333"/>
                  <a:pt x="8575163" y="646331"/>
                </a:cubicBezTo>
                <a:cubicBezTo>
                  <a:pt x="8373840" y="682329"/>
                  <a:pt x="7900966" y="691770"/>
                  <a:pt x="7656395" y="646331"/>
                </a:cubicBezTo>
                <a:cubicBezTo>
                  <a:pt x="7411824" y="600892"/>
                  <a:pt x="6974701" y="648576"/>
                  <a:pt x="6737628" y="646331"/>
                </a:cubicBezTo>
                <a:cubicBezTo>
                  <a:pt x="6500555" y="644086"/>
                  <a:pt x="6285884" y="646145"/>
                  <a:pt x="6152958" y="646331"/>
                </a:cubicBezTo>
                <a:cubicBezTo>
                  <a:pt x="6020032" y="646518"/>
                  <a:pt x="5790320" y="665695"/>
                  <a:pt x="5568288" y="646331"/>
                </a:cubicBezTo>
                <a:cubicBezTo>
                  <a:pt x="5346256" y="626968"/>
                  <a:pt x="5308879" y="661507"/>
                  <a:pt x="5094983" y="646331"/>
                </a:cubicBezTo>
                <a:cubicBezTo>
                  <a:pt x="4881087" y="631155"/>
                  <a:pt x="4685749" y="650385"/>
                  <a:pt x="4398947" y="646331"/>
                </a:cubicBezTo>
                <a:cubicBezTo>
                  <a:pt x="4112145" y="642277"/>
                  <a:pt x="3940675" y="656431"/>
                  <a:pt x="3814277" y="646331"/>
                </a:cubicBezTo>
                <a:cubicBezTo>
                  <a:pt x="3687879" y="636232"/>
                  <a:pt x="3546589" y="650061"/>
                  <a:pt x="3452338" y="646331"/>
                </a:cubicBezTo>
                <a:cubicBezTo>
                  <a:pt x="3358087" y="642601"/>
                  <a:pt x="3099863" y="667370"/>
                  <a:pt x="2867668" y="646331"/>
                </a:cubicBezTo>
                <a:cubicBezTo>
                  <a:pt x="2635473" y="625293"/>
                  <a:pt x="2403087" y="630140"/>
                  <a:pt x="2282998" y="646331"/>
                </a:cubicBezTo>
                <a:cubicBezTo>
                  <a:pt x="2162909" y="662523"/>
                  <a:pt x="2088843" y="631433"/>
                  <a:pt x="1921059" y="646331"/>
                </a:cubicBezTo>
                <a:cubicBezTo>
                  <a:pt x="1753275" y="661229"/>
                  <a:pt x="1467092" y="637683"/>
                  <a:pt x="1113658" y="646331"/>
                </a:cubicBezTo>
                <a:cubicBezTo>
                  <a:pt x="760224" y="654979"/>
                  <a:pt x="492657" y="684481"/>
                  <a:pt x="0" y="646331"/>
                </a:cubicBezTo>
                <a:cubicBezTo>
                  <a:pt x="10142" y="377860"/>
                  <a:pt x="27494" y="265632"/>
                  <a:pt x="0" y="0"/>
                </a:cubicBezTo>
                <a:close/>
              </a:path>
              <a:path w="11136575" h="646331" stroke="0" extrusionOk="0">
                <a:moveTo>
                  <a:pt x="0" y="0"/>
                </a:moveTo>
                <a:cubicBezTo>
                  <a:pt x="97463" y="-2080"/>
                  <a:pt x="289213" y="-14592"/>
                  <a:pt x="473304" y="0"/>
                </a:cubicBezTo>
                <a:cubicBezTo>
                  <a:pt x="657395" y="14592"/>
                  <a:pt x="664495" y="-2997"/>
                  <a:pt x="835243" y="0"/>
                </a:cubicBezTo>
                <a:cubicBezTo>
                  <a:pt x="1005991" y="2997"/>
                  <a:pt x="1301605" y="-13559"/>
                  <a:pt x="1419913" y="0"/>
                </a:cubicBezTo>
                <a:cubicBezTo>
                  <a:pt x="1538221" y="13559"/>
                  <a:pt x="2008262" y="-7576"/>
                  <a:pt x="2338681" y="0"/>
                </a:cubicBezTo>
                <a:cubicBezTo>
                  <a:pt x="2669100" y="7576"/>
                  <a:pt x="2692408" y="1789"/>
                  <a:pt x="3034717" y="0"/>
                </a:cubicBezTo>
                <a:cubicBezTo>
                  <a:pt x="3377026" y="-1789"/>
                  <a:pt x="3317730" y="-6298"/>
                  <a:pt x="3396655" y="0"/>
                </a:cubicBezTo>
                <a:cubicBezTo>
                  <a:pt x="3475580" y="6298"/>
                  <a:pt x="3925743" y="-16630"/>
                  <a:pt x="4092691" y="0"/>
                </a:cubicBezTo>
                <a:cubicBezTo>
                  <a:pt x="4259639" y="16630"/>
                  <a:pt x="4552080" y="26098"/>
                  <a:pt x="4900093" y="0"/>
                </a:cubicBezTo>
                <a:cubicBezTo>
                  <a:pt x="5248106" y="-26098"/>
                  <a:pt x="5137863" y="-7106"/>
                  <a:pt x="5262032" y="0"/>
                </a:cubicBezTo>
                <a:cubicBezTo>
                  <a:pt x="5386201" y="7106"/>
                  <a:pt x="5944481" y="-31384"/>
                  <a:pt x="6180799" y="0"/>
                </a:cubicBezTo>
                <a:cubicBezTo>
                  <a:pt x="6417117" y="31384"/>
                  <a:pt x="6819633" y="-35458"/>
                  <a:pt x="6988201" y="0"/>
                </a:cubicBezTo>
                <a:cubicBezTo>
                  <a:pt x="7156769" y="35458"/>
                  <a:pt x="7249045" y="3498"/>
                  <a:pt x="7350140" y="0"/>
                </a:cubicBezTo>
                <a:cubicBezTo>
                  <a:pt x="7451235" y="-3498"/>
                  <a:pt x="7647012" y="-12614"/>
                  <a:pt x="7934810" y="0"/>
                </a:cubicBezTo>
                <a:cubicBezTo>
                  <a:pt x="8222608" y="12614"/>
                  <a:pt x="8307551" y="-29040"/>
                  <a:pt x="8519480" y="0"/>
                </a:cubicBezTo>
                <a:cubicBezTo>
                  <a:pt x="8731409" y="29040"/>
                  <a:pt x="8831527" y="-18293"/>
                  <a:pt x="8992784" y="0"/>
                </a:cubicBezTo>
                <a:cubicBezTo>
                  <a:pt x="9154041" y="18293"/>
                  <a:pt x="9300057" y="-13071"/>
                  <a:pt x="9466089" y="0"/>
                </a:cubicBezTo>
                <a:cubicBezTo>
                  <a:pt x="9632121" y="13071"/>
                  <a:pt x="9812803" y="20505"/>
                  <a:pt x="10050759" y="0"/>
                </a:cubicBezTo>
                <a:cubicBezTo>
                  <a:pt x="10288715" y="-20505"/>
                  <a:pt x="10355166" y="-13732"/>
                  <a:pt x="10524063" y="0"/>
                </a:cubicBezTo>
                <a:cubicBezTo>
                  <a:pt x="10692960" y="13732"/>
                  <a:pt x="10895478" y="19996"/>
                  <a:pt x="11136575" y="0"/>
                </a:cubicBezTo>
                <a:cubicBezTo>
                  <a:pt x="11147053" y="142635"/>
                  <a:pt x="11112450" y="406287"/>
                  <a:pt x="11136575" y="646331"/>
                </a:cubicBezTo>
                <a:cubicBezTo>
                  <a:pt x="11040851" y="625818"/>
                  <a:pt x="10816080" y="637018"/>
                  <a:pt x="10663271" y="646331"/>
                </a:cubicBezTo>
                <a:cubicBezTo>
                  <a:pt x="10510462" y="655644"/>
                  <a:pt x="10360873" y="644759"/>
                  <a:pt x="10189966" y="646331"/>
                </a:cubicBezTo>
                <a:cubicBezTo>
                  <a:pt x="10019059" y="647903"/>
                  <a:pt x="9751025" y="642008"/>
                  <a:pt x="9382564" y="646331"/>
                </a:cubicBezTo>
                <a:cubicBezTo>
                  <a:pt x="9014103" y="650654"/>
                  <a:pt x="9147259" y="659701"/>
                  <a:pt x="9020626" y="646331"/>
                </a:cubicBezTo>
                <a:cubicBezTo>
                  <a:pt x="8893993" y="632961"/>
                  <a:pt x="8474674" y="659486"/>
                  <a:pt x="8324590" y="646331"/>
                </a:cubicBezTo>
                <a:cubicBezTo>
                  <a:pt x="8174506" y="633176"/>
                  <a:pt x="7956556" y="630424"/>
                  <a:pt x="7739920" y="646331"/>
                </a:cubicBezTo>
                <a:cubicBezTo>
                  <a:pt x="7523284" y="662239"/>
                  <a:pt x="7389221" y="655283"/>
                  <a:pt x="7266615" y="646331"/>
                </a:cubicBezTo>
                <a:cubicBezTo>
                  <a:pt x="7144010" y="637379"/>
                  <a:pt x="7035284" y="661198"/>
                  <a:pt x="6904677" y="646331"/>
                </a:cubicBezTo>
                <a:cubicBezTo>
                  <a:pt x="6774070" y="631464"/>
                  <a:pt x="6391000" y="635526"/>
                  <a:pt x="6208641" y="646331"/>
                </a:cubicBezTo>
                <a:cubicBezTo>
                  <a:pt x="6026282" y="657136"/>
                  <a:pt x="5882715" y="633501"/>
                  <a:pt x="5623970" y="646331"/>
                </a:cubicBezTo>
                <a:cubicBezTo>
                  <a:pt x="5365225" y="659161"/>
                  <a:pt x="5360095" y="638019"/>
                  <a:pt x="5262032" y="646331"/>
                </a:cubicBezTo>
                <a:cubicBezTo>
                  <a:pt x="5163969" y="654643"/>
                  <a:pt x="4789110" y="662422"/>
                  <a:pt x="4343264" y="646331"/>
                </a:cubicBezTo>
                <a:cubicBezTo>
                  <a:pt x="3897418" y="630240"/>
                  <a:pt x="3926272" y="613296"/>
                  <a:pt x="3647228" y="646331"/>
                </a:cubicBezTo>
                <a:cubicBezTo>
                  <a:pt x="3368184" y="679366"/>
                  <a:pt x="3293148" y="652781"/>
                  <a:pt x="3062558" y="646331"/>
                </a:cubicBezTo>
                <a:cubicBezTo>
                  <a:pt x="2831968" y="639882"/>
                  <a:pt x="2653020" y="633639"/>
                  <a:pt x="2255156" y="646331"/>
                </a:cubicBezTo>
                <a:cubicBezTo>
                  <a:pt x="1857292" y="659023"/>
                  <a:pt x="2028429" y="662629"/>
                  <a:pt x="1893218" y="646331"/>
                </a:cubicBezTo>
                <a:cubicBezTo>
                  <a:pt x="1758007" y="630033"/>
                  <a:pt x="1610283" y="661769"/>
                  <a:pt x="1419913" y="646331"/>
                </a:cubicBezTo>
                <a:cubicBezTo>
                  <a:pt x="1229544" y="630893"/>
                  <a:pt x="1237481" y="657109"/>
                  <a:pt x="1057975" y="646331"/>
                </a:cubicBezTo>
                <a:cubicBezTo>
                  <a:pt x="878469" y="635553"/>
                  <a:pt x="410988" y="642529"/>
                  <a:pt x="0" y="646331"/>
                </a:cubicBezTo>
                <a:cubicBezTo>
                  <a:pt x="24783" y="346048"/>
                  <a:pt x="2075" y="250201"/>
                  <a:pt x="0" y="0"/>
                </a:cubicBezTo>
                <a:close/>
              </a:path>
            </a:pathLst>
          </a:custGeom>
          <a:solidFill>
            <a:schemeClr val="accent1"/>
          </a:solidFill>
          <a:ln w="57150">
            <a:solidFill>
              <a:schemeClr val="bg2"/>
            </a:solidFill>
            <a:extLst>
              <a:ext uri="{C807C97D-BFC1-408E-A445-0C87EB9F89A2}">
                <ask:lineSketchStyleProps xmlns:ask="http://schemas.microsoft.com/office/drawing/2018/sketchyshapes" sd="3041106600">
                  <a:prstGeom prst="rect">
                    <a:avLst/>
                  </a:prstGeom>
                  <ask:type>
                    <ask:lineSketchFreehand/>
                  </ask:type>
                </ask:lineSketchStyleProps>
              </a:ext>
            </a:extLst>
          </a:ln>
        </p:spPr>
        <p:txBody>
          <a:bodyPr wrap="none" rtlCol="0">
            <a:spAutoFit/>
          </a:bodyPr>
          <a:lstStyle/>
          <a:p>
            <a:pPr algn="ctr"/>
            <a:r>
              <a:rPr lang="en-PH" sz="3600" b="1" dirty="0">
                <a:solidFill>
                  <a:schemeClr val="bg1"/>
                </a:solidFill>
              </a:rPr>
              <a:t>Logged into Training Environment and </a:t>
            </a:r>
            <a:r>
              <a:rPr lang="en-PH" sz="3600" b="1" dirty="0">
                <a:solidFill>
                  <a:srgbClr val="92D050"/>
                </a:solidFill>
              </a:rPr>
              <a:t>PRACTICE</a:t>
            </a:r>
          </a:p>
        </p:txBody>
      </p:sp>
      <p:sp>
        <p:nvSpPr>
          <p:cNvPr id="2" name="TextBox 1">
            <a:extLst>
              <a:ext uri="{FF2B5EF4-FFF2-40B4-BE49-F238E27FC236}">
                <a16:creationId xmlns:a16="http://schemas.microsoft.com/office/drawing/2014/main" id="{E9CB03E4-2B83-44AA-BC01-ACC2C2510507}"/>
              </a:ext>
            </a:extLst>
          </p:cNvPr>
          <p:cNvSpPr txBox="1"/>
          <p:nvPr/>
        </p:nvSpPr>
        <p:spPr>
          <a:xfrm>
            <a:off x="2445802" y="4033251"/>
            <a:ext cx="8709877"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a:cs typeface="Arial"/>
              </a:rPr>
              <a:t>Username:   xxxx@unhcr.org</a:t>
            </a:r>
          </a:p>
          <a:p>
            <a:r>
              <a:rPr lang="en-US" sz="4000" b="1">
                <a:cs typeface="Arial"/>
              </a:rPr>
              <a:t>Password:   Welcome123</a:t>
            </a:r>
          </a:p>
        </p:txBody>
      </p:sp>
      <p:pic>
        <p:nvPicPr>
          <p:cNvPr id="7" name="Picture 6">
            <a:extLst>
              <a:ext uri="{FF2B5EF4-FFF2-40B4-BE49-F238E27FC236}">
                <a16:creationId xmlns:a16="http://schemas.microsoft.com/office/drawing/2014/main" id="{92ABB989-578D-7FD4-11F0-AC074A74577A}"/>
              </a:ext>
            </a:extLst>
          </p:cNvPr>
          <p:cNvPicPr>
            <a:picLocks noChangeAspect="1"/>
          </p:cNvPicPr>
          <p:nvPr/>
        </p:nvPicPr>
        <p:blipFill>
          <a:blip r:embed="rId3"/>
          <a:stretch>
            <a:fillRect/>
          </a:stretch>
        </p:blipFill>
        <p:spPr>
          <a:xfrm>
            <a:off x="4827160" y="1176614"/>
            <a:ext cx="2537680" cy="2644369"/>
          </a:xfrm>
          <a:prstGeom prst="rect">
            <a:avLst/>
          </a:prstGeom>
        </p:spPr>
      </p:pic>
    </p:spTree>
    <p:extLst>
      <p:ext uri="{BB962C8B-B14F-4D97-AF65-F5344CB8AC3E}">
        <p14:creationId xmlns:p14="http://schemas.microsoft.com/office/powerpoint/2010/main" val="33337791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 Supplier test accounts</a:t>
            </a:r>
          </a:p>
          <a:p>
            <a:r>
              <a:rPr lang="en-GB" sz="2500" dirty="0">
                <a:latin typeface="Proxima Nova Extrabold" panose="02000506030000020004"/>
              </a:rPr>
              <a:t>   </a:t>
            </a:r>
            <a:endParaRPr lang="en-GB" sz="1500" dirty="0">
              <a:latin typeface="Proxima Nova Extrabold" panose="02000506030000020004"/>
            </a:endParaRPr>
          </a:p>
        </p:txBody>
      </p:sp>
      <p:sp>
        <p:nvSpPr>
          <p:cNvPr id="18" name="Title 3">
            <a:extLst>
              <a:ext uri="{FF2B5EF4-FFF2-40B4-BE49-F238E27FC236}">
                <a16:creationId xmlns:a16="http://schemas.microsoft.com/office/drawing/2014/main" id="{CED9A8AD-D43C-BE83-5AF0-A9B520084CF2}"/>
              </a:ext>
            </a:extLst>
          </p:cNvPr>
          <p:cNvSpPr txBox="1">
            <a:spLocks/>
          </p:cNvSpPr>
          <p:nvPr/>
        </p:nvSpPr>
        <p:spPr>
          <a:xfrm>
            <a:off x="7757084" y="5481297"/>
            <a:ext cx="1838902"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endParaRPr lang="en-GB" sz="1700" b="0">
              <a:solidFill>
                <a:schemeClr val="tx1"/>
              </a:solidFill>
              <a:latin typeface="Lato"/>
              <a:ea typeface="Lato"/>
              <a:cs typeface="Lato"/>
            </a:endParaRPr>
          </a:p>
        </p:txBody>
      </p:sp>
      <p:graphicFrame>
        <p:nvGraphicFramePr>
          <p:cNvPr id="4" name="Table 3">
            <a:extLst>
              <a:ext uri="{FF2B5EF4-FFF2-40B4-BE49-F238E27FC236}">
                <a16:creationId xmlns:a16="http://schemas.microsoft.com/office/drawing/2014/main" id="{1DFAE58E-1BEB-EF28-136B-532096C48CEA}"/>
              </a:ext>
            </a:extLst>
          </p:cNvPr>
          <p:cNvGraphicFramePr>
            <a:graphicFrameLocks noGrp="1"/>
          </p:cNvGraphicFramePr>
          <p:nvPr/>
        </p:nvGraphicFramePr>
        <p:xfrm>
          <a:off x="474134" y="1020022"/>
          <a:ext cx="5621866" cy="4998132"/>
        </p:xfrm>
        <a:graphic>
          <a:graphicData uri="http://schemas.openxmlformats.org/drawingml/2006/table">
            <a:tbl>
              <a:tblPr firstRow="1" bandRow="1">
                <a:tableStyleId>{5C22544A-7EE6-4342-B048-85BDC9FD1C3A}</a:tableStyleId>
              </a:tblPr>
              <a:tblGrid>
                <a:gridCol w="2403820">
                  <a:extLst>
                    <a:ext uri="{9D8B030D-6E8A-4147-A177-3AD203B41FA5}">
                      <a16:colId xmlns:a16="http://schemas.microsoft.com/office/drawing/2014/main" val="670734920"/>
                    </a:ext>
                  </a:extLst>
                </a:gridCol>
                <a:gridCol w="3218046">
                  <a:extLst>
                    <a:ext uri="{9D8B030D-6E8A-4147-A177-3AD203B41FA5}">
                      <a16:colId xmlns:a16="http://schemas.microsoft.com/office/drawing/2014/main" val="3611300674"/>
                    </a:ext>
                  </a:extLst>
                </a:gridCol>
              </a:tblGrid>
              <a:tr h="453477">
                <a:tc>
                  <a:txBody>
                    <a:bodyPr/>
                    <a:lstStyle/>
                    <a:p>
                      <a:pPr algn="ctr"/>
                      <a:r>
                        <a:rPr lang="en-US" dirty="0"/>
                        <a:t>Supplier</a:t>
                      </a:r>
                    </a:p>
                  </a:txBody>
                  <a:tcPr/>
                </a:tc>
                <a:tc>
                  <a:txBody>
                    <a:bodyPr/>
                    <a:lstStyle/>
                    <a:p>
                      <a:pPr algn="ctr"/>
                      <a:r>
                        <a:rPr lang="en-US" dirty="0"/>
                        <a:t>Email</a:t>
                      </a:r>
                    </a:p>
                  </a:txBody>
                  <a:tcPr/>
                </a:tc>
                <a:extLst>
                  <a:ext uri="{0D108BD9-81ED-4DB2-BD59-A6C34878D82A}">
                    <a16:rowId xmlns:a16="http://schemas.microsoft.com/office/drawing/2014/main" val="3705378281"/>
                  </a:ext>
                </a:extLst>
              </a:tr>
              <a:tr h="412812">
                <a:tc>
                  <a:txBody>
                    <a:bodyPr/>
                    <a:lstStyle/>
                    <a:p>
                      <a:r>
                        <a:rPr lang="en-US" sz="2000"/>
                        <a:t>Test Supplier 01</a:t>
                      </a:r>
                    </a:p>
                  </a:txBody>
                  <a:tcPr/>
                </a:tc>
                <a:tc>
                  <a:txBody>
                    <a:bodyPr/>
                    <a:lstStyle/>
                    <a:p>
                      <a:r>
                        <a:rPr lang="en-PH" sz="1600" dirty="0">
                          <a:hlinkClick r:id="rId3"/>
                        </a:rPr>
                        <a:t>testsupplier01@mailnesia.com</a:t>
                      </a:r>
                      <a:r>
                        <a:rPr lang="en-PH" sz="1600" dirty="0"/>
                        <a:t> </a:t>
                      </a:r>
                      <a:endParaRPr lang="en-US" sz="1600" dirty="0"/>
                    </a:p>
                  </a:txBody>
                  <a:tcPr/>
                </a:tc>
                <a:extLst>
                  <a:ext uri="{0D108BD9-81ED-4DB2-BD59-A6C34878D82A}">
                    <a16:rowId xmlns:a16="http://schemas.microsoft.com/office/drawing/2014/main" val="2169655285"/>
                  </a:ext>
                </a:extLst>
              </a:tr>
              <a:tr h="412812">
                <a:tc>
                  <a:txBody>
                    <a:bodyPr/>
                    <a:lstStyle/>
                    <a:p>
                      <a:r>
                        <a:rPr lang="en-US" sz="2000"/>
                        <a:t>Test Supplier 02</a:t>
                      </a:r>
                    </a:p>
                  </a:txBody>
                  <a:tcPr/>
                </a:tc>
                <a:tc>
                  <a:txBody>
                    <a:bodyPr/>
                    <a:lstStyle/>
                    <a:p>
                      <a:r>
                        <a:rPr lang="en-PH" sz="1600" dirty="0">
                          <a:hlinkClick r:id="rId4"/>
                        </a:rPr>
                        <a:t>testsupplier02@mailnesia.com</a:t>
                      </a:r>
                      <a:r>
                        <a:rPr lang="en-PH" sz="1600" dirty="0"/>
                        <a:t> </a:t>
                      </a:r>
                      <a:endParaRPr lang="en-US" sz="1600" dirty="0"/>
                    </a:p>
                  </a:txBody>
                  <a:tcPr/>
                </a:tc>
                <a:extLst>
                  <a:ext uri="{0D108BD9-81ED-4DB2-BD59-A6C34878D82A}">
                    <a16:rowId xmlns:a16="http://schemas.microsoft.com/office/drawing/2014/main" val="1904201110"/>
                  </a:ext>
                </a:extLst>
              </a:tr>
              <a:tr h="412812">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04</a:t>
                      </a:r>
                    </a:p>
                  </a:txBody>
                  <a:tcPr/>
                </a:tc>
                <a:tc>
                  <a:txBody>
                    <a:bodyPr/>
                    <a:lstStyle/>
                    <a:p>
                      <a:r>
                        <a:rPr lang="en-PH" sz="1600" dirty="0">
                          <a:hlinkClick r:id="rId5"/>
                        </a:rPr>
                        <a:t>testsupplier04@mailnesia.com</a:t>
                      </a:r>
                      <a:r>
                        <a:rPr lang="en-PH" sz="1600" dirty="0"/>
                        <a:t> </a:t>
                      </a:r>
                      <a:endParaRPr lang="en-US" sz="1600" dirty="0"/>
                    </a:p>
                  </a:txBody>
                  <a:tcPr/>
                </a:tc>
                <a:extLst>
                  <a:ext uri="{0D108BD9-81ED-4DB2-BD59-A6C34878D82A}">
                    <a16:rowId xmlns:a16="http://schemas.microsoft.com/office/drawing/2014/main" val="3258239771"/>
                  </a:ext>
                </a:extLst>
              </a:tr>
              <a:tr h="412812">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05</a:t>
                      </a:r>
                    </a:p>
                  </a:txBody>
                  <a:tcPr/>
                </a:tc>
                <a:tc>
                  <a:txBody>
                    <a:bodyPr/>
                    <a:lstStyle/>
                    <a:p>
                      <a:r>
                        <a:rPr lang="en-PH" sz="1600" dirty="0">
                          <a:hlinkClick r:id="rId4"/>
                        </a:rPr>
                        <a:t>testsupplier05@mailnesia.com</a:t>
                      </a:r>
                      <a:r>
                        <a:rPr lang="en-PH" sz="1600" dirty="0"/>
                        <a:t> </a:t>
                      </a:r>
                      <a:endParaRPr lang="en-US" sz="1600" dirty="0"/>
                    </a:p>
                  </a:txBody>
                  <a:tcPr/>
                </a:tc>
                <a:extLst>
                  <a:ext uri="{0D108BD9-81ED-4DB2-BD59-A6C34878D82A}">
                    <a16:rowId xmlns:a16="http://schemas.microsoft.com/office/drawing/2014/main" val="3447215332"/>
                  </a:ext>
                </a:extLst>
              </a:tr>
              <a:tr h="412812">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06</a:t>
                      </a:r>
                    </a:p>
                  </a:txBody>
                  <a:tcPr/>
                </a:tc>
                <a:tc>
                  <a:txBody>
                    <a:bodyPr/>
                    <a:lstStyle/>
                    <a:p>
                      <a:r>
                        <a:rPr lang="en-PH" sz="1600" dirty="0">
                          <a:hlinkClick r:id="rId6"/>
                        </a:rPr>
                        <a:t>testsupplier06@mailnesia.com</a:t>
                      </a:r>
                      <a:r>
                        <a:rPr lang="en-PH" sz="1600" dirty="0"/>
                        <a:t> </a:t>
                      </a:r>
                      <a:endParaRPr lang="en-US" sz="1600" dirty="0"/>
                    </a:p>
                  </a:txBody>
                  <a:tcPr/>
                </a:tc>
                <a:extLst>
                  <a:ext uri="{0D108BD9-81ED-4DB2-BD59-A6C34878D82A}">
                    <a16:rowId xmlns:a16="http://schemas.microsoft.com/office/drawing/2014/main" val="2591046435"/>
                  </a:ext>
                </a:extLst>
              </a:tr>
              <a:tr h="412812">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07</a:t>
                      </a:r>
                    </a:p>
                  </a:txBody>
                  <a:tcPr/>
                </a:tc>
                <a:tc>
                  <a:txBody>
                    <a:bodyPr/>
                    <a:lstStyle/>
                    <a:p>
                      <a:r>
                        <a:rPr lang="en-PH" sz="1600" dirty="0">
                          <a:hlinkClick r:id="rId7"/>
                        </a:rPr>
                        <a:t>testsupplier07@mailnesia.com</a:t>
                      </a:r>
                      <a:r>
                        <a:rPr lang="en-PH" sz="1600" dirty="0"/>
                        <a:t> </a:t>
                      </a:r>
                      <a:endParaRPr lang="en-US" sz="1600" dirty="0"/>
                    </a:p>
                  </a:txBody>
                  <a:tcPr/>
                </a:tc>
                <a:extLst>
                  <a:ext uri="{0D108BD9-81ED-4DB2-BD59-A6C34878D82A}">
                    <a16:rowId xmlns:a16="http://schemas.microsoft.com/office/drawing/2014/main" val="2434100070"/>
                  </a:ext>
                </a:extLst>
              </a:tr>
              <a:tr h="412812">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08</a:t>
                      </a:r>
                    </a:p>
                  </a:txBody>
                  <a:tcPr/>
                </a:tc>
                <a:tc>
                  <a:txBody>
                    <a:bodyPr/>
                    <a:lstStyle/>
                    <a:p>
                      <a:r>
                        <a:rPr lang="en-PH" sz="1600" dirty="0">
                          <a:hlinkClick r:id="rId7"/>
                        </a:rPr>
                        <a:t>testsupplier08@mailnesia.com</a:t>
                      </a:r>
                      <a:r>
                        <a:rPr lang="en-PH" sz="1600" dirty="0"/>
                        <a:t> </a:t>
                      </a:r>
                      <a:endParaRPr lang="en-US" sz="1600" dirty="0"/>
                    </a:p>
                  </a:txBody>
                  <a:tcPr/>
                </a:tc>
                <a:extLst>
                  <a:ext uri="{0D108BD9-81ED-4DB2-BD59-A6C34878D82A}">
                    <a16:rowId xmlns:a16="http://schemas.microsoft.com/office/drawing/2014/main" val="3346032401"/>
                  </a:ext>
                </a:extLst>
              </a:tr>
              <a:tr h="412812">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09</a:t>
                      </a:r>
                    </a:p>
                  </a:txBody>
                  <a:tcPr/>
                </a:tc>
                <a:tc>
                  <a:txBody>
                    <a:bodyPr/>
                    <a:lstStyle/>
                    <a:p>
                      <a:r>
                        <a:rPr lang="en-PH" sz="1600" dirty="0">
                          <a:hlinkClick r:id="rId7"/>
                        </a:rPr>
                        <a:t>testsupplier09@mailnesia.com</a:t>
                      </a:r>
                      <a:r>
                        <a:rPr lang="en-PH" sz="1600" dirty="0"/>
                        <a:t> </a:t>
                      </a:r>
                      <a:endParaRPr lang="en-US" sz="1600" dirty="0"/>
                    </a:p>
                  </a:txBody>
                  <a:tcPr/>
                </a:tc>
                <a:extLst>
                  <a:ext uri="{0D108BD9-81ED-4DB2-BD59-A6C34878D82A}">
                    <a16:rowId xmlns:a16="http://schemas.microsoft.com/office/drawing/2014/main" val="1700958592"/>
                  </a:ext>
                </a:extLst>
              </a:tr>
              <a:tr h="412812">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10</a:t>
                      </a:r>
                    </a:p>
                  </a:txBody>
                  <a:tcPr/>
                </a:tc>
                <a:tc>
                  <a:txBody>
                    <a:bodyPr/>
                    <a:lstStyle/>
                    <a:p>
                      <a:r>
                        <a:rPr lang="en-PH" sz="1600" dirty="0">
                          <a:hlinkClick r:id="rId7"/>
                        </a:rPr>
                        <a:t>testsupplier10@mailnesia.com</a:t>
                      </a:r>
                      <a:r>
                        <a:rPr lang="en-PH" sz="1600" dirty="0"/>
                        <a:t> </a:t>
                      </a:r>
                      <a:endParaRPr lang="en-US" sz="1600" dirty="0"/>
                    </a:p>
                  </a:txBody>
                  <a:tcPr/>
                </a:tc>
                <a:extLst>
                  <a:ext uri="{0D108BD9-81ED-4DB2-BD59-A6C34878D82A}">
                    <a16:rowId xmlns:a16="http://schemas.microsoft.com/office/drawing/2014/main" val="2274089434"/>
                  </a:ext>
                </a:extLst>
              </a:tr>
              <a:tr h="412812">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11</a:t>
                      </a:r>
                    </a:p>
                  </a:txBody>
                  <a:tcPr/>
                </a:tc>
                <a:tc>
                  <a:txBody>
                    <a:bodyPr/>
                    <a:lstStyle/>
                    <a:p>
                      <a:r>
                        <a:rPr lang="en-PH" sz="1600" dirty="0">
                          <a:hlinkClick r:id="rId7"/>
                        </a:rPr>
                        <a:t>testsupplier11@mailnesia.com</a:t>
                      </a:r>
                      <a:r>
                        <a:rPr lang="en-PH" sz="1600" dirty="0"/>
                        <a:t> </a:t>
                      </a:r>
                      <a:endParaRPr lang="en-US" sz="1600" dirty="0"/>
                    </a:p>
                  </a:txBody>
                  <a:tcPr/>
                </a:tc>
                <a:extLst>
                  <a:ext uri="{0D108BD9-81ED-4DB2-BD59-A6C34878D82A}">
                    <a16:rowId xmlns:a16="http://schemas.microsoft.com/office/drawing/2014/main" val="3134125257"/>
                  </a:ext>
                </a:extLst>
              </a:tr>
              <a:tr h="412812">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12</a:t>
                      </a:r>
                    </a:p>
                  </a:txBody>
                  <a:tcPr/>
                </a:tc>
                <a:tc>
                  <a:txBody>
                    <a:bodyPr/>
                    <a:lstStyle/>
                    <a:p>
                      <a:r>
                        <a:rPr lang="en-PH" sz="1600" dirty="0">
                          <a:hlinkClick r:id="rId8"/>
                        </a:rPr>
                        <a:t>testsupplier12@mailnesia.com</a:t>
                      </a:r>
                      <a:r>
                        <a:rPr lang="en-PH" sz="1600" dirty="0"/>
                        <a:t> </a:t>
                      </a:r>
                      <a:endParaRPr lang="en-US" sz="1600" dirty="0"/>
                    </a:p>
                  </a:txBody>
                  <a:tcPr/>
                </a:tc>
                <a:extLst>
                  <a:ext uri="{0D108BD9-81ED-4DB2-BD59-A6C34878D82A}">
                    <a16:rowId xmlns:a16="http://schemas.microsoft.com/office/drawing/2014/main" val="990855722"/>
                  </a:ext>
                </a:extLst>
              </a:tr>
            </a:tbl>
          </a:graphicData>
        </a:graphic>
      </p:graphicFrame>
      <p:graphicFrame>
        <p:nvGraphicFramePr>
          <p:cNvPr id="5" name="Table 4">
            <a:extLst>
              <a:ext uri="{FF2B5EF4-FFF2-40B4-BE49-F238E27FC236}">
                <a16:creationId xmlns:a16="http://schemas.microsoft.com/office/drawing/2014/main" id="{8914B12B-0E7D-56DB-43ED-957B0AD6CA92}"/>
              </a:ext>
            </a:extLst>
          </p:cNvPr>
          <p:cNvGraphicFramePr>
            <a:graphicFrameLocks noGrp="1"/>
          </p:cNvGraphicFramePr>
          <p:nvPr/>
        </p:nvGraphicFramePr>
        <p:xfrm>
          <a:off x="6239933" y="1020021"/>
          <a:ext cx="5828020" cy="4998133"/>
        </p:xfrm>
        <a:graphic>
          <a:graphicData uri="http://schemas.openxmlformats.org/drawingml/2006/table">
            <a:tbl>
              <a:tblPr firstRow="1" bandRow="1">
                <a:tableStyleId>{5C22544A-7EE6-4342-B048-85BDC9FD1C3A}</a:tableStyleId>
              </a:tblPr>
              <a:tblGrid>
                <a:gridCol w="2626161">
                  <a:extLst>
                    <a:ext uri="{9D8B030D-6E8A-4147-A177-3AD203B41FA5}">
                      <a16:colId xmlns:a16="http://schemas.microsoft.com/office/drawing/2014/main" val="443170150"/>
                    </a:ext>
                  </a:extLst>
                </a:gridCol>
                <a:gridCol w="3201859">
                  <a:extLst>
                    <a:ext uri="{9D8B030D-6E8A-4147-A177-3AD203B41FA5}">
                      <a16:colId xmlns:a16="http://schemas.microsoft.com/office/drawing/2014/main" val="211563050"/>
                    </a:ext>
                  </a:extLst>
                </a:gridCol>
              </a:tblGrid>
              <a:tr h="519193">
                <a:tc>
                  <a:txBody>
                    <a:bodyPr/>
                    <a:lstStyle/>
                    <a:p>
                      <a:pPr algn="ctr"/>
                      <a:r>
                        <a:rPr lang="en-US" dirty="0"/>
                        <a:t>Supplier</a:t>
                      </a:r>
                    </a:p>
                  </a:txBody>
                  <a:tcPr/>
                </a:tc>
                <a:tc>
                  <a:txBody>
                    <a:bodyPr/>
                    <a:lstStyle/>
                    <a:p>
                      <a:pPr algn="ctr"/>
                      <a:r>
                        <a:rPr lang="en-US" sz="2400" dirty="0"/>
                        <a:t>Email</a:t>
                      </a:r>
                    </a:p>
                  </a:txBody>
                  <a:tcPr/>
                </a:tc>
                <a:extLst>
                  <a:ext uri="{0D108BD9-81ED-4DB2-BD59-A6C34878D82A}">
                    <a16:rowId xmlns:a16="http://schemas.microsoft.com/office/drawing/2014/main" val="2004336873"/>
                  </a:ext>
                </a:extLst>
              </a:tr>
              <a:tr h="447894">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Arial"/>
                          <a:ea typeface="+mn-ea"/>
                          <a:cs typeface="+mn-cs"/>
                        </a:rPr>
                        <a:t>Test Supplier 13</a:t>
                      </a:r>
                    </a:p>
                  </a:txBody>
                  <a:tcPr/>
                </a:tc>
                <a:tc>
                  <a:txBody>
                    <a:bodyPr/>
                    <a:lstStyle/>
                    <a:p>
                      <a:r>
                        <a:rPr lang="en-PH" sz="1600" dirty="0">
                          <a:hlinkClick r:id="rId8"/>
                        </a:rPr>
                        <a:t>testsupplier13@mailnesia.com</a:t>
                      </a:r>
                      <a:r>
                        <a:rPr lang="en-PH" sz="1600" dirty="0"/>
                        <a:t> </a:t>
                      </a:r>
                      <a:endParaRPr lang="en-US" sz="1600" dirty="0"/>
                    </a:p>
                  </a:txBody>
                  <a:tcPr/>
                </a:tc>
                <a:extLst>
                  <a:ext uri="{0D108BD9-81ED-4DB2-BD59-A6C34878D82A}">
                    <a16:rowId xmlns:a16="http://schemas.microsoft.com/office/drawing/2014/main" val="1369776787"/>
                  </a:ext>
                </a:extLst>
              </a:tr>
              <a:tr h="447894">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14</a:t>
                      </a:r>
                    </a:p>
                  </a:txBody>
                  <a:tcPr/>
                </a:tc>
                <a:tc>
                  <a:txBody>
                    <a:bodyPr/>
                    <a:lstStyle/>
                    <a:p>
                      <a:r>
                        <a:rPr lang="en-PH" sz="1600" dirty="0">
                          <a:hlinkClick r:id="rId8"/>
                        </a:rPr>
                        <a:t>testsupplier14@mailnesia.com</a:t>
                      </a:r>
                      <a:r>
                        <a:rPr lang="en-PH" sz="1600" dirty="0"/>
                        <a:t> </a:t>
                      </a:r>
                      <a:endParaRPr lang="en-US" sz="1600" dirty="0"/>
                    </a:p>
                  </a:txBody>
                  <a:tcPr/>
                </a:tc>
                <a:extLst>
                  <a:ext uri="{0D108BD9-81ED-4DB2-BD59-A6C34878D82A}">
                    <a16:rowId xmlns:a16="http://schemas.microsoft.com/office/drawing/2014/main" val="3062897738"/>
                  </a:ext>
                </a:extLst>
              </a:tr>
              <a:tr h="447894">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15</a:t>
                      </a:r>
                    </a:p>
                  </a:txBody>
                  <a:tcPr/>
                </a:tc>
                <a:tc>
                  <a:txBody>
                    <a:bodyPr/>
                    <a:lstStyle/>
                    <a:p>
                      <a:r>
                        <a:rPr lang="en-PH" sz="1600" dirty="0">
                          <a:hlinkClick r:id="rId8"/>
                        </a:rPr>
                        <a:t>testsupplier15@mailnesia.com</a:t>
                      </a:r>
                      <a:r>
                        <a:rPr lang="en-PH" sz="1600" dirty="0"/>
                        <a:t> </a:t>
                      </a:r>
                      <a:endParaRPr lang="en-US" sz="1600" dirty="0"/>
                    </a:p>
                  </a:txBody>
                  <a:tcPr/>
                </a:tc>
                <a:extLst>
                  <a:ext uri="{0D108BD9-81ED-4DB2-BD59-A6C34878D82A}">
                    <a16:rowId xmlns:a16="http://schemas.microsoft.com/office/drawing/2014/main" val="3531969454"/>
                  </a:ext>
                </a:extLst>
              </a:tr>
              <a:tr h="447894">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16</a:t>
                      </a:r>
                    </a:p>
                  </a:txBody>
                  <a:tcPr/>
                </a:tc>
                <a:tc>
                  <a:txBody>
                    <a:bodyPr/>
                    <a:lstStyle/>
                    <a:p>
                      <a:r>
                        <a:rPr lang="en-PH" sz="1600" dirty="0">
                          <a:hlinkClick r:id="rId8"/>
                        </a:rPr>
                        <a:t>testsupplier16@mailnesia.com</a:t>
                      </a:r>
                      <a:r>
                        <a:rPr lang="en-PH" sz="1600" dirty="0"/>
                        <a:t> </a:t>
                      </a:r>
                      <a:endParaRPr lang="en-US" sz="1600" dirty="0"/>
                    </a:p>
                  </a:txBody>
                  <a:tcPr/>
                </a:tc>
                <a:extLst>
                  <a:ext uri="{0D108BD9-81ED-4DB2-BD59-A6C34878D82A}">
                    <a16:rowId xmlns:a16="http://schemas.microsoft.com/office/drawing/2014/main" val="3133912785"/>
                  </a:ext>
                </a:extLst>
              </a:tr>
              <a:tr h="447894">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17</a:t>
                      </a:r>
                    </a:p>
                  </a:txBody>
                  <a:tcPr/>
                </a:tc>
                <a:tc>
                  <a:txBody>
                    <a:bodyPr/>
                    <a:lstStyle/>
                    <a:p>
                      <a:r>
                        <a:rPr lang="en-PH" sz="1600" dirty="0">
                          <a:hlinkClick r:id="rId8"/>
                        </a:rPr>
                        <a:t>testsupplier17@mailnesia.com</a:t>
                      </a:r>
                      <a:r>
                        <a:rPr lang="en-PH" sz="1600" dirty="0"/>
                        <a:t> </a:t>
                      </a:r>
                      <a:endParaRPr lang="en-US" sz="1600" dirty="0"/>
                    </a:p>
                  </a:txBody>
                  <a:tcPr/>
                </a:tc>
                <a:extLst>
                  <a:ext uri="{0D108BD9-81ED-4DB2-BD59-A6C34878D82A}">
                    <a16:rowId xmlns:a16="http://schemas.microsoft.com/office/drawing/2014/main" val="3613387594"/>
                  </a:ext>
                </a:extLst>
              </a:tr>
              <a:tr h="447894">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18</a:t>
                      </a:r>
                    </a:p>
                  </a:txBody>
                  <a:tcPr/>
                </a:tc>
                <a:tc>
                  <a:txBody>
                    <a:bodyPr/>
                    <a:lstStyle/>
                    <a:p>
                      <a:r>
                        <a:rPr lang="en-PH" sz="1600" dirty="0">
                          <a:hlinkClick r:id="rId8"/>
                        </a:rPr>
                        <a:t>testsupplier18@mailnesia.com</a:t>
                      </a:r>
                      <a:r>
                        <a:rPr lang="en-PH" sz="1600" dirty="0"/>
                        <a:t> </a:t>
                      </a:r>
                      <a:endParaRPr lang="en-US" sz="1600" dirty="0"/>
                    </a:p>
                  </a:txBody>
                  <a:tcPr/>
                </a:tc>
                <a:extLst>
                  <a:ext uri="{0D108BD9-81ED-4DB2-BD59-A6C34878D82A}">
                    <a16:rowId xmlns:a16="http://schemas.microsoft.com/office/drawing/2014/main" val="1697705761"/>
                  </a:ext>
                </a:extLst>
              </a:tr>
              <a:tr h="447894">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19</a:t>
                      </a:r>
                    </a:p>
                  </a:txBody>
                  <a:tcPr/>
                </a:tc>
                <a:tc>
                  <a:txBody>
                    <a:bodyPr/>
                    <a:lstStyle/>
                    <a:p>
                      <a:r>
                        <a:rPr lang="en-PH" sz="1600" dirty="0">
                          <a:hlinkClick r:id="rId8"/>
                        </a:rPr>
                        <a:t>testsupplier19@mailnesia.com</a:t>
                      </a:r>
                      <a:r>
                        <a:rPr lang="en-PH" sz="1600" dirty="0"/>
                        <a:t> </a:t>
                      </a:r>
                      <a:endParaRPr lang="en-US" sz="1600" dirty="0"/>
                    </a:p>
                  </a:txBody>
                  <a:tcPr/>
                </a:tc>
                <a:extLst>
                  <a:ext uri="{0D108BD9-81ED-4DB2-BD59-A6C34878D82A}">
                    <a16:rowId xmlns:a16="http://schemas.microsoft.com/office/drawing/2014/main" val="2567133356"/>
                  </a:ext>
                </a:extLst>
              </a:tr>
              <a:tr h="447894">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20</a:t>
                      </a:r>
                    </a:p>
                  </a:txBody>
                  <a:tcPr/>
                </a:tc>
                <a:tc>
                  <a:txBody>
                    <a:bodyPr/>
                    <a:lstStyle/>
                    <a:p>
                      <a:r>
                        <a:rPr lang="en-PH" sz="1600" dirty="0">
                          <a:hlinkClick r:id="rId9"/>
                        </a:rPr>
                        <a:t>testsupplier20@mailnesia.com</a:t>
                      </a:r>
                      <a:endParaRPr lang="en-US" sz="1600" dirty="0"/>
                    </a:p>
                  </a:txBody>
                  <a:tcPr/>
                </a:tc>
                <a:extLst>
                  <a:ext uri="{0D108BD9-81ED-4DB2-BD59-A6C34878D82A}">
                    <a16:rowId xmlns:a16="http://schemas.microsoft.com/office/drawing/2014/main" val="833797361"/>
                  </a:ext>
                </a:extLst>
              </a:tr>
              <a:tr h="447894">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21</a:t>
                      </a:r>
                    </a:p>
                  </a:txBody>
                  <a:tcPr/>
                </a:tc>
                <a:tc>
                  <a:txBody>
                    <a:bodyPr/>
                    <a:lstStyle/>
                    <a:p>
                      <a:r>
                        <a:rPr lang="en-PH" sz="1600" dirty="0">
                          <a:hlinkClick r:id="rId8"/>
                        </a:rPr>
                        <a:t>testsupplier21@mailnesia.com</a:t>
                      </a:r>
                      <a:r>
                        <a:rPr lang="en-PH" sz="1600" dirty="0"/>
                        <a:t> </a:t>
                      </a:r>
                      <a:endParaRPr lang="en-US" sz="1600" dirty="0"/>
                    </a:p>
                  </a:txBody>
                  <a:tcPr/>
                </a:tc>
                <a:extLst>
                  <a:ext uri="{0D108BD9-81ED-4DB2-BD59-A6C34878D82A}">
                    <a16:rowId xmlns:a16="http://schemas.microsoft.com/office/drawing/2014/main" val="3184079556"/>
                  </a:ext>
                </a:extLst>
              </a:tr>
              <a:tr h="447894">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Arial"/>
                          <a:ea typeface="+mn-ea"/>
                          <a:cs typeface="+mn-cs"/>
                        </a:rPr>
                        <a:t>Test Supplier 22</a:t>
                      </a:r>
                    </a:p>
                  </a:txBody>
                  <a:tcPr/>
                </a:tc>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en-PH" sz="1600" dirty="0">
                          <a:hlinkClick r:id="rId8"/>
                        </a:rPr>
                        <a:t>testsupplier22@mailnesia.com</a:t>
                      </a:r>
                      <a:r>
                        <a:rPr lang="en-PH" sz="1600" dirty="0"/>
                        <a:t> </a:t>
                      </a:r>
                      <a:endParaRPr lang="en-US" sz="1600" dirty="0"/>
                    </a:p>
                  </a:txBody>
                  <a:tcPr/>
                </a:tc>
                <a:extLst>
                  <a:ext uri="{0D108BD9-81ED-4DB2-BD59-A6C34878D82A}">
                    <a16:rowId xmlns:a16="http://schemas.microsoft.com/office/drawing/2014/main" val="2179013753"/>
                  </a:ext>
                </a:extLst>
              </a:tr>
            </a:tbl>
          </a:graphicData>
        </a:graphic>
      </p:graphicFrame>
      <p:sp>
        <p:nvSpPr>
          <p:cNvPr id="6" name="TextBox 5">
            <a:extLst>
              <a:ext uri="{FF2B5EF4-FFF2-40B4-BE49-F238E27FC236}">
                <a16:creationId xmlns:a16="http://schemas.microsoft.com/office/drawing/2014/main" id="{9DA9A6F7-68D5-6E37-7906-BB3D27023FEE}"/>
              </a:ext>
            </a:extLst>
          </p:cNvPr>
          <p:cNvSpPr txBox="1"/>
          <p:nvPr/>
        </p:nvSpPr>
        <p:spPr>
          <a:xfrm>
            <a:off x="5360217" y="274532"/>
            <a:ext cx="3468706" cy="446276"/>
          </a:xfrm>
          <a:prstGeom prst="rect">
            <a:avLst/>
          </a:prstGeom>
          <a:noFill/>
        </p:spPr>
        <p:txBody>
          <a:bodyPr wrap="none" lIns="91440" tIns="45720" rIns="91440" bIns="45720" rtlCol="0" anchor="t">
            <a:spAutoFit/>
          </a:bodyPr>
          <a:lstStyle/>
          <a:p>
            <a:r>
              <a:rPr lang="en-PH" sz="2300" b="1" dirty="0"/>
              <a:t>Password: </a:t>
            </a:r>
            <a:r>
              <a:rPr lang="en-PH" sz="2300" dirty="0"/>
              <a:t>Welcome123</a:t>
            </a:r>
          </a:p>
        </p:txBody>
      </p:sp>
    </p:spTree>
    <p:extLst>
      <p:ext uri="{BB962C8B-B14F-4D97-AF65-F5344CB8AC3E}">
        <p14:creationId xmlns:p14="http://schemas.microsoft.com/office/powerpoint/2010/main" val="28979629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8D78C59-3983-EA09-BE35-7BC0B1EF7FD5}"/>
              </a:ext>
            </a:extLst>
          </p:cNvPr>
          <p:cNvPicPr>
            <a:picLocks noChangeAspect="1"/>
          </p:cNvPicPr>
          <p:nvPr/>
        </p:nvPicPr>
        <p:blipFill>
          <a:blip r:embed="rId3"/>
          <a:stretch>
            <a:fillRect/>
          </a:stretch>
        </p:blipFill>
        <p:spPr>
          <a:xfrm>
            <a:off x="6172305" y="472652"/>
            <a:ext cx="4093189" cy="55050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9BEED0AD-9FD4-6865-B151-1B1C93C1BD1E}"/>
              </a:ext>
            </a:extLst>
          </p:cNvPr>
          <p:cNvPicPr>
            <a:picLocks noChangeAspect="1"/>
          </p:cNvPicPr>
          <p:nvPr/>
        </p:nvPicPr>
        <p:blipFill>
          <a:blip r:embed="rId4"/>
          <a:stretch>
            <a:fillRect/>
          </a:stretch>
        </p:blipFill>
        <p:spPr>
          <a:xfrm>
            <a:off x="626719" y="1058448"/>
            <a:ext cx="4412925" cy="37912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a:extLst>
              <a:ext uri="{FF2B5EF4-FFF2-40B4-BE49-F238E27FC236}">
                <a16:creationId xmlns:a16="http://schemas.microsoft.com/office/drawing/2014/main" id="{7E91157C-D9BD-9D41-B615-47F18CA80282}"/>
              </a:ext>
            </a:extLst>
          </p:cNvPr>
          <p:cNvSpPr>
            <a:spLocks noGrp="1"/>
          </p:cNvSpPr>
          <p:nvPr>
            <p:ph type="title" idx="4294967295"/>
          </p:nvPr>
        </p:nvSpPr>
        <p:spPr>
          <a:xfrm>
            <a:off x="477055" y="321436"/>
            <a:ext cx="9205439" cy="434481"/>
          </a:xfrm>
        </p:spPr>
        <p:txBody>
          <a:bodyPr/>
          <a:lstStyle/>
          <a:p>
            <a:pPr>
              <a:defRPr/>
            </a:pPr>
            <a:r>
              <a:rPr lang="en-IN" sz="2800" dirty="0">
                <a:solidFill>
                  <a:srgbClr val="0072BC"/>
                </a:solidFill>
                <a:latin typeface="Proxima Nova Rg"/>
              </a:rPr>
              <a:t>Search for negotiation</a:t>
            </a:r>
            <a:endParaRPr lang="en-US" sz="2800" dirty="0">
              <a:solidFill>
                <a:srgbClr val="0072BC"/>
              </a:solidFill>
              <a:latin typeface="Proxima Nova Rg"/>
            </a:endParaRPr>
          </a:p>
        </p:txBody>
      </p:sp>
      <p:sp>
        <p:nvSpPr>
          <p:cNvPr id="7" name="TextBox 6">
            <a:extLst>
              <a:ext uri="{FF2B5EF4-FFF2-40B4-BE49-F238E27FC236}">
                <a16:creationId xmlns:a16="http://schemas.microsoft.com/office/drawing/2014/main" id="{1B47E225-759E-480E-8332-BA0CCA99CFF3}"/>
              </a:ext>
            </a:extLst>
          </p:cNvPr>
          <p:cNvSpPr txBox="1"/>
          <p:nvPr/>
        </p:nvSpPr>
        <p:spPr>
          <a:xfrm>
            <a:off x="626719" y="5051711"/>
            <a:ext cx="10413712" cy="1077218"/>
          </a:xfrm>
          <a:prstGeom prst="rect">
            <a:avLst/>
          </a:prstGeom>
          <a:noFill/>
        </p:spPr>
        <p:txBody>
          <a:bodyPr wrap="square" lIns="91440" tIns="45720" rIns="91440" bIns="45720" anchor="t">
            <a:spAutoFit/>
          </a:bodyPr>
          <a:lstStyle/>
          <a:p>
            <a:pPr marL="285750" indent="-285750">
              <a:buFontTx/>
              <a:buChar char="-"/>
              <a:defRPr/>
            </a:pPr>
            <a:r>
              <a:rPr kumimoji="0" lang="en-US" sz="1600" b="0" i="0" u="none" strike="noStrike" kern="1200" cap="none" spc="0" normalizeH="0" baseline="0" noProof="0">
                <a:ln>
                  <a:noFill/>
                </a:ln>
                <a:effectLst/>
                <a:uLnTx/>
                <a:uFillTx/>
                <a:latin typeface="proxima_nova"/>
              </a:rPr>
              <a:t>Click on </a:t>
            </a:r>
            <a:r>
              <a:rPr lang="en-US" sz="1600">
                <a:hlinkClick r:id="rId5" tooltip="https://supplier-portal.unhcr.org/"/>
              </a:rPr>
              <a:t>https://supplier-portal.unhcr.org</a:t>
            </a:r>
            <a:r>
              <a:rPr lang="en-US" sz="1600">
                <a:effectLst/>
              </a:rPr>
              <a:t> </a:t>
            </a:r>
            <a:endParaRPr lang="en-US" sz="1600">
              <a:latin typeface="proxima_nova"/>
            </a:endParaRPr>
          </a:p>
          <a:p>
            <a:pPr marL="285750" indent="-285750">
              <a:buFontTx/>
              <a:buChar char="-"/>
              <a:defRPr/>
            </a:pPr>
            <a:r>
              <a:rPr kumimoji="0" lang="en-US" sz="1600" b="0" i="0" u="none" strike="noStrike" kern="1200" cap="none" spc="0" normalizeH="0" baseline="0" noProof="0">
                <a:ln>
                  <a:noFill/>
                </a:ln>
                <a:effectLst/>
                <a:uLnTx/>
                <a:uFillTx/>
                <a:latin typeface="proxima_nova"/>
              </a:rPr>
              <a:t>Click on </a:t>
            </a:r>
            <a:r>
              <a:rPr kumimoji="0" lang="en-US" sz="1600" b="1" i="0" u="none" strike="noStrike" kern="1200" cap="none" spc="0" normalizeH="0" baseline="0" noProof="0">
                <a:ln>
                  <a:noFill/>
                </a:ln>
                <a:effectLst/>
                <a:uLnTx/>
                <a:uFillTx/>
                <a:latin typeface="proxima_nova"/>
              </a:rPr>
              <a:t>PROD External IDCS</a:t>
            </a:r>
          </a:p>
          <a:p>
            <a:pPr marL="285750" indent="-285750">
              <a:buFontTx/>
              <a:buChar char="-"/>
              <a:defRPr/>
            </a:pPr>
            <a:r>
              <a:rPr kumimoji="0" lang="en-US" sz="1600" b="0" i="0" u="none" strike="noStrike" kern="1200" cap="none" spc="0" normalizeH="0" baseline="0" noProof="0">
                <a:ln>
                  <a:noFill/>
                </a:ln>
                <a:effectLst/>
                <a:uLnTx/>
                <a:uFillTx/>
                <a:latin typeface="proxima_nova"/>
              </a:rPr>
              <a:t>Enter the </a:t>
            </a:r>
            <a:r>
              <a:rPr kumimoji="0" lang="en-US" sz="1600" b="1" i="0" u="none" strike="noStrike" kern="1200" cap="none" spc="0" normalizeH="0" baseline="0" noProof="0">
                <a:ln>
                  <a:noFill/>
                </a:ln>
                <a:effectLst/>
                <a:uLnTx/>
                <a:uFillTx/>
                <a:latin typeface="proxima_nova"/>
              </a:rPr>
              <a:t>User </a:t>
            </a:r>
            <a:r>
              <a:rPr lang="en-US" sz="1600" b="1">
                <a:latin typeface="proxima_nova"/>
              </a:rPr>
              <a:t>ID</a:t>
            </a:r>
            <a:r>
              <a:rPr kumimoji="0" lang="en-US" sz="1600" b="1" i="0" u="none" strike="noStrike" kern="1200" cap="none" spc="0" normalizeH="0" baseline="0" noProof="0">
                <a:ln>
                  <a:noFill/>
                </a:ln>
                <a:effectLst/>
                <a:uLnTx/>
                <a:uFillTx/>
                <a:latin typeface="proxima_nova"/>
              </a:rPr>
              <a:t> </a:t>
            </a:r>
            <a:r>
              <a:rPr kumimoji="0" lang="en-US" sz="1600" b="0" i="0" u="none" strike="noStrike" kern="1200" cap="none" spc="0" normalizeH="0" baseline="0" noProof="0">
                <a:ln>
                  <a:noFill/>
                </a:ln>
                <a:effectLst/>
                <a:uLnTx/>
                <a:uFillTx/>
                <a:latin typeface="proxima_nova"/>
              </a:rPr>
              <a:t>(email address) and </a:t>
            </a:r>
            <a:r>
              <a:rPr kumimoji="0" lang="en-US" sz="1600" b="1" i="0" u="none" strike="noStrike" kern="1200" cap="none" spc="0" normalizeH="0" baseline="0" noProof="0">
                <a:ln>
                  <a:noFill/>
                </a:ln>
                <a:effectLst/>
                <a:uLnTx/>
                <a:uFillTx/>
                <a:latin typeface="proxima_nova"/>
              </a:rPr>
              <a:t>Password</a:t>
            </a:r>
            <a:endParaRPr lang="en-IN" sz="1600" b="1">
              <a:latin typeface="proxima_nova"/>
            </a:endParaRPr>
          </a:p>
          <a:p>
            <a:pPr marL="285750" marR="0" lvl="0" indent="-285750" algn="l" defTabSz="914400">
              <a:lnSpc>
                <a:spcPct val="100000"/>
              </a:lnSpc>
              <a:spcBef>
                <a:spcPts val="0"/>
              </a:spcBef>
              <a:spcAft>
                <a:spcPts val="0"/>
              </a:spcAft>
              <a:buClrTx/>
              <a:buSzTx/>
              <a:buFontTx/>
              <a:buChar char="-"/>
              <a:tabLst/>
              <a:defRPr/>
            </a:pPr>
            <a:r>
              <a:rPr lang="en-IN" sz="1600">
                <a:latin typeface="proxima_nova"/>
              </a:rPr>
              <a:t>Click</a:t>
            </a:r>
            <a:r>
              <a:rPr kumimoji="0" lang="en-IN" sz="1600" b="0" i="0" u="none" strike="noStrike" kern="1200" cap="none" spc="0" normalizeH="0" baseline="0" noProof="0">
                <a:ln>
                  <a:noFill/>
                </a:ln>
                <a:effectLst/>
                <a:uLnTx/>
                <a:uFillTx/>
                <a:latin typeface="proxima_nova"/>
              </a:rPr>
              <a:t> </a:t>
            </a:r>
            <a:r>
              <a:rPr kumimoji="0" lang="en-IN" sz="1600" b="1" i="0" u="none" strike="noStrike" kern="1200" cap="none" spc="0" normalizeH="0" baseline="0" noProof="0">
                <a:ln>
                  <a:noFill/>
                </a:ln>
                <a:effectLst/>
                <a:uLnTx/>
                <a:uFillTx/>
                <a:latin typeface="proxima_nova"/>
              </a:rPr>
              <a:t>Sign </a:t>
            </a:r>
            <a:r>
              <a:rPr lang="en-IN" sz="1600" b="1">
                <a:latin typeface="proxima_nova"/>
              </a:rPr>
              <a:t>in</a:t>
            </a:r>
            <a:r>
              <a:rPr kumimoji="0" lang="en-IN" sz="1600" b="1" i="0" u="none" strike="noStrike" kern="1200" cap="none" spc="0" normalizeH="0" baseline="0" noProof="0">
                <a:ln>
                  <a:noFill/>
                </a:ln>
                <a:effectLst/>
                <a:uLnTx/>
                <a:uFillTx/>
                <a:latin typeface="proxima_nova"/>
              </a:rPr>
              <a:t> </a:t>
            </a:r>
            <a:r>
              <a:rPr kumimoji="0" lang="en-IN" sz="1600" b="0" i="0" u="none" strike="noStrike" kern="1200" cap="none" spc="0" normalizeH="0" baseline="0" noProof="0">
                <a:ln>
                  <a:noFill/>
                </a:ln>
                <a:effectLst/>
                <a:uLnTx/>
                <a:uFillTx/>
                <a:latin typeface="proxima_nova"/>
              </a:rPr>
              <a:t>to login to the Cloud ERP application</a:t>
            </a:r>
            <a:endParaRPr lang="en-IN" sz="1600" b="0" i="0" u="none" strike="noStrike" kern="1200" cap="none" spc="0" normalizeH="0" baseline="0" noProof="0">
              <a:ln>
                <a:noFill/>
              </a:ln>
              <a:effectLst/>
              <a:uLnTx/>
              <a:uFillTx/>
              <a:latin typeface="proxima_nova"/>
            </a:endParaRPr>
          </a:p>
        </p:txBody>
      </p:sp>
      <p:sp>
        <p:nvSpPr>
          <p:cNvPr id="9" name="Rectangle 8">
            <a:extLst>
              <a:ext uri="{FF2B5EF4-FFF2-40B4-BE49-F238E27FC236}">
                <a16:creationId xmlns:a16="http://schemas.microsoft.com/office/drawing/2014/main" id="{6D088042-A86B-4968-BC38-F23093000490}"/>
              </a:ext>
            </a:extLst>
          </p:cNvPr>
          <p:cNvSpPr/>
          <p:nvPr/>
        </p:nvSpPr>
        <p:spPr>
          <a:xfrm>
            <a:off x="6465126" y="1641879"/>
            <a:ext cx="3507549" cy="48730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Rectangle 9">
            <a:extLst>
              <a:ext uri="{FF2B5EF4-FFF2-40B4-BE49-F238E27FC236}">
                <a16:creationId xmlns:a16="http://schemas.microsoft.com/office/drawing/2014/main" id="{CD8BF38C-FA9B-4125-AC51-BD1E53F543A7}"/>
              </a:ext>
            </a:extLst>
          </p:cNvPr>
          <p:cNvSpPr/>
          <p:nvPr/>
        </p:nvSpPr>
        <p:spPr>
          <a:xfrm>
            <a:off x="6465126" y="2228269"/>
            <a:ext cx="3507549" cy="41015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6BE93E14-3BCB-4CF1-9E32-40AE2093B68E}"/>
              </a:ext>
            </a:extLst>
          </p:cNvPr>
          <p:cNvSpPr/>
          <p:nvPr/>
        </p:nvSpPr>
        <p:spPr>
          <a:xfrm>
            <a:off x="6454844" y="2886075"/>
            <a:ext cx="1812856" cy="339107"/>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2" name="Callout: Line 11">
            <a:extLst>
              <a:ext uri="{FF2B5EF4-FFF2-40B4-BE49-F238E27FC236}">
                <a16:creationId xmlns:a16="http://schemas.microsoft.com/office/drawing/2014/main" id="{CD41F326-6B88-4BC9-BFA9-6E5ECBFDEF52}"/>
              </a:ext>
            </a:extLst>
          </p:cNvPr>
          <p:cNvSpPr/>
          <p:nvPr/>
        </p:nvSpPr>
        <p:spPr>
          <a:xfrm>
            <a:off x="10372901" y="2435456"/>
            <a:ext cx="1723295" cy="646331"/>
          </a:xfrm>
          <a:prstGeom prst="borderCallout1">
            <a:avLst>
              <a:gd name="adj1" fmla="val 48814"/>
              <a:gd name="adj2" fmla="val -374"/>
              <a:gd name="adj3" fmla="val 23825"/>
              <a:gd name="adj4" fmla="val -25352"/>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noProof="0">
                <a:ln>
                  <a:noFill/>
                </a:ln>
                <a:solidFill>
                  <a:srgbClr val="000000"/>
                </a:solidFill>
                <a:effectLst/>
                <a:uLnTx/>
                <a:uFillTx/>
                <a:latin typeface="Segoe"/>
                <a:ea typeface="+mn-ea"/>
                <a:cs typeface="+mn-cs"/>
              </a:rPr>
              <a:t>Enter Password</a:t>
            </a:r>
          </a:p>
        </p:txBody>
      </p:sp>
      <p:sp>
        <p:nvSpPr>
          <p:cNvPr id="13" name="Callout: Line 12">
            <a:extLst>
              <a:ext uri="{FF2B5EF4-FFF2-40B4-BE49-F238E27FC236}">
                <a16:creationId xmlns:a16="http://schemas.microsoft.com/office/drawing/2014/main" id="{80979D42-1A22-4E97-B108-7EB9EC405E27}"/>
              </a:ext>
            </a:extLst>
          </p:cNvPr>
          <p:cNvSpPr/>
          <p:nvPr/>
        </p:nvSpPr>
        <p:spPr>
          <a:xfrm>
            <a:off x="10372901" y="1206761"/>
            <a:ext cx="1723295" cy="646331"/>
          </a:xfrm>
          <a:prstGeom prst="borderCallout1">
            <a:avLst>
              <a:gd name="adj1" fmla="val 52351"/>
              <a:gd name="adj2" fmla="val -1037"/>
              <a:gd name="adj3" fmla="val 74352"/>
              <a:gd name="adj4" fmla="val -24594"/>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noProof="0">
                <a:ln>
                  <a:noFill/>
                </a:ln>
                <a:solidFill>
                  <a:srgbClr val="000000"/>
                </a:solidFill>
                <a:effectLst/>
                <a:uLnTx/>
                <a:uFillTx/>
                <a:latin typeface="Segoe"/>
                <a:ea typeface="+mn-ea"/>
                <a:cs typeface="+mn-cs"/>
              </a:rPr>
              <a:t>Enter User ID</a:t>
            </a:r>
          </a:p>
        </p:txBody>
      </p:sp>
      <p:sp>
        <p:nvSpPr>
          <p:cNvPr id="14" name="Callout: Line 13">
            <a:extLst>
              <a:ext uri="{FF2B5EF4-FFF2-40B4-BE49-F238E27FC236}">
                <a16:creationId xmlns:a16="http://schemas.microsoft.com/office/drawing/2014/main" id="{CD7B307F-AD42-4FC2-96A8-F542CDE678D0}"/>
              </a:ext>
            </a:extLst>
          </p:cNvPr>
          <p:cNvSpPr/>
          <p:nvPr/>
        </p:nvSpPr>
        <p:spPr>
          <a:xfrm>
            <a:off x="10372900" y="3354909"/>
            <a:ext cx="1723295" cy="643357"/>
          </a:xfrm>
          <a:prstGeom prst="borderCallout1">
            <a:avLst>
              <a:gd name="adj1" fmla="val 53111"/>
              <a:gd name="adj2" fmla="val -1003"/>
              <a:gd name="adj3" fmla="val -47761"/>
              <a:gd name="adj4" fmla="val -121776"/>
            </a:avLst>
          </a:prstGeom>
          <a:ln>
            <a:extLst>
              <a:ext uri="{C807C97D-BFC1-408E-A445-0C87EB9F89A2}">
                <ask:lineSketchStyleProps xmlns:ask="http://schemas.microsoft.com/office/drawing/2018/sketchyshapes" sd="1219033472">
                  <a:custGeom>
                    <a:avLst/>
                    <a:gdLst>
                      <a:gd name="connsiteX0" fmla="*/ 0 w 1986188"/>
                      <a:gd name="connsiteY0" fmla="*/ 0 h 646331"/>
                      <a:gd name="connsiteX1" fmla="*/ 1986188 w 1986188"/>
                      <a:gd name="connsiteY1" fmla="*/ 0 h 646331"/>
                      <a:gd name="connsiteX2" fmla="*/ 1986188 w 1986188"/>
                      <a:gd name="connsiteY2" fmla="*/ 646331 h 646331"/>
                      <a:gd name="connsiteX3" fmla="*/ 0 w 1986188"/>
                      <a:gd name="connsiteY3" fmla="*/ 646331 h 646331"/>
                      <a:gd name="connsiteX4" fmla="*/ 0 w 1986188"/>
                      <a:gd name="connsiteY4" fmla="*/ 0 h 646331"/>
                      <a:gd name="connsiteX0" fmla="*/ 2029050 w 1986188"/>
                      <a:gd name="connsiteY0" fmla="*/ 304066 h 646331"/>
                      <a:gd name="connsiteX1" fmla="*/ 2316590 w 1986188"/>
                      <a:gd name="connsiteY1" fmla="*/ 263386 h 646331"/>
                    </a:gdLst>
                    <a:ahLst/>
                    <a:cxnLst>
                      <a:cxn ang="0">
                        <a:pos x="connsiteX0" y="connsiteY0"/>
                      </a:cxn>
                      <a:cxn ang="0">
                        <a:pos x="connsiteX1" y="connsiteY1"/>
                      </a:cxn>
                    </a:cxnLst>
                    <a:rect l="l" t="t" r="r" b="b"/>
                    <a:pathLst>
                      <a:path w="1986188" h="646331" fill="none" extrusionOk="0">
                        <a:moveTo>
                          <a:pt x="0" y="0"/>
                        </a:moveTo>
                        <a:cubicBezTo>
                          <a:pt x="837485" y="-49533"/>
                          <a:pt x="1250857" y="-14809"/>
                          <a:pt x="1986188" y="0"/>
                        </a:cubicBezTo>
                        <a:cubicBezTo>
                          <a:pt x="2000660" y="98201"/>
                          <a:pt x="1967275" y="333819"/>
                          <a:pt x="1986188" y="646331"/>
                        </a:cubicBezTo>
                        <a:cubicBezTo>
                          <a:pt x="1308606" y="598100"/>
                          <a:pt x="929802" y="730786"/>
                          <a:pt x="0" y="646331"/>
                        </a:cubicBezTo>
                        <a:cubicBezTo>
                          <a:pt x="46534" y="433830"/>
                          <a:pt x="35510" y="136178"/>
                          <a:pt x="0" y="0"/>
                        </a:cubicBezTo>
                        <a:close/>
                      </a:path>
                      <a:path w="1986188" h="646331" fill="none" extrusionOk="0">
                        <a:moveTo>
                          <a:pt x="2029050" y="304066"/>
                        </a:moveTo>
                        <a:cubicBezTo>
                          <a:pt x="2157325" y="285223"/>
                          <a:pt x="2226188" y="267374"/>
                          <a:pt x="2316590" y="263386"/>
                        </a:cubicBezTo>
                      </a:path>
                      <a:path w="1986188" h="646331" stroke="0" extrusionOk="0">
                        <a:moveTo>
                          <a:pt x="0" y="0"/>
                        </a:moveTo>
                        <a:cubicBezTo>
                          <a:pt x="385506" y="118645"/>
                          <a:pt x="1342073" y="116012"/>
                          <a:pt x="1986188" y="0"/>
                        </a:cubicBezTo>
                        <a:cubicBezTo>
                          <a:pt x="1938454" y="166119"/>
                          <a:pt x="2025678" y="543217"/>
                          <a:pt x="1986188" y="646331"/>
                        </a:cubicBezTo>
                        <a:cubicBezTo>
                          <a:pt x="1639417" y="780931"/>
                          <a:pt x="829476" y="489135"/>
                          <a:pt x="0" y="646331"/>
                        </a:cubicBezTo>
                        <a:cubicBezTo>
                          <a:pt x="44741" y="534667"/>
                          <a:pt x="-25823" y="189070"/>
                          <a:pt x="0" y="0"/>
                        </a:cubicBezTo>
                        <a:close/>
                      </a:path>
                      <a:path w="1986188" h="646331" fill="none" stroke="0" extrusionOk="0">
                        <a:moveTo>
                          <a:pt x="2029050" y="304066"/>
                        </a:moveTo>
                        <a:cubicBezTo>
                          <a:pt x="2131884" y="268777"/>
                          <a:pt x="2201967" y="271293"/>
                          <a:pt x="2316590" y="263386"/>
                        </a:cubicBezTo>
                      </a:path>
                    </a:pathLst>
                  </a:custGeom>
                  <ask:type>
                    <ask:lineSketchNone/>
                  </ask:type>
                </ask:lineSketchStyleProps>
              </a:ext>
            </a:extLst>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a:ea typeface="+mn-ea"/>
                <a:cs typeface="+mn-cs"/>
              </a:rPr>
              <a:t>Click on Sign In</a:t>
            </a:r>
            <a:endParaRPr lang="en-IN" sz="1600" b="0" i="0" u="none" strike="noStrike" kern="1200" cap="none" spc="0" normalizeH="0" baseline="0" noProof="0">
              <a:ln>
                <a:noFill/>
              </a:ln>
              <a:solidFill>
                <a:srgbClr val="000000"/>
              </a:solidFill>
              <a:effectLst/>
              <a:uLnTx/>
              <a:uFillTx/>
              <a:latin typeface="Segoe"/>
            </a:endParaRPr>
          </a:p>
        </p:txBody>
      </p:sp>
      <p:sp>
        <p:nvSpPr>
          <p:cNvPr id="17" name="Rectangle 16">
            <a:extLst>
              <a:ext uri="{FF2B5EF4-FFF2-40B4-BE49-F238E27FC236}">
                <a16:creationId xmlns:a16="http://schemas.microsoft.com/office/drawing/2014/main" id="{F21E8F03-4E11-B346-3466-238FA111207C}"/>
              </a:ext>
            </a:extLst>
          </p:cNvPr>
          <p:cNvSpPr/>
          <p:nvPr/>
        </p:nvSpPr>
        <p:spPr>
          <a:xfrm>
            <a:off x="901768" y="3684137"/>
            <a:ext cx="1898581" cy="44564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Tree>
    <p:extLst>
      <p:ext uri="{BB962C8B-B14F-4D97-AF65-F5344CB8AC3E}">
        <p14:creationId xmlns:p14="http://schemas.microsoft.com/office/powerpoint/2010/main" val="199081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5657F05-3C7C-3E27-1311-4168FBCDCA61}"/>
              </a:ext>
            </a:extLst>
          </p:cNvPr>
          <p:cNvPicPr>
            <a:picLocks noChangeAspect="1"/>
          </p:cNvPicPr>
          <p:nvPr/>
        </p:nvPicPr>
        <p:blipFill>
          <a:blip r:embed="rId3"/>
          <a:stretch>
            <a:fillRect/>
          </a:stretch>
        </p:blipFill>
        <p:spPr>
          <a:xfrm>
            <a:off x="2872631" y="780379"/>
            <a:ext cx="6390483" cy="4488491"/>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7E91157C-D9BD-9D41-B615-47F18CA80282}"/>
              </a:ext>
            </a:extLst>
          </p:cNvPr>
          <p:cNvSpPr>
            <a:spLocks noGrp="1"/>
          </p:cNvSpPr>
          <p:nvPr>
            <p:ph type="title" idx="4294967295"/>
          </p:nvPr>
        </p:nvSpPr>
        <p:spPr>
          <a:xfrm>
            <a:off x="370745" y="185385"/>
            <a:ext cx="9205439" cy="434481"/>
          </a:xfrm>
        </p:spPr>
        <p:txBody>
          <a:bodyPr/>
          <a:lstStyle/>
          <a:p>
            <a:r>
              <a:rPr lang="en-US" sz="2800" b="1" dirty="0">
                <a:solidFill>
                  <a:srgbClr val="0072BC"/>
                </a:solidFill>
                <a:latin typeface="Proxima Nova"/>
                <a:ea typeface="+mn-lt"/>
                <a:cs typeface="+mn-lt"/>
              </a:rPr>
              <a:t>Home page of Supplier Portal</a:t>
            </a:r>
            <a:endParaRPr lang="en-US" sz="1050" dirty="0"/>
          </a:p>
        </p:txBody>
      </p:sp>
      <p:sp>
        <p:nvSpPr>
          <p:cNvPr id="7" name="TextBox 6">
            <a:extLst>
              <a:ext uri="{FF2B5EF4-FFF2-40B4-BE49-F238E27FC236}">
                <a16:creationId xmlns:a16="http://schemas.microsoft.com/office/drawing/2014/main" id="{1B47E225-759E-480E-8332-BA0CCA99CFF3}"/>
              </a:ext>
            </a:extLst>
          </p:cNvPr>
          <p:cNvSpPr txBox="1"/>
          <p:nvPr/>
        </p:nvSpPr>
        <p:spPr>
          <a:xfrm>
            <a:off x="2781646" y="5500045"/>
            <a:ext cx="8498939" cy="584775"/>
          </a:xfrm>
          <a:prstGeom prst="rect">
            <a:avLst/>
          </a:prstGeom>
          <a:noFill/>
        </p:spPr>
        <p:txBody>
          <a:bodyPr wrap="square" lIns="91440" tIns="45720" rIns="91440" bIns="45720" anchor="t">
            <a:spAutoFit/>
          </a:bodyPr>
          <a:lstStyle/>
          <a:p>
            <a:pPr marL="285750" indent="-285750">
              <a:buFontTx/>
              <a:buChar char="-"/>
              <a:defRPr/>
            </a:pPr>
            <a:r>
              <a:rPr lang="en-US" sz="1600">
                <a:latin typeface="proxima_nova"/>
                <a:ea typeface="+mn-lt"/>
                <a:cs typeface="+mn-lt"/>
              </a:rPr>
              <a:t>Click on </a:t>
            </a:r>
            <a:r>
              <a:rPr lang="en-US" sz="1600" b="1">
                <a:latin typeface="proxima_nova"/>
                <a:ea typeface="+mn-lt"/>
                <a:cs typeface="+mn-lt"/>
              </a:rPr>
              <a:t>Supplier Portal</a:t>
            </a:r>
            <a:r>
              <a:rPr lang="en-US" sz="1600">
                <a:latin typeface="proxima_nova"/>
                <a:ea typeface="+mn-lt"/>
                <a:cs typeface="+mn-lt"/>
              </a:rPr>
              <a:t> tab</a:t>
            </a:r>
          </a:p>
          <a:p>
            <a:pPr marL="285750" indent="-285750">
              <a:buFontTx/>
              <a:buChar char="-"/>
              <a:defRPr/>
            </a:pPr>
            <a:r>
              <a:rPr lang="en-US" sz="1600">
                <a:latin typeface="proxima_nova"/>
                <a:ea typeface="+mn-lt"/>
                <a:cs typeface="+mn-lt"/>
              </a:rPr>
              <a:t>Supplier can see all pending actions from </a:t>
            </a:r>
            <a:r>
              <a:rPr lang="en-US" sz="1600" b="1">
                <a:latin typeface="proxima_nova"/>
                <a:ea typeface="+mn-lt"/>
                <a:cs typeface="+mn-lt"/>
              </a:rPr>
              <a:t>Things to Finish</a:t>
            </a:r>
            <a:r>
              <a:rPr lang="en-US" sz="1600">
                <a:latin typeface="proxima_nova"/>
                <a:ea typeface="+mn-lt"/>
                <a:cs typeface="+mn-lt"/>
              </a:rPr>
              <a:t> section</a:t>
            </a:r>
            <a:endParaRPr lang="en-US" sz="1600">
              <a:latin typeface="proxima_nova"/>
              <a:cs typeface="Arial"/>
            </a:endParaRPr>
          </a:p>
        </p:txBody>
      </p:sp>
      <p:sp>
        <p:nvSpPr>
          <p:cNvPr id="9" name="Rectangle 8">
            <a:extLst>
              <a:ext uri="{FF2B5EF4-FFF2-40B4-BE49-F238E27FC236}">
                <a16:creationId xmlns:a16="http://schemas.microsoft.com/office/drawing/2014/main" id="{6D088042-A86B-4968-BC38-F23093000490}"/>
              </a:ext>
            </a:extLst>
          </p:cNvPr>
          <p:cNvSpPr/>
          <p:nvPr/>
        </p:nvSpPr>
        <p:spPr>
          <a:xfrm>
            <a:off x="2884499" y="1421794"/>
            <a:ext cx="1207827" cy="126957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6BE93E14-3BCB-4CF1-9E32-40AE2093B68E}"/>
              </a:ext>
            </a:extLst>
          </p:cNvPr>
          <p:cNvSpPr/>
          <p:nvPr/>
        </p:nvSpPr>
        <p:spPr>
          <a:xfrm>
            <a:off x="4518581" y="3425979"/>
            <a:ext cx="1568608" cy="174728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4" name="Callout: Line 13">
            <a:extLst>
              <a:ext uri="{FF2B5EF4-FFF2-40B4-BE49-F238E27FC236}">
                <a16:creationId xmlns:a16="http://schemas.microsoft.com/office/drawing/2014/main" id="{CD7B307F-AD42-4FC2-96A8-F542CDE678D0}"/>
              </a:ext>
            </a:extLst>
          </p:cNvPr>
          <p:cNvSpPr/>
          <p:nvPr/>
        </p:nvSpPr>
        <p:spPr>
          <a:xfrm>
            <a:off x="4734684" y="1440901"/>
            <a:ext cx="1986188" cy="646331"/>
          </a:xfrm>
          <a:prstGeom prst="borderCallout1">
            <a:avLst>
              <a:gd name="adj1" fmla="val 92730"/>
              <a:gd name="adj2" fmla="val -31640"/>
              <a:gd name="adj3" fmla="val 48119"/>
              <a:gd name="adj4" fmla="val 1061"/>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proxima_nova"/>
              </a:rPr>
              <a:t>Click on Supplier Portal</a:t>
            </a:r>
            <a:endParaRPr lang="en-IN" sz="1600" b="0" i="0" u="none" strike="noStrike" kern="1200" cap="none" spc="0" normalizeH="0" baseline="0" noProof="0">
              <a:ln>
                <a:noFill/>
              </a:ln>
              <a:solidFill>
                <a:srgbClr val="000000"/>
              </a:solidFill>
              <a:effectLst/>
              <a:uLnTx/>
              <a:uFillTx/>
              <a:latin typeface="proxima_nova"/>
            </a:endParaRPr>
          </a:p>
        </p:txBody>
      </p:sp>
      <p:sp>
        <p:nvSpPr>
          <p:cNvPr id="3" name="Rectangle: Rounded Corners 2">
            <a:extLst>
              <a:ext uri="{FF2B5EF4-FFF2-40B4-BE49-F238E27FC236}">
                <a16:creationId xmlns:a16="http://schemas.microsoft.com/office/drawing/2014/main" id="{FA7912F5-BEC5-C5E2-EDFE-00A7CE407745}"/>
              </a:ext>
            </a:extLst>
          </p:cNvPr>
          <p:cNvSpPr/>
          <p:nvPr/>
        </p:nvSpPr>
        <p:spPr>
          <a:xfrm>
            <a:off x="9576184" y="4355844"/>
            <a:ext cx="2516914" cy="1826051"/>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dirty="0">
                <a:solidFill>
                  <a:schemeClr val="tx1"/>
                </a:solidFill>
                <a:latin typeface="proxima_nova"/>
                <a:ea typeface="Lato"/>
                <a:cs typeface="Lato"/>
              </a:rPr>
              <a:t>IMPORTANT: </a:t>
            </a:r>
          </a:p>
          <a:p>
            <a:pPr algn="ctr"/>
            <a:r>
              <a:rPr lang="en-US" sz="1400" dirty="0">
                <a:solidFill>
                  <a:schemeClr val="tx1"/>
                </a:solidFill>
                <a:effectLst/>
                <a:latin typeface="proxima_nova"/>
              </a:rPr>
              <a:t>If the company was invited to participate in the tender via the system (needed registration), they will also receive an e-mail notification.</a:t>
            </a:r>
            <a:r>
              <a:rPr lang="en-US" sz="1400" dirty="0">
                <a:solidFill>
                  <a:schemeClr val="tx1"/>
                </a:solidFill>
                <a:latin typeface="proxima_nova"/>
              </a:rPr>
              <a:t> </a:t>
            </a:r>
            <a:endParaRPr lang="en-PH" sz="1600" dirty="0">
              <a:solidFill>
                <a:schemeClr val="tx1"/>
              </a:solidFill>
              <a:latin typeface="proxima_nova"/>
              <a:ea typeface="Lato"/>
              <a:cs typeface="Lato"/>
            </a:endParaRPr>
          </a:p>
        </p:txBody>
      </p:sp>
      <p:pic>
        <p:nvPicPr>
          <p:cNvPr id="8" name="Graphic 7" descr="A lightbulb">
            <a:extLst>
              <a:ext uri="{FF2B5EF4-FFF2-40B4-BE49-F238E27FC236}">
                <a16:creationId xmlns:a16="http://schemas.microsoft.com/office/drawing/2014/main" id="{86D58FA2-7BBB-C8D8-7D5C-83F4CAAD646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870768" y="4406225"/>
            <a:ext cx="422103" cy="422103"/>
          </a:xfrm>
          <a:prstGeom prst="rect">
            <a:avLst/>
          </a:prstGeom>
        </p:spPr>
      </p:pic>
      <p:cxnSp>
        <p:nvCxnSpPr>
          <p:cNvPr id="10" name="Straight Arrow Connector 9">
            <a:extLst>
              <a:ext uri="{FF2B5EF4-FFF2-40B4-BE49-F238E27FC236}">
                <a16:creationId xmlns:a16="http://schemas.microsoft.com/office/drawing/2014/main" id="{6D11C819-4671-714D-5324-E859FE041119}"/>
              </a:ext>
            </a:extLst>
          </p:cNvPr>
          <p:cNvCxnSpPr>
            <a:cxnSpLocks/>
            <a:stCxn id="11" idx="3"/>
          </p:cNvCxnSpPr>
          <p:nvPr/>
        </p:nvCxnSpPr>
        <p:spPr>
          <a:xfrm>
            <a:off x="6087189" y="4299621"/>
            <a:ext cx="3514592" cy="317247"/>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5546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4"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Supplier Portal Dashboard</a:t>
            </a:r>
          </a:p>
          <a:p>
            <a:r>
              <a:rPr lang="en-GB" sz="2500" dirty="0">
                <a:latin typeface="Proxima Nova Extrabold" panose="02000506030000020004"/>
              </a:rPr>
              <a:t>   </a:t>
            </a:r>
            <a:endParaRPr lang="en-GB" sz="1500" dirty="0">
              <a:latin typeface="Proxima Nova Extrabold" panose="02000506030000020004"/>
            </a:endParaRPr>
          </a:p>
        </p:txBody>
      </p:sp>
      <p:sp>
        <p:nvSpPr>
          <p:cNvPr id="18" name="Title 3">
            <a:extLst>
              <a:ext uri="{FF2B5EF4-FFF2-40B4-BE49-F238E27FC236}">
                <a16:creationId xmlns:a16="http://schemas.microsoft.com/office/drawing/2014/main" id="{CED9A8AD-D43C-BE83-5AF0-A9B520084CF2}"/>
              </a:ext>
            </a:extLst>
          </p:cNvPr>
          <p:cNvSpPr txBox="1">
            <a:spLocks/>
          </p:cNvSpPr>
          <p:nvPr/>
        </p:nvSpPr>
        <p:spPr>
          <a:xfrm>
            <a:off x="7757084" y="5481297"/>
            <a:ext cx="1838902"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endParaRPr lang="en-GB" sz="1700" b="0">
              <a:solidFill>
                <a:schemeClr val="tx1"/>
              </a:solidFill>
              <a:latin typeface="Lato"/>
              <a:ea typeface="Lato"/>
              <a:cs typeface="Lato"/>
            </a:endParaRPr>
          </a:p>
        </p:txBody>
      </p:sp>
      <p:pic>
        <p:nvPicPr>
          <p:cNvPr id="4" name="Picture 3">
            <a:extLst>
              <a:ext uri="{FF2B5EF4-FFF2-40B4-BE49-F238E27FC236}">
                <a16:creationId xmlns:a16="http://schemas.microsoft.com/office/drawing/2014/main" id="{E4866CE5-9460-3164-A8A1-E64E23390280}"/>
              </a:ext>
            </a:extLst>
          </p:cNvPr>
          <p:cNvPicPr>
            <a:picLocks noChangeAspect="1"/>
          </p:cNvPicPr>
          <p:nvPr/>
        </p:nvPicPr>
        <p:blipFill>
          <a:blip r:embed="rId3"/>
          <a:stretch>
            <a:fillRect/>
          </a:stretch>
        </p:blipFill>
        <p:spPr>
          <a:xfrm>
            <a:off x="444897" y="1112785"/>
            <a:ext cx="4667490" cy="3505380"/>
          </a:xfrm>
          <a:prstGeom prst="rect">
            <a:avLst/>
          </a:prstGeom>
        </p:spPr>
      </p:pic>
      <p:sp>
        <p:nvSpPr>
          <p:cNvPr id="6" name="Rectangle: Rounded Corners 5">
            <a:extLst>
              <a:ext uri="{FF2B5EF4-FFF2-40B4-BE49-F238E27FC236}">
                <a16:creationId xmlns:a16="http://schemas.microsoft.com/office/drawing/2014/main" id="{0E80F759-D709-BFE8-E6EC-612F29D23CCE}"/>
              </a:ext>
            </a:extLst>
          </p:cNvPr>
          <p:cNvSpPr/>
          <p:nvPr/>
        </p:nvSpPr>
        <p:spPr>
          <a:xfrm>
            <a:off x="444897" y="1818167"/>
            <a:ext cx="1771047" cy="699906"/>
          </a:xfrm>
          <a:custGeom>
            <a:avLst/>
            <a:gdLst>
              <a:gd name="connsiteX0" fmla="*/ 0 w 1771047"/>
              <a:gd name="connsiteY0" fmla="*/ 116653 h 699906"/>
              <a:gd name="connsiteX1" fmla="*/ 116653 w 1771047"/>
              <a:gd name="connsiteY1" fmla="*/ 0 h 699906"/>
              <a:gd name="connsiteX2" fmla="*/ 598479 w 1771047"/>
              <a:gd name="connsiteY2" fmla="*/ 0 h 699906"/>
              <a:gd name="connsiteX3" fmla="*/ 1095681 w 1771047"/>
              <a:gd name="connsiteY3" fmla="*/ 0 h 699906"/>
              <a:gd name="connsiteX4" fmla="*/ 1654394 w 1771047"/>
              <a:gd name="connsiteY4" fmla="*/ 0 h 699906"/>
              <a:gd name="connsiteX5" fmla="*/ 1771047 w 1771047"/>
              <a:gd name="connsiteY5" fmla="*/ 116653 h 699906"/>
              <a:gd name="connsiteX6" fmla="*/ 1771047 w 1771047"/>
              <a:gd name="connsiteY6" fmla="*/ 583253 h 699906"/>
              <a:gd name="connsiteX7" fmla="*/ 1654394 w 1771047"/>
              <a:gd name="connsiteY7" fmla="*/ 699906 h 699906"/>
              <a:gd name="connsiteX8" fmla="*/ 1187946 w 1771047"/>
              <a:gd name="connsiteY8" fmla="*/ 699906 h 699906"/>
              <a:gd name="connsiteX9" fmla="*/ 659988 w 1771047"/>
              <a:gd name="connsiteY9" fmla="*/ 699906 h 699906"/>
              <a:gd name="connsiteX10" fmla="*/ 116653 w 1771047"/>
              <a:gd name="connsiteY10" fmla="*/ 699906 h 699906"/>
              <a:gd name="connsiteX11" fmla="*/ 0 w 1771047"/>
              <a:gd name="connsiteY11" fmla="*/ 583253 h 699906"/>
              <a:gd name="connsiteX12" fmla="*/ 0 w 1771047"/>
              <a:gd name="connsiteY12" fmla="*/ 116653 h 69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1047" h="699906" extrusionOk="0">
                <a:moveTo>
                  <a:pt x="0" y="116653"/>
                </a:moveTo>
                <a:cubicBezTo>
                  <a:pt x="-1087" y="45902"/>
                  <a:pt x="51772" y="-1835"/>
                  <a:pt x="116653" y="0"/>
                </a:cubicBezTo>
                <a:cubicBezTo>
                  <a:pt x="252140" y="6171"/>
                  <a:pt x="418491" y="7318"/>
                  <a:pt x="598479" y="0"/>
                </a:cubicBezTo>
                <a:cubicBezTo>
                  <a:pt x="778467" y="-7318"/>
                  <a:pt x="848927" y="-16258"/>
                  <a:pt x="1095681" y="0"/>
                </a:cubicBezTo>
                <a:cubicBezTo>
                  <a:pt x="1342435" y="16258"/>
                  <a:pt x="1444827" y="-2516"/>
                  <a:pt x="1654394" y="0"/>
                </a:cubicBezTo>
                <a:cubicBezTo>
                  <a:pt x="1717453" y="7326"/>
                  <a:pt x="1766066" y="42511"/>
                  <a:pt x="1771047" y="116653"/>
                </a:cubicBezTo>
                <a:cubicBezTo>
                  <a:pt x="1763108" y="278626"/>
                  <a:pt x="1768350" y="414914"/>
                  <a:pt x="1771047" y="583253"/>
                </a:cubicBezTo>
                <a:cubicBezTo>
                  <a:pt x="1776224" y="633478"/>
                  <a:pt x="1722802" y="702061"/>
                  <a:pt x="1654394" y="699906"/>
                </a:cubicBezTo>
                <a:cubicBezTo>
                  <a:pt x="1434989" y="719513"/>
                  <a:pt x="1288557" y="719728"/>
                  <a:pt x="1187946" y="699906"/>
                </a:cubicBezTo>
                <a:cubicBezTo>
                  <a:pt x="1087335" y="680084"/>
                  <a:pt x="792943" y="709894"/>
                  <a:pt x="659988" y="699906"/>
                </a:cubicBezTo>
                <a:cubicBezTo>
                  <a:pt x="527033" y="689918"/>
                  <a:pt x="386823" y="726028"/>
                  <a:pt x="116653" y="699906"/>
                </a:cubicBezTo>
                <a:cubicBezTo>
                  <a:pt x="40855" y="700721"/>
                  <a:pt x="-2349" y="646200"/>
                  <a:pt x="0" y="583253"/>
                </a:cubicBezTo>
                <a:cubicBezTo>
                  <a:pt x="16281" y="479776"/>
                  <a:pt x="17145" y="340638"/>
                  <a:pt x="0" y="116653"/>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7" name="Rectangle: Rounded Corners 6">
            <a:extLst>
              <a:ext uri="{FF2B5EF4-FFF2-40B4-BE49-F238E27FC236}">
                <a16:creationId xmlns:a16="http://schemas.microsoft.com/office/drawing/2014/main" id="{4C1A38A4-6A0A-1B6E-D87D-F0EFBC4D0CB7}"/>
              </a:ext>
            </a:extLst>
          </p:cNvPr>
          <p:cNvSpPr/>
          <p:nvPr/>
        </p:nvSpPr>
        <p:spPr>
          <a:xfrm>
            <a:off x="520491" y="2970028"/>
            <a:ext cx="1771047" cy="1751148"/>
          </a:xfrm>
          <a:custGeom>
            <a:avLst/>
            <a:gdLst>
              <a:gd name="connsiteX0" fmla="*/ 0 w 1771047"/>
              <a:gd name="connsiteY0" fmla="*/ 291864 h 1751148"/>
              <a:gd name="connsiteX1" fmla="*/ 291864 w 1771047"/>
              <a:gd name="connsiteY1" fmla="*/ 0 h 1751148"/>
              <a:gd name="connsiteX2" fmla="*/ 861777 w 1771047"/>
              <a:gd name="connsiteY2" fmla="*/ 0 h 1751148"/>
              <a:gd name="connsiteX3" fmla="*/ 1479183 w 1771047"/>
              <a:gd name="connsiteY3" fmla="*/ 0 h 1751148"/>
              <a:gd name="connsiteX4" fmla="*/ 1771047 w 1771047"/>
              <a:gd name="connsiteY4" fmla="*/ 291864 h 1751148"/>
              <a:gd name="connsiteX5" fmla="*/ 1771047 w 1771047"/>
              <a:gd name="connsiteY5" fmla="*/ 898922 h 1751148"/>
              <a:gd name="connsiteX6" fmla="*/ 1771047 w 1771047"/>
              <a:gd name="connsiteY6" fmla="*/ 1459284 h 1751148"/>
              <a:gd name="connsiteX7" fmla="*/ 1479183 w 1771047"/>
              <a:gd name="connsiteY7" fmla="*/ 1751148 h 1751148"/>
              <a:gd name="connsiteX8" fmla="*/ 921143 w 1771047"/>
              <a:gd name="connsiteY8" fmla="*/ 1751148 h 1751148"/>
              <a:gd name="connsiteX9" fmla="*/ 291864 w 1771047"/>
              <a:gd name="connsiteY9" fmla="*/ 1751148 h 1751148"/>
              <a:gd name="connsiteX10" fmla="*/ 0 w 1771047"/>
              <a:gd name="connsiteY10" fmla="*/ 1459284 h 1751148"/>
              <a:gd name="connsiteX11" fmla="*/ 0 w 1771047"/>
              <a:gd name="connsiteY11" fmla="*/ 887248 h 1751148"/>
              <a:gd name="connsiteX12" fmla="*/ 0 w 1771047"/>
              <a:gd name="connsiteY12" fmla="*/ 291864 h 175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1047" h="1751148" extrusionOk="0">
                <a:moveTo>
                  <a:pt x="0" y="291864"/>
                </a:moveTo>
                <a:cubicBezTo>
                  <a:pt x="-5826" y="96784"/>
                  <a:pt x="126995" y="-14825"/>
                  <a:pt x="291864" y="0"/>
                </a:cubicBezTo>
                <a:cubicBezTo>
                  <a:pt x="472857" y="27018"/>
                  <a:pt x="699353" y="-15816"/>
                  <a:pt x="861777" y="0"/>
                </a:cubicBezTo>
                <a:cubicBezTo>
                  <a:pt x="1024201" y="15816"/>
                  <a:pt x="1187859" y="-27747"/>
                  <a:pt x="1479183" y="0"/>
                </a:cubicBezTo>
                <a:cubicBezTo>
                  <a:pt x="1656443" y="33716"/>
                  <a:pt x="1770108" y="151043"/>
                  <a:pt x="1771047" y="291864"/>
                </a:cubicBezTo>
                <a:cubicBezTo>
                  <a:pt x="1766336" y="419484"/>
                  <a:pt x="1741588" y="758535"/>
                  <a:pt x="1771047" y="898922"/>
                </a:cubicBezTo>
                <a:cubicBezTo>
                  <a:pt x="1800506" y="1039309"/>
                  <a:pt x="1780715" y="1331572"/>
                  <a:pt x="1771047" y="1459284"/>
                </a:cubicBezTo>
                <a:cubicBezTo>
                  <a:pt x="1777599" y="1602504"/>
                  <a:pt x="1647759" y="1755144"/>
                  <a:pt x="1479183" y="1751148"/>
                </a:cubicBezTo>
                <a:cubicBezTo>
                  <a:pt x="1285055" y="1746844"/>
                  <a:pt x="1064323" y="1754556"/>
                  <a:pt x="921143" y="1751148"/>
                </a:cubicBezTo>
                <a:cubicBezTo>
                  <a:pt x="777963" y="1747740"/>
                  <a:pt x="484229" y="1741026"/>
                  <a:pt x="291864" y="1751148"/>
                </a:cubicBezTo>
                <a:cubicBezTo>
                  <a:pt x="129202" y="1765283"/>
                  <a:pt x="13730" y="1645637"/>
                  <a:pt x="0" y="1459284"/>
                </a:cubicBezTo>
                <a:cubicBezTo>
                  <a:pt x="4385" y="1274761"/>
                  <a:pt x="8691" y="1093543"/>
                  <a:pt x="0" y="887248"/>
                </a:cubicBezTo>
                <a:cubicBezTo>
                  <a:pt x="-8691" y="680953"/>
                  <a:pt x="-28100" y="549744"/>
                  <a:pt x="0" y="291864"/>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pic>
        <p:nvPicPr>
          <p:cNvPr id="5" name="Picture 4">
            <a:extLst>
              <a:ext uri="{FF2B5EF4-FFF2-40B4-BE49-F238E27FC236}">
                <a16:creationId xmlns:a16="http://schemas.microsoft.com/office/drawing/2014/main" id="{5C2CA75B-04B6-5240-3322-20D08BFD2113}"/>
              </a:ext>
            </a:extLst>
          </p:cNvPr>
          <p:cNvPicPr>
            <a:picLocks noChangeAspect="1"/>
          </p:cNvPicPr>
          <p:nvPr/>
        </p:nvPicPr>
        <p:blipFill>
          <a:blip r:embed="rId4"/>
          <a:stretch>
            <a:fillRect/>
          </a:stretch>
        </p:blipFill>
        <p:spPr>
          <a:xfrm>
            <a:off x="5624508" y="274532"/>
            <a:ext cx="5559897" cy="5906989"/>
          </a:xfrm>
          <a:prstGeom prst="rect">
            <a:avLst/>
          </a:prstGeom>
          <a:ln>
            <a:solidFill>
              <a:srgbClr val="FAEB00"/>
            </a:solidFill>
          </a:ln>
        </p:spPr>
      </p:pic>
      <p:sp>
        <p:nvSpPr>
          <p:cNvPr id="8" name="Rectangle: Rounded Corners 7">
            <a:extLst>
              <a:ext uri="{FF2B5EF4-FFF2-40B4-BE49-F238E27FC236}">
                <a16:creationId xmlns:a16="http://schemas.microsoft.com/office/drawing/2014/main" id="{C02ADDB2-BF56-A111-E34A-FA73C64AA006}"/>
              </a:ext>
            </a:extLst>
          </p:cNvPr>
          <p:cNvSpPr/>
          <p:nvPr/>
        </p:nvSpPr>
        <p:spPr>
          <a:xfrm>
            <a:off x="5637288" y="4502426"/>
            <a:ext cx="1771047" cy="218750"/>
          </a:xfrm>
          <a:custGeom>
            <a:avLst/>
            <a:gdLst>
              <a:gd name="connsiteX0" fmla="*/ 0 w 1771047"/>
              <a:gd name="connsiteY0" fmla="*/ 36459 h 218750"/>
              <a:gd name="connsiteX1" fmla="*/ 36459 w 1771047"/>
              <a:gd name="connsiteY1" fmla="*/ 0 h 218750"/>
              <a:gd name="connsiteX2" fmla="*/ 568539 w 1771047"/>
              <a:gd name="connsiteY2" fmla="*/ 0 h 218750"/>
              <a:gd name="connsiteX3" fmla="*/ 1117601 w 1771047"/>
              <a:gd name="connsiteY3" fmla="*/ 0 h 218750"/>
              <a:gd name="connsiteX4" fmla="*/ 1734588 w 1771047"/>
              <a:gd name="connsiteY4" fmla="*/ 0 h 218750"/>
              <a:gd name="connsiteX5" fmla="*/ 1771047 w 1771047"/>
              <a:gd name="connsiteY5" fmla="*/ 36459 h 218750"/>
              <a:gd name="connsiteX6" fmla="*/ 1771047 w 1771047"/>
              <a:gd name="connsiteY6" fmla="*/ 182291 h 218750"/>
              <a:gd name="connsiteX7" fmla="*/ 1734588 w 1771047"/>
              <a:gd name="connsiteY7" fmla="*/ 218750 h 218750"/>
              <a:gd name="connsiteX8" fmla="*/ 1219489 w 1771047"/>
              <a:gd name="connsiteY8" fmla="*/ 218750 h 218750"/>
              <a:gd name="connsiteX9" fmla="*/ 636465 w 1771047"/>
              <a:gd name="connsiteY9" fmla="*/ 218750 h 218750"/>
              <a:gd name="connsiteX10" fmla="*/ 36459 w 1771047"/>
              <a:gd name="connsiteY10" fmla="*/ 218750 h 218750"/>
              <a:gd name="connsiteX11" fmla="*/ 0 w 1771047"/>
              <a:gd name="connsiteY11" fmla="*/ 182291 h 218750"/>
              <a:gd name="connsiteX12" fmla="*/ 0 w 1771047"/>
              <a:gd name="connsiteY12" fmla="*/ 36459 h 21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1047" h="218750" extrusionOk="0">
                <a:moveTo>
                  <a:pt x="0" y="36459"/>
                </a:moveTo>
                <a:cubicBezTo>
                  <a:pt x="-516" y="13321"/>
                  <a:pt x="16011" y="-1256"/>
                  <a:pt x="36459" y="0"/>
                </a:cubicBezTo>
                <a:cubicBezTo>
                  <a:pt x="204065" y="-16692"/>
                  <a:pt x="456174" y="-21906"/>
                  <a:pt x="568539" y="0"/>
                </a:cubicBezTo>
                <a:cubicBezTo>
                  <a:pt x="680904" y="21906"/>
                  <a:pt x="995615" y="-14008"/>
                  <a:pt x="1117601" y="0"/>
                </a:cubicBezTo>
                <a:cubicBezTo>
                  <a:pt x="1239587" y="14008"/>
                  <a:pt x="1469194" y="16170"/>
                  <a:pt x="1734588" y="0"/>
                </a:cubicBezTo>
                <a:cubicBezTo>
                  <a:pt x="1754601" y="657"/>
                  <a:pt x="1769757" y="13806"/>
                  <a:pt x="1771047" y="36459"/>
                </a:cubicBezTo>
                <a:cubicBezTo>
                  <a:pt x="1768904" y="107025"/>
                  <a:pt x="1772351" y="120936"/>
                  <a:pt x="1771047" y="182291"/>
                </a:cubicBezTo>
                <a:cubicBezTo>
                  <a:pt x="1772710" y="197866"/>
                  <a:pt x="1759028" y="221079"/>
                  <a:pt x="1734588" y="218750"/>
                </a:cubicBezTo>
                <a:cubicBezTo>
                  <a:pt x="1551621" y="235465"/>
                  <a:pt x="1369433" y="230895"/>
                  <a:pt x="1219489" y="218750"/>
                </a:cubicBezTo>
                <a:cubicBezTo>
                  <a:pt x="1069545" y="206605"/>
                  <a:pt x="866860" y="207295"/>
                  <a:pt x="636465" y="218750"/>
                </a:cubicBezTo>
                <a:cubicBezTo>
                  <a:pt x="406070" y="230205"/>
                  <a:pt x="196539" y="232708"/>
                  <a:pt x="36459" y="218750"/>
                </a:cubicBezTo>
                <a:cubicBezTo>
                  <a:pt x="13211" y="218973"/>
                  <a:pt x="-828" y="201906"/>
                  <a:pt x="0" y="182291"/>
                </a:cubicBezTo>
                <a:cubicBezTo>
                  <a:pt x="4503" y="116648"/>
                  <a:pt x="15" y="84510"/>
                  <a:pt x="0" y="36459"/>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cxnSp>
        <p:nvCxnSpPr>
          <p:cNvPr id="12" name="Straight Arrow Connector 11">
            <a:extLst>
              <a:ext uri="{FF2B5EF4-FFF2-40B4-BE49-F238E27FC236}">
                <a16:creationId xmlns:a16="http://schemas.microsoft.com/office/drawing/2014/main" id="{6AFCE451-37B6-3632-DDD5-F8101D046E1A}"/>
              </a:ext>
            </a:extLst>
          </p:cNvPr>
          <p:cNvCxnSpPr>
            <a:cxnSpLocks/>
            <a:stCxn id="7" idx="3"/>
          </p:cNvCxnSpPr>
          <p:nvPr/>
        </p:nvCxnSpPr>
        <p:spPr>
          <a:xfrm>
            <a:off x="2291538" y="3845602"/>
            <a:ext cx="3261364" cy="526893"/>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17" name="Graphic 16" descr="Right pointing backhand index with solid fill">
            <a:extLst>
              <a:ext uri="{FF2B5EF4-FFF2-40B4-BE49-F238E27FC236}">
                <a16:creationId xmlns:a16="http://schemas.microsoft.com/office/drawing/2014/main" id="{30E39CCF-0C06-8117-663E-44D4C7587F4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6200000">
            <a:off x="10102395" y="3353796"/>
            <a:ext cx="388010" cy="388010"/>
          </a:xfrm>
          <a:prstGeom prst="rect">
            <a:avLst/>
          </a:prstGeom>
        </p:spPr>
      </p:pic>
      <p:sp>
        <p:nvSpPr>
          <p:cNvPr id="19" name="Rectangle: Rounded Corners 18">
            <a:extLst>
              <a:ext uri="{FF2B5EF4-FFF2-40B4-BE49-F238E27FC236}">
                <a16:creationId xmlns:a16="http://schemas.microsoft.com/office/drawing/2014/main" id="{98256842-AF84-A011-E57A-CD2B3A99491B}"/>
              </a:ext>
            </a:extLst>
          </p:cNvPr>
          <p:cNvSpPr/>
          <p:nvPr/>
        </p:nvSpPr>
        <p:spPr>
          <a:xfrm>
            <a:off x="10720213" y="3616036"/>
            <a:ext cx="1089106" cy="334430"/>
          </a:xfrm>
          <a:prstGeom prst="roundRect">
            <a:avLst/>
          </a:prstGeom>
          <a:solidFill>
            <a:schemeClr val="accent1">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200" dirty="0">
                <a:solidFill>
                  <a:schemeClr val="tx1"/>
                </a:solidFill>
                <a:latin typeface="Lato"/>
                <a:ea typeface="Lato"/>
                <a:cs typeface="Lato"/>
              </a:rPr>
              <a:t>Closing Soon</a:t>
            </a:r>
          </a:p>
        </p:txBody>
      </p:sp>
    </p:spTree>
    <p:extLst>
      <p:ext uri="{BB962C8B-B14F-4D97-AF65-F5344CB8AC3E}">
        <p14:creationId xmlns:p14="http://schemas.microsoft.com/office/powerpoint/2010/main" val="1086480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D142503-5446-9365-C287-C28A3D5E782D}"/>
              </a:ext>
            </a:extLst>
          </p:cNvPr>
          <p:cNvPicPr>
            <a:picLocks noChangeAspect="1"/>
          </p:cNvPicPr>
          <p:nvPr/>
        </p:nvPicPr>
        <p:blipFill>
          <a:blip r:embed="rId3"/>
          <a:stretch>
            <a:fillRect/>
          </a:stretch>
        </p:blipFill>
        <p:spPr>
          <a:xfrm>
            <a:off x="8054205" y="1442662"/>
            <a:ext cx="3962953" cy="1400370"/>
          </a:xfrm>
          <a:prstGeom prst="rect">
            <a:avLst/>
          </a:prstGeom>
        </p:spPr>
      </p:pic>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View Active Negotiations</a:t>
            </a:r>
          </a:p>
          <a:p>
            <a:r>
              <a:rPr lang="en-GB" sz="2500" dirty="0">
                <a:latin typeface="Proxima Nova Extrabold" panose="02000506030000020004"/>
              </a:rPr>
              <a:t>   </a:t>
            </a:r>
            <a:endParaRPr lang="en-GB" sz="1500" dirty="0">
              <a:latin typeface="Proxima Nova Extrabold" panose="02000506030000020004"/>
            </a:endParaRPr>
          </a:p>
        </p:txBody>
      </p:sp>
      <p:sp>
        <p:nvSpPr>
          <p:cNvPr id="18" name="Title 3">
            <a:extLst>
              <a:ext uri="{FF2B5EF4-FFF2-40B4-BE49-F238E27FC236}">
                <a16:creationId xmlns:a16="http://schemas.microsoft.com/office/drawing/2014/main" id="{CED9A8AD-D43C-BE83-5AF0-A9B520084CF2}"/>
              </a:ext>
            </a:extLst>
          </p:cNvPr>
          <p:cNvSpPr txBox="1">
            <a:spLocks/>
          </p:cNvSpPr>
          <p:nvPr/>
        </p:nvSpPr>
        <p:spPr>
          <a:xfrm>
            <a:off x="7757084" y="5481297"/>
            <a:ext cx="1838902"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endParaRPr lang="en-GB" sz="1700" b="0">
              <a:solidFill>
                <a:schemeClr val="tx1"/>
              </a:solidFill>
              <a:latin typeface="Lato"/>
              <a:ea typeface="Lato"/>
              <a:cs typeface="Lato"/>
            </a:endParaRPr>
          </a:p>
        </p:txBody>
      </p:sp>
      <p:sp>
        <p:nvSpPr>
          <p:cNvPr id="8" name="Rectangle: Rounded Corners 7">
            <a:extLst>
              <a:ext uri="{FF2B5EF4-FFF2-40B4-BE49-F238E27FC236}">
                <a16:creationId xmlns:a16="http://schemas.microsoft.com/office/drawing/2014/main" id="{C02ADDB2-BF56-A111-E34A-FA73C64AA006}"/>
              </a:ext>
            </a:extLst>
          </p:cNvPr>
          <p:cNvSpPr/>
          <p:nvPr/>
        </p:nvSpPr>
        <p:spPr>
          <a:xfrm>
            <a:off x="5637288" y="4502426"/>
            <a:ext cx="1771047" cy="218750"/>
          </a:xfrm>
          <a:custGeom>
            <a:avLst/>
            <a:gdLst>
              <a:gd name="connsiteX0" fmla="*/ 0 w 1771047"/>
              <a:gd name="connsiteY0" fmla="*/ 36459 h 218750"/>
              <a:gd name="connsiteX1" fmla="*/ 36459 w 1771047"/>
              <a:gd name="connsiteY1" fmla="*/ 0 h 218750"/>
              <a:gd name="connsiteX2" fmla="*/ 568539 w 1771047"/>
              <a:gd name="connsiteY2" fmla="*/ 0 h 218750"/>
              <a:gd name="connsiteX3" fmla="*/ 1117601 w 1771047"/>
              <a:gd name="connsiteY3" fmla="*/ 0 h 218750"/>
              <a:gd name="connsiteX4" fmla="*/ 1734588 w 1771047"/>
              <a:gd name="connsiteY4" fmla="*/ 0 h 218750"/>
              <a:gd name="connsiteX5" fmla="*/ 1771047 w 1771047"/>
              <a:gd name="connsiteY5" fmla="*/ 36459 h 218750"/>
              <a:gd name="connsiteX6" fmla="*/ 1771047 w 1771047"/>
              <a:gd name="connsiteY6" fmla="*/ 182291 h 218750"/>
              <a:gd name="connsiteX7" fmla="*/ 1734588 w 1771047"/>
              <a:gd name="connsiteY7" fmla="*/ 218750 h 218750"/>
              <a:gd name="connsiteX8" fmla="*/ 1219489 w 1771047"/>
              <a:gd name="connsiteY8" fmla="*/ 218750 h 218750"/>
              <a:gd name="connsiteX9" fmla="*/ 636465 w 1771047"/>
              <a:gd name="connsiteY9" fmla="*/ 218750 h 218750"/>
              <a:gd name="connsiteX10" fmla="*/ 36459 w 1771047"/>
              <a:gd name="connsiteY10" fmla="*/ 218750 h 218750"/>
              <a:gd name="connsiteX11" fmla="*/ 0 w 1771047"/>
              <a:gd name="connsiteY11" fmla="*/ 182291 h 218750"/>
              <a:gd name="connsiteX12" fmla="*/ 0 w 1771047"/>
              <a:gd name="connsiteY12" fmla="*/ 36459 h 21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1047" h="218750" extrusionOk="0">
                <a:moveTo>
                  <a:pt x="0" y="36459"/>
                </a:moveTo>
                <a:cubicBezTo>
                  <a:pt x="-516" y="13321"/>
                  <a:pt x="16011" y="-1256"/>
                  <a:pt x="36459" y="0"/>
                </a:cubicBezTo>
                <a:cubicBezTo>
                  <a:pt x="204065" y="-16692"/>
                  <a:pt x="456174" y="-21906"/>
                  <a:pt x="568539" y="0"/>
                </a:cubicBezTo>
                <a:cubicBezTo>
                  <a:pt x="680904" y="21906"/>
                  <a:pt x="995615" y="-14008"/>
                  <a:pt x="1117601" y="0"/>
                </a:cubicBezTo>
                <a:cubicBezTo>
                  <a:pt x="1239587" y="14008"/>
                  <a:pt x="1469194" y="16170"/>
                  <a:pt x="1734588" y="0"/>
                </a:cubicBezTo>
                <a:cubicBezTo>
                  <a:pt x="1754601" y="657"/>
                  <a:pt x="1769757" y="13806"/>
                  <a:pt x="1771047" y="36459"/>
                </a:cubicBezTo>
                <a:cubicBezTo>
                  <a:pt x="1768904" y="107025"/>
                  <a:pt x="1772351" y="120936"/>
                  <a:pt x="1771047" y="182291"/>
                </a:cubicBezTo>
                <a:cubicBezTo>
                  <a:pt x="1772710" y="197866"/>
                  <a:pt x="1759028" y="221079"/>
                  <a:pt x="1734588" y="218750"/>
                </a:cubicBezTo>
                <a:cubicBezTo>
                  <a:pt x="1551621" y="235465"/>
                  <a:pt x="1369433" y="230895"/>
                  <a:pt x="1219489" y="218750"/>
                </a:cubicBezTo>
                <a:cubicBezTo>
                  <a:pt x="1069545" y="206605"/>
                  <a:pt x="866860" y="207295"/>
                  <a:pt x="636465" y="218750"/>
                </a:cubicBezTo>
                <a:cubicBezTo>
                  <a:pt x="406070" y="230205"/>
                  <a:pt x="196539" y="232708"/>
                  <a:pt x="36459" y="218750"/>
                </a:cubicBezTo>
                <a:cubicBezTo>
                  <a:pt x="13211" y="218973"/>
                  <a:pt x="-828" y="201906"/>
                  <a:pt x="0" y="182291"/>
                </a:cubicBezTo>
                <a:cubicBezTo>
                  <a:pt x="4503" y="116648"/>
                  <a:pt x="15" y="84510"/>
                  <a:pt x="0" y="36459"/>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cxnSp>
        <p:nvCxnSpPr>
          <p:cNvPr id="12" name="Straight Arrow Connector 11">
            <a:extLst>
              <a:ext uri="{FF2B5EF4-FFF2-40B4-BE49-F238E27FC236}">
                <a16:creationId xmlns:a16="http://schemas.microsoft.com/office/drawing/2014/main" id="{6AFCE451-37B6-3632-DDD5-F8101D046E1A}"/>
              </a:ext>
            </a:extLst>
          </p:cNvPr>
          <p:cNvCxnSpPr>
            <a:cxnSpLocks/>
          </p:cNvCxnSpPr>
          <p:nvPr/>
        </p:nvCxnSpPr>
        <p:spPr>
          <a:xfrm>
            <a:off x="2291538" y="3845602"/>
            <a:ext cx="3332970" cy="448102"/>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9" name="Picture 8">
            <a:extLst>
              <a:ext uri="{FF2B5EF4-FFF2-40B4-BE49-F238E27FC236}">
                <a16:creationId xmlns:a16="http://schemas.microsoft.com/office/drawing/2014/main" id="{D7C5C1E9-DB9F-45F9-6772-C0968F4627A1}"/>
              </a:ext>
            </a:extLst>
          </p:cNvPr>
          <p:cNvPicPr>
            <a:picLocks noChangeAspect="1"/>
          </p:cNvPicPr>
          <p:nvPr/>
        </p:nvPicPr>
        <p:blipFill>
          <a:blip r:embed="rId4"/>
          <a:stretch>
            <a:fillRect/>
          </a:stretch>
        </p:blipFill>
        <p:spPr>
          <a:xfrm>
            <a:off x="271548" y="702555"/>
            <a:ext cx="8024555" cy="5418290"/>
          </a:xfrm>
          <a:prstGeom prst="rect">
            <a:avLst/>
          </a:prstGeom>
        </p:spPr>
      </p:pic>
      <p:sp>
        <p:nvSpPr>
          <p:cNvPr id="10" name="Rectangle: Rounded Corners 9">
            <a:extLst>
              <a:ext uri="{FF2B5EF4-FFF2-40B4-BE49-F238E27FC236}">
                <a16:creationId xmlns:a16="http://schemas.microsoft.com/office/drawing/2014/main" id="{7D8A6F87-E7AE-2382-CB00-DC833CD1B36D}"/>
              </a:ext>
            </a:extLst>
          </p:cNvPr>
          <p:cNvSpPr/>
          <p:nvPr/>
        </p:nvSpPr>
        <p:spPr>
          <a:xfrm>
            <a:off x="2418568" y="1861602"/>
            <a:ext cx="3218720" cy="345493"/>
          </a:xfrm>
          <a:custGeom>
            <a:avLst/>
            <a:gdLst>
              <a:gd name="connsiteX0" fmla="*/ 0 w 3218720"/>
              <a:gd name="connsiteY0" fmla="*/ 57583 h 345493"/>
              <a:gd name="connsiteX1" fmla="*/ 57583 w 3218720"/>
              <a:gd name="connsiteY1" fmla="*/ 0 h 345493"/>
              <a:gd name="connsiteX2" fmla="*/ 616223 w 3218720"/>
              <a:gd name="connsiteY2" fmla="*/ 0 h 345493"/>
              <a:gd name="connsiteX3" fmla="*/ 1205898 w 3218720"/>
              <a:gd name="connsiteY3" fmla="*/ 0 h 345493"/>
              <a:gd name="connsiteX4" fmla="*/ 1795573 w 3218720"/>
              <a:gd name="connsiteY4" fmla="*/ 0 h 345493"/>
              <a:gd name="connsiteX5" fmla="*/ 2323177 w 3218720"/>
              <a:gd name="connsiteY5" fmla="*/ 0 h 345493"/>
              <a:gd name="connsiteX6" fmla="*/ 3161137 w 3218720"/>
              <a:gd name="connsiteY6" fmla="*/ 0 h 345493"/>
              <a:gd name="connsiteX7" fmla="*/ 3218720 w 3218720"/>
              <a:gd name="connsiteY7" fmla="*/ 57583 h 345493"/>
              <a:gd name="connsiteX8" fmla="*/ 3218720 w 3218720"/>
              <a:gd name="connsiteY8" fmla="*/ 287910 h 345493"/>
              <a:gd name="connsiteX9" fmla="*/ 3161137 w 3218720"/>
              <a:gd name="connsiteY9" fmla="*/ 345493 h 345493"/>
              <a:gd name="connsiteX10" fmla="*/ 2633533 w 3218720"/>
              <a:gd name="connsiteY10" fmla="*/ 345493 h 345493"/>
              <a:gd name="connsiteX11" fmla="*/ 2043858 w 3218720"/>
              <a:gd name="connsiteY11" fmla="*/ 345493 h 345493"/>
              <a:gd name="connsiteX12" fmla="*/ 1423147 w 3218720"/>
              <a:gd name="connsiteY12" fmla="*/ 345493 h 345493"/>
              <a:gd name="connsiteX13" fmla="*/ 864507 w 3218720"/>
              <a:gd name="connsiteY13" fmla="*/ 345493 h 345493"/>
              <a:gd name="connsiteX14" fmla="*/ 57583 w 3218720"/>
              <a:gd name="connsiteY14" fmla="*/ 345493 h 345493"/>
              <a:gd name="connsiteX15" fmla="*/ 0 w 3218720"/>
              <a:gd name="connsiteY15" fmla="*/ 287910 h 345493"/>
              <a:gd name="connsiteX16" fmla="*/ 0 w 3218720"/>
              <a:gd name="connsiteY16" fmla="*/ 57583 h 34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18720" h="345493" extrusionOk="0">
                <a:moveTo>
                  <a:pt x="0" y="57583"/>
                </a:moveTo>
                <a:cubicBezTo>
                  <a:pt x="-517" y="22776"/>
                  <a:pt x="24103" y="-6763"/>
                  <a:pt x="57583" y="0"/>
                </a:cubicBezTo>
                <a:cubicBezTo>
                  <a:pt x="317820" y="-21404"/>
                  <a:pt x="483032" y="-25650"/>
                  <a:pt x="616223" y="0"/>
                </a:cubicBezTo>
                <a:cubicBezTo>
                  <a:pt x="749414" y="25650"/>
                  <a:pt x="1081459" y="-11288"/>
                  <a:pt x="1205898" y="0"/>
                </a:cubicBezTo>
                <a:cubicBezTo>
                  <a:pt x="1330338" y="11288"/>
                  <a:pt x="1552515" y="26100"/>
                  <a:pt x="1795573" y="0"/>
                </a:cubicBezTo>
                <a:cubicBezTo>
                  <a:pt x="2038632" y="-26100"/>
                  <a:pt x="2134640" y="-25212"/>
                  <a:pt x="2323177" y="0"/>
                </a:cubicBezTo>
                <a:cubicBezTo>
                  <a:pt x="2511714" y="25212"/>
                  <a:pt x="2825443" y="-17583"/>
                  <a:pt x="3161137" y="0"/>
                </a:cubicBezTo>
                <a:cubicBezTo>
                  <a:pt x="3199618" y="3406"/>
                  <a:pt x="3217289" y="25972"/>
                  <a:pt x="3218720" y="57583"/>
                </a:cubicBezTo>
                <a:cubicBezTo>
                  <a:pt x="3209583" y="129114"/>
                  <a:pt x="3219507" y="203057"/>
                  <a:pt x="3218720" y="287910"/>
                </a:cubicBezTo>
                <a:cubicBezTo>
                  <a:pt x="3223424" y="324963"/>
                  <a:pt x="3199034" y="348267"/>
                  <a:pt x="3161137" y="345493"/>
                </a:cubicBezTo>
                <a:cubicBezTo>
                  <a:pt x="2981425" y="360517"/>
                  <a:pt x="2740159" y="354471"/>
                  <a:pt x="2633533" y="345493"/>
                </a:cubicBezTo>
                <a:cubicBezTo>
                  <a:pt x="2526907" y="336515"/>
                  <a:pt x="2272846" y="336649"/>
                  <a:pt x="2043858" y="345493"/>
                </a:cubicBezTo>
                <a:cubicBezTo>
                  <a:pt x="1814870" y="354337"/>
                  <a:pt x="1730602" y="316782"/>
                  <a:pt x="1423147" y="345493"/>
                </a:cubicBezTo>
                <a:cubicBezTo>
                  <a:pt x="1115692" y="374204"/>
                  <a:pt x="989420" y="354638"/>
                  <a:pt x="864507" y="345493"/>
                </a:cubicBezTo>
                <a:cubicBezTo>
                  <a:pt x="739594" y="336348"/>
                  <a:pt x="224752" y="375011"/>
                  <a:pt x="57583" y="345493"/>
                </a:cubicBezTo>
                <a:cubicBezTo>
                  <a:pt x="31086" y="345694"/>
                  <a:pt x="-3281" y="316788"/>
                  <a:pt x="0" y="287910"/>
                </a:cubicBezTo>
                <a:cubicBezTo>
                  <a:pt x="-8808" y="188273"/>
                  <a:pt x="9981" y="110134"/>
                  <a:pt x="0" y="57583"/>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1" name="Rectangle: Rounded Corners 10">
            <a:extLst>
              <a:ext uri="{FF2B5EF4-FFF2-40B4-BE49-F238E27FC236}">
                <a16:creationId xmlns:a16="http://schemas.microsoft.com/office/drawing/2014/main" id="{B9B3A0C0-E967-06C5-5E7B-771F98B15A6D}"/>
              </a:ext>
            </a:extLst>
          </p:cNvPr>
          <p:cNvSpPr/>
          <p:nvPr/>
        </p:nvSpPr>
        <p:spPr>
          <a:xfrm>
            <a:off x="180249" y="4422371"/>
            <a:ext cx="5485455" cy="448102"/>
          </a:xfrm>
          <a:custGeom>
            <a:avLst/>
            <a:gdLst>
              <a:gd name="connsiteX0" fmla="*/ 0 w 5485455"/>
              <a:gd name="connsiteY0" fmla="*/ 74685 h 448102"/>
              <a:gd name="connsiteX1" fmla="*/ 74685 w 5485455"/>
              <a:gd name="connsiteY1" fmla="*/ 0 h 448102"/>
              <a:gd name="connsiteX2" fmla="*/ 634974 w 5485455"/>
              <a:gd name="connsiteY2" fmla="*/ 0 h 448102"/>
              <a:gd name="connsiteX3" fmla="*/ 1248624 w 5485455"/>
              <a:gd name="connsiteY3" fmla="*/ 0 h 448102"/>
              <a:gd name="connsiteX4" fmla="*/ 1862273 w 5485455"/>
              <a:gd name="connsiteY4" fmla="*/ 0 h 448102"/>
              <a:gd name="connsiteX5" fmla="*/ 2369202 w 5485455"/>
              <a:gd name="connsiteY5" fmla="*/ 0 h 448102"/>
              <a:gd name="connsiteX6" fmla="*/ 2876130 w 5485455"/>
              <a:gd name="connsiteY6" fmla="*/ 0 h 448102"/>
              <a:gd name="connsiteX7" fmla="*/ 3436419 w 5485455"/>
              <a:gd name="connsiteY7" fmla="*/ 0 h 448102"/>
              <a:gd name="connsiteX8" fmla="*/ 3996707 w 5485455"/>
              <a:gd name="connsiteY8" fmla="*/ 0 h 448102"/>
              <a:gd name="connsiteX9" fmla="*/ 4717079 w 5485455"/>
              <a:gd name="connsiteY9" fmla="*/ 0 h 448102"/>
              <a:gd name="connsiteX10" fmla="*/ 5410770 w 5485455"/>
              <a:gd name="connsiteY10" fmla="*/ 0 h 448102"/>
              <a:gd name="connsiteX11" fmla="*/ 5485455 w 5485455"/>
              <a:gd name="connsiteY11" fmla="*/ 74685 h 448102"/>
              <a:gd name="connsiteX12" fmla="*/ 5485455 w 5485455"/>
              <a:gd name="connsiteY12" fmla="*/ 373417 h 448102"/>
              <a:gd name="connsiteX13" fmla="*/ 5410770 w 5485455"/>
              <a:gd name="connsiteY13" fmla="*/ 448102 h 448102"/>
              <a:gd name="connsiteX14" fmla="*/ 4850481 w 5485455"/>
              <a:gd name="connsiteY14" fmla="*/ 448102 h 448102"/>
              <a:gd name="connsiteX15" fmla="*/ 4236831 w 5485455"/>
              <a:gd name="connsiteY15" fmla="*/ 448102 h 448102"/>
              <a:gd name="connsiteX16" fmla="*/ 3676542 w 5485455"/>
              <a:gd name="connsiteY16" fmla="*/ 448102 h 448102"/>
              <a:gd name="connsiteX17" fmla="*/ 3169614 w 5485455"/>
              <a:gd name="connsiteY17" fmla="*/ 448102 h 448102"/>
              <a:gd name="connsiteX18" fmla="*/ 2662686 w 5485455"/>
              <a:gd name="connsiteY18" fmla="*/ 448102 h 448102"/>
              <a:gd name="connsiteX19" fmla="*/ 1942315 w 5485455"/>
              <a:gd name="connsiteY19" fmla="*/ 448102 h 448102"/>
              <a:gd name="connsiteX20" fmla="*/ 1168582 w 5485455"/>
              <a:gd name="connsiteY20" fmla="*/ 448102 h 448102"/>
              <a:gd name="connsiteX21" fmla="*/ 74685 w 5485455"/>
              <a:gd name="connsiteY21" fmla="*/ 448102 h 448102"/>
              <a:gd name="connsiteX22" fmla="*/ 0 w 5485455"/>
              <a:gd name="connsiteY22" fmla="*/ 373417 h 448102"/>
              <a:gd name="connsiteX23" fmla="*/ 0 w 5485455"/>
              <a:gd name="connsiteY23" fmla="*/ 74685 h 448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485455" h="448102" extrusionOk="0">
                <a:moveTo>
                  <a:pt x="0" y="74685"/>
                </a:moveTo>
                <a:cubicBezTo>
                  <a:pt x="-1499" y="24717"/>
                  <a:pt x="31220" y="-8941"/>
                  <a:pt x="74685" y="0"/>
                </a:cubicBezTo>
                <a:cubicBezTo>
                  <a:pt x="268501" y="-4497"/>
                  <a:pt x="377665" y="-4448"/>
                  <a:pt x="634974" y="0"/>
                </a:cubicBezTo>
                <a:cubicBezTo>
                  <a:pt x="892283" y="4448"/>
                  <a:pt x="1036286" y="-14560"/>
                  <a:pt x="1248624" y="0"/>
                </a:cubicBezTo>
                <a:cubicBezTo>
                  <a:pt x="1460962" y="14560"/>
                  <a:pt x="1583611" y="20444"/>
                  <a:pt x="1862273" y="0"/>
                </a:cubicBezTo>
                <a:cubicBezTo>
                  <a:pt x="2140935" y="-20444"/>
                  <a:pt x="2233677" y="-9350"/>
                  <a:pt x="2369202" y="0"/>
                </a:cubicBezTo>
                <a:cubicBezTo>
                  <a:pt x="2504727" y="9350"/>
                  <a:pt x="2692997" y="-1965"/>
                  <a:pt x="2876130" y="0"/>
                </a:cubicBezTo>
                <a:cubicBezTo>
                  <a:pt x="3059263" y="1965"/>
                  <a:pt x="3178993" y="7016"/>
                  <a:pt x="3436419" y="0"/>
                </a:cubicBezTo>
                <a:cubicBezTo>
                  <a:pt x="3693845" y="-7016"/>
                  <a:pt x="3732128" y="-11625"/>
                  <a:pt x="3996707" y="0"/>
                </a:cubicBezTo>
                <a:cubicBezTo>
                  <a:pt x="4261286" y="11625"/>
                  <a:pt x="4429307" y="-35144"/>
                  <a:pt x="4717079" y="0"/>
                </a:cubicBezTo>
                <a:cubicBezTo>
                  <a:pt x="5004851" y="35144"/>
                  <a:pt x="5159490" y="-13772"/>
                  <a:pt x="5410770" y="0"/>
                </a:cubicBezTo>
                <a:cubicBezTo>
                  <a:pt x="5450241" y="3751"/>
                  <a:pt x="5479112" y="26947"/>
                  <a:pt x="5485455" y="74685"/>
                </a:cubicBezTo>
                <a:cubicBezTo>
                  <a:pt x="5486632" y="154445"/>
                  <a:pt x="5497598" y="281316"/>
                  <a:pt x="5485455" y="373417"/>
                </a:cubicBezTo>
                <a:cubicBezTo>
                  <a:pt x="5488322" y="414654"/>
                  <a:pt x="5457371" y="442200"/>
                  <a:pt x="5410770" y="448102"/>
                </a:cubicBezTo>
                <a:cubicBezTo>
                  <a:pt x="5292939" y="450086"/>
                  <a:pt x="5017592" y="431123"/>
                  <a:pt x="4850481" y="448102"/>
                </a:cubicBezTo>
                <a:cubicBezTo>
                  <a:pt x="4683370" y="465081"/>
                  <a:pt x="4455605" y="456140"/>
                  <a:pt x="4236831" y="448102"/>
                </a:cubicBezTo>
                <a:cubicBezTo>
                  <a:pt x="4018057" y="440065"/>
                  <a:pt x="3926418" y="443763"/>
                  <a:pt x="3676542" y="448102"/>
                </a:cubicBezTo>
                <a:cubicBezTo>
                  <a:pt x="3426666" y="452441"/>
                  <a:pt x="3338021" y="426268"/>
                  <a:pt x="3169614" y="448102"/>
                </a:cubicBezTo>
                <a:cubicBezTo>
                  <a:pt x="3001207" y="469936"/>
                  <a:pt x="2787139" y="444068"/>
                  <a:pt x="2662686" y="448102"/>
                </a:cubicBezTo>
                <a:cubicBezTo>
                  <a:pt x="2538233" y="452136"/>
                  <a:pt x="2143771" y="471969"/>
                  <a:pt x="1942315" y="448102"/>
                </a:cubicBezTo>
                <a:cubicBezTo>
                  <a:pt x="1740859" y="424235"/>
                  <a:pt x="1506397" y="426361"/>
                  <a:pt x="1168582" y="448102"/>
                </a:cubicBezTo>
                <a:cubicBezTo>
                  <a:pt x="830767" y="469843"/>
                  <a:pt x="567172" y="466982"/>
                  <a:pt x="74685" y="448102"/>
                </a:cubicBezTo>
                <a:cubicBezTo>
                  <a:pt x="40922" y="450348"/>
                  <a:pt x="6899" y="412041"/>
                  <a:pt x="0" y="373417"/>
                </a:cubicBezTo>
                <a:cubicBezTo>
                  <a:pt x="-7987" y="243291"/>
                  <a:pt x="-8540" y="222141"/>
                  <a:pt x="0" y="74685"/>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3" name="Rectangle: Rounded Corners 12">
            <a:extLst>
              <a:ext uri="{FF2B5EF4-FFF2-40B4-BE49-F238E27FC236}">
                <a16:creationId xmlns:a16="http://schemas.microsoft.com/office/drawing/2014/main" id="{0052A7CC-E03D-6EC5-D04B-B9A398024108}"/>
              </a:ext>
            </a:extLst>
          </p:cNvPr>
          <p:cNvSpPr/>
          <p:nvPr/>
        </p:nvSpPr>
        <p:spPr>
          <a:xfrm>
            <a:off x="6975103" y="3716149"/>
            <a:ext cx="1338789" cy="370129"/>
          </a:xfrm>
          <a:custGeom>
            <a:avLst/>
            <a:gdLst>
              <a:gd name="connsiteX0" fmla="*/ 0 w 1338789"/>
              <a:gd name="connsiteY0" fmla="*/ 61689 h 370129"/>
              <a:gd name="connsiteX1" fmla="*/ 61689 w 1338789"/>
              <a:gd name="connsiteY1" fmla="*/ 0 h 370129"/>
              <a:gd name="connsiteX2" fmla="*/ 645086 w 1338789"/>
              <a:gd name="connsiteY2" fmla="*/ 0 h 370129"/>
              <a:gd name="connsiteX3" fmla="*/ 1277100 w 1338789"/>
              <a:gd name="connsiteY3" fmla="*/ 0 h 370129"/>
              <a:gd name="connsiteX4" fmla="*/ 1338789 w 1338789"/>
              <a:gd name="connsiteY4" fmla="*/ 61689 h 370129"/>
              <a:gd name="connsiteX5" fmla="*/ 1338789 w 1338789"/>
              <a:gd name="connsiteY5" fmla="*/ 308440 h 370129"/>
              <a:gd name="connsiteX6" fmla="*/ 1277100 w 1338789"/>
              <a:gd name="connsiteY6" fmla="*/ 370129 h 370129"/>
              <a:gd name="connsiteX7" fmla="*/ 693703 w 1338789"/>
              <a:gd name="connsiteY7" fmla="*/ 370129 h 370129"/>
              <a:gd name="connsiteX8" fmla="*/ 61689 w 1338789"/>
              <a:gd name="connsiteY8" fmla="*/ 370129 h 370129"/>
              <a:gd name="connsiteX9" fmla="*/ 0 w 1338789"/>
              <a:gd name="connsiteY9" fmla="*/ 308440 h 370129"/>
              <a:gd name="connsiteX10" fmla="*/ 0 w 1338789"/>
              <a:gd name="connsiteY10" fmla="*/ 61689 h 370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8789" h="370129" extrusionOk="0">
                <a:moveTo>
                  <a:pt x="0" y="61689"/>
                </a:moveTo>
                <a:cubicBezTo>
                  <a:pt x="-960" y="22033"/>
                  <a:pt x="27050" y="-2294"/>
                  <a:pt x="61689" y="0"/>
                </a:cubicBezTo>
                <a:cubicBezTo>
                  <a:pt x="325283" y="15062"/>
                  <a:pt x="365978" y="-24864"/>
                  <a:pt x="645086" y="0"/>
                </a:cubicBezTo>
                <a:cubicBezTo>
                  <a:pt x="924194" y="24864"/>
                  <a:pt x="1086704" y="-26588"/>
                  <a:pt x="1277100" y="0"/>
                </a:cubicBezTo>
                <a:cubicBezTo>
                  <a:pt x="1313446" y="4775"/>
                  <a:pt x="1338510" y="33672"/>
                  <a:pt x="1338789" y="61689"/>
                </a:cubicBezTo>
                <a:cubicBezTo>
                  <a:pt x="1339939" y="114968"/>
                  <a:pt x="1336821" y="213450"/>
                  <a:pt x="1338789" y="308440"/>
                </a:cubicBezTo>
                <a:cubicBezTo>
                  <a:pt x="1343150" y="344733"/>
                  <a:pt x="1309664" y="370330"/>
                  <a:pt x="1277100" y="370129"/>
                </a:cubicBezTo>
                <a:cubicBezTo>
                  <a:pt x="997365" y="374652"/>
                  <a:pt x="914866" y="346527"/>
                  <a:pt x="693703" y="370129"/>
                </a:cubicBezTo>
                <a:cubicBezTo>
                  <a:pt x="472540" y="393731"/>
                  <a:pt x="246035" y="389681"/>
                  <a:pt x="61689" y="370129"/>
                </a:cubicBezTo>
                <a:cubicBezTo>
                  <a:pt x="25730" y="374117"/>
                  <a:pt x="-3671" y="338754"/>
                  <a:pt x="0" y="308440"/>
                </a:cubicBezTo>
                <a:cubicBezTo>
                  <a:pt x="341" y="212307"/>
                  <a:pt x="-8112" y="157109"/>
                  <a:pt x="0" y="61689"/>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5" name="Rectangle: Rounded Corners 14">
            <a:extLst>
              <a:ext uri="{FF2B5EF4-FFF2-40B4-BE49-F238E27FC236}">
                <a16:creationId xmlns:a16="http://schemas.microsoft.com/office/drawing/2014/main" id="{B3E9DDB9-0C78-0F66-7974-117B5585CEBD}"/>
              </a:ext>
            </a:extLst>
          </p:cNvPr>
          <p:cNvSpPr/>
          <p:nvPr/>
        </p:nvSpPr>
        <p:spPr>
          <a:xfrm>
            <a:off x="5888878" y="594306"/>
            <a:ext cx="3895202" cy="639549"/>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If the Negotiation ID is known then the supplier can search here </a:t>
            </a:r>
          </a:p>
        </p:txBody>
      </p:sp>
      <p:cxnSp>
        <p:nvCxnSpPr>
          <p:cNvPr id="20" name="Connector: Elbow 19">
            <a:extLst>
              <a:ext uri="{FF2B5EF4-FFF2-40B4-BE49-F238E27FC236}">
                <a16:creationId xmlns:a16="http://schemas.microsoft.com/office/drawing/2014/main" id="{FF3C4340-3813-1295-C821-5DFCCB384218}"/>
              </a:ext>
            </a:extLst>
          </p:cNvPr>
          <p:cNvCxnSpPr>
            <a:stCxn id="10" idx="3"/>
          </p:cNvCxnSpPr>
          <p:nvPr/>
        </p:nvCxnSpPr>
        <p:spPr>
          <a:xfrm flipV="1">
            <a:off x="5637288" y="1233855"/>
            <a:ext cx="2007209" cy="800494"/>
          </a:xfrm>
          <a:prstGeom prst="bentConnector3">
            <a:avLst>
              <a:gd name="adj1" fmla="val 100526"/>
            </a:avLst>
          </a:prstGeom>
          <a:ln>
            <a:tailEnd type="triangle"/>
          </a:ln>
        </p:spPr>
        <p:style>
          <a:lnRef idx="2">
            <a:schemeClr val="accent1"/>
          </a:lnRef>
          <a:fillRef idx="0">
            <a:schemeClr val="accent1"/>
          </a:fillRef>
          <a:effectRef idx="1">
            <a:schemeClr val="accent1"/>
          </a:effectRef>
          <a:fontRef idx="minor">
            <a:schemeClr val="tx1"/>
          </a:fontRef>
        </p:style>
      </p:cxnSp>
      <p:sp>
        <p:nvSpPr>
          <p:cNvPr id="22" name="Rectangle: Rounded Corners 21">
            <a:extLst>
              <a:ext uri="{FF2B5EF4-FFF2-40B4-BE49-F238E27FC236}">
                <a16:creationId xmlns:a16="http://schemas.microsoft.com/office/drawing/2014/main" id="{9B77058D-7B5D-75D6-88D6-7C90200252AA}"/>
              </a:ext>
            </a:extLst>
          </p:cNvPr>
          <p:cNvSpPr/>
          <p:nvPr/>
        </p:nvSpPr>
        <p:spPr>
          <a:xfrm>
            <a:off x="5750332" y="2714120"/>
            <a:ext cx="3439471" cy="714880"/>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Negotiation can be selected from the appearing list (this is why putting goods/services in the tile is a benefit)</a:t>
            </a:r>
          </a:p>
        </p:txBody>
      </p:sp>
      <p:cxnSp>
        <p:nvCxnSpPr>
          <p:cNvPr id="24" name="Connector: Elbow 23">
            <a:extLst>
              <a:ext uri="{FF2B5EF4-FFF2-40B4-BE49-F238E27FC236}">
                <a16:creationId xmlns:a16="http://schemas.microsoft.com/office/drawing/2014/main" id="{D7AC2734-6D58-AFCA-E78B-4D8E3C655254}"/>
              </a:ext>
            </a:extLst>
          </p:cNvPr>
          <p:cNvCxnSpPr>
            <a:stCxn id="11" idx="0"/>
          </p:cNvCxnSpPr>
          <p:nvPr/>
        </p:nvCxnSpPr>
        <p:spPr>
          <a:xfrm rot="5400000" flipH="1" flipV="1">
            <a:off x="3642416" y="2314456"/>
            <a:ext cx="1388477" cy="2827355"/>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25" name="Rectangle: Rounded Corners 24">
            <a:extLst>
              <a:ext uri="{FF2B5EF4-FFF2-40B4-BE49-F238E27FC236}">
                <a16:creationId xmlns:a16="http://schemas.microsoft.com/office/drawing/2014/main" id="{9CA97B40-D6F0-20B3-A9E3-EBFE1EDA2B8D}"/>
              </a:ext>
            </a:extLst>
          </p:cNvPr>
          <p:cNvSpPr/>
          <p:nvPr/>
        </p:nvSpPr>
        <p:spPr>
          <a:xfrm>
            <a:off x="8387402" y="5086191"/>
            <a:ext cx="3439471" cy="714880"/>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Highlight the relevant negotiation and click Create Response</a:t>
            </a:r>
          </a:p>
        </p:txBody>
      </p:sp>
      <p:cxnSp>
        <p:nvCxnSpPr>
          <p:cNvPr id="27" name="Connector: Elbow 26">
            <a:extLst>
              <a:ext uri="{FF2B5EF4-FFF2-40B4-BE49-F238E27FC236}">
                <a16:creationId xmlns:a16="http://schemas.microsoft.com/office/drawing/2014/main" id="{A548E4F3-27F8-AA29-B28D-3023977BF5F1}"/>
              </a:ext>
            </a:extLst>
          </p:cNvPr>
          <p:cNvCxnSpPr>
            <a:stCxn id="13" idx="3"/>
            <a:endCxn id="25" idx="0"/>
          </p:cNvCxnSpPr>
          <p:nvPr/>
        </p:nvCxnSpPr>
        <p:spPr>
          <a:xfrm>
            <a:off x="8313892" y="3901214"/>
            <a:ext cx="1793246" cy="1184977"/>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Rectangle: Rounded Corners 1">
            <a:extLst>
              <a:ext uri="{FF2B5EF4-FFF2-40B4-BE49-F238E27FC236}">
                <a16:creationId xmlns:a16="http://schemas.microsoft.com/office/drawing/2014/main" id="{028D272E-793C-871D-901D-245ED4339D32}"/>
              </a:ext>
            </a:extLst>
          </p:cNvPr>
          <p:cNvSpPr/>
          <p:nvPr/>
        </p:nvSpPr>
        <p:spPr>
          <a:xfrm>
            <a:off x="9879106" y="1559859"/>
            <a:ext cx="564017" cy="896470"/>
          </a:xfrm>
          <a:custGeom>
            <a:avLst/>
            <a:gdLst>
              <a:gd name="connsiteX0" fmla="*/ 0 w 564017"/>
              <a:gd name="connsiteY0" fmla="*/ 94005 h 896470"/>
              <a:gd name="connsiteX1" fmla="*/ 94005 w 564017"/>
              <a:gd name="connsiteY1" fmla="*/ 0 h 896470"/>
              <a:gd name="connsiteX2" fmla="*/ 470012 w 564017"/>
              <a:gd name="connsiteY2" fmla="*/ 0 h 896470"/>
              <a:gd name="connsiteX3" fmla="*/ 564017 w 564017"/>
              <a:gd name="connsiteY3" fmla="*/ 94005 h 896470"/>
              <a:gd name="connsiteX4" fmla="*/ 564017 w 564017"/>
              <a:gd name="connsiteY4" fmla="*/ 455320 h 896470"/>
              <a:gd name="connsiteX5" fmla="*/ 564017 w 564017"/>
              <a:gd name="connsiteY5" fmla="*/ 802465 h 896470"/>
              <a:gd name="connsiteX6" fmla="*/ 470012 w 564017"/>
              <a:gd name="connsiteY6" fmla="*/ 896470 h 896470"/>
              <a:gd name="connsiteX7" fmla="*/ 94005 w 564017"/>
              <a:gd name="connsiteY7" fmla="*/ 896470 h 896470"/>
              <a:gd name="connsiteX8" fmla="*/ 0 w 564017"/>
              <a:gd name="connsiteY8" fmla="*/ 802465 h 896470"/>
              <a:gd name="connsiteX9" fmla="*/ 0 w 564017"/>
              <a:gd name="connsiteY9" fmla="*/ 469489 h 896470"/>
              <a:gd name="connsiteX10" fmla="*/ 0 w 564017"/>
              <a:gd name="connsiteY10" fmla="*/ 94005 h 896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4017" h="896470" extrusionOk="0">
                <a:moveTo>
                  <a:pt x="0" y="94005"/>
                </a:moveTo>
                <a:cubicBezTo>
                  <a:pt x="-1439" y="33716"/>
                  <a:pt x="40505" y="-6377"/>
                  <a:pt x="94005" y="0"/>
                </a:cubicBezTo>
                <a:cubicBezTo>
                  <a:pt x="262633" y="3090"/>
                  <a:pt x="359810" y="11855"/>
                  <a:pt x="470012" y="0"/>
                </a:cubicBezTo>
                <a:cubicBezTo>
                  <a:pt x="526924" y="8117"/>
                  <a:pt x="571353" y="41229"/>
                  <a:pt x="564017" y="94005"/>
                </a:cubicBezTo>
                <a:cubicBezTo>
                  <a:pt x="570556" y="256050"/>
                  <a:pt x="567535" y="310598"/>
                  <a:pt x="564017" y="455320"/>
                </a:cubicBezTo>
                <a:cubicBezTo>
                  <a:pt x="560499" y="600043"/>
                  <a:pt x="559935" y="666672"/>
                  <a:pt x="564017" y="802465"/>
                </a:cubicBezTo>
                <a:cubicBezTo>
                  <a:pt x="567822" y="856323"/>
                  <a:pt x="516400" y="897206"/>
                  <a:pt x="470012" y="896470"/>
                </a:cubicBezTo>
                <a:cubicBezTo>
                  <a:pt x="341432" y="886362"/>
                  <a:pt x="209976" y="891789"/>
                  <a:pt x="94005" y="896470"/>
                </a:cubicBezTo>
                <a:cubicBezTo>
                  <a:pt x="47279" y="902266"/>
                  <a:pt x="5937" y="857085"/>
                  <a:pt x="0" y="802465"/>
                </a:cubicBezTo>
                <a:cubicBezTo>
                  <a:pt x="12482" y="651586"/>
                  <a:pt x="11749" y="628755"/>
                  <a:pt x="0" y="469489"/>
                </a:cubicBezTo>
                <a:cubicBezTo>
                  <a:pt x="-11749" y="310223"/>
                  <a:pt x="4012" y="218820"/>
                  <a:pt x="0" y="94005"/>
                </a:cubicBezTo>
                <a:close/>
              </a:path>
            </a:pathLst>
          </a:custGeom>
          <a:noFill/>
          <a:ln w="57150">
            <a:solidFill>
              <a:schemeClr val="accent6"/>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5" name="Rectangle: Rounded Corners 4">
            <a:extLst>
              <a:ext uri="{FF2B5EF4-FFF2-40B4-BE49-F238E27FC236}">
                <a16:creationId xmlns:a16="http://schemas.microsoft.com/office/drawing/2014/main" id="{8CEAFFF7-22EA-BA1C-AE62-D2CF7EE09DFA}"/>
              </a:ext>
            </a:extLst>
          </p:cNvPr>
          <p:cNvSpPr/>
          <p:nvPr/>
        </p:nvSpPr>
        <p:spPr>
          <a:xfrm>
            <a:off x="10554796" y="110066"/>
            <a:ext cx="1567336" cy="1184977"/>
          </a:xfrm>
          <a:prstGeom prst="roundRect">
            <a:avLst/>
          </a:prstGeom>
          <a:solidFill>
            <a:schemeClr val="accent1">
              <a:lumMod val="20000"/>
              <a:lumOff val="80000"/>
            </a:schemeClr>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Attention: To see negotiation to which the supplier has not been invited</a:t>
            </a:r>
          </a:p>
        </p:txBody>
      </p:sp>
      <p:cxnSp>
        <p:nvCxnSpPr>
          <p:cNvPr id="7" name="Connector: Elbow 6">
            <a:extLst>
              <a:ext uri="{FF2B5EF4-FFF2-40B4-BE49-F238E27FC236}">
                <a16:creationId xmlns:a16="http://schemas.microsoft.com/office/drawing/2014/main" id="{A9FB0F0B-6AF0-E3A3-C862-A70FBE870D2A}"/>
              </a:ext>
            </a:extLst>
          </p:cNvPr>
          <p:cNvCxnSpPr>
            <a:stCxn id="5" idx="2"/>
          </p:cNvCxnSpPr>
          <p:nvPr/>
        </p:nvCxnSpPr>
        <p:spPr>
          <a:xfrm rot="5400000">
            <a:off x="10521142" y="1217025"/>
            <a:ext cx="739305" cy="895341"/>
          </a:xfrm>
          <a:prstGeom prst="bentConnector2">
            <a:avLst/>
          </a:prstGeom>
        </p:spPr>
        <p:style>
          <a:lnRef idx="2">
            <a:schemeClr val="accent6"/>
          </a:lnRef>
          <a:fillRef idx="0">
            <a:schemeClr val="accent6"/>
          </a:fillRef>
          <a:effectRef idx="1">
            <a:schemeClr val="accent6"/>
          </a:effectRef>
          <a:fontRef idx="minor">
            <a:schemeClr val="tx1"/>
          </a:fontRef>
        </p:style>
      </p:cxnSp>
      <p:sp>
        <p:nvSpPr>
          <p:cNvPr id="6" name="Rectangle: Rounded Corners 5">
            <a:extLst>
              <a:ext uri="{FF2B5EF4-FFF2-40B4-BE49-F238E27FC236}">
                <a16:creationId xmlns:a16="http://schemas.microsoft.com/office/drawing/2014/main" id="{9D430A4A-24F1-C42E-BC8B-4E4419827661}"/>
              </a:ext>
            </a:extLst>
          </p:cNvPr>
          <p:cNvSpPr/>
          <p:nvPr/>
        </p:nvSpPr>
        <p:spPr>
          <a:xfrm>
            <a:off x="5888877" y="86872"/>
            <a:ext cx="3895203" cy="399069"/>
          </a:xfrm>
          <a:prstGeom prst="roundRect">
            <a:avLst/>
          </a:prstGeom>
          <a:solidFill>
            <a:schemeClr val="bg2">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dirty="0">
                <a:solidFill>
                  <a:schemeClr val="tx1"/>
                </a:solidFill>
                <a:latin typeface="proxima_nova"/>
                <a:ea typeface="Lato"/>
                <a:cs typeface="Lato"/>
              </a:rPr>
              <a:t>     IMPORTANT: </a:t>
            </a:r>
            <a:r>
              <a:rPr lang="en-PH" sz="1400" b="1" dirty="0">
                <a:solidFill>
                  <a:schemeClr val="bg2"/>
                </a:solidFill>
                <a:latin typeface="proxima_nova"/>
                <a:ea typeface="Lato"/>
                <a:cs typeface="Lato"/>
              </a:rPr>
              <a:t>**</a:t>
            </a:r>
            <a:r>
              <a:rPr lang="en-PH" sz="1400" b="1" dirty="0">
                <a:solidFill>
                  <a:schemeClr val="tx1"/>
                </a:solidFill>
                <a:latin typeface="proxima_nova"/>
                <a:ea typeface="Lato"/>
                <a:cs typeface="Lato"/>
              </a:rPr>
              <a:t> </a:t>
            </a:r>
            <a:r>
              <a:rPr lang="en-PH" sz="1400" dirty="0">
                <a:solidFill>
                  <a:schemeClr val="tx1"/>
                </a:solidFill>
                <a:latin typeface="proxima_nova"/>
                <a:ea typeface="Lato"/>
                <a:cs typeface="Lato"/>
              </a:rPr>
              <a:t>means at least one is required. </a:t>
            </a:r>
            <a:r>
              <a:rPr lang="en-PH" sz="1400" b="1" dirty="0">
                <a:solidFill>
                  <a:schemeClr val="tx1"/>
                </a:solidFill>
                <a:latin typeface="proxima_nova"/>
                <a:ea typeface="Lato"/>
                <a:cs typeface="Lato"/>
              </a:rPr>
              <a:t> </a:t>
            </a:r>
          </a:p>
        </p:txBody>
      </p:sp>
      <p:pic>
        <p:nvPicPr>
          <p:cNvPr id="14" name="Graphic 13" descr="A lightbulb">
            <a:extLst>
              <a:ext uri="{FF2B5EF4-FFF2-40B4-BE49-F238E27FC236}">
                <a16:creationId xmlns:a16="http://schemas.microsoft.com/office/drawing/2014/main" id="{01288731-81F0-F043-8A9B-91A0E5929E5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87837" y="78148"/>
            <a:ext cx="457239" cy="369693"/>
          </a:xfrm>
          <a:prstGeom prst="rect">
            <a:avLst/>
          </a:prstGeom>
        </p:spPr>
      </p:pic>
    </p:spTree>
    <p:extLst>
      <p:ext uri="{BB962C8B-B14F-4D97-AF65-F5344CB8AC3E}">
        <p14:creationId xmlns:p14="http://schemas.microsoft.com/office/powerpoint/2010/main" val="1008635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3" grpId="0" animBg="1"/>
      <p:bldP spid="15" grpId="0" animBg="1"/>
      <p:bldP spid="22" grpId="0" animBg="1"/>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Download Tender Documents</a:t>
            </a:r>
          </a:p>
          <a:p>
            <a:r>
              <a:rPr lang="en-GB" sz="2500" dirty="0">
                <a:latin typeface="Proxima Nova Extrabold" panose="02000506030000020004"/>
              </a:rPr>
              <a:t>   </a:t>
            </a:r>
            <a:endParaRPr lang="en-GB" sz="1500" dirty="0">
              <a:latin typeface="Proxima Nova Extrabold" panose="02000506030000020004"/>
            </a:endParaRPr>
          </a:p>
        </p:txBody>
      </p:sp>
      <p:sp>
        <p:nvSpPr>
          <p:cNvPr id="18" name="Title 3">
            <a:extLst>
              <a:ext uri="{FF2B5EF4-FFF2-40B4-BE49-F238E27FC236}">
                <a16:creationId xmlns:a16="http://schemas.microsoft.com/office/drawing/2014/main" id="{CED9A8AD-D43C-BE83-5AF0-A9B520084CF2}"/>
              </a:ext>
            </a:extLst>
          </p:cNvPr>
          <p:cNvSpPr txBox="1">
            <a:spLocks/>
          </p:cNvSpPr>
          <p:nvPr/>
        </p:nvSpPr>
        <p:spPr>
          <a:xfrm>
            <a:off x="7757084" y="5481297"/>
            <a:ext cx="1838902"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endParaRPr lang="en-GB" sz="1700" b="0">
              <a:solidFill>
                <a:schemeClr val="tx1"/>
              </a:solidFill>
              <a:latin typeface="Lato"/>
              <a:ea typeface="Lato"/>
              <a:cs typeface="Lato"/>
            </a:endParaRPr>
          </a:p>
        </p:txBody>
      </p:sp>
      <p:pic>
        <p:nvPicPr>
          <p:cNvPr id="13" name="Picture 12">
            <a:extLst>
              <a:ext uri="{FF2B5EF4-FFF2-40B4-BE49-F238E27FC236}">
                <a16:creationId xmlns:a16="http://schemas.microsoft.com/office/drawing/2014/main" id="{40C61914-C1DF-142E-7C5A-ECEFE04DC105}"/>
              </a:ext>
            </a:extLst>
          </p:cNvPr>
          <p:cNvPicPr>
            <a:picLocks noChangeAspect="1"/>
          </p:cNvPicPr>
          <p:nvPr/>
        </p:nvPicPr>
        <p:blipFill>
          <a:blip r:embed="rId3"/>
          <a:stretch>
            <a:fillRect/>
          </a:stretch>
        </p:blipFill>
        <p:spPr>
          <a:xfrm>
            <a:off x="273218" y="737155"/>
            <a:ext cx="10882462" cy="3094205"/>
          </a:xfrm>
          <a:prstGeom prst="rect">
            <a:avLst/>
          </a:prstGeom>
        </p:spPr>
      </p:pic>
      <p:sp>
        <p:nvSpPr>
          <p:cNvPr id="14" name="Rectangle: Rounded Corners 13">
            <a:extLst>
              <a:ext uri="{FF2B5EF4-FFF2-40B4-BE49-F238E27FC236}">
                <a16:creationId xmlns:a16="http://schemas.microsoft.com/office/drawing/2014/main" id="{B60A3BB6-1087-B977-DB05-35E87F16C7BD}"/>
              </a:ext>
            </a:extLst>
          </p:cNvPr>
          <p:cNvSpPr/>
          <p:nvPr/>
        </p:nvSpPr>
        <p:spPr>
          <a:xfrm>
            <a:off x="7757084" y="2205128"/>
            <a:ext cx="1862052" cy="358890"/>
          </a:xfrm>
          <a:custGeom>
            <a:avLst/>
            <a:gdLst>
              <a:gd name="connsiteX0" fmla="*/ 0 w 1862052"/>
              <a:gd name="connsiteY0" fmla="*/ 59816 h 358890"/>
              <a:gd name="connsiteX1" fmla="*/ 59816 w 1862052"/>
              <a:gd name="connsiteY1" fmla="*/ 0 h 358890"/>
              <a:gd name="connsiteX2" fmla="*/ 605774 w 1862052"/>
              <a:gd name="connsiteY2" fmla="*/ 0 h 358890"/>
              <a:gd name="connsiteX3" fmla="*/ 1169157 w 1862052"/>
              <a:gd name="connsiteY3" fmla="*/ 0 h 358890"/>
              <a:gd name="connsiteX4" fmla="*/ 1802236 w 1862052"/>
              <a:gd name="connsiteY4" fmla="*/ 0 h 358890"/>
              <a:gd name="connsiteX5" fmla="*/ 1862052 w 1862052"/>
              <a:gd name="connsiteY5" fmla="*/ 59816 h 358890"/>
              <a:gd name="connsiteX6" fmla="*/ 1862052 w 1862052"/>
              <a:gd name="connsiteY6" fmla="*/ 299074 h 358890"/>
              <a:gd name="connsiteX7" fmla="*/ 1802236 w 1862052"/>
              <a:gd name="connsiteY7" fmla="*/ 358890 h 358890"/>
              <a:gd name="connsiteX8" fmla="*/ 1273702 w 1862052"/>
              <a:gd name="connsiteY8" fmla="*/ 358890 h 358890"/>
              <a:gd name="connsiteX9" fmla="*/ 675471 w 1862052"/>
              <a:gd name="connsiteY9" fmla="*/ 358890 h 358890"/>
              <a:gd name="connsiteX10" fmla="*/ 59816 w 1862052"/>
              <a:gd name="connsiteY10" fmla="*/ 358890 h 358890"/>
              <a:gd name="connsiteX11" fmla="*/ 0 w 1862052"/>
              <a:gd name="connsiteY11" fmla="*/ 299074 h 358890"/>
              <a:gd name="connsiteX12" fmla="*/ 0 w 1862052"/>
              <a:gd name="connsiteY12" fmla="*/ 59816 h 35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2052" h="358890" extrusionOk="0">
                <a:moveTo>
                  <a:pt x="0" y="59816"/>
                </a:moveTo>
                <a:cubicBezTo>
                  <a:pt x="-1133" y="20191"/>
                  <a:pt x="26126" y="-2641"/>
                  <a:pt x="59816" y="0"/>
                </a:cubicBezTo>
                <a:cubicBezTo>
                  <a:pt x="301937" y="-21794"/>
                  <a:pt x="432286" y="8041"/>
                  <a:pt x="605774" y="0"/>
                </a:cubicBezTo>
                <a:cubicBezTo>
                  <a:pt x="779262" y="-8041"/>
                  <a:pt x="995765" y="28126"/>
                  <a:pt x="1169157" y="0"/>
                </a:cubicBezTo>
                <a:cubicBezTo>
                  <a:pt x="1342549" y="-28126"/>
                  <a:pt x="1668290" y="-9712"/>
                  <a:pt x="1802236" y="0"/>
                </a:cubicBezTo>
                <a:cubicBezTo>
                  <a:pt x="1834349" y="4941"/>
                  <a:pt x="1860526" y="23804"/>
                  <a:pt x="1862052" y="59816"/>
                </a:cubicBezTo>
                <a:cubicBezTo>
                  <a:pt x="1869314" y="155328"/>
                  <a:pt x="1863830" y="233929"/>
                  <a:pt x="1862052" y="299074"/>
                </a:cubicBezTo>
                <a:cubicBezTo>
                  <a:pt x="1862399" y="331158"/>
                  <a:pt x="1837186" y="359926"/>
                  <a:pt x="1802236" y="358890"/>
                </a:cubicBezTo>
                <a:cubicBezTo>
                  <a:pt x="1684580" y="365451"/>
                  <a:pt x="1483957" y="351930"/>
                  <a:pt x="1273702" y="358890"/>
                </a:cubicBezTo>
                <a:cubicBezTo>
                  <a:pt x="1063447" y="365850"/>
                  <a:pt x="972655" y="385641"/>
                  <a:pt x="675471" y="358890"/>
                </a:cubicBezTo>
                <a:cubicBezTo>
                  <a:pt x="378287" y="332139"/>
                  <a:pt x="316945" y="385939"/>
                  <a:pt x="59816" y="358890"/>
                </a:cubicBezTo>
                <a:cubicBezTo>
                  <a:pt x="22045" y="359229"/>
                  <a:pt x="-6721" y="327878"/>
                  <a:pt x="0" y="299074"/>
                </a:cubicBezTo>
                <a:cubicBezTo>
                  <a:pt x="-8260" y="242382"/>
                  <a:pt x="-5446" y="156724"/>
                  <a:pt x="0" y="59816"/>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pic>
        <p:nvPicPr>
          <p:cNvPr id="16" name="Picture 15">
            <a:extLst>
              <a:ext uri="{FF2B5EF4-FFF2-40B4-BE49-F238E27FC236}">
                <a16:creationId xmlns:a16="http://schemas.microsoft.com/office/drawing/2014/main" id="{25462F12-E2D2-06E6-A280-7E54F9039896}"/>
              </a:ext>
            </a:extLst>
          </p:cNvPr>
          <p:cNvPicPr>
            <a:picLocks noChangeAspect="1"/>
          </p:cNvPicPr>
          <p:nvPr/>
        </p:nvPicPr>
        <p:blipFill>
          <a:blip r:embed="rId4"/>
          <a:stretch>
            <a:fillRect/>
          </a:stretch>
        </p:blipFill>
        <p:spPr>
          <a:xfrm>
            <a:off x="1620302" y="3979439"/>
            <a:ext cx="7934118" cy="2205230"/>
          </a:xfrm>
          <a:prstGeom prst="rect">
            <a:avLst/>
          </a:prstGeom>
          <a:effectLst>
            <a:glow rad="63500">
              <a:schemeClr val="accent3">
                <a:satMod val="175000"/>
                <a:alpha val="40000"/>
              </a:schemeClr>
            </a:glow>
          </a:effectLst>
        </p:spPr>
      </p:pic>
      <p:sp>
        <p:nvSpPr>
          <p:cNvPr id="17" name="Rectangle: Rounded Corners 16">
            <a:extLst>
              <a:ext uri="{FF2B5EF4-FFF2-40B4-BE49-F238E27FC236}">
                <a16:creationId xmlns:a16="http://schemas.microsoft.com/office/drawing/2014/main" id="{1C020993-69F8-0EC5-0EA7-584C7B65A40F}"/>
              </a:ext>
            </a:extLst>
          </p:cNvPr>
          <p:cNvSpPr/>
          <p:nvPr/>
        </p:nvSpPr>
        <p:spPr>
          <a:xfrm>
            <a:off x="5045825" y="4902609"/>
            <a:ext cx="914400" cy="358890"/>
          </a:xfrm>
          <a:custGeom>
            <a:avLst/>
            <a:gdLst>
              <a:gd name="connsiteX0" fmla="*/ 0 w 914400"/>
              <a:gd name="connsiteY0" fmla="*/ 59816 h 358890"/>
              <a:gd name="connsiteX1" fmla="*/ 59816 w 914400"/>
              <a:gd name="connsiteY1" fmla="*/ 0 h 358890"/>
              <a:gd name="connsiteX2" fmla="*/ 441305 w 914400"/>
              <a:gd name="connsiteY2" fmla="*/ 0 h 358890"/>
              <a:gd name="connsiteX3" fmla="*/ 854584 w 914400"/>
              <a:gd name="connsiteY3" fmla="*/ 0 h 358890"/>
              <a:gd name="connsiteX4" fmla="*/ 914400 w 914400"/>
              <a:gd name="connsiteY4" fmla="*/ 59816 h 358890"/>
              <a:gd name="connsiteX5" fmla="*/ 914400 w 914400"/>
              <a:gd name="connsiteY5" fmla="*/ 299074 h 358890"/>
              <a:gd name="connsiteX6" fmla="*/ 854584 w 914400"/>
              <a:gd name="connsiteY6" fmla="*/ 358890 h 358890"/>
              <a:gd name="connsiteX7" fmla="*/ 473095 w 914400"/>
              <a:gd name="connsiteY7" fmla="*/ 358890 h 358890"/>
              <a:gd name="connsiteX8" fmla="*/ 59816 w 914400"/>
              <a:gd name="connsiteY8" fmla="*/ 358890 h 358890"/>
              <a:gd name="connsiteX9" fmla="*/ 0 w 914400"/>
              <a:gd name="connsiteY9" fmla="*/ 299074 h 358890"/>
              <a:gd name="connsiteX10" fmla="*/ 0 w 914400"/>
              <a:gd name="connsiteY10" fmla="*/ 59816 h 35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400" h="358890" extrusionOk="0">
                <a:moveTo>
                  <a:pt x="0" y="59816"/>
                </a:moveTo>
                <a:cubicBezTo>
                  <a:pt x="-1133" y="20191"/>
                  <a:pt x="26126" y="-2641"/>
                  <a:pt x="59816" y="0"/>
                </a:cubicBezTo>
                <a:cubicBezTo>
                  <a:pt x="158110" y="9040"/>
                  <a:pt x="343195" y="-8904"/>
                  <a:pt x="441305" y="0"/>
                </a:cubicBezTo>
                <a:cubicBezTo>
                  <a:pt x="539415" y="8904"/>
                  <a:pt x="750518" y="-17897"/>
                  <a:pt x="854584" y="0"/>
                </a:cubicBezTo>
                <a:cubicBezTo>
                  <a:pt x="889828" y="4636"/>
                  <a:pt x="914150" y="32209"/>
                  <a:pt x="914400" y="59816"/>
                </a:cubicBezTo>
                <a:cubicBezTo>
                  <a:pt x="923977" y="108363"/>
                  <a:pt x="918845" y="226888"/>
                  <a:pt x="914400" y="299074"/>
                </a:cubicBezTo>
                <a:cubicBezTo>
                  <a:pt x="921604" y="335782"/>
                  <a:pt x="882294" y="359599"/>
                  <a:pt x="854584" y="358890"/>
                </a:cubicBezTo>
                <a:cubicBezTo>
                  <a:pt x="743463" y="361209"/>
                  <a:pt x="583568" y="377266"/>
                  <a:pt x="473095" y="358890"/>
                </a:cubicBezTo>
                <a:cubicBezTo>
                  <a:pt x="362622" y="340514"/>
                  <a:pt x="194935" y="370107"/>
                  <a:pt x="59816" y="358890"/>
                </a:cubicBezTo>
                <a:cubicBezTo>
                  <a:pt x="23963" y="364841"/>
                  <a:pt x="-2279" y="329777"/>
                  <a:pt x="0" y="299074"/>
                </a:cubicBezTo>
                <a:cubicBezTo>
                  <a:pt x="-1246" y="249686"/>
                  <a:pt x="-10441" y="128335"/>
                  <a:pt x="0" y="59816"/>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cxnSp>
        <p:nvCxnSpPr>
          <p:cNvPr id="20" name="Connector: Elbow 19">
            <a:extLst>
              <a:ext uri="{FF2B5EF4-FFF2-40B4-BE49-F238E27FC236}">
                <a16:creationId xmlns:a16="http://schemas.microsoft.com/office/drawing/2014/main" id="{0D519658-8EA9-76EE-C63E-4F180E1DDABA}"/>
              </a:ext>
            </a:extLst>
          </p:cNvPr>
          <p:cNvCxnSpPr>
            <a:stCxn id="14" idx="2"/>
            <a:endCxn id="13" idx="2"/>
          </p:cNvCxnSpPr>
          <p:nvPr/>
        </p:nvCxnSpPr>
        <p:spPr>
          <a:xfrm rot="5400000">
            <a:off x="6567609" y="1710859"/>
            <a:ext cx="1267342" cy="2973661"/>
          </a:xfrm>
          <a:prstGeom prst="bentConnector3">
            <a:avLst>
              <a:gd name="adj1" fmla="val 45887"/>
            </a:avLst>
          </a:prstGeom>
          <a:ln>
            <a:tailEnd type="triangle"/>
          </a:ln>
        </p:spPr>
        <p:style>
          <a:lnRef idx="2">
            <a:schemeClr val="accent1"/>
          </a:lnRef>
          <a:fillRef idx="0">
            <a:schemeClr val="accent1"/>
          </a:fillRef>
          <a:effectRef idx="1">
            <a:schemeClr val="accent1"/>
          </a:effectRef>
          <a:fontRef idx="minor">
            <a:schemeClr val="tx1"/>
          </a:fontRef>
        </p:style>
      </p:cxnSp>
      <p:sp>
        <p:nvSpPr>
          <p:cNvPr id="22" name="Rectangle: Rounded Corners 21">
            <a:extLst>
              <a:ext uri="{FF2B5EF4-FFF2-40B4-BE49-F238E27FC236}">
                <a16:creationId xmlns:a16="http://schemas.microsoft.com/office/drawing/2014/main" id="{7A39E97D-9380-96BA-8130-BCFE2430FCE2}"/>
              </a:ext>
            </a:extLst>
          </p:cNvPr>
          <p:cNvSpPr/>
          <p:nvPr/>
        </p:nvSpPr>
        <p:spPr>
          <a:xfrm>
            <a:off x="8856522" y="2767881"/>
            <a:ext cx="2714794" cy="1063479"/>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Before creating a response, the supplier can here view and download all attachments at once</a:t>
            </a:r>
          </a:p>
        </p:txBody>
      </p:sp>
    </p:spTree>
    <p:extLst>
      <p:ext uri="{BB962C8B-B14F-4D97-AF65-F5344CB8AC3E}">
        <p14:creationId xmlns:p14="http://schemas.microsoft.com/office/powerpoint/2010/main" val="1634165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6589A88-27AF-02A8-780A-5D8DACA2CE34}"/>
              </a:ext>
            </a:extLst>
          </p:cNvPr>
          <p:cNvPicPr>
            <a:picLocks noChangeAspect="1"/>
          </p:cNvPicPr>
          <p:nvPr/>
        </p:nvPicPr>
        <p:blipFill>
          <a:blip r:embed="rId3"/>
          <a:stretch>
            <a:fillRect/>
          </a:stretch>
        </p:blipFill>
        <p:spPr>
          <a:xfrm>
            <a:off x="819331" y="780844"/>
            <a:ext cx="11050542" cy="2953162"/>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D94B8BEC-13B0-0EF1-CF24-01440104B12D}"/>
              </a:ext>
            </a:extLst>
          </p:cNvPr>
          <p:cNvSpPr txBox="1"/>
          <p:nvPr/>
        </p:nvSpPr>
        <p:spPr>
          <a:xfrm>
            <a:off x="195631" y="151895"/>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dirty="0">
                <a:solidFill>
                  <a:srgbClr val="0072BC"/>
                </a:solidFill>
                <a:latin typeface="Proxima Nova"/>
                <a:ea typeface="+mn-lt"/>
                <a:cs typeface="+mn-lt"/>
              </a:rPr>
              <a:t>Acknowledge Participation</a:t>
            </a:r>
            <a:endParaRPr lang="en-US" dirty="0"/>
          </a:p>
        </p:txBody>
      </p:sp>
      <p:sp>
        <p:nvSpPr>
          <p:cNvPr id="11" name="Rectangle 10">
            <a:extLst>
              <a:ext uri="{FF2B5EF4-FFF2-40B4-BE49-F238E27FC236}">
                <a16:creationId xmlns:a16="http://schemas.microsoft.com/office/drawing/2014/main" id="{DA2697CB-8443-3C47-370C-C370B9E672BC}"/>
              </a:ext>
            </a:extLst>
          </p:cNvPr>
          <p:cNvSpPr/>
          <p:nvPr/>
        </p:nvSpPr>
        <p:spPr>
          <a:xfrm flipH="1">
            <a:off x="7172324" y="854176"/>
            <a:ext cx="2095134" cy="38558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14" name="Picture 13">
            <a:extLst>
              <a:ext uri="{FF2B5EF4-FFF2-40B4-BE49-F238E27FC236}">
                <a16:creationId xmlns:a16="http://schemas.microsoft.com/office/drawing/2014/main" id="{6F8597E8-F1D6-45E6-CABF-6504B77EFC86}"/>
              </a:ext>
            </a:extLst>
          </p:cNvPr>
          <p:cNvPicPr>
            <a:picLocks noChangeAspect="1"/>
          </p:cNvPicPr>
          <p:nvPr/>
        </p:nvPicPr>
        <p:blipFill>
          <a:blip r:embed="rId4"/>
          <a:stretch>
            <a:fillRect/>
          </a:stretch>
        </p:blipFill>
        <p:spPr>
          <a:xfrm>
            <a:off x="4149810" y="1505972"/>
            <a:ext cx="3182922" cy="3283738"/>
          </a:xfrm>
          <a:prstGeom prst="rect">
            <a:avLst/>
          </a:prstGeom>
          <a:ln>
            <a:noFill/>
          </a:ln>
          <a:effectLst>
            <a:outerShdw blurRad="292100" dist="139700" dir="2700000" algn="tl" rotWithShape="0">
              <a:srgbClr val="333333">
                <a:alpha val="65000"/>
              </a:srgbClr>
            </a:outerShdw>
          </a:effectLst>
        </p:spPr>
      </p:pic>
      <p:sp>
        <p:nvSpPr>
          <p:cNvPr id="12" name="Rectangle 11">
            <a:extLst>
              <a:ext uri="{FF2B5EF4-FFF2-40B4-BE49-F238E27FC236}">
                <a16:creationId xmlns:a16="http://schemas.microsoft.com/office/drawing/2014/main" id="{87FAEED3-EC49-2F16-81DD-F9409631C288}"/>
              </a:ext>
            </a:extLst>
          </p:cNvPr>
          <p:cNvSpPr/>
          <p:nvPr/>
        </p:nvSpPr>
        <p:spPr>
          <a:xfrm flipH="1">
            <a:off x="4028950" y="1453337"/>
            <a:ext cx="3392575" cy="345890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6" name="Straight Connector 15">
            <a:extLst>
              <a:ext uri="{FF2B5EF4-FFF2-40B4-BE49-F238E27FC236}">
                <a16:creationId xmlns:a16="http://schemas.microsoft.com/office/drawing/2014/main" id="{67E448A2-A629-8DD1-9C1A-7F602D273DD5}"/>
              </a:ext>
            </a:extLst>
          </p:cNvPr>
          <p:cNvCxnSpPr>
            <a:cxnSpLocks/>
            <a:stCxn id="11" idx="3"/>
            <a:endCxn id="12" idx="0"/>
          </p:cNvCxnSpPr>
          <p:nvPr/>
        </p:nvCxnSpPr>
        <p:spPr>
          <a:xfrm flipH="1">
            <a:off x="5725237" y="1046971"/>
            <a:ext cx="1447087" cy="406366"/>
          </a:xfrm>
          <a:prstGeom prst="line">
            <a:avLst/>
          </a:prstGeom>
        </p:spPr>
        <p:style>
          <a:lnRef idx="2">
            <a:schemeClr val="accent3"/>
          </a:lnRef>
          <a:fillRef idx="0">
            <a:schemeClr val="accent3"/>
          </a:fillRef>
          <a:effectRef idx="1">
            <a:schemeClr val="accent3"/>
          </a:effectRef>
          <a:fontRef idx="minor">
            <a:schemeClr val="tx1"/>
          </a:fontRef>
        </p:style>
      </p:cxnSp>
      <p:sp>
        <p:nvSpPr>
          <p:cNvPr id="17" name="Rectangle: Rounded Corners 16">
            <a:extLst>
              <a:ext uri="{FF2B5EF4-FFF2-40B4-BE49-F238E27FC236}">
                <a16:creationId xmlns:a16="http://schemas.microsoft.com/office/drawing/2014/main" id="{26423C62-FC36-55C2-000D-E62B8800F257}"/>
              </a:ext>
            </a:extLst>
          </p:cNvPr>
          <p:cNvSpPr/>
          <p:nvPr/>
        </p:nvSpPr>
        <p:spPr>
          <a:xfrm>
            <a:off x="7921255" y="4037796"/>
            <a:ext cx="3948617" cy="2037634"/>
          </a:xfrm>
          <a:prstGeom prst="round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b="1" dirty="0">
                <a:solidFill>
                  <a:schemeClr val="bg2"/>
                </a:solidFill>
                <a:latin typeface="proxima_nova"/>
                <a:ea typeface="Lato"/>
                <a:cs typeface="Lato"/>
              </a:rPr>
              <a:t>TIP</a:t>
            </a:r>
          </a:p>
          <a:p>
            <a:pPr algn="ctr"/>
            <a:r>
              <a:rPr lang="en-PH" sz="1600" dirty="0">
                <a:solidFill>
                  <a:schemeClr val="bg2"/>
                </a:solidFill>
                <a:latin typeface="proxima_nova"/>
                <a:ea typeface="Lato"/>
                <a:cs typeface="Lato"/>
              </a:rPr>
              <a:t>It’s very important to subscribe to an ongoing negotiation that you are interested to participate. This is the only way to receive automatic email notifications with the information on any changes related to that negotiation. </a:t>
            </a:r>
          </a:p>
        </p:txBody>
      </p:sp>
      <p:pic>
        <p:nvPicPr>
          <p:cNvPr id="18" name="Graphic 17" descr="A lightbulb">
            <a:extLst>
              <a:ext uri="{FF2B5EF4-FFF2-40B4-BE49-F238E27FC236}">
                <a16:creationId xmlns:a16="http://schemas.microsoft.com/office/drawing/2014/main" id="{79A5B8B6-D38C-6E07-E788-70B9F53CE58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77991" y="4060124"/>
            <a:ext cx="378240" cy="403467"/>
          </a:xfrm>
          <a:prstGeom prst="rect">
            <a:avLst/>
          </a:prstGeom>
        </p:spPr>
      </p:pic>
    </p:spTree>
    <p:extLst>
      <p:ext uri="{BB962C8B-B14F-4D97-AF65-F5344CB8AC3E}">
        <p14:creationId xmlns:p14="http://schemas.microsoft.com/office/powerpoint/2010/main" val="15628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Create Response – 4 Train Stops</a:t>
            </a:r>
          </a:p>
          <a:p>
            <a:r>
              <a:rPr lang="en-GB" sz="2500" dirty="0">
                <a:latin typeface="Proxima Nova Extrabold" panose="02000506030000020004"/>
              </a:rPr>
              <a:t>   </a:t>
            </a:r>
            <a:endParaRPr lang="en-GB" sz="1500" dirty="0">
              <a:latin typeface="Proxima Nova Extrabold" panose="02000506030000020004"/>
            </a:endParaRPr>
          </a:p>
        </p:txBody>
      </p:sp>
      <p:sp>
        <p:nvSpPr>
          <p:cNvPr id="18" name="Title 3">
            <a:extLst>
              <a:ext uri="{FF2B5EF4-FFF2-40B4-BE49-F238E27FC236}">
                <a16:creationId xmlns:a16="http://schemas.microsoft.com/office/drawing/2014/main" id="{CED9A8AD-D43C-BE83-5AF0-A9B520084CF2}"/>
              </a:ext>
            </a:extLst>
          </p:cNvPr>
          <p:cNvSpPr txBox="1">
            <a:spLocks/>
          </p:cNvSpPr>
          <p:nvPr/>
        </p:nvSpPr>
        <p:spPr>
          <a:xfrm>
            <a:off x="7757084" y="5481297"/>
            <a:ext cx="1838902"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endParaRPr lang="en-GB" sz="1700" b="0">
              <a:solidFill>
                <a:schemeClr val="tx1"/>
              </a:solidFill>
              <a:latin typeface="Lato"/>
              <a:ea typeface="Lato"/>
              <a:cs typeface="Lato"/>
            </a:endParaRPr>
          </a:p>
        </p:txBody>
      </p:sp>
      <p:pic>
        <p:nvPicPr>
          <p:cNvPr id="5" name="Picture 4">
            <a:extLst>
              <a:ext uri="{FF2B5EF4-FFF2-40B4-BE49-F238E27FC236}">
                <a16:creationId xmlns:a16="http://schemas.microsoft.com/office/drawing/2014/main" id="{81AE80C3-E6B7-A326-1587-9911C3B80958}"/>
              </a:ext>
            </a:extLst>
          </p:cNvPr>
          <p:cNvPicPr>
            <a:picLocks noChangeAspect="1"/>
          </p:cNvPicPr>
          <p:nvPr/>
        </p:nvPicPr>
        <p:blipFill>
          <a:blip r:embed="rId3"/>
          <a:stretch>
            <a:fillRect/>
          </a:stretch>
        </p:blipFill>
        <p:spPr>
          <a:xfrm>
            <a:off x="232845" y="833552"/>
            <a:ext cx="8443690" cy="3187257"/>
          </a:xfrm>
          <a:prstGeom prst="rect">
            <a:avLst/>
          </a:prstGeom>
        </p:spPr>
      </p:pic>
      <p:sp>
        <p:nvSpPr>
          <p:cNvPr id="6" name="Rectangle: Rounded Corners 5">
            <a:extLst>
              <a:ext uri="{FF2B5EF4-FFF2-40B4-BE49-F238E27FC236}">
                <a16:creationId xmlns:a16="http://schemas.microsoft.com/office/drawing/2014/main" id="{B8CF279A-9A75-6C00-1F90-140D2161CD13}"/>
              </a:ext>
            </a:extLst>
          </p:cNvPr>
          <p:cNvSpPr/>
          <p:nvPr/>
        </p:nvSpPr>
        <p:spPr>
          <a:xfrm>
            <a:off x="6783186" y="827519"/>
            <a:ext cx="1122218" cy="388419"/>
          </a:xfrm>
          <a:custGeom>
            <a:avLst/>
            <a:gdLst>
              <a:gd name="connsiteX0" fmla="*/ 0 w 1122218"/>
              <a:gd name="connsiteY0" fmla="*/ 64738 h 388419"/>
              <a:gd name="connsiteX1" fmla="*/ 64738 w 1122218"/>
              <a:gd name="connsiteY1" fmla="*/ 0 h 388419"/>
              <a:gd name="connsiteX2" fmla="*/ 541254 w 1122218"/>
              <a:gd name="connsiteY2" fmla="*/ 0 h 388419"/>
              <a:gd name="connsiteX3" fmla="*/ 1057480 w 1122218"/>
              <a:gd name="connsiteY3" fmla="*/ 0 h 388419"/>
              <a:gd name="connsiteX4" fmla="*/ 1122218 w 1122218"/>
              <a:gd name="connsiteY4" fmla="*/ 64738 h 388419"/>
              <a:gd name="connsiteX5" fmla="*/ 1122218 w 1122218"/>
              <a:gd name="connsiteY5" fmla="*/ 323681 h 388419"/>
              <a:gd name="connsiteX6" fmla="*/ 1057480 w 1122218"/>
              <a:gd name="connsiteY6" fmla="*/ 388419 h 388419"/>
              <a:gd name="connsiteX7" fmla="*/ 580964 w 1122218"/>
              <a:gd name="connsiteY7" fmla="*/ 388419 h 388419"/>
              <a:gd name="connsiteX8" fmla="*/ 64738 w 1122218"/>
              <a:gd name="connsiteY8" fmla="*/ 388419 h 388419"/>
              <a:gd name="connsiteX9" fmla="*/ 0 w 1122218"/>
              <a:gd name="connsiteY9" fmla="*/ 323681 h 388419"/>
              <a:gd name="connsiteX10" fmla="*/ 0 w 1122218"/>
              <a:gd name="connsiteY10" fmla="*/ 64738 h 38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218" h="388419" extrusionOk="0">
                <a:moveTo>
                  <a:pt x="0" y="64738"/>
                </a:moveTo>
                <a:cubicBezTo>
                  <a:pt x="-1431" y="20660"/>
                  <a:pt x="27179" y="-7278"/>
                  <a:pt x="64738" y="0"/>
                </a:cubicBezTo>
                <a:cubicBezTo>
                  <a:pt x="251037" y="22790"/>
                  <a:pt x="381795" y="-21305"/>
                  <a:pt x="541254" y="0"/>
                </a:cubicBezTo>
                <a:cubicBezTo>
                  <a:pt x="700713" y="21305"/>
                  <a:pt x="909377" y="14444"/>
                  <a:pt x="1057480" y="0"/>
                </a:cubicBezTo>
                <a:cubicBezTo>
                  <a:pt x="1093635" y="841"/>
                  <a:pt x="1121930" y="35240"/>
                  <a:pt x="1122218" y="64738"/>
                </a:cubicBezTo>
                <a:cubicBezTo>
                  <a:pt x="1120321" y="146983"/>
                  <a:pt x="1118437" y="264614"/>
                  <a:pt x="1122218" y="323681"/>
                </a:cubicBezTo>
                <a:cubicBezTo>
                  <a:pt x="1124579" y="360639"/>
                  <a:pt x="1091680" y="388626"/>
                  <a:pt x="1057480" y="388419"/>
                </a:cubicBezTo>
                <a:cubicBezTo>
                  <a:pt x="944366" y="396156"/>
                  <a:pt x="803092" y="404612"/>
                  <a:pt x="580964" y="388419"/>
                </a:cubicBezTo>
                <a:cubicBezTo>
                  <a:pt x="358836" y="372226"/>
                  <a:pt x="262215" y="393839"/>
                  <a:pt x="64738" y="388419"/>
                </a:cubicBezTo>
                <a:cubicBezTo>
                  <a:pt x="27083" y="392434"/>
                  <a:pt x="-4202" y="355135"/>
                  <a:pt x="0" y="323681"/>
                </a:cubicBezTo>
                <a:cubicBezTo>
                  <a:pt x="3945" y="231677"/>
                  <a:pt x="-8443" y="192593"/>
                  <a:pt x="0" y="64738"/>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pic>
        <p:nvPicPr>
          <p:cNvPr id="10" name="Picture 9">
            <a:extLst>
              <a:ext uri="{FF2B5EF4-FFF2-40B4-BE49-F238E27FC236}">
                <a16:creationId xmlns:a16="http://schemas.microsoft.com/office/drawing/2014/main" id="{D2B68D3B-D713-4021-D191-A3C744238C9B}"/>
              </a:ext>
            </a:extLst>
          </p:cNvPr>
          <p:cNvPicPr>
            <a:picLocks noChangeAspect="1"/>
          </p:cNvPicPr>
          <p:nvPr/>
        </p:nvPicPr>
        <p:blipFill>
          <a:blip r:embed="rId4"/>
          <a:stretch>
            <a:fillRect/>
          </a:stretch>
        </p:blipFill>
        <p:spPr>
          <a:xfrm>
            <a:off x="3266922" y="4673213"/>
            <a:ext cx="7536833" cy="1127858"/>
          </a:xfrm>
          <a:prstGeom prst="rect">
            <a:avLst/>
          </a:prstGeom>
          <a:ln>
            <a:solidFill>
              <a:srgbClr val="FAEB00"/>
            </a:solidFill>
          </a:ln>
          <a:effectLst>
            <a:glow rad="63500">
              <a:schemeClr val="accent3">
                <a:satMod val="175000"/>
                <a:alpha val="40000"/>
              </a:schemeClr>
            </a:glow>
          </a:effectLst>
        </p:spPr>
      </p:pic>
      <p:cxnSp>
        <p:nvCxnSpPr>
          <p:cNvPr id="12" name="Connector: Elbow 11">
            <a:extLst>
              <a:ext uri="{FF2B5EF4-FFF2-40B4-BE49-F238E27FC236}">
                <a16:creationId xmlns:a16="http://schemas.microsoft.com/office/drawing/2014/main" id="{39AA3E7F-EF8D-A23F-E89A-8AC8FC74D690}"/>
              </a:ext>
            </a:extLst>
          </p:cNvPr>
          <p:cNvCxnSpPr>
            <a:stCxn id="6" idx="2"/>
          </p:cNvCxnSpPr>
          <p:nvPr/>
        </p:nvCxnSpPr>
        <p:spPr>
          <a:xfrm rot="5400000">
            <a:off x="3926096" y="1255013"/>
            <a:ext cx="3457275" cy="3379124"/>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Rectangle: Rounded Corners 12">
            <a:extLst>
              <a:ext uri="{FF2B5EF4-FFF2-40B4-BE49-F238E27FC236}">
                <a16:creationId xmlns:a16="http://schemas.microsoft.com/office/drawing/2014/main" id="{DAB7BD74-088A-BF3B-5CC9-950E750B6244}"/>
              </a:ext>
            </a:extLst>
          </p:cNvPr>
          <p:cNvSpPr/>
          <p:nvPr/>
        </p:nvSpPr>
        <p:spPr>
          <a:xfrm>
            <a:off x="6298277" y="5245455"/>
            <a:ext cx="969818" cy="315760"/>
          </a:xfrm>
          <a:custGeom>
            <a:avLst/>
            <a:gdLst>
              <a:gd name="connsiteX0" fmla="*/ 0 w 969818"/>
              <a:gd name="connsiteY0" fmla="*/ 52628 h 315760"/>
              <a:gd name="connsiteX1" fmla="*/ 52628 w 969818"/>
              <a:gd name="connsiteY1" fmla="*/ 0 h 315760"/>
              <a:gd name="connsiteX2" fmla="*/ 467618 w 969818"/>
              <a:gd name="connsiteY2" fmla="*/ 0 h 315760"/>
              <a:gd name="connsiteX3" fmla="*/ 917190 w 969818"/>
              <a:gd name="connsiteY3" fmla="*/ 0 h 315760"/>
              <a:gd name="connsiteX4" fmla="*/ 969818 w 969818"/>
              <a:gd name="connsiteY4" fmla="*/ 52628 h 315760"/>
              <a:gd name="connsiteX5" fmla="*/ 969818 w 969818"/>
              <a:gd name="connsiteY5" fmla="*/ 263132 h 315760"/>
              <a:gd name="connsiteX6" fmla="*/ 917190 w 969818"/>
              <a:gd name="connsiteY6" fmla="*/ 315760 h 315760"/>
              <a:gd name="connsiteX7" fmla="*/ 502200 w 969818"/>
              <a:gd name="connsiteY7" fmla="*/ 315760 h 315760"/>
              <a:gd name="connsiteX8" fmla="*/ 52628 w 969818"/>
              <a:gd name="connsiteY8" fmla="*/ 315760 h 315760"/>
              <a:gd name="connsiteX9" fmla="*/ 0 w 969818"/>
              <a:gd name="connsiteY9" fmla="*/ 263132 h 315760"/>
              <a:gd name="connsiteX10" fmla="*/ 0 w 969818"/>
              <a:gd name="connsiteY10" fmla="*/ 52628 h 31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9818" h="315760" extrusionOk="0">
                <a:moveTo>
                  <a:pt x="0" y="52628"/>
                </a:moveTo>
                <a:cubicBezTo>
                  <a:pt x="-638" y="19851"/>
                  <a:pt x="22349" y="-4891"/>
                  <a:pt x="52628" y="0"/>
                </a:cubicBezTo>
                <a:cubicBezTo>
                  <a:pt x="198363" y="-16742"/>
                  <a:pt x="332743" y="-5864"/>
                  <a:pt x="467618" y="0"/>
                </a:cubicBezTo>
                <a:cubicBezTo>
                  <a:pt x="602493" y="5864"/>
                  <a:pt x="815507" y="6312"/>
                  <a:pt x="917190" y="0"/>
                </a:cubicBezTo>
                <a:cubicBezTo>
                  <a:pt x="948381" y="4459"/>
                  <a:pt x="969767" y="24667"/>
                  <a:pt x="969818" y="52628"/>
                </a:cubicBezTo>
                <a:cubicBezTo>
                  <a:pt x="964411" y="122253"/>
                  <a:pt x="977583" y="190105"/>
                  <a:pt x="969818" y="263132"/>
                </a:cubicBezTo>
                <a:cubicBezTo>
                  <a:pt x="972699" y="293667"/>
                  <a:pt x="940335" y="316548"/>
                  <a:pt x="917190" y="315760"/>
                </a:cubicBezTo>
                <a:cubicBezTo>
                  <a:pt x="714474" y="314072"/>
                  <a:pt x="696655" y="308944"/>
                  <a:pt x="502200" y="315760"/>
                </a:cubicBezTo>
                <a:cubicBezTo>
                  <a:pt x="307745" y="322577"/>
                  <a:pt x="239501" y="323745"/>
                  <a:pt x="52628" y="315760"/>
                </a:cubicBezTo>
                <a:cubicBezTo>
                  <a:pt x="22458" y="318092"/>
                  <a:pt x="-1245" y="290924"/>
                  <a:pt x="0" y="263132"/>
                </a:cubicBezTo>
                <a:cubicBezTo>
                  <a:pt x="4382" y="195022"/>
                  <a:pt x="-9829" y="129713"/>
                  <a:pt x="0" y="52628"/>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4" name="Rectangle: Rounded Corners 13">
            <a:extLst>
              <a:ext uri="{FF2B5EF4-FFF2-40B4-BE49-F238E27FC236}">
                <a16:creationId xmlns:a16="http://schemas.microsoft.com/office/drawing/2014/main" id="{9CD151F1-4C5E-0BD9-01D4-F53CD44BE25B}"/>
              </a:ext>
            </a:extLst>
          </p:cNvPr>
          <p:cNvSpPr/>
          <p:nvPr/>
        </p:nvSpPr>
        <p:spPr>
          <a:xfrm>
            <a:off x="180249" y="5403335"/>
            <a:ext cx="2764670" cy="639549"/>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Throughout the process messages can be sent to the buyer via the system</a:t>
            </a:r>
          </a:p>
        </p:txBody>
      </p:sp>
      <p:cxnSp>
        <p:nvCxnSpPr>
          <p:cNvPr id="16" name="Connector: Elbow 15">
            <a:extLst>
              <a:ext uri="{FF2B5EF4-FFF2-40B4-BE49-F238E27FC236}">
                <a16:creationId xmlns:a16="http://schemas.microsoft.com/office/drawing/2014/main" id="{DC8CD819-6883-5D66-A4FC-5C53A6030242}"/>
              </a:ext>
            </a:extLst>
          </p:cNvPr>
          <p:cNvCxnSpPr>
            <a:stCxn id="13" idx="2"/>
          </p:cNvCxnSpPr>
          <p:nvPr/>
        </p:nvCxnSpPr>
        <p:spPr>
          <a:xfrm rot="5400000">
            <a:off x="4643799" y="3885060"/>
            <a:ext cx="463233" cy="3815542"/>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1937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Overview – Start Response</a:t>
            </a:r>
          </a:p>
          <a:p>
            <a:r>
              <a:rPr lang="en-GB" sz="2500" dirty="0">
                <a:latin typeface="Proxima Nova Extrabold" panose="02000506030000020004"/>
              </a:rPr>
              <a:t>   </a:t>
            </a:r>
            <a:endParaRPr lang="en-GB" sz="1500" dirty="0">
              <a:latin typeface="Proxima Nova Extrabold" panose="02000506030000020004"/>
            </a:endParaRPr>
          </a:p>
        </p:txBody>
      </p:sp>
      <p:sp>
        <p:nvSpPr>
          <p:cNvPr id="18" name="Title 3">
            <a:extLst>
              <a:ext uri="{FF2B5EF4-FFF2-40B4-BE49-F238E27FC236}">
                <a16:creationId xmlns:a16="http://schemas.microsoft.com/office/drawing/2014/main" id="{CED9A8AD-D43C-BE83-5AF0-A9B520084CF2}"/>
              </a:ext>
            </a:extLst>
          </p:cNvPr>
          <p:cNvSpPr txBox="1">
            <a:spLocks/>
          </p:cNvSpPr>
          <p:nvPr/>
        </p:nvSpPr>
        <p:spPr>
          <a:xfrm>
            <a:off x="7757084" y="5481297"/>
            <a:ext cx="1838902"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endParaRPr lang="en-GB" sz="1700" b="0">
              <a:solidFill>
                <a:schemeClr val="tx1"/>
              </a:solidFill>
              <a:latin typeface="Lato"/>
              <a:ea typeface="Lato"/>
              <a:cs typeface="Lato"/>
            </a:endParaRPr>
          </a:p>
        </p:txBody>
      </p:sp>
      <p:pic>
        <p:nvPicPr>
          <p:cNvPr id="4" name="Picture 3">
            <a:extLst>
              <a:ext uri="{FF2B5EF4-FFF2-40B4-BE49-F238E27FC236}">
                <a16:creationId xmlns:a16="http://schemas.microsoft.com/office/drawing/2014/main" id="{4C75F205-C5BF-B834-F282-1E8E80DE5D5F}"/>
              </a:ext>
            </a:extLst>
          </p:cNvPr>
          <p:cNvPicPr>
            <a:picLocks noChangeAspect="1"/>
          </p:cNvPicPr>
          <p:nvPr/>
        </p:nvPicPr>
        <p:blipFill>
          <a:blip r:embed="rId3"/>
          <a:stretch>
            <a:fillRect/>
          </a:stretch>
        </p:blipFill>
        <p:spPr>
          <a:xfrm>
            <a:off x="116231" y="1147731"/>
            <a:ext cx="11579775" cy="4172752"/>
          </a:xfrm>
          <a:prstGeom prst="rect">
            <a:avLst/>
          </a:prstGeom>
        </p:spPr>
      </p:pic>
      <p:sp>
        <p:nvSpPr>
          <p:cNvPr id="8" name="Rectangle: Rounded Corners 7">
            <a:extLst>
              <a:ext uri="{FF2B5EF4-FFF2-40B4-BE49-F238E27FC236}">
                <a16:creationId xmlns:a16="http://schemas.microsoft.com/office/drawing/2014/main" id="{3DBFA363-3D3A-277A-F6A8-5620247ECE80}"/>
              </a:ext>
            </a:extLst>
          </p:cNvPr>
          <p:cNvSpPr/>
          <p:nvPr/>
        </p:nvSpPr>
        <p:spPr>
          <a:xfrm>
            <a:off x="5351178" y="1078742"/>
            <a:ext cx="886954" cy="743403"/>
          </a:xfrm>
          <a:prstGeom prst="roundRect">
            <a:avLst/>
          </a:prstGeom>
          <a:noFill/>
          <a:ln w="57150">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sp>
        <p:nvSpPr>
          <p:cNvPr id="9" name="Rectangle: Rounded Corners 8">
            <a:extLst>
              <a:ext uri="{FF2B5EF4-FFF2-40B4-BE49-F238E27FC236}">
                <a16:creationId xmlns:a16="http://schemas.microsoft.com/office/drawing/2014/main" id="{12E6648F-DF0B-3156-F8D1-234D6D8D905C}"/>
              </a:ext>
            </a:extLst>
          </p:cNvPr>
          <p:cNvSpPr/>
          <p:nvPr/>
        </p:nvSpPr>
        <p:spPr>
          <a:xfrm>
            <a:off x="1384663" y="4238777"/>
            <a:ext cx="2813264" cy="639549"/>
          </a:xfrm>
          <a:custGeom>
            <a:avLst/>
            <a:gdLst>
              <a:gd name="connsiteX0" fmla="*/ 0 w 2813264"/>
              <a:gd name="connsiteY0" fmla="*/ 106594 h 639549"/>
              <a:gd name="connsiteX1" fmla="*/ 106594 w 2813264"/>
              <a:gd name="connsiteY1" fmla="*/ 0 h 639549"/>
              <a:gd name="connsiteX2" fmla="*/ 704611 w 2813264"/>
              <a:gd name="connsiteY2" fmla="*/ 0 h 639549"/>
              <a:gd name="connsiteX3" fmla="*/ 1328630 w 2813264"/>
              <a:gd name="connsiteY3" fmla="*/ 0 h 639549"/>
              <a:gd name="connsiteX4" fmla="*/ 1952648 w 2813264"/>
              <a:gd name="connsiteY4" fmla="*/ 0 h 639549"/>
              <a:gd name="connsiteX5" fmla="*/ 2706670 w 2813264"/>
              <a:gd name="connsiteY5" fmla="*/ 0 h 639549"/>
              <a:gd name="connsiteX6" fmla="*/ 2813264 w 2813264"/>
              <a:gd name="connsiteY6" fmla="*/ 106594 h 639549"/>
              <a:gd name="connsiteX7" fmla="*/ 2813264 w 2813264"/>
              <a:gd name="connsiteY7" fmla="*/ 532955 h 639549"/>
              <a:gd name="connsiteX8" fmla="*/ 2706670 w 2813264"/>
              <a:gd name="connsiteY8" fmla="*/ 639549 h 639549"/>
              <a:gd name="connsiteX9" fmla="*/ 2030650 w 2813264"/>
              <a:gd name="connsiteY9" fmla="*/ 639549 h 639549"/>
              <a:gd name="connsiteX10" fmla="*/ 1406632 w 2813264"/>
              <a:gd name="connsiteY10" fmla="*/ 639549 h 639549"/>
              <a:gd name="connsiteX11" fmla="*/ 782614 w 2813264"/>
              <a:gd name="connsiteY11" fmla="*/ 639549 h 639549"/>
              <a:gd name="connsiteX12" fmla="*/ 106594 w 2813264"/>
              <a:gd name="connsiteY12" fmla="*/ 639549 h 639549"/>
              <a:gd name="connsiteX13" fmla="*/ 0 w 2813264"/>
              <a:gd name="connsiteY13" fmla="*/ 532955 h 639549"/>
              <a:gd name="connsiteX14" fmla="*/ 0 w 2813264"/>
              <a:gd name="connsiteY14" fmla="*/ 106594 h 63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13264" h="639549" extrusionOk="0">
                <a:moveTo>
                  <a:pt x="0" y="106594"/>
                </a:moveTo>
                <a:cubicBezTo>
                  <a:pt x="-1928" y="36509"/>
                  <a:pt x="45204" y="-10160"/>
                  <a:pt x="106594" y="0"/>
                </a:cubicBezTo>
                <a:cubicBezTo>
                  <a:pt x="283543" y="-4575"/>
                  <a:pt x="526820" y="11405"/>
                  <a:pt x="704611" y="0"/>
                </a:cubicBezTo>
                <a:cubicBezTo>
                  <a:pt x="882402" y="-11405"/>
                  <a:pt x="1196270" y="-301"/>
                  <a:pt x="1328630" y="0"/>
                </a:cubicBezTo>
                <a:cubicBezTo>
                  <a:pt x="1460990" y="301"/>
                  <a:pt x="1796158" y="-18734"/>
                  <a:pt x="1952648" y="0"/>
                </a:cubicBezTo>
                <a:cubicBezTo>
                  <a:pt x="2109138" y="18734"/>
                  <a:pt x="2465602" y="4009"/>
                  <a:pt x="2706670" y="0"/>
                </a:cubicBezTo>
                <a:cubicBezTo>
                  <a:pt x="2772728" y="8215"/>
                  <a:pt x="2808757" y="42179"/>
                  <a:pt x="2813264" y="106594"/>
                </a:cubicBezTo>
                <a:cubicBezTo>
                  <a:pt x="2832405" y="215724"/>
                  <a:pt x="2805766" y="405428"/>
                  <a:pt x="2813264" y="532955"/>
                </a:cubicBezTo>
                <a:cubicBezTo>
                  <a:pt x="2802440" y="599860"/>
                  <a:pt x="2765515" y="637976"/>
                  <a:pt x="2706670" y="639549"/>
                </a:cubicBezTo>
                <a:cubicBezTo>
                  <a:pt x="2524196" y="606626"/>
                  <a:pt x="2306755" y="636458"/>
                  <a:pt x="2030650" y="639549"/>
                </a:cubicBezTo>
                <a:cubicBezTo>
                  <a:pt x="1754545" y="642640"/>
                  <a:pt x="1639607" y="632014"/>
                  <a:pt x="1406632" y="639549"/>
                </a:cubicBezTo>
                <a:cubicBezTo>
                  <a:pt x="1173657" y="647084"/>
                  <a:pt x="1006152" y="618359"/>
                  <a:pt x="782614" y="639549"/>
                </a:cubicBezTo>
                <a:cubicBezTo>
                  <a:pt x="559076" y="660739"/>
                  <a:pt x="432235" y="626311"/>
                  <a:pt x="106594" y="639549"/>
                </a:cubicBezTo>
                <a:cubicBezTo>
                  <a:pt x="52307" y="635370"/>
                  <a:pt x="-7160" y="598631"/>
                  <a:pt x="0" y="532955"/>
                </a:cubicBezTo>
                <a:cubicBezTo>
                  <a:pt x="11387" y="432812"/>
                  <a:pt x="-8135" y="233249"/>
                  <a:pt x="0" y="106594"/>
                </a:cubicBezTo>
                <a:close/>
              </a:path>
            </a:pathLst>
          </a:custGeom>
          <a:noFill/>
          <a:ln w="53975">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2" name="Rectangle: Rounded Corners 1">
            <a:extLst>
              <a:ext uri="{FF2B5EF4-FFF2-40B4-BE49-F238E27FC236}">
                <a16:creationId xmlns:a16="http://schemas.microsoft.com/office/drawing/2014/main" id="{B0E76BD6-5D5D-77F2-8B27-4B9F5FDEB43C}"/>
              </a:ext>
            </a:extLst>
          </p:cNvPr>
          <p:cNvSpPr/>
          <p:nvPr/>
        </p:nvSpPr>
        <p:spPr>
          <a:xfrm>
            <a:off x="5620467" y="4238777"/>
            <a:ext cx="2589845" cy="639549"/>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dirty="0">
                <a:solidFill>
                  <a:schemeClr val="tx1"/>
                </a:solidFill>
              </a:rPr>
              <a:t>In case multiple currencies were set up, this is where the supplier can choose.</a:t>
            </a:r>
          </a:p>
        </p:txBody>
      </p:sp>
      <p:cxnSp>
        <p:nvCxnSpPr>
          <p:cNvPr id="6" name="Straight Connector 5">
            <a:extLst>
              <a:ext uri="{FF2B5EF4-FFF2-40B4-BE49-F238E27FC236}">
                <a16:creationId xmlns:a16="http://schemas.microsoft.com/office/drawing/2014/main" id="{83E0B244-8770-8CFF-FD64-0A70C5172926}"/>
              </a:ext>
            </a:extLst>
          </p:cNvPr>
          <p:cNvCxnSpPr>
            <a:cxnSpLocks/>
            <a:stCxn id="9" idx="3"/>
          </p:cNvCxnSpPr>
          <p:nvPr/>
        </p:nvCxnSpPr>
        <p:spPr>
          <a:xfrm flipV="1">
            <a:off x="4197927" y="4537546"/>
            <a:ext cx="1422540" cy="21006"/>
          </a:xfrm>
          <a:prstGeom prst="line">
            <a:avLst/>
          </a:prstGeom>
        </p:spPr>
        <p:style>
          <a:lnRef idx="2">
            <a:schemeClr val="accent3"/>
          </a:lnRef>
          <a:fillRef idx="0">
            <a:schemeClr val="accent3"/>
          </a:fillRef>
          <a:effectRef idx="1">
            <a:schemeClr val="accent3"/>
          </a:effectRef>
          <a:fontRef idx="minor">
            <a:schemeClr val="tx1"/>
          </a:fontRef>
        </p:style>
      </p:cxnSp>
      <p:sp>
        <p:nvSpPr>
          <p:cNvPr id="15" name="Rectangle: Rounded Corners 14">
            <a:extLst>
              <a:ext uri="{FF2B5EF4-FFF2-40B4-BE49-F238E27FC236}">
                <a16:creationId xmlns:a16="http://schemas.microsoft.com/office/drawing/2014/main" id="{4C13E23E-942D-631B-C789-9188ADE4B5A1}"/>
              </a:ext>
            </a:extLst>
          </p:cNvPr>
          <p:cNvSpPr/>
          <p:nvPr/>
        </p:nvSpPr>
        <p:spPr>
          <a:xfrm>
            <a:off x="1721789" y="4914654"/>
            <a:ext cx="3127301" cy="277149"/>
          </a:xfrm>
          <a:custGeom>
            <a:avLst/>
            <a:gdLst>
              <a:gd name="connsiteX0" fmla="*/ 0 w 3127301"/>
              <a:gd name="connsiteY0" fmla="*/ 46192 h 277149"/>
              <a:gd name="connsiteX1" fmla="*/ 46192 w 3127301"/>
              <a:gd name="connsiteY1" fmla="*/ 0 h 277149"/>
              <a:gd name="connsiteX2" fmla="*/ 592477 w 3127301"/>
              <a:gd name="connsiteY2" fmla="*/ 0 h 277149"/>
              <a:gd name="connsiteX3" fmla="*/ 1169111 w 3127301"/>
              <a:gd name="connsiteY3" fmla="*/ 0 h 277149"/>
              <a:gd name="connsiteX4" fmla="*/ 1745746 w 3127301"/>
              <a:gd name="connsiteY4" fmla="*/ 0 h 277149"/>
              <a:gd name="connsiteX5" fmla="*/ 2261681 w 3127301"/>
              <a:gd name="connsiteY5" fmla="*/ 0 h 277149"/>
              <a:gd name="connsiteX6" fmla="*/ 3081109 w 3127301"/>
              <a:gd name="connsiteY6" fmla="*/ 0 h 277149"/>
              <a:gd name="connsiteX7" fmla="*/ 3127301 w 3127301"/>
              <a:gd name="connsiteY7" fmla="*/ 46192 h 277149"/>
              <a:gd name="connsiteX8" fmla="*/ 3127301 w 3127301"/>
              <a:gd name="connsiteY8" fmla="*/ 230957 h 277149"/>
              <a:gd name="connsiteX9" fmla="*/ 3081109 w 3127301"/>
              <a:gd name="connsiteY9" fmla="*/ 277149 h 277149"/>
              <a:gd name="connsiteX10" fmla="*/ 2565173 w 3127301"/>
              <a:gd name="connsiteY10" fmla="*/ 277149 h 277149"/>
              <a:gd name="connsiteX11" fmla="*/ 1988539 w 3127301"/>
              <a:gd name="connsiteY11" fmla="*/ 277149 h 277149"/>
              <a:gd name="connsiteX12" fmla="*/ 1381555 w 3127301"/>
              <a:gd name="connsiteY12" fmla="*/ 277149 h 277149"/>
              <a:gd name="connsiteX13" fmla="*/ 835270 w 3127301"/>
              <a:gd name="connsiteY13" fmla="*/ 277149 h 277149"/>
              <a:gd name="connsiteX14" fmla="*/ 46192 w 3127301"/>
              <a:gd name="connsiteY14" fmla="*/ 277149 h 277149"/>
              <a:gd name="connsiteX15" fmla="*/ 0 w 3127301"/>
              <a:gd name="connsiteY15" fmla="*/ 230957 h 277149"/>
              <a:gd name="connsiteX16" fmla="*/ 0 w 3127301"/>
              <a:gd name="connsiteY16" fmla="*/ 46192 h 27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27301" h="277149" extrusionOk="0">
                <a:moveTo>
                  <a:pt x="0" y="46192"/>
                </a:moveTo>
                <a:cubicBezTo>
                  <a:pt x="-149" y="19813"/>
                  <a:pt x="19383" y="-5231"/>
                  <a:pt x="46192" y="0"/>
                </a:cubicBezTo>
                <a:cubicBezTo>
                  <a:pt x="263293" y="-6116"/>
                  <a:pt x="380490" y="-26173"/>
                  <a:pt x="592477" y="0"/>
                </a:cubicBezTo>
                <a:cubicBezTo>
                  <a:pt x="804465" y="26173"/>
                  <a:pt x="982154" y="14770"/>
                  <a:pt x="1169111" y="0"/>
                </a:cubicBezTo>
                <a:cubicBezTo>
                  <a:pt x="1356068" y="-14770"/>
                  <a:pt x="1533076" y="-21653"/>
                  <a:pt x="1745746" y="0"/>
                </a:cubicBezTo>
                <a:cubicBezTo>
                  <a:pt x="1958416" y="21653"/>
                  <a:pt x="2144120" y="15245"/>
                  <a:pt x="2261681" y="0"/>
                </a:cubicBezTo>
                <a:cubicBezTo>
                  <a:pt x="2379242" y="-15245"/>
                  <a:pt x="2799713" y="12238"/>
                  <a:pt x="3081109" y="0"/>
                </a:cubicBezTo>
                <a:cubicBezTo>
                  <a:pt x="3109266" y="1349"/>
                  <a:pt x="3122363" y="21338"/>
                  <a:pt x="3127301" y="46192"/>
                </a:cubicBezTo>
                <a:cubicBezTo>
                  <a:pt x="3123893" y="101122"/>
                  <a:pt x="3130722" y="150428"/>
                  <a:pt x="3127301" y="230957"/>
                </a:cubicBezTo>
                <a:cubicBezTo>
                  <a:pt x="3128304" y="257587"/>
                  <a:pt x="3107342" y="277478"/>
                  <a:pt x="3081109" y="277149"/>
                </a:cubicBezTo>
                <a:cubicBezTo>
                  <a:pt x="2970612" y="292721"/>
                  <a:pt x="2755869" y="293902"/>
                  <a:pt x="2565173" y="277149"/>
                </a:cubicBezTo>
                <a:cubicBezTo>
                  <a:pt x="2374477" y="260396"/>
                  <a:pt x="2181387" y="274566"/>
                  <a:pt x="1988539" y="277149"/>
                </a:cubicBezTo>
                <a:cubicBezTo>
                  <a:pt x="1795691" y="279732"/>
                  <a:pt x="1605294" y="279809"/>
                  <a:pt x="1381555" y="277149"/>
                </a:cubicBezTo>
                <a:cubicBezTo>
                  <a:pt x="1157816" y="274489"/>
                  <a:pt x="955063" y="286005"/>
                  <a:pt x="835270" y="277149"/>
                </a:cubicBezTo>
                <a:cubicBezTo>
                  <a:pt x="715477" y="268293"/>
                  <a:pt x="216414" y="268007"/>
                  <a:pt x="46192" y="277149"/>
                </a:cubicBezTo>
                <a:cubicBezTo>
                  <a:pt x="26035" y="277352"/>
                  <a:pt x="-1259" y="255347"/>
                  <a:pt x="0" y="230957"/>
                </a:cubicBezTo>
                <a:cubicBezTo>
                  <a:pt x="5001" y="159852"/>
                  <a:pt x="-5931" y="94103"/>
                  <a:pt x="0" y="46192"/>
                </a:cubicBezTo>
                <a:close/>
              </a:path>
            </a:pathLst>
          </a:custGeom>
          <a:noFill/>
          <a:ln w="53975">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6" name="Rectangle: Rounded Corners 15">
            <a:extLst>
              <a:ext uri="{FF2B5EF4-FFF2-40B4-BE49-F238E27FC236}">
                <a16:creationId xmlns:a16="http://schemas.microsoft.com/office/drawing/2014/main" id="{8FF8AE48-563C-A385-3909-141EBF5103E1}"/>
              </a:ext>
            </a:extLst>
          </p:cNvPr>
          <p:cNvSpPr/>
          <p:nvPr/>
        </p:nvSpPr>
        <p:spPr>
          <a:xfrm>
            <a:off x="4056255" y="5547905"/>
            <a:ext cx="2589845" cy="455731"/>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dirty="0">
                <a:solidFill>
                  <a:schemeClr val="tx1"/>
                </a:solidFill>
              </a:rPr>
              <a:t>This is where the supplier can confirm the offer validity</a:t>
            </a:r>
          </a:p>
        </p:txBody>
      </p:sp>
      <p:cxnSp>
        <p:nvCxnSpPr>
          <p:cNvPr id="19" name="Straight Connector 18">
            <a:extLst>
              <a:ext uri="{FF2B5EF4-FFF2-40B4-BE49-F238E27FC236}">
                <a16:creationId xmlns:a16="http://schemas.microsoft.com/office/drawing/2014/main" id="{BE68AD35-924B-18C7-5BFE-C419A91A4E7E}"/>
              </a:ext>
            </a:extLst>
          </p:cNvPr>
          <p:cNvCxnSpPr>
            <a:stCxn id="15" idx="2"/>
            <a:endCxn id="16" idx="0"/>
          </p:cNvCxnSpPr>
          <p:nvPr/>
        </p:nvCxnSpPr>
        <p:spPr>
          <a:xfrm>
            <a:off x="3285440" y="5191803"/>
            <a:ext cx="2065738" cy="356102"/>
          </a:xfrm>
          <a:prstGeom prst="line">
            <a:avLst/>
          </a:prstGeom>
        </p:spPr>
        <p:style>
          <a:lnRef idx="2">
            <a:schemeClr val="accent3"/>
          </a:lnRef>
          <a:fillRef idx="0">
            <a:schemeClr val="accent3"/>
          </a:fillRef>
          <a:effectRef idx="1">
            <a:schemeClr val="accent3"/>
          </a:effectRef>
          <a:fontRef idx="minor">
            <a:schemeClr val="tx1"/>
          </a:fontRef>
        </p:style>
      </p:cxnSp>
      <p:sp>
        <p:nvSpPr>
          <p:cNvPr id="5" name="Rectangle: Rounded Corners 4">
            <a:extLst>
              <a:ext uri="{FF2B5EF4-FFF2-40B4-BE49-F238E27FC236}">
                <a16:creationId xmlns:a16="http://schemas.microsoft.com/office/drawing/2014/main" id="{3C183205-B09F-F252-8BF2-5097EE37BF25}"/>
              </a:ext>
            </a:extLst>
          </p:cNvPr>
          <p:cNvSpPr/>
          <p:nvPr/>
        </p:nvSpPr>
        <p:spPr>
          <a:xfrm>
            <a:off x="8654696" y="4479357"/>
            <a:ext cx="2027159" cy="340780"/>
          </a:xfrm>
          <a:custGeom>
            <a:avLst/>
            <a:gdLst>
              <a:gd name="connsiteX0" fmla="*/ 0 w 2027159"/>
              <a:gd name="connsiteY0" fmla="*/ 56798 h 340780"/>
              <a:gd name="connsiteX1" fmla="*/ 56798 w 2027159"/>
              <a:gd name="connsiteY1" fmla="*/ 0 h 340780"/>
              <a:gd name="connsiteX2" fmla="*/ 656381 w 2027159"/>
              <a:gd name="connsiteY2" fmla="*/ 0 h 340780"/>
              <a:gd name="connsiteX3" fmla="*/ 1275100 w 2027159"/>
              <a:gd name="connsiteY3" fmla="*/ 0 h 340780"/>
              <a:gd name="connsiteX4" fmla="*/ 1970361 w 2027159"/>
              <a:gd name="connsiteY4" fmla="*/ 0 h 340780"/>
              <a:gd name="connsiteX5" fmla="*/ 2027159 w 2027159"/>
              <a:gd name="connsiteY5" fmla="*/ 56798 h 340780"/>
              <a:gd name="connsiteX6" fmla="*/ 2027159 w 2027159"/>
              <a:gd name="connsiteY6" fmla="*/ 283982 h 340780"/>
              <a:gd name="connsiteX7" fmla="*/ 1970361 w 2027159"/>
              <a:gd name="connsiteY7" fmla="*/ 340780 h 340780"/>
              <a:gd name="connsiteX8" fmla="*/ 1389914 w 2027159"/>
              <a:gd name="connsiteY8" fmla="*/ 340780 h 340780"/>
              <a:gd name="connsiteX9" fmla="*/ 732924 w 2027159"/>
              <a:gd name="connsiteY9" fmla="*/ 340780 h 340780"/>
              <a:gd name="connsiteX10" fmla="*/ 56798 w 2027159"/>
              <a:gd name="connsiteY10" fmla="*/ 340780 h 340780"/>
              <a:gd name="connsiteX11" fmla="*/ 0 w 2027159"/>
              <a:gd name="connsiteY11" fmla="*/ 283982 h 340780"/>
              <a:gd name="connsiteX12" fmla="*/ 0 w 2027159"/>
              <a:gd name="connsiteY12" fmla="*/ 56798 h 34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7159" h="340780" extrusionOk="0">
                <a:moveTo>
                  <a:pt x="0" y="56798"/>
                </a:moveTo>
                <a:cubicBezTo>
                  <a:pt x="-793" y="20817"/>
                  <a:pt x="25114" y="-1268"/>
                  <a:pt x="56798" y="0"/>
                </a:cubicBezTo>
                <a:cubicBezTo>
                  <a:pt x="339766" y="18939"/>
                  <a:pt x="496081" y="-16274"/>
                  <a:pt x="656381" y="0"/>
                </a:cubicBezTo>
                <a:cubicBezTo>
                  <a:pt x="816681" y="16274"/>
                  <a:pt x="1081586" y="-14686"/>
                  <a:pt x="1275100" y="0"/>
                </a:cubicBezTo>
                <a:cubicBezTo>
                  <a:pt x="1468614" y="14686"/>
                  <a:pt x="1632097" y="-31532"/>
                  <a:pt x="1970361" y="0"/>
                </a:cubicBezTo>
                <a:cubicBezTo>
                  <a:pt x="2000701" y="5514"/>
                  <a:pt x="2023590" y="18467"/>
                  <a:pt x="2027159" y="56798"/>
                </a:cubicBezTo>
                <a:cubicBezTo>
                  <a:pt x="2025800" y="137691"/>
                  <a:pt x="2018354" y="200301"/>
                  <a:pt x="2027159" y="283982"/>
                </a:cubicBezTo>
                <a:cubicBezTo>
                  <a:pt x="2029323" y="309416"/>
                  <a:pt x="2003511" y="341744"/>
                  <a:pt x="1970361" y="340780"/>
                </a:cubicBezTo>
                <a:cubicBezTo>
                  <a:pt x="1697603" y="318486"/>
                  <a:pt x="1516983" y="340863"/>
                  <a:pt x="1389914" y="340780"/>
                </a:cubicBezTo>
                <a:cubicBezTo>
                  <a:pt x="1262845" y="340697"/>
                  <a:pt x="909875" y="363808"/>
                  <a:pt x="732924" y="340780"/>
                </a:cubicBezTo>
                <a:cubicBezTo>
                  <a:pt x="555973" y="317753"/>
                  <a:pt x="263852" y="365397"/>
                  <a:pt x="56798" y="340780"/>
                </a:cubicBezTo>
                <a:cubicBezTo>
                  <a:pt x="23587" y="340912"/>
                  <a:pt x="-1853" y="314184"/>
                  <a:pt x="0" y="283982"/>
                </a:cubicBezTo>
                <a:cubicBezTo>
                  <a:pt x="-5501" y="201846"/>
                  <a:pt x="-8743" y="114890"/>
                  <a:pt x="0" y="56798"/>
                </a:cubicBezTo>
                <a:close/>
              </a:path>
            </a:pathLst>
          </a:custGeom>
          <a:noFill/>
          <a:ln w="53975">
            <a:solidFill>
              <a:schemeClr val="accent6"/>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0" name="Rectangle: Rounded Corners 9">
            <a:extLst>
              <a:ext uri="{FF2B5EF4-FFF2-40B4-BE49-F238E27FC236}">
                <a16:creationId xmlns:a16="http://schemas.microsoft.com/office/drawing/2014/main" id="{A341A01C-160E-2AD1-C89A-F61BFD616C4C}"/>
              </a:ext>
            </a:extLst>
          </p:cNvPr>
          <p:cNvSpPr/>
          <p:nvPr/>
        </p:nvSpPr>
        <p:spPr>
          <a:xfrm>
            <a:off x="8655659" y="5455996"/>
            <a:ext cx="3040347" cy="639548"/>
          </a:xfrm>
          <a:prstGeom prst="roundRect">
            <a:avLst/>
          </a:prstGeom>
          <a:solidFill>
            <a:schemeClr val="accent1">
              <a:lumMod val="20000"/>
              <a:lumOff val="80000"/>
            </a:schemeClr>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b="1" dirty="0">
                <a:solidFill>
                  <a:schemeClr val="accent6"/>
                </a:solidFill>
                <a:latin typeface="Lato"/>
                <a:ea typeface="Lato"/>
                <a:cs typeface="Lato"/>
              </a:rPr>
              <a:t>Attention</a:t>
            </a:r>
            <a:r>
              <a:rPr lang="en-GB" sz="1400" dirty="0">
                <a:solidFill>
                  <a:schemeClr val="tx1"/>
                </a:solidFill>
                <a:latin typeface="Lato"/>
                <a:ea typeface="Lato"/>
                <a:cs typeface="Lato"/>
              </a:rPr>
              <a:t>: Don’t attach financial offer information here – the submission may be disqualified!</a:t>
            </a:r>
          </a:p>
        </p:txBody>
      </p:sp>
      <p:cxnSp>
        <p:nvCxnSpPr>
          <p:cNvPr id="12" name="Connector: Elbow 11">
            <a:extLst>
              <a:ext uri="{FF2B5EF4-FFF2-40B4-BE49-F238E27FC236}">
                <a16:creationId xmlns:a16="http://schemas.microsoft.com/office/drawing/2014/main" id="{33EBCBBC-EE6F-AD60-C61B-C39D8544DD3B}"/>
              </a:ext>
            </a:extLst>
          </p:cNvPr>
          <p:cNvCxnSpPr>
            <a:stCxn id="5" idx="2"/>
            <a:endCxn id="10" idx="0"/>
          </p:cNvCxnSpPr>
          <p:nvPr/>
        </p:nvCxnSpPr>
        <p:spPr>
          <a:xfrm rot="16200000" flipH="1">
            <a:off x="9604125" y="4884287"/>
            <a:ext cx="635859" cy="507557"/>
          </a:xfrm>
          <a:prstGeom prst="bentConnector3">
            <a:avLst/>
          </a:prstGeom>
          <a:ln>
            <a:tailEnd type="triangle"/>
          </a:ln>
        </p:spPr>
        <p:style>
          <a:lnRef idx="2">
            <a:schemeClr val="accent6"/>
          </a:lnRef>
          <a:fillRef idx="0">
            <a:schemeClr val="accent6"/>
          </a:fillRef>
          <a:effectRef idx="1">
            <a:schemeClr val="accent6"/>
          </a:effectRef>
          <a:fontRef idx="minor">
            <a:schemeClr val="tx1"/>
          </a:fontRef>
        </p:style>
      </p:cxnSp>
      <p:sp>
        <p:nvSpPr>
          <p:cNvPr id="7" name="Rectangle: Rounded Corners 6">
            <a:extLst>
              <a:ext uri="{FF2B5EF4-FFF2-40B4-BE49-F238E27FC236}">
                <a16:creationId xmlns:a16="http://schemas.microsoft.com/office/drawing/2014/main" id="{1245CBDF-865D-67EC-BEFE-7548BB3CB551}"/>
              </a:ext>
            </a:extLst>
          </p:cNvPr>
          <p:cNvSpPr/>
          <p:nvPr/>
        </p:nvSpPr>
        <p:spPr>
          <a:xfrm>
            <a:off x="10175832" y="2536395"/>
            <a:ext cx="1758471" cy="277149"/>
          </a:xfrm>
          <a:custGeom>
            <a:avLst/>
            <a:gdLst>
              <a:gd name="connsiteX0" fmla="*/ 0 w 1758471"/>
              <a:gd name="connsiteY0" fmla="*/ 46192 h 277149"/>
              <a:gd name="connsiteX1" fmla="*/ 46192 w 1758471"/>
              <a:gd name="connsiteY1" fmla="*/ 0 h 277149"/>
              <a:gd name="connsiteX2" fmla="*/ 568233 w 1758471"/>
              <a:gd name="connsiteY2" fmla="*/ 0 h 277149"/>
              <a:gd name="connsiteX3" fmla="*/ 1106934 w 1758471"/>
              <a:gd name="connsiteY3" fmla="*/ 0 h 277149"/>
              <a:gd name="connsiteX4" fmla="*/ 1712279 w 1758471"/>
              <a:gd name="connsiteY4" fmla="*/ 0 h 277149"/>
              <a:gd name="connsiteX5" fmla="*/ 1758471 w 1758471"/>
              <a:gd name="connsiteY5" fmla="*/ 46192 h 277149"/>
              <a:gd name="connsiteX6" fmla="*/ 1758471 w 1758471"/>
              <a:gd name="connsiteY6" fmla="*/ 230957 h 277149"/>
              <a:gd name="connsiteX7" fmla="*/ 1712279 w 1758471"/>
              <a:gd name="connsiteY7" fmla="*/ 277149 h 277149"/>
              <a:gd name="connsiteX8" fmla="*/ 1206899 w 1758471"/>
              <a:gd name="connsiteY8" fmla="*/ 277149 h 277149"/>
              <a:gd name="connsiteX9" fmla="*/ 634876 w 1758471"/>
              <a:gd name="connsiteY9" fmla="*/ 277149 h 277149"/>
              <a:gd name="connsiteX10" fmla="*/ 46192 w 1758471"/>
              <a:gd name="connsiteY10" fmla="*/ 277149 h 277149"/>
              <a:gd name="connsiteX11" fmla="*/ 0 w 1758471"/>
              <a:gd name="connsiteY11" fmla="*/ 230957 h 277149"/>
              <a:gd name="connsiteX12" fmla="*/ 0 w 1758471"/>
              <a:gd name="connsiteY12" fmla="*/ 46192 h 27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8471" h="277149" extrusionOk="0">
                <a:moveTo>
                  <a:pt x="0" y="46192"/>
                </a:moveTo>
                <a:cubicBezTo>
                  <a:pt x="-149" y="19813"/>
                  <a:pt x="19383" y="-5231"/>
                  <a:pt x="46192" y="0"/>
                </a:cubicBezTo>
                <a:cubicBezTo>
                  <a:pt x="152603" y="-16821"/>
                  <a:pt x="403303" y="8601"/>
                  <a:pt x="568233" y="0"/>
                </a:cubicBezTo>
                <a:cubicBezTo>
                  <a:pt x="733163" y="-8601"/>
                  <a:pt x="872942" y="24131"/>
                  <a:pt x="1106934" y="0"/>
                </a:cubicBezTo>
                <a:cubicBezTo>
                  <a:pt x="1340926" y="-24131"/>
                  <a:pt x="1541904" y="-18100"/>
                  <a:pt x="1712279" y="0"/>
                </a:cubicBezTo>
                <a:cubicBezTo>
                  <a:pt x="1736832" y="5135"/>
                  <a:pt x="1757343" y="18482"/>
                  <a:pt x="1758471" y="46192"/>
                </a:cubicBezTo>
                <a:cubicBezTo>
                  <a:pt x="1762254" y="96874"/>
                  <a:pt x="1767264" y="175001"/>
                  <a:pt x="1758471" y="230957"/>
                </a:cubicBezTo>
                <a:cubicBezTo>
                  <a:pt x="1759629" y="253290"/>
                  <a:pt x="1742998" y="279967"/>
                  <a:pt x="1712279" y="277149"/>
                </a:cubicBezTo>
                <a:cubicBezTo>
                  <a:pt x="1463973" y="291534"/>
                  <a:pt x="1412753" y="256582"/>
                  <a:pt x="1206899" y="277149"/>
                </a:cubicBezTo>
                <a:cubicBezTo>
                  <a:pt x="1001045" y="297716"/>
                  <a:pt x="907966" y="292978"/>
                  <a:pt x="634876" y="277149"/>
                </a:cubicBezTo>
                <a:cubicBezTo>
                  <a:pt x="361786" y="261320"/>
                  <a:pt x="175814" y="293586"/>
                  <a:pt x="46192" y="277149"/>
                </a:cubicBezTo>
                <a:cubicBezTo>
                  <a:pt x="14462" y="277595"/>
                  <a:pt x="-5172" y="253212"/>
                  <a:pt x="0" y="230957"/>
                </a:cubicBezTo>
                <a:cubicBezTo>
                  <a:pt x="-9021" y="188546"/>
                  <a:pt x="865" y="120438"/>
                  <a:pt x="0" y="46192"/>
                </a:cubicBezTo>
                <a:close/>
              </a:path>
            </a:pathLst>
          </a:custGeom>
          <a:noFill/>
          <a:ln w="53975">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3" name="Rectangle: Rounded Corners 12">
            <a:extLst>
              <a:ext uri="{FF2B5EF4-FFF2-40B4-BE49-F238E27FC236}">
                <a16:creationId xmlns:a16="http://schemas.microsoft.com/office/drawing/2014/main" id="{570CF209-6E73-6F2C-682F-26A52CABE84C}"/>
              </a:ext>
            </a:extLst>
          </p:cNvPr>
          <p:cNvSpPr/>
          <p:nvPr/>
        </p:nvSpPr>
        <p:spPr>
          <a:xfrm>
            <a:off x="10350278" y="3047194"/>
            <a:ext cx="1409577" cy="517154"/>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dirty="0">
                <a:solidFill>
                  <a:schemeClr val="tx1"/>
                </a:solidFill>
              </a:rPr>
              <a:t>Time until tender closing.</a:t>
            </a:r>
          </a:p>
        </p:txBody>
      </p:sp>
      <p:cxnSp>
        <p:nvCxnSpPr>
          <p:cNvPr id="17" name="Straight Connector 16">
            <a:extLst>
              <a:ext uri="{FF2B5EF4-FFF2-40B4-BE49-F238E27FC236}">
                <a16:creationId xmlns:a16="http://schemas.microsoft.com/office/drawing/2014/main" id="{EB13196F-6169-72BC-BC27-230EDB6C91E2}"/>
              </a:ext>
            </a:extLst>
          </p:cNvPr>
          <p:cNvCxnSpPr>
            <a:stCxn id="7" idx="2"/>
            <a:endCxn id="13" idx="0"/>
          </p:cNvCxnSpPr>
          <p:nvPr/>
        </p:nvCxnSpPr>
        <p:spPr>
          <a:xfrm flipH="1">
            <a:off x="11055067" y="2813544"/>
            <a:ext cx="1" cy="233650"/>
          </a:xfrm>
          <a:prstGeom prst="line">
            <a:avLst/>
          </a:prstGeom>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96867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animBg="1"/>
      <p:bldP spid="15" grpId="0" animBg="1"/>
      <p:bldP spid="16" grpId="0" animBg="1"/>
      <p:bldP spid="5" grpId="0" animBg="1"/>
      <p:bldP spid="10" grpId="0" animBg="1"/>
      <p:bldP spid="7"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F8633E0-9250-4C45-8923-72CFF558D1C9}"/>
              </a:ext>
            </a:extLst>
          </p:cNvPr>
          <p:cNvSpPr>
            <a:spLocks noGrp="1"/>
          </p:cNvSpPr>
          <p:nvPr>
            <p:ph type="title"/>
          </p:nvPr>
        </p:nvSpPr>
        <p:spPr>
          <a:xfrm>
            <a:off x="190670" y="0"/>
            <a:ext cx="11651882" cy="735453"/>
          </a:xfrm>
        </p:spPr>
        <p:txBody>
          <a:bodyPr wrap="square" anchor="b">
            <a:normAutofit/>
          </a:bodyPr>
          <a:lstStyle/>
          <a:p>
            <a:r>
              <a:rPr lang="en-US" sz="4000" b="1" dirty="0"/>
              <a:t>Recap – How-To 3</a:t>
            </a:r>
          </a:p>
        </p:txBody>
      </p:sp>
      <p:sp>
        <p:nvSpPr>
          <p:cNvPr id="42" name="TextBox 41">
            <a:extLst>
              <a:ext uri="{FF2B5EF4-FFF2-40B4-BE49-F238E27FC236}">
                <a16:creationId xmlns:a16="http://schemas.microsoft.com/office/drawing/2014/main" id="{55184927-23AA-32F8-1E7F-DFA75F077D67}"/>
              </a:ext>
            </a:extLst>
          </p:cNvPr>
          <p:cNvSpPr txBox="1"/>
          <p:nvPr/>
        </p:nvSpPr>
        <p:spPr>
          <a:xfrm>
            <a:off x="386934" y="6406635"/>
            <a:ext cx="1924009" cy="338554"/>
          </a:xfrm>
          <a:prstGeom prst="rect">
            <a:avLst/>
          </a:prstGeom>
          <a:noFill/>
        </p:spPr>
        <p:txBody>
          <a:bodyPr wrap="square" lIns="91440" tIns="45720" rIns="91440" bIns="45720" rtlCol="0" anchor="t">
            <a:spAutoFit/>
          </a:bodyPr>
          <a:lstStyle/>
          <a:p>
            <a:endParaRPr lang="en-US" sz="1600">
              <a:cs typeface="Arial"/>
            </a:endParaRPr>
          </a:p>
        </p:txBody>
      </p:sp>
      <p:sp>
        <p:nvSpPr>
          <p:cNvPr id="10" name="Rectangle: Rounded Corners 9">
            <a:extLst>
              <a:ext uri="{FF2B5EF4-FFF2-40B4-BE49-F238E27FC236}">
                <a16:creationId xmlns:a16="http://schemas.microsoft.com/office/drawing/2014/main" id="{6273F149-5AB5-403F-FBA1-DDC9CFDDB9B1}"/>
              </a:ext>
            </a:extLst>
          </p:cNvPr>
          <p:cNvSpPr/>
          <p:nvPr/>
        </p:nvSpPr>
        <p:spPr>
          <a:xfrm>
            <a:off x="190670" y="4141868"/>
            <a:ext cx="2697581" cy="891417"/>
          </a:xfrm>
          <a:prstGeom prst="roundRect">
            <a:avLst/>
          </a:prstGeom>
          <a:solidFill>
            <a:schemeClr val="accent3"/>
          </a:solidFill>
          <a:ln>
            <a:noFill/>
          </a:ln>
          <a:effectLst>
            <a:innerShdw blurRad="63500" dist="50800" dir="135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PH" sz="1500" b="1" dirty="0">
                <a:solidFill>
                  <a:schemeClr val="tx1"/>
                </a:solidFill>
                <a:latin typeface="Lato"/>
                <a:ea typeface="Lato"/>
                <a:cs typeface="Lato"/>
              </a:rPr>
              <a:t>Approver Check </a:t>
            </a:r>
          </a:p>
        </p:txBody>
      </p:sp>
      <p:sp>
        <p:nvSpPr>
          <p:cNvPr id="11" name="Rectangle: Rounded Corners 10">
            <a:extLst>
              <a:ext uri="{FF2B5EF4-FFF2-40B4-BE49-F238E27FC236}">
                <a16:creationId xmlns:a16="http://schemas.microsoft.com/office/drawing/2014/main" id="{EB83685E-9605-D73E-F62B-CFA1684E4A3C}"/>
              </a:ext>
            </a:extLst>
          </p:cNvPr>
          <p:cNvSpPr/>
          <p:nvPr/>
        </p:nvSpPr>
        <p:spPr>
          <a:xfrm>
            <a:off x="3698958" y="4186244"/>
            <a:ext cx="7730055" cy="365760"/>
          </a:xfrm>
          <a:prstGeom prst="roundRect">
            <a:avLst/>
          </a:prstGeom>
          <a:solidFill>
            <a:schemeClr val="bg2">
              <a:lumMod val="20000"/>
              <a:lumOff val="80000"/>
            </a:schemeClr>
          </a:solidFill>
          <a:ln>
            <a:noFill/>
          </a:ln>
          <a:effectLst>
            <a:innerShdw blurRad="63500" dist="50800" dir="16200000">
              <a:schemeClr val="bg1">
                <a:lumMod val="50000"/>
                <a:alpha val="40000"/>
              </a:schemeClr>
            </a:innerShdw>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en-US" sz="1300" dirty="0">
                <a:solidFill>
                  <a:schemeClr val="tx1"/>
                </a:solidFill>
                <a:latin typeface="Lato" panose="020F0502020204030203" pitchFamily="34" charset="0"/>
                <a:ea typeface="Lato" panose="020F0502020204030203" pitchFamily="34" charset="0"/>
                <a:cs typeface="Lato" panose="020F0502020204030203" pitchFamily="34" charset="0"/>
              </a:rPr>
              <a:t>Solicitation method and outcome – negotiation sealed</a:t>
            </a:r>
          </a:p>
        </p:txBody>
      </p:sp>
      <p:sp>
        <p:nvSpPr>
          <p:cNvPr id="2" name="Rectangle: Rounded Corners 1">
            <a:extLst>
              <a:ext uri="{FF2B5EF4-FFF2-40B4-BE49-F238E27FC236}">
                <a16:creationId xmlns:a16="http://schemas.microsoft.com/office/drawing/2014/main" id="{58AA1AA6-30BA-AE1C-3A6A-311F3302A012}"/>
              </a:ext>
            </a:extLst>
          </p:cNvPr>
          <p:cNvSpPr/>
          <p:nvPr/>
        </p:nvSpPr>
        <p:spPr>
          <a:xfrm>
            <a:off x="3698958" y="4667525"/>
            <a:ext cx="7730055" cy="365760"/>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en-US" sz="1300" dirty="0">
                <a:solidFill>
                  <a:schemeClr val="tx1"/>
                </a:solidFill>
                <a:latin typeface="Lato" panose="020F0502020204030203" pitchFamily="34" charset="0"/>
                <a:ea typeface="Lato" panose="020F0502020204030203" pitchFamily="34" charset="0"/>
                <a:cs typeface="Lato" panose="020F0502020204030203" pitchFamily="34" charset="0"/>
              </a:rPr>
              <a:t>Feasible and fair closing date, requirements and lines</a:t>
            </a:r>
          </a:p>
        </p:txBody>
      </p:sp>
      <p:sp>
        <p:nvSpPr>
          <p:cNvPr id="20" name="Rectangle: Rounded Corners 19">
            <a:extLst>
              <a:ext uri="{FF2B5EF4-FFF2-40B4-BE49-F238E27FC236}">
                <a16:creationId xmlns:a16="http://schemas.microsoft.com/office/drawing/2014/main" id="{58841A31-7F06-F66E-674F-DE0D1AE2EE0B}"/>
              </a:ext>
            </a:extLst>
          </p:cNvPr>
          <p:cNvSpPr/>
          <p:nvPr/>
        </p:nvSpPr>
        <p:spPr>
          <a:xfrm>
            <a:off x="162441" y="3009024"/>
            <a:ext cx="2697581" cy="869620"/>
          </a:xfrm>
          <a:prstGeom prst="roundRect">
            <a:avLst/>
          </a:prstGeom>
          <a:solidFill>
            <a:schemeClr val="accent3"/>
          </a:solidFill>
          <a:ln>
            <a:noFill/>
          </a:ln>
          <a:effectLst>
            <a:innerShdw blurRad="63500" dist="50800" dir="135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PH" sz="1500" b="1" dirty="0">
                <a:solidFill>
                  <a:schemeClr val="tx1"/>
                </a:solidFill>
                <a:latin typeface="Lato"/>
                <a:ea typeface="Lato"/>
                <a:cs typeface="Lato"/>
              </a:rPr>
              <a:t>Lot vs Group Lines</a:t>
            </a:r>
          </a:p>
        </p:txBody>
      </p:sp>
      <p:sp>
        <p:nvSpPr>
          <p:cNvPr id="21" name="Rectangle: Rounded Corners 20">
            <a:extLst>
              <a:ext uri="{FF2B5EF4-FFF2-40B4-BE49-F238E27FC236}">
                <a16:creationId xmlns:a16="http://schemas.microsoft.com/office/drawing/2014/main" id="{028C23D0-B3EE-F391-C1BD-4967ECE54A29}"/>
              </a:ext>
            </a:extLst>
          </p:cNvPr>
          <p:cNvSpPr/>
          <p:nvPr/>
        </p:nvSpPr>
        <p:spPr>
          <a:xfrm>
            <a:off x="3698958" y="3031603"/>
            <a:ext cx="7730055" cy="365760"/>
          </a:xfrm>
          <a:prstGeom prst="roundRect">
            <a:avLst/>
          </a:prstGeom>
          <a:solidFill>
            <a:schemeClr val="bg2">
              <a:lumMod val="20000"/>
              <a:lumOff val="80000"/>
            </a:schemeClr>
          </a:solidFill>
          <a:ln>
            <a:noFill/>
          </a:ln>
          <a:effectLst>
            <a:innerShdw blurRad="63500" dist="50800" dir="16200000">
              <a:schemeClr val="bg1">
                <a:lumMod val="50000"/>
                <a:alpha val="40000"/>
              </a:schemeClr>
            </a:innerShdw>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en-US" sz="1300" dirty="0">
                <a:solidFill>
                  <a:schemeClr val="tx1"/>
                </a:solidFill>
                <a:latin typeface="Lato" panose="020F0502020204030203" pitchFamily="34" charset="0"/>
                <a:ea typeface="Lato" panose="020F0502020204030203" pitchFamily="34" charset="0"/>
                <a:cs typeface="Lato" panose="020F0502020204030203" pitchFamily="34" charset="0"/>
              </a:rPr>
              <a:t>Lots contain a collection of lines, which provide the breakdown of the main Lot-line. A lot may be an assembled product or kits. Awarded as one line.</a:t>
            </a:r>
          </a:p>
        </p:txBody>
      </p:sp>
      <p:sp>
        <p:nvSpPr>
          <p:cNvPr id="23" name="Rectangle: Rounded Corners 22">
            <a:extLst>
              <a:ext uri="{FF2B5EF4-FFF2-40B4-BE49-F238E27FC236}">
                <a16:creationId xmlns:a16="http://schemas.microsoft.com/office/drawing/2014/main" id="{BE6215DF-E35E-766D-8ACC-32ABDE91958B}"/>
              </a:ext>
            </a:extLst>
          </p:cNvPr>
          <p:cNvSpPr/>
          <p:nvPr/>
        </p:nvSpPr>
        <p:spPr>
          <a:xfrm>
            <a:off x="3698958" y="3512884"/>
            <a:ext cx="7730055" cy="365760"/>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en-US" sz="1300" dirty="0">
                <a:solidFill>
                  <a:schemeClr val="tx1"/>
                </a:solidFill>
                <a:latin typeface="Lato" panose="020F0502020204030203" pitchFamily="34" charset="0"/>
                <a:ea typeface="Lato" panose="020F0502020204030203" pitchFamily="34" charset="0"/>
                <a:cs typeface="Lato" panose="020F0502020204030203" pitchFamily="34" charset="0"/>
              </a:rPr>
              <a:t>Groups are collections of related lines that allow Buyers to model market baskets. All lines are awarded.</a:t>
            </a:r>
          </a:p>
        </p:txBody>
      </p:sp>
      <p:sp>
        <p:nvSpPr>
          <p:cNvPr id="26" name="Rectangle: Rounded Corners 25">
            <a:extLst>
              <a:ext uri="{FF2B5EF4-FFF2-40B4-BE49-F238E27FC236}">
                <a16:creationId xmlns:a16="http://schemas.microsoft.com/office/drawing/2014/main" id="{BD46A5B9-3853-1C99-5B02-09E43FAD8A6F}"/>
              </a:ext>
            </a:extLst>
          </p:cNvPr>
          <p:cNvSpPr/>
          <p:nvPr/>
        </p:nvSpPr>
        <p:spPr>
          <a:xfrm>
            <a:off x="162441" y="1917102"/>
            <a:ext cx="2697581" cy="818074"/>
          </a:xfrm>
          <a:prstGeom prst="roundRect">
            <a:avLst/>
          </a:prstGeom>
          <a:solidFill>
            <a:schemeClr val="accent3"/>
          </a:solidFill>
          <a:ln>
            <a:noFill/>
          </a:ln>
          <a:effectLst>
            <a:innerShdw blurRad="63500" dist="50800" dir="135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PH" sz="1500" b="1" dirty="0">
                <a:solidFill>
                  <a:schemeClr val="tx1"/>
                </a:solidFill>
                <a:latin typeface="Lato"/>
                <a:ea typeface="Lato"/>
                <a:cs typeface="Lato"/>
              </a:rPr>
              <a:t>Service Lines</a:t>
            </a:r>
          </a:p>
        </p:txBody>
      </p:sp>
      <p:sp>
        <p:nvSpPr>
          <p:cNvPr id="27" name="Rectangle: Rounded Corners 26">
            <a:extLst>
              <a:ext uri="{FF2B5EF4-FFF2-40B4-BE49-F238E27FC236}">
                <a16:creationId xmlns:a16="http://schemas.microsoft.com/office/drawing/2014/main" id="{30CA0234-2910-C339-FB19-0F06043322C0}"/>
              </a:ext>
            </a:extLst>
          </p:cNvPr>
          <p:cNvSpPr/>
          <p:nvPr/>
        </p:nvSpPr>
        <p:spPr>
          <a:xfrm>
            <a:off x="168166" y="819015"/>
            <a:ext cx="2697581" cy="852543"/>
          </a:xfrm>
          <a:prstGeom prst="roundRect">
            <a:avLst/>
          </a:prstGeom>
          <a:solidFill>
            <a:schemeClr val="accent3"/>
          </a:solidFill>
          <a:ln>
            <a:noFill/>
          </a:ln>
          <a:effectLst>
            <a:innerShdw blurRad="63500" dist="50800" dir="135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PH" sz="1500" b="1" dirty="0">
                <a:solidFill>
                  <a:schemeClr val="tx1"/>
                </a:solidFill>
                <a:latin typeface="Lato"/>
                <a:ea typeface="Lato"/>
                <a:cs typeface="Lato"/>
              </a:rPr>
              <a:t>PO vs FA Lines</a:t>
            </a:r>
          </a:p>
        </p:txBody>
      </p:sp>
      <p:sp>
        <p:nvSpPr>
          <p:cNvPr id="28" name="Rectangle: Rounded Corners 27">
            <a:extLst>
              <a:ext uri="{FF2B5EF4-FFF2-40B4-BE49-F238E27FC236}">
                <a16:creationId xmlns:a16="http://schemas.microsoft.com/office/drawing/2014/main" id="{DCE74A09-1F8D-74A4-F92D-15A68707E767}"/>
              </a:ext>
            </a:extLst>
          </p:cNvPr>
          <p:cNvSpPr/>
          <p:nvPr/>
        </p:nvSpPr>
        <p:spPr>
          <a:xfrm>
            <a:off x="3698957" y="1917102"/>
            <a:ext cx="7730055" cy="365760"/>
          </a:xfrm>
          <a:prstGeom prst="roundRect">
            <a:avLst/>
          </a:prstGeom>
          <a:solidFill>
            <a:schemeClr val="bg2">
              <a:lumMod val="20000"/>
              <a:lumOff val="80000"/>
            </a:schemeClr>
          </a:solidFill>
          <a:ln>
            <a:noFill/>
          </a:ln>
          <a:effectLst>
            <a:innerShdw blurRad="63500" dist="50800" dir="16200000">
              <a:schemeClr val="bg1">
                <a:lumMod val="50000"/>
                <a:alpha val="40000"/>
              </a:schemeClr>
            </a:innerShdw>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en-PH" sz="1300" dirty="0">
                <a:solidFill>
                  <a:schemeClr val="tx1"/>
                </a:solidFill>
                <a:latin typeface="Lato"/>
                <a:ea typeface="Lato"/>
                <a:cs typeface="Lato"/>
              </a:rPr>
              <a:t>Fixed Price Services: Total/Project – Receipt by Amount</a:t>
            </a:r>
            <a:endParaRPr lang="en-US" sz="1300" dirty="0">
              <a:solidFill>
                <a:schemeClr val="tx1"/>
              </a:solidFill>
              <a:cs typeface="Arial"/>
            </a:endParaRPr>
          </a:p>
        </p:txBody>
      </p:sp>
      <p:sp>
        <p:nvSpPr>
          <p:cNvPr id="29" name="Rectangle: Rounded Corners 28">
            <a:extLst>
              <a:ext uri="{FF2B5EF4-FFF2-40B4-BE49-F238E27FC236}">
                <a16:creationId xmlns:a16="http://schemas.microsoft.com/office/drawing/2014/main" id="{D73D57C3-13BA-63B3-823A-5DBD6CA1B4CB}"/>
              </a:ext>
            </a:extLst>
          </p:cNvPr>
          <p:cNvSpPr/>
          <p:nvPr/>
        </p:nvSpPr>
        <p:spPr>
          <a:xfrm>
            <a:off x="3698956" y="2369416"/>
            <a:ext cx="7730055" cy="365760"/>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en-PH" sz="1300" dirty="0">
                <a:solidFill>
                  <a:schemeClr val="tx1"/>
                </a:solidFill>
                <a:latin typeface="Lato"/>
                <a:ea typeface="Lato"/>
                <a:cs typeface="Lato"/>
              </a:rPr>
              <a:t>Rate Based Services: Services clearly definable by an applicable Rate/UOM – Receipt by Quantity</a:t>
            </a:r>
          </a:p>
        </p:txBody>
      </p:sp>
      <p:sp>
        <p:nvSpPr>
          <p:cNvPr id="31" name="Rectangle: Rounded Corners 30">
            <a:extLst>
              <a:ext uri="{FF2B5EF4-FFF2-40B4-BE49-F238E27FC236}">
                <a16:creationId xmlns:a16="http://schemas.microsoft.com/office/drawing/2014/main" id="{35C3CA9B-CB45-5B7E-AD3B-B4D509B6D660}"/>
              </a:ext>
            </a:extLst>
          </p:cNvPr>
          <p:cNvSpPr/>
          <p:nvPr/>
        </p:nvSpPr>
        <p:spPr>
          <a:xfrm>
            <a:off x="3698958" y="824517"/>
            <a:ext cx="7730055" cy="365760"/>
          </a:xfrm>
          <a:prstGeom prst="roundRect">
            <a:avLst/>
          </a:prstGeom>
          <a:solidFill>
            <a:schemeClr val="bg2">
              <a:lumMod val="20000"/>
              <a:lumOff val="80000"/>
            </a:schemeClr>
          </a:solidFill>
          <a:ln>
            <a:noFill/>
          </a:ln>
          <a:effectLst>
            <a:innerShdw blurRad="63500" dist="50800" dir="16200000">
              <a:schemeClr val="bg1">
                <a:lumMod val="50000"/>
                <a:alpha val="40000"/>
              </a:schemeClr>
            </a:innerShdw>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en-PH" sz="1300" dirty="0">
                <a:solidFill>
                  <a:schemeClr val="tx1"/>
                </a:solidFill>
                <a:latin typeface="Lato"/>
                <a:ea typeface="Lato"/>
                <a:cs typeface="Lato"/>
              </a:rPr>
              <a:t>Requestioning BU and Location do not appear as fields for FAs</a:t>
            </a:r>
            <a:endParaRPr lang="en-US" sz="1300" dirty="0">
              <a:solidFill>
                <a:schemeClr val="tx1"/>
              </a:solidFill>
              <a:cs typeface="Arial"/>
            </a:endParaRPr>
          </a:p>
        </p:txBody>
      </p:sp>
      <p:sp>
        <p:nvSpPr>
          <p:cNvPr id="33" name="Rectangle: Rounded Corners 32">
            <a:extLst>
              <a:ext uri="{FF2B5EF4-FFF2-40B4-BE49-F238E27FC236}">
                <a16:creationId xmlns:a16="http://schemas.microsoft.com/office/drawing/2014/main" id="{050E876B-1198-3E86-2285-9EE87A501CF3}"/>
              </a:ext>
            </a:extLst>
          </p:cNvPr>
          <p:cNvSpPr/>
          <p:nvPr/>
        </p:nvSpPr>
        <p:spPr>
          <a:xfrm>
            <a:off x="3698958" y="1305798"/>
            <a:ext cx="7730055" cy="365760"/>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en-PH" sz="1300" dirty="0">
                <a:solidFill>
                  <a:schemeClr val="tx1"/>
                </a:solidFill>
                <a:latin typeface="Lato"/>
                <a:ea typeface="Lato"/>
                <a:cs typeface="Lato"/>
              </a:rPr>
              <a:t>For outcome FA the field is named ‘Estimated Qty’ vs ‘Quantity’ for PO/one-off</a:t>
            </a:r>
          </a:p>
        </p:txBody>
      </p:sp>
      <p:sp>
        <p:nvSpPr>
          <p:cNvPr id="4" name="Rectangle: Rounded Corners 3">
            <a:extLst>
              <a:ext uri="{FF2B5EF4-FFF2-40B4-BE49-F238E27FC236}">
                <a16:creationId xmlns:a16="http://schemas.microsoft.com/office/drawing/2014/main" id="{097AEF85-183D-6669-77CC-B454E288E4D6}"/>
              </a:ext>
            </a:extLst>
          </p:cNvPr>
          <p:cNvSpPr/>
          <p:nvPr/>
        </p:nvSpPr>
        <p:spPr>
          <a:xfrm>
            <a:off x="190670" y="5285336"/>
            <a:ext cx="2697581" cy="891417"/>
          </a:xfrm>
          <a:prstGeom prst="roundRect">
            <a:avLst/>
          </a:prstGeom>
          <a:solidFill>
            <a:schemeClr val="accent3"/>
          </a:solidFill>
          <a:ln>
            <a:noFill/>
          </a:ln>
          <a:effectLst>
            <a:innerShdw blurRad="63500" dist="50800" dir="135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PH" sz="1500" b="1" dirty="0">
                <a:solidFill>
                  <a:schemeClr val="tx1"/>
                </a:solidFill>
                <a:latin typeface="Lato"/>
                <a:ea typeface="Lato"/>
                <a:cs typeface="Lato"/>
              </a:rPr>
              <a:t>Supplier Invites/</a:t>
            </a:r>
          </a:p>
          <a:p>
            <a:pPr algn="ctr"/>
            <a:r>
              <a:rPr lang="en-PH" sz="1500" b="1" dirty="0">
                <a:solidFill>
                  <a:schemeClr val="tx1"/>
                </a:solidFill>
                <a:latin typeface="Lato"/>
                <a:ea typeface="Lato"/>
                <a:cs typeface="Lato"/>
              </a:rPr>
              <a:t>Publishing</a:t>
            </a:r>
          </a:p>
        </p:txBody>
      </p:sp>
      <p:sp>
        <p:nvSpPr>
          <p:cNvPr id="5" name="Rectangle: Rounded Corners 4">
            <a:extLst>
              <a:ext uri="{FF2B5EF4-FFF2-40B4-BE49-F238E27FC236}">
                <a16:creationId xmlns:a16="http://schemas.microsoft.com/office/drawing/2014/main" id="{5EFB7C30-5A53-5554-7B10-1220A2D5725A}"/>
              </a:ext>
            </a:extLst>
          </p:cNvPr>
          <p:cNvSpPr/>
          <p:nvPr/>
        </p:nvSpPr>
        <p:spPr>
          <a:xfrm>
            <a:off x="3698958" y="5310817"/>
            <a:ext cx="7730055" cy="365760"/>
          </a:xfrm>
          <a:prstGeom prst="roundRect">
            <a:avLst/>
          </a:prstGeom>
          <a:solidFill>
            <a:schemeClr val="bg2">
              <a:lumMod val="20000"/>
              <a:lumOff val="80000"/>
            </a:schemeClr>
          </a:solidFill>
          <a:ln>
            <a:noFill/>
          </a:ln>
          <a:effectLst>
            <a:innerShdw blurRad="63500" dist="50800" dir="16200000">
              <a:schemeClr val="bg1">
                <a:lumMod val="50000"/>
                <a:alpha val="40000"/>
              </a:schemeClr>
            </a:innerShdw>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en-US" sz="1300" dirty="0">
                <a:solidFill>
                  <a:schemeClr val="tx1"/>
                </a:solidFill>
                <a:latin typeface="Lato" panose="020F0502020204030203" pitchFamily="34" charset="0"/>
                <a:ea typeface="Lato" panose="020F0502020204030203" pitchFamily="34" charset="0"/>
                <a:cs typeface="Lato" panose="020F0502020204030203" pitchFamily="34" charset="0"/>
              </a:rPr>
              <a:t>Publish on other platforms as before: Email, UNGM, websites, social media, newspapers</a:t>
            </a:r>
          </a:p>
        </p:txBody>
      </p:sp>
      <p:sp>
        <p:nvSpPr>
          <p:cNvPr id="6" name="Rectangle: Rounded Corners 5">
            <a:extLst>
              <a:ext uri="{FF2B5EF4-FFF2-40B4-BE49-F238E27FC236}">
                <a16:creationId xmlns:a16="http://schemas.microsoft.com/office/drawing/2014/main" id="{7D1890F7-26F5-6E34-A978-4F1F413F94E3}"/>
              </a:ext>
            </a:extLst>
          </p:cNvPr>
          <p:cNvSpPr/>
          <p:nvPr/>
        </p:nvSpPr>
        <p:spPr>
          <a:xfrm>
            <a:off x="3698958" y="5792098"/>
            <a:ext cx="7730055" cy="365760"/>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r>
              <a:rPr lang="en-US" sz="1300" dirty="0">
                <a:solidFill>
                  <a:schemeClr val="tx1"/>
                </a:solidFill>
                <a:latin typeface="Lato" panose="020F0502020204030203" pitchFamily="34" charset="0"/>
                <a:ea typeface="Lato" panose="020F0502020204030203" pitchFamily="34" charset="0"/>
                <a:cs typeface="Lato" panose="020F0502020204030203" pitchFamily="34" charset="0"/>
              </a:rPr>
              <a:t>Provide minimum: Negotiation ID, link to Supplier Portal and manual, need to be registered</a:t>
            </a:r>
          </a:p>
        </p:txBody>
      </p:sp>
      <p:pic>
        <p:nvPicPr>
          <p:cNvPr id="8" name="Graphic 7" descr="Contract with solid fill">
            <a:extLst>
              <a:ext uri="{FF2B5EF4-FFF2-40B4-BE49-F238E27FC236}">
                <a16:creationId xmlns:a16="http://schemas.microsoft.com/office/drawing/2014/main" id="{15D0DECB-495B-FA9F-10B7-33797FBD613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88251" y="915928"/>
            <a:ext cx="718281" cy="718281"/>
          </a:xfrm>
          <a:prstGeom prst="rect">
            <a:avLst/>
          </a:prstGeom>
        </p:spPr>
      </p:pic>
      <p:pic>
        <p:nvPicPr>
          <p:cNvPr id="16" name="Graphic 15" descr="Remote work with solid fill">
            <a:extLst>
              <a:ext uri="{FF2B5EF4-FFF2-40B4-BE49-F238E27FC236}">
                <a16:creationId xmlns:a16="http://schemas.microsoft.com/office/drawing/2014/main" id="{787B5BED-24AA-EAAE-2433-79F765CF160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69773" y="5438694"/>
            <a:ext cx="688948" cy="688948"/>
          </a:xfrm>
          <a:prstGeom prst="rect">
            <a:avLst/>
          </a:prstGeom>
        </p:spPr>
      </p:pic>
      <p:pic>
        <p:nvPicPr>
          <p:cNvPr id="38" name="Graphic 37" descr="Business Growth with solid fill">
            <a:extLst>
              <a:ext uri="{FF2B5EF4-FFF2-40B4-BE49-F238E27FC236}">
                <a16:creationId xmlns:a16="http://schemas.microsoft.com/office/drawing/2014/main" id="{AE123F88-613D-F125-91BF-E3EF4106263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016181" y="1987485"/>
            <a:ext cx="600042" cy="600042"/>
          </a:xfrm>
          <a:prstGeom prst="rect">
            <a:avLst/>
          </a:prstGeom>
        </p:spPr>
      </p:pic>
      <p:pic>
        <p:nvPicPr>
          <p:cNvPr id="44" name="Graphic 43" descr="Clipboard Checked with solid fill">
            <a:extLst>
              <a:ext uri="{FF2B5EF4-FFF2-40B4-BE49-F238E27FC236}">
                <a16:creationId xmlns:a16="http://schemas.microsoft.com/office/drawing/2014/main" id="{85C04DC9-5598-C024-D6EA-F8C69B0D789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821045" y="4186244"/>
            <a:ext cx="815904" cy="815904"/>
          </a:xfrm>
          <a:prstGeom prst="rect">
            <a:avLst/>
          </a:prstGeom>
        </p:spPr>
      </p:pic>
      <p:pic>
        <p:nvPicPr>
          <p:cNvPr id="45" name="Graphic 44" descr="Puzzle pieces with solid fill">
            <a:extLst>
              <a:ext uri="{FF2B5EF4-FFF2-40B4-BE49-F238E27FC236}">
                <a16:creationId xmlns:a16="http://schemas.microsoft.com/office/drawing/2014/main" id="{07DB2E44-36A9-B316-6127-B2BE11A3BED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915442" y="3034116"/>
            <a:ext cx="731641" cy="731641"/>
          </a:xfrm>
          <a:prstGeom prst="rect">
            <a:avLst/>
          </a:prstGeom>
        </p:spPr>
      </p:pic>
    </p:spTree>
    <p:extLst>
      <p:ext uri="{BB962C8B-B14F-4D97-AF65-F5344CB8AC3E}">
        <p14:creationId xmlns:p14="http://schemas.microsoft.com/office/powerpoint/2010/main" val="156262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1000"/>
                                        <p:tgtEl>
                                          <p:spTgt spid="2"/>
                                        </p:tgtEl>
                                      </p:cBhvr>
                                    </p:animEffect>
                                    <p:anim calcmode="lin" valueType="num">
                                      <p:cBhvr>
                                        <p:cTn id="49" dur="1000" fill="hold"/>
                                        <p:tgtEl>
                                          <p:spTgt spid="2"/>
                                        </p:tgtEl>
                                        <p:attrNameLst>
                                          <p:attrName>ppt_x</p:attrName>
                                        </p:attrNameLst>
                                      </p:cBhvr>
                                      <p:tavLst>
                                        <p:tav tm="0">
                                          <p:val>
                                            <p:strVal val="#ppt_x"/>
                                          </p:val>
                                        </p:tav>
                                        <p:tav tm="100000">
                                          <p:val>
                                            <p:strVal val="#ppt_x"/>
                                          </p:val>
                                        </p:tav>
                                      </p:tavLst>
                                    </p:anim>
                                    <p:anim calcmode="lin" valueType="num">
                                      <p:cBhvr>
                                        <p:cTn id="5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1000"/>
                                        <p:tgtEl>
                                          <p:spTgt spid="5"/>
                                        </p:tgtEl>
                                      </p:cBhvr>
                                    </p:animEffect>
                                    <p:anim calcmode="lin" valueType="num">
                                      <p:cBhvr>
                                        <p:cTn id="56" dur="1000" fill="hold"/>
                                        <p:tgtEl>
                                          <p:spTgt spid="5"/>
                                        </p:tgtEl>
                                        <p:attrNameLst>
                                          <p:attrName>ppt_x</p:attrName>
                                        </p:attrNameLst>
                                      </p:cBhvr>
                                      <p:tavLst>
                                        <p:tav tm="0">
                                          <p:val>
                                            <p:strVal val="#ppt_x"/>
                                          </p:val>
                                        </p:tav>
                                        <p:tav tm="100000">
                                          <p:val>
                                            <p:strVal val="#ppt_x"/>
                                          </p:val>
                                        </p:tav>
                                      </p:tavLst>
                                    </p:anim>
                                    <p:anim calcmode="lin" valueType="num">
                                      <p:cBhvr>
                                        <p:cTn id="57" dur="1000" fill="hold"/>
                                        <p:tgtEl>
                                          <p:spTgt spid="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1000"/>
                                        <p:tgtEl>
                                          <p:spTgt spid="6"/>
                                        </p:tgtEl>
                                      </p:cBhvr>
                                    </p:animEffect>
                                    <p:anim calcmode="lin" valueType="num">
                                      <p:cBhvr>
                                        <p:cTn id="61" dur="1000" fill="hold"/>
                                        <p:tgtEl>
                                          <p:spTgt spid="6"/>
                                        </p:tgtEl>
                                        <p:attrNameLst>
                                          <p:attrName>ppt_x</p:attrName>
                                        </p:attrNameLst>
                                      </p:cBhvr>
                                      <p:tavLst>
                                        <p:tav tm="0">
                                          <p:val>
                                            <p:strVal val="#ppt_x"/>
                                          </p:val>
                                        </p:tav>
                                        <p:tav tm="100000">
                                          <p:val>
                                            <p:strVal val="#ppt_x"/>
                                          </p:val>
                                        </p:tav>
                                      </p:tavLst>
                                    </p:anim>
                                    <p:anim calcmode="lin" valueType="num">
                                      <p:cBhvr>
                                        <p:cTn id="6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P spid="21" grpId="0" animBg="1"/>
      <p:bldP spid="23" grpId="0" animBg="1"/>
      <p:bldP spid="28" grpId="0" animBg="1"/>
      <p:bldP spid="29" grpId="0" animBg="1"/>
      <p:bldP spid="31" grpId="0" animBg="1"/>
      <p:bldP spid="33" grpId="0" animBg="1"/>
      <p:bldP spid="5"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omputer&#10;&#10;Description automatically generated">
            <a:extLst>
              <a:ext uri="{FF2B5EF4-FFF2-40B4-BE49-F238E27FC236}">
                <a16:creationId xmlns:a16="http://schemas.microsoft.com/office/drawing/2014/main" id="{D2003F59-F483-03F8-3AD1-30450E539778}"/>
              </a:ext>
            </a:extLst>
          </p:cNvPr>
          <p:cNvPicPr>
            <a:picLocks noChangeAspect="1"/>
          </p:cNvPicPr>
          <p:nvPr/>
        </p:nvPicPr>
        <p:blipFill rotWithShape="1">
          <a:blip r:embed="rId3"/>
          <a:srcRect l="213" r="483" b="7000"/>
          <a:stretch/>
        </p:blipFill>
        <p:spPr>
          <a:xfrm>
            <a:off x="8246088" y="2439558"/>
            <a:ext cx="1886279" cy="847831"/>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05B14AC2-8A84-C5F4-9637-CDD5AFF1170B}"/>
              </a:ext>
            </a:extLst>
          </p:cNvPr>
          <p:cNvPicPr>
            <a:picLocks noChangeAspect="1"/>
          </p:cNvPicPr>
          <p:nvPr/>
        </p:nvPicPr>
        <p:blipFill>
          <a:blip r:embed="rId4"/>
          <a:stretch>
            <a:fillRect/>
          </a:stretch>
        </p:blipFill>
        <p:spPr>
          <a:xfrm>
            <a:off x="1659925" y="1713196"/>
            <a:ext cx="9371681" cy="482319"/>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D94B8BEC-13B0-0EF1-CF24-01440104B12D}"/>
              </a:ext>
            </a:extLst>
          </p:cNvPr>
          <p:cNvSpPr txBox="1"/>
          <p:nvPr/>
        </p:nvSpPr>
        <p:spPr>
          <a:xfrm>
            <a:off x="240737" y="135094"/>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rgbClr val="0072BC"/>
                </a:solidFill>
                <a:latin typeface="Proxima Nova"/>
                <a:ea typeface="+mn-lt"/>
                <a:cs typeface="+mn-lt"/>
              </a:rPr>
              <a:t>Navigation</a:t>
            </a:r>
            <a:endParaRPr lang="en-US" dirty="0"/>
          </a:p>
        </p:txBody>
      </p:sp>
      <p:sp>
        <p:nvSpPr>
          <p:cNvPr id="11" name="Rectangle 10">
            <a:extLst>
              <a:ext uri="{FF2B5EF4-FFF2-40B4-BE49-F238E27FC236}">
                <a16:creationId xmlns:a16="http://schemas.microsoft.com/office/drawing/2014/main" id="{DA2697CB-8443-3C47-370C-C370B9E672BC}"/>
              </a:ext>
            </a:extLst>
          </p:cNvPr>
          <p:cNvSpPr/>
          <p:nvPr/>
        </p:nvSpPr>
        <p:spPr>
          <a:xfrm flipH="1">
            <a:off x="8246088" y="1701097"/>
            <a:ext cx="1061016" cy="47524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13" name="Picture 12">
            <a:extLst>
              <a:ext uri="{FF2B5EF4-FFF2-40B4-BE49-F238E27FC236}">
                <a16:creationId xmlns:a16="http://schemas.microsoft.com/office/drawing/2014/main" id="{7A128308-065E-4519-EF9B-2697B774F258}"/>
              </a:ext>
            </a:extLst>
          </p:cNvPr>
          <p:cNvPicPr>
            <a:picLocks noChangeAspect="1"/>
          </p:cNvPicPr>
          <p:nvPr/>
        </p:nvPicPr>
        <p:blipFill>
          <a:blip r:embed="rId5"/>
          <a:stretch>
            <a:fillRect/>
          </a:stretch>
        </p:blipFill>
        <p:spPr>
          <a:xfrm>
            <a:off x="3512968" y="453634"/>
            <a:ext cx="5224868" cy="747264"/>
          </a:xfrm>
          <a:prstGeom prst="rect">
            <a:avLst/>
          </a:prstGeom>
        </p:spPr>
      </p:pic>
      <p:sp>
        <p:nvSpPr>
          <p:cNvPr id="25" name="Rectangle 24">
            <a:extLst>
              <a:ext uri="{FF2B5EF4-FFF2-40B4-BE49-F238E27FC236}">
                <a16:creationId xmlns:a16="http://schemas.microsoft.com/office/drawing/2014/main" id="{9A083D51-B3C0-30CE-EF54-075DA44439B9}"/>
              </a:ext>
            </a:extLst>
          </p:cNvPr>
          <p:cNvSpPr/>
          <p:nvPr/>
        </p:nvSpPr>
        <p:spPr>
          <a:xfrm flipH="1">
            <a:off x="7417807" y="1701619"/>
            <a:ext cx="696629" cy="47524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 name="Rectangle 1">
            <a:extLst>
              <a:ext uri="{FF2B5EF4-FFF2-40B4-BE49-F238E27FC236}">
                <a16:creationId xmlns:a16="http://schemas.microsoft.com/office/drawing/2014/main" id="{0FFC0E3D-6AC9-1C80-D0AF-8364F67FF156}"/>
              </a:ext>
            </a:extLst>
          </p:cNvPr>
          <p:cNvSpPr/>
          <p:nvPr/>
        </p:nvSpPr>
        <p:spPr>
          <a:xfrm flipH="1">
            <a:off x="8255941" y="2858471"/>
            <a:ext cx="1854295" cy="39764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7" name="Straight Connector 6">
            <a:extLst>
              <a:ext uri="{FF2B5EF4-FFF2-40B4-BE49-F238E27FC236}">
                <a16:creationId xmlns:a16="http://schemas.microsoft.com/office/drawing/2014/main" id="{D90F03DA-2E27-7DF8-3751-E9F8A020AE85}"/>
              </a:ext>
            </a:extLst>
          </p:cNvPr>
          <p:cNvCxnSpPr>
            <a:cxnSpLocks/>
          </p:cNvCxnSpPr>
          <p:nvPr/>
        </p:nvCxnSpPr>
        <p:spPr>
          <a:xfrm flipH="1" flipV="1">
            <a:off x="9011284" y="2190961"/>
            <a:ext cx="5985" cy="619173"/>
          </a:xfrm>
          <a:prstGeom prst="line">
            <a:avLst/>
          </a:prstGeom>
        </p:spPr>
        <p:style>
          <a:lnRef idx="2">
            <a:schemeClr val="accent3"/>
          </a:lnRef>
          <a:fillRef idx="0">
            <a:schemeClr val="accent3"/>
          </a:fillRef>
          <a:effectRef idx="1">
            <a:schemeClr val="accent3"/>
          </a:effectRef>
          <a:fontRef idx="minor">
            <a:schemeClr val="tx1"/>
          </a:fontRef>
        </p:style>
      </p:cxnSp>
      <p:sp>
        <p:nvSpPr>
          <p:cNvPr id="12" name="Rectangle: Rounded Corners 11">
            <a:extLst>
              <a:ext uri="{FF2B5EF4-FFF2-40B4-BE49-F238E27FC236}">
                <a16:creationId xmlns:a16="http://schemas.microsoft.com/office/drawing/2014/main" id="{DB795B97-71CE-F630-1723-E9A1EA100AD5}"/>
              </a:ext>
            </a:extLst>
          </p:cNvPr>
          <p:cNvSpPr/>
          <p:nvPr/>
        </p:nvSpPr>
        <p:spPr>
          <a:xfrm>
            <a:off x="3426432" y="3747801"/>
            <a:ext cx="5880672" cy="1996293"/>
          </a:xfrm>
          <a:prstGeom prst="round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2000" b="1" dirty="0">
                <a:solidFill>
                  <a:schemeClr val="bg2"/>
                </a:solidFill>
                <a:latin typeface="proxima_nova"/>
                <a:ea typeface="Lato"/>
                <a:cs typeface="Lato"/>
              </a:rPr>
              <a:t>TIP </a:t>
            </a:r>
          </a:p>
          <a:p>
            <a:pPr algn="ctr"/>
            <a:r>
              <a:rPr lang="en-US" sz="1600" dirty="0">
                <a:solidFill>
                  <a:schemeClr val="bg2"/>
                </a:solidFill>
                <a:latin typeface="Proxima Nova"/>
              </a:rPr>
              <a:t>The system times out after a certain time of inactivity and any unsaved changes will be lost. To save the data entered at any moment prior to completing the registration and to be able to continue working on the registration later, please click the Save button. </a:t>
            </a:r>
          </a:p>
        </p:txBody>
      </p:sp>
      <p:pic>
        <p:nvPicPr>
          <p:cNvPr id="15" name="Graphic 14" descr="A lightbulb">
            <a:extLst>
              <a:ext uri="{FF2B5EF4-FFF2-40B4-BE49-F238E27FC236}">
                <a16:creationId xmlns:a16="http://schemas.microsoft.com/office/drawing/2014/main" id="{C217201F-35E3-1ACB-04B6-E72DB89607D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36444" y="3873666"/>
            <a:ext cx="488958" cy="470597"/>
          </a:xfrm>
          <a:prstGeom prst="rect">
            <a:avLst/>
          </a:prstGeom>
        </p:spPr>
      </p:pic>
      <p:sp>
        <p:nvSpPr>
          <p:cNvPr id="6" name="Rectangle 5">
            <a:extLst>
              <a:ext uri="{FF2B5EF4-FFF2-40B4-BE49-F238E27FC236}">
                <a16:creationId xmlns:a16="http://schemas.microsoft.com/office/drawing/2014/main" id="{67F7E1B3-9412-AEA7-810B-4FEA0A0A8A59}"/>
              </a:ext>
            </a:extLst>
          </p:cNvPr>
          <p:cNvSpPr/>
          <p:nvPr/>
        </p:nvSpPr>
        <p:spPr>
          <a:xfrm flipH="1">
            <a:off x="1732357" y="1701097"/>
            <a:ext cx="1061016" cy="47524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7" name="Rectangle: Rounded Corners 16">
            <a:extLst>
              <a:ext uri="{FF2B5EF4-FFF2-40B4-BE49-F238E27FC236}">
                <a16:creationId xmlns:a16="http://schemas.microsoft.com/office/drawing/2014/main" id="{02BD5FB3-9283-CEE4-5E44-6A24A627ED32}"/>
              </a:ext>
            </a:extLst>
          </p:cNvPr>
          <p:cNvSpPr/>
          <p:nvPr/>
        </p:nvSpPr>
        <p:spPr>
          <a:xfrm>
            <a:off x="506721" y="2973269"/>
            <a:ext cx="2589845" cy="455731"/>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dirty="0">
                <a:solidFill>
                  <a:schemeClr val="tx1"/>
                </a:solidFill>
              </a:rPr>
              <a:t>Use for official communication related to the tender</a:t>
            </a:r>
          </a:p>
        </p:txBody>
      </p:sp>
      <p:cxnSp>
        <p:nvCxnSpPr>
          <p:cNvPr id="19" name="Connector: Elbow 18">
            <a:extLst>
              <a:ext uri="{FF2B5EF4-FFF2-40B4-BE49-F238E27FC236}">
                <a16:creationId xmlns:a16="http://schemas.microsoft.com/office/drawing/2014/main" id="{73FF3B11-ECC7-4416-AAFE-F760FE6FE730}"/>
              </a:ext>
            </a:extLst>
          </p:cNvPr>
          <p:cNvCxnSpPr>
            <a:stCxn id="6" idx="2"/>
            <a:endCxn id="17" idx="0"/>
          </p:cNvCxnSpPr>
          <p:nvPr/>
        </p:nvCxnSpPr>
        <p:spPr>
          <a:xfrm rot="5400000">
            <a:off x="1633793" y="2344197"/>
            <a:ext cx="796924" cy="461221"/>
          </a:xfrm>
          <a:prstGeom prst="bentConnector3">
            <a:avLst/>
          </a:prstGeom>
          <a:ln>
            <a:tailEnd type="triangle"/>
          </a:ln>
        </p:spPr>
        <p:style>
          <a:lnRef idx="2">
            <a:schemeClr val="accent3"/>
          </a:lnRef>
          <a:fillRef idx="0">
            <a:schemeClr val="accent3"/>
          </a:fillRef>
          <a:effectRef idx="1">
            <a:schemeClr val="accent3"/>
          </a:effectRef>
          <a:fontRef idx="minor">
            <a:schemeClr val="tx1"/>
          </a:fontRef>
        </p:style>
      </p:cxnSp>
      <p:sp>
        <p:nvSpPr>
          <p:cNvPr id="20" name="Rectangle 19">
            <a:extLst>
              <a:ext uri="{FF2B5EF4-FFF2-40B4-BE49-F238E27FC236}">
                <a16:creationId xmlns:a16="http://schemas.microsoft.com/office/drawing/2014/main" id="{9D6A8993-FBFA-64CD-3A85-D6AEC995F06B}"/>
              </a:ext>
            </a:extLst>
          </p:cNvPr>
          <p:cNvSpPr/>
          <p:nvPr/>
        </p:nvSpPr>
        <p:spPr>
          <a:xfrm flipH="1">
            <a:off x="4925222" y="496546"/>
            <a:ext cx="1043315" cy="74726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Tree>
    <p:extLst>
      <p:ext uri="{BB962C8B-B14F-4D97-AF65-F5344CB8AC3E}">
        <p14:creationId xmlns:p14="http://schemas.microsoft.com/office/powerpoint/2010/main" val="3732231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5" grpId="0" animBg="1"/>
      <p:bldP spid="2" grpId="0" animBg="1"/>
      <p:bldP spid="6" grpId="0" animBg="1"/>
      <p:bldP spid="17" grpId="0" animBg="1"/>
      <p:bldP spid="2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Fill Requirements Questionnaire   </a:t>
            </a:r>
            <a:endParaRPr lang="en-GB" sz="1500" dirty="0">
              <a:latin typeface="Proxima Nova Extrabold" panose="02000506030000020004"/>
            </a:endParaRPr>
          </a:p>
        </p:txBody>
      </p:sp>
      <p:sp>
        <p:nvSpPr>
          <p:cNvPr id="18" name="Title 3">
            <a:extLst>
              <a:ext uri="{FF2B5EF4-FFF2-40B4-BE49-F238E27FC236}">
                <a16:creationId xmlns:a16="http://schemas.microsoft.com/office/drawing/2014/main" id="{CED9A8AD-D43C-BE83-5AF0-A9B520084CF2}"/>
              </a:ext>
            </a:extLst>
          </p:cNvPr>
          <p:cNvSpPr txBox="1">
            <a:spLocks/>
          </p:cNvSpPr>
          <p:nvPr/>
        </p:nvSpPr>
        <p:spPr>
          <a:xfrm>
            <a:off x="7757084" y="5481297"/>
            <a:ext cx="1838902"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endParaRPr lang="en-GB" sz="1700" b="0">
              <a:solidFill>
                <a:schemeClr val="tx1"/>
              </a:solidFill>
              <a:latin typeface="Lato"/>
              <a:ea typeface="Lato"/>
              <a:cs typeface="Lato"/>
            </a:endParaRPr>
          </a:p>
        </p:txBody>
      </p:sp>
      <p:pic>
        <p:nvPicPr>
          <p:cNvPr id="5" name="Picture 4">
            <a:extLst>
              <a:ext uri="{FF2B5EF4-FFF2-40B4-BE49-F238E27FC236}">
                <a16:creationId xmlns:a16="http://schemas.microsoft.com/office/drawing/2014/main" id="{CC2138AB-472B-C25D-5391-D7D12521BB25}"/>
              </a:ext>
            </a:extLst>
          </p:cNvPr>
          <p:cNvPicPr>
            <a:picLocks noChangeAspect="1"/>
          </p:cNvPicPr>
          <p:nvPr/>
        </p:nvPicPr>
        <p:blipFill>
          <a:blip r:embed="rId3"/>
          <a:stretch>
            <a:fillRect/>
          </a:stretch>
        </p:blipFill>
        <p:spPr>
          <a:xfrm>
            <a:off x="0" y="1177904"/>
            <a:ext cx="12192000" cy="2985005"/>
          </a:xfrm>
          <a:prstGeom prst="rect">
            <a:avLst/>
          </a:prstGeom>
        </p:spPr>
      </p:pic>
      <p:sp>
        <p:nvSpPr>
          <p:cNvPr id="6" name="Rectangle: Rounded Corners 5">
            <a:extLst>
              <a:ext uri="{FF2B5EF4-FFF2-40B4-BE49-F238E27FC236}">
                <a16:creationId xmlns:a16="http://schemas.microsoft.com/office/drawing/2014/main" id="{4CF7619C-C7B9-792F-8F15-C8B76A99DED6}"/>
              </a:ext>
            </a:extLst>
          </p:cNvPr>
          <p:cNvSpPr/>
          <p:nvPr/>
        </p:nvSpPr>
        <p:spPr>
          <a:xfrm>
            <a:off x="10363200" y="2012429"/>
            <a:ext cx="1754909" cy="435207"/>
          </a:xfrm>
          <a:custGeom>
            <a:avLst/>
            <a:gdLst>
              <a:gd name="connsiteX0" fmla="*/ 0 w 1754909"/>
              <a:gd name="connsiteY0" fmla="*/ 72536 h 435207"/>
              <a:gd name="connsiteX1" fmla="*/ 72536 w 1754909"/>
              <a:gd name="connsiteY1" fmla="*/ 0 h 435207"/>
              <a:gd name="connsiteX2" fmla="*/ 576952 w 1754909"/>
              <a:gd name="connsiteY2" fmla="*/ 0 h 435207"/>
              <a:gd name="connsiteX3" fmla="*/ 1097466 w 1754909"/>
              <a:gd name="connsiteY3" fmla="*/ 0 h 435207"/>
              <a:gd name="connsiteX4" fmla="*/ 1682373 w 1754909"/>
              <a:gd name="connsiteY4" fmla="*/ 0 h 435207"/>
              <a:gd name="connsiteX5" fmla="*/ 1754909 w 1754909"/>
              <a:gd name="connsiteY5" fmla="*/ 72536 h 435207"/>
              <a:gd name="connsiteX6" fmla="*/ 1754909 w 1754909"/>
              <a:gd name="connsiteY6" fmla="*/ 362671 h 435207"/>
              <a:gd name="connsiteX7" fmla="*/ 1682373 w 1754909"/>
              <a:gd name="connsiteY7" fmla="*/ 435207 h 435207"/>
              <a:gd name="connsiteX8" fmla="*/ 1194056 w 1754909"/>
              <a:gd name="connsiteY8" fmla="*/ 435207 h 435207"/>
              <a:gd name="connsiteX9" fmla="*/ 641345 w 1754909"/>
              <a:gd name="connsiteY9" fmla="*/ 435207 h 435207"/>
              <a:gd name="connsiteX10" fmla="*/ 72536 w 1754909"/>
              <a:gd name="connsiteY10" fmla="*/ 435207 h 435207"/>
              <a:gd name="connsiteX11" fmla="*/ 0 w 1754909"/>
              <a:gd name="connsiteY11" fmla="*/ 362671 h 435207"/>
              <a:gd name="connsiteX12" fmla="*/ 0 w 1754909"/>
              <a:gd name="connsiteY12" fmla="*/ 72536 h 43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4909" h="435207" extrusionOk="0">
                <a:moveTo>
                  <a:pt x="0" y="72536"/>
                </a:moveTo>
                <a:cubicBezTo>
                  <a:pt x="-1293" y="24951"/>
                  <a:pt x="31988" y="-1965"/>
                  <a:pt x="72536" y="0"/>
                </a:cubicBezTo>
                <a:cubicBezTo>
                  <a:pt x="317779" y="-7434"/>
                  <a:pt x="326312" y="25176"/>
                  <a:pt x="576952" y="0"/>
                </a:cubicBezTo>
                <a:cubicBezTo>
                  <a:pt x="827592" y="-25176"/>
                  <a:pt x="942445" y="21308"/>
                  <a:pt x="1097466" y="0"/>
                </a:cubicBezTo>
                <a:cubicBezTo>
                  <a:pt x="1252487" y="-21308"/>
                  <a:pt x="1489498" y="22595"/>
                  <a:pt x="1682373" y="0"/>
                </a:cubicBezTo>
                <a:cubicBezTo>
                  <a:pt x="1721298" y="6087"/>
                  <a:pt x="1753858" y="30425"/>
                  <a:pt x="1754909" y="72536"/>
                </a:cubicBezTo>
                <a:cubicBezTo>
                  <a:pt x="1741023" y="190459"/>
                  <a:pt x="1744924" y="231598"/>
                  <a:pt x="1754909" y="362671"/>
                </a:cubicBezTo>
                <a:cubicBezTo>
                  <a:pt x="1755603" y="400827"/>
                  <a:pt x="1728224" y="438340"/>
                  <a:pt x="1682373" y="435207"/>
                </a:cubicBezTo>
                <a:cubicBezTo>
                  <a:pt x="1523930" y="416452"/>
                  <a:pt x="1310245" y="427087"/>
                  <a:pt x="1194056" y="435207"/>
                </a:cubicBezTo>
                <a:cubicBezTo>
                  <a:pt x="1077867" y="443327"/>
                  <a:pt x="857037" y="459416"/>
                  <a:pt x="641345" y="435207"/>
                </a:cubicBezTo>
                <a:cubicBezTo>
                  <a:pt x="425653" y="410998"/>
                  <a:pt x="301828" y="432445"/>
                  <a:pt x="72536" y="435207"/>
                </a:cubicBezTo>
                <a:cubicBezTo>
                  <a:pt x="26603" y="435628"/>
                  <a:pt x="-5042" y="399558"/>
                  <a:pt x="0" y="362671"/>
                </a:cubicBezTo>
                <a:cubicBezTo>
                  <a:pt x="-13703" y="299516"/>
                  <a:pt x="2763" y="156654"/>
                  <a:pt x="0" y="72536"/>
                </a:cubicBezTo>
                <a:close/>
              </a:path>
            </a:pathLst>
          </a:custGeom>
          <a:noFill/>
          <a:ln w="5715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7" name="Rectangle: Rounded Corners 6">
            <a:extLst>
              <a:ext uri="{FF2B5EF4-FFF2-40B4-BE49-F238E27FC236}">
                <a16:creationId xmlns:a16="http://schemas.microsoft.com/office/drawing/2014/main" id="{291B645F-708E-1998-95E8-69AF8FDAB52E}"/>
              </a:ext>
            </a:extLst>
          </p:cNvPr>
          <p:cNvSpPr/>
          <p:nvPr/>
        </p:nvSpPr>
        <p:spPr>
          <a:xfrm>
            <a:off x="180248" y="2353251"/>
            <a:ext cx="3020151" cy="1221222"/>
          </a:xfrm>
          <a:custGeom>
            <a:avLst/>
            <a:gdLst>
              <a:gd name="connsiteX0" fmla="*/ 0 w 3020151"/>
              <a:gd name="connsiteY0" fmla="*/ 203541 h 1221222"/>
              <a:gd name="connsiteX1" fmla="*/ 203541 w 3020151"/>
              <a:gd name="connsiteY1" fmla="*/ 0 h 1221222"/>
              <a:gd name="connsiteX2" fmla="*/ 804547 w 3020151"/>
              <a:gd name="connsiteY2" fmla="*/ 0 h 1221222"/>
              <a:gd name="connsiteX3" fmla="*/ 1431683 w 3020151"/>
              <a:gd name="connsiteY3" fmla="*/ 0 h 1221222"/>
              <a:gd name="connsiteX4" fmla="*/ 2058820 w 3020151"/>
              <a:gd name="connsiteY4" fmla="*/ 0 h 1221222"/>
              <a:gd name="connsiteX5" fmla="*/ 2816610 w 3020151"/>
              <a:gd name="connsiteY5" fmla="*/ 0 h 1221222"/>
              <a:gd name="connsiteX6" fmla="*/ 3020151 w 3020151"/>
              <a:gd name="connsiteY6" fmla="*/ 203541 h 1221222"/>
              <a:gd name="connsiteX7" fmla="*/ 3020151 w 3020151"/>
              <a:gd name="connsiteY7" fmla="*/ 626894 h 1221222"/>
              <a:gd name="connsiteX8" fmla="*/ 3020151 w 3020151"/>
              <a:gd name="connsiteY8" fmla="*/ 1017681 h 1221222"/>
              <a:gd name="connsiteX9" fmla="*/ 2816610 w 3020151"/>
              <a:gd name="connsiteY9" fmla="*/ 1221222 h 1221222"/>
              <a:gd name="connsiteX10" fmla="*/ 2241735 w 3020151"/>
              <a:gd name="connsiteY10" fmla="*/ 1221222 h 1221222"/>
              <a:gd name="connsiteX11" fmla="*/ 1614598 w 3020151"/>
              <a:gd name="connsiteY11" fmla="*/ 1221222 h 1221222"/>
              <a:gd name="connsiteX12" fmla="*/ 961331 w 3020151"/>
              <a:gd name="connsiteY12" fmla="*/ 1221222 h 1221222"/>
              <a:gd name="connsiteX13" fmla="*/ 203541 w 3020151"/>
              <a:gd name="connsiteY13" fmla="*/ 1221222 h 1221222"/>
              <a:gd name="connsiteX14" fmla="*/ 0 w 3020151"/>
              <a:gd name="connsiteY14" fmla="*/ 1017681 h 1221222"/>
              <a:gd name="connsiteX15" fmla="*/ 0 w 3020151"/>
              <a:gd name="connsiteY15" fmla="*/ 594328 h 1221222"/>
              <a:gd name="connsiteX16" fmla="*/ 0 w 3020151"/>
              <a:gd name="connsiteY16" fmla="*/ 203541 h 122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20151" h="1221222" extrusionOk="0">
                <a:moveTo>
                  <a:pt x="0" y="203541"/>
                </a:moveTo>
                <a:cubicBezTo>
                  <a:pt x="-1288" y="83633"/>
                  <a:pt x="86002" y="-20664"/>
                  <a:pt x="203541" y="0"/>
                </a:cubicBezTo>
                <a:cubicBezTo>
                  <a:pt x="347714" y="19525"/>
                  <a:pt x="635352" y="16173"/>
                  <a:pt x="804547" y="0"/>
                </a:cubicBezTo>
                <a:cubicBezTo>
                  <a:pt x="973742" y="-16173"/>
                  <a:pt x="1133910" y="-11554"/>
                  <a:pt x="1431683" y="0"/>
                </a:cubicBezTo>
                <a:cubicBezTo>
                  <a:pt x="1729456" y="11554"/>
                  <a:pt x="1877559" y="21359"/>
                  <a:pt x="2058820" y="0"/>
                </a:cubicBezTo>
                <a:cubicBezTo>
                  <a:pt x="2240081" y="-21359"/>
                  <a:pt x="2559910" y="1069"/>
                  <a:pt x="2816610" y="0"/>
                </a:cubicBezTo>
                <a:cubicBezTo>
                  <a:pt x="2938980" y="11381"/>
                  <a:pt x="3013460" y="82895"/>
                  <a:pt x="3020151" y="203541"/>
                </a:cubicBezTo>
                <a:cubicBezTo>
                  <a:pt x="3006172" y="326323"/>
                  <a:pt x="3006838" y="465719"/>
                  <a:pt x="3020151" y="626894"/>
                </a:cubicBezTo>
                <a:cubicBezTo>
                  <a:pt x="3033464" y="788069"/>
                  <a:pt x="3004430" y="840798"/>
                  <a:pt x="3020151" y="1017681"/>
                </a:cubicBezTo>
                <a:cubicBezTo>
                  <a:pt x="3031719" y="1143008"/>
                  <a:pt x="2945275" y="1228617"/>
                  <a:pt x="2816610" y="1221222"/>
                </a:cubicBezTo>
                <a:cubicBezTo>
                  <a:pt x="2552631" y="1209753"/>
                  <a:pt x="2441358" y="1210503"/>
                  <a:pt x="2241735" y="1221222"/>
                </a:cubicBezTo>
                <a:cubicBezTo>
                  <a:pt x="2042113" y="1231941"/>
                  <a:pt x="1808184" y="1250751"/>
                  <a:pt x="1614598" y="1221222"/>
                </a:cubicBezTo>
                <a:cubicBezTo>
                  <a:pt x="1421012" y="1191693"/>
                  <a:pt x="1102772" y="1235056"/>
                  <a:pt x="961331" y="1221222"/>
                </a:cubicBezTo>
                <a:cubicBezTo>
                  <a:pt x="819890" y="1207388"/>
                  <a:pt x="466973" y="1240641"/>
                  <a:pt x="203541" y="1221222"/>
                </a:cubicBezTo>
                <a:cubicBezTo>
                  <a:pt x="86177" y="1196866"/>
                  <a:pt x="-18627" y="1138945"/>
                  <a:pt x="0" y="1017681"/>
                </a:cubicBezTo>
                <a:cubicBezTo>
                  <a:pt x="17498" y="902909"/>
                  <a:pt x="-17815" y="744399"/>
                  <a:pt x="0" y="594328"/>
                </a:cubicBezTo>
                <a:cubicBezTo>
                  <a:pt x="17815" y="444257"/>
                  <a:pt x="-6814" y="380774"/>
                  <a:pt x="0" y="203541"/>
                </a:cubicBezTo>
                <a:close/>
              </a:path>
            </a:pathLst>
          </a:custGeom>
          <a:noFill/>
          <a:ln w="60325">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0" name="Rectangle: Rounded Corners 9">
            <a:extLst>
              <a:ext uri="{FF2B5EF4-FFF2-40B4-BE49-F238E27FC236}">
                <a16:creationId xmlns:a16="http://schemas.microsoft.com/office/drawing/2014/main" id="{3A6B4407-1E0D-84BD-C89E-655415FD27C4}"/>
              </a:ext>
            </a:extLst>
          </p:cNvPr>
          <p:cNvSpPr/>
          <p:nvPr/>
        </p:nvSpPr>
        <p:spPr>
          <a:xfrm>
            <a:off x="435729" y="4908611"/>
            <a:ext cx="2935543" cy="1095026"/>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Respond to questionnaire and upload required attachments</a:t>
            </a:r>
          </a:p>
          <a:p>
            <a:pPr algn="ctr"/>
            <a:endParaRPr lang="en-GB" sz="1400" dirty="0">
              <a:solidFill>
                <a:schemeClr val="tx1"/>
              </a:solidFill>
              <a:latin typeface="Lato"/>
              <a:ea typeface="Lato"/>
              <a:cs typeface="Lato"/>
            </a:endParaRPr>
          </a:p>
          <a:p>
            <a:pPr algn="ctr"/>
            <a:r>
              <a:rPr lang="en-PH" sz="1400" b="1" dirty="0">
                <a:solidFill>
                  <a:schemeClr val="tx1"/>
                </a:solidFill>
                <a:latin typeface="proxima_nova"/>
                <a:ea typeface="Lato"/>
                <a:cs typeface="Lato"/>
              </a:rPr>
              <a:t>IMPORTANT: </a:t>
            </a:r>
            <a:r>
              <a:rPr lang="en-PH" sz="1400" b="1" dirty="0">
                <a:solidFill>
                  <a:schemeClr val="bg2"/>
                </a:solidFill>
                <a:latin typeface="proxima_nova"/>
                <a:ea typeface="Lato"/>
                <a:cs typeface="Lato"/>
              </a:rPr>
              <a:t>*</a:t>
            </a:r>
            <a:r>
              <a:rPr lang="en-PH" sz="1400" b="1" dirty="0">
                <a:solidFill>
                  <a:schemeClr val="tx1"/>
                </a:solidFill>
                <a:latin typeface="proxima_nova"/>
                <a:ea typeface="Lato"/>
                <a:cs typeface="Lato"/>
              </a:rPr>
              <a:t> </a:t>
            </a:r>
            <a:r>
              <a:rPr lang="en-PH" sz="1400" dirty="0">
                <a:solidFill>
                  <a:schemeClr val="tx1"/>
                </a:solidFill>
                <a:latin typeface="proxima_nova"/>
                <a:ea typeface="Lato"/>
                <a:cs typeface="Lato"/>
              </a:rPr>
              <a:t>means mandatory field to be filled.</a:t>
            </a:r>
            <a:endParaRPr lang="en-GB" sz="1400" dirty="0">
              <a:solidFill>
                <a:schemeClr val="tx1"/>
              </a:solidFill>
              <a:latin typeface="Lato"/>
              <a:ea typeface="Lato"/>
              <a:cs typeface="Lato"/>
            </a:endParaRPr>
          </a:p>
        </p:txBody>
      </p:sp>
      <p:sp>
        <p:nvSpPr>
          <p:cNvPr id="11" name="Rectangle: Rounded Corners 10">
            <a:extLst>
              <a:ext uri="{FF2B5EF4-FFF2-40B4-BE49-F238E27FC236}">
                <a16:creationId xmlns:a16="http://schemas.microsoft.com/office/drawing/2014/main" id="{9859F40A-5ABB-58EF-0CA9-5DE06D35DF47}"/>
              </a:ext>
            </a:extLst>
          </p:cNvPr>
          <p:cNvSpPr/>
          <p:nvPr/>
        </p:nvSpPr>
        <p:spPr>
          <a:xfrm>
            <a:off x="8900858" y="3380609"/>
            <a:ext cx="2764670" cy="639549"/>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Navigate between sections of the questionnaire</a:t>
            </a:r>
          </a:p>
        </p:txBody>
      </p:sp>
      <p:cxnSp>
        <p:nvCxnSpPr>
          <p:cNvPr id="13" name="Connector: Elbow 12">
            <a:extLst>
              <a:ext uri="{FF2B5EF4-FFF2-40B4-BE49-F238E27FC236}">
                <a16:creationId xmlns:a16="http://schemas.microsoft.com/office/drawing/2014/main" id="{1110279A-CDB9-6148-3CAF-549E62514FC1}"/>
              </a:ext>
            </a:extLst>
          </p:cNvPr>
          <p:cNvCxnSpPr>
            <a:cxnSpLocks/>
            <a:stCxn id="7" idx="2"/>
            <a:endCxn id="10" idx="0"/>
          </p:cNvCxnSpPr>
          <p:nvPr/>
        </p:nvCxnSpPr>
        <p:spPr>
          <a:xfrm rot="16200000" flipH="1">
            <a:off x="1129843" y="4134953"/>
            <a:ext cx="1334138" cy="213177"/>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pic>
        <p:nvPicPr>
          <p:cNvPr id="21" name="Picture 20">
            <a:extLst>
              <a:ext uri="{FF2B5EF4-FFF2-40B4-BE49-F238E27FC236}">
                <a16:creationId xmlns:a16="http://schemas.microsoft.com/office/drawing/2014/main" id="{3085BF7E-00F3-1780-317D-4AC001BE27EF}"/>
              </a:ext>
            </a:extLst>
          </p:cNvPr>
          <p:cNvPicPr>
            <a:picLocks noChangeAspect="1"/>
          </p:cNvPicPr>
          <p:nvPr/>
        </p:nvPicPr>
        <p:blipFill>
          <a:blip r:embed="rId4"/>
          <a:stretch>
            <a:fillRect/>
          </a:stretch>
        </p:blipFill>
        <p:spPr>
          <a:xfrm>
            <a:off x="5907938" y="241783"/>
            <a:ext cx="4853986" cy="804210"/>
          </a:xfrm>
          <a:prstGeom prst="rect">
            <a:avLst/>
          </a:prstGeom>
        </p:spPr>
      </p:pic>
      <p:sp>
        <p:nvSpPr>
          <p:cNvPr id="24" name="Rectangle: Rounded Corners 23">
            <a:extLst>
              <a:ext uri="{FF2B5EF4-FFF2-40B4-BE49-F238E27FC236}">
                <a16:creationId xmlns:a16="http://schemas.microsoft.com/office/drawing/2014/main" id="{941A9C73-D4DA-28A9-AEAF-C7E17D874195}"/>
              </a:ext>
            </a:extLst>
          </p:cNvPr>
          <p:cNvSpPr/>
          <p:nvPr/>
        </p:nvSpPr>
        <p:spPr>
          <a:xfrm>
            <a:off x="7225989" y="149343"/>
            <a:ext cx="1062190" cy="1028561"/>
          </a:xfrm>
          <a:prstGeom prst="roundRect">
            <a:avLst/>
          </a:prstGeom>
          <a:noFill/>
          <a:ln w="57150">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cxnSp>
        <p:nvCxnSpPr>
          <p:cNvPr id="12" name="Connector: Elbow 11">
            <a:extLst>
              <a:ext uri="{FF2B5EF4-FFF2-40B4-BE49-F238E27FC236}">
                <a16:creationId xmlns:a16="http://schemas.microsoft.com/office/drawing/2014/main" id="{944C6BA1-71D5-2F30-1539-C8345708EA82}"/>
              </a:ext>
            </a:extLst>
          </p:cNvPr>
          <p:cNvCxnSpPr>
            <a:stCxn id="6" idx="2"/>
            <a:endCxn id="11" idx="0"/>
          </p:cNvCxnSpPr>
          <p:nvPr/>
        </p:nvCxnSpPr>
        <p:spPr>
          <a:xfrm rot="5400000">
            <a:off x="10295438" y="2435391"/>
            <a:ext cx="932973" cy="957462"/>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graphicFrame>
        <p:nvGraphicFramePr>
          <p:cNvPr id="2" name="Diagram 1">
            <a:extLst>
              <a:ext uri="{FF2B5EF4-FFF2-40B4-BE49-F238E27FC236}">
                <a16:creationId xmlns:a16="http://schemas.microsoft.com/office/drawing/2014/main" id="{C520E38B-8C5B-2DFC-EB47-3894F8C6D357}"/>
              </a:ext>
            </a:extLst>
          </p:cNvPr>
          <p:cNvGraphicFramePr/>
          <p:nvPr>
            <p:extLst>
              <p:ext uri="{D42A27DB-BD31-4B8C-83A1-F6EECF244321}">
                <p14:modId xmlns:p14="http://schemas.microsoft.com/office/powerpoint/2010/main" val="1701834031"/>
              </p:ext>
            </p:extLst>
          </p:nvPr>
        </p:nvGraphicFramePr>
        <p:xfrm>
          <a:off x="8216747" y="4115718"/>
          <a:ext cx="5315639" cy="208769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Rectangle: Rounded Corners 3">
            <a:extLst>
              <a:ext uri="{FF2B5EF4-FFF2-40B4-BE49-F238E27FC236}">
                <a16:creationId xmlns:a16="http://schemas.microsoft.com/office/drawing/2014/main" id="{F5233590-7E14-C207-5B04-86095BFBC66C}"/>
              </a:ext>
            </a:extLst>
          </p:cNvPr>
          <p:cNvSpPr/>
          <p:nvPr/>
        </p:nvSpPr>
        <p:spPr>
          <a:xfrm>
            <a:off x="4302262" y="5095667"/>
            <a:ext cx="5163916" cy="907970"/>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dirty="0">
                <a:solidFill>
                  <a:schemeClr val="tx1"/>
                </a:solidFill>
                <a:latin typeface="Lato" panose="020F0502020204030203" pitchFamily="34" charset="0"/>
                <a:ea typeface="Lato" panose="020F0502020204030203" pitchFamily="34" charset="0"/>
                <a:cs typeface="Lato" panose="020F0502020204030203" pitchFamily="34" charset="0"/>
              </a:rPr>
              <a:t>         IMPORTANT</a:t>
            </a:r>
            <a:endParaRPr lang="en-US" dirty="0">
              <a:solidFill>
                <a:schemeClr val="tx1"/>
              </a:solidFill>
              <a:latin typeface="Lato" panose="020F0502020204030203" pitchFamily="34" charset="0"/>
              <a:ea typeface="Lato" panose="020F0502020204030203" pitchFamily="34" charset="0"/>
              <a:cs typeface="Lato" panose="020F0502020204030203" pitchFamily="34" charset="0"/>
            </a:endParaRPr>
          </a:p>
          <a:p>
            <a:endParaRPr lang="en-PH" sz="900" b="1" dirty="0">
              <a:solidFill>
                <a:schemeClr val="tx1"/>
              </a:solidFill>
              <a:latin typeface="Lato" panose="020F0502020204030203" pitchFamily="34" charset="0"/>
              <a:ea typeface="Lato" panose="020F0502020204030203" pitchFamily="34" charset="0"/>
              <a:cs typeface="Lato" panose="020F0502020204030203" pitchFamily="34" charset="0"/>
            </a:endParaRPr>
          </a:p>
          <a:p>
            <a:pPr algn="ctr"/>
            <a:r>
              <a:rPr lang="en-PH" sz="1400" dirty="0">
                <a:solidFill>
                  <a:schemeClr val="tx1"/>
                </a:solidFill>
                <a:latin typeface="Lato" panose="020F0502020204030203" pitchFamily="34" charset="0"/>
                <a:ea typeface="Lato" panose="020F0502020204030203" pitchFamily="34" charset="0"/>
                <a:cs typeface="Lato" panose="020F0502020204030203" pitchFamily="34" charset="0"/>
              </a:rPr>
              <a:t>Depending on the nature of negotiation, questions and numbers of </a:t>
            </a:r>
            <a:r>
              <a:rPr lang="en-PH" sz="1400" b="1" dirty="0">
                <a:solidFill>
                  <a:schemeClr val="tx1"/>
                </a:solidFill>
                <a:latin typeface="Lato" panose="020F0502020204030203" pitchFamily="34" charset="0"/>
                <a:ea typeface="Lato" panose="020F0502020204030203" pitchFamily="34" charset="0"/>
                <a:cs typeface="Lato" panose="020F0502020204030203" pitchFamily="34" charset="0"/>
              </a:rPr>
              <a:t>Requirements</a:t>
            </a:r>
            <a:r>
              <a:rPr lang="en-PH" sz="1400" dirty="0">
                <a:solidFill>
                  <a:schemeClr val="tx1"/>
                </a:solidFill>
                <a:latin typeface="Lato" panose="020F0502020204030203" pitchFamily="34" charset="0"/>
                <a:ea typeface="Lato" panose="020F0502020204030203" pitchFamily="34" charset="0"/>
                <a:cs typeface="Lato" panose="020F0502020204030203" pitchFamily="34" charset="0"/>
              </a:rPr>
              <a:t> and </a:t>
            </a:r>
            <a:r>
              <a:rPr lang="en-PH" sz="1400" b="1" dirty="0">
                <a:solidFill>
                  <a:schemeClr val="tx1"/>
                </a:solidFill>
                <a:latin typeface="Lato" panose="020F0502020204030203" pitchFamily="34" charset="0"/>
                <a:ea typeface="Lato" panose="020F0502020204030203" pitchFamily="34" charset="0"/>
                <a:cs typeface="Lato" panose="020F0502020204030203" pitchFamily="34" charset="0"/>
              </a:rPr>
              <a:t>Sections</a:t>
            </a:r>
            <a:r>
              <a:rPr lang="en-PH" sz="1400" dirty="0">
                <a:solidFill>
                  <a:schemeClr val="tx1"/>
                </a:solidFill>
                <a:latin typeface="Lato" panose="020F0502020204030203" pitchFamily="34" charset="0"/>
                <a:ea typeface="Lato" panose="020F0502020204030203" pitchFamily="34" charset="0"/>
                <a:cs typeface="Lato" panose="020F0502020204030203" pitchFamily="34" charset="0"/>
              </a:rPr>
              <a:t> will be different. </a:t>
            </a:r>
            <a:endParaRPr lang="en-PH" dirty="0">
              <a:solidFill>
                <a:schemeClr val="tx1"/>
              </a:solidFill>
              <a:latin typeface="Lato" panose="020F0502020204030203" pitchFamily="34" charset="0"/>
              <a:ea typeface="Lato" panose="020F0502020204030203" pitchFamily="34" charset="0"/>
              <a:cs typeface="Lato" panose="020F0502020204030203" pitchFamily="34" charset="0"/>
            </a:endParaRPr>
          </a:p>
        </p:txBody>
      </p:sp>
      <p:pic>
        <p:nvPicPr>
          <p:cNvPr id="8" name="Graphic 7" descr="A lightbulb">
            <a:extLst>
              <a:ext uri="{FF2B5EF4-FFF2-40B4-BE49-F238E27FC236}">
                <a16:creationId xmlns:a16="http://schemas.microsoft.com/office/drawing/2014/main" id="{24A40584-F784-40E9-6317-ED7FA9AE3E8E}"/>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194124" y="5034018"/>
            <a:ext cx="383039" cy="388733"/>
          </a:xfrm>
          <a:prstGeom prst="rect">
            <a:avLst/>
          </a:prstGeom>
        </p:spPr>
      </p:pic>
      <p:sp>
        <p:nvSpPr>
          <p:cNvPr id="9" name="Arrow: Right 8">
            <a:extLst>
              <a:ext uri="{FF2B5EF4-FFF2-40B4-BE49-F238E27FC236}">
                <a16:creationId xmlns:a16="http://schemas.microsoft.com/office/drawing/2014/main" id="{8EAB70FE-78DA-D140-77EB-9C42222EC256}"/>
              </a:ext>
            </a:extLst>
          </p:cNvPr>
          <p:cNvSpPr/>
          <p:nvPr/>
        </p:nvSpPr>
        <p:spPr>
          <a:xfrm>
            <a:off x="9661565" y="5342566"/>
            <a:ext cx="528552" cy="411187"/>
          </a:xfrm>
          <a:prstGeom prst="rightArrow">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Graphic 16" descr="A lightbulb">
            <a:extLst>
              <a:ext uri="{FF2B5EF4-FFF2-40B4-BE49-F238E27FC236}">
                <a16:creationId xmlns:a16="http://schemas.microsoft.com/office/drawing/2014/main" id="{46983DC3-C83B-9491-4616-7C084F5D89C9}"/>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65862" y="5442469"/>
            <a:ext cx="383039" cy="388733"/>
          </a:xfrm>
          <a:prstGeom prst="rect">
            <a:avLst/>
          </a:prstGeom>
        </p:spPr>
      </p:pic>
    </p:spTree>
    <p:extLst>
      <p:ext uri="{BB962C8B-B14F-4D97-AF65-F5344CB8AC3E}">
        <p14:creationId xmlns:p14="http://schemas.microsoft.com/office/powerpoint/2010/main" val="3579644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Graphic spid="2" grpId="0">
        <p:bldAsOne/>
      </p:bldGraphic>
      <p:bldP spid="4"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8" y="214495"/>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Fill Requirements Questionnaire   </a:t>
            </a:r>
            <a:endParaRPr lang="en-GB" sz="1500" dirty="0">
              <a:latin typeface="Proxima Nova Extrabold" panose="02000506030000020004"/>
            </a:endParaRPr>
          </a:p>
        </p:txBody>
      </p:sp>
      <p:pic>
        <p:nvPicPr>
          <p:cNvPr id="21" name="Picture 20">
            <a:extLst>
              <a:ext uri="{FF2B5EF4-FFF2-40B4-BE49-F238E27FC236}">
                <a16:creationId xmlns:a16="http://schemas.microsoft.com/office/drawing/2014/main" id="{3085BF7E-00F3-1780-317D-4AC001BE27EF}"/>
              </a:ext>
            </a:extLst>
          </p:cNvPr>
          <p:cNvPicPr>
            <a:picLocks noChangeAspect="1"/>
          </p:cNvPicPr>
          <p:nvPr/>
        </p:nvPicPr>
        <p:blipFill>
          <a:blip r:embed="rId3"/>
          <a:stretch>
            <a:fillRect/>
          </a:stretch>
        </p:blipFill>
        <p:spPr>
          <a:xfrm>
            <a:off x="5907938" y="241783"/>
            <a:ext cx="4853986" cy="804210"/>
          </a:xfrm>
          <a:prstGeom prst="rect">
            <a:avLst/>
          </a:prstGeom>
        </p:spPr>
      </p:pic>
      <p:sp>
        <p:nvSpPr>
          <p:cNvPr id="24" name="Rectangle: Rounded Corners 23">
            <a:extLst>
              <a:ext uri="{FF2B5EF4-FFF2-40B4-BE49-F238E27FC236}">
                <a16:creationId xmlns:a16="http://schemas.microsoft.com/office/drawing/2014/main" id="{941A9C73-D4DA-28A9-AEAF-C7E17D874195}"/>
              </a:ext>
            </a:extLst>
          </p:cNvPr>
          <p:cNvSpPr/>
          <p:nvPr/>
        </p:nvSpPr>
        <p:spPr>
          <a:xfrm>
            <a:off x="7225989" y="149343"/>
            <a:ext cx="1062190" cy="1028561"/>
          </a:xfrm>
          <a:prstGeom prst="roundRect">
            <a:avLst/>
          </a:prstGeom>
          <a:noFill/>
          <a:ln w="57150">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pic>
        <p:nvPicPr>
          <p:cNvPr id="16" name="Picture 15">
            <a:extLst>
              <a:ext uri="{FF2B5EF4-FFF2-40B4-BE49-F238E27FC236}">
                <a16:creationId xmlns:a16="http://schemas.microsoft.com/office/drawing/2014/main" id="{14DF5897-A73C-711A-96AD-480CD06F4913}"/>
              </a:ext>
            </a:extLst>
          </p:cNvPr>
          <p:cNvPicPr>
            <a:picLocks noChangeAspect="1"/>
          </p:cNvPicPr>
          <p:nvPr/>
        </p:nvPicPr>
        <p:blipFill>
          <a:blip r:embed="rId4"/>
          <a:stretch>
            <a:fillRect/>
          </a:stretch>
        </p:blipFill>
        <p:spPr>
          <a:xfrm>
            <a:off x="0" y="1421968"/>
            <a:ext cx="11295113" cy="3328760"/>
          </a:xfrm>
          <a:prstGeom prst="rect">
            <a:avLst/>
          </a:prstGeom>
        </p:spPr>
      </p:pic>
      <p:sp>
        <p:nvSpPr>
          <p:cNvPr id="7" name="Rectangle: Rounded Corners 6">
            <a:extLst>
              <a:ext uri="{FF2B5EF4-FFF2-40B4-BE49-F238E27FC236}">
                <a16:creationId xmlns:a16="http://schemas.microsoft.com/office/drawing/2014/main" id="{291B645F-708E-1998-95E8-69AF8FDAB52E}"/>
              </a:ext>
            </a:extLst>
          </p:cNvPr>
          <p:cNvSpPr/>
          <p:nvPr/>
        </p:nvSpPr>
        <p:spPr>
          <a:xfrm>
            <a:off x="180248" y="3687745"/>
            <a:ext cx="4813783" cy="944545"/>
          </a:xfrm>
          <a:custGeom>
            <a:avLst/>
            <a:gdLst>
              <a:gd name="connsiteX0" fmla="*/ 0 w 4813783"/>
              <a:gd name="connsiteY0" fmla="*/ 157427 h 944545"/>
              <a:gd name="connsiteX1" fmla="*/ 157427 w 4813783"/>
              <a:gd name="connsiteY1" fmla="*/ 0 h 944545"/>
              <a:gd name="connsiteX2" fmla="*/ 710153 w 4813783"/>
              <a:gd name="connsiteY2" fmla="*/ 0 h 944545"/>
              <a:gd name="connsiteX3" fmla="*/ 1307867 w 4813783"/>
              <a:gd name="connsiteY3" fmla="*/ 0 h 944545"/>
              <a:gd name="connsiteX4" fmla="*/ 1905582 w 4813783"/>
              <a:gd name="connsiteY4" fmla="*/ 0 h 944545"/>
              <a:gd name="connsiteX5" fmla="*/ 2413319 w 4813783"/>
              <a:gd name="connsiteY5" fmla="*/ 0 h 944545"/>
              <a:gd name="connsiteX6" fmla="*/ 2921055 w 4813783"/>
              <a:gd name="connsiteY6" fmla="*/ 0 h 944545"/>
              <a:gd name="connsiteX7" fmla="*/ 3473780 w 4813783"/>
              <a:gd name="connsiteY7" fmla="*/ 0 h 944545"/>
              <a:gd name="connsiteX8" fmla="*/ 4026506 w 4813783"/>
              <a:gd name="connsiteY8" fmla="*/ 0 h 944545"/>
              <a:gd name="connsiteX9" fmla="*/ 4656356 w 4813783"/>
              <a:gd name="connsiteY9" fmla="*/ 0 h 944545"/>
              <a:gd name="connsiteX10" fmla="*/ 4813783 w 4813783"/>
              <a:gd name="connsiteY10" fmla="*/ 157427 h 944545"/>
              <a:gd name="connsiteX11" fmla="*/ 4813783 w 4813783"/>
              <a:gd name="connsiteY11" fmla="*/ 787118 h 944545"/>
              <a:gd name="connsiteX12" fmla="*/ 4656356 w 4813783"/>
              <a:gd name="connsiteY12" fmla="*/ 944545 h 944545"/>
              <a:gd name="connsiteX13" fmla="*/ 3923673 w 4813783"/>
              <a:gd name="connsiteY13" fmla="*/ 944545 h 944545"/>
              <a:gd name="connsiteX14" fmla="*/ 3415937 w 4813783"/>
              <a:gd name="connsiteY14" fmla="*/ 944545 h 944545"/>
              <a:gd name="connsiteX15" fmla="*/ 2818222 w 4813783"/>
              <a:gd name="connsiteY15" fmla="*/ 944545 h 944545"/>
              <a:gd name="connsiteX16" fmla="*/ 2265497 w 4813783"/>
              <a:gd name="connsiteY16" fmla="*/ 944545 h 944545"/>
              <a:gd name="connsiteX17" fmla="*/ 1757760 w 4813783"/>
              <a:gd name="connsiteY17" fmla="*/ 944545 h 944545"/>
              <a:gd name="connsiteX18" fmla="*/ 1250024 w 4813783"/>
              <a:gd name="connsiteY18" fmla="*/ 944545 h 944545"/>
              <a:gd name="connsiteX19" fmla="*/ 157427 w 4813783"/>
              <a:gd name="connsiteY19" fmla="*/ 944545 h 944545"/>
              <a:gd name="connsiteX20" fmla="*/ 0 w 4813783"/>
              <a:gd name="connsiteY20" fmla="*/ 787118 h 944545"/>
              <a:gd name="connsiteX21" fmla="*/ 0 w 4813783"/>
              <a:gd name="connsiteY21" fmla="*/ 157427 h 94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3783" h="944545" extrusionOk="0">
                <a:moveTo>
                  <a:pt x="0" y="157427"/>
                </a:moveTo>
                <a:cubicBezTo>
                  <a:pt x="-1125" y="63937"/>
                  <a:pt x="69548" y="-3766"/>
                  <a:pt x="157427" y="0"/>
                </a:cubicBezTo>
                <a:cubicBezTo>
                  <a:pt x="300753" y="-20147"/>
                  <a:pt x="583493" y="23302"/>
                  <a:pt x="710153" y="0"/>
                </a:cubicBezTo>
                <a:cubicBezTo>
                  <a:pt x="836813" y="-23302"/>
                  <a:pt x="1049903" y="-12308"/>
                  <a:pt x="1307867" y="0"/>
                </a:cubicBezTo>
                <a:cubicBezTo>
                  <a:pt x="1565831" y="12308"/>
                  <a:pt x="1630179" y="3345"/>
                  <a:pt x="1905582" y="0"/>
                </a:cubicBezTo>
                <a:cubicBezTo>
                  <a:pt x="2180985" y="-3345"/>
                  <a:pt x="2244730" y="4442"/>
                  <a:pt x="2413319" y="0"/>
                </a:cubicBezTo>
                <a:cubicBezTo>
                  <a:pt x="2581908" y="-4442"/>
                  <a:pt x="2714638" y="-12003"/>
                  <a:pt x="2921055" y="0"/>
                </a:cubicBezTo>
                <a:cubicBezTo>
                  <a:pt x="3127472" y="12003"/>
                  <a:pt x="3231004" y="22321"/>
                  <a:pt x="3473780" y="0"/>
                </a:cubicBezTo>
                <a:cubicBezTo>
                  <a:pt x="3716557" y="-22321"/>
                  <a:pt x="3773049" y="27610"/>
                  <a:pt x="4026506" y="0"/>
                </a:cubicBezTo>
                <a:cubicBezTo>
                  <a:pt x="4279963" y="-27610"/>
                  <a:pt x="4455209" y="-14883"/>
                  <a:pt x="4656356" y="0"/>
                </a:cubicBezTo>
                <a:cubicBezTo>
                  <a:pt x="4745268" y="2196"/>
                  <a:pt x="4818810" y="72770"/>
                  <a:pt x="4813783" y="157427"/>
                </a:cubicBezTo>
                <a:cubicBezTo>
                  <a:pt x="4825182" y="299448"/>
                  <a:pt x="4824092" y="534218"/>
                  <a:pt x="4813783" y="787118"/>
                </a:cubicBezTo>
                <a:cubicBezTo>
                  <a:pt x="4802248" y="874889"/>
                  <a:pt x="4741076" y="943144"/>
                  <a:pt x="4656356" y="944545"/>
                </a:cubicBezTo>
                <a:cubicBezTo>
                  <a:pt x="4341375" y="952836"/>
                  <a:pt x="4270715" y="967755"/>
                  <a:pt x="3923673" y="944545"/>
                </a:cubicBezTo>
                <a:cubicBezTo>
                  <a:pt x="3576631" y="921335"/>
                  <a:pt x="3655845" y="934404"/>
                  <a:pt x="3415937" y="944545"/>
                </a:cubicBezTo>
                <a:cubicBezTo>
                  <a:pt x="3176029" y="954686"/>
                  <a:pt x="2948916" y="969754"/>
                  <a:pt x="2818222" y="944545"/>
                </a:cubicBezTo>
                <a:cubicBezTo>
                  <a:pt x="2687529" y="919336"/>
                  <a:pt x="2400702" y="944758"/>
                  <a:pt x="2265497" y="944545"/>
                </a:cubicBezTo>
                <a:cubicBezTo>
                  <a:pt x="2130292" y="944332"/>
                  <a:pt x="1906113" y="921034"/>
                  <a:pt x="1757760" y="944545"/>
                </a:cubicBezTo>
                <a:cubicBezTo>
                  <a:pt x="1609407" y="968056"/>
                  <a:pt x="1404827" y="952136"/>
                  <a:pt x="1250024" y="944545"/>
                </a:cubicBezTo>
                <a:cubicBezTo>
                  <a:pt x="1095221" y="936954"/>
                  <a:pt x="499991" y="923394"/>
                  <a:pt x="157427" y="944545"/>
                </a:cubicBezTo>
                <a:cubicBezTo>
                  <a:pt x="68969" y="935732"/>
                  <a:pt x="4262" y="877256"/>
                  <a:pt x="0" y="787118"/>
                </a:cubicBezTo>
                <a:cubicBezTo>
                  <a:pt x="12425" y="614413"/>
                  <a:pt x="17102" y="291664"/>
                  <a:pt x="0" y="157427"/>
                </a:cubicBezTo>
                <a:close/>
              </a:path>
            </a:pathLst>
          </a:custGeom>
          <a:noFill/>
          <a:ln w="60325">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cxnSp>
        <p:nvCxnSpPr>
          <p:cNvPr id="13" name="Connector: Elbow 12">
            <a:extLst>
              <a:ext uri="{FF2B5EF4-FFF2-40B4-BE49-F238E27FC236}">
                <a16:creationId xmlns:a16="http://schemas.microsoft.com/office/drawing/2014/main" id="{1110279A-CDB9-6148-3CAF-549E62514FC1}"/>
              </a:ext>
            </a:extLst>
          </p:cNvPr>
          <p:cNvCxnSpPr>
            <a:cxnSpLocks/>
            <a:stCxn id="7" idx="2"/>
            <a:endCxn id="10" idx="0"/>
          </p:cNvCxnSpPr>
          <p:nvPr/>
        </p:nvCxnSpPr>
        <p:spPr>
          <a:xfrm rot="16200000" flipH="1">
            <a:off x="2706359" y="4513070"/>
            <a:ext cx="457032" cy="695471"/>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10" name="Rectangle: Rounded Corners 9">
            <a:extLst>
              <a:ext uri="{FF2B5EF4-FFF2-40B4-BE49-F238E27FC236}">
                <a16:creationId xmlns:a16="http://schemas.microsoft.com/office/drawing/2014/main" id="{3A6B4407-1E0D-84BD-C89E-655415FD27C4}"/>
              </a:ext>
            </a:extLst>
          </p:cNvPr>
          <p:cNvSpPr/>
          <p:nvPr/>
        </p:nvSpPr>
        <p:spPr>
          <a:xfrm>
            <a:off x="867807" y="5089322"/>
            <a:ext cx="4829607" cy="1095026"/>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Read instructions, download and fill the </a:t>
            </a:r>
          </a:p>
          <a:p>
            <a:pPr algn="ctr"/>
            <a:r>
              <a:rPr lang="en-GB" sz="1400" dirty="0">
                <a:solidFill>
                  <a:schemeClr val="tx1"/>
                </a:solidFill>
                <a:latin typeface="Lato"/>
                <a:ea typeface="Lato"/>
                <a:cs typeface="Lato"/>
              </a:rPr>
              <a:t>Financial Offer Form</a:t>
            </a:r>
          </a:p>
          <a:p>
            <a:pPr algn="ctr"/>
            <a:endParaRPr lang="en-GB" sz="1400" dirty="0">
              <a:solidFill>
                <a:schemeClr val="tx1"/>
              </a:solidFill>
              <a:latin typeface="Lato"/>
              <a:ea typeface="Lato"/>
              <a:cs typeface="Lato"/>
            </a:endParaRPr>
          </a:p>
          <a:p>
            <a:pPr algn="ctr"/>
            <a:r>
              <a:rPr lang="en-PH" sz="1400" b="1" dirty="0">
                <a:solidFill>
                  <a:schemeClr val="tx1"/>
                </a:solidFill>
                <a:latin typeface="proxima_nova"/>
                <a:ea typeface="Lato"/>
                <a:cs typeface="Lato"/>
              </a:rPr>
              <a:t>IMPORTANT: </a:t>
            </a:r>
            <a:r>
              <a:rPr lang="en-PH" sz="1400" dirty="0">
                <a:solidFill>
                  <a:schemeClr val="tx1"/>
                </a:solidFill>
                <a:latin typeface="proxima_nova"/>
                <a:ea typeface="Lato"/>
                <a:cs typeface="Lato"/>
              </a:rPr>
              <a:t>Take note of any instructions on what should prevail (financial offer form or information under Lines)</a:t>
            </a:r>
            <a:endParaRPr lang="en-GB" sz="1400" dirty="0">
              <a:solidFill>
                <a:schemeClr val="tx1"/>
              </a:solidFill>
              <a:latin typeface="Lato"/>
              <a:ea typeface="Lato"/>
              <a:cs typeface="Lato"/>
            </a:endParaRPr>
          </a:p>
        </p:txBody>
      </p:sp>
      <p:sp>
        <p:nvSpPr>
          <p:cNvPr id="6" name="Rectangle: Rounded Corners 5">
            <a:extLst>
              <a:ext uri="{FF2B5EF4-FFF2-40B4-BE49-F238E27FC236}">
                <a16:creationId xmlns:a16="http://schemas.microsoft.com/office/drawing/2014/main" id="{4CF7619C-C7B9-792F-8F15-C8B76A99DED6}"/>
              </a:ext>
            </a:extLst>
          </p:cNvPr>
          <p:cNvSpPr/>
          <p:nvPr/>
        </p:nvSpPr>
        <p:spPr>
          <a:xfrm>
            <a:off x="8900858" y="1464516"/>
            <a:ext cx="2394255" cy="786315"/>
          </a:xfrm>
          <a:custGeom>
            <a:avLst/>
            <a:gdLst>
              <a:gd name="connsiteX0" fmla="*/ 0 w 2394255"/>
              <a:gd name="connsiteY0" fmla="*/ 131055 h 786315"/>
              <a:gd name="connsiteX1" fmla="*/ 131055 w 2394255"/>
              <a:gd name="connsiteY1" fmla="*/ 0 h 786315"/>
              <a:gd name="connsiteX2" fmla="*/ 621448 w 2394255"/>
              <a:gd name="connsiteY2" fmla="*/ 0 h 786315"/>
              <a:gd name="connsiteX3" fmla="*/ 1133163 w 2394255"/>
              <a:gd name="connsiteY3" fmla="*/ 0 h 786315"/>
              <a:gd name="connsiteX4" fmla="*/ 1644878 w 2394255"/>
              <a:gd name="connsiteY4" fmla="*/ 0 h 786315"/>
              <a:gd name="connsiteX5" fmla="*/ 2263200 w 2394255"/>
              <a:gd name="connsiteY5" fmla="*/ 0 h 786315"/>
              <a:gd name="connsiteX6" fmla="*/ 2394255 w 2394255"/>
              <a:gd name="connsiteY6" fmla="*/ 131055 h 786315"/>
              <a:gd name="connsiteX7" fmla="*/ 2394255 w 2394255"/>
              <a:gd name="connsiteY7" fmla="*/ 655260 h 786315"/>
              <a:gd name="connsiteX8" fmla="*/ 2263200 w 2394255"/>
              <a:gd name="connsiteY8" fmla="*/ 786315 h 786315"/>
              <a:gd name="connsiteX9" fmla="*/ 1708842 w 2394255"/>
              <a:gd name="connsiteY9" fmla="*/ 786315 h 786315"/>
              <a:gd name="connsiteX10" fmla="*/ 1197128 w 2394255"/>
              <a:gd name="connsiteY10" fmla="*/ 786315 h 786315"/>
              <a:gd name="connsiteX11" fmla="*/ 685413 w 2394255"/>
              <a:gd name="connsiteY11" fmla="*/ 786315 h 786315"/>
              <a:gd name="connsiteX12" fmla="*/ 131055 w 2394255"/>
              <a:gd name="connsiteY12" fmla="*/ 786315 h 786315"/>
              <a:gd name="connsiteX13" fmla="*/ 0 w 2394255"/>
              <a:gd name="connsiteY13" fmla="*/ 655260 h 786315"/>
              <a:gd name="connsiteX14" fmla="*/ 0 w 2394255"/>
              <a:gd name="connsiteY14" fmla="*/ 131055 h 78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4255" h="786315" extrusionOk="0">
                <a:moveTo>
                  <a:pt x="0" y="131055"/>
                </a:moveTo>
                <a:cubicBezTo>
                  <a:pt x="-1639" y="49139"/>
                  <a:pt x="56490" y="-8810"/>
                  <a:pt x="131055" y="0"/>
                </a:cubicBezTo>
                <a:cubicBezTo>
                  <a:pt x="282333" y="-20253"/>
                  <a:pt x="455022" y="14653"/>
                  <a:pt x="621448" y="0"/>
                </a:cubicBezTo>
                <a:cubicBezTo>
                  <a:pt x="787874" y="-14653"/>
                  <a:pt x="1025371" y="13224"/>
                  <a:pt x="1133163" y="0"/>
                </a:cubicBezTo>
                <a:cubicBezTo>
                  <a:pt x="1240955" y="-13224"/>
                  <a:pt x="1419199" y="-21323"/>
                  <a:pt x="1644878" y="0"/>
                </a:cubicBezTo>
                <a:cubicBezTo>
                  <a:pt x="1870557" y="21323"/>
                  <a:pt x="1965092" y="18526"/>
                  <a:pt x="2263200" y="0"/>
                </a:cubicBezTo>
                <a:cubicBezTo>
                  <a:pt x="2341639" y="6925"/>
                  <a:pt x="2385220" y="47559"/>
                  <a:pt x="2394255" y="131055"/>
                </a:cubicBezTo>
                <a:cubicBezTo>
                  <a:pt x="2408994" y="285288"/>
                  <a:pt x="2405841" y="492325"/>
                  <a:pt x="2394255" y="655260"/>
                </a:cubicBezTo>
                <a:cubicBezTo>
                  <a:pt x="2392792" y="728726"/>
                  <a:pt x="2335520" y="782577"/>
                  <a:pt x="2263200" y="786315"/>
                </a:cubicBezTo>
                <a:cubicBezTo>
                  <a:pt x="2052707" y="803135"/>
                  <a:pt x="1868299" y="761064"/>
                  <a:pt x="1708842" y="786315"/>
                </a:cubicBezTo>
                <a:cubicBezTo>
                  <a:pt x="1549385" y="811566"/>
                  <a:pt x="1384544" y="809570"/>
                  <a:pt x="1197128" y="786315"/>
                </a:cubicBezTo>
                <a:cubicBezTo>
                  <a:pt x="1009712" y="763060"/>
                  <a:pt x="881579" y="772015"/>
                  <a:pt x="685413" y="786315"/>
                </a:cubicBezTo>
                <a:cubicBezTo>
                  <a:pt x="489247" y="800615"/>
                  <a:pt x="315006" y="781086"/>
                  <a:pt x="131055" y="786315"/>
                </a:cubicBezTo>
                <a:cubicBezTo>
                  <a:pt x="67300" y="778451"/>
                  <a:pt x="-8836" y="736038"/>
                  <a:pt x="0" y="655260"/>
                </a:cubicBezTo>
                <a:cubicBezTo>
                  <a:pt x="-2600" y="425161"/>
                  <a:pt x="17972" y="243582"/>
                  <a:pt x="0" y="131055"/>
                </a:cubicBezTo>
                <a:close/>
              </a:path>
            </a:pathLst>
          </a:custGeom>
          <a:noFill/>
          <a:ln w="5715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cxnSp>
        <p:nvCxnSpPr>
          <p:cNvPr id="12" name="Connector: Elbow 11">
            <a:extLst>
              <a:ext uri="{FF2B5EF4-FFF2-40B4-BE49-F238E27FC236}">
                <a16:creationId xmlns:a16="http://schemas.microsoft.com/office/drawing/2014/main" id="{944C6BA1-71D5-2F30-1539-C8345708EA82}"/>
              </a:ext>
            </a:extLst>
          </p:cNvPr>
          <p:cNvCxnSpPr>
            <a:cxnSpLocks/>
            <a:stCxn id="6" idx="2"/>
            <a:endCxn id="11" idx="0"/>
          </p:cNvCxnSpPr>
          <p:nvPr/>
        </p:nvCxnSpPr>
        <p:spPr>
          <a:xfrm rot="16200000" flipH="1">
            <a:off x="9625700" y="2723116"/>
            <a:ext cx="1129778" cy="185207"/>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Rectangle: Rounded Corners 10">
            <a:extLst>
              <a:ext uri="{FF2B5EF4-FFF2-40B4-BE49-F238E27FC236}">
                <a16:creationId xmlns:a16="http://schemas.microsoft.com/office/drawing/2014/main" id="{9859F40A-5ABB-58EF-0CA9-5DE06D35DF47}"/>
              </a:ext>
            </a:extLst>
          </p:cNvPr>
          <p:cNvSpPr/>
          <p:nvPr/>
        </p:nvSpPr>
        <p:spPr>
          <a:xfrm>
            <a:off x="8900858" y="3380609"/>
            <a:ext cx="2764670" cy="1080859"/>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Navigate between sections of the questionnaire. Usually, the last one will be dedicated to the financial offer</a:t>
            </a:r>
          </a:p>
        </p:txBody>
      </p:sp>
      <p:pic>
        <p:nvPicPr>
          <p:cNvPr id="17" name="Graphic 16" descr="A lightbulb">
            <a:extLst>
              <a:ext uri="{FF2B5EF4-FFF2-40B4-BE49-F238E27FC236}">
                <a16:creationId xmlns:a16="http://schemas.microsoft.com/office/drawing/2014/main" id="{46983DC3-C83B-9491-4616-7C084F5D89C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7808" y="5636835"/>
            <a:ext cx="383039" cy="388733"/>
          </a:xfrm>
          <a:prstGeom prst="rect">
            <a:avLst/>
          </a:prstGeom>
        </p:spPr>
      </p:pic>
    </p:spTree>
    <p:extLst>
      <p:ext uri="{BB962C8B-B14F-4D97-AF65-F5344CB8AC3E}">
        <p14:creationId xmlns:p14="http://schemas.microsoft.com/office/powerpoint/2010/main" val="1428601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6"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Enter Response Price</a:t>
            </a:r>
          </a:p>
          <a:p>
            <a:r>
              <a:rPr lang="en-GB" sz="2500" dirty="0">
                <a:latin typeface="Proxima Nova Extrabold" panose="02000506030000020004"/>
              </a:rPr>
              <a:t>   </a:t>
            </a:r>
            <a:endParaRPr lang="en-GB" sz="1500" dirty="0">
              <a:latin typeface="Proxima Nova Extrabold" panose="02000506030000020004"/>
            </a:endParaRPr>
          </a:p>
        </p:txBody>
      </p:sp>
      <p:sp>
        <p:nvSpPr>
          <p:cNvPr id="11" name="Rectangle: Rounded Corners 10">
            <a:extLst>
              <a:ext uri="{FF2B5EF4-FFF2-40B4-BE49-F238E27FC236}">
                <a16:creationId xmlns:a16="http://schemas.microsoft.com/office/drawing/2014/main" id="{9859F40A-5ABB-58EF-0CA9-5DE06D35DF47}"/>
              </a:ext>
            </a:extLst>
          </p:cNvPr>
          <p:cNvSpPr/>
          <p:nvPr/>
        </p:nvSpPr>
        <p:spPr>
          <a:xfrm>
            <a:off x="7196399" y="5044300"/>
            <a:ext cx="2764670" cy="639549"/>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Enter line price:</a:t>
            </a:r>
          </a:p>
          <a:p>
            <a:r>
              <a:rPr lang="en-GB" sz="1400" dirty="0">
                <a:solidFill>
                  <a:schemeClr val="tx1"/>
                </a:solidFill>
                <a:latin typeface="Lato"/>
                <a:ea typeface="Lato"/>
                <a:cs typeface="Lato"/>
              </a:rPr>
              <a:t>-Services: Contract price</a:t>
            </a:r>
          </a:p>
          <a:p>
            <a:r>
              <a:rPr lang="en-GB" sz="1400" dirty="0">
                <a:solidFill>
                  <a:schemeClr val="tx1"/>
                </a:solidFill>
                <a:latin typeface="Lato"/>
                <a:ea typeface="Lato"/>
                <a:cs typeface="Lato"/>
              </a:rPr>
              <a:t>-Goods: Unit price</a:t>
            </a:r>
          </a:p>
        </p:txBody>
      </p:sp>
      <p:pic>
        <p:nvPicPr>
          <p:cNvPr id="4" name="Picture 3">
            <a:extLst>
              <a:ext uri="{FF2B5EF4-FFF2-40B4-BE49-F238E27FC236}">
                <a16:creationId xmlns:a16="http://schemas.microsoft.com/office/drawing/2014/main" id="{E749DCA0-AF79-75A8-91AE-6EE992A65A4C}"/>
              </a:ext>
            </a:extLst>
          </p:cNvPr>
          <p:cNvPicPr>
            <a:picLocks noChangeAspect="1"/>
          </p:cNvPicPr>
          <p:nvPr/>
        </p:nvPicPr>
        <p:blipFill rotWithShape="1">
          <a:blip r:embed="rId3"/>
          <a:srcRect b="11168"/>
          <a:stretch/>
        </p:blipFill>
        <p:spPr>
          <a:xfrm>
            <a:off x="257694" y="1704321"/>
            <a:ext cx="11821512" cy="2576277"/>
          </a:xfrm>
          <a:prstGeom prst="rect">
            <a:avLst/>
          </a:prstGeom>
        </p:spPr>
      </p:pic>
      <p:sp>
        <p:nvSpPr>
          <p:cNvPr id="12" name="Rectangle: Rounded Corners 11">
            <a:extLst>
              <a:ext uri="{FF2B5EF4-FFF2-40B4-BE49-F238E27FC236}">
                <a16:creationId xmlns:a16="http://schemas.microsoft.com/office/drawing/2014/main" id="{AABD137A-54B2-D799-3D7A-48AC5630D80D}"/>
              </a:ext>
            </a:extLst>
          </p:cNvPr>
          <p:cNvSpPr/>
          <p:nvPr/>
        </p:nvSpPr>
        <p:spPr>
          <a:xfrm>
            <a:off x="8864025" y="2830346"/>
            <a:ext cx="1537855" cy="357326"/>
          </a:xfrm>
          <a:custGeom>
            <a:avLst/>
            <a:gdLst>
              <a:gd name="connsiteX0" fmla="*/ 0 w 1537855"/>
              <a:gd name="connsiteY0" fmla="*/ 59556 h 357326"/>
              <a:gd name="connsiteX1" fmla="*/ 59556 w 1537855"/>
              <a:gd name="connsiteY1" fmla="*/ 0 h 357326"/>
              <a:gd name="connsiteX2" fmla="*/ 504095 w 1537855"/>
              <a:gd name="connsiteY2" fmla="*/ 0 h 357326"/>
              <a:gd name="connsiteX3" fmla="*/ 962822 w 1537855"/>
              <a:gd name="connsiteY3" fmla="*/ 0 h 357326"/>
              <a:gd name="connsiteX4" fmla="*/ 1478299 w 1537855"/>
              <a:gd name="connsiteY4" fmla="*/ 0 h 357326"/>
              <a:gd name="connsiteX5" fmla="*/ 1537855 w 1537855"/>
              <a:gd name="connsiteY5" fmla="*/ 59556 h 357326"/>
              <a:gd name="connsiteX6" fmla="*/ 1537855 w 1537855"/>
              <a:gd name="connsiteY6" fmla="*/ 297770 h 357326"/>
              <a:gd name="connsiteX7" fmla="*/ 1478299 w 1537855"/>
              <a:gd name="connsiteY7" fmla="*/ 357326 h 357326"/>
              <a:gd name="connsiteX8" fmla="*/ 1047947 w 1537855"/>
              <a:gd name="connsiteY8" fmla="*/ 357326 h 357326"/>
              <a:gd name="connsiteX9" fmla="*/ 560845 w 1537855"/>
              <a:gd name="connsiteY9" fmla="*/ 357326 h 357326"/>
              <a:gd name="connsiteX10" fmla="*/ 59556 w 1537855"/>
              <a:gd name="connsiteY10" fmla="*/ 357326 h 357326"/>
              <a:gd name="connsiteX11" fmla="*/ 0 w 1537855"/>
              <a:gd name="connsiteY11" fmla="*/ 297770 h 357326"/>
              <a:gd name="connsiteX12" fmla="*/ 0 w 1537855"/>
              <a:gd name="connsiteY12" fmla="*/ 59556 h 35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7855" h="357326" extrusionOk="0">
                <a:moveTo>
                  <a:pt x="0" y="59556"/>
                </a:moveTo>
                <a:cubicBezTo>
                  <a:pt x="-902" y="21418"/>
                  <a:pt x="26109" y="-2238"/>
                  <a:pt x="59556" y="0"/>
                </a:cubicBezTo>
                <a:cubicBezTo>
                  <a:pt x="278354" y="8020"/>
                  <a:pt x="305009" y="7274"/>
                  <a:pt x="504095" y="0"/>
                </a:cubicBezTo>
                <a:cubicBezTo>
                  <a:pt x="703181" y="-7274"/>
                  <a:pt x="833632" y="6002"/>
                  <a:pt x="962822" y="0"/>
                </a:cubicBezTo>
                <a:cubicBezTo>
                  <a:pt x="1092012" y="-6002"/>
                  <a:pt x="1288952" y="-360"/>
                  <a:pt x="1478299" y="0"/>
                </a:cubicBezTo>
                <a:cubicBezTo>
                  <a:pt x="1510308" y="4731"/>
                  <a:pt x="1537164" y="25316"/>
                  <a:pt x="1537855" y="59556"/>
                </a:cubicBezTo>
                <a:cubicBezTo>
                  <a:pt x="1536261" y="119056"/>
                  <a:pt x="1528724" y="199871"/>
                  <a:pt x="1537855" y="297770"/>
                </a:cubicBezTo>
                <a:cubicBezTo>
                  <a:pt x="1539342" y="326582"/>
                  <a:pt x="1513599" y="358629"/>
                  <a:pt x="1478299" y="357326"/>
                </a:cubicBezTo>
                <a:cubicBezTo>
                  <a:pt x="1383133" y="374235"/>
                  <a:pt x="1177630" y="339578"/>
                  <a:pt x="1047947" y="357326"/>
                </a:cubicBezTo>
                <a:cubicBezTo>
                  <a:pt x="918264" y="375074"/>
                  <a:pt x="766505" y="365888"/>
                  <a:pt x="560845" y="357326"/>
                </a:cubicBezTo>
                <a:cubicBezTo>
                  <a:pt x="355185" y="348764"/>
                  <a:pt x="202683" y="362650"/>
                  <a:pt x="59556" y="357326"/>
                </a:cubicBezTo>
                <a:cubicBezTo>
                  <a:pt x="21120" y="357723"/>
                  <a:pt x="-3659" y="328359"/>
                  <a:pt x="0" y="297770"/>
                </a:cubicBezTo>
                <a:cubicBezTo>
                  <a:pt x="-4590" y="180845"/>
                  <a:pt x="-3051" y="128234"/>
                  <a:pt x="0" y="59556"/>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pic>
        <p:nvPicPr>
          <p:cNvPr id="14" name="Picture 13">
            <a:extLst>
              <a:ext uri="{FF2B5EF4-FFF2-40B4-BE49-F238E27FC236}">
                <a16:creationId xmlns:a16="http://schemas.microsoft.com/office/drawing/2014/main" id="{1A2B2C57-A489-B491-2163-32A48E696518}"/>
              </a:ext>
            </a:extLst>
          </p:cNvPr>
          <p:cNvPicPr>
            <a:picLocks noChangeAspect="1"/>
          </p:cNvPicPr>
          <p:nvPr/>
        </p:nvPicPr>
        <p:blipFill>
          <a:blip r:embed="rId4"/>
          <a:stretch>
            <a:fillRect/>
          </a:stretch>
        </p:blipFill>
        <p:spPr>
          <a:xfrm>
            <a:off x="3719538" y="806644"/>
            <a:ext cx="4593838" cy="735014"/>
          </a:xfrm>
          <a:prstGeom prst="rect">
            <a:avLst/>
          </a:prstGeom>
        </p:spPr>
      </p:pic>
      <p:sp>
        <p:nvSpPr>
          <p:cNvPr id="16" name="Rectangle: Rounded Corners 15">
            <a:extLst>
              <a:ext uri="{FF2B5EF4-FFF2-40B4-BE49-F238E27FC236}">
                <a16:creationId xmlns:a16="http://schemas.microsoft.com/office/drawing/2014/main" id="{539CEF57-168C-1E36-6A39-9A7F7C70F675}"/>
              </a:ext>
            </a:extLst>
          </p:cNvPr>
          <p:cNvSpPr/>
          <p:nvPr/>
        </p:nvSpPr>
        <p:spPr>
          <a:xfrm>
            <a:off x="6292734" y="849926"/>
            <a:ext cx="787608" cy="648450"/>
          </a:xfrm>
          <a:prstGeom prst="roundRect">
            <a:avLst/>
          </a:prstGeom>
          <a:noFill/>
          <a:ln w="57150">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cxnSp>
        <p:nvCxnSpPr>
          <p:cNvPr id="19" name="Connector: Elbow 18">
            <a:extLst>
              <a:ext uri="{FF2B5EF4-FFF2-40B4-BE49-F238E27FC236}">
                <a16:creationId xmlns:a16="http://schemas.microsoft.com/office/drawing/2014/main" id="{2D653C1D-8B5F-0CB2-9DB2-4E6335AEDA88}"/>
              </a:ext>
            </a:extLst>
          </p:cNvPr>
          <p:cNvCxnSpPr>
            <a:stCxn id="12" idx="2"/>
            <a:endCxn id="11" idx="0"/>
          </p:cNvCxnSpPr>
          <p:nvPr/>
        </p:nvCxnSpPr>
        <p:spPr>
          <a:xfrm rot="5400000">
            <a:off x="8177530" y="3588877"/>
            <a:ext cx="1856628" cy="1054219"/>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582773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Review Response</a:t>
            </a:r>
          </a:p>
          <a:p>
            <a:r>
              <a:rPr lang="en-GB" sz="2500" dirty="0">
                <a:latin typeface="Proxima Nova Extrabold" panose="02000506030000020004"/>
              </a:rPr>
              <a:t>   </a:t>
            </a:r>
            <a:endParaRPr lang="en-GB" sz="1500" dirty="0">
              <a:latin typeface="Proxima Nova Extrabold" panose="02000506030000020004"/>
            </a:endParaRPr>
          </a:p>
        </p:txBody>
      </p:sp>
      <p:sp>
        <p:nvSpPr>
          <p:cNvPr id="18" name="Title 3">
            <a:extLst>
              <a:ext uri="{FF2B5EF4-FFF2-40B4-BE49-F238E27FC236}">
                <a16:creationId xmlns:a16="http://schemas.microsoft.com/office/drawing/2014/main" id="{CED9A8AD-D43C-BE83-5AF0-A9B520084CF2}"/>
              </a:ext>
            </a:extLst>
          </p:cNvPr>
          <p:cNvSpPr txBox="1">
            <a:spLocks/>
          </p:cNvSpPr>
          <p:nvPr/>
        </p:nvSpPr>
        <p:spPr>
          <a:xfrm>
            <a:off x="7757084" y="5481297"/>
            <a:ext cx="1838902"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endParaRPr lang="en-GB" sz="1700" b="0">
              <a:solidFill>
                <a:schemeClr val="tx1"/>
              </a:solidFill>
              <a:latin typeface="Lato"/>
              <a:ea typeface="Lato"/>
              <a:cs typeface="Lato"/>
            </a:endParaRPr>
          </a:p>
        </p:txBody>
      </p:sp>
      <p:pic>
        <p:nvPicPr>
          <p:cNvPr id="5" name="Picture 4">
            <a:extLst>
              <a:ext uri="{FF2B5EF4-FFF2-40B4-BE49-F238E27FC236}">
                <a16:creationId xmlns:a16="http://schemas.microsoft.com/office/drawing/2014/main" id="{2926E990-EFF2-557B-2E26-082A3D77908E}"/>
              </a:ext>
            </a:extLst>
          </p:cNvPr>
          <p:cNvPicPr>
            <a:picLocks noChangeAspect="1"/>
          </p:cNvPicPr>
          <p:nvPr/>
        </p:nvPicPr>
        <p:blipFill rotWithShape="1">
          <a:blip r:embed="rId3"/>
          <a:srcRect r="12672"/>
          <a:stretch/>
        </p:blipFill>
        <p:spPr>
          <a:xfrm>
            <a:off x="119094" y="855783"/>
            <a:ext cx="8010754" cy="2605631"/>
          </a:xfrm>
          <a:prstGeom prst="rect">
            <a:avLst/>
          </a:prstGeom>
        </p:spPr>
      </p:pic>
      <p:sp>
        <p:nvSpPr>
          <p:cNvPr id="8" name="Rectangle: Rounded Corners 7">
            <a:extLst>
              <a:ext uri="{FF2B5EF4-FFF2-40B4-BE49-F238E27FC236}">
                <a16:creationId xmlns:a16="http://schemas.microsoft.com/office/drawing/2014/main" id="{7DE61D96-1041-9E55-835B-9AC1D29279CB}"/>
              </a:ext>
            </a:extLst>
          </p:cNvPr>
          <p:cNvSpPr/>
          <p:nvPr/>
        </p:nvSpPr>
        <p:spPr>
          <a:xfrm>
            <a:off x="5522422" y="855783"/>
            <a:ext cx="787608" cy="648450"/>
          </a:xfrm>
          <a:prstGeom prst="roundRect">
            <a:avLst/>
          </a:prstGeom>
          <a:noFill/>
          <a:ln w="57150">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pic>
        <p:nvPicPr>
          <p:cNvPr id="10" name="Picture 9">
            <a:extLst>
              <a:ext uri="{FF2B5EF4-FFF2-40B4-BE49-F238E27FC236}">
                <a16:creationId xmlns:a16="http://schemas.microsoft.com/office/drawing/2014/main" id="{27F89B9B-089A-1C87-14A1-9E885E83045D}"/>
              </a:ext>
            </a:extLst>
          </p:cNvPr>
          <p:cNvPicPr>
            <a:picLocks noChangeAspect="1"/>
          </p:cNvPicPr>
          <p:nvPr/>
        </p:nvPicPr>
        <p:blipFill rotWithShape="1">
          <a:blip r:embed="rId4"/>
          <a:srcRect l="76215"/>
          <a:stretch/>
        </p:blipFill>
        <p:spPr>
          <a:xfrm>
            <a:off x="8129848" y="855783"/>
            <a:ext cx="2229921" cy="3466539"/>
          </a:xfrm>
          <a:prstGeom prst="rect">
            <a:avLst/>
          </a:prstGeom>
        </p:spPr>
      </p:pic>
      <p:sp>
        <p:nvSpPr>
          <p:cNvPr id="13" name="Rectangle: Rounded Corners 12">
            <a:extLst>
              <a:ext uri="{FF2B5EF4-FFF2-40B4-BE49-F238E27FC236}">
                <a16:creationId xmlns:a16="http://schemas.microsoft.com/office/drawing/2014/main" id="{2F1A85C8-4506-C4CA-C449-FF39EC21347A}"/>
              </a:ext>
            </a:extLst>
          </p:cNvPr>
          <p:cNvSpPr/>
          <p:nvPr/>
        </p:nvSpPr>
        <p:spPr>
          <a:xfrm>
            <a:off x="8336916" y="2221537"/>
            <a:ext cx="1537855" cy="326587"/>
          </a:xfrm>
          <a:custGeom>
            <a:avLst/>
            <a:gdLst>
              <a:gd name="connsiteX0" fmla="*/ 0 w 1537855"/>
              <a:gd name="connsiteY0" fmla="*/ 54432 h 326587"/>
              <a:gd name="connsiteX1" fmla="*/ 54432 w 1537855"/>
              <a:gd name="connsiteY1" fmla="*/ 0 h 326587"/>
              <a:gd name="connsiteX2" fmla="*/ 502183 w 1537855"/>
              <a:gd name="connsiteY2" fmla="*/ 0 h 326587"/>
              <a:gd name="connsiteX3" fmla="*/ 964223 w 1537855"/>
              <a:gd name="connsiteY3" fmla="*/ 0 h 326587"/>
              <a:gd name="connsiteX4" fmla="*/ 1483423 w 1537855"/>
              <a:gd name="connsiteY4" fmla="*/ 0 h 326587"/>
              <a:gd name="connsiteX5" fmla="*/ 1537855 w 1537855"/>
              <a:gd name="connsiteY5" fmla="*/ 54432 h 326587"/>
              <a:gd name="connsiteX6" fmla="*/ 1537855 w 1537855"/>
              <a:gd name="connsiteY6" fmla="*/ 272155 h 326587"/>
              <a:gd name="connsiteX7" fmla="*/ 1483423 w 1537855"/>
              <a:gd name="connsiteY7" fmla="*/ 326587 h 326587"/>
              <a:gd name="connsiteX8" fmla="*/ 1049962 w 1537855"/>
              <a:gd name="connsiteY8" fmla="*/ 326587 h 326587"/>
              <a:gd name="connsiteX9" fmla="*/ 559342 w 1537855"/>
              <a:gd name="connsiteY9" fmla="*/ 326587 h 326587"/>
              <a:gd name="connsiteX10" fmla="*/ 54432 w 1537855"/>
              <a:gd name="connsiteY10" fmla="*/ 326587 h 326587"/>
              <a:gd name="connsiteX11" fmla="*/ 0 w 1537855"/>
              <a:gd name="connsiteY11" fmla="*/ 272155 h 326587"/>
              <a:gd name="connsiteX12" fmla="*/ 0 w 1537855"/>
              <a:gd name="connsiteY12" fmla="*/ 54432 h 326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7855" h="326587" extrusionOk="0">
                <a:moveTo>
                  <a:pt x="0" y="54432"/>
                </a:moveTo>
                <a:cubicBezTo>
                  <a:pt x="-330" y="22449"/>
                  <a:pt x="22652" y="-6927"/>
                  <a:pt x="54432" y="0"/>
                </a:cubicBezTo>
                <a:cubicBezTo>
                  <a:pt x="156588" y="-16463"/>
                  <a:pt x="317116" y="-22059"/>
                  <a:pt x="502183" y="0"/>
                </a:cubicBezTo>
                <a:cubicBezTo>
                  <a:pt x="687250" y="22059"/>
                  <a:pt x="867970" y="6507"/>
                  <a:pt x="964223" y="0"/>
                </a:cubicBezTo>
                <a:cubicBezTo>
                  <a:pt x="1060476" y="-6507"/>
                  <a:pt x="1329304" y="17619"/>
                  <a:pt x="1483423" y="0"/>
                </a:cubicBezTo>
                <a:cubicBezTo>
                  <a:pt x="1513306" y="960"/>
                  <a:pt x="1536019" y="20788"/>
                  <a:pt x="1537855" y="54432"/>
                </a:cubicBezTo>
                <a:cubicBezTo>
                  <a:pt x="1538461" y="110299"/>
                  <a:pt x="1530570" y="190664"/>
                  <a:pt x="1537855" y="272155"/>
                </a:cubicBezTo>
                <a:cubicBezTo>
                  <a:pt x="1538797" y="299632"/>
                  <a:pt x="1514883" y="327343"/>
                  <a:pt x="1483423" y="326587"/>
                </a:cubicBezTo>
                <a:cubicBezTo>
                  <a:pt x="1353132" y="326490"/>
                  <a:pt x="1141003" y="308610"/>
                  <a:pt x="1049962" y="326587"/>
                </a:cubicBezTo>
                <a:cubicBezTo>
                  <a:pt x="958921" y="344564"/>
                  <a:pt x="728739" y="337692"/>
                  <a:pt x="559342" y="326587"/>
                </a:cubicBezTo>
                <a:cubicBezTo>
                  <a:pt x="389945" y="315482"/>
                  <a:pt x="175592" y="341361"/>
                  <a:pt x="54432" y="326587"/>
                </a:cubicBezTo>
                <a:cubicBezTo>
                  <a:pt x="20909" y="326835"/>
                  <a:pt x="-3966" y="299720"/>
                  <a:pt x="0" y="272155"/>
                </a:cubicBezTo>
                <a:cubicBezTo>
                  <a:pt x="5115" y="170410"/>
                  <a:pt x="753" y="103436"/>
                  <a:pt x="0" y="54432"/>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5" name="Rectangle: Rounded Corners 14">
            <a:extLst>
              <a:ext uri="{FF2B5EF4-FFF2-40B4-BE49-F238E27FC236}">
                <a16:creationId xmlns:a16="http://schemas.microsoft.com/office/drawing/2014/main" id="{9BDDCC95-116D-2191-D1BC-F269A228CD69}"/>
              </a:ext>
            </a:extLst>
          </p:cNvPr>
          <p:cNvSpPr/>
          <p:nvPr/>
        </p:nvSpPr>
        <p:spPr>
          <a:xfrm>
            <a:off x="8370166" y="2589052"/>
            <a:ext cx="945630" cy="326587"/>
          </a:xfrm>
          <a:custGeom>
            <a:avLst/>
            <a:gdLst>
              <a:gd name="connsiteX0" fmla="*/ 0 w 945630"/>
              <a:gd name="connsiteY0" fmla="*/ 54432 h 326587"/>
              <a:gd name="connsiteX1" fmla="*/ 54432 w 945630"/>
              <a:gd name="connsiteY1" fmla="*/ 0 h 326587"/>
              <a:gd name="connsiteX2" fmla="*/ 456080 w 945630"/>
              <a:gd name="connsiteY2" fmla="*/ 0 h 326587"/>
              <a:gd name="connsiteX3" fmla="*/ 891198 w 945630"/>
              <a:gd name="connsiteY3" fmla="*/ 0 h 326587"/>
              <a:gd name="connsiteX4" fmla="*/ 945630 w 945630"/>
              <a:gd name="connsiteY4" fmla="*/ 54432 h 326587"/>
              <a:gd name="connsiteX5" fmla="*/ 945630 w 945630"/>
              <a:gd name="connsiteY5" fmla="*/ 272155 h 326587"/>
              <a:gd name="connsiteX6" fmla="*/ 891198 w 945630"/>
              <a:gd name="connsiteY6" fmla="*/ 326587 h 326587"/>
              <a:gd name="connsiteX7" fmla="*/ 489550 w 945630"/>
              <a:gd name="connsiteY7" fmla="*/ 326587 h 326587"/>
              <a:gd name="connsiteX8" fmla="*/ 54432 w 945630"/>
              <a:gd name="connsiteY8" fmla="*/ 326587 h 326587"/>
              <a:gd name="connsiteX9" fmla="*/ 0 w 945630"/>
              <a:gd name="connsiteY9" fmla="*/ 272155 h 326587"/>
              <a:gd name="connsiteX10" fmla="*/ 0 w 945630"/>
              <a:gd name="connsiteY10" fmla="*/ 54432 h 326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5630" h="326587" extrusionOk="0">
                <a:moveTo>
                  <a:pt x="0" y="54432"/>
                </a:moveTo>
                <a:cubicBezTo>
                  <a:pt x="-330" y="22449"/>
                  <a:pt x="22652" y="-6927"/>
                  <a:pt x="54432" y="0"/>
                </a:cubicBezTo>
                <a:cubicBezTo>
                  <a:pt x="231527" y="-10378"/>
                  <a:pt x="339892" y="-15836"/>
                  <a:pt x="456080" y="0"/>
                </a:cubicBezTo>
                <a:cubicBezTo>
                  <a:pt x="572268" y="15836"/>
                  <a:pt x="792547" y="17684"/>
                  <a:pt x="891198" y="0"/>
                </a:cubicBezTo>
                <a:cubicBezTo>
                  <a:pt x="923929" y="5601"/>
                  <a:pt x="945558" y="25934"/>
                  <a:pt x="945630" y="54432"/>
                </a:cubicBezTo>
                <a:cubicBezTo>
                  <a:pt x="953628" y="123611"/>
                  <a:pt x="948453" y="227487"/>
                  <a:pt x="945630" y="272155"/>
                </a:cubicBezTo>
                <a:cubicBezTo>
                  <a:pt x="947652" y="303248"/>
                  <a:pt x="918303" y="326981"/>
                  <a:pt x="891198" y="326587"/>
                </a:cubicBezTo>
                <a:cubicBezTo>
                  <a:pt x="760661" y="321605"/>
                  <a:pt x="611078" y="312444"/>
                  <a:pt x="489550" y="326587"/>
                </a:cubicBezTo>
                <a:cubicBezTo>
                  <a:pt x="368022" y="340730"/>
                  <a:pt x="188614" y="322989"/>
                  <a:pt x="54432" y="326587"/>
                </a:cubicBezTo>
                <a:cubicBezTo>
                  <a:pt x="21442" y="332770"/>
                  <a:pt x="-1603" y="300576"/>
                  <a:pt x="0" y="272155"/>
                </a:cubicBezTo>
                <a:cubicBezTo>
                  <a:pt x="-9474" y="209415"/>
                  <a:pt x="-830" y="118315"/>
                  <a:pt x="0" y="54432"/>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cxnSp>
        <p:nvCxnSpPr>
          <p:cNvPr id="20" name="Connector: Elbow 19">
            <a:extLst>
              <a:ext uri="{FF2B5EF4-FFF2-40B4-BE49-F238E27FC236}">
                <a16:creationId xmlns:a16="http://schemas.microsoft.com/office/drawing/2014/main" id="{153E30A6-9651-223D-DFC8-7AAC43CD5C60}"/>
              </a:ext>
            </a:extLst>
          </p:cNvPr>
          <p:cNvCxnSpPr>
            <a:stCxn id="15" idx="1"/>
          </p:cNvCxnSpPr>
          <p:nvPr/>
        </p:nvCxnSpPr>
        <p:spPr>
          <a:xfrm rot="10800000" flipV="1">
            <a:off x="6176356" y="2752346"/>
            <a:ext cx="2193810" cy="132170"/>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pic>
        <p:nvPicPr>
          <p:cNvPr id="24" name="Picture 23">
            <a:extLst>
              <a:ext uri="{FF2B5EF4-FFF2-40B4-BE49-F238E27FC236}">
                <a16:creationId xmlns:a16="http://schemas.microsoft.com/office/drawing/2014/main" id="{581E445E-095F-D54B-1298-BF98CB4F4A9A}"/>
              </a:ext>
            </a:extLst>
          </p:cNvPr>
          <p:cNvPicPr>
            <a:picLocks noChangeAspect="1"/>
          </p:cNvPicPr>
          <p:nvPr/>
        </p:nvPicPr>
        <p:blipFill>
          <a:blip r:embed="rId5"/>
          <a:stretch>
            <a:fillRect/>
          </a:stretch>
        </p:blipFill>
        <p:spPr>
          <a:xfrm>
            <a:off x="119094" y="4373276"/>
            <a:ext cx="9692102" cy="1787311"/>
          </a:xfrm>
          <a:prstGeom prst="rect">
            <a:avLst/>
          </a:prstGeom>
        </p:spPr>
      </p:pic>
      <p:sp>
        <p:nvSpPr>
          <p:cNvPr id="27" name="Rectangle: Rounded Corners 26">
            <a:extLst>
              <a:ext uri="{FF2B5EF4-FFF2-40B4-BE49-F238E27FC236}">
                <a16:creationId xmlns:a16="http://schemas.microsoft.com/office/drawing/2014/main" id="{9676C4C8-8C86-5144-ECB3-A2611EE3222A}"/>
              </a:ext>
            </a:extLst>
          </p:cNvPr>
          <p:cNvSpPr/>
          <p:nvPr/>
        </p:nvSpPr>
        <p:spPr>
          <a:xfrm>
            <a:off x="8815649" y="3308224"/>
            <a:ext cx="2606038" cy="1055025"/>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Review your response and then submit</a:t>
            </a:r>
          </a:p>
        </p:txBody>
      </p:sp>
      <p:cxnSp>
        <p:nvCxnSpPr>
          <p:cNvPr id="29" name="Connector: Elbow 28">
            <a:extLst>
              <a:ext uri="{FF2B5EF4-FFF2-40B4-BE49-F238E27FC236}">
                <a16:creationId xmlns:a16="http://schemas.microsoft.com/office/drawing/2014/main" id="{0F6F2E92-1E09-F3CD-2111-BB50E97994C4}"/>
              </a:ext>
            </a:extLst>
          </p:cNvPr>
          <p:cNvCxnSpPr>
            <a:stCxn id="13" idx="3"/>
          </p:cNvCxnSpPr>
          <p:nvPr/>
        </p:nvCxnSpPr>
        <p:spPr>
          <a:xfrm>
            <a:off x="9874771" y="2384831"/>
            <a:ext cx="478733" cy="873758"/>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30" name="Rectangle: Rounded Corners 29">
            <a:extLst>
              <a:ext uri="{FF2B5EF4-FFF2-40B4-BE49-F238E27FC236}">
                <a16:creationId xmlns:a16="http://schemas.microsoft.com/office/drawing/2014/main" id="{C9433A87-7528-36FE-E342-5A42678E39C7}"/>
              </a:ext>
            </a:extLst>
          </p:cNvPr>
          <p:cNvSpPr/>
          <p:nvPr/>
        </p:nvSpPr>
        <p:spPr>
          <a:xfrm>
            <a:off x="8478982" y="4983195"/>
            <a:ext cx="698269" cy="326587"/>
          </a:xfrm>
          <a:custGeom>
            <a:avLst/>
            <a:gdLst>
              <a:gd name="connsiteX0" fmla="*/ 0 w 698269"/>
              <a:gd name="connsiteY0" fmla="*/ 54432 h 326587"/>
              <a:gd name="connsiteX1" fmla="*/ 54432 w 698269"/>
              <a:gd name="connsiteY1" fmla="*/ 0 h 326587"/>
              <a:gd name="connsiteX2" fmla="*/ 643837 w 698269"/>
              <a:gd name="connsiteY2" fmla="*/ 0 h 326587"/>
              <a:gd name="connsiteX3" fmla="*/ 698269 w 698269"/>
              <a:gd name="connsiteY3" fmla="*/ 54432 h 326587"/>
              <a:gd name="connsiteX4" fmla="*/ 698269 w 698269"/>
              <a:gd name="connsiteY4" fmla="*/ 272155 h 326587"/>
              <a:gd name="connsiteX5" fmla="*/ 643837 w 698269"/>
              <a:gd name="connsiteY5" fmla="*/ 326587 h 326587"/>
              <a:gd name="connsiteX6" fmla="*/ 54432 w 698269"/>
              <a:gd name="connsiteY6" fmla="*/ 326587 h 326587"/>
              <a:gd name="connsiteX7" fmla="*/ 0 w 698269"/>
              <a:gd name="connsiteY7" fmla="*/ 272155 h 326587"/>
              <a:gd name="connsiteX8" fmla="*/ 0 w 698269"/>
              <a:gd name="connsiteY8" fmla="*/ 54432 h 326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8269" h="326587" extrusionOk="0">
                <a:moveTo>
                  <a:pt x="0" y="54432"/>
                </a:moveTo>
                <a:cubicBezTo>
                  <a:pt x="-330" y="22449"/>
                  <a:pt x="22652" y="-6927"/>
                  <a:pt x="54432" y="0"/>
                </a:cubicBezTo>
                <a:cubicBezTo>
                  <a:pt x="200371" y="-12162"/>
                  <a:pt x="431552" y="-16548"/>
                  <a:pt x="643837" y="0"/>
                </a:cubicBezTo>
                <a:cubicBezTo>
                  <a:pt x="675735" y="2985"/>
                  <a:pt x="703322" y="23779"/>
                  <a:pt x="698269" y="54432"/>
                </a:cubicBezTo>
                <a:cubicBezTo>
                  <a:pt x="701750" y="139232"/>
                  <a:pt x="697623" y="219437"/>
                  <a:pt x="698269" y="272155"/>
                </a:cubicBezTo>
                <a:cubicBezTo>
                  <a:pt x="700994" y="305331"/>
                  <a:pt x="672288" y="324605"/>
                  <a:pt x="643837" y="326587"/>
                </a:cubicBezTo>
                <a:cubicBezTo>
                  <a:pt x="484379" y="333700"/>
                  <a:pt x="173090" y="335141"/>
                  <a:pt x="54432" y="326587"/>
                </a:cubicBezTo>
                <a:cubicBezTo>
                  <a:pt x="18488" y="330953"/>
                  <a:pt x="-64" y="298268"/>
                  <a:pt x="0" y="272155"/>
                </a:cubicBezTo>
                <a:cubicBezTo>
                  <a:pt x="-1709" y="186424"/>
                  <a:pt x="3576" y="129924"/>
                  <a:pt x="0" y="54432"/>
                </a:cubicBezTo>
                <a:close/>
              </a:path>
            </a:pathLst>
          </a:custGeom>
          <a:noFill/>
          <a:ln w="7620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cxnSp>
        <p:nvCxnSpPr>
          <p:cNvPr id="32" name="Connector: Elbow 31">
            <a:extLst>
              <a:ext uri="{FF2B5EF4-FFF2-40B4-BE49-F238E27FC236}">
                <a16:creationId xmlns:a16="http://schemas.microsoft.com/office/drawing/2014/main" id="{301534D0-CD7C-ED57-318A-3C06D75B745F}"/>
              </a:ext>
            </a:extLst>
          </p:cNvPr>
          <p:cNvCxnSpPr>
            <a:stCxn id="27" idx="2"/>
          </p:cNvCxnSpPr>
          <p:nvPr/>
        </p:nvCxnSpPr>
        <p:spPr>
          <a:xfrm rot="5400000">
            <a:off x="9281734" y="4300331"/>
            <a:ext cx="774016" cy="899853"/>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4077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3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screenshot of a computer&#10;&#10;Description automatically generated">
            <a:extLst>
              <a:ext uri="{FF2B5EF4-FFF2-40B4-BE49-F238E27FC236}">
                <a16:creationId xmlns:a16="http://schemas.microsoft.com/office/drawing/2014/main" id="{DDF8453F-A838-3088-B68D-74567227567A}"/>
              </a:ext>
            </a:extLst>
          </p:cNvPr>
          <p:cNvPicPr>
            <a:picLocks noChangeAspect="1"/>
          </p:cNvPicPr>
          <p:nvPr/>
        </p:nvPicPr>
        <p:blipFill>
          <a:blip r:embed="rId3"/>
          <a:stretch>
            <a:fillRect/>
          </a:stretch>
        </p:blipFill>
        <p:spPr>
          <a:xfrm>
            <a:off x="477055" y="1271240"/>
            <a:ext cx="11517343" cy="3279413"/>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D94B8BEC-13B0-0EF1-CF24-01440104B12D}"/>
              </a:ext>
            </a:extLst>
          </p:cNvPr>
          <p:cNvSpPr txBox="1"/>
          <p:nvPr/>
        </p:nvSpPr>
        <p:spPr>
          <a:xfrm>
            <a:off x="270340" y="130927"/>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rgbClr val="0072BC"/>
                </a:solidFill>
                <a:latin typeface="Proxima Nova"/>
                <a:ea typeface="+mn-lt"/>
                <a:cs typeface="+mn-lt"/>
              </a:rPr>
              <a:t>Submit Response</a:t>
            </a:r>
            <a:endParaRPr lang="en-US" dirty="0">
              <a:cs typeface="Arial"/>
            </a:endParaRPr>
          </a:p>
        </p:txBody>
      </p:sp>
      <p:sp>
        <p:nvSpPr>
          <p:cNvPr id="7" name="Rectangle 6">
            <a:extLst>
              <a:ext uri="{FF2B5EF4-FFF2-40B4-BE49-F238E27FC236}">
                <a16:creationId xmlns:a16="http://schemas.microsoft.com/office/drawing/2014/main" id="{1A5E9019-4F38-3E9C-2D59-91A5742F2EA9}"/>
              </a:ext>
            </a:extLst>
          </p:cNvPr>
          <p:cNvSpPr/>
          <p:nvPr/>
        </p:nvSpPr>
        <p:spPr>
          <a:xfrm flipH="1">
            <a:off x="10952434" y="1264956"/>
            <a:ext cx="566023" cy="24739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6" name="Picture 5" descr="A close up of a computer screen&#10;&#10;Description automatically generated">
            <a:extLst>
              <a:ext uri="{FF2B5EF4-FFF2-40B4-BE49-F238E27FC236}">
                <a16:creationId xmlns:a16="http://schemas.microsoft.com/office/drawing/2014/main" id="{BEACBA7C-B59F-FB90-FD08-E55D18515B5D}"/>
              </a:ext>
            </a:extLst>
          </p:cNvPr>
          <p:cNvPicPr>
            <a:picLocks noChangeAspect="1"/>
          </p:cNvPicPr>
          <p:nvPr/>
        </p:nvPicPr>
        <p:blipFill>
          <a:blip r:embed="rId4"/>
          <a:stretch>
            <a:fillRect/>
          </a:stretch>
        </p:blipFill>
        <p:spPr>
          <a:xfrm>
            <a:off x="3710884" y="327080"/>
            <a:ext cx="4381966" cy="640278"/>
          </a:xfrm>
          <a:prstGeom prst="rect">
            <a:avLst/>
          </a:prstGeom>
        </p:spPr>
      </p:pic>
      <p:cxnSp>
        <p:nvCxnSpPr>
          <p:cNvPr id="16" name="Straight Arrow Connector 15">
            <a:extLst>
              <a:ext uri="{FF2B5EF4-FFF2-40B4-BE49-F238E27FC236}">
                <a16:creationId xmlns:a16="http://schemas.microsoft.com/office/drawing/2014/main" id="{35F51AA1-4174-DF11-8151-ECBB9997EA0B}"/>
              </a:ext>
            </a:extLst>
          </p:cNvPr>
          <p:cNvCxnSpPr>
            <a:cxnSpLocks/>
            <a:stCxn id="7" idx="2"/>
            <a:endCxn id="11" idx="1"/>
          </p:cNvCxnSpPr>
          <p:nvPr/>
        </p:nvCxnSpPr>
        <p:spPr>
          <a:xfrm flipH="1">
            <a:off x="7402773" y="1512347"/>
            <a:ext cx="3832672" cy="218383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8" name="Picture 7">
            <a:extLst>
              <a:ext uri="{FF2B5EF4-FFF2-40B4-BE49-F238E27FC236}">
                <a16:creationId xmlns:a16="http://schemas.microsoft.com/office/drawing/2014/main" id="{11E75D15-4BB9-5A7E-4E94-3689C77D5B0D}"/>
              </a:ext>
            </a:extLst>
          </p:cNvPr>
          <p:cNvPicPr>
            <a:picLocks noChangeAspect="1"/>
          </p:cNvPicPr>
          <p:nvPr/>
        </p:nvPicPr>
        <p:blipFill>
          <a:blip r:embed="rId5"/>
          <a:stretch>
            <a:fillRect/>
          </a:stretch>
        </p:blipFill>
        <p:spPr>
          <a:xfrm>
            <a:off x="3282375" y="2964987"/>
            <a:ext cx="4001058" cy="14765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Rectangle 10">
            <a:extLst>
              <a:ext uri="{FF2B5EF4-FFF2-40B4-BE49-F238E27FC236}">
                <a16:creationId xmlns:a16="http://schemas.microsoft.com/office/drawing/2014/main" id="{96BB2F25-959C-64A8-FF63-E2702CFC4B24}"/>
              </a:ext>
            </a:extLst>
          </p:cNvPr>
          <p:cNvSpPr/>
          <p:nvPr/>
        </p:nvSpPr>
        <p:spPr>
          <a:xfrm flipH="1">
            <a:off x="3163035" y="2846739"/>
            <a:ext cx="4239738" cy="169887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0" name="Rectangle: Rounded Corners 19">
            <a:extLst>
              <a:ext uri="{FF2B5EF4-FFF2-40B4-BE49-F238E27FC236}">
                <a16:creationId xmlns:a16="http://schemas.microsoft.com/office/drawing/2014/main" id="{78B8F970-82AE-0426-B9DF-A85B80445677}"/>
              </a:ext>
            </a:extLst>
          </p:cNvPr>
          <p:cNvSpPr/>
          <p:nvPr/>
        </p:nvSpPr>
        <p:spPr>
          <a:xfrm>
            <a:off x="6537804" y="4906119"/>
            <a:ext cx="5163916" cy="1105985"/>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dirty="0">
                <a:solidFill>
                  <a:schemeClr val="tx1"/>
                </a:solidFill>
                <a:latin typeface="proxima_nova"/>
                <a:ea typeface="Lato"/>
                <a:cs typeface="Lato"/>
              </a:rPr>
              <a:t>        IMPORTANT</a:t>
            </a:r>
          </a:p>
          <a:p>
            <a:pPr algn="ctr"/>
            <a:endParaRPr lang="en-PH" sz="1200" b="1" dirty="0">
              <a:solidFill>
                <a:schemeClr val="tx1"/>
              </a:solidFill>
              <a:latin typeface="proxima_nova"/>
              <a:ea typeface="Lato"/>
              <a:cs typeface="Lato"/>
            </a:endParaRPr>
          </a:p>
          <a:p>
            <a:pPr algn="ctr"/>
            <a:r>
              <a:rPr lang="en-PH" sz="1400" dirty="0">
                <a:solidFill>
                  <a:schemeClr val="tx1"/>
                </a:solidFill>
                <a:latin typeface="proxima_nova"/>
                <a:ea typeface="Lato"/>
                <a:cs typeface="Lato"/>
              </a:rPr>
              <a:t>Be aware that saving your bid for later does not submit it in the system. To submit your bid, you must click on </a:t>
            </a:r>
            <a:r>
              <a:rPr lang="en-PH" sz="1400" b="1" dirty="0">
                <a:solidFill>
                  <a:schemeClr val="tx1"/>
                </a:solidFill>
                <a:latin typeface="proxima_nova"/>
                <a:ea typeface="Lato"/>
                <a:cs typeface="Lato"/>
              </a:rPr>
              <a:t>Submit </a:t>
            </a:r>
            <a:r>
              <a:rPr lang="en-PH" sz="1400" dirty="0">
                <a:solidFill>
                  <a:schemeClr val="tx1"/>
                </a:solidFill>
                <a:latin typeface="proxima_nova"/>
                <a:ea typeface="Lato"/>
                <a:cs typeface="Lato"/>
              </a:rPr>
              <a:t>button. </a:t>
            </a:r>
            <a:endParaRPr lang="en-PH" dirty="0">
              <a:solidFill>
                <a:schemeClr val="tx1"/>
              </a:solidFill>
              <a:cs typeface="Arial"/>
            </a:endParaRPr>
          </a:p>
        </p:txBody>
      </p:sp>
      <p:pic>
        <p:nvPicPr>
          <p:cNvPr id="21" name="Graphic 20" descr="A lightbulb">
            <a:extLst>
              <a:ext uri="{FF2B5EF4-FFF2-40B4-BE49-F238E27FC236}">
                <a16:creationId xmlns:a16="http://schemas.microsoft.com/office/drawing/2014/main" id="{6CB760D0-5935-F9B3-C561-A964EA1A9E7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08884" y="4858431"/>
            <a:ext cx="429425" cy="429199"/>
          </a:xfrm>
          <a:prstGeom prst="rect">
            <a:avLst/>
          </a:prstGeom>
        </p:spPr>
      </p:pic>
      <p:sp useBgFill="1">
        <p:nvSpPr>
          <p:cNvPr id="2" name="TextBox 1">
            <a:extLst>
              <a:ext uri="{FF2B5EF4-FFF2-40B4-BE49-F238E27FC236}">
                <a16:creationId xmlns:a16="http://schemas.microsoft.com/office/drawing/2014/main" id="{3EC4D332-75B9-6292-2EA7-48BCBB60DB93}"/>
              </a:ext>
            </a:extLst>
          </p:cNvPr>
          <p:cNvSpPr txBox="1"/>
          <p:nvPr/>
        </p:nvSpPr>
        <p:spPr>
          <a:xfrm>
            <a:off x="2390883" y="2461050"/>
            <a:ext cx="960901"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dirty="0"/>
              <a:t>Company LLC</a:t>
            </a:r>
          </a:p>
        </p:txBody>
      </p:sp>
      <p:pic>
        <p:nvPicPr>
          <p:cNvPr id="13" name="Graphic 12" descr="Priorities with solid fill">
            <a:hlinkClick r:id="rId8" action="ppaction://hlinksldjump"/>
            <a:extLst>
              <a:ext uri="{FF2B5EF4-FFF2-40B4-BE49-F238E27FC236}">
                <a16:creationId xmlns:a16="http://schemas.microsoft.com/office/drawing/2014/main" id="{EA028E96-20E7-1926-6443-82A072F7F78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
        <p:nvSpPr>
          <p:cNvPr id="15" name="Rectangle: Rounded Corners 14">
            <a:extLst>
              <a:ext uri="{FF2B5EF4-FFF2-40B4-BE49-F238E27FC236}">
                <a16:creationId xmlns:a16="http://schemas.microsoft.com/office/drawing/2014/main" id="{65F4A7BD-5BF8-5F0C-0013-0DA67F6A362B}"/>
              </a:ext>
            </a:extLst>
          </p:cNvPr>
          <p:cNvSpPr/>
          <p:nvPr/>
        </p:nvSpPr>
        <p:spPr>
          <a:xfrm>
            <a:off x="7305242" y="351282"/>
            <a:ext cx="787608" cy="648450"/>
          </a:xfrm>
          <a:prstGeom prst="roundRect">
            <a:avLst/>
          </a:prstGeom>
          <a:noFill/>
          <a:ln w="57150">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spTree>
    <p:extLst>
      <p:ext uri="{BB962C8B-B14F-4D97-AF65-F5344CB8AC3E}">
        <p14:creationId xmlns:p14="http://schemas.microsoft.com/office/powerpoint/2010/main" val="829287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20" grpId="0" animBg="1"/>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55A304-EC49-02FE-3209-4BF8B3626E4D}"/>
              </a:ext>
            </a:extLst>
          </p:cNvPr>
          <p:cNvSpPr txBox="1"/>
          <p:nvPr/>
        </p:nvSpPr>
        <p:spPr>
          <a:xfrm>
            <a:off x="103116" y="192179"/>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rgbClr val="0072BC"/>
                </a:solidFill>
                <a:latin typeface="Proxima Nova"/>
                <a:ea typeface="+mn-lt"/>
                <a:cs typeface="+mn-lt"/>
              </a:rPr>
              <a:t>Search submitted response</a:t>
            </a:r>
            <a:endParaRPr lang="en-US" sz="2400" dirty="0">
              <a:cs typeface="Arial"/>
            </a:endParaRPr>
          </a:p>
        </p:txBody>
      </p:sp>
      <p:pic>
        <p:nvPicPr>
          <p:cNvPr id="6" name="Picture 5">
            <a:extLst>
              <a:ext uri="{FF2B5EF4-FFF2-40B4-BE49-F238E27FC236}">
                <a16:creationId xmlns:a16="http://schemas.microsoft.com/office/drawing/2014/main" id="{6DD145C1-1C54-54B5-36ED-06DA38687B29}"/>
              </a:ext>
            </a:extLst>
          </p:cNvPr>
          <p:cNvPicPr>
            <a:picLocks noChangeAspect="1"/>
          </p:cNvPicPr>
          <p:nvPr/>
        </p:nvPicPr>
        <p:blipFill>
          <a:blip r:embed="rId2"/>
          <a:stretch>
            <a:fillRect/>
          </a:stretch>
        </p:blipFill>
        <p:spPr>
          <a:xfrm>
            <a:off x="4501182" y="91924"/>
            <a:ext cx="7587702" cy="1772927"/>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5A74C972-AB11-D0A9-027F-88065811917D}"/>
              </a:ext>
            </a:extLst>
          </p:cNvPr>
          <p:cNvPicPr>
            <a:picLocks noChangeAspect="1"/>
          </p:cNvPicPr>
          <p:nvPr/>
        </p:nvPicPr>
        <p:blipFill>
          <a:blip r:embed="rId3"/>
          <a:stretch>
            <a:fillRect/>
          </a:stretch>
        </p:blipFill>
        <p:spPr>
          <a:xfrm>
            <a:off x="238528" y="2253778"/>
            <a:ext cx="3085904" cy="2589322"/>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1796D8B3-99D0-CF9C-A05D-9206AB828799}"/>
              </a:ext>
            </a:extLst>
          </p:cNvPr>
          <p:cNvSpPr/>
          <p:nvPr/>
        </p:nvSpPr>
        <p:spPr>
          <a:xfrm flipH="1">
            <a:off x="11073283" y="81411"/>
            <a:ext cx="321548" cy="299107"/>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Rectangle 9">
            <a:extLst>
              <a:ext uri="{FF2B5EF4-FFF2-40B4-BE49-F238E27FC236}">
                <a16:creationId xmlns:a16="http://schemas.microsoft.com/office/drawing/2014/main" id="{15EE0B23-026B-76B5-64C0-4263074FFD6C}"/>
              </a:ext>
            </a:extLst>
          </p:cNvPr>
          <p:cNvSpPr/>
          <p:nvPr/>
        </p:nvSpPr>
        <p:spPr>
          <a:xfrm flipH="1">
            <a:off x="332792" y="3247694"/>
            <a:ext cx="1474236" cy="150732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2" name="Callout: Line 11">
            <a:extLst>
              <a:ext uri="{FF2B5EF4-FFF2-40B4-BE49-F238E27FC236}">
                <a16:creationId xmlns:a16="http://schemas.microsoft.com/office/drawing/2014/main" id="{9BF923BA-322F-5CF8-5C3D-3B0E5FB0B7E1}"/>
              </a:ext>
            </a:extLst>
          </p:cNvPr>
          <p:cNvSpPr/>
          <p:nvPr/>
        </p:nvSpPr>
        <p:spPr>
          <a:xfrm flipH="1">
            <a:off x="9246026" y="430706"/>
            <a:ext cx="1287624" cy="380559"/>
          </a:xfrm>
          <a:prstGeom prst="borderCallout1">
            <a:avLst>
              <a:gd name="adj1" fmla="val 48730"/>
              <a:gd name="adj2" fmla="val 575"/>
              <a:gd name="adj3" fmla="val -13267"/>
              <a:gd name="adj4" fmla="val -45808"/>
            </a:avLst>
          </a:prstGeom>
          <a:solidFill>
            <a:srgbClr val="FAEB00"/>
          </a:solidFill>
          <a:ln w="127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Home button</a:t>
            </a:r>
          </a:p>
        </p:txBody>
      </p:sp>
      <p:pic>
        <p:nvPicPr>
          <p:cNvPr id="5" name="Graphic 4" descr="Priorities with solid fill">
            <a:hlinkClick r:id="rId4" action="ppaction://hlinksldjump"/>
            <a:extLst>
              <a:ext uri="{FF2B5EF4-FFF2-40B4-BE49-F238E27FC236}">
                <a16:creationId xmlns:a16="http://schemas.microsoft.com/office/drawing/2014/main" id="{64072AAE-BCDF-EE1D-0314-58AF40BBCDE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 y="6380946"/>
            <a:ext cx="477054" cy="477054"/>
          </a:xfrm>
          <a:prstGeom prst="rect">
            <a:avLst/>
          </a:prstGeom>
        </p:spPr>
      </p:pic>
      <p:pic>
        <p:nvPicPr>
          <p:cNvPr id="3" name="Picture 2">
            <a:extLst>
              <a:ext uri="{FF2B5EF4-FFF2-40B4-BE49-F238E27FC236}">
                <a16:creationId xmlns:a16="http://schemas.microsoft.com/office/drawing/2014/main" id="{B3ADF115-B165-0F8E-A540-14EFEEF2AFAF}"/>
              </a:ext>
            </a:extLst>
          </p:cNvPr>
          <p:cNvPicPr>
            <a:picLocks noChangeAspect="1"/>
          </p:cNvPicPr>
          <p:nvPr/>
        </p:nvPicPr>
        <p:blipFill>
          <a:blip r:embed="rId7"/>
          <a:stretch>
            <a:fillRect/>
          </a:stretch>
        </p:blipFill>
        <p:spPr>
          <a:xfrm>
            <a:off x="5015602" y="230965"/>
            <a:ext cx="4779698" cy="5938724"/>
          </a:xfrm>
          <a:prstGeom prst="rect">
            <a:avLst/>
          </a:prstGeom>
          <a:ln w="25400">
            <a:solidFill>
              <a:srgbClr val="FAEB00"/>
            </a:solidFill>
          </a:ln>
          <a:effectLst>
            <a:glow rad="63500">
              <a:schemeClr val="accent3">
                <a:satMod val="175000"/>
                <a:alpha val="40000"/>
              </a:schemeClr>
            </a:glow>
          </a:effectLst>
        </p:spPr>
      </p:pic>
      <p:cxnSp>
        <p:nvCxnSpPr>
          <p:cNvPr id="13" name="Connector: Elbow 12">
            <a:extLst>
              <a:ext uri="{FF2B5EF4-FFF2-40B4-BE49-F238E27FC236}">
                <a16:creationId xmlns:a16="http://schemas.microsoft.com/office/drawing/2014/main" id="{EADE2C7E-5B6D-E076-DB18-0E465E064AA5}"/>
              </a:ext>
            </a:extLst>
          </p:cNvPr>
          <p:cNvCxnSpPr>
            <a:stCxn id="10" idx="1"/>
            <a:endCxn id="3" idx="1"/>
          </p:cNvCxnSpPr>
          <p:nvPr/>
        </p:nvCxnSpPr>
        <p:spPr>
          <a:xfrm flipV="1">
            <a:off x="1807028" y="3200327"/>
            <a:ext cx="3208574" cy="801032"/>
          </a:xfrm>
          <a:prstGeom prst="bentConnector3">
            <a:avLst>
              <a:gd name="adj1" fmla="val 56890"/>
            </a:avLst>
          </a:prstGeom>
          <a:ln>
            <a:tailEnd type="triangle"/>
          </a:ln>
        </p:spPr>
        <p:style>
          <a:lnRef idx="2">
            <a:schemeClr val="accent3"/>
          </a:lnRef>
          <a:fillRef idx="0">
            <a:schemeClr val="accent3"/>
          </a:fillRef>
          <a:effectRef idx="1">
            <a:schemeClr val="accent3"/>
          </a:effectRef>
          <a:fontRef idx="minor">
            <a:schemeClr val="tx1"/>
          </a:fontRef>
        </p:style>
      </p:cxnSp>
      <p:sp>
        <p:nvSpPr>
          <p:cNvPr id="15" name="Rectangle: Rounded Corners 8">
            <a:extLst>
              <a:ext uri="{FF2B5EF4-FFF2-40B4-BE49-F238E27FC236}">
                <a16:creationId xmlns:a16="http://schemas.microsoft.com/office/drawing/2014/main" id="{60466CB0-1EB1-3919-EB08-2DF0FDD180CC}"/>
              </a:ext>
            </a:extLst>
          </p:cNvPr>
          <p:cNvSpPr/>
          <p:nvPr/>
        </p:nvSpPr>
        <p:spPr>
          <a:xfrm>
            <a:off x="5074159" y="654633"/>
            <a:ext cx="4532065" cy="1253875"/>
          </a:xfrm>
          <a:custGeom>
            <a:avLst/>
            <a:gdLst>
              <a:gd name="connsiteX0" fmla="*/ 0 w 4532065"/>
              <a:gd name="connsiteY0" fmla="*/ 208980 h 1253875"/>
              <a:gd name="connsiteX1" fmla="*/ 111156 w 4532065"/>
              <a:gd name="connsiteY1" fmla="*/ 0 h 1253875"/>
              <a:gd name="connsiteX2" fmla="*/ 640639 w 4532065"/>
              <a:gd name="connsiteY2" fmla="*/ 0 h 1253875"/>
              <a:gd name="connsiteX3" fmla="*/ 1213221 w 4532065"/>
              <a:gd name="connsiteY3" fmla="*/ 0 h 1253875"/>
              <a:gd name="connsiteX4" fmla="*/ 1785802 w 4532065"/>
              <a:gd name="connsiteY4" fmla="*/ 0 h 1253875"/>
              <a:gd name="connsiteX5" fmla="*/ 2272187 w 4532065"/>
              <a:gd name="connsiteY5" fmla="*/ 0 h 1253875"/>
              <a:gd name="connsiteX6" fmla="*/ 2758573 w 4532065"/>
              <a:gd name="connsiteY6" fmla="*/ 0 h 1253875"/>
              <a:gd name="connsiteX7" fmla="*/ 3288056 w 4532065"/>
              <a:gd name="connsiteY7" fmla="*/ 0 h 1253875"/>
              <a:gd name="connsiteX8" fmla="*/ 3817540 w 4532065"/>
              <a:gd name="connsiteY8" fmla="*/ 0 h 1253875"/>
              <a:gd name="connsiteX9" fmla="*/ 4420904 w 4532065"/>
              <a:gd name="connsiteY9" fmla="*/ 0 h 1253875"/>
              <a:gd name="connsiteX10" fmla="*/ 4532065 w 4532065"/>
              <a:gd name="connsiteY10" fmla="*/ 208980 h 1253875"/>
              <a:gd name="connsiteX11" fmla="*/ 4532065 w 4532065"/>
              <a:gd name="connsiteY11" fmla="*/ 1044891 h 1253875"/>
              <a:gd name="connsiteX12" fmla="*/ 4420904 w 4532065"/>
              <a:gd name="connsiteY12" fmla="*/ 1253875 h 1253875"/>
              <a:gd name="connsiteX13" fmla="*/ 3719031 w 4532065"/>
              <a:gd name="connsiteY13" fmla="*/ 1253875 h 1253875"/>
              <a:gd name="connsiteX14" fmla="*/ 3232646 w 4532065"/>
              <a:gd name="connsiteY14" fmla="*/ 1253875 h 1253875"/>
              <a:gd name="connsiteX15" fmla="*/ 2660064 w 4532065"/>
              <a:gd name="connsiteY15" fmla="*/ 1253875 h 1253875"/>
              <a:gd name="connsiteX16" fmla="*/ 2130581 w 4532065"/>
              <a:gd name="connsiteY16" fmla="*/ 1253875 h 1253875"/>
              <a:gd name="connsiteX17" fmla="*/ 1644195 w 4532065"/>
              <a:gd name="connsiteY17" fmla="*/ 1253875 h 1253875"/>
              <a:gd name="connsiteX18" fmla="*/ 1157810 w 4532065"/>
              <a:gd name="connsiteY18" fmla="*/ 1253875 h 1253875"/>
              <a:gd name="connsiteX19" fmla="*/ 111156 w 4532065"/>
              <a:gd name="connsiteY19" fmla="*/ 1253875 h 1253875"/>
              <a:gd name="connsiteX20" fmla="*/ 0 w 4532065"/>
              <a:gd name="connsiteY20" fmla="*/ 1044891 h 1253875"/>
              <a:gd name="connsiteX21" fmla="*/ 0 w 4532065"/>
              <a:gd name="connsiteY21" fmla="*/ 208980 h 125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532065" h="1253875" extrusionOk="0">
                <a:moveTo>
                  <a:pt x="0" y="208980"/>
                </a:moveTo>
                <a:cubicBezTo>
                  <a:pt x="-6540" y="27893"/>
                  <a:pt x="40705" y="-63281"/>
                  <a:pt x="111156" y="0"/>
                </a:cubicBezTo>
                <a:cubicBezTo>
                  <a:pt x="283120" y="124759"/>
                  <a:pt x="435351" y="-75887"/>
                  <a:pt x="640639" y="0"/>
                </a:cubicBezTo>
                <a:cubicBezTo>
                  <a:pt x="896892" y="129465"/>
                  <a:pt x="1054603" y="27590"/>
                  <a:pt x="1213221" y="0"/>
                </a:cubicBezTo>
                <a:cubicBezTo>
                  <a:pt x="1426485" y="78002"/>
                  <a:pt x="1656787" y="125472"/>
                  <a:pt x="1785802" y="0"/>
                </a:cubicBezTo>
                <a:cubicBezTo>
                  <a:pt x="1960637" y="-19682"/>
                  <a:pt x="2174600" y="92128"/>
                  <a:pt x="2272187" y="0"/>
                </a:cubicBezTo>
                <a:cubicBezTo>
                  <a:pt x="2353469" y="-122972"/>
                  <a:pt x="2675455" y="-125774"/>
                  <a:pt x="2758573" y="0"/>
                </a:cubicBezTo>
                <a:cubicBezTo>
                  <a:pt x="2890556" y="-78575"/>
                  <a:pt x="3115003" y="66032"/>
                  <a:pt x="3288056" y="0"/>
                </a:cubicBezTo>
                <a:cubicBezTo>
                  <a:pt x="3521875" y="-103048"/>
                  <a:pt x="3614676" y="24729"/>
                  <a:pt x="3817540" y="0"/>
                </a:cubicBezTo>
                <a:cubicBezTo>
                  <a:pt x="4116847" y="64825"/>
                  <a:pt x="4245711" y="30315"/>
                  <a:pt x="4420904" y="0"/>
                </a:cubicBezTo>
                <a:cubicBezTo>
                  <a:pt x="4488535" y="67157"/>
                  <a:pt x="4548140" y="118235"/>
                  <a:pt x="4532065" y="208980"/>
                </a:cubicBezTo>
                <a:cubicBezTo>
                  <a:pt x="4510820" y="391139"/>
                  <a:pt x="4558060" y="801196"/>
                  <a:pt x="4532065" y="1044891"/>
                </a:cubicBezTo>
                <a:cubicBezTo>
                  <a:pt x="4533243" y="1149830"/>
                  <a:pt x="4478346" y="1275179"/>
                  <a:pt x="4420904" y="1253875"/>
                </a:cubicBezTo>
                <a:cubicBezTo>
                  <a:pt x="4096423" y="1173834"/>
                  <a:pt x="3960350" y="1285541"/>
                  <a:pt x="3719031" y="1253875"/>
                </a:cubicBezTo>
                <a:cubicBezTo>
                  <a:pt x="3578196" y="1216106"/>
                  <a:pt x="3479924" y="1304935"/>
                  <a:pt x="3232646" y="1253875"/>
                </a:cubicBezTo>
                <a:cubicBezTo>
                  <a:pt x="3200711" y="1325272"/>
                  <a:pt x="2863094" y="1080340"/>
                  <a:pt x="2660064" y="1253875"/>
                </a:cubicBezTo>
                <a:cubicBezTo>
                  <a:pt x="2468640" y="1306502"/>
                  <a:pt x="2236452" y="1253603"/>
                  <a:pt x="2130581" y="1253875"/>
                </a:cubicBezTo>
                <a:cubicBezTo>
                  <a:pt x="1938847" y="1185801"/>
                  <a:pt x="1806573" y="1248750"/>
                  <a:pt x="1644195" y="1253875"/>
                </a:cubicBezTo>
                <a:cubicBezTo>
                  <a:pt x="1490850" y="1275688"/>
                  <a:pt x="1267798" y="1295764"/>
                  <a:pt x="1157810" y="1253875"/>
                </a:cubicBezTo>
                <a:cubicBezTo>
                  <a:pt x="1097163" y="1298452"/>
                  <a:pt x="428771" y="1297234"/>
                  <a:pt x="111156" y="1253875"/>
                </a:cubicBezTo>
                <a:cubicBezTo>
                  <a:pt x="36244" y="1232878"/>
                  <a:pt x="19148" y="1168381"/>
                  <a:pt x="0" y="1044891"/>
                </a:cubicBezTo>
                <a:cubicBezTo>
                  <a:pt x="-22171" y="903117"/>
                  <a:pt x="85007" y="481517"/>
                  <a:pt x="0" y="208980"/>
                </a:cubicBezTo>
                <a:close/>
              </a:path>
            </a:pathLst>
          </a:custGeom>
          <a:noFill/>
          <a:ln w="47625">
            <a:solidFill>
              <a:schemeClr val="accent3"/>
            </a:solidFill>
            <a:extLst>
              <a:ext uri="{C807C97D-BFC1-408E-A445-0C87EB9F89A2}">
                <ask:lineSketchStyleProps xmlns:ask="http://schemas.microsoft.com/office/drawing/2018/sketchyshapes" sd="1662621276">
                  <a:custGeom>
                    <a:avLst/>
                    <a:gdLst>
                      <a:gd name="connsiteX0" fmla="*/ 0 w 2198094"/>
                      <a:gd name="connsiteY0" fmla="*/ 76518 h 459105"/>
                      <a:gd name="connsiteX1" fmla="*/ 53912 w 2198094"/>
                      <a:gd name="connsiteY1" fmla="*/ 0 h 459105"/>
                      <a:gd name="connsiteX2" fmla="*/ 310716 w 2198094"/>
                      <a:gd name="connsiteY2" fmla="*/ 0 h 459105"/>
                      <a:gd name="connsiteX3" fmla="*/ 588424 w 2198094"/>
                      <a:gd name="connsiteY3" fmla="*/ 0 h 459105"/>
                      <a:gd name="connsiteX4" fmla="*/ 866131 w 2198094"/>
                      <a:gd name="connsiteY4" fmla="*/ 0 h 459105"/>
                      <a:gd name="connsiteX5" fmla="*/ 1102032 w 2198094"/>
                      <a:gd name="connsiteY5" fmla="*/ 0 h 459105"/>
                      <a:gd name="connsiteX6" fmla="*/ 1337934 w 2198094"/>
                      <a:gd name="connsiteY6" fmla="*/ 0 h 459105"/>
                      <a:gd name="connsiteX7" fmla="*/ 1594738 w 2198094"/>
                      <a:gd name="connsiteY7" fmla="*/ 0 h 459105"/>
                      <a:gd name="connsiteX8" fmla="*/ 1851543 w 2198094"/>
                      <a:gd name="connsiteY8" fmla="*/ 0 h 459105"/>
                      <a:gd name="connsiteX9" fmla="*/ 2144180 w 2198094"/>
                      <a:gd name="connsiteY9" fmla="*/ 0 h 459105"/>
                      <a:gd name="connsiteX10" fmla="*/ 2198094 w 2198094"/>
                      <a:gd name="connsiteY10" fmla="*/ 76518 h 459105"/>
                      <a:gd name="connsiteX11" fmla="*/ 2198094 w 2198094"/>
                      <a:gd name="connsiteY11" fmla="*/ 382586 h 459105"/>
                      <a:gd name="connsiteX12" fmla="*/ 2144180 w 2198094"/>
                      <a:gd name="connsiteY12" fmla="*/ 459105 h 459105"/>
                      <a:gd name="connsiteX13" fmla="*/ 1803765 w 2198094"/>
                      <a:gd name="connsiteY13" fmla="*/ 459105 h 459105"/>
                      <a:gd name="connsiteX14" fmla="*/ 1567864 w 2198094"/>
                      <a:gd name="connsiteY14" fmla="*/ 459105 h 459105"/>
                      <a:gd name="connsiteX15" fmla="*/ 1290156 w 2198094"/>
                      <a:gd name="connsiteY15" fmla="*/ 459105 h 459105"/>
                      <a:gd name="connsiteX16" fmla="*/ 1033352 w 2198094"/>
                      <a:gd name="connsiteY16" fmla="*/ 459105 h 459105"/>
                      <a:gd name="connsiteX17" fmla="*/ 797450 w 2198094"/>
                      <a:gd name="connsiteY17" fmla="*/ 459105 h 459105"/>
                      <a:gd name="connsiteX18" fmla="*/ 561549 w 2198094"/>
                      <a:gd name="connsiteY18" fmla="*/ 459105 h 459105"/>
                      <a:gd name="connsiteX19" fmla="*/ 53912 w 2198094"/>
                      <a:gd name="connsiteY19" fmla="*/ 459105 h 459105"/>
                      <a:gd name="connsiteX20" fmla="*/ 0 w 2198094"/>
                      <a:gd name="connsiteY20" fmla="*/ 382586 h 459105"/>
                      <a:gd name="connsiteX21" fmla="*/ 0 w 2198094"/>
                      <a:gd name="connsiteY21" fmla="*/ 76518 h 4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98094" h="459105" extrusionOk="0">
                        <a:moveTo>
                          <a:pt x="0" y="76518"/>
                        </a:moveTo>
                        <a:cubicBezTo>
                          <a:pt x="-2468" y="13304"/>
                          <a:pt x="21139" y="-18921"/>
                          <a:pt x="53912" y="0"/>
                        </a:cubicBezTo>
                        <a:cubicBezTo>
                          <a:pt x="140247" y="39122"/>
                          <a:pt x="204308" y="-22130"/>
                          <a:pt x="310716" y="0"/>
                        </a:cubicBezTo>
                        <a:cubicBezTo>
                          <a:pt x="433740" y="39585"/>
                          <a:pt x="499979" y="1552"/>
                          <a:pt x="588424" y="0"/>
                        </a:cubicBezTo>
                        <a:cubicBezTo>
                          <a:pt x="687173" y="21138"/>
                          <a:pt x="803981" y="39011"/>
                          <a:pt x="866131" y="0"/>
                        </a:cubicBezTo>
                        <a:cubicBezTo>
                          <a:pt x="940815" y="-9163"/>
                          <a:pt x="1052060" y="31453"/>
                          <a:pt x="1102032" y="0"/>
                        </a:cubicBezTo>
                        <a:cubicBezTo>
                          <a:pt x="1145256" y="-41495"/>
                          <a:pt x="1293225" y="-40075"/>
                          <a:pt x="1337934" y="0"/>
                        </a:cubicBezTo>
                        <a:cubicBezTo>
                          <a:pt x="1400852" y="-26502"/>
                          <a:pt x="1504797" y="21723"/>
                          <a:pt x="1594738" y="0"/>
                        </a:cubicBezTo>
                        <a:cubicBezTo>
                          <a:pt x="1706548" y="-34449"/>
                          <a:pt x="1744650" y="1890"/>
                          <a:pt x="1851543" y="0"/>
                        </a:cubicBezTo>
                        <a:cubicBezTo>
                          <a:pt x="1983271" y="19119"/>
                          <a:pt x="2068174" y="12795"/>
                          <a:pt x="2144180" y="0"/>
                        </a:cubicBezTo>
                        <a:cubicBezTo>
                          <a:pt x="2177467" y="21067"/>
                          <a:pt x="2204598" y="41504"/>
                          <a:pt x="2198094" y="76518"/>
                        </a:cubicBezTo>
                        <a:cubicBezTo>
                          <a:pt x="2201376" y="154719"/>
                          <a:pt x="2200375" y="293384"/>
                          <a:pt x="2198094" y="382586"/>
                        </a:cubicBezTo>
                        <a:cubicBezTo>
                          <a:pt x="2198023" y="421544"/>
                          <a:pt x="2171142" y="463375"/>
                          <a:pt x="2144180" y="459105"/>
                        </a:cubicBezTo>
                        <a:cubicBezTo>
                          <a:pt x="1987169" y="431155"/>
                          <a:pt x="1929216" y="467683"/>
                          <a:pt x="1803765" y="459105"/>
                        </a:cubicBezTo>
                        <a:cubicBezTo>
                          <a:pt x="1725653" y="447044"/>
                          <a:pt x="1677584" y="474722"/>
                          <a:pt x="1567864" y="459105"/>
                        </a:cubicBezTo>
                        <a:cubicBezTo>
                          <a:pt x="1529158" y="479119"/>
                          <a:pt x="1397773" y="402133"/>
                          <a:pt x="1290156" y="459105"/>
                        </a:cubicBezTo>
                        <a:cubicBezTo>
                          <a:pt x="1189479" y="475370"/>
                          <a:pt x="1094432" y="453622"/>
                          <a:pt x="1033352" y="459105"/>
                        </a:cubicBezTo>
                        <a:cubicBezTo>
                          <a:pt x="943955" y="440306"/>
                          <a:pt x="879128" y="470087"/>
                          <a:pt x="797450" y="459105"/>
                        </a:cubicBezTo>
                        <a:cubicBezTo>
                          <a:pt x="718330" y="464407"/>
                          <a:pt x="618355" y="471292"/>
                          <a:pt x="561549" y="459105"/>
                        </a:cubicBezTo>
                        <a:cubicBezTo>
                          <a:pt x="501167" y="468412"/>
                          <a:pt x="204426" y="475995"/>
                          <a:pt x="53912" y="459105"/>
                        </a:cubicBezTo>
                        <a:cubicBezTo>
                          <a:pt x="18957" y="456602"/>
                          <a:pt x="6487" y="426766"/>
                          <a:pt x="0" y="382586"/>
                        </a:cubicBezTo>
                        <a:cubicBezTo>
                          <a:pt x="-2687" y="327725"/>
                          <a:pt x="15613" y="170212"/>
                          <a:pt x="0" y="76518"/>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6" name="Rectangle: Rounded Corners 8">
            <a:extLst>
              <a:ext uri="{FF2B5EF4-FFF2-40B4-BE49-F238E27FC236}">
                <a16:creationId xmlns:a16="http://schemas.microsoft.com/office/drawing/2014/main" id="{DF176189-7E6C-8DB5-664C-147223D1BE43}"/>
              </a:ext>
            </a:extLst>
          </p:cNvPr>
          <p:cNvSpPr/>
          <p:nvPr/>
        </p:nvSpPr>
        <p:spPr>
          <a:xfrm>
            <a:off x="5164594" y="5317654"/>
            <a:ext cx="1509943" cy="289326"/>
          </a:xfrm>
          <a:custGeom>
            <a:avLst/>
            <a:gdLst>
              <a:gd name="connsiteX0" fmla="*/ 0 w 1509943"/>
              <a:gd name="connsiteY0" fmla="*/ 48221 h 289326"/>
              <a:gd name="connsiteX1" fmla="*/ 37033 w 1509943"/>
              <a:gd name="connsiteY1" fmla="*/ 0 h 289326"/>
              <a:gd name="connsiteX2" fmla="*/ 213441 w 1509943"/>
              <a:gd name="connsiteY2" fmla="*/ 0 h 289326"/>
              <a:gd name="connsiteX3" fmla="*/ 404207 w 1509943"/>
              <a:gd name="connsiteY3" fmla="*/ 0 h 289326"/>
              <a:gd name="connsiteX4" fmla="*/ 594973 w 1509943"/>
              <a:gd name="connsiteY4" fmla="*/ 0 h 289326"/>
              <a:gd name="connsiteX5" fmla="*/ 757021 w 1509943"/>
              <a:gd name="connsiteY5" fmla="*/ 0 h 289326"/>
              <a:gd name="connsiteX6" fmla="*/ 919070 w 1509943"/>
              <a:gd name="connsiteY6" fmla="*/ 0 h 289326"/>
              <a:gd name="connsiteX7" fmla="*/ 1095477 w 1509943"/>
              <a:gd name="connsiteY7" fmla="*/ 0 h 289326"/>
              <a:gd name="connsiteX8" fmla="*/ 1271885 w 1509943"/>
              <a:gd name="connsiteY8" fmla="*/ 0 h 289326"/>
              <a:gd name="connsiteX9" fmla="*/ 1472907 w 1509943"/>
              <a:gd name="connsiteY9" fmla="*/ 0 h 289326"/>
              <a:gd name="connsiteX10" fmla="*/ 1509943 w 1509943"/>
              <a:gd name="connsiteY10" fmla="*/ 48221 h 289326"/>
              <a:gd name="connsiteX11" fmla="*/ 1509943 w 1509943"/>
              <a:gd name="connsiteY11" fmla="*/ 241104 h 289326"/>
              <a:gd name="connsiteX12" fmla="*/ 1472907 w 1509943"/>
              <a:gd name="connsiteY12" fmla="*/ 289326 h 289326"/>
              <a:gd name="connsiteX13" fmla="*/ 1239065 w 1509943"/>
              <a:gd name="connsiteY13" fmla="*/ 289326 h 289326"/>
              <a:gd name="connsiteX14" fmla="*/ 1077017 w 1509943"/>
              <a:gd name="connsiteY14" fmla="*/ 289326 h 289326"/>
              <a:gd name="connsiteX15" fmla="*/ 886250 w 1509943"/>
              <a:gd name="connsiteY15" fmla="*/ 289326 h 289326"/>
              <a:gd name="connsiteX16" fmla="*/ 709843 w 1509943"/>
              <a:gd name="connsiteY16" fmla="*/ 289326 h 289326"/>
              <a:gd name="connsiteX17" fmla="*/ 547794 w 1509943"/>
              <a:gd name="connsiteY17" fmla="*/ 289326 h 289326"/>
              <a:gd name="connsiteX18" fmla="*/ 385746 w 1509943"/>
              <a:gd name="connsiteY18" fmla="*/ 289326 h 289326"/>
              <a:gd name="connsiteX19" fmla="*/ 37033 w 1509943"/>
              <a:gd name="connsiteY19" fmla="*/ 289326 h 289326"/>
              <a:gd name="connsiteX20" fmla="*/ 0 w 1509943"/>
              <a:gd name="connsiteY20" fmla="*/ 241104 h 289326"/>
              <a:gd name="connsiteX21" fmla="*/ 0 w 1509943"/>
              <a:gd name="connsiteY21" fmla="*/ 48221 h 28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09943" h="289326" extrusionOk="0">
                <a:moveTo>
                  <a:pt x="0" y="48221"/>
                </a:moveTo>
                <a:cubicBezTo>
                  <a:pt x="-2122" y="5905"/>
                  <a:pt x="13429" y="-16326"/>
                  <a:pt x="37033" y="0"/>
                </a:cubicBezTo>
                <a:cubicBezTo>
                  <a:pt x="93559" y="32899"/>
                  <a:pt x="145534" y="-19630"/>
                  <a:pt x="213441" y="0"/>
                </a:cubicBezTo>
                <a:cubicBezTo>
                  <a:pt x="298831" y="32176"/>
                  <a:pt x="349314" y="6745"/>
                  <a:pt x="404207" y="0"/>
                </a:cubicBezTo>
                <a:cubicBezTo>
                  <a:pt x="475126" y="19795"/>
                  <a:pt x="551972" y="31257"/>
                  <a:pt x="594973" y="0"/>
                </a:cubicBezTo>
                <a:cubicBezTo>
                  <a:pt x="652074" y="-4289"/>
                  <a:pt x="723932" y="21236"/>
                  <a:pt x="757021" y="0"/>
                </a:cubicBezTo>
                <a:cubicBezTo>
                  <a:pt x="785787" y="-27289"/>
                  <a:pt x="892981" y="-33581"/>
                  <a:pt x="919070" y="0"/>
                </a:cubicBezTo>
                <a:cubicBezTo>
                  <a:pt x="966120" y="-27206"/>
                  <a:pt x="1039063" y="16594"/>
                  <a:pt x="1095477" y="0"/>
                </a:cubicBezTo>
                <a:cubicBezTo>
                  <a:pt x="1172799" y="-23117"/>
                  <a:pt x="1201001" y="4031"/>
                  <a:pt x="1271885" y="0"/>
                </a:cubicBezTo>
                <a:cubicBezTo>
                  <a:pt x="1368800" y="14972"/>
                  <a:pt x="1413859" y="6350"/>
                  <a:pt x="1472907" y="0"/>
                </a:cubicBezTo>
                <a:cubicBezTo>
                  <a:pt x="1495650" y="14463"/>
                  <a:pt x="1516790" y="30517"/>
                  <a:pt x="1509943" y="48221"/>
                </a:cubicBezTo>
                <a:cubicBezTo>
                  <a:pt x="1510070" y="95118"/>
                  <a:pt x="1513232" y="184883"/>
                  <a:pt x="1509943" y="241104"/>
                </a:cubicBezTo>
                <a:cubicBezTo>
                  <a:pt x="1511845" y="263505"/>
                  <a:pt x="1491981" y="294894"/>
                  <a:pt x="1472907" y="289326"/>
                </a:cubicBezTo>
                <a:cubicBezTo>
                  <a:pt x="1362968" y="261463"/>
                  <a:pt x="1318401" y="297981"/>
                  <a:pt x="1239065" y="289326"/>
                </a:cubicBezTo>
                <a:cubicBezTo>
                  <a:pt x="1188877" y="280896"/>
                  <a:pt x="1156482" y="300802"/>
                  <a:pt x="1077017" y="289326"/>
                </a:cubicBezTo>
                <a:cubicBezTo>
                  <a:pt x="1060567" y="305483"/>
                  <a:pt x="956174" y="249615"/>
                  <a:pt x="886250" y="289326"/>
                </a:cubicBezTo>
                <a:cubicBezTo>
                  <a:pt x="819087" y="300589"/>
                  <a:pt x="749925" y="287245"/>
                  <a:pt x="709843" y="289326"/>
                </a:cubicBezTo>
                <a:cubicBezTo>
                  <a:pt x="644383" y="268338"/>
                  <a:pt x="602005" y="285200"/>
                  <a:pt x="547794" y="289326"/>
                </a:cubicBezTo>
                <a:cubicBezTo>
                  <a:pt x="498220" y="296246"/>
                  <a:pt x="422619" y="299597"/>
                  <a:pt x="385746" y="289326"/>
                </a:cubicBezTo>
                <a:cubicBezTo>
                  <a:pt x="367052" y="302028"/>
                  <a:pt x="161999" y="291767"/>
                  <a:pt x="37033" y="289326"/>
                </a:cubicBezTo>
                <a:cubicBezTo>
                  <a:pt x="12691" y="286097"/>
                  <a:pt x="7068" y="270225"/>
                  <a:pt x="0" y="241104"/>
                </a:cubicBezTo>
                <a:cubicBezTo>
                  <a:pt x="-3889" y="207520"/>
                  <a:pt x="22047" y="110835"/>
                  <a:pt x="0" y="48221"/>
                </a:cubicBezTo>
                <a:close/>
              </a:path>
            </a:pathLst>
          </a:custGeom>
          <a:noFill/>
          <a:ln w="47625">
            <a:solidFill>
              <a:schemeClr val="accent3"/>
            </a:solidFill>
            <a:extLst>
              <a:ext uri="{C807C97D-BFC1-408E-A445-0C87EB9F89A2}">
                <ask:lineSketchStyleProps xmlns:ask="http://schemas.microsoft.com/office/drawing/2018/sketchyshapes" sd="1662621276">
                  <a:custGeom>
                    <a:avLst/>
                    <a:gdLst>
                      <a:gd name="connsiteX0" fmla="*/ 0 w 2198094"/>
                      <a:gd name="connsiteY0" fmla="*/ 76518 h 459105"/>
                      <a:gd name="connsiteX1" fmla="*/ 53912 w 2198094"/>
                      <a:gd name="connsiteY1" fmla="*/ 0 h 459105"/>
                      <a:gd name="connsiteX2" fmla="*/ 310716 w 2198094"/>
                      <a:gd name="connsiteY2" fmla="*/ 0 h 459105"/>
                      <a:gd name="connsiteX3" fmla="*/ 588424 w 2198094"/>
                      <a:gd name="connsiteY3" fmla="*/ 0 h 459105"/>
                      <a:gd name="connsiteX4" fmla="*/ 866131 w 2198094"/>
                      <a:gd name="connsiteY4" fmla="*/ 0 h 459105"/>
                      <a:gd name="connsiteX5" fmla="*/ 1102032 w 2198094"/>
                      <a:gd name="connsiteY5" fmla="*/ 0 h 459105"/>
                      <a:gd name="connsiteX6" fmla="*/ 1337934 w 2198094"/>
                      <a:gd name="connsiteY6" fmla="*/ 0 h 459105"/>
                      <a:gd name="connsiteX7" fmla="*/ 1594738 w 2198094"/>
                      <a:gd name="connsiteY7" fmla="*/ 0 h 459105"/>
                      <a:gd name="connsiteX8" fmla="*/ 1851543 w 2198094"/>
                      <a:gd name="connsiteY8" fmla="*/ 0 h 459105"/>
                      <a:gd name="connsiteX9" fmla="*/ 2144180 w 2198094"/>
                      <a:gd name="connsiteY9" fmla="*/ 0 h 459105"/>
                      <a:gd name="connsiteX10" fmla="*/ 2198094 w 2198094"/>
                      <a:gd name="connsiteY10" fmla="*/ 76518 h 459105"/>
                      <a:gd name="connsiteX11" fmla="*/ 2198094 w 2198094"/>
                      <a:gd name="connsiteY11" fmla="*/ 382586 h 459105"/>
                      <a:gd name="connsiteX12" fmla="*/ 2144180 w 2198094"/>
                      <a:gd name="connsiteY12" fmla="*/ 459105 h 459105"/>
                      <a:gd name="connsiteX13" fmla="*/ 1803765 w 2198094"/>
                      <a:gd name="connsiteY13" fmla="*/ 459105 h 459105"/>
                      <a:gd name="connsiteX14" fmla="*/ 1567864 w 2198094"/>
                      <a:gd name="connsiteY14" fmla="*/ 459105 h 459105"/>
                      <a:gd name="connsiteX15" fmla="*/ 1290156 w 2198094"/>
                      <a:gd name="connsiteY15" fmla="*/ 459105 h 459105"/>
                      <a:gd name="connsiteX16" fmla="*/ 1033352 w 2198094"/>
                      <a:gd name="connsiteY16" fmla="*/ 459105 h 459105"/>
                      <a:gd name="connsiteX17" fmla="*/ 797450 w 2198094"/>
                      <a:gd name="connsiteY17" fmla="*/ 459105 h 459105"/>
                      <a:gd name="connsiteX18" fmla="*/ 561549 w 2198094"/>
                      <a:gd name="connsiteY18" fmla="*/ 459105 h 459105"/>
                      <a:gd name="connsiteX19" fmla="*/ 53912 w 2198094"/>
                      <a:gd name="connsiteY19" fmla="*/ 459105 h 459105"/>
                      <a:gd name="connsiteX20" fmla="*/ 0 w 2198094"/>
                      <a:gd name="connsiteY20" fmla="*/ 382586 h 459105"/>
                      <a:gd name="connsiteX21" fmla="*/ 0 w 2198094"/>
                      <a:gd name="connsiteY21" fmla="*/ 76518 h 4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98094" h="459105" extrusionOk="0">
                        <a:moveTo>
                          <a:pt x="0" y="76518"/>
                        </a:moveTo>
                        <a:cubicBezTo>
                          <a:pt x="-2468" y="13304"/>
                          <a:pt x="21139" y="-18921"/>
                          <a:pt x="53912" y="0"/>
                        </a:cubicBezTo>
                        <a:cubicBezTo>
                          <a:pt x="140247" y="39122"/>
                          <a:pt x="204308" y="-22130"/>
                          <a:pt x="310716" y="0"/>
                        </a:cubicBezTo>
                        <a:cubicBezTo>
                          <a:pt x="433740" y="39585"/>
                          <a:pt x="499979" y="1552"/>
                          <a:pt x="588424" y="0"/>
                        </a:cubicBezTo>
                        <a:cubicBezTo>
                          <a:pt x="687173" y="21138"/>
                          <a:pt x="803981" y="39011"/>
                          <a:pt x="866131" y="0"/>
                        </a:cubicBezTo>
                        <a:cubicBezTo>
                          <a:pt x="940815" y="-9163"/>
                          <a:pt x="1052060" y="31453"/>
                          <a:pt x="1102032" y="0"/>
                        </a:cubicBezTo>
                        <a:cubicBezTo>
                          <a:pt x="1145256" y="-41495"/>
                          <a:pt x="1293225" y="-40075"/>
                          <a:pt x="1337934" y="0"/>
                        </a:cubicBezTo>
                        <a:cubicBezTo>
                          <a:pt x="1400852" y="-26502"/>
                          <a:pt x="1504797" y="21723"/>
                          <a:pt x="1594738" y="0"/>
                        </a:cubicBezTo>
                        <a:cubicBezTo>
                          <a:pt x="1706548" y="-34449"/>
                          <a:pt x="1744650" y="1890"/>
                          <a:pt x="1851543" y="0"/>
                        </a:cubicBezTo>
                        <a:cubicBezTo>
                          <a:pt x="1983271" y="19119"/>
                          <a:pt x="2068174" y="12795"/>
                          <a:pt x="2144180" y="0"/>
                        </a:cubicBezTo>
                        <a:cubicBezTo>
                          <a:pt x="2177467" y="21067"/>
                          <a:pt x="2204598" y="41504"/>
                          <a:pt x="2198094" y="76518"/>
                        </a:cubicBezTo>
                        <a:cubicBezTo>
                          <a:pt x="2201376" y="154719"/>
                          <a:pt x="2200375" y="293384"/>
                          <a:pt x="2198094" y="382586"/>
                        </a:cubicBezTo>
                        <a:cubicBezTo>
                          <a:pt x="2198023" y="421544"/>
                          <a:pt x="2171142" y="463375"/>
                          <a:pt x="2144180" y="459105"/>
                        </a:cubicBezTo>
                        <a:cubicBezTo>
                          <a:pt x="1987169" y="431155"/>
                          <a:pt x="1929216" y="467683"/>
                          <a:pt x="1803765" y="459105"/>
                        </a:cubicBezTo>
                        <a:cubicBezTo>
                          <a:pt x="1725653" y="447044"/>
                          <a:pt x="1677584" y="474722"/>
                          <a:pt x="1567864" y="459105"/>
                        </a:cubicBezTo>
                        <a:cubicBezTo>
                          <a:pt x="1529158" y="479119"/>
                          <a:pt x="1397773" y="402133"/>
                          <a:pt x="1290156" y="459105"/>
                        </a:cubicBezTo>
                        <a:cubicBezTo>
                          <a:pt x="1189479" y="475370"/>
                          <a:pt x="1094432" y="453622"/>
                          <a:pt x="1033352" y="459105"/>
                        </a:cubicBezTo>
                        <a:cubicBezTo>
                          <a:pt x="943955" y="440306"/>
                          <a:pt x="879128" y="470087"/>
                          <a:pt x="797450" y="459105"/>
                        </a:cubicBezTo>
                        <a:cubicBezTo>
                          <a:pt x="718330" y="464407"/>
                          <a:pt x="618355" y="471292"/>
                          <a:pt x="561549" y="459105"/>
                        </a:cubicBezTo>
                        <a:cubicBezTo>
                          <a:pt x="501167" y="468412"/>
                          <a:pt x="204426" y="475995"/>
                          <a:pt x="53912" y="459105"/>
                        </a:cubicBezTo>
                        <a:cubicBezTo>
                          <a:pt x="18957" y="456602"/>
                          <a:pt x="6487" y="426766"/>
                          <a:pt x="0" y="382586"/>
                        </a:cubicBezTo>
                        <a:cubicBezTo>
                          <a:pt x="-2687" y="327725"/>
                          <a:pt x="15613" y="170212"/>
                          <a:pt x="0" y="76518"/>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8" name="Rectangle: Rounded Corners 8">
            <a:extLst>
              <a:ext uri="{FF2B5EF4-FFF2-40B4-BE49-F238E27FC236}">
                <a16:creationId xmlns:a16="http://schemas.microsoft.com/office/drawing/2014/main" id="{0FF21E76-1476-2E14-FB35-7ABD5222102C}"/>
              </a:ext>
            </a:extLst>
          </p:cNvPr>
          <p:cNvSpPr/>
          <p:nvPr/>
        </p:nvSpPr>
        <p:spPr>
          <a:xfrm>
            <a:off x="5486400" y="1517300"/>
            <a:ext cx="1364571" cy="265517"/>
          </a:xfrm>
          <a:custGeom>
            <a:avLst/>
            <a:gdLst>
              <a:gd name="connsiteX0" fmla="*/ 0 w 1364571"/>
              <a:gd name="connsiteY0" fmla="*/ 44253 h 265517"/>
              <a:gd name="connsiteX1" fmla="*/ 33468 w 1364571"/>
              <a:gd name="connsiteY1" fmla="*/ 0 h 265517"/>
              <a:gd name="connsiteX2" fmla="*/ 192891 w 1364571"/>
              <a:gd name="connsiteY2" fmla="*/ 0 h 265517"/>
              <a:gd name="connsiteX3" fmla="*/ 365292 w 1364571"/>
              <a:gd name="connsiteY3" fmla="*/ 0 h 265517"/>
              <a:gd name="connsiteX4" fmla="*/ 537691 w 1364571"/>
              <a:gd name="connsiteY4" fmla="*/ 0 h 265517"/>
              <a:gd name="connsiteX5" fmla="*/ 684138 w 1364571"/>
              <a:gd name="connsiteY5" fmla="*/ 0 h 265517"/>
              <a:gd name="connsiteX6" fmla="*/ 830585 w 1364571"/>
              <a:gd name="connsiteY6" fmla="*/ 0 h 265517"/>
              <a:gd name="connsiteX7" fmla="*/ 990009 w 1364571"/>
              <a:gd name="connsiteY7" fmla="*/ 0 h 265517"/>
              <a:gd name="connsiteX8" fmla="*/ 1149433 w 1364571"/>
              <a:gd name="connsiteY8" fmla="*/ 0 h 265517"/>
              <a:gd name="connsiteX9" fmla="*/ 1331101 w 1364571"/>
              <a:gd name="connsiteY9" fmla="*/ 0 h 265517"/>
              <a:gd name="connsiteX10" fmla="*/ 1364571 w 1364571"/>
              <a:gd name="connsiteY10" fmla="*/ 44253 h 265517"/>
              <a:gd name="connsiteX11" fmla="*/ 1364571 w 1364571"/>
              <a:gd name="connsiteY11" fmla="*/ 221263 h 265517"/>
              <a:gd name="connsiteX12" fmla="*/ 1331101 w 1364571"/>
              <a:gd name="connsiteY12" fmla="*/ 265517 h 265517"/>
              <a:gd name="connsiteX13" fmla="*/ 1119772 w 1364571"/>
              <a:gd name="connsiteY13" fmla="*/ 265517 h 265517"/>
              <a:gd name="connsiteX14" fmla="*/ 973325 w 1364571"/>
              <a:gd name="connsiteY14" fmla="*/ 265517 h 265517"/>
              <a:gd name="connsiteX15" fmla="*/ 800925 w 1364571"/>
              <a:gd name="connsiteY15" fmla="*/ 265517 h 265517"/>
              <a:gd name="connsiteX16" fmla="*/ 641502 w 1364571"/>
              <a:gd name="connsiteY16" fmla="*/ 265517 h 265517"/>
              <a:gd name="connsiteX17" fmla="*/ 495054 w 1364571"/>
              <a:gd name="connsiteY17" fmla="*/ 265517 h 265517"/>
              <a:gd name="connsiteX18" fmla="*/ 348608 w 1364571"/>
              <a:gd name="connsiteY18" fmla="*/ 265517 h 265517"/>
              <a:gd name="connsiteX19" fmla="*/ 33468 w 1364571"/>
              <a:gd name="connsiteY19" fmla="*/ 265517 h 265517"/>
              <a:gd name="connsiteX20" fmla="*/ 0 w 1364571"/>
              <a:gd name="connsiteY20" fmla="*/ 221263 h 265517"/>
              <a:gd name="connsiteX21" fmla="*/ 0 w 1364571"/>
              <a:gd name="connsiteY21" fmla="*/ 44253 h 26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64571" h="265517" extrusionOk="0">
                <a:moveTo>
                  <a:pt x="0" y="44253"/>
                </a:moveTo>
                <a:cubicBezTo>
                  <a:pt x="-2095" y="4425"/>
                  <a:pt x="11818" y="-16202"/>
                  <a:pt x="33468" y="0"/>
                </a:cubicBezTo>
                <a:cubicBezTo>
                  <a:pt x="85186" y="28191"/>
                  <a:pt x="129317" y="-15519"/>
                  <a:pt x="192891" y="0"/>
                </a:cubicBezTo>
                <a:cubicBezTo>
                  <a:pt x="269413" y="24113"/>
                  <a:pt x="318561" y="8940"/>
                  <a:pt x="365292" y="0"/>
                </a:cubicBezTo>
                <a:cubicBezTo>
                  <a:pt x="427211" y="13516"/>
                  <a:pt x="498877" y="27593"/>
                  <a:pt x="537691" y="0"/>
                </a:cubicBezTo>
                <a:cubicBezTo>
                  <a:pt x="585806" y="-4851"/>
                  <a:pt x="655013" y="20358"/>
                  <a:pt x="684138" y="0"/>
                </a:cubicBezTo>
                <a:cubicBezTo>
                  <a:pt x="707653" y="-28081"/>
                  <a:pt x="805620" y="-28202"/>
                  <a:pt x="830585" y="0"/>
                </a:cubicBezTo>
                <a:cubicBezTo>
                  <a:pt x="870275" y="-17057"/>
                  <a:pt x="941852" y="16718"/>
                  <a:pt x="990009" y="0"/>
                </a:cubicBezTo>
                <a:cubicBezTo>
                  <a:pt x="1059955" y="-21382"/>
                  <a:pt x="1088017" y="6610"/>
                  <a:pt x="1149433" y="0"/>
                </a:cubicBezTo>
                <a:cubicBezTo>
                  <a:pt x="1237572" y="13952"/>
                  <a:pt x="1279245" y="6229"/>
                  <a:pt x="1331101" y="0"/>
                </a:cubicBezTo>
                <a:cubicBezTo>
                  <a:pt x="1351589" y="13873"/>
                  <a:pt x="1370770" y="27965"/>
                  <a:pt x="1364571" y="44253"/>
                </a:cubicBezTo>
                <a:cubicBezTo>
                  <a:pt x="1362892" y="85311"/>
                  <a:pt x="1378042" y="169633"/>
                  <a:pt x="1364571" y="221263"/>
                </a:cubicBezTo>
                <a:cubicBezTo>
                  <a:pt x="1365857" y="242327"/>
                  <a:pt x="1348332" y="270550"/>
                  <a:pt x="1331101" y="265517"/>
                </a:cubicBezTo>
                <a:cubicBezTo>
                  <a:pt x="1231955" y="241119"/>
                  <a:pt x="1190443" y="273903"/>
                  <a:pt x="1119772" y="265517"/>
                </a:cubicBezTo>
                <a:cubicBezTo>
                  <a:pt x="1073541" y="258001"/>
                  <a:pt x="1046629" y="276621"/>
                  <a:pt x="973325" y="265517"/>
                </a:cubicBezTo>
                <a:cubicBezTo>
                  <a:pt x="961456" y="281342"/>
                  <a:pt x="863455" y="228499"/>
                  <a:pt x="800925" y="265517"/>
                </a:cubicBezTo>
                <a:cubicBezTo>
                  <a:pt x="745754" y="278646"/>
                  <a:pt x="673376" y="266774"/>
                  <a:pt x="641502" y="265517"/>
                </a:cubicBezTo>
                <a:cubicBezTo>
                  <a:pt x="582244" y="246159"/>
                  <a:pt x="545385" y="269685"/>
                  <a:pt x="495054" y="265517"/>
                </a:cubicBezTo>
                <a:cubicBezTo>
                  <a:pt x="450340" y="271882"/>
                  <a:pt x="378507" y="279036"/>
                  <a:pt x="348608" y="265517"/>
                </a:cubicBezTo>
                <a:cubicBezTo>
                  <a:pt x="319426" y="273391"/>
                  <a:pt x="141395" y="269776"/>
                  <a:pt x="33468" y="265517"/>
                </a:cubicBezTo>
                <a:cubicBezTo>
                  <a:pt x="10918" y="259832"/>
                  <a:pt x="5713" y="247640"/>
                  <a:pt x="0" y="221263"/>
                </a:cubicBezTo>
                <a:cubicBezTo>
                  <a:pt x="-9498" y="193328"/>
                  <a:pt x="19241" y="101449"/>
                  <a:pt x="0" y="44253"/>
                </a:cubicBezTo>
                <a:close/>
              </a:path>
            </a:pathLst>
          </a:custGeom>
          <a:noFill/>
          <a:ln w="47625">
            <a:solidFill>
              <a:schemeClr val="accent3"/>
            </a:solidFill>
            <a:extLst>
              <a:ext uri="{C807C97D-BFC1-408E-A445-0C87EB9F89A2}">
                <ask:lineSketchStyleProps xmlns:ask="http://schemas.microsoft.com/office/drawing/2018/sketchyshapes" sd="1662621276">
                  <a:custGeom>
                    <a:avLst/>
                    <a:gdLst>
                      <a:gd name="connsiteX0" fmla="*/ 0 w 2198094"/>
                      <a:gd name="connsiteY0" fmla="*/ 76518 h 459105"/>
                      <a:gd name="connsiteX1" fmla="*/ 53912 w 2198094"/>
                      <a:gd name="connsiteY1" fmla="*/ 0 h 459105"/>
                      <a:gd name="connsiteX2" fmla="*/ 310716 w 2198094"/>
                      <a:gd name="connsiteY2" fmla="*/ 0 h 459105"/>
                      <a:gd name="connsiteX3" fmla="*/ 588424 w 2198094"/>
                      <a:gd name="connsiteY3" fmla="*/ 0 h 459105"/>
                      <a:gd name="connsiteX4" fmla="*/ 866131 w 2198094"/>
                      <a:gd name="connsiteY4" fmla="*/ 0 h 459105"/>
                      <a:gd name="connsiteX5" fmla="*/ 1102032 w 2198094"/>
                      <a:gd name="connsiteY5" fmla="*/ 0 h 459105"/>
                      <a:gd name="connsiteX6" fmla="*/ 1337934 w 2198094"/>
                      <a:gd name="connsiteY6" fmla="*/ 0 h 459105"/>
                      <a:gd name="connsiteX7" fmla="*/ 1594738 w 2198094"/>
                      <a:gd name="connsiteY7" fmla="*/ 0 h 459105"/>
                      <a:gd name="connsiteX8" fmla="*/ 1851543 w 2198094"/>
                      <a:gd name="connsiteY8" fmla="*/ 0 h 459105"/>
                      <a:gd name="connsiteX9" fmla="*/ 2144180 w 2198094"/>
                      <a:gd name="connsiteY9" fmla="*/ 0 h 459105"/>
                      <a:gd name="connsiteX10" fmla="*/ 2198094 w 2198094"/>
                      <a:gd name="connsiteY10" fmla="*/ 76518 h 459105"/>
                      <a:gd name="connsiteX11" fmla="*/ 2198094 w 2198094"/>
                      <a:gd name="connsiteY11" fmla="*/ 382586 h 459105"/>
                      <a:gd name="connsiteX12" fmla="*/ 2144180 w 2198094"/>
                      <a:gd name="connsiteY12" fmla="*/ 459105 h 459105"/>
                      <a:gd name="connsiteX13" fmla="*/ 1803765 w 2198094"/>
                      <a:gd name="connsiteY13" fmla="*/ 459105 h 459105"/>
                      <a:gd name="connsiteX14" fmla="*/ 1567864 w 2198094"/>
                      <a:gd name="connsiteY14" fmla="*/ 459105 h 459105"/>
                      <a:gd name="connsiteX15" fmla="*/ 1290156 w 2198094"/>
                      <a:gd name="connsiteY15" fmla="*/ 459105 h 459105"/>
                      <a:gd name="connsiteX16" fmla="*/ 1033352 w 2198094"/>
                      <a:gd name="connsiteY16" fmla="*/ 459105 h 459105"/>
                      <a:gd name="connsiteX17" fmla="*/ 797450 w 2198094"/>
                      <a:gd name="connsiteY17" fmla="*/ 459105 h 459105"/>
                      <a:gd name="connsiteX18" fmla="*/ 561549 w 2198094"/>
                      <a:gd name="connsiteY18" fmla="*/ 459105 h 459105"/>
                      <a:gd name="connsiteX19" fmla="*/ 53912 w 2198094"/>
                      <a:gd name="connsiteY19" fmla="*/ 459105 h 459105"/>
                      <a:gd name="connsiteX20" fmla="*/ 0 w 2198094"/>
                      <a:gd name="connsiteY20" fmla="*/ 382586 h 459105"/>
                      <a:gd name="connsiteX21" fmla="*/ 0 w 2198094"/>
                      <a:gd name="connsiteY21" fmla="*/ 76518 h 4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98094" h="459105" extrusionOk="0">
                        <a:moveTo>
                          <a:pt x="0" y="76518"/>
                        </a:moveTo>
                        <a:cubicBezTo>
                          <a:pt x="-2468" y="13304"/>
                          <a:pt x="21139" y="-18921"/>
                          <a:pt x="53912" y="0"/>
                        </a:cubicBezTo>
                        <a:cubicBezTo>
                          <a:pt x="140247" y="39122"/>
                          <a:pt x="204308" y="-22130"/>
                          <a:pt x="310716" y="0"/>
                        </a:cubicBezTo>
                        <a:cubicBezTo>
                          <a:pt x="433740" y="39585"/>
                          <a:pt x="499979" y="1552"/>
                          <a:pt x="588424" y="0"/>
                        </a:cubicBezTo>
                        <a:cubicBezTo>
                          <a:pt x="687173" y="21138"/>
                          <a:pt x="803981" y="39011"/>
                          <a:pt x="866131" y="0"/>
                        </a:cubicBezTo>
                        <a:cubicBezTo>
                          <a:pt x="940815" y="-9163"/>
                          <a:pt x="1052060" y="31453"/>
                          <a:pt x="1102032" y="0"/>
                        </a:cubicBezTo>
                        <a:cubicBezTo>
                          <a:pt x="1145256" y="-41495"/>
                          <a:pt x="1293225" y="-40075"/>
                          <a:pt x="1337934" y="0"/>
                        </a:cubicBezTo>
                        <a:cubicBezTo>
                          <a:pt x="1400852" y="-26502"/>
                          <a:pt x="1504797" y="21723"/>
                          <a:pt x="1594738" y="0"/>
                        </a:cubicBezTo>
                        <a:cubicBezTo>
                          <a:pt x="1706548" y="-34449"/>
                          <a:pt x="1744650" y="1890"/>
                          <a:pt x="1851543" y="0"/>
                        </a:cubicBezTo>
                        <a:cubicBezTo>
                          <a:pt x="1983271" y="19119"/>
                          <a:pt x="2068174" y="12795"/>
                          <a:pt x="2144180" y="0"/>
                        </a:cubicBezTo>
                        <a:cubicBezTo>
                          <a:pt x="2177467" y="21067"/>
                          <a:pt x="2204598" y="41504"/>
                          <a:pt x="2198094" y="76518"/>
                        </a:cubicBezTo>
                        <a:cubicBezTo>
                          <a:pt x="2201376" y="154719"/>
                          <a:pt x="2200375" y="293384"/>
                          <a:pt x="2198094" y="382586"/>
                        </a:cubicBezTo>
                        <a:cubicBezTo>
                          <a:pt x="2198023" y="421544"/>
                          <a:pt x="2171142" y="463375"/>
                          <a:pt x="2144180" y="459105"/>
                        </a:cubicBezTo>
                        <a:cubicBezTo>
                          <a:pt x="1987169" y="431155"/>
                          <a:pt x="1929216" y="467683"/>
                          <a:pt x="1803765" y="459105"/>
                        </a:cubicBezTo>
                        <a:cubicBezTo>
                          <a:pt x="1725653" y="447044"/>
                          <a:pt x="1677584" y="474722"/>
                          <a:pt x="1567864" y="459105"/>
                        </a:cubicBezTo>
                        <a:cubicBezTo>
                          <a:pt x="1529158" y="479119"/>
                          <a:pt x="1397773" y="402133"/>
                          <a:pt x="1290156" y="459105"/>
                        </a:cubicBezTo>
                        <a:cubicBezTo>
                          <a:pt x="1189479" y="475370"/>
                          <a:pt x="1094432" y="453622"/>
                          <a:pt x="1033352" y="459105"/>
                        </a:cubicBezTo>
                        <a:cubicBezTo>
                          <a:pt x="943955" y="440306"/>
                          <a:pt x="879128" y="470087"/>
                          <a:pt x="797450" y="459105"/>
                        </a:cubicBezTo>
                        <a:cubicBezTo>
                          <a:pt x="718330" y="464407"/>
                          <a:pt x="618355" y="471292"/>
                          <a:pt x="561549" y="459105"/>
                        </a:cubicBezTo>
                        <a:cubicBezTo>
                          <a:pt x="501167" y="468412"/>
                          <a:pt x="204426" y="475995"/>
                          <a:pt x="53912" y="459105"/>
                        </a:cubicBezTo>
                        <a:cubicBezTo>
                          <a:pt x="18957" y="456602"/>
                          <a:pt x="6487" y="426766"/>
                          <a:pt x="0" y="382586"/>
                        </a:cubicBezTo>
                        <a:cubicBezTo>
                          <a:pt x="-2687" y="327725"/>
                          <a:pt x="15613" y="170212"/>
                          <a:pt x="0" y="76518"/>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9" name="TextBox 18">
            <a:extLst>
              <a:ext uri="{FF2B5EF4-FFF2-40B4-BE49-F238E27FC236}">
                <a16:creationId xmlns:a16="http://schemas.microsoft.com/office/drawing/2014/main" id="{518D1E18-100E-D02C-AF25-86C385C1ADB9}"/>
              </a:ext>
            </a:extLst>
          </p:cNvPr>
          <p:cNvSpPr txBox="1"/>
          <p:nvPr/>
        </p:nvSpPr>
        <p:spPr>
          <a:xfrm>
            <a:off x="93067" y="5210330"/>
            <a:ext cx="4892074" cy="1077218"/>
          </a:xfrm>
          <a:prstGeom prst="rect">
            <a:avLst/>
          </a:prstGeom>
          <a:noFill/>
        </p:spPr>
        <p:txBody>
          <a:bodyPr wrap="square" lIns="91440" tIns="45720" rIns="91440" bIns="45720" anchor="t">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1600" dirty="0">
                <a:latin typeface="proxima_nova"/>
              </a:rPr>
              <a:t>On the </a:t>
            </a:r>
            <a:r>
              <a:rPr kumimoji="0" lang="en-US" sz="1600" b="0" i="0" u="none" strike="noStrike" kern="1200" cap="none" spc="0" normalizeH="0" baseline="0" noProof="0" dirty="0">
                <a:ln>
                  <a:noFill/>
                </a:ln>
                <a:effectLst/>
                <a:uLnTx/>
                <a:uFillTx/>
                <a:latin typeface="proxima_nova"/>
              </a:rPr>
              <a:t>Home page of Supplier Portal, select </a:t>
            </a:r>
            <a:r>
              <a:rPr kumimoji="0" lang="en-US" sz="1600" b="1" i="0" u="none" strike="noStrike" kern="1200" cap="none" spc="0" normalizeH="0" baseline="0" noProof="0" dirty="0">
                <a:ln>
                  <a:noFill/>
                </a:ln>
                <a:effectLst/>
                <a:uLnTx/>
                <a:uFillTx/>
                <a:latin typeface="proxima_nova"/>
              </a:rPr>
              <a:t>Negotiation Response </a:t>
            </a:r>
            <a:r>
              <a:rPr kumimoji="0" lang="en-US" sz="1600" b="0" i="0" u="none" strike="noStrike" kern="1200" cap="none" spc="0" normalizeH="0" baseline="0" noProof="0" dirty="0">
                <a:ln>
                  <a:noFill/>
                </a:ln>
                <a:effectLst/>
                <a:uLnTx/>
                <a:uFillTx/>
                <a:latin typeface="proxima_nova"/>
              </a:rPr>
              <a:t>from dropdown menu.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1600" dirty="0">
                <a:latin typeface="proxima_nova"/>
              </a:rPr>
              <a:t>Select </a:t>
            </a:r>
            <a:r>
              <a:rPr lang="en-US" sz="1600" b="1" dirty="0">
                <a:latin typeface="proxima_nova"/>
              </a:rPr>
              <a:t>Response Number</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spc="0" normalizeH="0" baseline="0" noProof="0" dirty="0">
                <a:ln>
                  <a:noFill/>
                </a:ln>
                <a:effectLst/>
                <a:uLnTx/>
                <a:uFillTx/>
                <a:latin typeface="proxima_nova"/>
              </a:rPr>
              <a:t>Insert Response </a:t>
            </a:r>
            <a:r>
              <a:rPr lang="en-US" sz="1600" dirty="0">
                <a:latin typeface="proxima_nova"/>
              </a:rPr>
              <a:t>number</a:t>
            </a:r>
            <a:r>
              <a:rPr kumimoji="0" lang="en-US" sz="1600" b="0" i="0" u="none" strike="noStrike" kern="1200" cap="none" spc="0" normalizeH="0" baseline="0" noProof="0" dirty="0">
                <a:ln>
                  <a:noFill/>
                </a:ln>
                <a:effectLst/>
                <a:uLnTx/>
                <a:uFillTx/>
                <a:latin typeface="proxima_nova"/>
              </a:rPr>
              <a:t> </a:t>
            </a:r>
            <a:endParaRPr kumimoji="0" lang="en-IN" sz="1600" b="0" i="0" u="none" strike="noStrike" kern="1200" cap="none" spc="0" normalizeH="0" baseline="0" noProof="0" dirty="0">
              <a:ln>
                <a:noFill/>
              </a:ln>
              <a:effectLst/>
              <a:uLnTx/>
              <a:uFillTx/>
              <a:latin typeface="proxima_nova"/>
            </a:endParaRPr>
          </a:p>
        </p:txBody>
      </p:sp>
    </p:spTree>
    <p:extLst>
      <p:ext uri="{BB962C8B-B14F-4D97-AF65-F5344CB8AC3E}">
        <p14:creationId xmlns:p14="http://schemas.microsoft.com/office/powerpoint/2010/main" val="413939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animBg="1"/>
      <p:bldP spid="1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B7877F-07E3-3CEB-DB64-25DD6A4ED6C5}"/>
              </a:ext>
            </a:extLst>
          </p:cNvPr>
          <p:cNvPicPr>
            <a:picLocks noChangeAspect="1"/>
          </p:cNvPicPr>
          <p:nvPr/>
        </p:nvPicPr>
        <p:blipFill>
          <a:blip r:embed="rId3"/>
          <a:stretch>
            <a:fillRect/>
          </a:stretch>
        </p:blipFill>
        <p:spPr>
          <a:xfrm>
            <a:off x="2230438" y="702089"/>
            <a:ext cx="8592749" cy="3067478"/>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D94B8BEC-13B0-0EF1-CF24-01440104B12D}"/>
              </a:ext>
            </a:extLst>
          </p:cNvPr>
          <p:cNvSpPr txBox="1"/>
          <p:nvPr/>
        </p:nvSpPr>
        <p:spPr>
          <a:xfrm>
            <a:off x="870362" y="95770"/>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Response Status</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2189546" y="4175547"/>
            <a:ext cx="8674531" cy="1815882"/>
          </a:xfrm>
          <a:prstGeom prst="rect">
            <a:avLst/>
          </a:prstGeom>
          <a:noFill/>
        </p:spPr>
        <p:txBody>
          <a:bodyPr wrap="square" lIns="91440" tIns="45720" rIns="91440" bIns="45720" anchor="t">
            <a:spAutoFit/>
          </a:bodyPr>
          <a:lstStyle/>
          <a:p>
            <a:pPr marR="0" lvl="0" algn="l" defTabSz="914400" rtl="0" eaLnBrk="1" fontAlgn="auto" latinLnBrk="0" hangingPunct="1">
              <a:lnSpc>
                <a:spcPct val="100000"/>
              </a:lnSpc>
              <a:spcBef>
                <a:spcPts val="0"/>
              </a:spcBef>
              <a:spcAft>
                <a:spcPts val="0"/>
              </a:spcAft>
              <a:buClrTx/>
              <a:buSzTx/>
              <a:tabLst/>
              <a:defRPr/>
            </a:pPr>
            <a:r>
              <a:rPr lang="en-US" sz="1600" b="1" dirty="0">
                <a:latin typeface="proxima_nova"/>
              </a:rPr>
              <a:t>Draft</a:t>
            </a:r>
            <a:r>
              <a:rPr lang="en-US" sz="1600" dirty="0">
                <a:latin typeface="proxima_nova"/>
              </a:rPr>
              <a:t> – Bid responses which were saved as draft but not submitted</a:t>
            </a:r>
          </a:p>
          <a:p>
            <a:pPr marR="0" lvl="0" algn="l" defTabSz="914400" rtl="0" eaLnBrk="1" fontAlgn="auto" latinLnBrk="0" hangingPunct="1">
              <a:lnSpc>
                <a:spcPct val="100000"/>
              </a:lnSpc>
              <a:spcBef>
                <a:spcPts val="0"/>
              </a:spcBef>
              <a:spcAft>
                <a:spcPts val="0"/>
              </a:spcAft>
              <a:buClrTx/>
              <a:buSzTx/>
              <a:tabLst/>
              <a:defRPr/>
            </a:pPr>
            <a:r>
              <a:rPr lang="en-US" sz="1600" b="1" dirty="0">
                <a:latin typeface="proxima_nova"/>
              </a:rPr>
              <a:t>Active</a:t>
            </a:r>
            <a:r>
              <a:rPr lang="en-US" sz="1600" dirty="0">
                <a:latin typeface="proxima_nova"/>
              </a:rPr>
              <a:t> – Submitted for ongoing negotiation</a:t>
            </a:r>
          </a:p>
          <a:p>
            <a:pPr marR="0" lvl="0" algn="l" defTabSz="914400" rtl="0" eaLnBrk="1" fontAlgn="auto" latinLnBrk="0" hangingPunct="1">
              <a:lnSpc>
                <a:spcPct val="100000"/>
              </a:lnSpc>
              <a:spcBef>
                <a:spcPts val="0"/>
              </a:spcBef>
              <a:spcAft>
                <a:spcPts val="0"/>
              </a:spcAft>
              <a:buClrTx/>
              <a:buSzTx/>
              <a:tabLst/>
              <a:defRPr/>
            </a:pPr>
            <a:r>
              <a:rPr lang="en-US" sz="1600" b="1" dirty="0">
                <a:latin typeface="proxima_nova"/>
              </a:rPr>
              <a:t>Awarded</a:t>
            </a:r>
            <a:r>
              <a:rPr lang="en-US" sz="1600" dirty="0">
                <a:latin typeface="proxima_nova"/>
              </a:rPr>
              <a:t> – Awarded bid response</a:t>
            </a:r>
          </a:p>
          <a:p>
            <a:pPr marR="0" lvl="0" algn="l" defTabSz="914400" rtl="0" eaLnBrk="1" fontAlgn="auto" latinLnBrk="0" hangingPunct="1">
              <a:lnSpc>
                <a:spcPct val="100000"/>
              </a:lnSpc>
              <a:spcBef>
                <a:spcPts val="0"/>
              </a:spcBef>
              <a:spcAft>
                <a:spcPts val="0"/>
              </a:spcAft>
              <a:buClrTx/>
              <a:buSzTx/>
              <a:tabLst/>
              <a:defRPr/>
            </a:pPr>
            <a:r>
              <a:rPr lang="en-US" sz="1600" b="1" dirty="0">
                <a:latin typeface="proxima_nova"/>
              </a:rPr>
              <a:t>Disqualified</a:t>
            </a:r>
            <a:r>
              <a:rPr lang="en-US" sz="1600" dirty="0">
                <a:latin typeface="proxima_nova"/>
              </a:rPr>
              <a:t> – Bid responses which were disqualified during the evaluation process</a:t>
            </a:r>
          </a:p>
          <a:p>
            <a:pPr>
              <a:defRPr/>
            </a:pPr>
            <a:r>
              <a:rPr lang="en-US" sz="1600" b="1" dirty="0">
                <a:latin typeface="proxima_nova"/>
              </a:rPr>
              <a:t>Pending award</a:t>
            </a:r>
            <a:r>
              <a:rPr lang="en-US" sz="1600" dirty="0">
                <a:latin typeface="proxima_nova"/>
              </a:rPr>
              <a:t> – Bid responses which are awaiting award decision</a:t>
            </a:r>
          </a:p>
          <a:p>
            <a:pPr marR="0" lvl="0" algn="l" defTabSz="914400" rtl="0" eaLnBrk="1" fontAlgn="auto" latinLnBrk="0" hangingPunct="1">
              <a:lnSpc>
                <a:spcPct val="100000"/>
              </a:lnSpc>
              <a:spcBef>
                <a:spcPts val="0"/>
              </a:spcBef>
              <a:spcAft>
                <a:spcPts val="0"/>
              </a:spcAft>
              <a:buClrTx/>
              <a:buSzTx/>
              <a:tabLst/>
              <a:defRPr/>
            </a:pPr>
            <a:r>
              <a:rPr lang="en-US" sz="1600" b="1" dirty="0">
                <a:latin typeface="proxima_nova"/>
              </a:rPr>
              <a:t>Rejected</a:t>
            </a:r>
            <a:r>
              <a:rPr lang="en-US" sz="1600" dirty="0">
                <a:latin typeface="proxima_nova"/>
              </a:rPr>
              <a:t> – Bid responses that were not successful and not awarded</a:t>
            </a:r>
          </a:p>
          <a:p>
            <a:pPr>
              <a:defRPr/>
            </a:pPr>
            <a:r>
              <a:rPr lang="en-US" sz="1600" b="1" dirty="0">
                <a:latin typeface="proxima_nova"/>
              </a:rPr>
              <a:t>Resubmission required </a:t>
            </a:r>
            <a:r>
              <a:rPr lang="en-US" sz="1600" dirty="0">
                <a:latin typeface="proxima_nova"/>
              </a:rPr>
              <a:t>– Have to be resubmitted because the negotiation was amended </a:t>
            </a:r>
            <a:endParaRPr kumimoji="0" lang="en-IN" sz="1600" b="0" i="0" u="none" strike="noStrike" kern="1200" cap="none" spc="0" normalizeH="0" baseline="0" noProof="0" dirty="0">
              <a:ln>
                <a:noFill/>
              </a:ln>
              <a:effectLst/>
              <a:uLnTx/>
              <a:uFillTx/>
              <a:latin typeface="proxima_nova"/>
            </a:endParaRPr>
          </a:p>
        </p:txBody>
      </p:sp>
      <p:sp>
        <p:nvSpPr>
          <p:cNvPr id="7" name="Rectangle 6">
            <a:extLst>
              <a:ext uri="{FF2B5EF4-FFF2-40B4-BE49-F238E27FC236}">
                <a16:creationId xmlns:a16="http://schemas.microsoft.com/office/drawing/2014/main" id="{1A5E9019-4F38-3E9C-2D59-91A5742F2EA9}"/>
              </a:ext>
            </a:extLst>
          </p:cNvPr>
          <p:cNvSpPr/>
          <p:nvPr/>
        </p:nvSpPr>
        <p:spPr>
          <a:xfrm flipH="1">
            <a:off x="3456359" y="1331888"/>
            <a:ext cx="1414221" cy="235370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Tree>
    <p:extLst>
      <p:ext uri="{BB962C8B-B14F-4D97-AF65-F5344CB8AC3E}">
        <p14:creationId xmlns:p14="http://schemas.microsoft.com/office/powerpoint/2010/main" val="40153954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D49CC2-5E52-D73A-B0E7-B513D014A50B}"/>
              </a:ext>
            </a:extLst>
          </p:cNvPr>
          <p:cNvPicPr>
            <a:picLocks noChangeAspect="1"/>
          </p:cNvPicPr>
          <p:nvPr/>
        </p:nvPicPr>
        <p:blipFill>
          <a:blip r:embed="rId3"/>
          <a:stretch>
            <a:fillRect/>
          </a:stretch>
        </p:blipFill>
        <p:spPr>
          <a:xfrm>
            <a:off x="2184008" y="1052827"/>
            <a:ext cx="6716989" cy="4637921"/>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B560D2A-7383-9DC2-EF5D-9ADA5155DEFC}"/>
              </a:ext>
            </a:extLst>
          </p:cNvPr>
          <p:cNvSpPr txBox="1"/>
          <p:nvPr/>
        </p:nvSpPr>
        <p:spPr>
          <a:xfrm>
            <a:off x="392313" y="177581"/>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rgbClr val="0072BC"/>
                </a:solidFill>
                <a:latin typeface="Proxima Nova"/>
                <a:ea typeface="+mn-lt"/>
                <a:cs typeface="+mn-lt"/>
              </a:rPr>
              <a:t>Edit the bid response for an on-going negotiation</a:t>
            </a:r>
          </a:p>
        </p:txBody>
      </p:sp>
      <p:sp>
        <p:nvSpPr>
          <p:cNvPr id="7" name="Rectangle 6">
            <a:extLst>
              <a:ext uri="{FF2B5EF4-FFF2-40B4-BE49-F238E27FC236}">
                <a16:creationId xmlns:a16="http://schemas.microsoft.com/office/drawing/2014/main" id="{46A3EDCA-09DE-09F3-6EEC-76D20248A930}"/>
              </a:ext>
            </a:extLst>
          </p:cNvPr>
          <p:cNvSpPr/>
          <p:nvPr/>
        </p:nvSpPr>
        <p:spPr>
          <a:xfrm flipH="1">
            <a:off x="2184008" y="4943205"/>
            <a:ext cx="6639502" cy="429172"/>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8" name="Rectangle 7">
            <a:extLst>
              <a:ext uri="{FF2B5EF4-FFF2-40B4-BE49-F238E27FC236}">
                <a16:creationId xmlns:a16="http://schemas.microsoft.com/office/drawing/2014/main" id="{7143B6AB-BD46-8282-860F-3E97D6E7D51C}"/>
              </a:ext>
            </a:extLst>
          </p:cNvPr>
          <p:cNvSpPr/>
          <p:nvPr/>
        </p:nvSpPr>
        <p:spPr>
          <a:xfrm flipH="1">
            <a:off x="8107113" y="4070987"/>
            <a:ext cx="716397" cy="38904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9" name="TextBox 8">
            <a:extLst>
              <a:ext uri="{FF2B5EF4-FFF2-40B4-BE49-F238E27FC236}">
                <a16:creationId xmlns:a16="http://schemas.microsoft.com/office/drawing/2014/main" id="{2675F6FB-FE90-E89E-4A6F-CF5C7379CCE1}"/>
              </a:ext>
            </a:extLst>
          </p:cNvPr>
          <p:cNvSpPr txBox="1"/>
          <p:nvPr/>
        </p:nvSpPr>
        <p:spPr>
          <a:xfrm>
            <a:off x="9122975" y="3535748"/>
            <a:ext cx="2755050" cy="830997"/>
          </a:xfrm>
          <a:prstGeom prst="rect">
            <a:avLst/>
          </a:prstGeom>
          <a:noFill/>
        </p:spPr>
        <p:txBody>
          <a:bodyPr wrap="square" lIns="91440" tIns="45720" rIns="91440" bIns="45720" anchor="t">
            <a:spAutoFit/>
          </a:bodyPr>
          <a:lstStyle/>
          <a:p>
            <a:pPr marL="285750" indent="-285750">
              <a:buFontTx/>
              <a:buChar char="-"/>
              <a:defRPr/>
            </a:pPr>
            <a:r>
              <a:rPr kumimoji="0" lang="en-US" sz="1600" b="0" i="0" u="none" strike="noStrike" kern="1200" cap="none" spc="0" normalizeH="0" baseline="0" noProof="0">
                <a:ln>
                  <a:noFill/>
                </a:ln>
                <a:effectLst/>
                <a:uLnTx/>
                <a:uFillTx/>
                <a:latin typeface="Proxima Nova"/>
              </a:rPr>
              <a:t>Select the line with draft or completed response</a:t>
            </a:r>
          </a:p>
          <a:p>
            <a:pPr marL="285750" indent="-285750">
              <a:buFontTx/>
              <a:buChar char="-"/>
              <a:defRPr/>
            </a:pPr>
            <a:r>
              <a:rPr lang="en-US" sz="1600">
                <a:latin typeface="Proxima Nova"/>
              </a:rPr>
              <a:t>Click on </a:t>
            </a:r>
            <a:r>
              <a:rPr lang="en-US" sz="1600" b="1">
                <a:latin typeface="Proxima Nova"/>
              </a:rPr>
              <a:t>Revise </a:t>
            </a:r>
            <a:r>
              <a:rPr lang="en-US" sz="1600">
                <a:latin typeface="Proxima Nova"/>
              </a:rPr>
              <a:t>button</a:t>
            </a:r>
            <a:endParaRPr lang="en-IN" sz="1600" b="1" i="0" u="none" strike="noStrike" kern="1200" cap="none" spc="0" normalizeH="0" baseline="0" noProof="0">
              <a:ln>
                <a:noFill/>
              </a:ln>
              <a:effectLst/>
              <a:uLnTx/>
              <a:uFillTx/>
              <a:latin typeface="Proxima Nova"/>
            </a:endParaRPr>
          </a:p>
        </p:txBody>
      </p:sp>
      <p:pic>
        <p:nvPicPr>
          <p:cNvPr id="11" name="Picture 10">
            <a:extLst>
              <a:ext uri="{FF2B5EF4-FFF2-40B4-BE49-F238E27FC236}">
                <a16:creationId xmlns:a16="http://schemas.microsoft.com/office/drawing/2014/main" id="{398645AC-F93F-5E24-7E86-1CBF6BD64F52}"/>
              </a:ext>
            </a:extLst>
          </p:cNvPr>
          <p:cNvPicPr>
            <a:picLocks noChangeAspect="1"/>
          </p:cNvPicPr>
          <p:nvPr/>
        </p:nvPicPr>
        <p:blipFill>
          <a:blip r:embed="rId4"/>
          <a:stretch>
            <a:fillRect/>
          </a:stretch>
        </p:blipFill>
        <p:spPr>
          <a:xfrm>
            <a:off x="191499" y="2481130"/>
            <a:ext cx="1648055" cy="1895740"/>
          </a:xfrm>
          <a:prstGeom prst="rect">
            <a:avLst/>
          </a:prstGeom>
          <a:ln>
            <a:noFill/>
          </a:ln>
          <a:effectLst>
            <a:outerShdw blurRad="292100" dist="139700" dir="2700000" algn="tl" rotWithShape="0">
              <a:srgbClr val="333333">
                <a:alpha val="65000"/>
              </a:srgbClr>
            </a:outerShdw>
          </a:effectLst>
        </p:spPr>
      </p:pic>
      <p:sp>
        <p:nvSpPr>
          <p:cNvPr id="12" name="Rectangle 11">
            <a:extLst>
              <a:ext uri="{FF2B5EF4-FFF2-40B4-BE49-F238E27FC236}">
                <a16:creationId xmlns:a16="http://schemas.microsoft.com/office/drawing/2014/main" id="{DC058F01-738D-D792-399F-AA8FAC038D8A}"/>
              </a:ext>
            </a:extLst>
          </p:cNvPr>
          <p:cNvSpPr/>
          <p:nvPr/>
        </p:nvSpPr>
        <p:spPr>
          <a:xfrm flipH="1">
            <a:off x="392312" y="3177265"/>
            <a:ext cx="845937" cy="38508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3" name="Straight Connector 12">
            <a:extLst>
              <a:ext uri="{FF2B5EF4-FFF2-40B4-BE49-F238E27FC236}">
                <a16:creationId xmlns:a16="http://schemas.microsoft.com/office/drawing/2014/main" id="{AD31EA54-9A9F-EDBE-9F08-237EFB910A12}"/>
              </a:ext>
            </a:extLst>
          </p:cNvPr>
          <p:cNvCxnSpPr>
            <a:cxnSpLocks/>
            <a:stCxn id="15" idx="3"/>
          </p:cNvCxnSpPr>
          <p:nvPr/>
        </p:nvCxnSpPr>
        <p:spPr>
          <a:xfrm flipH="1" flipV="1">
            <a:off x="1231540" y="3369808"/>
            <a:ext cx="952468" cy="893722"/>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15" name="Rectangle 14">
            <a:extLst>
              <a:ext uri="{FF2B5EF4-FFF2-40B4-BE49-F238E27FC236}">
                <a16:creationId xmlns:a16="http://schemas.microsoft.com/office/drawing/2014/main" id="{CFC17A98-A94E-A1FA-B09D-FAF7A9A8734B}"/>
              </a:ext>
            </a:extLst>
          </p:cNvPr>
          <p:cNvSpPr/>
          <p:nvPr/>
        </p:nvSpPr>
        <p:spPr>
          <a:xfrm flipH="1">
            <a:off x="2184008" y="4070987"/>
            <a:ext cx="845937" cy="38508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4" name="Graphic 3" descr="Priorities with solid fill">
            <a:hlinkClick r:id="rId5" action="ppaction://hlinksldjump"/>
            <a:extLst>
              <a:ext uri="{FF2B5EF4-FFF2-40B4-BE49-F238E27FC236}">
                <a16:creationId xmlns:a16="http://schemas.microsoft.com/office/drawing/2014/main" id="{399F619E-CDB7-A4FD-0357-805B7589FC0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91553E2A-AFF8-2451-395B-ABB4EFABDAB1}"/>
              </a:ext>
            </a:extLst>
          </p:cNvPr>
          <p:cNvSpPr/>
          <p:nvPr/>
        </p:nvSpPr>
        <p:spPr>
          <a:xfrm>
            <a:off x="9245451" y="5234879"/>
            <a:ext cx="2879729" cy="911737"/>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endParaRPr lang="en-PH" sz="1200" b="1">
              <a:solidFill>
                <a:schemeClr val="tx1"/>
              </a:solidFill>
              <a:latin typeface="proxima_nova"/>
              <a:ea typeface="Lato"/>
              <a:cs typeface="Lato"/>
            </a:endParaRPr>
          </a:p>
          <a:p>
            <a:pPr algn="ctr"/>
            <a:r>
              <a:rPr lang="en-PH" sz="1400">
                <a:solidFill>
                  <a:schemeClr val="tx1"/>
                </a:solidFill>
                <a:latin typeface="proxima_nova"/>
                <a:ea typeface="Lato"/>
                <a:cs typeface="Lato"/>
              </a:rPr>
              <a:t>Revision is permitted until the  negotiation is closed.   </a:t>
            </a:r>
            <a:endParaRPr lang="en-PH">
              <a:solidFill>
                <a:schemeClr val="tx1"/>
              </a:solidFill>
              <a:cs typeface="Arial"/>
            </a:endParaRPr>
          </a:p>
        </p:txBody>
      </p:sp>
      <p:pic>
        <p:nvPicPr>
          <p:cNvPr id="10" name="Graphic 9" descr="A lightbulb">
            <a:extLst>
              <a:ext uri="{FF2B5EF4-FFF2-40B4-BE49-F238E27FC236}">
                <a16:creationId xmlns:a16="http://schemas.microsoft.com/office/drawing/2014/main" id="{2B0D9099-A61B-76AB-5D33-927D18615E2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007992" y="5234879"/>
            <a:ext cx="357259" cy="387018"/>
          </a:xfrm>
          <a:prstGeom prst="rect">
            <a:avLst/>
          </a:prstGeom>
        </p:spPr>
      </p:pic>
    </p:spTree>
    <p:extLst>
      <p:ext uri="{BB962C8B-B14F-4D97-AF65-F5344CB8AC3E}">
        <p14:creationId xmlns:p14="http://schemas.microsoft.com/office/powerpoint/2010/main" val="14843707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30E2E63-73C1-6FE1-76BF-2C6608F838E9}"/>
              </a:ext>
            </a:extLst>
          </p:cNvPr>
          <p:cNvPicPr>
            <a:picLocks noChangeAspect="1"/>
          </p:cNvPicPr>
          <p:nvPr/>
        </p:nvPicPr>
        <p:blipFill>
          <a:blip r:embed="rId3"/>
          <a:stretch>
            <a:fillRect/>
          </a:stretch>
        </p:blipFill>
        <p:spPr>
          <a:xfrm>
            <a:off x="718457" y="572824"/>
            <a:ext cx="11290041" cy="3050878"/>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D94B8BEC-13B0-0EF1-CF24-01440104B12D}"/>
              </a:ext>
            </a:extLst>
          </p:cNvPr>
          <p:cNvSpPr txBox="1"/>
          <p:nvPr/>
        </p:nvSpPr>
        <p:spPr>
          <a:xfrm>
            <a:off x="870362" y="95770"/>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Review/edit bid response</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1107195" y="3904960"/>
            <a:ext cx="10366348" cy="1323439"/>
          </a:xfrm>
          <a:prstGeom prst="rect">
            <a:avLst/>
          </a:prstGeom>
          <a:noFill/>
        </p:spPr>
        <p:txBody>
          <a:bodyPr wrap="square" lIns="91440" tIns="45720" rIns="91440" bIns="45720" anchor="t">
            <a:spAutoFit/>
          </a:bodyPr>
          <a:lstStyle/>
          <a:p>
            <a:pPr>
              <a:defRPr/>
            </a:pPr>
            <a:r>
              <a:rPr lang="en-US" sz="1600" dirty="0">
                <a:latin typeface="proxima_nova"/>
              </a:rPr>
              <a:t>To view and edit the data entered in different sections of your bid response (</a:t>
            </a:r>
            <a:r>
              <a:rPr lang="en-US" sz="1600" b="1" dirty="0">
                <a:latin typeface="proxima_nova"/>
              </a:rPr>
              <a:t>Overview, Requirements or Lines</a:t>
            </a:r>
            <a:r>
              <a:rPr lang="en-US" sz="1600" dirty="0">
                <a:latin typeface="proxima_nova"/>
              </a:rPr>
              <a:t>), click on the appropriate step of the response.  Once you implemented the changes, click the </a:t>
            </a:r>
            <a:r>
              <a:rPr lang="en-US" sz="1600" b="1" dirty="0">
                <a:latin typeface="proxima_nova"/>
              </a:rPr>
              <a:t>Submit</a:t>
            </a:r>
            <a:r>
              <a:rPr lang="en-US" sz="1600" dirty="0">
                <a:latin typeface="proxima_nova"/>
              </a:rPr>
              <a:t> button to post your revised bid response. </a:t>
            </a:r>
          </a:p>
          <a:p>
            <a:pPr marR="0" lvl="0" algn="l" defTabSz="914400" rtl="0" eaLnBrk="1" fontAlgn="auto" latinLnBrk="0" hangingPunct="1">
              <a:lnSpc>
                <a:spcPct val="100000"/>
              </a:lnSpc>
              <a:spcBef>
                <a:spcPts val="0"/>
              </a:spcBef>
              <a:spcAft>
                <a:spcPts val="0"/>
              </a:spcAft>
              <a:buClrTx/>
              <a:buSzTx/>
              <a:tabLst/>
              <a:defRPr/>
            </a:pPr>
            <a:endParaRPr kumimoji="0" lang="en-US" sz="1600" i="0" u="none" strike="noStrike" kern="1200" cap="none" spc="0" normalizeH="0" baseline="0" noProof="0" dirty="0">
              <a:ln>
                <a:noFill/>
              </a:ln>
              <a:effectLst/>
              <a:uLnTx/>
              <a:uFillTx/>
              <a:latin typeface="proxima_nova"/>
            </a:endParaRPr>
          </a:p>
          <a:p>
            <a:pPr>
              <a:defRPr/>
            </a:pPr>
            <a:r>
              <a:rPr lang="en-US" sz="1600" dirty="0">
                <a:latin typeface="proxima_nova"/>
              </a:rPr>
              <a:t>Or you can </a:t>
            </a:r>
            <a:r>
              <a:rPr lang="en-US" sz="1600" b="1" dirty="0">
                <a:latin typeface="proxima_nova"/>
              </a:rPr>
              <a:t>Revert to Active Response</a:t>
            </a:r>
            <a:r>
              <a:rPr lang="en-US" sz="1600" dirty="0">
                <a:latin typeface="proxima_nova"/>
              </a:rPr>
              <a:t>. </a:t>
            </a:r>
            <a:endParaRPr kumimoji="0" lang="en-IN" sz="1600" i="0" u="none" strike="noStrike" kern="1200" cap="none" spc="0" normalizeH="0" baseline="0" noProof="0" dirty="0">
              <a:ln>
                <a:noFill/>
              </a:ln>
              <a:effectLst/>
              <a:uLnTx/>
              <a:uFillTx/>
              <a:latin typeface="proxima_nova"/>
            </a:endParaRPr>
          </a:p>
        </p:txBody>
      </p:sp>
      <p:sp>
        <p:nvSpPr>
          <p:cNvPr id="7" name="Rectangle 6">
            <a:extLst>
              <a:ext uri="{FF2B5EF4-FFF2-40B4-BE49-F238E27FC236}">
                <a16:creationId xmlns:a16="http://schemas.microsoft.com/office/drawing/2014/main" id="{1A5E9019-4F38-3E9C-2D59-91A5742F2EA9}"/>
              </a:ext>
            </a:extLst>
          </p:cNvPr>
          <p:cNvSpPr/>
          <p:nvPr/>
        </p:nvSpPr>
        <p:spPr>
          <a:xfrm flipH="1">
            <a:off x="4696432" y="572824"/>
            <a:ext cx="3159943" cy="47705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8" name="Rectangle 7">
            <a:extLst>
              <a:ext uri="{FF2B5EF4-FFF2-40B4-BE49-F238E27FC236}">
                <a16:creationId xmlns:a16="http://schemas.microsoft.com/office/drawing/2014/main" id="{E672A00E-D3CD-D96F-B2D5-550C7067ACA3}"/>
              </a:ext>
            </a:extLst>
          </p:cNvPr>
          <p:cNvSpPr/>
          <p:nvPr/>
        </p:nvSpPr>
        <p:spPr>
          <a:xfrm flipH="1">
            <a:off x="9041363" y="1956865"/>
            <a:ext cx="1430692" cy="31980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Rectangle 9">
            <a:extLst>
              <a:ext uri="{FF2B5EF4-FFF2-40B4-BE49-F238E27FC236}">
                <a16:creationId xmlns:a16="http://schemas.microsoft.com/office/drawing/2014/main" id="{3721F888-C6BC-EE8C-B9DE-4EFB325732DF}"/>
              </a:ext>
            </a:extLst>
          </p:cNvPr>
          <p:cNvSpPr/>
          <p:nvPr/>
        </p:nvSpPr>
        <p:spPr>
          <a:xfrm flipH="1">
            <a:off x="10991461" y="945040"/>
            <a:ext cx="482082" cy="34258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Rounded Corners 10">
            <a:extLst>
              <a:ext uri="{FF2B5EF4-FFF2-40B4-BE49-F238E27FC236}">
                <a16:creationId xmlns:a16="http://schemas.microsoft.com/office/drawing/2014/main" id="{9DBECE6A-FE00-1952-CB2E-85E97CDC08CD}"/>
              </a:ext>
            </a:extLst>
          </p:cNvPr>
          <p:cNvSpPr/>
          <p:nvPr/>
        </p:nvSpPr>
        <p:spPr>
          <a:xfrm>
            <a:off x="6537804" y="4906119"/>
            <a:ext cx="5163916" cy="1105985"/>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p>
          <a:p>
            <a:pPr algn="ctr"/>
            <a:endParaRPr lang="en-PH" sz="1200" b="1">
              <a:solidFill>
                <a:schemeClr val="tx1"/>
              </a:solidFill>
              <a:latin typeface="proxima_nova"/>
              <a:ea typeface="Lato"/>
              <a:cs typeface="Lato"/>
            </a:endParaRPr>
          </a:p>
          <a:p>
            <a:pPr algn="ctr"/>
            <a:r>
              <a:rPr lang="en-PH" sz="1400">
                <a:solidFill>
                  <a:schemeClr val="tx1"/>
                </a:solidFill>
                <a:latin typeface="proxima_nova"/>
                <a:ea typeface="Lato"/>
                <a:cs typeface="Lato"/>
              </a:rPr>
              <a:t>Be aware that saving your bid for later does not submit it in the system. To submit your bid, you must click on </a:t>
            </a:r>
            <a:r>
              <a:rPr lang="en-PH" sz="1400" b="1">
                <a:solidFill>
                  <a:schemeClr val="tx1"/>
                </a:solidFill>
                <a:latin typeface="proxima_nova"/>
                <a:ea typeface="Lato"/>
                <a:cs typeface="Lato"/>
              </a:rPr>
              <a:t>Submit </a:t>
            </a:r>
            <a:r>
              <a:rPr lang="en-PH" sz="1400">
                <a:solidFill>
                  <a:schemeClr val="tx1"/>
                </a:solidFill>
                <a:latin typeface="proxima_nova"/>
                <a:ea typeface="Lato"/>
                <a:cs typeface="Lato"/>
              </a:rPr>
              <a:t>button. </a:t>
            </a:r>
            <a:endParaRPr lang="en-PH">
              <a:solidFill>
                <a:schemeClr val="tx1"/>
              </a:solidFill>
              <a:cs typeface="Arial"/>
            </a:endParaRPr>
          </a:p>
        </p:txBody>
      </p:sp>
      <p:pic>
        <p:nvPicPr>
          <p:cNvPr id="12" name="Graphic 11" descr="A lightbulb">
            <a:extLst>
              <a:ext uri="{FF2B5EF4-FFF2-40B4-BE49-F238E27FC236}">
                <a16:creationId xmlns:a16="http://schemas.microsoft.com/office/drawing/2014/main" id="{F5BDF56D-9CAF-B248-8051-8B702D0CD49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40526" y="4877401"/>
            <a:ext cx="385188" cy="388071"/>
          </a:xfrm>
          <a:prstGeom prst="rect">
            <a:avLst/>
          </a:prstGeom>
        </p:spPr>
      </p:pic>
      <p:sp useBgFill="1">
        <p:nvSpPr>
          <p:cNvPr id="2" name="TextBox 1">
            <a:extLst>
              <a:ext uri="{FF2B5EF4-FFF2-40B4-BE49-F238E27FC236}">
                <a16:creationId xmlns:a16="http://schemas.microsoft.com/office/drawing/2014/main" id="{8A764749-098D-6583-3FAE-04B22D16191D}"/>
              </a:ext>
            </a:extLst>
          </p:cNvPr>
          <p:cNvSpPr txBox="1"/>
          <p:nvPr/>
        </p:nvSpPr>
        <p:spPr>
          <a:xfrm>
            <a:off x="2893327" y="2507085"/>
            <a:ext cx="960901"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pic>
        <p:nvPicPr>
          <p:cNvPr id="14" name="Graphic 13" descr="Priorities with solid fill">
            <a:hlinkClick r:id="rId6" action="ppaction://hlinksldjump"/>
            <a:extLst>
              <a:ext uri="{FF2B5EF4-FFF2-40B4-BE49-F238E27FC236}">
                <a16:creationId xmlns:a16="http://schemas.microsoft.com/office/drawing/2014/main" id="{12CA276D-21B7-F765-4B38-A123593A691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4776525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F8633E0-9250-4C45-8923-72CFF558D1C9}"/>
              </a:ext>
            </a:extLst>
          </p:cNvPr>
          <p:cNvSpPr>
            <a:spLocks noGrp="1"/>
          </p:cNvSpPr>
          <p:nvPr>
            <p:ph type="title"/>
          </p:nvPr>
        </p:nvSpPr>
        <p:spPr>
          <a:xfrm>
            <a:off x="278712" y="272465"/>
            <a:ext cx="11617453" cy="1291135"/>
          </a:xfrm>
        </p:spPr>
        <p:txBody>
          <a:bodyPr wrap="square" anchor="b">
            <a:normAutofit/>
          </a:bodyPr>
          <a:lstStyle/>
          <a:p>
            <a:r>
              <a:rPr lang="en-US" b="1" dirty="0"/>
              <a:t>How-to Webinar Schedule</a:t>
            </a:r>
          </a:p>
        </p:txBody>
      </p:sp>
      <p:sp>
        <p:nvSpPr>
          <p:cNvPr id="36" name="TextBox 35">
            <a:extLst>
              <a:ext uri="{FF2B5EF4-FFF2-40B4-BE49-F238E27FC236}">
                <a16:creationId xmlns:a16="http://schemas.microsoft.com/office/drawing/2014/main" id="{0A0BCCA5-A9E5-4824-A9ED-6D60D1257E65}"/>
              </a:ext>
            </a:extLst>
          </p:cNvPr>
          <p:cNvSpPr txBox="1"/>
          <p:nvPr/>
        </p:nvSpPr>
        <p:spPr>
          <a:xfrm>
            <a:off x="2619966" y="6015514"/>
            <a:ext cx="9532701" cy="331373"/>
          </a:xfrm>
          <a:prstGeom prst="rect">
            <a:avLst/>
          </a:prstGeom>
          <a:noFill/>
        </p:spPr>
        <p:txBody>
          <a:bodyPr wrap="square" lIns="91440" tIns="45720" rIns="91440" bIns="45720" rtlCol="0" anchor="t">
            <a:spAutoFit/>
          </a:bodyPr>
          <a:lstStyle/>
          <a:p>
            <a:pPr>
              <a:lnSpc>
                <a:spcPts val="2000"/>
              </a:lnSpc>
            </a:pPr>
            <a:endParaRPr lang="en-GB" sz="1600">
              <a:cs typeface="Arial"/>
            </a:endParaRPr>
          </a:p>
        </p:txBody>
      </p:sp>
      <p:sp>
        <p:nvSpPr>
          <p:cNvPr id="42" name="TextBox 41">
            <a:extLst>
              <a:ext uri="{FF2B5EF4-FFF2-40B4-BE49-F238E27FC236}">
                <a16:creationId xmlns:a16="http://schemas.microsoft.com/office/drawing/2014/main" id="{55184927-23AA-32F8-1E7F-DFA75F077D67}"/>
              </a:ext>
            </a:extLst>
          </p:cNvPr>
          <p:cNvSpPr txBox="1"/>
          <p:nvPr/>
        </p:nvSpPr>
        <p:spPr>
          <a:xfrm>
            <a:off x="386934" y="6406635"/>
            <a:ext cx="1924009" cy="338554"/>
          </a:xfrm>
          <a:prstGeom prst="rect">
            <a:avLst/>
          </a:prstGeom>
          <a:noFill/>
        </p:spPr>
        <p:txBody>
          <a:bodyPr wrap="square" lIns="91440" tIns="45720" rIns="91440" bIns="45720" rtlCol="0" anchor="t">
            <a:spAutoFit/>
          </a:bodyPr>
          <a:lstStyle/>
          <a:p>
            <a:endParaRPr lang="en-US" sz="1600">
              <a:cs typeface="Arial"/>
            </a:endParaRPr>
          </a:p>
        </p:txBody>
      </p:sp>
      <p:graphicFrame>
        <p:nvGraphicFramePr>
          <p:cNvPr id="2" name="Table 1">
            <a:extLst>
              <a:ext uri="{FF2B5EF4-FFF2-40B4-BE49-F238E27FC236}">
                <a16:creationId xmlns:a16="http://schemas.microsoft.com/office/drawing/2014/main" id="{545E5004-3D8C-46A3-4763-AE3C4BBC73AC}"/>
              </a:ext>
            </a:extLst>
          </p:cNvPr>
          <p:cNvGraphicFramePr>
            <a:graphicFrameLocks noGrp="1"/>
          </p:cNvGraphicFramePr>
          <p:nvPr>
            <p:extLst>
              <p:ext uri="{D42A27DB-BD31-4B8C-83A1-F6EECF244321}">
                <p14:modId xmlns:p14="http://schemas.microsoft.com/office/powerpoint/2010/main" val="4151836175"/>
              </p:ext>
            </p:extLst>
          </p:nvPr>
        </p:nvGraphicFramePr>
        <p:xfrm>
          <a:off x="371046" y="1844588"/>
          <a:ext cx="11432783" cy="3371981"/>
        </p:xfrm>
        <a:graphic>
          <a:graphicData uri="http://schemas.openxmlformats.org/drawingml/2006/table">
            <a:tbl>
              <a:tblPr/>
              <a:tblGrid>
                <a:gridCol w="1551556">
                  <a:extLst>
                    <a:ext uri="{9D8B030D-6E8A-4147-A177-3AD203B41FA5}">
                      <a16:colId xmlns:a16="http://schemas.microsoft.com/office/drawing/2014/main" val="1405321627"/>
                    </a:ext>
                  </a:extLst>
                </a:gridCol>
                <a:gridCol w="7254652">
                  <a:extLst>
                    <a:ext uri="{9D8B030D-6E8A-4147-A177-3AD203B41FA5}">
                      <a16:colId xmlns:a16="http://schemas.microsoft.com/office/drawing/2014/main" val="2423370143"/>
                    </a:ext>
                  </a:extLst>
                </a:gridCol>
                <a:gridCol w="2626575">
                  <a:extLst>
                    <a:ext uri="{9D8B030D-6E8A-4147-A177-3AD203B41FA5}">
                      <a16:colId xmlns:a16="http://schemas.microsoft.com/office/drawing/2014/main" val="3191606515"/>
                    </a:ext>
                  </a:extLst>
                </a:gridCol>
              </a:tblGrid>
              <a:tr h="394965">
                <a:tc>
                  <a:txBody>
                    <a:bodyPr/>
                    <a:lstStyle/>
                    <a:p>
                      <a:pPr algn="l" fontAlgn="b">
                        <a:spcBef>
                          <a:spcPts val="0"/>
                        </a:spcBef>
                        <a:spcAft>
                          <a:spcPts val="0"/>
                        </a:spcAft>
                      </a:pPr>
                      <a:r>
                        <a:rPr lang="en-US" sz="2000" b="1" i="0" u="none" strike="noStrike" dirty="0">
                          <a:solidFill>
                            <a:srgbClr val="000000"/>
                          </a:solidFill>
                          <a:effectLst/>
                          <a:latin typeface="Aptos" panose="020B0004020202020204" pitchFamily="34" charset="0"/>
                        </a:rPr>
                        <a:t>Reference</a:t>
                      </a:r>
                      <a:endParaRPr lang="en-US" sz="3600" b="0" i="0" u="none" strike="noStrike" dirty="0">
                        <a:effectLst/>
                        <a:latin typeface="Arial" panose="020B0604020202020204" pitchFamily="34" charset="0"/>
                      </a:endParaRP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CE1"/>
                    </a:solidFill>
                  </a:tcPr>
                </a:tc>
                <a:tc>
                  <a:txBody>
                    <a:bodyPr/>
                    <a:lstStyle/>
                    <a:p>
                      <a:pPr algn="l" fontAlgn="b">
                        <a:spcBef>
                          <a:spcPts val="0"/>
                        </a:spcBef>
                        <a:spcAft>
                          <a:spcPts val="0"/>
                        </a:spcAft>
                      </a:pPr>
                      <a:r>
                        <a:rPr lang="en-US" sz="2000" b="1" i="0" u="none" strike="noStrike" dirty="0">
                          <a:solidFill>
                            <a:srgbClr val="000000"/>
                          </a:solidFill>
                          <a:effectLst/>
                          <a:latin typeface="Aptos" panose="020B0004020202020204" pitchFamily="34" charset="0"/>
                        </a:rPr>
                        <a:t>Themes</a:t>
                      </a:r>
                      <a:endParaRPr lang="en-US" sz="3600" b="0" i="0" u="none" strike="noStrike" dirty="0">
                        <a:effectLst/>
                        <a:latin typeface="Arial" panose="020B0604020202020204" pitchFamily="34" charset="0"/>
                      </a:endParaRP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CE1"/>
                    </a:solidFill>
                  </a:tcPr>
                </a:tc>
                <a:tc>
                  <a:txBody>
                    <a:bodyPr/>
                    <a:lstStyle/>
                    <a:p>
                      <a:pPr algn="l" fontAlgn="b">
                        <a:spcBef>
                          <a:spcPts val="0"/>
                        </a:spcBef>
                        <a:spcAft>
                          <a:spcPts val="0"/>
                        </a:spcAft>
                      </a:pPr>
                      <a:r>
                        <a:rPr lang="en-US" sz="2000" b="1" i="0" u="none" strike="noStrike" dirty="0">
                          <a:solidFill>
                            <a:srgbClr val="000000"/>
                          </a:solidFill>
                          <a:effectLst/>
                          <a:latin typeface="Aptos" panose="020B0004020202020204" pitchFamily="34" charset="0"/>
                        </a:rPr>
                        <a:t>Date</a:t>
                      </a:r>
                      <a:endParaRPr lang="en-US" sz="3600" b="0" i="0" u="none" strike="noStrike" dirty="0">
                        <a:effectLst/>
                        <a:latin typeface="Arial" panose="020B0604020202020204" pitchFamily="34" charset="0"/>
                      </a:endParaRP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CE1"/>
                    </a:solidFill>
                  </a:tcPr>
                </a:tc>
                <a:extLst>
                  <a:ext uri="{0D108BD9-81ED-4DB2-BD59-A6C34878D82A}">
                    <a16:rowId xmlns:a16="http://schemas.microsoft.com/office/drawing/2014/main" val="2971761821"/>
                  </a:ext>
                </a:extLst>
              </a:tr>
              <a:tr h="425288">
                <a:tc>
                  <a:txBody>
                    <a:bodyPr/>
                    <a:lstStyle/>
                    <a:p>
                      <a:pPr marL="0" algn="l" defTabSz="609585" rtl="0" eaLnBrk="1" fontAlgn="b" latinLnBrk="0" hangingPunct="1">
                        <a:spcBef>
                          <a:spcPts val="0"/>
                        </a:spcBef>
                        <a:spcAft>
                          <a:spcPts val="0"/>
                        </a:spcAft>
                      </a:pPr>
                      <a:r>
                        <a:rPr lang="en-US" sz="2200" b="0" i="0" u="none" strike="noStrike" kern="1200" dirty="0">
                          <a:solidFill>
                            <a:srgbClr val="000000"/>
                          </a:solidFill>
                          <a:effectLst/>
                          <a:latin typeface="Aptos" panose="020B0004020202020204" pitchFamily="34" charset="0"/>
                          <a:ea typeface="+mn-ea"/>
                          <a:cs typeface="+mn-cs"/>
                        </a:rPr>
                        <a:t>How-To 1</a:t>
                      </a: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609585" rtl="0" eaLnBrk="1" fontAlgn="b" latinLnBrk="0" hangingPunct="1">
                        <a:spcBef>
                          <a:spcPts val="0"/>
                        </a:spcBef>
                        <a:spcAft>
                          <a:spcPts val="0"/>
                        </a:spcAft>
                      </a:pPr>
                      <a:r>
                        <a:rPr lang="en-US" sz="2200" b="0" i="0" u="none" strike="noStrike" kern="1200" dirty="0">
                          <a:solidFill>
                            <a:srgbClr val="000000"/>
                          </a:solidFill>
                          <a:effectLst/>
                          <a:latin typeface="Aptos" panose="020B0004020202020204" pitchFamily="34" charset="0"/>
                          <a:ea typeface="+mn-ea"/>
                          <a:cs typeface="+mn-cs"/>
                        </a:rPr>
                        <a:t>Accesses, Settings and Initiate Solicitations</a:t>
                      </a: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609585" rtl="0" eaLnBrk="1" fontAlgn="b" latinLnBrk="0" hangingPunct="1">
                        <a:spcBef>
                          <a:spcPts val="0"/>
                        </a:spcBef>
                        <a:spcAft>
                          <a:spcPts val="0"/>
                        </a:spcAft>
                      </a:pPr>
                      <a:r>
                        <a:rPr lang="en-US" sz="2200" b="0" i="0" u="none" strike="noStrike" kern="1200" dirty="0">
                          <a:solidFill>
                            <a:srgbClr val="000000"/>
                          </a:solidFill>
                          <a:effectLst/>
                          <a:latin typeface="Aptos" panose="020B0004020202020204" pitchFamily="34" charset="0"/>
                          <a:ea typeface="+mn-ea"/>
                          <a:cs typeface="+mn-cs"/>
                        </a:rPr>
                        <a:t>Thu, June 6th</a:t>
                      </a: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1425786"/>
                  </a:ext>
                </a:extLst>
              </a:tr>
              <a:tr h="425288">
                <a:tc>
                  <a:txBody>
                    <a:bodyPr/>
                    <a:lstStyle/>
                    <a:p>
                      <a:pPr marL="0" algn="l" defTabSz="609585" rtl="0" eaLnBrk="1" fontAlgn="b" latinLnBrk="0" hangingPunct="1">
                        <a:spcBef>
                          <a:spcPts val="0"/>
                        </a:spcBef>
                        <a:spcAft>
                          <a:spcPts val="0"/>
                        </a:spcAft>
                      </a:pPr>
                      <a:r>
                        <a:rPr lang="en-US" sz="2200" b="0" i="0" u="none" strike="noStrike" kern="1200">
                          <a:solidFill>
                            <a:srgbClr val="000000"/>
                          </a:solidFill>
                          <a:effectLst/>
                          <a:latin typeface="Aptos" panose="020B0004020202020204" pitchFamily="34" charset="0"/>
                          <a:ea typeface="+mn-ea"/>
                          <a:cs typeface="+mn-cs"/>
                        </a:rPr>
                        <a:t>How-To 2</a:t>
                      </a: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609585" rtl="0" eaLnBrk="1" fontAlgn="b" latinLnBrk="0" hangingPunct="1">
                        <a:spcBef>
                          <a:spcPts val="0"/>
                        </a:spcBef>
                        <a:spcAft>
                          <a:spcPts val="0"/>
                        </a:spcAft>
                      </a:pPr>
                      <a:r>
                        <a:rPr lang="en-US" sz="2200" b="0" i="0" u="none" strike="noStrike" kern="1200" dirty="0">
                          <a:solidFill>
                            <a:srgbClr val="000000"/>
                          </a:solidFill>
                          <a:effectLst/>
                          <a:latin typeface="Aptos" panose="020B0004020202020204" pitchFamily="34" charset="0"/>
                          <a:ea typeface="+mn-ea"/>
                          <a:cs typeface="+mn-cs"/>
                        </a:rPr>
                        <a:t>Set (Evaluation) Requirements (including lots)</a:t>
                      </a: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609585" rtl="0" eaLnBrk="1" fontAlgn="b" latinLnBrk="0" hangingPunct="1">
                        <a:spcBef>
                          <a:spcPts val="0"/>
                        </a:spcBef>
                        <a:spcAft>
                          <a:spcPts val="0"/>
                        </a:spcAft>
                      </a:pPr>
                      <a:r>
                        <a:rPr lang="en-US" sz="2200" b="0" i="0" u="none" strike="noStrike" kern="1200" dirty="0">
                          <a:solidFill>
                            <a:srgbClr val="000000"/>
                          </a:solidFill>
                          <a:effectLst/>
                          <a:latin typeface="Aptos" panose="020B0004020202020204" pitchFamily="34" charset="0"/>
                          <a:ea typeface="+mn-ea"/>
                          <a:cs typeface="+mn-cs"/>
                        </a:rPr>
                        <a:t>Tue, June 25th</a:t>
                      </a: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75308546"/>
                  </a:ext>
                </a:extLst>
              </a:tr>
              <a:tr h="425288">
                <a:tc>
                  <a:txBody>
                    <a:bodyPr/>
                    <a:lstStyle/>
                    <a:p>
                      <a:pPr marL="0" algn="l" defTabSz="609585" rtl="0" eaLnBrk="1" fontAlgn="b" latinLnBrk="0" hangingPunct="1">
                        <a:spcBef>
                          <a:spcPts val="0"/>
                        </a:spcBef>
                        <a:spcAft>
                          <a:spcPts val="0"/>
                        </a:spcAft>
                      </a:pPr>
                      <a:r>
                        <a:rPr lang="en-US" sz="2200" b="0" i="0" u="none" strike="noStrike" kern="1200">
                          <a:solidFill>
                            <a:srgbClr val="000000"/>
                          </a:solidFill>
                          <a:effectLst/>
                          <a:latin typeface="Aptos" panose="020B0004020202020204" pitchFamily="34" charset="0"/>
                          <a:ea typeface="+mn-ea"/>
                          <a:cs typeface="+mn-cs"/>
                        </a:rPr>
                        <a:t>How-To 3</a:t>
                      </a: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609585" rtl="0" eaLnBrk="1" fontAlgn="b" latinLnBrk="0" hangingPunct="1">
                        <a:spcBef>
                          <a:spcPts val="0"/>
                        </a:spcBef>
                        <a:spcAft>
                          <a:spcPts val="0"/>
                        </a:spcAft>
                      </a:pPr>
                      <a:r>
                        <a:rPr lang="en-US" sz="2200" b="0" i="0" u="none" strike="noStrike" kern="1200" dirty="0">
                          <a:solidFill>
                            <a:srgbClr val="000000"/>
                          </a:solidFill>
                          <a:effectLst/>
                          <a:latin typeface="Aptos" panose="020B0004020202020204" pitchFamily="34" charset="0"/>
                          <a:ea typeface="+mn-ea"/>
                          <a:cs typeface="+mn-cs"/>
                        </a:rPr>
                        <a:t>Set Lines, Invite Suppliers, Review and Launch</a:t>
                      </a: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609585" rtl="0" eaLnBrk="1" fontAlgn="b" latinLnBrk="0" hangingPunct="1">
                        <a:spcBef>
                          <a:spcPts val="0"/>
                        </a:spcBef>
                        <a:spcAft>
                          <a:spcPts val="0"/>
                        </a:spcAft>
                      </a:pPr>
                      <a:r>
                        <a:rPr lang="en-US" sz="2200" b="0" i="0" u="none" strike="noStrike" kern="1200" dirty="0">
                          <a:solidFill>
                            <a:srgbClr val="000000"/>
                          </a:solidFill>
                          <a:effectLst/>
                          <a:latin typeface="Aptos" panose="020B0004020202020204" pitchFamily="34" charset="0"/>
                          <a:ea typeface="+mn-ea"/>
                          <a:cs typeface="+mn-cs"/>
                        </a:rPr>
                        <a:t>Tue, July 2nd</a:t>
                      </a: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44692193"/>
                  </a:ext>
                </a:extLst>
              </a:tr>
              <a:tr h="425288">
                <a:tc>
                  <a:txBody>
                    <a:bodyPr/>
                    <a:lstStyle/>
                    <a:p>
                      <a:pPr marL="0" algn="l" defTabSz="609585" rtl="0" eaLnBrk="1" fontAlgn="b" latinLnBrk="0" hangingPunct="1">
                        <a:spcBef>
                          <a:spcPts val="0"/>
                        </a:spcBef>
                        <a:spcAft>
                          <a:spcPts val="0"/>
                        </a:spcAft>
                      </a:pPr>
                      <a:r>
                        <a:rPr lang="en-US" sz="2200" b="1" i="0" u="none" strike="noStrike" kern="1200">
                          <a:solidFill>
                            <a:srgbClr val="00B050"/>
                          </a:solidFill>
                          <a:effectLst/>
                          <a:latin typeface="Aptos" panose="020B0004020202020204" pitchFamily="34" charset="0"/>
                          <a:ea typeface="+mn-ea"/>
                          <a:cs typeface="+mn-cs"/>
                        </a:rPr>
                        <a:t>How-To 4</a:t>
                      </a: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609585" rtl="0" eaLnBrk="1" fontAlgn="b" latinLnBrk="0" hangingPunct="1">
                        <a:spcBef>
                          <a:spcPts val="0"/>
                        </a:spcBef>
                        <a:spcAft>
                          <a:spcPts val="0"/>
                        </a:spcAft>
                      </a:pPr>
                      <a:r>
                        <a:rPr lang="en-US" sz="2200" b="1" i="0" u="none" strike="noStrike" kern="1200" dirty="0">
                          <a:solidFill>
                            <a:srgbClr val="00B050"/>
                          </a:solidFill>
                          <a:effectLst/>
                          <a:latin typeface="Aptos" panose="020B0004020202020204" pitchFamily="34" charset="0"/>
                          <a:ea typeface="+mn-ea"/>
                          <a:cs typeface="+mn-cs"/>
                        </a:rPr>
                        <a:t>Supplier Response &amp; Manage Negotiation &amp;Amendments</a:t>
                      </a: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609585" rtl="0" eaLnBrk="1" fontAlgn="b" latinLnBrk="0" hangingPunct="1">
                        <a:spcBef>
                          <a:spcPts val="0"/>
                        </a:spcBef>
                        <a:spcAft>
                          <a:spcPts val="0"/>
                        </a:spcAft>
                      </a:pPr>
                      <a:r>
                        <a:rPr lang="en-US" sz="2200" b="1" i="0" u="none" strike="noStrike" kern="1200" dirty="0">
                          <a:solidFill>
                            <a:srgbClr val="00B050"/>
                          </a:solidFill>
                          <a:effectLst/>
                          <a:latin typeface="Aptos" panose="020B0004020202020204" pitchFamily="34" charset="0"/>
                          <a:ea typeface="+mn-ea"/>
                          <a:cs typeface="+mn-cs"/>
                        </a:rPr>
                        <a:t>Tue, July 9th</a:t>
                      </a: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9309002"/>
                  </a:ext>
                </a:extLst>
              </a:tr>
              <a:tr h="425288">
                <a:tc>
                  <a:txBody>
                    <a:bodyPr/>
                    <a:lstStyle/>
                    <a:p>
                      <a:pPr algn="l" fontAlgn="b">
                        <a:spcBef>
                          <a:spcPts val="0"/>
                        </a:spcBef>
                        <a:spcAft>
                          <a:spcPts val="0"/>
                        </a:spcAft>
                      </a:pPr>
                      <a:r>
                        <a:rPr lang="en-US" sz="2200" b="0" i="0" u="none" strike="noStrike">
                          <a:solidFill>
                            <a:srgbClr val="000000"/>
                          </a:solidFill>
                          <a:effectLst/>
                          <a:latin typeface="Aptos" panose="020B0004020202020204" pitchFamily="34" charset="0"/>
                        </a:rPr>
                        <a:t>How-To 5</a:t>
                      </a:r>
                      <a:endParaRPr lang="en-US" sz="3600" b="0" i="0" u="none" strike="noStrike">
                        <a:effectLst/>
                        <a:latin typeface="Arial" panose="020B0604020202020204" pitchFamily="34" charset="0"/>
                      </a:endParaRP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2200" b="0" i="0" u="none" strike="noStrike" dirty="0">
                          <a:solidFill>
                            <a:srgbClr val="000000"/>
                          </a:solidFill>
                          <a:effectLst/>
                          <a:latin typeface="Aptos" panose="020B0004020202020204" pitchFamily="34" charset="0"/>
                        </a:rPr>
                        <a:t>Open Offers, </a:t>
                      </a:r>
                      <a:r>
                        <a:rPr lang="en-US" sz="2200" b="0" i="0" u="none" strike="noStrike" dirty="0" err="1">
                          <a:solidFill>
                            <a:srgbClr val="000000"/>
                          </a:solidFill>
                          <a:effectLst/>
                          <a:latin typeface="Aptos" panose="020B0004020202020204" pitchFamily="34" charset="0"/>
                        </a:rPr>
                        <a:t>Scoreing</a:t>
                      </a:r>
                      <a:r>
                        <a:rPr lang="en-US" sz="2200" b="0" i="0" u="none" strike="noStrike" dirty="0">
                          <a:solidFill>
                            <a:srgbClr val="000000"/>
                          </a:solidFill>
                          <a:effectLst/>
                          <a:latin typeface="Aptos" panose="020B0004020202020204" pitchFamily="34" charset="0"/>
                        </a:rPr>
                        <a:t> &amp; Review Technical Evaluation</a:t>
                      </a:r>
                      <a:endParaRPr lang="en-US" sz="3600" b="0" i="0" u="none" strike="noStrike" dirty="0">
                        <a:effectLst/>
                        <a:latin typeface="Arial" panose="020B0604020202020204" pitchFamily="34" charset="0"/>
                      </a:endParaRP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2200" b="0" i="0" u="none" strike="noStrike">
                          <a:solidFill>
                            <a:srgbClr val="000000"/>
                          </a:solidFill>
                          <a:effectLst/>
                          <a:latin typeface="Calibri" panose="020F0502020204030204" pitchFamily="34" charset="0"/>
                        </a:rPr>
                        <a:t>Tue, July 16th</a:t>
                      </a:r>
                      <a:endParaRPr lang="en-US" sz="3600" b="0" i="0" u="none" strike="noStrike">
                        <a:effectLst/>
                        <a:latin typeface="Arial" panose="020B0604020202020204" pitchFamily="34" charset="0"/>
                      </a:endParaRP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32283798"/>
                  </a:ext>
                </a:extLst>
              </a:tr>
              <a:tr h="425288">
                <a:tc>
                  <a:txBody>
                    <a:bodyPr/>
                    <a:lstStyle/>
                    <a:p>
                      <a:pPr algn="l" fontAlgn="b">
                        <a:spcBef>
                          <a:spcPts val="0"/>
                        </a:spcBef>
                        <a:spcAft>
                          <a:spcPts val="0"/>
                        </a:spcAft>
                      </a:pPr>
                      <a:r>
                        <a:rPr lang="en-US" sz="2200" b="0" i="0" u="none" strike="noStrike">
                          <a:solidFill>
                            <a:srgbClr val="000000"/>
                          </a:solidFill>
                          <a:effectLst/>
                          <a:latin typeface="Aptos" panose="020B0004020202020204" pitchFamily="34" charset="0"/>
                        </a:rPr>
                        <a:t>How-To 6</a:t>
                      </a:r>
                      <a:endParaRPr lang="en-US" sz="3600" b="0" i="0" u="none" strike="noStrike">
                        <a:effectLst/>
                        <a:latin typeface="Arial" panose="020B0604020202020204" pitchFamily="34" charset="0"/>
                      </a:endParaRP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2200" b="0" i="0" u="none" strike="noStrike">
                          <a:solidFill>
                            <a:srgbClr val="000000"/>
                          </a:solidFill>
                          <a:effectLst/>
                          <a:latin typeface="Aptos" panose="020B0004020202020204" pitchFamily="34" charset="0"/>
                        </a:rPr>
                        <a:t>Tender Award &amp; Approval</a:t>
                      </a:r>
                      <a:endParaRPr lang="en-US" sz="3600" b="0" i="0" u="none" strike="noStrike">
                        <a:effectLst/>
                        <a:latin typeface="Arial" panose="020B0604020202020204" pitchFamily="34" charset="0"/>
                      </a:endParaRP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2200" b="0" i="0" u="none" strike="noStrike" dirty="0">
                          <a:solidFill>
                            <a:srgbClr val="000000"/>
                          </a:solidFill>
                          <a:effectLst/>
                          <a:latin typeface="Calibri" panose="020F0502020204030204" pitchFamily="34" charset="0"/>
                        </a:rPr>
                        <a:t>Tue, July 23rd</a:t>
                      </a:r>
                      <a:endParaRPr lang="en-US" sz="3600" b="0" i="0" u="none" strike="noStrike" dirty="0">
                        <a:effectLst/>
                        <a:latin typeface="Arial" panose="020B0604020202020204" pitchFamily="34" charset="0"/>
                      </a:endParaRP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9438100"/>
                  </a:ext>
                </a:extLst>
              </a:tr>
              <a:tr h="425288">
                <a:tc>
                  <a:txBody>
                    <a:bodyPr/>
                    <a:lstStyle/>
                    <a:p>
                      <a:pPr algn="l" fontAlgn="b">
                        <a:spcBef>
                          <a:spcPts val="0"/>
                        </a:spcBef>
                        <a:spcAft>
                          <a:spcPts val="0"/>
                        </a:spcAft>
                      </a:pPr>
                      <a:r>
                        <a:rPr lang="en-US" sz="2200" b="0" i="0" u="none" strike="noStrike">
                          <a:solidFill>
                            <a:srgbClr val="000000"/>
                          </a:solidFill>
                          <a:effectLst/>
                          <a:latin typeface="Aptos" panose="020B0004020202020204" pitchFamily="34" charset="0"/>
                        </a:rPr>
                        <a:t>(How-To 7)</a:t>
                      </a:r>
                      <a:endParaRPr lang="en-US" sz="3600" b="0" i="0" u="none" strike="noStrike">
                        <a:effectLst/>
                        <a:latin typeface="Arial" panose="020B0604020202020204" pitchFamily="34" charset="0"/>
                      </a:endParaRP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2200" b="0" i="0" u="none" strike="noStrike">
                          <a:solidFill>
                            <a:srgbClr val="000000"/>
                          </a:solidFill>
                          <a:effectLst/>
                          <a:latin typeface="Aptos" panose="020B0004020202020204" pitchFamily="34" charset="0"/>
                        </a:rPr>
                        <a:t>(Topic TBD, if required)</a:t>
                      </a:r>
                      <a:endParaRPr lang="en-US" sz="3600" b="0" i="0" u="none" strike="noStrike">
                        <a:effectLst/>
                        <a:latin typeface="Arial" panose="020B0604020202020204" pitchFamily="34" charset="0"/>
                      </a:endParaRP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2200" b="0" i="0" u="none" strike="noStrike" dirty="0">
                          <a:solidFill>
                            <a:srgbClr val="000000"/>
                          </a:solidFill>
                          <a:effectLst/>
                          <a:latin typeface="Calibri" panose="020F0502020204030204" pitchFamily="34" charset="0"/>
                        </a:rPr>
                        <a:t>Tue, July 30th</a:t>
                      </a:r>
                      <a:endParaRPr lang="en-US" sz="3600" b="0" i="0" u="none" strike="noStrike" dirty="0">
                        <a:effectLst/>
                        <a:latin typeface="Arial" panose="020B0604020202020204" pitchFamily="34" charset="0"/>
                      </a:endParaRPr>
                    </a:p>
                  </a:txBody>
                  <a:tcPr marL="18952" marR="18952" marT="1895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5853583"/>
                  </a:ext>
                </a:extLst>
              </a:tr>
            </a:tbl>
          </a:graphicData>
        </a:graphic>
      </p:graphicFrame>
    </p:spTree>
    <p:extLst>
      <p:ext uri="{BB962C8B-B14F-4D97-AF65-F5344CB8AC3E}">
        <p14:creationId xmlns:p14="http://schemas.microsoft.com/office/powerpoint/2010/main" val="7940249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8204" y="883642"/>
            <a:ext cx="11111004" cy="3495531"/>
          </a:xfrm>
        </p:spPr>
        <p:txBody>
          <a:bodyPr/>
          <a:lstStyle/>
          <a:p>
            <a:pPr>
              <a:lnSpc>
                <a:spcPct val="150000"/>
              </a:lnSpc>
              <a:spcBef>
                <a:spcPts val="0"/>
              </a:spcBef>
              <a:spcAft>
                <a:spcPts val="800"/>
              </a:spcAft>
            </a:pPr>
            <a:r>
              <a:rPr lang="en-US" sz="4250" dirty="0"/>
              <a:t>Supplier Response To Amendment</a:t>
            </a:r>
            <a:br>
              <a:rPr lang="en-US" sz="4250" dirty="0"/>
            </a:br>
            <a:r>
              <a:rPr lang="en-US" sz="2400" dirty="0">
                <a:solidFill>
                  <a:srgbClr val="FAEB00"/>
                </a:solidFill>
              </a:rPr>
              <a:t>Supplier Portal</a:t>
            </a:r>
            <a:br>
              <a:rPr lang="en-US" sz="3700" dirty="0"/>
            </a:br>
            <a:endParaRPr lang="en-US" sz="3733" dirty="0"/>
          </a:p>
        </p:txBody>
      </p:sp>
      <p:pic>
        <p:nvPicPr>
          <p:cNvPr id="4" name="Graphic 3">
            <a:extLst>
              <a:ext uri="{FF2B5EF4-FFF2-40B4-BE49-F238E27FC236}">
                <a16:creationId xmlns:a16="http://schemas.microsoft.com/office/drawing/2014/main" id="{B033D247-4A7A-499C-B5E9-0B8DA00BD5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557" y="4643535"/>
            <a:ext cx="9570723" cy="319965"/>
          </a:xfrm>
          <a:prstGeom prst="rect">
            <a:avLst/>
          </a:prstGeom>
        </p:spPr>
      </p:pic>
      <p:sp>
        <p:nvSpPr>
          <p:cNvPr id="5" name="Title 1">
            <a:extLst>
              <a:ext uri="{FF2B5EF4-FFF2-40B4-BE49-F238E27FC236}">
                <a16:creationId xmlns:a16="http://schemas.microsoft.com/office/drawing/2014/main" id="{E895534C-D951-48E0-A39D-A2964568293D}"/>
              </a:ext>
            </a:extLst>
          </p:cNvPr>
          <p:cNvSpPr txBox="1">
            <a:spLocks/>
          </p:cNvSpPr>
          <p:nvPr/>
        </p:nvSpPr>
        <p:spPr>
          <a:xfrm>
            <a:off x="507336" y="6858000"/>
            <a:ext cx="4246292" cy="319966"/>
          </a:xfrm>
          <a:prstGeom prst="rect">
            <a:avLst/>
          </a:prstGeom>
        </p:spPr>
        <p:txBody>
          <a:bodyPr vert="horz" lIns="0" tIns="0" rIns="0" bIns="0" rtlCol="0" anchor="b" anchorCtr="0">
            <a:noAutofit/>
          </a:bodyPr>
          <a:lstStyle>
            <a:lvl1pPr algn="ctr" defTabSz="457200" rtl="0" eaLnBrk="1" latinLnBrk="0" hangingPunct="1">
              <a:lnSpc>
                <a:spcPct val="90000"/>
              </a:lnSpc>
              <a:spcBef>
                <a:spcPct val="0"/>
              </a:spcBef>
              <a:buNone/>
              <a:defRPr sz="4400" b="1" kern="1200">
                <a:solidFill>
                  <a:schemeClr val="tx2"/>
                </a:solidFill>
                <a:latin typeface="+mj-lt"/>
                <a:ea typeface="+mj-ea"/>
                <a:cs typeface="+mj-cs"/>
              </a:defRPr>
            </a:lvl1pPr>
          </a:lstStyle>
          <a:p>
            <a:pPr algn="l">
              <a:lnSpc>
                <a:spcPct val="100000"/>
              </a:lnSpc>
              <a:spcBef>
                <a:spcPts val="0"/>
              </a:spcBef>
            </a:pPr>
            <a:endParaRPr lang="en-US" sz="2000" dirty="0">
              <a:solidFill>
                <a:schemeClr val="accent3"/>
              </a:solidFill>
            </a:endParaRPr>
          </a:p>
          <a:p>
            <a:pPr algn="l">
              <a:lnSpc>
                <a:spcPct val="100000"/>
              </a:lnSpc>
              <a:spcBef>
                <a:spcPts val="0"/>
              </a:spcBef>
            </a:pPr>
            <a:r>
              <a:rPr lang="en-US" sz="2000" dirty="0">
                <a:solidFill>
                  <a:schemeClr val="bg1"/>
                </a:solidFill>
                <a:cs typeface="Arial"/>
              </a:rPr>
              <a:t>...........................</a:t>
            </a:r>
          </a:p>
          <a:p>
            <a:pPr algn="l">
              <a:lnSpc>
                <a:spcPct val="100000"/>
              </a:lnSpc>
              <a:spcBef>
                <a:spcPts val="0"/>
              </a:spcBef>
            </a:pPr>
            <a:endParaRPr lang="en-US" sz="2000" dirty="0">
              <a:solidFill>
                <a:schemeClr val="bg1"/>
              </a:solidFill>
              <a:cs typeface="Arial"/>
            </a:endParaRPr>
          </a:p>
          <a:p>
            <a:pPr algn="l">
              <a:lnSpc>
                <a:spcPct val="100000"/>
              </a:lnSpc>
              <a:spcBef>
                <a:spcPts val="0"/>
              </a:spcBef>
            </a:pPr>
            <a:endParaRPr lang="en-US" sz="2000" dirty="0">
              <a:solidFill>
                <a:schemeClr val="accent3"/>
              </a:solidFill>
              <a:cs typeface="Arial"/>
            </a:endParaRPr>
          </a:p>
        </p:txBody>
      </p:sp>
    </p:spTree>
    <p:extLst>
      <p:ext uri="{BB962C8B-B14F-4D97-AF65-F5344CB8AC3E}">
        <p14:creationId xmlns:p14="http://schemas.microsoft.com/office/powerpoint/2010/main" val="27800131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|UNHCR may amend a negotiation</a:t>
            </a:r>
          </a:p>
        </p:txBody>
      </p:sp>
      <p:sp>
        <p:nvSpPr>
          <p:cNvPr id="2" name="Rectangle: Rounded Corners 1">
            <a:extLst>
              <a:ext uri="{FF2B5EF4-FFF2-40B4-BE49-F238E27FC236}">
                <a16:creationId xmlns:a16="http://schemas.microsoft.com/office/drawing/2014/main" id="{61941CD6-D0AC-2AFC-69DB-F3A664CA853F}"/>
              </a:ext>
            </a:extLst>
          </p:cNvPr>
          <p:cNvSpPr/>
          <p:nvPr/>
        </p:nvSpPr>
        <p:spPr>
          <a:xfrm>
            <a:off x="252391" y="2052577"/>
            <a:ext cx="1224918" cy="55455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u="sng" dirty="0">
                <a:solidFill>
                  <a:schemeClr val="tx1"/>
                </a:solidFill>
                <a:latin typeface="+mj-lt"/>
                <a:ea typeface="Lato"/>
                <a:cs typeface="Lato"/>
              </a:rPr>
              <a:t>UNHCR</a:t>
            </a:r>
            <a:endParaRPr lang="en-US" u="sng" dirty="0">
              <a:solidFill>
                <a:schemeClr val="tx1"/>
              </a:solidFill>
              <a:latin typeface="+mj-lt"/>
              <a:cs typeface="Arial"/>
            </a:endParaRPr>
          </a:p>
        </p:txBody>
      </p:sp>
      <p:sp>
        <p:nvSpPr>
          <p:cNvPr id="4" name="Rectangle: Rounded Corners 3">
            <a:extLst>
              <a:ext uri="{FF2B5EF4-FFF2-40B4-BE49-F238E27FC236}">
                <a16:creationId xmlns:a16="http://schemas.microsoft.com/office/drawing/2014/main" id="{2D6EF06B-0696-43E8-B740-B4ABB2DC96A5}"/>
              </a:ext>
            </a:extLst>
          </p:cNvPr>
          <p:cNvSpPr/>
          <p:nvPr/>
        </p:nvSpPr>
        <p:spPr>
          <a:xfrm>
            <a:off x="252391" y="2879926"/>
            <a:ext cx="1224918" cy="844834"/>
          </a:xfrm>
          <a:prstGeom prst="roundRect">
            <a:avLst/>
          </a:prstGeom>
          <a:solidFill>
            <a:srgbClr val="CBE2F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500" dirty="0">
                <a:solidFill>
                  <a:srgbClr val="008CCC"/>
                </a:solidFill>
                <a:latin typeface="+mj-lt"/>
                <a:ea typeface="Lato"/>
                <a:cs typeface="Lato"/>
              </a:rPr>
              <a:t>Amends a negotiation</a:t>
            </a:r>
          </a:p>
        </p:txBody>
      </p:sp>
      <p:sp>
        <p:nvSpPr>
          <p:cNvPr id="14" name="Rectangle: Rounded Corners 13">
            <a:extLst>
              <a:ext uri="{FF2B5EF4-FFF2-40B4-BE49-F238E27FC236}">
                <a16:creationId xmlns:a16="http://schemas.microsoft.com/office/drawing/2014/main" id="{8BF23CFC-6595-16ED-D9DE-4E9F2DEA7D1C}"/>
              </a:ext>
            </a:extLst>
          </p:cNvPr>
          <p:cNvSpPr/>
          <p:nvPr/>
        </p:nvSpPr>
        <p:spPr>
          <a:xfrm>
            <a:off x="8033191" y="2848176"/>
            <a:ext cx="1523889" cy="844834"/>
          </a:xfrm>
          <a:prstGeom prst="roundRect">
            <a:avLst/>
          </a:prstGeom>
          <a:solidFill>
            <a:srgbClr val="CBE2F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500" dirty="0">
                <a:solidFill>
                  <a:srgbClr val="008CCC"/>
                </a:solidFill>
                <a:latin typeface="+mj-lt"/>
                <a:ea typeface="Lato"/>
                <a:cs typeface="Lato"/>
              </a:rPr>
              <a:t>Acknowledge amendment</a:t>
            </a:r>
          </a:p>
        </p:txBody>
      </p:sp>
      <p:cxnSp>
        <p:nvCxnSpPr>
          <p:cNvPr id="15" name="Straight Arrow Connector 14">
            <a:extLst>
              <a:ext uri="{FF2B5EF4-FFF2-40B4-BE49-F238E27FC236}">
                <a16:creationId xmlns:a16="http://schemas.microsoft.com/office/drawing/2014/main" id="{78EA2754-3524-2CC2-C3F6-E4EA7F55FB47}"/>
              </a:ext>
            </a:extLst>
          </p:cNvPr>
          <p:cNvCxnSpPr>
            <a:cxnSpLocks/>
          </p:cNvCxnSpPr>
          <p:nvPr/>
        </p:nvCxnSpPr>
        <p:spPr>
          <a:xfrm flipV="1">
            <a:off x="1477309" y="3249426"/>
            <a:ext cx="251007" cy="3056"/>
          </a:xfrm>
          <a:prstGeom prst="straightConnector1">
            <a:avLst/>
          </a:prstGeom>
          <a:ln w="12700">
            <a:solidFill>
              <a:schemeClr val="tx1">
                <a:lumMod val="50000"/>
                <a:lumOff val="50000"/>
              </a:schemeClr>
            </a:solidFill>
            <a:prstDash val="sysDash"/>
            <a:tailEnd type="triangle"/>
          </a:ln>
          <a:effectLst/>
        </p:spPr>
        <p:style>
          <a:lnRef idx="2">
            <a:schemeClr val="accent1"/>
          </a:lnRef>
          <a:fillRef idx="0">
            <a:schemeClr val="accent1"/>
          </a:fillRef>
          <a:effectRef idx="1">
            <a:schemeClr val="accent1"/>
          </a:effectRef>
          <a:fontRef idx="minor">
            <a:schemeClr val="tx1"/>
          </a:fontRef>
        </p:style>
      </p:cxnSp>
      <p:sp>
        <p:nvSpPr>
          <p:cNvPr id="17" name="Rectangle: Rounded Corners 16">
            <a:extLst>
              <a:ext uri="{FF2B5EF4-FFF2-40B4-BE49-F238E27FC236}">
                <a16:creationId xmlns:a16="http://schemas.microsoft.com/office/drawing/2014/main" id="{086898C6-AB67-C2D4-6683-E6FA6043C90B}"/>
              </a:ext>
            </a:extLst>
          </p:cNvPr>
          <p:cNvSpPr/>
          <p:nvPr/>
        </p:nvSpPr>
        <p:spPr>
          <a:xfrm>
            <a:off x="5152661" y="2057466"/>
            <a:ext cx="5594238" cy="5447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a:solidFill>
                  <a:schemeClr val="tx1"/>
                </a:solidFill>
                <a:latin typeface="+mj-lt"/>
                <a:ea typeface="Lato"/>
                <a:cs typeface="Lato"/>
              </a:rPr>
              <a:t>SUPPLIER</a:t>
            </a:r>
            <a:endParaRPr lang="en-US">
              <a:solidFill>
                <a:schemeClr val="tx1"/>
              </a:solidFill>
              <a:latin typeface="+mj-lt"/>
              <a:cs typeface="Arial"/>
            </a:endParaRPr>
          </a:p>
        </p:txBody>
      </p:sp>
      <p:sp>
        <p:nvSpPr>
          <p:cNvPr id="21" name="Rectangle: Rounded Corners 20">
            <a:extLst>
              <a:ext uri="{FF2B5EF4-FFF2-40B4-BE49-F238E27FC236}">
                <a16:creationId xmlns:a16="http://schemas.microsoft.com/office/drawing/2014/main" id="{0D381953-0A92-F8F7-C7AA-46FECADAA834}"/>
              </a:ext>
            </a:extLst>
          </p:cNvPr>
          <p:cNvSpPr/>
          <p:nvPr/>
        </p:nvSpPr>
        <p:spPr>
          <a:xfrm>
            <a:off x="9798724" y="2876006"/>
            <a:ext cx="948175" cy="844834"/>
          </a:xfrm>
          <a:prstGeom prst="roundRect">
            <a:avLst/>
          </a:prstGeom>
          <a:solidFill>
            <a:srgbClr val="CBE2F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500" dirty="0">
                <a:solidFill>
                  <a:srgbClr val="008CCC"/>
                </a:solidFill>
                <a:latin typeface="+mj-lt"/>
                <a:ea typeface="Lato"/>
                <a:cs typeface="Lato"/>
              </a:rPr>
              <a:t>Re-submit bid</a:t>
            </a:r>
          </a:p>
        </p:txBody>
      </p:sp>
      <p:graphicFrame>
        <p:nvGraphicFramePr>
          <p:cNvPr id="25" name="Table 25">
            <a:extLst>
              <a:ext uri="{FF2B5EF4-FFF2-40B4-BE49-F238E27FC236}">
                <a16:creationId xmlns:a16="http://schemas.microsoft.com/office/drawing/2014/main" id="{94FF7988-D29B-2812-0544-F3A9863219F1}"/>
              </a:ext>
            </a:extLst>
          </p:cNvPr>
          <p:cNvGraphicFramePr>
            <a:graphicFrameLocks noGrp="1"/>
          </p:cNvGraphicFramePr>
          <p:nvPr>
            <p:extLst>
              <p:ext uri="{D42A27DB-BD31-4B8C-83A1-F6EECF244321}">
                <p14:modId xmlns:p14="http://schemas.microsoft.com/office/powerpoint/2010/main" val="4122464203"/>
              </p:ext>
            </p:extLst>
          </p:nvPr>
        </p:nvGraphicFramePr>
        <p:xfrm>
          <a:off x="1731552" y="3876087"/>
          <a:ext cx="2895932" cy="1121503"/>
        </p:xfrm>
        <a:graphic>
          <a:graphicData uri="http://schemas.openxmlformats.org/drawingml/2006/table">
            <a:tbl>
              <a:tblPr firstRow="1" bandRow="1">
                <a:tableStyleId>{5C22544A-7EE6-4342-B048-85BDC9FD1C3A}</a:tableStyleId>
              </a:tblPr>
              <a:tblGrid>
                <a:gridCol w="1447966">
                  <a:extLst>
                    <a:ext uri="{9D8B030D-6E8A-4147-A177-3AD203B41FA5}">
                      <a16:colId xmlns:a16="http://schemas.microsoft.com/office/drawing/2014/main" val="2360442094"/>
                    </a:ext>
                  </a:extLst>
                </a:gridCol>
                <a:gridCol w="1447966">
                  <a:extLst>
                    <a:ext uri="{9D8B030D-6E8A-4147-A177-3AD203B41FA5}">
                      <a16:colId xmlns:a16="http://schemas.microsoft.com/office/drawing/2014/main" val="234896845"/>
                    </a:ext>
                  </a:extLst>
                </a:gridCol>
              </a:tblGrid>
              <a:tr h="692693">
                <a:tc>
                  <a:txBody>
                    <a:bodyPr/>
                    <a:lstStyle/>
                    <a:p>
                      <a:pPr algn="ctr"/>
                      <a:r>
                        <a:rPr lang="en-US" sz="1800" dirty="0"/>
                        <a:t>Original No. </a:t>
                      </a:r>
                      <a:endParaRPr lang="en-PH" sz="1800" dirty="0"/>
                    </a:p>
                  </a:txBody>
                  <a:tcPr/>
                </a:tc>
                <a:tc>
                  <a:txBody>
                    <a:bodyPr/>
                    <a:lstStyle/>
                    <a:p>
                      <a:pPr algn="ctr"/>
                      <a:r>
                        <a:rPr lang="en-US" sz="1800" dirty="0"/>
                        <a:t>Amended No. </a:t>
                      </a:r>
                      <a:endParaRPr lang="en-PH" sz="1800" dirty="0"/>
                    </a:p>
                  </a:txBody>
                  <a:tcPr/>
                </a:tc>
                <a:extLst>
                  <a:ext uri="{0D108BD9-81ED-4DB2-BD59-A6C34878D82A}">
                    <a16:rowId xmlns:a16="http://schemas.microsoft.com/office/drawing/2014/main" val="225721795"/>
                  </a:ext>
                </a:extLst>
              </a:tr>
              <a:tr h="428810">
                <a:tc>
                  <a:txBody>
                    <a:bodyPr/>
                    <a:lstStyle/>
                    <a:p>
                      <a:pPr algn="ctr"/>
                      <a:r>
                        <a:rPr lang="en-US" sz="2000"/>
                        <a:t>954</a:t>
                      </a:r>
                      <a:endParaRPr lang="en-PH" sz="2000"/>
                    </a:p>
                  </a:txBody>
                  <a:tcPr/>
                </a:tc>
                <a:tc>
                  <a:txBody>
                    <a:bodyPr/>
                    <a:lstStyle/>
                    <a:p>
                      <a:pPr algn="ctr"/>
                      <a:r>
                        <a:rPr lang="en-US" sz="2000" dirty="0"/>
                        <a:t>954,1</a:t>
                      </a:r>
                      <a:endParaRPr lang="en-PH" sz="2000" dirty="0"/>
                    </a:p>
                  </a:txBody>
                  <a:tcPr/>
                </a:tc>
                <a:extLst>
                  <a:ext uri="{0D108BD9-81ED-4DB2-BD59-A6C34878D82A}">
                    <a16:rowId xmlns:a16="http://schemas.microsoft.com/office/drawing/2014/main" val="4205019524"/>
                  </a:ext>
                </a:extLst>
              </a:tr>
            </a:tbl>
          </a:graphicData>
        </a:graphic>
      </p:graphicFrame>
      <p:sp>
        <p:nvSpPr>
          <p:cNvPr id="26" name="Rectangle: Rounded Corners 25">
            <a:extLst>
              <a:ext uri="{FF2B5EF4-FFF2-40B4-BE49-F238E27FC236}">
                <a16:creationId xmlns:a16="http://schemas.microsoft.com/office/drawing/2014/main" id="{B8FDA6D5-8C2A-2CFF-F9D6-070809ED11F6}"/>
              </a:ext>
            </a:extLst>
          </p:cNvPr>
          <p:cNvSpPr/>
          <p:nvPr/>
        </p:nvSpPr>
        <p:spPr>
          <a:xfrm>
            <a:off x="1720512" y="2862716"/>
            <a:ext cx="1324404" cy="844834"/>
          </a:xfrm>
          <a:prstGeom prst="roundRect">
            <a:avLst/>
          </a:prstGeom>
          <a:solidFill>
            <a:srgbClr val="CBE2F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500" dirty="0">
                <a:solidFill>
                  <a:srgbClr val="008CCC"/>
                </a:solidFill>
                <a:latin typeface="+mj-lt"/>
                <a:ea typeface="Lato"/>
                <a:cs typeface="Lato"/>
              </a:rPr>
              <a:t>Amends Negotiation No.</a:t>
            </a:r>
          </a:p>
        </p:txBody>
      </p:sp>
      <p:sp>
        <p:nvSpPr>
          <p:cNvPr id="27" name="Rectangle: Rounded Corners 26">
            <a:extLst>
              <a:ext uri="{FF2B5EF4-FFF2-40B4-BE49-F238E27FC236}">
                <a16:creationId xmlns:a16="http://schemas.microsoft.com/office/drawing/2014/main" id="{6672C569-5BF6-6ED2-E43E-CBD876051590}"/>
              </a:ext>
            </a:extLst>
          </p:cNvPr>
          <p:cNvSpPr/>
          <p:nvPr/>
        </p:nvSpPr>
        <p:spPr>
          <a:xfrm>
            <a:off x="1728316" y="2052577"/>
            <a:ext cx="2899168" cy="55455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dirty="0">
                <a:solidFill>
                  <a:schemeClr val="tx1"/>
                </a:solidFill>
                <a:latin typeface="+mj-lt"/>
                <a:ea typeface="Lato"/>
                <a:cs typeface="Lato"/>
              </a:rPr>
              <a:t>SYSTEM</a:t>
            </a:r>
            <a:endParaRPr lang="en-US" dirty="0">
              <a:solidFill>
                <a:schemeClr val="tx1"/>
              </a:solidFill>
              <a:latin typeface="+mj-lt"/>
              <a:cs typeface="Arial"/>
            </a:endParaRPr>
          </a:p>
        </p:txBody>
      </p:sp>
      <p:sp>
        <p:nvSpPr>
          <p:cNvPr id="5" name="Rectangle: Rounded Corners 8">
            <a:extLst>
              <a:ext uri="{FF2B5EF4-FFF2-40B4-BE49-F238E27FC236}">
                <a16:creationId xmlns:a16="http://schemas.microsoft.com/office/drawing/2014/main" id="{B09D38FB-B751-5FCE-8214-DE4324AC6A85}"/>
              </a:ext>
            </a:extLst>
          </p:cNvPr>
          <p:cNvSpPr/>
          <p:nvPr/>
        </p:nvSpPr>
        <p:spPr>
          <a:xfrm>
            <a:off x="4965551" y="1361284"/>
            <a:ext cx="5968458" cy="2905125"/>
          </a:xfrm>
          <a:custGeom>
            <a:avLst/>
            <a:gdLst>
              <a:gd name="connsiteX0" fmla="*/ 0 w 5968458"/>
              <a:gd name="connsiteY0" fmla="*/ 484189 h 2905125"/>
              <a:gd name="connsiteX1" fmla="*/ 146385 w 5968458"/>
              <a:gd name="connsiteY1" fmla="*/ 0 h 2905125"/>
              <a:gd name="connsiteX2" fmla="*/ 843684 w 5968458"/>
              <a:gd name="connsiteY2" fmla="*/ 0 h 2905125"/>
              <a:gd name="connsiteX3" fmla="*/ 1597737 w 5968458"/>
              <a:gd name="connsiteY3" fmla="*/ 0 h 2905125"/>
              <a:gd name="connsiteX4" fmla="*/ 2351792 w 5968458"/>
              <a:gd name="connsiteY4" fmla="*/ 0 h 2905125"/>
              <a:gd name="connsiteX5" fmla="*/ 2992334 w 5968458"/>
              <a:gd name="connsiteY5" fmla="*/ 0 h 2905125"/>
              <a:gd name="connsiteX6" fmla="*/ 3632873 w 5968458"/>
              <a:gd name="connsiteY6" fmla="*/ 0 h 2905125"/>
              <a:gd name="connsiteX7" fmla="*/ 4330174 w 5968458"/>
              <a:gd name="connsiteY7" fmla="*/ 0 h 2905125"/>
              <a:gd name="connsiteX8" fmla="*/ 5027468 w 5968458"/>
              <a:gd name="connsiteY8" fmla="*/ 0 h 2905125"/>
              <a:gd name="connsiteX9" fmla="*/ 5822065 w 5968458"/>
              <a:gd name="connsiteY9" fmla="*/ 0 h 2905125"/>
              <a:gd name="connsiteX10" fmla="*/ 5968458 w 5968458"/>
              <a:gd name="connsiteY10" fmla="*/ 484189 h 2905125"/>
              <a:gd name="connsiteX11" fmla="*/ 5968458 w 5968458"/>
              <a:gd name="connsiteY11" fmla="*/ 2420924 h 2905125"/>
              <a:gd name="connsiteX12" fmla="*/ 5822065 w 5968458"/>
              <a:gd name="connsiteY12" fmla="*/ 2905125 h 2905125"/>
              <a:gd name="connsiteX13" fmla="*/ 4897741 w 5968458"/>
              <a:gd name="connsiteY13" fmla="*/ 2905125 h 2905125"/>
              <a:gd name="connsiteX14" fmla="*/ 4257201 w 5968458"/>
              <a:gd name="connsiteY14" fmla="*/ 2905125 h 2905125"/>
              <a:gd name="connsiteX15" fmla="*/ 3503144 w 5968458"/>
              <a:gd name="connsiteY15" fmla="*/ 2905125 h 2905125"/>
              <a:gd name="connsiteX16" fmla="*/ 2805845 w 5968458"/>
              <a:gd name="connsiteY16" fmla="*/ 2905125 h 2905125"/>
              <a:gd name="connsiteX17" fmla="*/ 2165306 w 5968458"/>
              <a:gd name="connsiteY17" fmla="*/ 2905125 h 2905125"/>
              <a:gd name="connsiteX18" fmla="*/ 1524766 w 5968458"/>
              <a:gd name="connsiteY18" fmla="*/ 2905125 h 2905125"/>
              <a:gd name="connsiteX19" fmla="*/ 146385 w 5968458"/>
              <a:gd name="connsiteY19" fmla="*/ 2905125 h 2905125"/>
              <a:gd name="connsiteX20" fmla="*/ 0 w 5968458"/>
              <a:gd name="connsiteY20" fmla="*/ 2420924 h 2905125"/>
              <a:gd name="connsiteX21" fmla="*/ 0 w 5968458"/>
              <a:gd name="connsiteY21" fmla="*/ 484189 h 2905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68458" h="2905125" extrusionOk="0">
                <a:moveTo>
                  <a:pt x="0" y="484189"/>
                </a:moveTo>
                <a:cubicBezTo>
                  <a:pt x="-36573" y="35149"/>
                  <a:pt x="25504" y="-136099"/>
                  <a:pt x="146385" y="0"/>
                </a:cubicBezTo>
                <a:cubicBezTo>
                  <a:pt x="311994" y="293842"/>
                  <a:pt x="765574" y="-259823"/>
                  <a:pt x="843684" y="0"/>
                </a:cubicBezTo>
                <a:cubicBezTo>
                  <a:pt x="1203165" y="323072"/>
                  <a:pt x="1498173" y="118063"/>
                  <a:pt x="1597737" y="0"/>
                </a:cubicBezTo>
                <a:cubicBezTo>
                  <a:pt x="1972731" y="229400"/>
                  <a:pt x="2171895" y="390006"/>
                  <a:pt x="2351792" y="0"/>
                </a:cubicBezTo>
                <a:cubicBezTo>
                  <a:pt x="3005265" y="10256"/>
                  <a:pt x="3096927" y="405436"/>
                  <a:pt x="2992334" y="0"/>
                </a:cubicBezTo>
                <a:cubicBezTo>
                  <a:pt x="2914238" y="-376313"/>
                  <a:pt x="3672519" y="-383683"/>
                  <a:pt x="3632873" y="0"/>
                </a:cubicBezTo>
                <a:cubicBezTo>
                  <a:pt x="3879846" y="-317121"/>
                  <a:pt x="4464648" y="298258"/>
                  <a:pt x="4330174" y="0"/>
                </a:cubicBezTo>
                <a:cubicBezTo>
                  <a:pt x="4674946" y="-194210"/>
                  <a:pt x="4910677" y="171639"/>
                  <a:pt x="5027468" y="0"/>
                </a:cubicBezTo>
                <a:cubicBezTo>
                  <a:pt x="5538930" y="162170"/>
                  <a:pt x="5455598" y="55794"/>
                  <a:pt x="5822065" y="0"/>
                </a:cubicBezTo>
                <a:cubicBezTo>
                  <a:pt x="5881122" y="250565"/>
                  <a:pt x="6075914" y="363192"/>
                  <a:pt x="5968458" y="484189"/>
                </a:cubicBezTo>
                <a:cubicBezTo>
                  <a:pt x="5530487" y="663983"/>
                  <a:pt x="6737609" y="1855165"/>
                  <a:pt x="5968458" y="2420924"/>
                </a:cubicBezTo>
                <a:cubicBezTo>
                  <a:pt x="6018969" y="2601467"/>
                  <a:pt x="5904619" y="2944225"/>
                  <a:pt x="5822065" y="2905125"/>
                </a:cubicBezTo>
                <a:cubicBezTo>
                  <a:pt x="5350945" y="2501306"/>
                  <a:pt x="5044253" y="3023985"/>
                  <a:pt x="4897741" y="2905125"/>
                </a:cubicBezTo>
                <a:cubicBezTo>
                  <a:pt x="5015717" y="2929814"/>
                  <a:pt x="4811538" y="3075483"/>
                  <a:pt x="4257201" y="2905125"/>
                </a:cubicBezTo>
                <a:cubicBezTo>
                  <a:pt x="4389362" y="3044243"/>
                  <a:pt x="3637548" y="2734956"/>
                  <a:pt x="3503144" y="2905125"/>
                </a:cubicBezTo>
                <a:cubicBezTo>
                  <a:pt x="3479293" y="2806167"/>
                  <a:pt x="2907046" y="2921920"/>
                  <a:pt x="2805845" y="2905125"/>
                </a:cubicBezTo>
                <a:cubicBezTo>
                  <a:pt x="2447327" y="2499148"/>
                  <a:pt x="2389484" y="2975865"/>
                  <a:pt x="2165306" y="2905125"/>
                </a:cubicBezTo>
                <a:cubicBezTo>
                  <a:pt x="2123756" y="3080150"/>
                  <a:pt x="1617436" y="3119440"/>
                  <a:pt x="1524766" y="2905125"/>
                </a:cubicBezTo>
                <a:cubicBezTo>
                  <a:pt x="2126254" y="2842824"/>
                  <a:pt x="1170511" y="2421652"/>
                  <a:pt x="146385" y="2905125"/>
                </a:cubicBezTo>
                <a:cubicBezTo>
                  <a:pt x="39838" y="2815841"/>
                  <a:pt x="201345" y="2757527"/>
                  <a:pt x="0" y="2420924"/>
                </a:cubicBezTo>
                <a:cubicBezTo>
                  <a:pt x="-688643" y="2238987"/>
                  <a:pt x="536733" y="1074429"/>
                  <a:pt x="0" y="484189"/>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2780616"/>
                      <a:gd name="connsiteY0" fmla="*/ 595347 h 3572064"/>
                      <a:gd name="connsiteX1" fmla="*/ 68199 w 2780616"/>
                      <a:gd name="connsiteY1" fmla="*/ 0 h 3572064"/>
                      <a:gd name="connsiteX2" fmla="*/ 393060 w 2780616"/>
                      <a:gd name="connsiteY2" fmla="*/ 0 h 3572064"/>
                      <a:gd name="connsiteX3" fmla="*/ 744362 w 2780616"/>
                      <a:gd name="connsiteY3" fmla="*/ 0 h 3572064"/>
                      <a:gd name="connsiteX4" fmla="*/ 1095665 w 2780616"/>
                      <a:gd name="connsiteY4" fmla="*/ 0 h 3572064"/>
                      <a:gd name="connsiteX5" fmla="*/ 1394084 w 2780616"/>
                      <a:gd name="connsiteY5" fmla="*/ 0 h 3572064"/>
                      <a:gd name="connsiteX6" fmla="*/ 1692502 w 2780616"/>
                      <a:gd name="connsiteY6" fmla="*/ 0 h 3572064"/>
                      <a:gd name="connsiteX7" fmla="*/ 2017364 w 2780616"/>
                      <a:gd name="connsiteY7" fmla="*/ 0 h 3572064"/>
                      <a:gd name="connsiteX8" fmla="*/ 2342223 w 2780616"/>
                      <a:gd name="connsiteY8" fmla="*/ 0 h 3572064"/>
                      <a:gd name="connsiteX9" fmla="*/ 2712414 w 2780616"/>
                      <a:gd name="connsiteY9" fmla="*/ 0 h 3572064"/>
                      <a:gd name="connsiteX10" fmla="*/ 2780616 w 2780616"/>
                      <a:gd name="connsiteY10" fmla="*/ 595347 h 3572064"/>
                      <a:gd name="connsiteX11" fmla="*/ 2780616 w 2780616"/>
                      <a:gd name="connsiteY11" fmla="*/ 2976704 h 3572064"/>
                      <a:gd name="connsiteX12" fmla="*/ 2712414 w 2780616"/>
                      <a:gd name="connsiteY12" fmla="*/ 3572064 h 3572064"/>
                      <a:gd name="connsiteX13" fmla="*/ 2281785 w 2780616"/>
                      <a:gd name="connsiteY13" fmla="*/ 3572064 h 3572064"/>
                      <a:gd name="connsiteX14" fmla="*/ 1983367 w 2780616"/>
                      <a:gd name="connsiteY14" fmla="*/ 3572064 h 3572064"/>
                      <a:gd name="connsiteX15" fmla="*/ 1632063 w 2780616"/>
                      <a:gd name="connsiteY15" fmla="*/ 3572064 h 3572064"/>
                      <a:gd name="connsiteX16" fmla="*/ 1307202 w 2780616"/>
                      <a:gd name="connsiteY16" fmla="*/ 3572064 h 3572064"/>
                      <a:gd name="connsiteX17" fmla="*/ 1008784 w 2780616"/>
                      <a:gd name="connsiteY17" fmla="*/ 3572064 h 3572064"/>
                      <a:gd name="connsiteX18" fmla="*/ 710366 w 2780616"/>
                      <a:gd name="connsiteY18" fmla="*/ 3572064 h 3572064"/>
                      <a:gd name="connsiteX19" fmla="*/ 68199 w 2780616"/>
                      <a:gd name="connsiteY19" fmla="*/ 3572064 h 3572064"/>
                      <a:gd name="connsiteX20" fmla="*/ 0 w 2780616"/>
                      <a:gd name="connsiteY20" fmla="*/ 2976704 h 3572064"/>
                      <a:gd name="connsiteX21" fmla="*/ 0 w 2780616"/>
                      <a:gd name="connsiteY21" fmla="*/ 595347 h 357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80616" h="3572064" extrusionOk="0">
                        <a:moveTo>
                          <a:pt x="0" y="595347"/>
                        </a:moveTo>
                        <a:cubicBezTo>
                          <a:pt x="-16249" y="55342"/>
                          <a:pt x="13041" y="-155017"/>
                          <a:pt x="68199" y="0"/>
                        </a:cubicBezTo>
                        <a:cubicBezTo>
                          <a:pt x="146959" y="348739"/>
                          <a:pt x="349866" y="-299807"/>
                          <a:pt x="393060" y="0"/>
                        </a:cubicBezTo>
                        <a:cubicBezTo>
                          <a:pt x="558934" y="362502"/>
                          <a:pt x="693984" y="134803"/>
                          <a:pt x="744362" y="0"/>
                        </a:cubicBezTo>
                        <a:cubicBezTo>
                          <a:pt x="917525" y="273532"/>
                          <a:pt x="1012584" y="437739"/>
                          <a:pt x="1095665" y="0"/>
                        </a:cubicBezTo>
                        <a:cubicBezTo>
                          <a:pt x="1379232" y="-1511"/>
                          <a:pt x="1430101" y="460167"/>
                          <a:pt x="1394084" y="0"/>
                        </a:cubicBezTo>
                        <a:cubicBezTo>
                          <a:pt x="1360271" y="-454356"/>
                          <a:pt x="1697300" y="-406781"/>
                          <a:pt x="1692502" y="0"/>
                        </a:cubicBezTo>
                        <a:cubicBezTo>
                          <a:pt x="1804984" y="-371253"/>
                          <a:pt x="2058367" y="335818"/>
                          <a:pt x="2017364" y="0"/>
                        </a:cubicBezTo>
                        <a:cubicBezTo>
                          <a:pt x="2174366" y="-212733"/>
                          <a:pt x="2282495" y="195380"/>
                          <a:pt x="2342223" y="0"/>
                        </a:cubicBezTo>
                        <a:cubicBezTo>
                          <a:pt x="2576851" y="195012"/>
                          <a:pt x="2548181" y="72899"/>
                          <a:pt x="2712414" y="0"/>
                        </a:cubicBezTo>
                        <a:cubicBezTo>
                          <a:pt x="2741179" y="276321"/>
                          <a:pt x="2821241" y="400928"/>
                          <a:pt x="2780616" y="595347"/>
                        </a:cubicBezTo>
                        <a:cubicBezTo>
                          <a:pt x="2598526" y="881406"/>
                          <a:pt x="3075772" y="2281634"/>
                          <a:pt x="2780616" y="2976704"/>
                        </a:cubicBezTo>
                        <a:cubicBezTo>
                          <a:pt x="2801135" y="3207460"/>
                          <a:pt x="2749145" y="3596379"/>
                          <a:pt x="2712414" y="3572064"/>
                        </a:cubicBezTo>
                        <a:cubicBezTo>
                          <a:pt x="2497263" y="3131848"/>
                          <a:pt x="2357626" y="3708702"/>
                          <a:pt x="2281785" y="3572064"/>
                        </a:cubicBezTo>
                        <a:cubicBezTo>
                          <a:pt x="2319436" y="3613331"/>
                          <a:pt x="2218110" y="3756749"/>
                          <a:pt x="1983367" y="3572064"/>
                        </a:cubicBezTo>
                        <a:cubicBezTo>
                          <a:pt x="2035576" y="3734480"/>
                          <a:pt x="1701112" y="3378976"/>
                          <a:pt x="1632063" y="3572064"/>
                        </a:cubicBezTo>
                        <a:cubicBezTo>
                          <a:pt x="1613037" y="3439778"/>
                          <a:pt x="1356959" y="3587670"/>
                          <a:pt x="1307202" y="3572064"/>
                        </a:cubicBezTo>
                        <a:cubicBezTo>
                          <a:pt x="1144964" y="3101419"/>
                          <a:pt x="1114074" y="3672100"/>
                          <a:pt x="1008784" y="3572064"/>
                        </a:cubicBezTo>
                        <a:cubicBezTo>
                          <a:pt x="978353" y="3765371"/>
                          <a:pt x="767921" y="3789812"/>
                          <a:pt x="710366" y="3572064"/>
                        </a:cubicBezTo>
                        <a:cubicBezTo>
                          <a:pt x="932575" y="3449515"/>
                          <a:pt x="497602" y="3025490"/>
                          <a:pt x="68199" y="3572064"/>
                        </a:cubicBezTo>
                        <a:cubicBezTo>
                          <a:pt x="19663" y="3476789"/>
                          <a:pt x="83613" y="3377409"/>
                          <a:pt x="0" y="2976704"/>
                        </a:cubicBezTo>
                        <a:cubicBezTo>
                          <a:pt x="-263982" y="2680308"/>
                          <a:pt x="219065" y="1295309"/>
                          <a:pt x="0" y="595347"/>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PH">
              <a:solidFill>
                <a:schemeClr val="tx1"/>
              </a:solidFill>
            </a:endParaRPr>
          </a:p>
        </p:txBody>
      </p:sp>
      <p:sp>
        <p:nvSpPr>
          <p:cNvPr id="6" name="Rectangle: Rounded Corners 5">
            <a:extLst>
              <a:ext uri="{FF2B5EF4-FFF2-40B4-BE49-F238E27FC236}">
                <a16:creationId xmlns:a16="http://schemas.microsoft.com/office/drawing/2014/main" id="{8F271ECA-A037-07EF-587C-DA78F56589F9}"/>
              </a:ext>
            </a:extLst>
          </p:cNvPr>
          <p:cNvSpPr/>
          <p:nvPr/>
        </p:nvSpPr>
        <p:spPr>
          <a:xfrm>
            <a:off x="5186886" y="2695975"/>
            <a:ext cx="1523889" cy="1168717"/>
          </a:xfrm>
          <a:prstGeom prst="roundRect">
            <a:avLst/>
          </a:prstGeom>
          <a:solidFill>
            <a:srgbClr val="CBE2F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500" dirty="0">
                <a:solidFill>
                  <a:srgbClr val="008CCC"/>
                </a:solidFill>
                <a:latin typeface="+mj-lt"/>
                <a:ea typeface="Lato"/>
                <a:cs typeface="Lato"/>
              </a:rPr>
              <a:t>Manage Response &gt; Select already submitted Response</a:t>
            </a:r>
          </a:p>
        </p:txBody>
      </p:sp>
      <p:cxnSp>
        <p:nvCxnSpPr>
          <p:cNvPr id="7" name="Straight Arrow Connector 6">
            <a:extLst>
              <a:ext uri="{FF2B5EF4-FFF2-40B4-BE49-F238E27FC236}">
                <a16:creationId xmlns:a16="http://schemas.microsoft.com/office/drawing/2014/main" id="{57EC2AA2-F505-6C7F-9223-98E30F25C272}"/>
              </a:ext>
            </a:extLst>
          </p:cNvPr>
          <p:cNvCxnSpPr>
            <a:cxnSpLocks/>
          </p:cNvCxnSpPr>
          <p:nvPr/>
        </p:nvCxnSpPr>
        <p:spPr>
          <a:xfrm>
            <a:off x="6710152" y="3280334"/>
            <a:ext cx="230042" cy="0"/>
          </a:xfrm>
          <a:prstGeom prst="straightConnector1">
            <a:avLst/>
          </a:prstGeom>
          <a:ln w="12700">
            <a:solidFill>
              <a:schemeClr val="tx1">
                <a:lumMod val="50000"/>
                <a:lumOff val="50000"/>
              </a:schemeClr>
            </a:solidFill>
            <a:prstDash val="sysDash"/>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212F4366-5D6E-1510-A9E2-85EBD227EB77}"/>
              </a:ext>
            </a:extLst>
          </p:cNvPr>
          <p:cNvCxnSpPr>
            <a:cxnSpLocks/>
          </p:cNvCxnSpPr>
          <p:nvPr/>
        </p:nvCxnSpPr>
        <p:spPr>
          <a:xfrm flipV="1">
            <a:off x="3036972" y="3242998"/>
            <a:ext cx="251007" cy="3056"/>
          </a:xfrm>
          <a:prstGeom prst="straightConnector1">
            <a:avLst/>
          </a:prstGeom>
          <a:ln w="12700">
            <a:solidFill>
              <a:schemeClr val="tx1">
                <a:lumMod val="50000"/>
                <a:lumOff val="50000"/>
              </a:schemeClr>
            </a:solidFill>
            <a:prstDash val="sysDash"/>
            <a:tailEnd type="triangle"/>
          </a:ln>
          <a:effectLst/>
        </p:spPr>
        <p:style>
          <a:lnRef idx="2">
            <a:schemeClr val="accent1"/>
          </a:lnRef>
          <a:fillRef idx="0">
            <a:schemeClr val="accent1"/>
          </a:fillRef>
          <a:effectRef idx="1">
            <a:schemeClr val="accent1"/>
          </a:effectRef>
          <a:fontRef idx="minor">
            <a:schemeClr val="tx1"/>
          </a:fontRef>
        </p:style>
      </p:cxnSp>
      <p:sp>
        <p:nvSpPr>
          <p:cNvPr id="13" name="Rectangle: Rounded Corners 12">
            <a:extLst>
              <a:ext uri="{FF2B5EF4-FFF2-40B4-BE49-F238E27FC236}">
                <a16:creationId xmlns:a16="http://schemas.microsoft.com/office/drawing/2014/main" id="{23FB6A89-2939-F555-6110-26AFA242AEB2}"/>
              </a:ext>
            </a:extLst>
          </p:cNvPr>
          <p:cNvSpPr/>
          <p:nvPr/>
        </p:nvSpPr>
        <p:spPr>
          <a:xfrm>
            <a:off x="3303080" y="2857917"/>
            <a:ext cx="1324404" cy="844834"/>
          </a:xfrm>
          <a:prstGeom prst="roundRect">
            <a:avLst/>
          </a:prstGeom>
          <a:solidFill>
            <a:srgbClr val="CBE2F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500" dirty="0">
                <a:solidFill>
                  <a:srgbClr val="008CCC"/>
                </a:solidFill>
                <a:latin typeface="+mj-lt"/>
                <a:ea typeface="Lato"/>
                <a:cs typeface="Lato"/>
              </a:rPr>
              <a:t>Send Notification to Suppliers</a:t>
            </a:r>
          </a:p>
        </p:txBody>
      </p:sp>
      <p:sp>
        <p:nvSpPr>
          <p:cNvPr id="16" name="Rectangle: Rounded Corners 15">
            <a:extLst>
              <a:ext uri="{FF2B5EF4-FFF2-40B4-BE49-F238E27FC236}">
                <a16:creationId xmlns:a16="http://schemas.microsoft.com/office/drawing/2014/main" id="{1521DF71-DE02-37CE-B54D-B232794507C1}"/>
              </a:ext>
            </a:extLst>
          </p:cNvPr>
          <p:cNvSpPr/>
          <p:nvPr/>
        </p:nvSpPr>
        <p:spPr>
          <a:xfrm>
            <a:off x="6933930" y="2857917"/>
            <a:ext cx="857617" cy="844834"/>
          </a:xfrm>
          <a:prstGeom prst="roundRect">
            <a:avLst/>
          </a:prstGeom>
          <a:solidFill>
            <a:srgbClr val="CBE2F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500" dirty="0">
                <a:solidFill>
                  <a:srgbClr val="008CCC"/>
                </a:solidFill>
                <a:latin typeface="+mj-lt"/>
                <a:ea typeface="Lato"/>
                <a:cs typeface="Lato"/>
              </a:rPr>
              <a:t>Revise</a:t>
            </a:r>
          </a:p>
        </p:txBody>
      </p:sp>
      <p:cxnSp>
        <p:nvCxnSpPr>
          <p:cNvPr id="23" name="Straight Arrow Connector 22">
            <a:extLst>
              <a:ext uri="{FF2B5EF4-FFF2-40B4-BE49-F238E27FC236}">
                <a16:creationId xmlns:a16="http://schemas.microsoft.com/office/drawing/2014/main" id="{7CFC1691-D353-206A-A80E-E3C0FF619A96}"/>
              </a:ext>
            </a:extLst>
          </p:cNvPr>
          <p:cNvCxnSpPr>
            <a:cxnSpLocks/>
          </p:cNvCxnSpPr>
          <p:nvPr/>
        </p:nvCxnSpPr>
        <p:spPr>
          <a:xfrm>
            <a:off x="7791547" y="3270593"/>
            <a:ext cx="230042" cy="0"/>
          </a:xfrm>
          <a:prstGeom prst="straightConnector1">
            <a:avLst/>
          </a:prstGeom>
          <a:ln w="12700">
            <a:solidFill>
              <a:schemeClr val="tx1">
                <a:lumMod val="50000"/>
                <a:lumOff val="50000"/>
              </a:schemeClr>
            </a:solidFill>
            <a:prstDash val="sysDash"/>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F8F4246E-8AD0-E4C1-D9D4-F77F186196CF}"/>
              </a:ext>
            </a:extLst>
          </p:cNvPr>
          <p:cNvCxnSpPr>
            <a:cxnSpLocks/>
          </p:cNvCxnSpPr>
          <p:nvPr/>
        </p:nvCxnSpPr>
        <p:spPr>
          <a:xfrm>
            <a:off x="9557080" y="3270593"/>
            <a:ext cx="230042" cy="0"/>
          </a:xfrm>
          <a:prstGeom prst="straightConnector1">
            <a:avLst/>
          </a:prstGeom>
          <a:ln w="12700">
            <a:solidFill>
              <a:schemeClr val="tx1">
                <a:lumMod val="50000"/>
                <a:lumOff val="50000"/>
              </a:schemeClr>
            </a:solidFill>
            <a:prstDash val="sysDash"/>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92310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21" grpId="0" animBg="1"/>
      <p:bldP spid="26" grpId="0" animBg="1"/>
      <p:bldP spid="27" grpId="0" animBg="1"/>
      <p:bldP spid="5" grpId="0" animBg="1"/>
      <p:bldP spid="6" grpId="0" animBg="1"/>
      <p:bldP spid="13" grpId="0" animBg="1"/>
      <p:bldP spid="1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 Will suppliers be notified about amendments? </a:t>
            </a:r>
          </a:p>
        </p:txBody>
      </p:sp>
      <p:pic>
        <p:nvPicPr>
          <p:cNvPr id="5" name="Picture 4">
            <a:extLst>
              <a:ext uri="{FF2B5EF4-FFF2-40B4-BE49-F238E27FC236}">
                <a16:creationId xmlns:a16="http://schemas.microsoft.com/office/drawing/2014/main" id="{3CA06242-88D1-B93C-065E-C602C24518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763" y="1259226"/>
            <a:ext cx="775825" cy="76836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yellow thumb up gesture&#10;&#10;Description automatically generated">
            <a:extLst>
              <a:ext uri="{FF2B5EF4-FFF2-40B4-BE49-F238E27FC236}">
                <a16:creationId xmlns:a16="http://schemas.microsoft.com/office/drawing/2014/main" id="{81AE1E29-AF46-5D9C-6D06-696ED03997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4083" y="1173393"/>
            <a:ext cx="861894" cy="85419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quot;raised hand default&quot; Emoji - Download for free – Iconduck">
            <a:extLst>
              <a:ext uri="{FF2B5EF4-FFF2-40B4-BE49-F238E27FC236}">
                <a16:creationId xmlns:a16="http://schemas.microsoft.com/office/drawing/2014/main" id="{47178B20-A535-65BB-CDE9-3D6C0B4F54B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75112" y="1269114"/>
            <a:ext cx="631889" cy="75847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Rounded Corners 8">
            <a:extLst>
              <a:ext uri="{FF2B5EF4-FFF2-40B4-BE49-F238E27FC236}">
                <a16:creationId xmlns:a16="http://schemas.microsoft.com/office/drawing/2014/main" id="{15700C84-8707-5056-A98E-13FF34F1DEF1}"/>
              </a:ext>
            </a:extLst>
          </p:cNvPr>
          <p:cNvSpPr/>
          <p:nvPr/>
        </p:nvSpPr>
        <p:spPr>
          <a:xfrm>
            <a:off x="304859" y="875109"/>
            <a:ext cx="1875634" cy="1616882"/>
          </a:xfrm>
          <a:custGeom>
            <a:avLst/>
            <a:gdLst>
              <a:gd name="connsiteX0" fmla="*/ 0 w 1875634"/>
              <a:gd name="connsiteY0" fmla="*/ 269481 h 1616882"/>
              <a:gd name="connsiteX1" fmla="*/ 46002 w 1875634"/>
              <a:gd name="connsiteY1" fmla="*/ 0 h 1616882"/>
              <a:gd name="connsiteX2" fmla="*/ 265134 w 1875634"/>
              <a:gd name="connsiteY2" fmla="*/ 0 h 1616882"/>
              <a:gd name="connsiteX3" fmla="*/ 502101 w 1875634"/>
              <a:gd name="connsiteY3" fmla="*/ 0 h 1616882"/>
              <a:gd name="connsiteX4" fmla="*/ 739068 w 1875634"/>
              <a:gd name="connsiteY4" fmla="*/ 0 h 1616882"/>
              <a:gd name="connsiteX5" fmla="*/ 940364 w 1875634"/>
              <a:gd name="connsiteY5" fmla="*/ 0 h 1616882"/>
              <a:gd name="connsiteX6" fmla="*/ 1141658 w 1875634"/>
              <a:gd name="connsiteY6" fmla="*/ 0 h 1616882"/>
              <a:gd name="connsiteX7" fmla="*/ 1360790 w 1875634"/>
              <a:gd name="connsiteY7" fmla="*/ 0 h 1616882"/>
              <a:gd name="connsiteX8" fmla="*/ 1579920 w 1875634"/>
              <a:gd name="connsiteY8" fmla="*/ 0 h 1616882"/>
              <a:gd name="connsiteX9" fmla="*/ 1829629 w 1875634"/>
              <a:gd name="connsiteY9" fmla="*/ 0 h 1616882"/>
              <a:gd name="connsiteX10" fmla="*/ 1875634 w 1875634"/>
              <a:gd name="connsiteY10" fmla="*/ 269481 h 1616882"/>
              <a:gd name="connsiteX11" fmla="*/ 1875634 w 1875634"/>
              <a:gd name="connsiteY11" fmla="*/ 1347394 h 1616882"/>
              <a:gd name="connsiteX12" fmla="*/ 1829629 w 1875634"/>
              <a:gd name="connsiteY12" fmla="*/ 1616881 h 1616882"/>
              <a:gd name="connsiteX13" fmla="*/ 1539153 w 1875634"/>
              <a:gd name="connsiteY13" fmla="*/ 1616881 h 1616882"/>
              <a:gd name="connsiteX14" fmla="*/ 1337858 w 1875634"/>
              <a:gd name="connsiteY14" fmla="*/ 1616881 h 1616882"/>
              <a:gd name="connsiteX15" fmla="*/ 1100890 w 1875634"/>
              <a:gd name="connsiteY15" fmla="*/ 1616881 h 1616882"/>
              <a:gd name="connsiteX16" fmla="*/ 881758 w 1875634"/>
              <a:gd name="connsiteY16" fmla="*/ 1616881 h 1616882"/>
              <a:gd name="connsiteX17" fmla="*/ 680464 w 1875634"/>
              <a:gd name="connsiteY17" fmla="*/ 1616881 h 1616882"/>
              <a:gd name="connsiteX18" fmla="*/ 479169 w 1875634"/>
              <a:gd name="connsiteY18" fmla="*/ 1616881 h 1616882"/>
              <a:gd name="connsiteX19" fmla="*/ 46002 w 1875634"/>
              <a:gd name="connsiteY19" fmla="*/ 1616881 h 1616882"/>
              <a:gd name="connsiteX20" fmla="*/ 0 w 1875634"/>
              <a:gd name="connsiteY20" fmla="*/ 1347394 h 1616882"/>
              <a:gd name="connsiteX21" fmla="*/ 0 w 1875634"/>
              <a:gd name="connsiteY21" fmla="*/ 269481 h 1616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75634" h="1616882" extrusionOk="0">
                <a:moveTo>
                  <a:pt x="0" y="269481"/>
                </a:moveTo>
                <a:cubicBezTo>
                  <a:pt x="-20777" y="-25069"/>
                  <a:pt x="-3962" y="-112369"/>
                  <a:pt x="46002" y="0"/>
                </a:cubicBezTo>
                <a:cubicBezTo>
                  <a:pt x="83515" y="199405"/>
                  <a:pt x="262690" y="-162104"/>
                  <a:pt x="265134" y="0"/>
                </a:cubicBezTo>
                <a:cubicBezTo>
                  <a:pt x="381105" y="192265"/>
                  <a:pt x="498170" y="85274"/>
                  <a:pt x="502101" y="0"/>
                </a:cubicBezTo>
                <a:cubicBezTo>
                  <a:pt x="638951" y="162333"/>
                  <a:pt x="681030" y="232136"/>
                  <a:pt x="739068" y="0"/>
                </a:cubicBezTo>
                <a:cubicBezTo>
                  <a:pt x="992696" y="12156"/>
                  <a:pt x="1023878" y="264955"/>
                  <a:pt x="940364" y="0"/>
                </a:cubicBezTo>
                <a:cubicBezTo>
                  <a:pt x="840448" y="-285725"/>
                  <a:pt x="1184997" y="-241260"/>
                  <a:pt x="1141658" y="0"/>
                </a:cubicBezTo>
                <a:cubicBezTo>
                  <a:pt x="1247984" y="-242691"/>
                  <a:pt x="1477550" y="192665"/>
                  <a:pt x="1360790" y="0"/>
                </a:cubicBezTo>
                <a:cubicBezTo>
                  <a:pt x="1481089" y="-132797"/>
                  <a:pt x="1564835" y="111468"/>
                  <a:pt x="1579920" y="0"/>
                </a:cubicBezTo>
                <a:cubicBezTo>
                  <a:pt x="1772937" y="102437"/>
                  <a:pt x="1695256" y="27533"/>
                  <a:pt x="1829629" y="0"/>
                </a:cubicBezTo>
                <a:cubicBezTo>
                  <a:pt x="1844286" y="164500"/>
                  <a:pt x="1922165" y="210810"/>
                  <a:pt x="1875634" y="269481"/>
                </a:cubicBezTo>
                <a:cubicBezTo>
                  <a:pt x="1635303" y="287714"/>
                  <a:pt x="2249106" y="1032270"/>
                  <a:pt x="1875634" y="1347394"/>
                </a:cubicBezTo>
                <a:cubicBezTo>
                  <a:pt x="1897915" y="1443273"/>
                  <a:pt x="1856034" y="1635854"/>
                  <a:pt x="1829629" y="1616881"/>
                </a:cubicBezTo>
                <a:cubicBezTo>
                  <a:pt x="1680389" y="1401637"/>
                  <a:pt x="1557183" y="1691622"/>
                  <a:pt x="1539153" y="1616881"/>
                </a:cubicBezTo>
                <a:cubicBezTo>
                  <a:pt x="1592427" y="1629871"/>
                  <a:pt x="1538540" y="1714580"/>
                  <a:pt x="1337858" y="1616881"/>
                </a:cubicBezTo>
                <a:cubicBezTo>
                  <a:pt x="1406810" y="1699816"/>
                  <a:pt x="1105505" y="1493837"/>
                  <a:pt x="1100890" y="1616881"/>
                </a:cubicBezTo>
                <a:cubicBezTo>
                  <a:pt x="1098366" y="1560935"/>
                  <a:pt x="906172" y="1629607"/>
                  <a:pt x="881758" y="1616881"/>
                </a:cubicBezTo>
                <a:cubicBezTo>
                  <a:pt x="753953" y="1367727"/>
                  <a:pt x="746295" y="1638938"/>
                  <a:pt x="680464" y="1616881"/>
                </a:cubicBezTo>
                <a:cubicBezTo>
                  <a:pt x="706300" y="1732640"/>
                  <a:pt x="496369" y="1737173"/>
                  <a:pt x="479169" y="1616881"/>
                </a:cubicBezTo>
                <a:cubicBezTo>
                  <a:pt x="818022" y="1608031"/>
                  <a:pt x="464717" y="1327004"/>
                  <a:pt x="46002" y="1616881"/>
                </a:cubicBezTo>
                <a:cubicBezTo>
                  <a:pt x="6253" y="1543448"/>
                  <a:pt x="97676" y="1546543"/>
                  <a:pt x="0" y="1347394"/>
                </a:cubicBezTo>
                <a:cubicBezTo>
                  <a:pt x="-348231" y="1286260"/>
                  <a:pt x="313356" y="631284"/>
                  <a:pt x="0" y="269481"/>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2780616"/>
                      <a:gd name="connsiteY0" fmla="*/ 440886 h 2645308"/>
                      <a:gd name="connsiteX1" fmla="*/ 68199 w 2780616"/>
                      <a:gd name="connsiteY1" fmla="*/ 0 h 2645308"/>
                      <a:gd name="connsiteX2" fmla="*/ 393060 w 2780616"/>
                      <a:gd name="connsiteY2" fmla="*/ 0 h 2645308"/>
                      <a:gd name="connsiteX3" fmla="*/ 744362 w 2780616"/>
                      <a:gd name="connsiteY3" fmla="*/ 0 h 2645308"/>
                      <a:gd name="connsiteX4" fmla="*/ 1095665 w 2780616"/>
                      <a:gd name="connsiteY4" fmla="*/ 0 h 2645308"/>
                      <a:gd name="connsiteX5" fmla="*/ 1394084 w 2780616"/>
                      <a:gd name="connsiteY5" fmla="*/ 0 h 2645308"/>
                      <a:gd name="connsiteX6" fmla="*/ 1692502 w 2780616"/>
                      <a:gd name="connsiteY6" fmla="*/ 0 h 2645308"/>
                      <a:gd name="connsiteX7" fmla="*/ 2017364 w 2780616"/>
                      <a:gd name="connsiteY7" fmla="*/ 0 h 2645308"/>
                      <a:gd name="connsiteX8" fmla="*/ 2342223 w 2780616"/>
                      <a:gd name="connsiteY8" fmla="*/ 0 h 2645308"/>
                      <a:gd name="connsiteX9" fmla="*/ 2712414 w 2780616"/>
                      <a:gd name="connsiteY9" fmla="*/ 0 h 2645308"/>
                      <a:gd name="connsiteX10" fmla="*/ 2780616 w 2780616"/>
                      <a:gd name="connsiteY10" fmla="*/ 440886 h 2645308"/>
                      <a:gd name="connsiteX11" fmla="*/ 2780616 w 2780616"/>
                      <a:gd name="connsiteY11" fmla="*/ 2204411 h 2645308"/>
                      <a:gd name="connsiteX12" fmla="*/ 2712414 w 2780616"/>
                      <a:gd name="connsiteY12" fmla="*/ 2645308 h 2645308"/>
                      <a:gd name="connsiteX13" fmla="*/ 2281785 w 2780616"/>
                      <a:gd name="connsiteY13" fmla="*/ 2645308 h 2645308"/>
                      <a:gd name="connsiteX14" fmla="*/ 1983367 w 2780616"/>
                      <a:gd name="connsiteY14" fmla="*/ 2645308 h 2645308"/>
                      <a:gd name="connsiteX15" fmla="*/ 1632063 w 2780616"/>
                      <a:gd name="connsiteY15" fmla="*/ 2645308 h 2645308"/>
                      <a:gd name="connsiteX16" fmla="*/ 1307202 w 2780616"/>
                      <a:gd name="connsiteY16" fmla="*/ 2645308 h 2645308"/>
                      <a:gd name="connsiteX17" fmla="*/ 1008784 w 2780616"/>
                      <a:gd name="connsiteY17" fmla="*/ 2645308 h 2645308"/>
                      <a:gd name="connsiteX18" fmla="*/ 710366 w 2780616"/>
                      <a:gd name="connsiteY18" fmla="*/ 2645308 h 2645308"/>
                      <a:gd name="connsiteX19" fmla="*/ 68199 w 2780616"/>
                      <a:gd name="connsiteY19" fmla="*/ 2645308 h 2645308"/>
                      <a:gd name="connsiteX20" fmla="*/ 0 w 2780616"/>
                      <a:gd name="connsiteY20" fmla="*/ 2204411 h 2645308"/>
                      <a:gd name="connsiteX21" fmla="*/ 0 w 2780616"/>
                      <a:gd name="connsiteY21" fmla="*/ 440886 h 2645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80616" h="2645308" extrusionOk="0">
                        <a:moveTo>
                          <a:pt x="0" y="440886"/>
                        </a:moveTo>
                        <a:cubicBezTo>
                          <a:pt x="-25072" y="-4242"/>
                          <a:pt x="-1259" y="-163317"/>
                          <a:pt x="68199" y="0"/>
                        </a:cubicBezTo>
                        <a:cubicBezTo>
                          <a:pt x="131891" y="299808"/>
                          <a:pt x="367274" y="-238427"/>
                          <a:pt x="393060" y="0"/>
                        </a:cubicBezTo>
                        <a:cubicBezTo>
                          <a:pt x="562232" y="289592"/>
                          <a:pt x="721973" y="121533"/>
                          <a:pt x="744362" y="0"/>
                        </a:cubicBezTo>
                        <a:cubicBezTo>
                          <a:pt x="935055" y="237370"/>
                          <a:pt x="1009930" y="372460"/>
                          <a:pt x="1095665" y="0"/>
                        </a:cubicBezTo>
                        <a:cubicBezTo>
                          <a:pt x="1452769" y="14544"/>
                          <a:pt x="1492825" y="401859"/>
                          <a:pt x="1394084" y="0"/>
                        </a:cubicBezTo>
                        <a:cubicBezTo>
                          <a:pt x="1280701" y="-420289"/>
                          <a:pt x="1747418" y="-376162"/>
                          <a:pt x="1692502" y="0"/>
                        </a:cubicBezTo>
                        <a:cubicBezTo>
                          <a:pt x="1824928" y="-320764"/>
                          <a:pt x="2158861" y="296342"/>
                          <a:pt x="2017364" y="0"/>
                        </a:cubicBezTo>
                        <a:cubicBezTo>
                          <a:pt x="2186026" y="-188138"/>
                          <a:pt x="2314127" y="175306"/>
                          <a:pt x="2342223" y="0"/>
                        </a:cubicBezTo>
                        <a:cubicBezTo>
                          <a:pt x="2603953" y="155332"/>
                          <a:pt x="2530237" y="49753"/>
                          <a:pt x="2712414" y="0"/>
                        </a:cubicBezTo>
                        <a:cubicBezTo>
                          <a:pt x="2736681" y="242191"/>
                          <a:pt x="2843351" y="332264"/>
                          <a:pt x="2780616" y="440886"/>
                        </a:cubicBezTo>
                        <a:cubicBezTo>
                          <a:pt x="2462780" y="518315"/>
                          <a:pt x="3246793" y="1689184"/>
                          <a:pt x="2780616" y="2204411"/>
                        </a:cubicBezTo>
                        <a:cubicBezTo>
                          <a:pt x="2806871" y="2369519"/>
                          <a:pt x="2750075" y="2667811"/>
                          <a:pt x="2712414" y="2645308"/>
                        </a:cubicBezTo>
                        <a:cubicBezTo>
                          <a:pt x="2492064" y="2298023"/>
                          <a:pt x="2315450" y="2763950"/>
                          <a:pt x="2281785" y="2645308"/>
                        </a:cubicBezTo>
                        <a:cubicBezTo>
                          <a:pt x="2341665" y="2671592"/>
                          <a:pt x="2263263" y="2797385"/>
                          <a:pt x="1983367" y="2645308"/>
                        </a:cubicBezTo>
                        <a:cubicBezTo>
                          <a:pt x="2074851" y="2776850"/>
                          <a:pt x="1661100" y="2467299"/>
                          <a:pt x="1632063" y="2645308"/>
                        </a:cubicBezTo>
                        <a:cubicBezTo>
                          <a:pt x="1627230" y="2553165"/>
                          <a:pt x="1347073" y="2663153"/>
                          <a:pt x="1307202" y="2645308"/>
                        </a:cubicBezTo>
                        <a:cubicBezTo>
                          <a:pt x="1128189" y="2263722"/>
                          <a:pt x="1107800" y="2690535"/>
                          <a:pt x="1008784" y="2645308"/>
                        </a:cubicBezTo>
                        <a:cubicBezTo>
                          <a:pt x="1020229" y="2812486"/>
                          <a:pt x="742110" y="2833800"/>
                          <a:pt x="710366" y="2645308"/>
                        </a:cubicBezTo>
                        <a:cubicBezTo>
                          <a:pt x="1114804" y="2598405"/>
                          <a:pt x="672580" y="2177917"/>
                          <a:pt x="68199" y="2645308"/>
                        </a:cubicBezTo>
                        <a:cubicBezTo>
                          <a:pt x="13574" y="2548838"/>
                          <a:pt x="120955" y="2517339"/>
                          <a:pt x="0" y="2204411"/>
                        </a:cubicBezTo>
                        <a:cubicBezTo>
                          <a:pt x="-381007" y="2032079"/>
                          <a:pt x="384215" y="1004873"/>
                          <a:pt x="0" y="440886"/>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PH">
              <a:solidFill>
                <a:schemeClr val="tx1"/>
              </a:solidFill>
            </a:endParaRPr>
          </a:p>
        </p:txBody>
      </p:sp>
      <p:sp>
        <p:nvSpPr>
          <p:cNvPr id="15" name="TextBox 14">
            <a:extLst>
              <a:ext uri="{FF2B5EF4-FFF2-40B4-BE49-F238E27FC236}">
                <a16:creationId xmlns:a16="http://schemas.microsoft.com/office/drawing/2014/main" id="{6C215610-F285-F8BB-79F3-00CB3D2B2D82}"/>
              </a:ext>
            </a:extLst>
          </p:cNvPr>
          <p:cNvSpPr txBox="1"/>
          <p:nvPr/>
        </p:nvSpPr>
        <p:spPr>
          <a:xfrm>
            <a:off x="854763" y="2552812"/>
            <a:ext cx="561051" cy="369332"/>
          </a:xfrm>
          <a:prstGeom prst="rect">
            <a:avLst/>
          </a:prstGeom>
          <a:noFill/>
        </p:spPr>
        <p:txBody>
          <a:bodyPr wrap="non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Yes</a:t>
            </a:r>
          </a:p>
        </p:txBody>
      </p:sp>
      <p:sp>
        <p:nvSpPr>
          <p:cNvPr id="17" name="TextBox 16">
            <a:extLst>
              <a:ext uri="{FF2B5EF4-FFF2-40B4-BE49-F238E27FC236}">
                <a16:creationId xmlns:a16="http://schemas.microsoft.com/office/drawing/2014/main" id="{001228E7-E9FC-4DF3-7D53-630A7655DB0A}"/>
              </a:ext>
            </a:extLst>
          </p:cNvPr>
          <p:cNvSpPr txBox="1"/>
          <p:nvPr/>
        </p:nvSpPr>
        <p:spPr>
          <a:xfrm>
            <a:off x="3391823" y="2491991"/>
            <a:ext cx="479618" cy="369332"/>
          </a:xfrm>
          <a:prstGeom prst="rect">
            <a:avLst/>
          </a:prstGeom>
          <a:noFill/>
        </p:spPr>
        <p:txBody>
          <a:bodyPr wrap="non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No</a:t>
            </a:r>
          </a:p>
        </p:txBody>
      </p:sp>
      <p:sp>
        <p:nvSpPr>
          <p:cNvPr id="19" name="TextBox 18">
            <a:extLst>
              <a:ext uri="{FF2B5EF4-FFF2-40B4-BE49-F238E27FC236}">
                <a16:creationId xmlns:a16="http://schemas.microsoft.com/office/drawing/2014/main" id="{3B9E7EF8-AF8E-0045-E470-988EE266658B}"/>
              </a:ext>
            </a:extLst>
          </p:cNvPr>
          <p:cNvSpPr txBox="1"/>
          <p:nvPr/>
        </p:nvSpPr>
        <p:spPr>
          <a:xfrm>
            <a:off x="5100735" y="2552812"/>
            <a:ext cx="2287807" cy="369332"/>
          </a:xfrm>
          <a:prstGeom prst="rect">
            <a:avLst/>
          </a:prstGeom>
          <a:noFill/>
        </p:spPr>
        <p:txBody>
          <a:bodyPr wrap="non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Depends on settings</a:t>
            </a:r>
          </a:p>
        </p:txBody>
      </p:sp>
      <p:pic>
        <p:nvPicPr>
          <p:cNvPr id="4" name="Picture 3">
            <a:extLst>
              <a:ext uri="{FF2B5EF4-FFF2-40B4-BE49-F238E27FC236}">
                <a16:creationId xmlns:a16="http://schemas.microsoft.com/office/drawing/2014/main" id="{F31294B9-2E97-4E0A-14B5-3423C60EF7C1}"/>
              </a:ext>
            </a:extLst>
          </p:cNvPr>
          <p:cNvPicPr>
            <a:picLocks noChangeAspect="1"/>
          </p:cNvPicPr>
          <p:nvPr/>
        </p:nvPicPr>
        <p:blipFill>
          <a:blip r:embed="rId6"/>
          <a:stretch>
            <a:fillRect/>
          </a:stretch>
        </p:blipFill>
        <p:spPr>
          <a:xfrm>
            <a:off x="180249" y="3547395"/>
            <a:ext cx="5647505" cy="2650342"/>
          </a:xfrm>
          <a:prstGeom prst="rect">
            <a:avLst/>
          </a:prstGeom>
        </p:spPr>
      </p:pic>
      <p:pic>
        <p:nvPicPr>
          <p:cNvPr id="9" name="Picture 8">
            <a:extLst>
              <a:ext uri="{FF2B5EF4-FFF2-40B4-BE49-F238E27FC236}">
                <a16:creationId xmlns:a16="http://schemas.microsoft.com/office/drawing/2014/main" id="{6803532C-9D15-E7EF-FF10-1DB54241600C}"/>
              </a:ext>
            </a:extLst>
          </p:cNvPr>
          <p:cNvPicPr>
            <a:picLocks noChangeAspect="1"/>
          </p:cNvPicPr>
          <p:nvPr/>
        </p:nvPicPr>
        <p:blipFill>
          <a:blip r:embed="rId7"/>
          <a:stretch>
            <a:fillRect/>
          </a:stretch>
        </p:blipFill>
        <p:spPr>
          <a:xfrm>
            <a:off x="6096000" y="1691387"/>
            <a:ext cx="6049149" cy="2508824"/>
          </a:xfrm>
          <a:prstGeom prst="rect">
            <a:avLst/>
          </a:prstGeom>
        </p:spPr>
      </p:pic>
      <p:sp>
        <p:nvSpPr>
          <p:cNvPr id="10" name="Rectangle: Rounded Corners 8">
            <a:extLst>
              <a:ext uri="{FF2B5EF4-FFF2-40B4-BE49-F238E27FC236}">
                <a16:creationId xmlns:a16="http://schemas.microsoft.com/office/drawing/2014/main" id="{8028048C-EF86-6341-F502-E42FF3455FC8}"/>
              </a:ext>
            </a:extLst>
          </p:cNvPr>
          <p:cNvSpPr/>
          <p:nvPr/>
        </p:nvSpPr>
        <p:spPr>
          <a:xfrm>
            <a:off x="11706137" y="1736205"/>
            <a:ext cx="439012" cy="369331"/>
          </a:xfrm>
          <a:custGeom>
            <a:avLst/>
            <a:gdLst>
              <a:gd name="connsiteX0" fmla="*/ 0 w 439012"/>
              <a:gd name="connsiteY0" fmla="*/ 61555 h 369331"/>
              <a:gd name="connsiteX1" fmla="*/ 10767 w 439012"/>
              <a:gd name="connsiteY1" fmla="*/ 0 h 369331"/>
              <a:gd name="connsiteX2" fmla="*/ 62057 w 439012"/>
              <a:gd name="connsiteY2" fmla="*/ 0 h 369331"/>
              <a:gd name="connsiteX3" fmla="*/ 117522 w 439012"/>
              <a:gd name="connsiteY3" fmla="*/ 0 h 369331"/>
              <a:gd name="connsiteX4" fmla="*/ 172987 w 439012"/>
              <a:gd name="connsiteY4" fmla="*/ 0 h 369331"/>
              <a:gd name="connsiteX5" fmla="*/ 220102 w 439012"/>
              <a:gd name="connsiteY5" fmla="*/ 0 h 369331"/>
              <a:gd name="connsiteX6" fmla="*/ 267217 w 439012"/>
              <a:gd name="connsiteY6" fmla="*/ 0 h 369331"/>
              <a:gd name="connsiteX7" fmla="*/ 318507 w 439012"/>
              <a:gd name="connsiteY7" fmla="*/ 0 h 369331"/>
              <a:gd name="connsiteX8" fmla="*/ 369797 w 439012"/>
              <a:gd name="connsiteY8" fmla="*/ 0 h 369331"/>
              <a:gd name="connsiteX9" fmla="*/ 428244 w 439012"/>
              <a:gd name="connsiteY9" fmla="*/ 0 h 369331"/>
              <a:gd name="connsiteX10" fmla="*/ 439012 w 439012"/>
              <a:gd name="connsiteY10" fmla="*/ 61555 h 369331"/>
              <a:gd name="connsiteX11" fmla="*/ 439012 w 439012"/>
              <a:gd name="connsiteY11" fmla="*/ 307774 h 369331"/>
              <a:gd name="connsiteX12" fmla="*/ 428244 w 439012"/>
              <a:gd name="connsiteY12" fmla="*/ 369331 h 369331"/>
              <a:gd name="connsiteX13" fmla="*/ 360255 w 439012"/>
              <a:gd name="connsiteY13" fmla="*/ 369331 h 369331"/>
              <a:gd name="connsiteX14" fmla="*/ 313139 w 439012"/>
              <a:gd name="connsiteY14" fmla="*/ 369331 h 369331"/>
              <a:gd name="connsiteX15" fmla="*/ 257675 w 439012"/>
              <a:gd name="connsiteY15" fmla="*/ 369331 h 369331"/>
              <a:gd name="connsiteX16" fmla="*/ 206385 w 439012"/>
              <a:gd name="connsiteY16" fmla="*/ 369331 h 369331"/>
              <a:gd name="connsiteX17" fmla="*/ 159269 w 439012"/>
              <a:gd name="connsiteY17" fmla="*/ 369331 h 369331"/>
              <a:gd name="connsiteX18" fmla="*/ 112154 w 439012"/>
              <a:gd name="connsiteY18" fmla="*/ 369331 h 369331"/>
              <a:gd name="connsiteX19" fmla="*/ 10767 w 439012"/>
              <a:gd name="connsiteY19" fmla="*/ 369331 h 369331"/>
              <a:gd name="connsiteX20" fmla="*/ 0 w 439012"/>
              <a:gd name="connsiteY20" fmla="*/ 307774 h 369331"/>
              <a:gd name="connsiteX21" fmla="*/ 0 w 439012"/>
              <a:gd name="connsiteY21" fmla="*/ 61555 h 369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9012" h="369331" extrusionOk="0">
                <a:moveTo>
                  <a:pt x="0" y="61555"/>
                </a:moveTo>
                <a:cubicBezTo>
                  <a:pt x="-956" y="8006"/>
                  <a:pt x="3315" y="-18873"/>
                  <a:pt x="10767" y="0"/>
                </a:cubicBezTo>
                <a:cubicBezTo>
                  <a:pt x="27428" y="33198"/>
                  <a:pt x="44982" y="-22377"/>
                  <a:pt x="62057" y="0"/>
                </a:cubicBezTo>
                <a:cubicBezTo>
                  <a:pt x="86767" y="32986"/>
                  <a:pt x="102026" y="3382"/>
                  <a:pt x="117522" y="0"/>
                </a:cubicBezTo>
                <a:cubicBezTo>
                  <a:pt x="138478" y="19594"/>
                  <a:pt x="160286" y="37625"/>
                  <a:pt x="172987" y="0"/>
                </a:cubicBezTo>
                <a:cubicBezTo>
                  <a:pt x="191675" y="-6405"/>
                  <a:pt x="211883" y="27316"/>
                  <a:pt x="220102" y="0"/>
                </a:cubicBezTo>
                <a:cubicBezTo>
                  <a:pt x="227961" y="-34334"/>
                  <a:pt x="259634" y="-34665"/>
                  <a:pt x="267217" y="0"/>
                </a:cubicBezTo>
                <a:cubicBezTo>
                  <a:pt x="281628" y="-26382"/>
                  <a:pt x="305320" y="20060"/>
                  <a:pt x="318507" y="0"/>
                </a:cubicBezTo>
                <a:cubicBezTo>
                  <a:pt x="342091" y="-31129"/>
                  <a:pt x="349375" y="2555"/>
                  <a:pt x="369797" y="0"/>
                </a:cubicBezTo>
                <a:cubicBezTo>
                  <a:pt x="396991" y="15783"/>
                  <a:pt x="411181" y="9822"/>
                  <a:pt x="428244" y="0"/>
                </a:cubicBezTo>
                <a:cubicBezTo>
                  <a:pt x="434452" y="21179"/>
                  <a:pt x="440557" y="33839"/>
                  <a:pt x="439012" y="61555"/>
                </a:cubicBezTo>
                <a:cubicBezTo>
                  <a:pt x="435382" y="119658"/>
                  <a:pt x="449750" y="235980"/>
                  <a:pt x="439012" y="307774"/>
                </a:cubicBezTo>
                <a:cubicBezTo>
                  <a:pt x="439676" y="338365"/>
                  <a:pt x="433795" y="373632"/>
                  <a:pt x="428244" y="369331"/>
                </a:cubicBezTo>
                <a:cubicBezTo>
                  <a:pt x="396704" y="345956"/>
                  <a:pt x="384080" y="376815"/>
                  <a:pt x="360255" y="369331"/>
                </a:cubicBezTo>
                <a:cubicBezTo>
                  <a:pt x="348347" y="358746"/>
                  <a:pt x="339406" y="383632"/>
                  <a:pt x="313139" y="369331"/>
                </a:cubicBezTo>
                <a:cubicBezTo>
                  <a:pt x="313414" y="388230"/>
                  <a:pt x="272486" y="317143"/>
                  <a:pt x="257675" y="369331"/>
                </a:cubicBezTo>
                <a:cubicBezTo>
                  <a:pt x="239460" y="383377"/>
                  <a:pt x="216510" y="366440"/>
                  <a:pt x="206385" y="369331"/>
                </a:cubicBezTo>
                <a:cubicBezTo>
                  <a:pt x="187265" y="351352"/>
                  <a:pt x="175198" y="375926"/>
                  <a:pt x="159269" y="369331"/>
                </a:cubicBezTo>
                <a:cubicBezTo>
                  <a:pt x="145443" y="375076"/>
                  <a:pt x="121564" y="381469"/>
                  <a:pt x="112154" y="369331"/>
                </a:cubicBezTo>
                <a:cubicBezTo>
                  <a:pt x="107269" y="378971"/>
                  <a:pt x="42490" y="382286"/>
                  <a:pt x="10767" y="369331"/>
                </a:cubicBezTo>
                <a:cubicBezTo>
                  <a:pt x="3050" y="363647"/>
                  <a:pt x="4379" y="344826"/>
                  <a:pt x="0" y="307774"/>
                </a:cubicBezTo>
                <a:cubicBezTo>
                  <a:pt x="-11903" y="269148"/>
                  <a:pt x="18524" y="141784"/>
                  <a:pt x="0" y="61555"/>
                </a:cubicBezTo>
                <a:close/>
              </a:path>
            </a:pathLst>
          </a:custGeom>
          <a:noFill/>
          <a:ln w="47625">
            <a:solidFill>
              <a:schemeClr val="accent3"/>
            </a:solidFill>
            <a:extLst>
              <a:ext uri="{C807C97D-BFC1-408E-A445-0C87EB9F89A2}">
                <ask:lineSketchStyleProps xmlns:ask="http://schemas.microsoft.com/office/drawing/2018/sketchyshapes" sd="1662621276">
                  <a:custGeom>
                    <a:avLst/>
                    <a:gdLst>
                      <a:gd name="connsiteX0" fmla="*/ 0 w 2198094"/>
                      <a:gd name="connsiteY0" fmla="*/ 76518 h 459105"/>
                      <a:gd name="connsiteX1" fmla="*/ 53912 w 2198094"/>
                      <a:gd name="connsiteY1" fmla="*/ 0 h 459105"/>
                      <a:gd name="connsiteX2" fmla="*/ 310716 w 2198094"/>
                      <a:gd name="connsiteY2" fmla="*/ 0 h 459105"/>
                      <a:gd name="connsiteX3" fmla="*/ 588424 w 2198094"/>
                      <a:gd name="connsiteY3" fmla="*/ 0 h 459105"/>
                      <a:gd name="connsiteX4" fmla="*/ 866131 w 2198094"/>
                      <a:gd name="connsiteY4" fmla="*/ 0 h 459105"/>
                      <a:gd name="connsiteX5" fmla="*/ 1102032 w 2198094"/>
                      <a:gd name="connsiteY5" fmla="*/ 0 h 459105"/>
                      <a:gd name="connsiteX6" fmla="*/ 1337934 w 2198094"/>
                      <a:gd name="connsiteY6" fmla="*/ 0 h 459105"/>
                      <a:gd name="connsiteX7" fmla="*/ 1594738 w 2198094"/>
                      <a:gd name="connsiteY7" fmla="*/ 0 h 459105"/>
                      <a:gd name="connsiteX8" fmla="*/ 1851543 w 2198094"/>
                      <a:gd name="connsiteY8" fmla="*/ 0 h 459105"/>
                      <a:gd name="connsiteX9" fmla="*/ 2144180 w 2198094"/>
                      <a:gd name="connsiteY9" fmla="*/ 0 h 459105"/>
                      <a:gd name="connsiteX10" fmla="*/ 2198094 w 2198094"/>
                      <a:gd name="connsiteY10" fmla="*/ 76518 h 459105"/>
                      <a:gd name="connsiteX11" fmla="*/ 2198094 w 2198094"/>
                      <a:gd name="connsiteY11" fmla="*/ 382586 h 459105"/>
                      <a:gd name="connsiteX12" fmla="*/ 2144180 w 2198094"/>
                      <a:gd name="connsiteY12" fmla="*/ 459105 h 459105"/>
                      <a:gd name="connsiteX13" fmla="*/ 1803765 w 2198094"/>
                      <a:gd name="connsiteY13" fmla="*/ 459105 h 459105"/>
                      <a:gd name="connsiteX14" fmla="*/ 1567864 w 2198094"/>
                      <a:gd name="connsiteY14" fmla="*/ 459105 h 459105"/>
                      <a:gd name="connsiteX15" fmla="*/ 1290156 w 2198094"/>
                      <a:gd name="connsiteY15" fmla="*/ 459105 h 459105"/>
                      <a:gd name="connsiteX16" fmla="*/ 1033352 w 2198094"/>
                      <a:gd name="connsiteY16" fmla="*/ 459105 h 459105"/>
                      <a:gd name="connsiteX17" fmla="*/ 797450 w 2198094"/>
                      <a:gd name="connsiteY17" fmla="*/ 459105 h 459105"/>
                      <a:gd name="connsiteX18" fmla="*/ 561549 w 2198094"/>
                      <a:gd name="connsiteY18" fmla="*/ 459105 h 459105"/>
                      <a:gd name="connsiteX19" fmla="*/ 53912 w 2198094"/>
                      <a:gd name="connsiteY19" fmla="*/ 459105 h 459105"/>
                      <a:gd name="connsiteX20" fmla="*/ 0 w 2198094"/>
                      <a:gd name="connsiteY20" fmla="*/ 382586 h 459105"/>
                      <a:gd name="connsiteX21" fmla="*/ 0 w 2198094"/>
                      <a:gd name="connsiteY21" fmla="*/ 76518 h 4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98094" h="459105" extrusionOk="0">
                        <a:moveTo>
                          <a:pt x="0" y="76518"/>
                        </a:moveTo>
                        <a:cubicBezTo>
                          <a:pt x="-2468" y="13304"/>
                          <a:pt x="21139" y="-18921"/>
                          <a:pt x="53912" y="0"/>
                        </a:cubicBezTo>
                        <a:cubicBezTo>
                          <a:pt x="140247" y="39122"/>
                          <a:pt x="204308" y="-22130"/>
                          <a:pt x="310716" y="0"/>
                        </a:cubicBezTo>
                        <a:cubicBezTo>
                          <a:pt x="433740" y="39585"/>
                          <a:pt x="499979" y="1552"/>
                          <a:pt x="588424" y="0"/>
                        </a:cubicBezTo>
                        <a:cubicBezTo>
                          <a:pt x="687173" y="21138"/>
                          <a:pt x="803981" y="39011"/>
                          <a:pt x="866131" y="0"/>
                        </a:cubicBezTo>
                        <a:cubicBezTo>
                          <a:pt x="940815" y="-9163"/>
                          <a:pt x="1052060" y="31453"/>
                          <a:pt x="1102032" y="0"/>
                        </a:cubicBezTo>
                        <a:cubicBezTo>
                          <a:pt x="1145256" y="-41495"/>
                          <a:pt x="1293225" y="-40075"/>
                          <a:pt x="1337934" y="0"/>
                        </a:cubicBezTo>
                        <a:cubicBezTo>
                          <a:pt x="1400852" y="-26502"/>
                          <a:pt x="1504797" y="21723"/>
                          <a:pt x="1594738" y="0"/>
                        </a:cubicBezTo>
                        <a:cubicBezTo>
                          <a:pt x="1706548" y="-34449"/>
                          <a:pt x="1744650" y="1890"/>
                          <a:pt x="1851543" y="0"/>
                        </a:cubicBezTo>
                        <a:cubicBezTo>
                          <a:pt x="1983271" y="19119"/>
                          <a:pt x="2068174" y="12795"/>
                          <a:pt x="2144180" y="0"/>
                        </a:cubicBezTo>
                        <a:cubicBezTo>
                          <a:pt x="2177467" y="21067"/>
                          <a:pt x="2204598" y="41504"/>
                          <a:pt x="2198094" y="76518"/>
                        </a:cubicBezTo>
                        <a:cubicBezTo>
                          <a:pt x="2201376" y="154719"/>
                          <a:pt x="2200375" y="293384"/>
                          <a:pt x="2198094" y="382586"/>
                        </a:cubicBezTo>
                        <a:cubicBezTo>
                          <a:pt x="2198023" y="421544"/>
                          <a:pt x="2171142" y="463375"/>
                          <a:pt x="2144180" y="459105"/>
                        </a:cubicBezTo>
                        <a:cubicBezTo>
                          <a:pt x="1987169" y="431155"/>
                          <a:pt x="1929216" y="467683"/>
                          <a:pt x="1803765" y="459105"/>
                        </a:cubicBezTo>
                        <a:cubicBezTo>
                          <a:pt x="1725653" y="447044"/>
                          <a:pt x="1677584" y="474722"/>
                          <a:pt x="1567864" y="459105"/>
                        </a:cubicBezTo>
                        <a:cubicBezTo>
                          <a:pt x="1529158" y="479119"/>
                          <a:pt x="1397773" y="402133"/>
                          <a:pt x="1290156" y="459105"/>
                        </a:cubicBezTo>
                        <a:cubicBezTo>
                          <a:pt x="1189479" y="475370"/>
                          <a:pt x="1094432" y="453622"/>
                          <a:pt x="1033352" y="459105"/>
                        </a:cubicBezTo>
                        <a:cubicBezTo>
                          <a:pt x="943955" y="440306"/>
                          <a:pt x="879128" y="470087"/>
                          <a:pt x="797450" y="459105"/>
                        </a:cubicBezTo>
                        <a:cubicBezTo>
                          <a:pt x="718330" y="464407"/>
                          <a:pt x="618355" y="471292"/>
                          <a:pt x="561549" y="459105"/>
                        </a:cubicBezTo>
                        <a:cubicBezTo>
                          <a:pt x="501167" y="468412"/>
                          <a:pt x="204426" y="475995"/>
                          <a:pt x="53912" y="459105"/>
                        </a:cubicBezTo>
                        <a:cubicBezTo>
                          <a:pt x="18957" y="456602"/>
                          <a:pt x="6487" y="426766"/>
                          <a:pt x="0" y="382586"/>
                        </a:cubicBezTo>
                        <a:cubicBezTo>
                          <a:pt x="-2687" y="327725"/>
                          <a:pt x="15613" y="170212"/>
                          <a:pt x="0" y="76518"/>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2" name="Rectangle: Rounded Corners 8">
            <a:extLst>
              <a:ext uri="{FF2B5EF4-FFF2-40B4-BE49-F238E27FC236}">
                <a16:creationId xmlns:a16="http://schemas.microsoft.com/office/drawing/2014/main" id="{8C4C7973-E231-17F8-4BD5-2DA4EFEAD958}"/>
              </a:ext>
            </a:extLst>
          </p:cNvPr>
          <p:cNvSpPr/>
          <p:nvPr/>
        </p:nvSpPr>
        <p:spPr>
          <a:xfrm>
            <a:off x="2041298" y="3928420"/>
            <a:ext cx="1907704" cy="2269317"/>
          </a:xfrm>
          <a:custGeom>
            <a:avLst/>
            <a:gdLst>
              <a:gd name="connsiteX0" fmla="*/ 0 w 1907704"/>
              <a:gd name="connsiteY0" fmla="*/ 378221 h 2269317"/>
              <a:gd name="connsiteX1" fmla="*/ 46789 w 1907704"/>
              <a:gd name="connsiteY1" fmla="*/ 0 h 2269317"/>
              <a:gd name="connsiteX2" fmla="*/ 269667 w 1907704"/>
              <a:gd name="connsiteY2" fmla="*/ 0 h 2269317"/>
              <a:gd name="connsiteX3" fmla="*/ 510687 w 1907704"/>
              <a:gd name="connsiteY3" fmla="*/ 0 h 2269317"/>
              <a:gd name="connsiteX4" fmla="*/ 751706 w 1907704"/>
              <a:gd name="connsiteY4" fmla="*/ 0 h 2269317"/>
              <a:gd name="connsiteX5" fmla="*/ 956442 w 1907704"/>
              <a:gd name="connsiteY5" fmla="*/ 0 h 2269317"/>
              <a:gd name="connsiteX6" fmla="*/ 1161179 w 1907704"/>
              <a:gd name="connsiteY6" fmla="*/ 0 h 2269317"/>
              <a:gd name="connsiteX7" fmla="*/ 1384057 w 1907704"/>
              <a:gd name="connsiteY7" fmla="*/ 0 h 2269317"/>
              <a:gd name="connsiteX8" fmla="*/ 1606935 w 1907704"/>
              <a:gd name="connsiteY8" fmla="*/ 0 h 2269317"/>
              <a:gd name="connsiteX9" fmla="*/ 1860912 w 1907704"/>
              <a:gd name="connsiteY9" fmla="*/ 0 h 2269317"/>
              <a:gd name="connsiteX10" fmla="*/ 1907704 w 1907704"/>
              <a:gd name="connsiteY10" fmla="*/ 378221 h 2269317"/>
              <a:gd name="connsiteX11" fmla="*/ 1907704 w 1907704"/>
              <a:gd name="connsiteY11" fmla="*/ 1891090 h 2269317"/>
              <a:gd name="connsiteX12" fmla="*/ 1860912 w 1907704"/>
              <a:gd name="connsiteY12" fmla="*/ 2269317 h 2269317"/>
              <a:gd name="connsiteX13" fmla="*/ 1565469 w 1907704"/>
              <a:gd name="connsiteY13" fmla="*/ 2269317 h 2269317"/>
              <a:gd name="connsiteX14" fmla="*/ 1360733 w 1907704"/>
              <a:gd name="connsiteY14" fmla="*/ 2269317 h 2269317"/>
              <a:gd name="connsiteX15" fmla="*/ 1119713 w 1907704"/>
              <a:gd name="connsiteY15" fmla="*/ 2269317 h 2269317"/>
              <a:gd name="connsiteX16" fmla="*/ 896835 w 1907704"/>
              <a:gd name="connsiteY16" fmla="*/ 2269317 h 2269317"/>
              <a:gd name="connsiteX17" fmla="*/ 692098 w 1907704"/>
              <a:gd name="connsiteY17" fmla="*/ 2269317 h 2269317"/>
              <a:gd name="connsiteX18" fmla="*/ 487362 w 1907704"/>
              <a:gd name="connsiteY18" fmla="*/ 2269317 h 2269317"/>
              <a:gd name="connsiteX19" fmla="*/ 46789 w 1907704"/>
              <a:gd name="connsiteY19" fmla="*/ 2269317 h 2269317"/>
              <a:gd name="connsiteX20" fmla="*/ 0 w 1907704"/>
              <a:gd name="connsiteY20" fmla="*/ 1891090 h 2269317"/>
              <a:gd name="connsiteX21" fmla="*/ 0 w 1907704"/>
              <a:gd name="connsiteY21" fmla="*/ 378221 h 226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07704" h="2269317" extrusionOk="0">
                <a:moveTo>
                  <a:pt x="0" y="378221"/>
                </a:moveTo>
                <a:cubicBezTo>
                  <a:pt x="-3319" y="58913"/>
                  <a:pt x="14857" y="-107590"/>
                  <a:pt x="46789" y="0"/>
                </a:cubicBezTo>
                <a:cubicBezTo>
                  <a:pt x="117665" y="205391"/>
                  <a:pt x="196582" y="-130484"/>
                  <a:pt x="269667" y="0"/>
                </a:cubicBezTo>
                <a:cubicBezTo>
                  <a:pt x="377952" y="208095"/>
                  <a:pt x="444383" y="17957"/>
                  <a:pt x="510687" y="0"/>
                </a:cubicBezTo>
                <a:cubicBezTo>
                  <a:pt x="610648" y="134400"/>
                  <a:pt x="697281" y="203374"/>
                  <a:pt x="751706" y="0"/>
                </a:cubicBezTo>
                <a:cubicBezTo>
                  <a:pt x="833982" y="-40817"/>
                  <a:pt x="919182" y="162452"/>
                  <a:pt x="956442" y="0"/>
                </a:cubicBezTo>
                <a:cubicBezTo>
                  <a:pt x="987136" y="-213498"/>
                  <a:pt x="1135746" y="-222164"/>
                  <a:pt x="1161179" y="0"/>
                </a:cubicBezTo>
                <a:cubicBezTo>
                  <a:pt x="1225072" y="-156473"/>
                  <a:pt x="1322171" y="116125"/>
                  <a:pt x="1384057" y="0"/>
                </a:cubicBezTo>
                <a:cubicBezTo>
                  <a:pt x="1488013" y="-189136"/>
                  <a:pt x="1518625" y="14322"/>
                  <a:pt x="1606935" y="0"/>
                </a:cubicBezTo>
                <a:cubicBezTo>
                  <a:pt x="1733603" y="100119"/>
                  <a:pt x="1781256" y="59815"/>
                  <a:pt x="1860912" y="0"/>
                </a:cubicBezTo>
                <a:cubicBezTo>
                  <a:pt x="1888901" y="112801"/>
                  <a:pt x="1921935" y="220885"/>
                  <a:pt x="1907704" y="378221"/>
                </a:cubicBezTo>
                <a:cubicBezTo>
                  <a:pt x="1893505" y="745642"/>
                  <a:pt x="1939704" y="1450069"/>
                  <a:pt x="1907704" y="1891090"/>
                </a:cubicBezTo>
                <a:cubicBezTo>
                  <a:pt x="1908276" y="2082957"/>
                  <a:pt x="1885701" y="2297656"/>
                  <a:pt x="1860912" y="2269317"/>
                </a:cubicBezTo>
                <a:cubicBezTo>
                  <a:pt x="1722378" y="2120015"/>
                  <a:pt x="1668211" y="2314633"/>
                  <a:pt x="1565469" y="2269317"/>
                </a:cubicBezTo>
                <a:cubicBezTo>
                  <a:pt x="1508842" y="2207034"/>
                  <a:pt x="1462378" y="2349074"/>
                  <a:pt x="1360733" y="2269317"/>
                </a:cubicBezTo>
                <a:cubicBezTo>
                  <a:pt x="1366706" y="2382077"/>
                  <a:pt x="1177520" y="1953852"/>
                  <a:pt x="1119713" y="2269317"/>
                </a:cubicBezTo>
                <a:cubicBezTo>
                  <a:pt x="1036589" y="2351873"/>
                  <a:pt x="942056" y="2247923"/>
                  <a:pt x="896835" y="2269317"/>
                </a:cubicBezTo>
                <a:cubicBezTo>
                  <a:pt x="814722" y="2166178"/>
                  <a:pt x="761821" y="2316812"/>
                  <a:pt x="692098" y="2269317"/>
                </a:cubicBezTo>
                <a:cubicBezTo>
                  <a:pt x="626320" y="2297689"/>
                  <a:pt x="528740" y="2339111"/>
                  <a:pt x="487362" y="2269317"/>
                </a:cubicBezTo>
                <a:cubicBezTo>
                  <a:pt x="445607" y="2318516"/>
                  <a:pt x="203531" y="2342873"/>
                  <a:pt x="46789" y="2269317"/>
                </a:cubicBezTo>
                <a:cubicBezTo>
                  <a:pt x="12706" y="2238274"/>
                  <a:pt x="10588" y="2111896"/>
                  <a:pt x="0" y="1891090"/>
                </a:cubicBezTo>
                <a:cubicBezTo>
                  <a:pt x="-77352" y="1656263"/>
                  <a:pt x="84907" y="863834"/>
                  <a:pt x="0" y="378221"/>
                </a:cubicBezTo>
                <a:close/>
              </a:path>
            </a:pathLst>
          </a:custGeom>
          <a:noFill/>
          <a:ln w="47625">
            <a:solidFill>
              <a:schemeClr val="accent3"/>
            </a:solidFill>
            <a:extLst>
              <a:ext uri="{C807C97D-BFC1-408E-A445-0C87EB9F89A2}">
                <ask:lineSketchStyleProps xmlns:ask="http://schemas.microsoft.com/office/drawing/2018/sketchyshapes" sd="1662621276">
                  <a:custGeom>
                    <a:avLst/>
                    <a:gdLst>
                      <a:gd name="connsiteX0" fmla="*/ 0 w 2198094"/>
                      <a:gd name="connsiteY0" fmla="*/ 76518 h 459105"/>
                      <a:gd name="connsiteX1" fmla="*/ 53912 w 2198094"/>
                      <a:gd name="connsiteY1" fmla="*/ 0 h 459105"/>
                      <a:gd name="connsiteX2" fmla="*/ 310716 w 2198094"/>
                      <a:gd name="connsiteY2" fmla="*/ 0 h 459105"/>
                      <a:gd name="connsiteX3" fmla="*/ 588424 w 2198094"/>
                      <a:gd name="connsiteY3" fmla="*/ 0 h 459105"/>
                      <a:gd name="connsiteX4" fmla="*/ 866131 w 2198094"/>
                      <a:gd name="connsiteY4" fmla="*/ 0 h 459105"/>
                      <a:gd name="connsiteX5" fmla="*/ 1102032 w 2198094"/>
                      <a:gd name="connsiteY5" fmla="*/ 0 h 459105"/>
                      <a:gd name="connsiteX6" fmla="*/ 1337934 w 2198094"/>
                      <a:gd name="connsiteY6" fmla="*/ 0 h 459105"/>
                      <a:gd name="connsiteX7" fmla="*/ 1594738 w 2198094"/>
                      <a:gd name="connsiteY7" fmla="*/ 0 h 459105"/>
                      <a:gd name="connsiteX8" fmla="*/ 1851543 w 2198094"/>
                      <a:gd name="connsiteY8" fmla="*/ 0 h 459105"/>
                      <a:gd name="connsiteX9" fmla="*/ 2144180 w 2198094"/>
                      <a:gd name="connsiteY9" fmla="*/ 0 h 459105"/>
                      <a:gd name="connsiteX10" fmla="*/ 2198094 w 2198094"/>
                      <a:gd name="connsiteY10" fmla="*/ 76518 h 459105"/>
                      <a:gd name="connsiteX11" fmla="*/ 2198094 w 2198094"/>
                      <a:gd name="connsiteY11" fmla="*/ 382586 h 459105"/>
                      <a:gd name="connsiteX12" fmla="*/ 2144180 w 2198094"/>
                      <a:gd name="connsiteY12" fmla="*/ 459105 h 459105"/>
                      <a:gd name="connsiteX13" fmla="*/ 1803765 w 2198094"/>
                      <a:gd name="connsiteY13" fmla="*/ 459105 h 459105"/>
                      <a:gd name="connsiteX14" fmla="*/ 1567864 w 2198094"/>
                      <a:gd name="connsiteY14" fmla="*/ 459105 h 459105"/>
                      <a:gd name="connsiteX15" fmla="*/ 1290156 w 2198094"/>
                      <a:gd name="connsiteY15" fmla="*/ 459105 h 459105"/>
                      <a:gd name="connsiteX16" fmla="*/ 1033352 w 2198094"/>
                      <a:gd name="connsiteY16" fmla="*/ 459105 h 459105"/>
                      <a:gd name="connsiteX17" fmla="*/ 797450 w 2198094"/>
                      <a:gd name="connsiteY17" fmla="*/ 459105 h 459105"/>
                      <a:gd name="connsiteX18" fmla="*/ 561549 w 2198094"/>
                      <a:gd name="connsiteY18" fmla="*/ 459105 h 459105"/>
                      <a:gd name="connsiteX19" fmla="*/ 53912 w 2198094"/>
                      <a:gd name="connsiteY19" fmla="*/ 459105 h 459105"/>
                      <a:gd name="connsiteX20" fmla="*/ 0 w 2198094"/>
                      <a:gd name="connsiteY20" fmla="*/ 382586 h 459105"/>
                      <a:gd name="connsiteX21" fmla="*/ 0 w 2198094"/>
                      <a:gd name="connsiteY21" fmla="*/ 76518 h 4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98094" h="459105" extrusionOk="0">
                        <a:moveTo>
                          <a:pt x="0" y="76518"/>
                        </a:moveTo>
                        <a:cubicBezTo>
                          <a:pt x="-2468" y="13304"/>
                          <a:pt x="21139" y="-18921"/>
                          <a:pt x="53912" y="0"/>
                        </a:cubicBezTo>
                        <a:cubicBezTo>
                          <a:pt x="140247" y="39122"/>
                          <a:pt x="204308" y="-22130"/>
                          <a:pt x="310716" y="0"/>
                        </a:cubicBezTo>
                        <a:cubicBezTo>
                          <a:pt x="433740" y="39585"/>
                          <a:pt x="499979" y="1552"/>
                          <a:pt x="588424" y="0"/>
                        </a:cubicBezTo>
                        <a:cubicBezTo>
                          <a:pt x="687173" y="21138"/>
                          <a:pt x="803981" y="39011"/>
                          <a:pt x="866131" y="0"/>
                        </a:cubicBezTo>
                        <a:cubicBezTo>
                          <a:pt x="940815" y="-9163"/>
                          <a:pt x="1052060" y="31453"/>
                          <a:pt x="1102032" y="0"/>
                        </a:cubicBezTo>
                        <a:cubicBezTo>
                          <a:pt x="1145256" y="-41495"/>
                          <a:pt x="1293225" y="-40075"/>
                          <a:pt x="1337934" y="0"/>
                        </a:cubicBezTo>
                        <a:cubicBezTo>
                          <a:pt x="1400852" y="-26502"/>
                          <a:pt x="1504797" y="21723"/>
                          <a:pt x="1594738" y="0"/>
                        </a:cubicBezTo>
                        <a:cubicBezTo>
                          <a:pt x="1706548" y="-34449"/>
                          <a:pt x="1744650" y="1890"/>
                          <a:pt x="1851543" y="0"/>
                        </a:cubicBezTo>
                        <a:cubicBezTo>
                          <a:pt x="1983271" y="19119"/>
                          <a:pt x="2068174" y="12795"/>
                          <a:pt x="2144180" y="0"/>
                        </a:cubicBezTo>
                        <a:cubicBezTo>
                          <a:pt x="2177467" y="21067"/>
                          <a:pt x="2204598" y="41504"/>
                          <a:pt x="2198094" y="76518"/>
                        </a:cubicBezTo>
                        <a:cubicBezTo>
                          <a:pt x="2201376" y="154719"/>
                          <a:pt x="2200375" y="293384"/>
                          <a:pt x="2198094" y="382586"/>
                        </a:cubicBezTo>
                        <a:cubicBezTo>
                          <a:pt x="2198023" y="421544"/>
                          <a:pt x="2171142" y="463375"/>
                          <a:pt x="2144180" y="459105"/>
                        </a:cubicBezTo>
                        <a:cubicBezTo>
                          <a:pt x="1987169" y="431155"/>
                          <a:pt x="1929216" y="467683"/>
                          <a:pt x="1803765" y="459105"/>
                        </a:cubicBezTo>
                        <a:cubicBezTo>
                          <a:pt x="1725653" y="447044"/>
                          <a:pt x="1677584" y="474722"/>
                          <a:pt x="1567864" y="459105"/>
                        </a:cubicBezTo>
                        <a:cubicBezTo>
                          <a:pt x="1529158" y="479119"/>
                          <a:pt x="1397773" y="402133"/>
                          <a:pt x="1290156" y="459105"/>
                        </a:cubicBezTo>
                        <a:cubicBezTo>
                          <a:pt x="1189479" y="475370"/>
                          <a:pt x="1094432" y="453622"/>
                          <a:pt x="1033352" y="459105"/>
                        </a:cubicBezTo>
                        <a:cubicBezTo>
                          <a:pt x="943955" y="440306"/>
                          <a:pt x="879128" y="470087"/>
                          <a:pt x="797450" y="459105"/>
                        </a:cubicBezTo>
                        <a:cubicBezTo>
                          <a:pt x="718330" y="464407"/>
                          <a:pt x="618355" y="471292"/>
                          <a:pt x="561549" y="459105"/>
                        </a:cubicBezTo>
                        <a:cubicBezTo>
                          <a:pt x="501167" y="468412"/>
                          <a:pt x="204426" y="475995"/>
                          <a:pt x="53912" y="459105"/>
                        </a:cubicBezTo>
                        <a:cubicBezTo>
                          <a:pt x="18957" y="456602"/>
                          <a:pt x="6487" y="426766"/>
                          <a:pt x="0" y="382586"/>
                        </a:cubicBezTo>
                        <a:cubicBezTo>
                          <a:pt x="-2687" y="327725"/>
                          <a:pt x="15613" y="170212"/>
                          <a:pt x="0" y="76518"/>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Tree>
    <p:extLst>
      <p:ext uri="{BB962C8B-B14F-4D97-AF65-F5344CB8AC3E}">
        <p14:creationId xmlns:p14="http://schemas.microsoft.com/office/powerpoint/2010/main" val="252224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 Step 1: Open the notification</a:t>
            </a:r>
          </a:p>
        </p:txBody>
      </p:sp>
      <p:pic>
        <p:nvPicPr>
          <p:cNvPr id="5" name="Picture 4">
            <a:extLst>
              <a:ext uri="{FF2B5EF4-FFF2-40B4-BE49-F238E27FC236}">
                <a16:creationId xmlns:a16="http://schemas.microsoft.com/office/drawing/2014/main" id="{9691E9C7-C142-FF5A-693B-F00B4D9E057C}"/>
              </a:ext>
            </a:extLst>
          </p:cNvPr>
          <p:cNvPicPr>
            <a:picLocks noChangeAspect="1"/>
          </p:cNvPicPr>
          <p:nvPr/>
        </p:nvPicPr>
        <p:blipFill rotWithShape="1">
          <a:blip r:embed="rId3"/>
          <a:srcRect r="-132" b="5278"/>
          <a:stretch/>
        </p:blipFill>
        <p:spPr>
          <a:xfrm>
            <a:off x="2446642" y="859766"/>
            <a:ext cx="8379188" cy="5367963"/>
          </a:xfrm>
          <a:prstGeom prst="rect">
            <a:avLst/>
          </a:prstGeom>
        </p:spPr>
      </p:pic>
      <p:sp>
        <p:nvSpPr>
          <p:cNvPr id="6" name="Rectangle: Rounded Corners 8">
            <a:extLst>
              <a:ext uri="{FF2B5EF4-FFF2-40B4-BE49-F238E27FC236}">
                <a16:creationId xmlns:a16="http://schemas.microsoft.com/office/drawing/2014/main" id="{C5383614-0EEC-70F9-22F9-A309928D2CD5}"/>
              </a:ext>
            </a:extLst>
          </p:cNvPr>
          <p:cNvSpPr/>
          <p:nvPr/>
        </p:nvSpPr>
        <p:spPr>
          <a:xfrm>
            <a:off x="2446642" y="4444084"/>
            <a:ext cx="3780591" cy="657456"/>
          </a:xfrm>
          <a:custGeom>
            <a:avLst/>
            <a:gdLst>
              <a:gd name="connsiteX0" fmla="*/ 0 w 3780591"/>
              <a:gd name="connsiteY0" fmla="*/ 109577 h 657456"/>
              <a:gd name="connsiteX1" fmla="*/ 92726 w 3780591"/>
              <a:gd name="connsiteY1" fmla="*/ 0 h 657456"/>
              <a:gd name="connsiteX2" fmla="*/ 534414 w 3780591"/>
              <a:gd name="connsiteY2" fmla="*/ 0 h 657456"/>
              <a:gd name="connsiteX3" fmla="*/ 1012054 w 3780591"/>
              <a:gd name="connsiteY3" fmla="*/ 0 h 657456"/>
              <a:gd name="connsiteX4" fmla="*/ 1489694 w 3780591"/>
              <a:gd name="connsiteY4" fmla="*/ 0 h 657456"/>
              <a:gd name="connsiteX5" fmla="*/ 1895431 w 3780591"/>
              <a:gd name="connsiteY5" fmla="*/ 0 h 657456"/>
              <a:gd name="connsiteX6" fmla="*/ 2301168 w 3780591"/>
              <a:gd name="connsiteY6" fmla="*/ 0 h 657456"/>
              <a:gd name="connsiteX7" fmla="*/ 2742856 w 3780591"/>
              <a:gd name="connsiteY7" fmla="*/ 0 h 657456"/>
              <a:gd name="connsiteX8" fmla="*/ 3184544 w 3780591"/>
              <a:gd name="connsiteY8" fmla="*/ 0 h 657456"/>
              <a:gd name="connsiteX9" fmla="*/ 3687864 w 3780591"/>
              <a:gd name="connsiteY9" fmla="*/ 0 h 657456"/>
              <a:gd name="connsiteX10" fmla="*/ 3780591 w 3780591"/>
              <a:gd name="connsiteY10" fmla="*/ 109577 h 657456"/>
              <a:gd name="connsiteX11" fmla="*/ 3780591 w 3780591"/>
              <a:gd name="connsiteY11" fmla="*/ 547878 h 657456"/>
              <a:gd name="connsiteX12" fmla="*/ 3687864 w 3780591"/>
              <a:gd name="connsiteY12" fmla="*/ 657456 h 657456"/>
              <a:gd name="connsiteX13" fmla="*/ 3102370 w 3780591"/>
              <a:gd name="connsiteY13" fmla="*/ 657456 h 657456"/>
              <a:gd name="connsiteX14" fmla="*/ 2696633 w 3780591"/>
              <a:gd name="connsiteY14" fmla="*/ 657456 h 657456"/>
              <a:gd name="connsiteX15" fmla="*/ 2218993 w 3780591"/>
              <a:gd name="connsiteY15" fmla="*/ 657456 h 657456"/>
              <a:gd name="connsiteX16" fmla="*/ 1777305 w 3780591"/>
              <a:gd name="connsiteY16" fmla="*/ 657456 h 657456"/>
              <a:gd name="connsiteX17" fmla="*/ 1371568 w 3780591"/>
              <a:gd name="connsiteY17" fmla="*/ 657456 h 657456"/>
              <a:gd name="connsiteX18" fmla="*/ 965831 w 3780591"/>
              <a:gd name="connsiteY18" fmla="*/ 657456 h 657456"/>
              <a:gd name="connsiteX19" fmla="*/ 92726 w 3780591"/>
              <a:gd name="connsiteY19" fmla="*/ 657456 h 657456"/>
              <a:gd name="connsiteX20" fmla="*/ 0 w 3780591"/>
              <a:gd name="connsiteY20" fmla="*/ 547878 h 657456"/>
              <a:gd name="connsiteX21" fmla="*/ 0 w 3780591"/>
              <a:gd name="connsiteY21" fmla="*/ 109577 h 65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780591" h="657456" extrusionOk="0">
                <a:moveTo>
                  <a:pt x="0" y="109577"/>
                </a:moveTo>
                <a:cubicBezTo>
                  <a:pt x="-2649" y="31405"/>
                  <a:pt x="39573" y="-8823"/>
                  <a:pt x="92726" y="0"/>
                </a:cubicBezTo>
                <a:cubicBezTo>
                  <a:pt x="250884" y="20676"/>
                  <a:pt x="334334" y="-7984"/>
                  <a:pt x="534414" y="0"/>
                </a:cubicBezTo>
                <a:cubicBezTo>
                  <a:pt x="741635" y="14366"/>
                  <a:pt x="863533" y="2521"/>
                  <a:pt x="1012054" y="0"/>
                </a:cubicBezTo>
                <a:cubicBezTo>
                  <a:pt x="1176992" y="18263"/>
                  <a:pt x="1382767" y="46674"/>
                  <a:pt x="1489694" y="0"/>
                </a:cubicBezTo>
                <a:cubicBezTo>
                  <a:pt x="1618196" y="-15617"/>
                  <a:pt x="1805930" y="32689"/>
                  <a:pt x="1895431" y="0"/>
                </a:cubicBezTo>
                <a:cubicBezTo>
                  <a:pt x="1990307" y="-27079"/>
                  <a:pt x="2221963" y="-43749"/>
                  <a:pt x="2301168" y="0"/>
                </a:cubicBezTo>
                <a:cubicBezTo>
                  <a:pt x="2398951" y="3409"/>
                  <a:pt x="2596867" y="29032"/>
                  <a:pt x="2742856" y="0"/>
                </a:cubicBezTo>
                <a:cubicBezTo>
                  <a:pt x="2928260" y="-23933"/>
                  <a:pt x="3003221" y="4811"/>
                  <a:pt x="3184544" y="0"/>
                </a:cubicBezTo>
                <a:cubicBezTo>
                  <a:pt x="3383732" y="9911"/>
                  <a:pt x="3554985" y="19922"/>
                  <a:pt x="3687864" y="0"/>
                </a:cubicBezTo>
                <a:cubicBezTo>
                  <a:pt x="3745711" y="24598"/>
                  <a:pt x="3790104" y="55162"/>
                  <a:pt x="3780591" y="109577"/>
                </a:cubicBezTo>
                <a:cubicBezTo>
                  <a:pt x="3784154" y="222483"/>
                  <a:pt x="3789007" y="420148"/>
                  <a:pt x="3780591" y="547878"/>
                </a:cubicBezTo>
                <a:cubicBezTo>
                  <a:pt x="3782652" y="602231"/>
                  <a:pt x="3733189" y="655363"/>
                  <a:pt x="3687864" y="657456"/>
                </a:cubicBezTo>
                <a:cubicBezTo>
                  <a:pt x="3422179" y="636635"/>
                  <a:pt x="3327747" y="662330"/>
                  <a:pt x="3102370" y="657456"/>
                </a:cubicBezTo>
                <a:cubicBezTo>
                  <a:pt x="2965299" y="669915"/>
                  <a:pt x="2891067" y="672105"/>
                  <a:pt x="2696633" y="657456"/>
                </a:cubicBezTo>
                <a:cubicBezTo>
                  <a:pt x="2608763" y="664768"/>
                  <a:pt x="2421020" y="645882"/>
                  <a:pt x="2218993" y="657456"/>
                </a:cubicBezTo>
                <a:cubicBezTo>
                  <a:pt x="2033910" y="670250"/>
                  <a:pt x="1906433" y="650203"/>
                  <a:pt x="1777305" y="657456"/>
                </a:cubicBezTo>
                <a:cubicBezTo>
                  <a:pt x="1628411" y="648416"/>
                  <a:pt x="1512010" y="694043"/>
                  <a:pt x="1371568" y="657456"/>
                </a:cubicBezTo>
                <a:cubicBezTo>
                  <a:pt x="1216757" y="652014"/>
                  <a:pt x="1076329" y="671066"/>
                  <a:pt x="965831" y="657456"/>
                </a:cubicBezTo>
                <a:cubicBezTo>
                  <a:pt x="845123" y="656939"/>
                  <a:pt x="365866" y="680534"/>
                  <a:pt x="92726" y="657456"/>
                </a:cubicBezTo>
                <a:cubicBezTo>
                  <a:pt x="39651" y="653850"/>
                  <a:pt x="10829" y="609635"/>
                  <a:pt x="0" y="547878"/>
                </a:cubicBezTo>
                <a:cubicBezTo>
                  <a:pt x="11534" y="464693"/>
                  <a:pt x="15467" y="244743"/>
                  <a:pt x="0" y="109577"/>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7" name="Rectangle: Rounded Corners 8">
            <a:extLst>
              <a:ext uri="{FF2B5EF4-FFF2-40B4-BE49-F238E27FC236}">
                <a16:creationId xmlns:a16="http://schemas.microsoft.com/office/drawing/2014/main" id="{AD1F206D-CE8E-09E9-7146-33E9F169219C}"/>
              </a:ext>
            </a:extLst>
          </p:cNvPr>
          <p:cNvSpPr/>
          <p:nvPr/>
        </p:nvSpPr>
        <p:spPr>
          <a:xfrm>
            <a:off x="2441662" y="5287861"/>
            <a:ext cx="3780591" cy="943205"/>
          </a:xfrm>
          <a:custGeom>
            <a:avLst/>
            <a:gdLst>
              <a:gd name="connsiteX0" fmla="*/ 0 w 3780591"/>
              <a:gd name="connsiteY0" fmla="*/ 157203 h 943205"/>
              <a:gd name="connsiteX1" fmla="*/ 92726 w 3780591"/>
              <a:gd name="connsiteY1" fmla="*/ 0 h 943205"/>
              <a:gd name="connsiteX2" fmla="*/ 534414 w 3780591"/>
              <a:gd name="connsiteY2" fmla="*/ 0 h 943205"/>
              <a:gd name="connsiteX3" fmla="*/ 1012054 w 3780591"/>
              <a:gd name="connsiteY3" fmla="*/ 0 h 943205"/>
              <a:gd name="connsiteX4" fmla="*/ 1489694 w 3780591"/>
              <a:gd name="connsiteY4" fmla="*/ 0 h 943205"/>
              <a:gd name="connsiteX5" fmla="*/ 1895431 w 3780591"/>
              <a:gd name="connsiteY5" fmla="*/ 0 h 943205"/>
              <a:gd name="connsiteX6" fmla="*/ 2301168 w 3780591"/>
              <a:gd name="connsiteY6" fmla="*/ 0 h 943205"/>
              <a:gd name="connsiteX7" fmla="*/ 2742856 w 3780591"/>
              <a:gd name="connsiteY7" fmla="*/ 0 h 943205"/>
              <a:gd name="connsiteX8" fmla="*/ 3184544 w 3780591"/>
              <a:gd name="connsiteY8" fmla="*/ 0 h 943205"/>
              <a:gd name="connsiteX9" fmla="*/ 3687864 w 3780591"/>
              <a:gd name="connsiteY9" fmla="*/ 0 h 943205"/>
              <a:gd name="connsiteX10" fmla="*/ 3780591 w 3780591"/>
              <a:gd name="connsiteY10" fmla="*/ 157203 h 943205"/>
              <a:gd name="connsiteX11" fmla="*/ 3780591 w 3780591"/>
              <a:gd name="connsiteY11" fmla="*/ 786001 h 943205"/>
              <a:gd name="connsiteX12" fmla="*/ 3687864 w 3780591"/>
              <a:gd name="connsiteY12" fmla="*/ 943205 h 943205"/>
              <a:gd name="connsiteX13" fmla="*/ 3102370 w 3780591"/>
              <a:gd name="connsiteY13" fmla="*/ 943205 h 943205"/>
              <a:gd name="connsiteX14" fmla="*/ 2696633 w 3780591"/>
              <a:gd name="connsiteY14" fmla="*/ 943205 h 943205"/>
              <a:gd name="connsiteX15" fmla="*/ 2218993 w 3780591"/>
              <a:gd name="connsiteY15" fmla="*/ 943205 h 943205"/>
              <a:gd name="connsiteX16" fmla="*/ 1777305 w 3780591"/>
              <a:gd name="connsiteY16" fmla="*/ 943205 h 943205"/>
              <a:gd name="connsiteX17" fmla="*/ 1371568 w 3780591"/>
              <a:gd name="connsiteY17" fmla="*/ 943205 h 943205"/>
              <a:gd name="connsiteX18" fmla="*/ 965831 w 3780591"/>
              <a:gd name="connsiteY18" fmla="*/ 943205 h 943205"/>
              <a:gd name="connsiteX19" fmla="*/ 92726 w 3780591"/>
              <a:gd name="connsiteY19" fmla="*/ 943205 h 943205"/>
              <a:gd name="connsiteX20" fmla="*/ 0 w 3780591"/>
              <a:gd name="connsiteY20" fmla="*/ 786001 h 943205"/>
              <a:gd name="connsiteX21" fmla="*/ 0 w 3780591"/>
              <a:gd name="connsiteY21" fmla="*/ 157203 h 943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780591" h="943205" extrusionOk="0">
                <a:moveTo>
                  <a:pt x="0" y="157203"/>
                </a:moveTo>
                <a:cubicBezTo>
                  <a:pt x="-3610" y="40770"/>
                  <a:pt x="37036" y="-21858"/>
                  <a:pt x="92726" y="0"/>
                </a:cubicBezTo>
                <a:cubicBezTo>
                  <a:pt x="247870" y="37389"/>
                  <a:pt x="335064" y="-9580"/>
                  <a:pt x="534414" y="0"/>
                </a:cubicBezTo>
                <a:cubicBezTo>
                  <a:pt x="741028" y="10179"/>
                  <a:pt x="862955" y="-2192"/>
                  <a:pt x="1012054" y="0"/>
                </a:cubicBezTo>
                <a:cubicBezTo>
                  <a:pt x="1175571" y="19426"/>
                  <a:pt x="1382795" y="55391"/>
                  <a:pt x="1489694" y="0"/>
                </a:cubicBezTo>
                <a:cubicBezTo>
                  <a:pt x="1600637" y="-29438"/>
                  <a:pt x="1810458" y="46363"/>
                  <a:pt x="1895431" y="0"/>
                </a:cubicBezTo>
                <a:cubicBezTo>
                  <a:pt x="1988281" y="-38071"/>
                  <a:pt x="2214345" y="-40220"/>
                  <a:pt x="2301168" y="0"/>
                </a:cubicBezTo>
                <a:cubicBezTo>
                  <a:pt x="2405671" y="-4835"/>
                  <a:pt x="2600117" y="35308"/>
                  <a:pt x="2742856" y="0"/>
                </a:cubicBezTo>
                <a:cubicBezTo>
                  <a:pt x="2927387" y="-26069"/>
                  <a:pt x="3000021" y="-1507"/>
                  <a:pt x="3184544" y="0"/>
                </a:cubicBezTo>
                <a:cubicBezTo>
                  <a:pt x="3381102" y="11461"/>
                  <a:pt x="3559050" y="31937"/>
                  <a:pt x="3687864" y="0"/>
                </a:cubicBezTo>
                <a:cubicBezTo>
                  <a:pt x="3746501" y="21635"/>
                  <a:pt x="3792463" y="82853"/>
                  <a:pt x="3780591" y="157203"/>
                </a:cubicBezTo>
                <a:cubicBezTo>
                  <a:pt x="3786778" y="327173"/>
                  <a:pt x="3803386" y="602746"/>
                  <a:pt x="3780591" y="786001"/>
                </a:cubicBezTo>
                <a:cubicBezTo>
                  <a:pt x="3783178" y="866218"/>
                  <a:pt x="3734207" y="944345"/>
                  <a:pt x="3687864" y="943205"/>
                </a:cubicBezTo>
                <a:cubicBezTo>
                  <a:pt x="3419841" y="903596"/>
                  <a:pt x="3328338" y="946847"/>
                  <a:pt x="3102370" y="943205"/>
                </a:cubicBezTo>
                <a:cubicBezTo>
                  <a:pt x="2965299" y="955664"/>
                  <a:pt x="2891067" y="957854"/>
                  <a:pt x="2696633" y="943205"/>
                </a:cubicBezTo>
                <a:cubicBezTo>
                  <a:pt x="2604058" y="956872"/>
                  <a:pt x="2433256" y="910394"/>
                  <a:pt x="2218993" y="943205"/>
                </a:cubicBezTo>
                <a:cubicBezTo>
                  <a:pt x="2025362" y="950319"/>
                  <a:pt x="1909618" y="934834"/>
                  <a:pt x="1777305" y="943205"/>
                </a:cubicBezTo>
                <a:cubicBezTo>
                  <a:pt x="1624920" y="930788"/>
                  <a:pt x="1515499" y="981621"/>
                  <a:pt x="1371568" y="943205"/>
                </a:cubicBezTo>
                <a:cubicBezTo>
                  <a:pt x="1215636" y="932323"/>
                  <a:pt x="1078530" y="959559"/>
                  <a:pt x="965831" y="943205"/>
                </a:cubicBezTo>
                <a:cubicBezTo>
                  <a:pt x="837216" y="946259"/>
                  <a:pt x="387153" y="972192"/>
                  <a:pt x="92726" y="943205"/>
                </a:cubicBezTo>
                <a:cubicBezTo>
                  <a:pt x="36203" y="940895"/>
                  <a:pt x="8527" y="875042"/>
                  <a:pt x="0" y="786001"/>
                </a:cubicBezTo>
                <a:cubicBezTo>
                  <a:pt x="-1781" y="654194"/>
                  <a:pt x="12907" y="342936"/>
                  <a:pt x="0" y="157203"/>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8" name="Rectangle: Rounded Corners 8">
            <a:extLst>
              <a:ext uri="{FF2B5EF4-FFF2-40B4-BE49-F238E27FC236}">
                <a16:creationId xmlns:a16="http://schemas.microsoft.com/office/drawing/2014/main" id="{AA238582-3664-44BD-4BAC-FAA2A467B8DC}"/>
              </a:ext>
            </a:extLst>
          </p:cNvPr>
          <p:cNvSpPr/>
          <p:nvPr/>
        </p:nvSpPr>
        <p:spPr>
          <a:xfrm>
            <a:off x="5592357" y="3670735"/>
            <a:ext cx="1502584" cy="486023"/>
          </a:xfrm>
          <a:custGeom>
            <a:avLst/>
            <a:gdLst>
              <a:gd name="connsiteX0" fmla="*/ 0 w 1502584"/>
              <a:gd name="connsiteY0" fmla="*/ 81005 h 486023"/>
              <a:gd name="connsiteX1" fmla="*/ 36853 w 1502584"/>
              <a:gd name="connsiteY1" fmla="*/ 0 h 486023"/>
              <a:gd name="connsiteX2" fmla="*/ 212401 w 1502584"/>
              <a:gd name="connsiteY2" fmla="*/ 0 h 486023"/>
              <a:gd name="connsiteX3" fmla="*/ 402238 w 1502584"/>
              <a:gd name="connsiteY3" fmla="*/ 0 h 486023"/>
              <a:gd name="connsiteX4" fmla="*/ 592074 w 1502584"/>
              <a:gd name="connsiteY4" fmla="*/ 0 h 486023"/>
              <a:gd name="connsiteX5" fmla="*/ 753333 w 1502584"/>
              <a:gd name="connsiteY5" fmla="*/ 0 h 486023"/>
              <a:gd name="connsiteX6" fmla="*/ 914592 w 1502584"/>
              <a:gd name="connsiteY6" fmla="*/ 0 h 486023"/>
              <a:gd name="connsiteX7" fmla="*/ 1090139 w 1502584"/>
              <a:gd name="connsiteY7" fmla="*/ 0 h 486023"/>
              <a:gd name="connsiteX8" fmla="*/ 1265687 w 1502584"/>
              <a:gd name="connsiteY8" fmla="*/ 0 h 486023"/>
              <a:gd name="connsiteX9" fmla="*/ 1465730 w 1502584"/>
              <a:gd name="connsiteY9" fmla="*/ 0 h 486023"/>
              <a:gd name="connsiteX10" fmla="*/ 1502584 w 1502584"/>
              <a:gd name="connsiteY10" fmla="*/ 81005 h 486023"/>
              <a:gd name="connsiteX11" fmla="*/ 1502584 w 1502584"/>
              <a:gd name="connsiteY11" fmla="*/ 405017 h 486023"/>
              <a:gd name="connsiteX12" fmla="*/ 1465730 w 1502584"/>
              <a:gd name="connsiteY12" fmla="*/ 486023 h 486023"/>
              <a:gd name="connsiteX13" fmla="*/ 1233027 w 1502584"/>
              <a:gd name="connsiteY13" fmla="*/ 486023 h 486023"/>
              <a:gd name="connsiteX14" fmla="*/ 1071768 w 1502584"/>
              <a:gd name="connsiteY14" fmla="*/ 486023 h 486023"/>
              <a:gd name="connsiteX15" fmla="*/ 881932 w 1502584"/>
              <a:gd name="connsiteY15" fmla="*/ 486023 h 486023"/>
              <a:gd name="connsiteX16" fmla="*/ 706384 w 1502584"/>
              <a:gd name="connsiteY16" fmla="*/ 486023 h 486023"/>
              <a:gd name="connsiteX17" fmla="*/ 545125 w 1502584"/>
              <a:gd name="connsiteY17" fmla="*/ 486023 h 486023"/>
              <a:gd name="connsiteX18" fmla="*/ 383866 w 1502584"/>
              <a:gd name="connsiteY18" fmla="*/ 486023 h 486023"/>
              <a:gd name="connsiteX19" fmla="*/ 36853 w 1502584"/>
              <a:gd name="connsiteY19" fmla="*/ 486023 h 486023"/>
              <a:gd name="connsiteX20" fmla="*/ 0 w 1502584"/>
              <a:gd name="connsiteY20" fmla="*/ 405017 h 486023"/>
              <a:gd name="connsiteX21" fmla="*/ 0 w 1502584"/>
              <a:gd name="connsiteY21" fmla="*/ 81005 h 48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02584" h="486023" extrusionOk="0">
                <a:moveTo>
                  <a:pt x="0" y="81005"/>
                </a:moveTo>
                <a:cubicBezTo>
                  <a:pt x="-1670" y="20658"/>
                  <a:pt x="15472" y="-6746"/>
                  <a:pt x="36853" y="0"/>
                </a:cubicBezTo>
                <a:cubicBezTo>
                  <a:pt x="98174" y="18898"/>
                  <a:pt x="134161" y="-5204"/>
                  <a:pt x="212401" y="0"/>
                </a:cubicBezTo>
                <a:cubicBezTo>
                  <a:pt x="294456" y="3838"/>
                  <a:pt x="343850" y="-1626"/>
                  <a:pt x="402238" y="0"/>
                </a:cubicBezTo>
                <a:cubicBezTo>
                  <a:pt x="468885" y="12812"/>
                  <a:pt x="549885" y="19172"/>
                  <a:pt x="592074" y="0"/>
                </a:cubicBezTo>
                <a:cubicBezTo>
                  <a:pt x="637867" y="-14890"/>
                  <a:pt x="716977" y="18780"/>
                  <a:pt x="753333" y="0"/>
                </a:cubicBezTo>
                <a:cubicBezTo>
                  <a:pt x="791377" y="-17033"/>
                  <a:pt x="883111" y="-25401"/>
                  <a:pt x="914592" y="0"/>
                </a:cubicBezTo>
                <a:cubicBezTo>
                  <a:pt x="953529" y="9166"/>
                  <a:pt x="1024504" y="10971"/>
                  <a:pt x="1090139" y="0"/>
                </a:cubicBezTo>
                <a:cubicBezTo>
                  <a:pt x="1163644" y="-12562"/>
                  <a:pt x="1191278" y="-2862"/>
                  <a:pt x="1265687" y="0"/>
                </a:cubicBezTo>
                <a:cubicBezTo>
                  <a:pt x="1349533" y="8229"/>
                  <a:pt x="1417402" y="17690"/>
                  <a:pt x="1465730" y="0"/>
                </a:cubicBezTo>
                <a:cubicBezTo>
                  <a:pt x="1488942" y="11295"/>
                  <a:pt x="1507361" y="42127"/>
                  <a:pt x="1502584" y="81005"/>
                </a:cubicBezTo>
                <a:cubicBezTo>
                  <a:pt x="1502392" y="166636"/>
                  <a:pt x="1515505" y="310591"/>
                  <a:pt x="1502584" y="405017"/>
                </a:cubicBezTo>
                <a:cubicBezTo>
                  <a:pt x="1502194" y="448748"/>
                  <a:pt x="1483940" y="484586"/>
                  <a:pt x="1465730" y="486023"/>
                </a:cubicBezTo>
                <a:cubicBezTo>
                  <a:pt x="1359207" y="467456"/>
                  <a:pt x="1321544" y="487715"/>
                  <a:pt x="1233027" y="486023"/>
                </a:cubicBezTo>
                <a:cubicBezTo>
                  <a:pt x="1193356" y="479494"/>
                  <a:pt x="1144743" y="487658"/>
                  <a:pt x="1071768" y="486023"/>
                </a:cubicBezTo>
                <a:cubicBezTo>
                  <a:pt x="1032834" y="494404"/>
                  <a:pt x="962269" y="480286"/>
                  <a:pt x="881932" y="486023"/>
                </a:cubicBezTo>
                <a:cubicBezTo>
                  <a:pt x="806247" y="490427"/>
                  <a:pt x="752802" y="480360"/>
                  <a:pt x="706384" y="486023"/>
                </a:cubicBezTo>
                <a:cubicBezTo>
                  <a:pt x="646355" y="482655"/>
                  <a:pt x="601145" y="506802"/>
                  <a:pt x="545125" y="486023"/>
                </a:cubicBezTo>
                <a:cubicBezTo>
                  <a:pt x="481733" y="482187"/>
                  <a:pt x="428902" y="495401"/>
                  <a:pt x="383866" y="486023"/>
                </a:cubicBezTo>
                <a:cubicBezTo>
                  <a:pt x="327725" y="491785"/>
                  <a:pt x="141093" y="502378"/>
                  <a:pt x="36853" y="486023"/>
                </a:cubicBezTo>
                <a:cubicBezTo>
                  <a:pt x="10217" y="488368"/>
                  <a:pt x="3422" y="450952"/>
                  <a:pt x="0" y="405017"/>
                </a:cubicBezTo>
                <a:cubicBezTo>
                  <a:pt x="15569" y="346130"/>
                  <a:pt x="2605" y="173415"/>
                  <a:pt x="0" y="81005"/>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1" name="Rectangle: Rounded Corners 8">
            <a:extLst>
              <a:ext uri="{FF2B5EF4-FFF2-40B4-BE49-F238E27FC236}">
                <a16:creationId xmlns:a16="http://schemas.microsoft.com/office/drawing/2014/main" id="{2B6763F0-FC64-CEA2-5070-947419D482D8}"/>
              </a:ext>
            </a:extLst>
          </p:cNvPr>
          <p:cNvSpPr/>
          <p:nvPr/>
        </p:nvSpPr>
        <p:spPr>
          <a:xfrm>
            <a:off x="9894295" y="1529250"/>
            <a:ext cx="709536" cy="369607"/>
          </a:xfrm>
          <a:custGeom>
            <a:avLst/>
            <a:gdLst>
              <a:gd name="connsiteX0" fmla="*/ 0 w 709536"/>
              <a:gd name="connsiteY0" fmla="*/ 61602 h 369607"/>
              <a:gd name="connsiteX1" fmla="*/ 17402 w 709536"/>
              <a:gd name="connsiteY1" fmla="*/ 0 h 369607"/>
              <a:gd name="connsiteX2" fmla="*/ 100298 w 709536"/>
              <a:gd name="connsiteY2" fmla="*/ 0 h 369607"/>
              <a:gd name="connsiteX3" fmla="*/ 189941 w 709536"/>
              <a:gd name="connsiteY3" fmla="*/ 0 h 369607"/>
              <a:gd name="connsiteX4" fmla="*/ 279583 w 709536"/>
              <a:gd name="connsiteY4" fmla="*/ 0 h 369607"/>
              <a:gd name="connsiteX5" fmla="*/ 355731 w 709536"/>
              <a:gd name="connsiteY5" fmla="*/ 0 h 369607"/>
              <a:gd name="connsiteX6" fmla="*/ 431880 w 709536"/>
              <a:gd name="connsiteY6" fmla="*/ 0 h 369607"/>
              <a:gd name="connsiteX7" fmla="*/ 514775 w 709536"/>
              <a:gd name="connsiteY7" fmla="*/ 0 h 369607"/>
              <a:gd name="connsiteX8" fmla="*/ 597670 w 709536"/>
              <a:gd name="connsiteY8" fmla="*/ 0 h 369607"/>
              <a:gd name="connsiteX9" fmla="*/ 692133 w 709536"/>
              <a:gd name="connsiteY9" fmla="*/ 0 h 369607"/>
              <a:gd name="connsiteX10" fmla="*/ 709536 w 709536"/>
              <a:gd name="connsiteY10" fmla="*/ 61602 h 369607"/>
              <a:gd name="connsiteX11" fmla="*/ 709536 w 709536"/>
              <a:gd name="connsiteY11" fmla="*/ 308004 h 369607"/>
              <a:gd name="connsiteX12" fmla="*/ 692133 w 709536"/>
              <a:gd name="connsiteY12" fmla="*/ 369607 h 369607"/>
              <a:gd name="connsiteX13" fmla="*/ 582248 w 709536"/>
              <a:gd name="connsiteY13" fmla="*/ 369607 h 369607"/>
              <a:gd name="connsiteX14" fmla="*/ 506100 w 709536"/>
              <a:gd name="connsiteY14" fmla="*/ 369607 h 369607"/>
              <a:gd name="connsiteX15" fmla="*/ 416457 w 709536"/>
              <a:gd name="connsiteY15" fmla="*/ 369607 h 369607"/>
              <a:gd name="connsiteX16" fmla="*/ 333562 w 709536"/>
              <a:gd name="connsiteY16" fmla="*/ 369607 h 369607"/>
              <a:gd name="connsiteX17" fmla="*/ 257413 w 709536"/>
              <a:gd name="connsiteY17" fmla="*/ 369607 h 369607"/>
              <a:gd name="connsiteX18" fmla="*/ 181265 w 709536"/>
              <a:gd name="connsiteY18" fmla="*/ 369607 h 369607"/>
              <a:gd name="connsiteX19" fmla="*/ 17402 w 709536"/>
              <a:gd name="connsiteY19" fmla="*/ 369607 h 369607"/>
              <a:gd name="connsiteX20" fmla="*/ 0 w 709536"/>
              <a:gd name="connsiteY20" fmla="*/ 308004 h 369607"/>
              <a:gd name="connsiteX21" fmla="*/ 0 w 709536"/>
              <a:gd name="connsiteY21" fmla="*/ 61602 h 36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9536" h="369607" extrusionOk="0">
                <a:moveTo>
                  <a:pt x="0" y="61602"/>
                </a:moveTo>
                <a:cubicBezTo>
                  <a:pt x="-573" y="18344"/>
                  <a:pt x="6914" y="-6141"/>
                  <a:pt x="17402" y="0"/>
                </a:cubicBezTo>
                <a:cubicBezTo>
                  <a:pt x="47060" y="10658"/>
                  <a:pt x="63702" y="-3232"/>
                  <a:pt x="100298" y="0"/>
                </a:cubicBezTo>
                <a:cubicBezTo>
                  <a:pt x="139125" y="2860"/>
                  <a:pt x="162958" y="-2222"/>
                  <a:pt x="189941" y="0"/>
                </a:cubicBezTo>
                <a:cubicBezTo>
                  <a:pt x="220924" y="7059"/>
                  <a:pt x="259484" y="17481"/>
                  <a:pt x="279583" y="0"/>
                </a:cubicBezTo>
                <a:cubicBezTo>
                  <a:pt x="302259" y="-11332"/>
                  <a:pt x="338547" y="13015"/>
                  <a:pt x="355731" y="0"/>
                </a:cubicBezTo>
                <a:cubicBezTo>
                  <a:pt x="373721" y="-12181"/>
                  <a:pt x="416624" y="-16287"/>
                  <a:pt x="431880" y="0"/>
                </a:cubicBezTo>
                <a:cubicBezTo>
                  <a:pt x="449826" y="10534"/>
                  <a:pt x="481908" y="6382"/>
                  <a:pt x="514775" y="0"/>
                </a:cubicBezTo>
                <a:cubicBezTo>
                  <a:pt x="549661" y="-8629"/>
                  <a:pt x="562708" y="-2505"/>
                  <a:pt x="597670" y="0"/>
                </a:cubicBezTo>
                <a:cubicBezTo>
                  <a:pt x="638674" y="5874"/>
                  <a:pt x="667753" y="13354"/>
                  <a:pt x="692133" y="0"/>
                </a:cubicBezTo>
                <a:cubicBezTo>
                  <a:pt x="702892" y="9547"/>
                  <a:pt x="713784" y="35000"/>
                  <a:pt x="709536" y="61602"/>
                </a:cubicBezTo>
                <a:cubicBezTo>
                  <a:pt x="708969" y="128038"/>
                  <a:pt x="719124" y="236203"/>
                  <a:pt x="709536" y="308004"/>
                </a:cubicBezTo>
                <a:cubicBezTo>
                  <a:pt x="710033" y="340869"/>
                  <a:pt x="700927" y="368931"/>
                  <a:pt x="692133" y="369607"/>
                </a:cubicBezTo>
                <a:cubicBezTo>
                  <a:pt x="641891" y="357557"/>
                  <a:pt x="626911" y="368578"/>
                  <a:pt x="582248" y="369607"/>
                </a:cubicBezTo>
                <a:cubicBezTo>
                  <a:pt x="547869" y="368950"/>
                  <a:pt x="529593" y="371120"/>
                  <a:pt x="506100" y="369607"/>
                </a:cubicBezTo>
                <a:cubicBezTo>
                  <a:pt x="486898" y="374387"/>
                  <a:pt x="454841" y="365504"/>
                  <a:pt x="416457" y="369607"/>
                </a:cubicBezTo>
                <a:cubicBezTo>
                  <a:pt x="380546" y="372210"/>
                  <a:pt x="355020" y="365865"/>
                  <a:pt x="333562" y="369607"/>
                </a:cubicBezTo>
                <a:cubicBezTo>
                  <a:pt x="306870" y="371486"/>
                  <a:pt x="285057" y="381297"/>
                  <a:pt x="257413" y="369607"/>
                </a:cubicBezTo>
                <a:cubicBezTo>
                  <a:pt x="228232" y="361672"/>
                  <a:pt x="202725" y="377999"/>
                  <a:pt x="181265" y="369607"/>
                </a:cubicBezTo>
                <a:cubicBezTo>
                  <a:pt x="155200" y="367069"/>
                  <a:pt x="64252" y="381770"/>
                  <a:pt x="17402" y="369607"/>
                </a:cubicBezTo>
                <a:cubicBezTo>
                  <a:pt x="6051" y="368506"/>
                  <a:pt x="5441" y="342712"/>
                  <a:pt x="0" y="308004"/>
                </a:cubicBezTo>
                <a:cubicBezTo>
                  <a:pt x="7380" y="260150"/>
                  <a:pt x="6806" y="134853"/>
                  <a:pt x="0" y="61602"/>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Tree>
    <p:extLst>
      <p:ext uri="{BB962C8B-B14F-4D97-AF65-F5344CB8AC3E}">
        <p14:creationId xmlns:p14="http://schemas.microsoft.com/office/powerpoint/2010/main" val="18130517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 Step 2: Manage Response &gt; Revise    </a:t>
            </a:r>
          </a:p>
        </p:txBody>
      </p:sp>
      <p:pic>
        <p:nvPicPr>
          <p:cNvPr id="14" name="Picture 13">
            <a:extLst>
              <a:ext uri="{FF2B5EF4-FFF2-40B4-BE49-F238E27FC236}">
                <a16:creationId xmlns:a16="http://schemas.microsoft.com/office/drawing/2014/main" id="{98017F54-27C7-EE4D-C31A-C3773DD48FB2}"/>
              </a:ext>
            </a:extLst>
          </p:cNvPr>
          <p:cNvPicPr>
            <a:picLocks noChangeAspect="1"/>
          </p:cNvPicPr>
          <p:nvPr/>
        </p:nvPicPr>
        <p:blipFill>
          <a:blip r:embed="rId3"/>
          <a:stretch>
            <a:fillRect/>
          </a:stretch>
        </p:blipFill>
        <p:spPr>
          <a:xfrm>
            <a:off x="3071660" y="1560371"/>
            <a:ext cx="8387432" cy="2917000"/>
          </a:xfrm>
          <a:prstGeom prst="rect">
            <a:avLst/>
          </a:prstGeom>
          <a:ln>
            <a:noFill/>
          </a:ln>
          <a:effectLst>
            <a:outerShdw blurRad="292100" dist="139700" dir="2700000" algn="tl" rotWithShape="0">
              <a:srgbClr val="333333">
                <a:alpha val="65000"/>
              </a:srgbClr>
            </a:outerShdw>
          </a:effectLst>
        </p:spPr>
      </p:pic>
      <p:sp>
        <p:nvSpPr>
          <p:cNvPr id="9" name="Rectangle: Rounded Corners 8">
            <a:extLst>
              <a:ext uri="{FF2B5EF4-FFF2-40B4-BE49-F238E27FC236}">
                <a16:creationId xmlns:a16="http://schemas.microsoft.com/office/drawing/2014/main" id="{3C306F74-515E-49C7-D6F1-2D169A7308B2}"/>
              </a:ext>
            </a:extLst>
          </p:cNvPr>
          <p:cNvSpPr/>
          <p:nvPr/>
        </p:nvSpPr>
        <p:spPr>
          <a:xfrm>
            <a:off x="3193633" y="3807174"/>
            <a:ext cx="8265459" cy="380431"/>
          </a:xfrm>
          <a:custGeom>
            <a:avLst/>
            <a:gdLst>
              <a:gd name="connsiteX0" fmla="*/ 0 w 8265459"/>
              <a:gd name="connsiteY0" fmla="*/ 63406 h 380431"/>
              <a:gd name="connsiteX1" fmla="*/ 202727 w 8265459"/>
              <a:gd name="connsiteY1" fmla="*/ 0 h 380431"/>
              <a:gd name="connsiteX2" fmla="*/ 1168384 w 8265459"/>
              <a:gd name="connsiteY2" fmla="*/ 0 h 380431"/>
              <a:gd name="connsiteX3" fmla="*/ 1659185 w 8265459"/>
              <a:gd name="connsiteY3" fmla="*/ 0 h 380431"/>
              <a:gd name="connsiteX4" fmla="*/ 2212642 w 8265459"/>
              <a:gd name="connsiteY4" fmla="*/ 0 h 380431"/>
              <a:gd name="connsiteX5" fmla="*/ 3256901 w 8265459"/>
              <a:gd name="connsiteY5" fmla="*/ 0 h 380431"/>
              <a:gd name="connsiteX6" fmla="*/ 4143957 w 8265459"/>
              <a:gd name="connsiteY6" fmla="*/ 0 h 380431"/>
              <a:gd name="connsiteX7" fmla="*/ 5031015 w 8265459"/>
              <a:gd name="connsiteY7" fmla="*/ 0 h 380431"/>
              <a:gd name="connsiteX8" fmla="*/ 5996673 w 8265459"/>
              <a:gd name="connsiteY8" fmla="*/ 0 h 380431"/>
              <a:gd name="connsiteX9" fmla="*/ 6962330 w 8265459"/>
              <a:gd name="connsiteY9" fmla="*/ 0 h 380431"/>
              <a:gd name="connsiteX10" fmla="*/ 8062731 w 8265459"/>
              <a:gd name="connsiteY10" fmla="*/ 0 h 380431"/>
              <a:gd name="connsiteX11" fmla="*/ 8265459 w 8265459"/>
              <a:gd name="connsiteY11" fmla="*/ 63406 h 380431"/>
              <a:gd name="connsiteX12" fmla="*/ 8265459 w 8265459"/>
              <a:gd name="connsiteY12" fmla="*/ 317024 h 380431"/>
              <a:gd name="connsiteX13" fmla="*/ 8062731 w 8265459"/>
              <a:gd name="connsiteY13" fmla="*/ 380431 h 380431"/>
              <a:gd name="connsiteX14" fmla="*/ 6782674 w 8265459"/>
              <a:gd name="connsiteY14" fmla="*/ 380431 h 380431"/>
              <a:gd name="connsiteX15" fmla="*/ 6348016 w 8265459"/>
              <a:gd name="connsiteY15" fmla="*/ 380431 h 380431"/>
              <a:gd name="connsiteX16" fmla="*/ 5895616 w 8265459"/>
              <a:gd name="connsiteY16" fmla="*/ 380431 h 380431"/>
              <a:gd name="connsiteX17" fmla="*/ 5352602 w 8265459"/>
              <a:gd name="connsiteY17" fmla="*/ 380431 h 380431"/>
              <a:gd name="connsiteX18" fmla="*/ 4851358 w 8265459"/>
              <a:gd name="connsiteY18" fmla="*/ 380431 h 380431"/>
              <a:gd name="connsiteX19" fmla="*/ 4378186 w 8265459"/>
              <a:gd name="connsiteY19" fmla="*/ 380431 h 380431"/>
              <a:gd name="connsiteX20" fmla="*/ 3885700 w 8265459"/>
              <a:gd name="connsiteY20" fmla="*/ 380431 h 380431"/>
              <a:gd name="connsiteX21" fmla="*/ 2998642 w 8265459"/>
              <a:gd name="connsiteY21" fmla="*/ 380431 h 380431"/>
              <a:gd name="connsiteX22" fmla="*/ 2111585 w 8265459"/>
              <a:gd name="connsiteY22" fmla="*/ 380431 h 380431"/>
              <a:gd name="connsiteX23" fmla="*/ 202727 w 8265459"/>
              <a:gd name="connsiteY23" fmla="*/ 380431 h 380431"/>
              <a:gd name="connsiteX24" fmla="*/ 0 w 8265459"/>
              <a:gd name="connsiteY24" fmla="*/ 317024 h 380431"/>
              <a:gd name="connsiteX25" fmla="*/ 0 w 8265459"/>
              <a:gd name="connsiteY25" fmla="*/ 63406 h 38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65459" h="380431" extrusionOk="0">
                <a:moveTo>
                  <a:pt x="0" y="63406"/>
                </a:moveTo>
                <a:cubicBezTo>
                  <a:pt x="-7756" y="1877"/>
                  <a:pt x="85356" y="-13583"/>
                  <a:pt x="202727" y="0"/>
                </a:cubicBezTo>
                <a:cubicBezTo>
                  <a:pt x="539953" y="41778"/>
                  <a:pt x="739501" y="-23865"/>
                  <a:pt x="1168384" y="0"/>
                </a:cubicBezTo>
                <a:cubicBezTo>
                  <a:pt x="1316936" y="5729"/>
                  <a:pt x="1534427" y="-9843"/>
                  <a:pt x="1659185" y="0"/>
                </a:cubicBezTo>
                <a:cubicBezTo>
                  <a:pt x="1783943" y="9843"/>
                  <a:pt x="1982285" y="5658"/>
                  <a:pt x="2212642" y="0"/>
                </a:cubicBezTo>
                <a:cubicBezTo>
                  <a:pt x="2595750" y="13617"/>
                  <a:pt x="3043717" y="33036"/>
                  <a:pt x="3256901" y="0"/>
                </a:cubicBezTo>
                <a:cubicBezTo>
                  <a:pt x="3470061" y="-34641"/>
                  <a:pt x="3939752" y="-18563"/>
                  <a:pt x="4143957" y="0"/>
                </a:cubicBezTo>
                <a:cubicBezTo>
                  <a:pt x="4373823" y="-36198"/>
                  <a:pt x="4842182" y="-8708"/>
                  <a:pt x="5031015" y="0"/>
                </a:cubicBezTo>
                <a:cubicBezTo>
                  <a:pt x="5254483" y="-56376"/>
                  <a:pt x="5619145" y="24947"/>
                  <a:pt x="5996673" y="0"/>
                </a:cubicBezTo>
                <a:cubicBezTo>
                  <a:pt x="6394734" y="-4388"/>
                  <a:pt x="6528756" y="-7501"/>
                  <a:pt x="6962330" y="0"/>
                </a:cubicBezTo>
                <a:cubicBezTo>
                  <a:pt x="7375277" y="54484"/>
                  <a:pt x="7834313" y="42352"/>
                  <a:pt x="8062731" y="0"/>
                </a:cubicBezTo>
                <a:cubicBezTo>
                  <a:pt x="8189540" y="2997"/>
                  <a:pt x="8289315" y="31094"/>
                  <a:pt x="8265459" y="63406"/>
                </a:cubicBezTo>
                <a:cubicBezTo>
                  <a:pt x="8305173" y="125226"/>
                  <a:pt x="8231789" y="260959"/>
                  <a:pt x="8265459" y="317024"/>
                </a:cubicBezTo>
                <a:cubicBezTo>
                  <a:pt x="8253325" y="333680"/>
                  <a:pt x="8147148" y="384118"/>
                  <a:pt x="8062731" y="380431"/>
                </a:cubicBezTo>
                <a:cubicBezTo>
                  <a:pt x="7500141" y="366793"/>
                  <a:pt x="7347070" y="394804"/>
                  <a:pt x="6782674" y="380431"/>
                </a:cubicBezTo>
                <a:cubicBezTo>
                  <a:pt x="6603823" y="386673"/>
                  <a:pt x="6438571" y="371257"/>
                  <a:pt x="6348016" y="380431"/>
                </a:cubicBezTo>
                <a:cubicBezTo>
                  <a:pt x="6257461" y="389605"/>
                  <a:pt x="6034598" y="400977"/>
                  <a:pt x="5895616" y="380431"/>
                </a:cubicBezTo>
                <a:cubicBezTo>
                  <a:pt x="5693268" y="385476"/>
                  <a:pt x="5585214" y="365963"/>
                  <a:pt x="5352602" y="380431"/>
                </a:cubicBezTo>
                <a:cubicBezTo>
                  <a:pt x="5119990" y="394899"/>
                  <a:pt x="5046378" y="400689"/>
                  <a:pt x="4851358" y="380431"/>
                </a:cubicBezTo>
                <a:cubicBezTo>
                  <a:pt x="4687852" y="370585"/>
                  <a:pt x="4482500" y="366916"/>
                  <a:pt x="4378186" y="380431"/>
                </a:cubicBezTo>
                <a:cubicBezTo>
                  <a:pt x="4273872" y="393946"/>
                  <a:pt x="3984596" y="381730"/>
                  <a:pt x="3885700" y="380431"/>
                </a:cubicBezTo>
                <a:cubicBezTo>
                  <a:pt x="3573840" y="385778"/>
                  <a:pt x="3338033" y="395542"/>
                  <a:pt x="2998642" y="380431"/>
                </a:cubicBezTo>
                <a:cubicBezTo>
                  <a:pt x="2697258" y="357715"/>
                  <a:pt x="2368686" y="423539"/>
                  <a:pt x="2111585" y="380431"/>
                </a:cubicBezTo>
                <a:cubicBezTo>
                  <a:pt x="1861935" y="217670"/>
                  <a:pt x="855999" y="450739"/>
                  <a:pt x="202727" y="380431"/>
                </a:cubicBezTo>
                <a:cubicBezTo>
                  <a:pt x="84336" y="384508"/>
                  <a:pt x="426" y="346551"/>
                  <a:pt x="0" y="317024"/>
                </a:cubicBezTo>
                <a:cubicBezTo>
                  <a:pt x="-21962" y="270076"/>
                  <a:pt x="-13588" y="138481"/>
                  <a:pt x="0" y="63406"/>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8" name="Rectangle: Rounded Corners 8">
            <a:extLst>
              <a:ext uri="{FF2B5EF4-FFF2-40B4-BE49-F238E27FC236}">
                <a16:creationId xmlns:a16="http://schemas.microsoft.com/office/drawing/2014/main" id="{9DCB591C-750B-62B8-07BF-5FEF9CABCA91}"/>
              </a:ext>
            </a:extLst>
          </p:cNvPr>
          <p:cNvSpPr/>
          <p:nvPr/>
        </p:nvSpPr>
        <p:spPr>
          <a:xfrm>
            <a:off x="8109414" y="3082652"/>
            <a:ext cx="555812" cy="380431"/>
          </a:xfrm>
          <a:custGeom>
            <a:avLst/>
            <a:gdLst>
              <a:gd name="connsiteX0" fmla="*/ 0 w 555812"/>
              <a:gd name="connsiteY0" fmla="*/ 63406 h 380431"/>
              <a:gd name="connsiteX1" fmla="*/ 13632 w 555812"/>
              <a:gd name="connsiteY1" fmla="*/ 0 h 380431"/>
              <a:gd name="connsiteX2" fmla="*/ 78568 w 555812"/>
              <a:gd name="connsiteY2" fmla="*/ 0 h 380431"/>
              <a:gd name="connsiteX3" fmla="*/ 148789 w 555812"/>
              <a:gd name="connsiteY3" fmla="*/ 0 h 380431"/>
              <a:gd name="connsiteX4" fmla="*/ 219010 w 555812"/>
              <a:gd name="connsiteY4" fmla="*/ 0 h 380431"/>
              <a:gd name="connsiteX5" fmla="*/ 278661 w 555812"/>
              <a:gd name="connsiteY5" fmla="*/ 0 h 380431"/>
              <a:gd name="connsiteX6" fmla="*/ 338311 w 555812"/>
              <a:gd name="connsiteY6" fmla="*/ 0 h 380431"/>
              <a:gd name="connsiteX7" fmla="*/ 403247 w 555812"/>
              <a:gd name="connsiteY7" fmla="*/ 0 h 380431"/>
              <a:gd name="connsiteX8" fmla="*/ 468182 w 555812"/>
              <a:gd name="connsiteY8" fmla="*/ 0 h 380431"/>
              <a:gd name="connsiteX9" fmla="*/ 542179 w 555812"/>
              <a:gd name="connsiteY9" fmla="*/ 0 h 380431"/>
              <a:gd name="connsiteX10" fmla="*/ 555812 w 555812"/>
              <a:gd name="connsiteY10" fmla="*/ 63406 h 380431"/>
              <a:gd name="connsiteX11" fmla="*/ 555812 w 555812"/>
              <a:gd name="connsiteY11" fmla="*/ 317024 h 380431"/>
              <a:gd name="connsiteX12" fmla="*/ 542179 w 555812"/>
              <a:gd name="connsiteY12" fmla="*/ 380431 h 380431"/>
              <a:gd name="connsiteX13" fmla="*/ 456101 w 555812"/>
              <a:gd name="connsiteY13" fmla="*/ 380431 h 380431"/>
              <a:gd name="connsiteX14" fmla="*/ 396451 w 555812"/>
              <a:gd name="connsiteY14" fmla="*/ 380431 h 380431"/>
              <a:gd name="connsiteX15" fmla="*/ 326230 w 555812"/>
              <a:gd name="connsiteY15" fmla="*/ 380431 h 380431"/>
              <a:gd name="connsiteX16" fmla="*/ 261294 w 555812"/>
              <a:gd name="connsiteY16" fmla="*/ 380431 h 380431"/>
              <a:gd name="connsiteX17" fmla="*/ 201644 w 555812"/>
              <a:gd name="connsiteY17" fmla="*/ 380431 h 380431"/>
              <a:gd name="connsiteX18" fmla="*/ 141993 w 555812"/>
              <a:gd name="connsiteY18" fmla="*/ 380431 h 380431"/>
              <a:gd name="connsiteX19" fmla="*/ 13632 w 555812"/>
              <a:gd name="connsiteY19" fmla="*/ 380431 h 380431"/>
              <a:gd name="connsiteX20" fmla="*/ 0 w 555812"/>
              <a:gd name="connsiteY20" fmla="*/ 317024 h 380431"/>
              <a:gd name="connsiteX21" fmla="*/ 0 w 555812"/>
              <a:gd name="connsiteY21" fmla="*/ 63406 h 38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55812" h="380431" extrusionOk="0">
                <a:moveTo>
                  <a:pt x="0" y="63406"/>
                </a:moveTo>
                <a:cubicBezTo>
                  <a:pt x="-356" y="19675"/>
                  <a:pt x="5784" y="-4220"/>
                  <a:pt x="13632" y="0"/>
                </a:cubicBezTo>
                <a:cubicBezTo>
                  <a:pt x="35761" y="14095"/>
                  <a:pt x="48704" y="-1474"/>
                  <a:pt x="78568" y="0"/>
                </a:cubicBezTo>
                <a:cubicBezTo>
                  <a:pt x="109093" y="3400"/>
                  <a:pt x="126979" y="-3722"/>
                  <a:pt x="148789" y="0"/>
                </a:cubicBezTo>
                <a:cubicBezTo>
                  <a:pt x="172684" y="6060"/>
                  <a:pt x="203343" y="14957"/>
                  <a:pt x="219010" y="0"/>
                </a:cubicBezTo>
                <a:cubicBezTo>
                  <a:pt x="236524" y="-11905"/>
                  <a:pt x="266756" y="14679"/>
                  <a:pt x="278661" y="0"/>
                </a:cubicBezTo>
                <a:cubicBezTo>
                  <a:pt x="290677" y="-14799"/>
                  <a:pt x="327258" y="-17617"/>
                  <a:pt x="338311" y="0"/>
                </a:cubicBezTo>
                <a:cubicBezTo>
                  <a:pt x="353846" y="7439"/>
                  <a:pt x="380296" y="7949"/>
                  <a:pt x="403247" y="0"/>
                </a:cubicBezTo>
                <a:cubicBezTo>
                  <a:pt x="430295" y="-7434"/>
                  <a:pt x="440887" y="-2732"/>
                  <a:pt x="468182" y="0"/>
                </a:cubicBezTo>
                <a:cubicBezTo>
                  <a:pt x="501011" y="5798"/>
                  <a:pt x="521579" y="13583"/>
                  <a:pt x="542179" y="0"/>
                </a:cubicBezTo>
                <a:cubicBezTo>
                  <a:pt x="550531" y="9691"/>
                  <a:pt x="559587" y="35671"/>
                  <a:pt x="555812" y="63406"/>
                </a:cubicBezTo>
                <a:cubicBezTo>
                  <a:pt x="547080" y="123370"/>
                  <a:pt x="565389" y="243124"/>
                  <a:pt x="555812" y="317024"/>
                </a:cubicBezTo>
                <a:cubicBezTo>
                  <a:pt x="556279" y="351095"/>
                  <a:pt x="549053" y="379166"/>
                  <a:pt x="542179" y="380431"/>
                </a:cubicBezTo>
                <a:cubicBezTo>
                  <a:pt x="503113" y="370103"/>
                  <a:pt x="490945" y="379390"/>
                  <a:pt x="456101" y="380431"/>
                </a:cubicBezTo>
                <a:cubicBezTo>
                  <a:pt x="432590" y="378848"/>
                  <a:pt x="416018" y="378076"/>
                  <a:pt x="396451" y="380431"/>
                </a:cubicBezTo>
                <a:cubicBezTo>
                  <a:pt x="381120" y="384340"/>
                  <a:pt x="356211" y="376926"/>
                  <a:pt x="326230" y="380431"/>
                </a:cubicBezTo>
                <a:cubicBezTo>
                  <a:pt x="298868" y="383535"/>
                  <a:pt x="280092" y="377394"/>
                  <a:pt x="261294" y="380431"/>
                </a:cubicBezTo>
                <a:cubicBezTo>
                  <a:pt x="239865" y="381727"/>
                  <a:pt x="222501" y="393770"/>
                  <a:pt x="201644" y="380431"/>
                </a:cubicBezTo>
                <a:cubicBezTo>
                  <a:pt x="179195" y="370447"/>
                  <a:pt x="158296" y="391450"/>
                  <a:pt x="141993" y="380431"/>
                </a:cubicBezTo>
                <a:cubicBezTo>
                  <a:pt x="123392" y="372552"/>
                  <a:pt x="54319" y="392174"/>
                  <a:pt x="13632" y="380431"/>
                </a:cubicBezTo>
                <a:cubicBezTo>
                  <a:pt x="3370" y="380248"/>
                  <a:pt x="5154" y="352773"/>
                  <a:pt x="0" y="317024"/>
                </a:cubicBezTo>
                <a:cubicBezTo>
                  <a:pt x="1021" y="263767"/>
                  <a:pt x="981" y="134379"/>
                  <a:pt x="0" y="63406"/>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pic>
        <p:nvPicPr>
          <p:cNvPr id="4" name="Picture 3">
            <a:extLst>
              <a:ext uri="{FF2B5EF4-FFF2-40B4-BE49-F238E27FC236}">
                <a16:creationId xmlns:a16="http://schemas.microsoft.com/office/drawing/2014/main" id="{24ABAEF6-2686-485D-6433-DD6887D7F374}"/>
              </a:ext>
            </a:extLst>
          </p:cNvPr>
          <p:cNvPicPr>
            <a:picLocks noChangeAspect="1"/>
          </p:cNvPicPr>
          <p:nvPr/>
        </p:nvPicPr>
        <p:blipFill>
          <a:blip r:embed="rId4"/>
          <a:stretch>
            <a:fillRect/>
          </a:stretch>
        </p:blipFill>
        <p:spPr>
          <a:xfrm>
            <a:off x="154323" y="805475"/>
            <a:ext cx="2324424" cy="5468113"/>
          </a:xfrm>
          <a:prstGeom prst="rect">
            <a:avLst/>
          </a:prstGeom>
        </p:spPr>
      </p:pic>
      <p:sp>
        <p:nvSpPr>
          <p:cNvPr id="5" name="Rectangle: Rounded Corners 8">
            <a:extLst>
              <a:ext uri="{FF2B5EF4-FFF2-40B4-BE49-F238E27FC236}">
                <a16:creationId xmlns:a16="http://schemas.microsoft.com/office/drawing/2014/main" id="{606F1817-9FEB-6D3D-8504-CC7AAF049B26}"/>
              </a:ext>
            </a:extLst>
          </p:cNvPr>
          <p:cNvSpPr/>
          <p:nvPr/>
        </p:nvSpPr>
        <p:spPr>
          <a:xfrm>
            <a:off x="268942" y="4689058"/>
            <a:ext cx="1218214" cy="214538"/>
          </a:xfrm>
          <a:custGeom>
            <a:avLst/>
            <a:gdLst>
              <a:gd name="connsiteX0" fmla="*/ 0 w 1218214"/>
              <a:gd name="connsiteY0" fmla="*/ 35756 h 214538"/>
              <a:gd name="connsiteX1" fmla="*/ 29878 w 1218214"/>
              <a:gd name="connsiteY1" fmla="*/ 0 h 214538"/>
              <a:gd name="connsiteX2" fmla="*/ 172203 w 1218214"/>
              <a:gd name="connsiteY2" fmla="*/ 0 h 214538"/>
              <a:gd name="connsiteX3" fmla="*/ 326112 w 1218214"/>
              <a:gd name="connsiteY3" fmla="*/ 0 h 214538"/>
              <a:gd name="connsiteX4" fmla="*/ 480021 w 1218214"/>
              <a:gd name="connsiteY4" fmla="*/ 0 h 214538"/>
              <a:gd name="connsiteX5" fmla="*/ 610761 w 1218214"/>
              <a:gd name="connsiteY5" fmla="*/ 0 h 214538"/>
              <a:gd name="connsiteX6" fmla="*/ 741501 w 1218214"/>
              <a:gd name="connsiteY6" fmla="*/ 0 h 214538"/>
              <a:gd name="connsiteX7" fmla="*/ 883825 w 1218214"/>
              <a:gd name="connsiteY7" fmla="*/ 0 h 214538"/>
              <a:gd name="connsiteX8" fmla="*/ 1026150 w 1218214"/>
              <a:gd name="connsiteY8" fmla="*/ 0 h 214538"/>
              <a:gd name="connsiteX9" fmla="*/ 1188334 w 1218214"/>
              <a:gd name="connsiteY9" fmla="*/ 0 h 214538"/>
              <a:gd name="connsiteX10" fmla="*/ 1218214 w 1218214"/>
              <a:gd name="connsiteY10" fmla="*/ 35756 h 214538"/>
              <a:gd name="connsiteX11" fmla="*/ 1218214 w 1218214"/>
              <a:gd name="connsiteY11" fmla="*/ 178780 h 214538"/>
              <a:gd name="connsiteX12" fmla="*/ 1188334 w 1218214"/>
              <a:gd name="connsiteY12" fmla="*/ 214538 h 214538"/>
              <a:gd name="connsiteX13" fmla="*/ 999671 w 1218214"/>
              <a:gd name="connsiteY13" fmla="*/ 214538 h 214538"/>
              <a:gd name="connsiteX14" fmla="*/ 868931 w 1218214"/>
              <a:gd name="connsiteY14" fmla="*/ 214538 h 214538"/>
              <a:gd name="connsiteX15" fmla="*/ 715022 w 1218214"/>
              <a:gd name="connsiteY15" fmla="*/ 214538 h 214538"/>
              <a:gd name="connsiteX16" fmla="*/ 572697 w 1218214"/>
              <a:gd name="connsiteY16" fmla="*/ 214538 h 214538"/>
              <a:gd name="connsiteX17" fmla="*/ 441957 w 1218214"/>
              <a:gd name="connsiteY17" fmla="*/ 214538 h 214538"/>
              <a:gd name="connsiteX18" fmla="*/ 311218 w 1218214"/>
              <a:gd name="connsiteY18" fmla="*/ 214538 h 214538"/>
              <a:gd name="connsiteX19" fmla="*/ 29878 w 1218214"/>
              <a:gd name="connsiteY19" fmla="*/ 214538 h 214538"/>
              <a:gd name="connsiteX20" fmla="*/ 0 w 1218214"/>
              <a:gd name="connsiteY20" fmla="*/ 178780 h 214538"/>
              <a:gd name="connsiteX21" fmla="*/ 0 w 1218214"/>
              <a:gd name="connsiteY21" fmla="*/ 35756 h 21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8214" h="214538" extrusionOk="0">
                <a:moveTo>
                  <a:pt x="0" y="35756"/>
                </a:moveTo>
                <a:cubicBezTo>
                  <a:pt x="-1922" y="2995"/>
                  <a:pt x="10595" y="-13356"/>
                  <a:pt x="29878" y="0"/>
                </a:cubicBezTo>
                <a:cubicBezTo>
                  <a:pt x="76503" y="21905"/>
                  <a:pt x="116685" y="-14126"/>
                  <a:pt x="172203" y="0"/>
                </a:cubicBezTo>
                <a:cubicBezTo>
                  <a:pt x="241272" y="25787"/>
                  <a:pt x="284361" y="7873"/>
                  <a:pt x="326112" y="0"/>
                </a:cubicBezTo>
                <a:cubicBezTo>
                  <a:pt x="382951" y="14307"/>
                  <a:pt x="445314" y="23931"/>
                  <a:pt x="480021" y="0"/>
                </a:cubicBezTo>
                <a:cubicBezTo>
                  <a:pt x="526314" y="-3026"/>
                  <a:pt x="587455" y="19714"/>
                  <a:pt x="610761" y="0"/>
                </a:cubicBezTo>
                <a:cubicBezTo>
                  <a:pt x="630656" y="-24386"/>
                  <a:pt x="719777" y="-24226"/>
                  <a:pt x="741501" y="0"/>
                </a:cubicBezTo>
                <a:cubicBezTo>
                  <a:pt x="777540" y="-15591"/>
                  <a:pt x="840864" y="13877"/>
                  <a:pt x="883825" y="0"/>
                </a:cubicBezTo>
                <a:cubicBezTo>
                  <a:pt x="946360" y="-17646"/>
                  <a:pt x="969607" y="3895"/>
                  <a:pt x="1026150" y="0"/>
                </a:cubicBezTo>
                <a:cubicBezTo>
                  <a:pt x="1105536" y="11837"/>
                  <a:pt x="1139129" y="4205"/>
                  <a:pt x="1188334" y="0"/>
                </a:cubicBezTo>
                <a:cubicBezTo>
                  <a:pt x="1206415" y="13374"/>
                  <a:pt x="1223801" y="23028"/>
                  <a:pt x="1218214" y="35756"/>
                </a:cubicBezTo>
                <a:cubicBezTo>
                  <a:pt x="1219202" y="71368"/>
                  <a:pt x="1227074" y="137071"/>
                  <a:pt x="1218214" y="178780"/>
                </a:cubicBezTo>
                <a:cubicBezTo>
                  <a:pt x="1219418" y="195614"/>
                  <a:pt x="1203383" y="217092"/>
                  <a:pt x="1188334" y="214538"/>
                </a:cubicBezTo>
                <a:cubicBezTo>
                  <a:pt x="1100871" y="199290"/>
                  <a:pt x="1062246" y="221849"/>
                  <a:pt x="999671" y="214538"/>
                </a:cubicBezTo>
                <a:cubicBezTo>
                  <a:pt x="957995" y="208515"/>
                  <a:pt x="935089" y="223971"/>
                  <a:pt x="868931" y="214538"/>
                </a:cubicBezTo>
                <a:cubicBezTo>
                  <a:pt x="855925" y="226843"/>
                  <a:pt x="772617" y="185967"/>
                  <a:pt x="715022" y="214538"/>
                </a:cubicBezTo>
                <a:cubicBezTo>
                  <a:pt x="661038" y="223059"/>
                  <a:pt x="602667" y="214819"/>
                  <a:pt x="572697" y="214538"/>
                </a:cubicBezTo>
                <a:cubicBezTo>
                  <a:pt x="521189" y="201322"/>
                  <a:pt x="486497" y="215431"/>
                  <a:pt x="441957" y="214538"/>
                </a:cubicBezTo>
                <a:cubicBezTo>
                  <a:pt x="401535" y="219583"/>
                  <a:pt x="341557" y="221611"/>
                  <a:pt x="311218" y="214538"/>
                </a:cubicBezTo>
                <a:cubicBezTo>
                  <a:pt x="289726" y="222480"/>
                  <a:pt x="127251" y="217123"/>
                  <a:pt x="29878" y="214538"/>
                </a:cubicBezTo>
                <a:cubicBezTo>
                  <a:pt x="10328" y="212483"/>
                  <a:pt x="4240" y="199742"/>
                  <a:pt x="0" y="178780"/>
                </a:cubicBezTo>
                <a:cubicBezTo>
                  <a:pt x="-6670" y="155654"/>
                  <a:pt x="14235" y="81299"/>
                  <a:pt x="0" y="35756"/>
                </a:cubicBezTo>
                <a:close/>
              </a:path>
            </a:pathLst>
          </a:custGeom>
          <a:noFill/>
          <a:ln w="31750">
            <a:solidFill>
              <a:schemeClr val="accent3"/>
            </a:solidFill>
            <a:extLst>
              <a:ext uri="{C807C97D-BFC1-408E-A445-0C87EB9F89A2}">
                <ask:lineSketchStyleProps xmlns:ask="http://schemas.microsoft.com/office/drawing/2018/sketchyshapes" sd="1662621276">
                  <a:custGeom>
                    <a:avLst/>
                    <a:gdLst>
                      <a:gd name="connsiteX0" fmla="*/ 0 w 2198094"/>
                      <a:gd name="connsiteY0" fmla="*/ 76518 h 459105"/>
                      <a:gd name="connsiteX1" fmla="*/ 53912 w 2198094"/>
                      <a:gd name="connsiteY1" fmla="*/ 0 h 459105"/>
                      <a:gd name="connsiteX2" fmla="*/ 310716 w 2198094"/>
                      <a:gd name="connsiteY2" fmla="*/ 0 h 459105"/>
                      <a:gd name="connsiteX3" fmla="*/ 588424 w 2198094"/>
                      <a:gd name="connsiteY3" fmla="*/ 0 h 459105"/>
                      <a:gd name="connsiteX4" fmla="*/ 866131 w 2198094"/>
                      <a:gd name="connsiteY4" fmla="*/ 0 h 459105"/>
                      <a:gd name="connsiteX5" fmla="*/ 1102032 w 2198094"/>
                      <a:gd name="connsiteY5" fmla="*/ 0 h 459105"/>
                      <a:gd name="connsiteX6" fmla="*/ 1337934 w 2198094"/>
                      <a:gd name="connsiteY6" fmla="*/ 0 h 459105"/>
                      <a:gd name="connsiteX7" fmla="*/ 1594738 w 2198094"/>
                      <a:gd name="connsiteY7" fmla="*/ 0 h 459105"/>
                      <a:gd name="connsiteX8" fmla="*/ 1851543 w 2198094"/>
                      <a:gd name="connsiteY8" fmla="*/ 0 h 459105"/>
                      <a:gd name="connsiteX9" fmla="*/ 2144180 w 2198094"/>
                      <a:gd name="connsiteY9" fmla="*/ 0 h 459105"/>
                      <a:gd name="connsiteX10" fmla="*/ 2198094 w 2198094"/>
                      <a:gd name="connsiteY10" fmla="*/ 76518 h 459105"/>
                      <a:gd name="connsiteX11" fmla="*/ 2198094 w 2198094"/>
                      <a:gd name="connsiteY11" fmla="*/ 382586 h 459105"/>
                      <a:gd name="connsiteX12" fmla="*/ 2144180 w 2198094"/>
                      <a:gd name="connsiteY12" fmla="*/ 459105 h 459105"/>
                      <a:gd name="connsiteX13" fmla="*/ 1803765 w 2198094"/>
                      <a:gd name="connsiteY13" fmla="*/ 459105 h 459105"/>
                      <a:gd name="connsiteX14" fmla="*/ 1567864 w 2198094"/>
                      <a:gd name="connsiteY14" fmla="*/ 459105 h 459105"/>
                      <a:gd name="connsiteX15" fmla="*/ 1290156 w 2198094"/>
                      <a:gd name="connsiteY15" fmla="*/ 459105 h 459105"/>
                      <a:gd name="connsiteX16" fmla="*/ 1033352 w 2198094"/>
                      <a:gd name="connsiteY16" fmla="*/ 459105 h 459105"/>
                      <a:gd name="connsiteX17" fmla="*/ 797450 w 2198094"/>
                      <a:gd name="connsiteY17" fmla="*/ 459105 h 459105"/>
                      <a:gd name="connsiteX18" fmla="*/ 561549 w 2198094"/>
                      <a:gd name="connsiteY18" fmla="*/ 459105 h 459105"/>
                      <a:gd name="connsiteX19" fmla="*/ 53912 w 2198094"/>
                      <a:gd name="connsiteY19" fmla="*/ 459105 h 459105"/>
                      <a:gd name="connsiteX20" fmla="*/ 0 w 2198094"/>
                      <a:gd name="connsiteY20" fmla="*/ 382586 h 459105"/>
                      <a:gd name="connsiteX21" fmla="*/ 0 w 2198094"/>
                      <a:gd name="connsiteY21" fmla="*/ 76518 h 45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98094" h="459105" extrusionOk="0">
                        <a:moveTo>
                          <a:pt x="0" y="76518"/>
                        </a:moveTo>
                        <a:cubicBezTo>
                          <a:pt x="-2468" y="13304"/>
                          <a:pt x="21139" y="-18921"/>
                          <a:pt x="53912" y="0"/>
                        </a:cubicBezTo>
                        <a:cubicBezTo>
                          <a:pt x="140247" y="39122"/>
                          <a:pt x="204308" y="-22130"/>
                          <a:pt x="310716" y="0"/>
                        </a:cubicBezTo>
                        <a:cubicBezTo>
                          <a:pt x="433740" y="39585"/>
                          <a:pt x="499979" y="1552"/>
                          <a:pt x="588424" y="0"/>
                        </a:cubicBezTo>
                        <a:cubicBezTo>
                          <a:pt x="687173" y="21138"/>
                          <a:pt x="803981" y="39011"/>
                          <a:pt x="866131" y="0"/>
                        </a:cubicBezTo>
                        <a:cubicBezTo>
                          <a:pt x="940815" y="-9163"/>
                          <a:pt x="1052060" y="31453"/>
                          <a:pt x="1102032" y="0"/>
                        </a:cubicBezTo>
                        <a:cubicBezTo>
                          <a:pt x="1145256" y="-41495"/>
                          <a:pt x="1293225" y="-40075"/>
                          <a:pt x="1337934" y="0"/>
                        </a:cubicBezTo>
                        <a:cubicBezTo>
                          <a:pt x="1400852" y="-26502"/>
                          <a:pt x="1504797" y="21723"/>
                          <a:pt x="1594738" y="0"/>
                        </a:cubicBezTo>
                        <a:cubicBezTo>
                          <a:pt x="1706548" y="-34449"/>
                          <a:pt x="1744650" y="1890"/>
                          <a:pt x="1851543" y="0"/>
                        </a:cubicBezTo>
                        <a:cubicBezTo>
                          <a:pt x="1983271" y="19119"/>
                          <a:pt x="2068174" y="12795"/>
                          <a:pt x="2144180" y="0"/>
                        </a:cubicBezTo>
                        <a:cubicBezTo>
                          <a:pt x="2177467" y="21067"/>
                          <a:pt x="2204598" y="41504"/>
                          <a:pt x="2198094" y="76518"/>
                        </a:cubicBezTo>
                        <a:cubicBezTo>
                          <a:pt x="2201376" y="154719"/>
                          <a:pt x="2200375" y="293384"/>
                          <a:pt x="2198094" y="382586"/>
                        </a:cubicBezTo>
                        <a:cubicBezTo>
                          <a:pt x="2198023" y="421544"/>
                          <a:pt x="2171142" y="463375"/>
                          <a:pt x="2144180" y="459105"/>
                        </a:cubicBezTo>
                        <a:cubicBezTo>
                          <a:pt x="1987169" y="431155"/>
                          <a:pt x="1929216" y="467683"/>
                          <a:pt x="1803765" y="459105"/>
                        </a:cubicBezTo>
                        <a:cubicBezTo>
                          <a:pt x="1725653" y="447044"/>
                          <a:pt x="1677584" y="474722"/>
                          <a:pt x="1567864" y="459105"/>
                        </a:cubicBezTo>
                        <a:cubicBezTo>
                          <a:pt x="1529158" y="479119"/>
                          <a:pt x="1397773" y="402133"/>
                          <a:pt x="1290156" y="459105"/>
                        </a:cubicBezTo>
                        <a:cubicBezTo>
                          <a:pt x="1189479" y="475370"/>
                          <a:pt x="1094432" y="453622"/>
                          <a:pt x="1033352" y="459105"/>
                        </a:cubicBezTo>
                        <a:cubicBezTo>
                          <a:pt x="943955" y="440306"/>
                          <a:pt x="879128" y="470087"/>
                          <a:pt x="797450" y="459105"/>
                        </a:cubicBezTo>
                        <a:cubicBezTo>
                          <a:pt x="718330" y="464407"/>
                          <a:pt x="618355" y="471292"/>
                          <a:pt x="561549" y="459105"/>
                        </a:cubicBezTo>
                        <a:cubicBezTo>
                          <a:pt x="501167" y="468412"/>
                          <a:pt x="204426" y="475995"/>
                          <a:pt x="53912" y="459105"/>
                        </a:cubicBezTo>
                        <a:cubicBezTo>
                          <a:pt x="18957" y="456602"/>
                          <a:pt x="6487" y="426766"/>
                          <a:pt x="0" y="382586"/>
                        </a:cubicBezTo>
                        <a:cubicBezTo>
                          <a:pt x="-2687" y="327725"/>
                          <a:pt x="15613" y="170212"/>
                          <a:pt x="0" y="76518"/>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Tree>
    <p:extLst>
      <p:ext uri="{BB962C8B-B14F-4D97-AF65-F5344CB8AC3E}">
        <p14:creationId xmlns:p14="http://schemas.microsoft.com/office/powerpoint/2010/main" val="3930408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|Step 3: Acknowledge amendments  </a:t>
            </a:r>
          </a:p>
        </p:txBody>
      </p:sp>
      <p:pic>
        <p:nvPicPr>
          <p:cNvPr id="10" name="Picture 9">
            <a:extLst>
              <a:ext uri="{FF2B5EF4-FFF2-40B4-BE49-F238E27FC236}">
                <a16:creationId xmlns:a16="http://schemas.microsoft.com/office/drawing/2014/main" id="{88B01C35-D3D1-3F9F-310E-B8B43A201563}"/>
              </a:ext>
            </a:extLst>
          </p:cNvPr>
          <p:cNvPicPr>
            <a:picLocks noChangeAspect="1"/>
          </p:cNvPicPr>
          <p:nvPr/>
        </p:nvPicPr>
        <p:blipFill>
          <a:blip r:embed="rId3"/>
          <a:stretch>
            <a:fillRect/>
          </a:stretch>
        </p:blipFill>
        <p:spPr>
          <a:xfrm>
            <a:off x="2930306" y="1047397"/>
            <a:ext cx="6201270" cy="1074624"/>
          </a:xfrm>
          <a:prstGeom prst="rect">
            <a:avLst/>
          </a:prstGeom>
          <a:ln>
            <a:noFill/>
          </a:ln>
          <a:effectLst>
            <a:outerShdw blurRad="292100" dist="139700" dir="2700000" algn="tl" rotWithShape="0">
              <a:srgbClr val="333333">
                <a:alpha val="65000"/>
              </a:srgbClr>
            </a:outerShdw>
          </a:effectLst>
        </p:spPr>
      </p:pic>
      <p:sp>
        <p:nvSpPr>
          <p:cNvPr id="11" name="Rectangle: Rounded Corners 8">
            <a:extLst>
              <a:ext uri="{FF2B5EF4-FFF2-40B4-BE49-F238E27FC236}">
                <a16:creationId xmlns:a16="http://schemas.microsoft.com/office/drawing/2014/main" id="{7C61D0B1-6709-9361-EBBE-2A962F8CEF1E}"/>
              </a:ext>
            </a:extLst>
          </p:cNvPr>
          <p:cNvSpPr/>
          <p:nvPr/>
        </p:nvSpPr>
        <p:spPr>
          <a:xfrm>
            <a:off x="8240432" y="1686755"/>
            <a:ext cx="403412" cy="380431"/>
          </a:xfrm>
          <a:custGeom>
            <a:avLst/>
            <a:gdLst>
              <a:gd name="connsiteX0" fmla="*/ 0 w 403412"/>
              <a:gd name="connsiteY0" fmla="*/ 63406 h 380431"/>
              <a:gd name="connsiteX1" fmla="*/ 9894 w 403412"/>
              <a:gd name="connsiteY1" fmla="*/ 0 h 380431"/>
              <a:gd name="connsiteX2" fmla="*/ 57025 w 403412"/>
              <a:gd name="connsiteY2" fmla="*/ 0 h 380431"/>
              <a:gd name="connsiteX3" fmla="*/ 107992 w 403412"/>
              <a:gd name="connsiteY3" fmla="*/ 0 h 380431"/>
              <a:gd name="connsiteX4" fmla="*/ 158959 w 403412"/>
              <a:gd name="connsiteY4" fmla="*/ 0 h 380431"/>
              <a:gd name="connsiteX5" fmla="*/ 202254 w 403412"/>
              <a:gd name="connsiteY5" fmla="*/ 0 h 380431"/>
              <a:gd name="connsiteX6" fmla="*/ 245548 w 403412"/>
              <a:gd name="connsiteY6" fmla="*/ 0 h 380431"/>
              <a:gd name="connsiteX7" fmla="*/ 292679 w 403412"/>
              <a:gd name="connsiteY7" fmla="*/ 0 h 380431"/>
              <a:gd name="connsiteX8" fmla="*/ 339810 w 403412"/>
              <a:gd name="connsiteY8" fmla="*/ 0 h 380431"/>
              <a:gd name="connsiteX9" fmla="*/ 393517 w 403412"/>
              <a:gd name="connsiteY9" fmla="*/ 0 h 380431"/>
              <a:gd name="connsiteX10" fmla="*/ 403412 w 403412"/>
              <a:gd name="connsiteY10" fmla="*/ 63406 h 380431"/>
              <a:gd name="connsiteX11" fmla="*/ 403412 w 403412"/>
              <a:gd name="connsiteY11" fmla="*/ 317024 h 380431"/>
              <a:gd name="connsiteX12" fmla="*/ 393517 w 403412"/>
              <a:gd name="connsiteY12" fmla="*/ 380431 h 380431"/>
              <a:gd name="connsiteX13" fmla="*/ 331041 w 403412"/>
              <a:gd name="connsiteY13" fmla="*/ 380431 h 380431"/>
              <a:gd name="connsiteX14" fmla="*/ 287747 w 403412"/>
              <a:gd name="connsiteY14" fmla="*/ 380431 h 380431"/>
              <a:gd name="connsiteX15" fmla="*/ 236780 w 403412"/>
              <a:gd name="connsiteY15" fmla="*/ 380431 h 380431"/>
              <a:gd name="connsiteX16" fmla="*/ 189649 w 403412"/>
              <a:gd name="connsiteY16" fmla="*/ 380431 h 380431"/>
              <a:gd name="connsiteX17" fmla="*/ 146354 w 403412"/>
              <a:gd name="connsiteY17" fmla="*/ 380431 h 380431"/>
              <a:gd name="connsiteX18" fmla="*/ 103060 w 403412"/>
              <a:gd name="connsiteY18" fmla="*/ 380431 h 380431"/>
              <a:gd name="connsiteX19" fmla="*/ 9894 w 403412"/>
              <a:gd name="connsiteY19" fmla="*/ 380431 h 380431"/>
              <a:gd name="connsiteX20" fmla="*/ 0 w 403412"/>
              <a:gd name="connsiteY20" fmla="*/ 317024 h 380431"/>
              <a:gd name="connsiteX21" fmla="*/ 0 w 403412"/>
              <a:gd name="connsiteY21" fmla="*/ 63406 h 38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3412" h="380431" extrusionOk="0">
                <a:moveTo>
                  <a:pt x="0" y="63406"/>
                </a:moveTo>
                <a:cubicBezTo>
                  <a:pt x="-358" y="19161"/>
                  <a:pt x="3898" y="-5301"/>
                  <a:pt x="9894" y="0"/>
                </a:cubicBezTo>
                <a:cubicBezTo>
                  <a:pt x="26698" y="10868"/>
                  <a:pt x="36995" y="-3164"/>
                  <a:pt x="57025" y="0"/>
                </a:cubicBezTo>
                <a:cubicBezTo>
                  <a:pt x="79091" y="2022"/>
                  <a:pt x="91589" y="-4778"/>
                  <a:pt x="107992" y="0"/>
                </a:cubicBezTo>
                <a:cubicBezTo>
                  <a:pt x="126343" y="8025"/>
                  <a:pt x="147486" y="16458"/>
                  <a:pt x="158959" y="0"/>
                </a:cubicBezTo>
                <a:cubicBezTo>
                  <a:pt x="171707" y="-12034"/>
                  <a:pt x="193066" y="13132"/>
                  <a:pt x="202254" y="0"/>
                </a:cubicBezTo>
                <a:cubicBezTo>
                  <a:pt x="210642" y="-14255"/>
                  <a:pt x="237858" y="-17105"/>
                  <a:pt x="245548" y="0"/>
                </a:cubicBezTo>
                <a:cubicBezTo>
                  <a:pt x="256056" y="11227"/>
                  <a:pt x="276288" y="7562"/>
                  <a:pt x="292679" y="0"/>
                </a:cubicBezTo>
                <a:cubicBezTo>
                  <a:pt x="312523" y="-7622"/>
                  <a:pt x="319985" y="-3001"/>
                  <a:pt x="339810" y="0"/>
                </a:cubicBezTo>
                <a:cubicBezTo>
                  <a:pt x="360748" y="3896"/>
                  <a:pt x="377071" y="13499"/>
                  <a:pt x="393517" y="0"/>
                </a:cubicBezTo>
                <a:cubicBezTo>
                  <a:pt x="399451" y="9954"/>
                  <a:pt x="406710" y="35443"/>
                  <a:pt x="403412" y="63406"/>
                </a:cubicBezTo>
                <a:cubicBezTo>
                  <a:pt x="392662" y="121736"/>
                  <a:pt x="411248" y="243132"/>
                  <a:pt x="403412" y="317024"/>
                </a:cubicBezTo>
                <a:cubicBezTo>
                  <a:pt x="403850" y="351296"/>
                  <a:pt x="398385" y="378126"/>
                  <a:pt x="393517" y="380431"/>
                </a:cubicBezTo>
                <a:cubicBezTo>
                  <a:pt x="365012" y="369529"/>
                  <a:pt x="354117" y="380380"/>
                  <a:pt x="331041" y="380431"/>
                </a:cubicBezTo>
                <a:cubicBezTo>
                  <a:pt x="314972" y="380109"/>
                  <a:pt x="302976" y="379857"/>
                  <a:pt x="287747" y="380431"/>
                </a:cubicBezTo>
                <a:cubicBezTo>
                  <a:pt x="276173" y="383631"/>
                  <a:pt x="259925" y="375141"/>
                  <a:pt x="236780" y="380431"/>
                </a:cubicBezTo>
                <a:cubicBezTo>
                  <a:pt x="217284" y="383479"/>
                  <a:pt x="203085" y="377466"/>
                  <a:pt x="189649" y="380431"/>
                </a:cubicBezTo>
                <a:cubicBezTo>
                  <a:pt x="173699" y="381473"/>
                  <a:pt x="161728" y="392741"/>
                  <a:pt x="146354" y="380431"/>
                </a:cubicBezTo>
                <a:cubicBezTo>
                  <a:pt x="129056" y="372780"/>
                  <a:pt x="115340" y="390480"/>
                  <a:pt x="103060" y="380431"/>
                </a:cubicBezTo>
                <a:cubicBezTo>
                  <a:pt x="90788" y="369342"/>
                  <a:pt x="37191" y="392316"/>
                  <a:pt x="9894" y="380431"/>
                </a:cubicBezTo>
                <a:cubicBezTo>
                  <a:pt x="3899" y="378127"/>
                  <a:pt x="4303" y="352829"/>
                  <a:pt x="0" y="317024"/>
                </a:cubicBezTo>
                <a:cubicBezTo>
                  <a:pt x="963" y="263561"/>
                  <a:pt x="4466" y="136687"/>
                  <a:pt x="0" y="63406"/>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pic>
        <p:nvPicPr>
          <p:cNvPr id="13" name="Picture 12">
            <a:extLst>
              <a:ext uri="{FF2B5EF4-FFF2-40B4-BE49-F238E27FC236}">
                <a16:creationId xmlns:a16="http://schemas.microsoft.com/office/drawing/2014/main" id="{C97FA4B5-7B44-2758-B2D6-F9B782A1CE1C}"/>
              </a:ext>
            </a:extLst>
          </p:cNvPr>
          <p:cNvPicPr>
            <a:picLocks noChangeAspect="1"/>
          </p:cNvPicPr>
          <p:nvPr/>
        </p:nvPicPr>
        <p:blipFill>
          <a:blip r:embed="rId4"/>
          <a:stretch>
            <a:fillRect/>
          </a:stretch>
        </p:blipFill>
        <p:spPr>
          <a:xfrm>
            <a:off x="137281" y="2403432"/>
            <a:ext cx="11917438" cy="3658111"/>
          </a:xfrm>
          <a:prstGeom prst="rect">
            <a:avLst/>
          </a:prstGeom>
          <a:ln>
            <a:noFill/>
          </a:ln>
          <a:effectLst>
            <a:outerShdw blurRad="292100" dist="139700" dir="2700000" algn="tl" rotWithShape="0">
              <a:srgbClr val="333333">
                <a:alpha val="65000"/>
              </a:srgbClr>
            </a:outerShdw>
          </a:effectLst>
        </p:spPr>
      </p:pic>
      <p:sp>
        <p:nvSpPr>
          <p:cNvPr id="8" name="Rectangle: Rounded Corners 8">
            <a:extLst>
              <a:ext uri="{FF2B5EF4-FFF2-40B4-BE49-F238E27FC236}">
                <a16:creationId xmlns:a16="http://schemas.microsoft.com/office/drawing/2014/main" id="{DEAB236B-36F6-E7C7-D874-2C2C1DD25670}"/>
              </a:ext>
            </a:extLst>
          </p:cNvPr>
          <p:cNvSpPr/>
          <p:nvPr/>
        </p:nvSpPr>
        <p:spPr>
          <a:xfrm>
            <a:off x="137281" y="4972331"/>
            <a:ext cx="9574306" cy="1089212"/>
          </a:xfrm>
          <a:custGeom>
            <a:avLst/>
            <a:gdLst>
              <a:gd name="connsiteX0" fmla="*/ 0 w 9574306"/>
              <a:gd name="connsiteY0" fmla="*/ 181538 h 1089212"/>
              <a:gd name="connsiteX1" fmla="*/ 234829 w 9574306"/>
              <a:gd name="connsiteY1" fmla="*/ 0 h 1089212"/>
              <a:gd name="connsiteX2" fmla="*/ 1353400 w 9574306"/>
              <a:gd name="connsiteY2" fmla="*/ 0 h 1089212"/>
              <a:gd name="connsiteX3" fmla="*/ 2563017 w 9574306"/>
              <a:gd name="connsiteY3" fmla="*/ 0 h 1089212"/>
              <a:gd name="connsiteX4" fmla="*/ 3772635 w 9574306"/>
              <a:gd name="connsiteY4" fmla="*/ 0 h 1089212"/>
              <a:gd name="connsiteX5" fmla="*/ 4800159 w 9574306"/>
              <a:gd name="connsiteY5" fmla="*/ 0 h 1089212"/>
              <a:gd name="connsiteX6" fmla="*/ 5827684 w 9574306"/>
              <a:gd name="connsiteY6" fmla="*/ 0 h 1089212"/>
              <a:gd name="connsiteX7" fmla="*/ 6946254 w 9574306"/>
              <a:gd name="connsiteY7" fmla="*/ 0 h 1089212"/>
              <a:gd name="connsiteX8" fmla="*/ 8064825 w 9574306"/>
              <a:gd name="connsiteY8" fmla="*/ 0 h 1089212"/>
              <a:gd name="connsiteX9" fmla="*/ 9339476 w 9574306"/>
              <a:gd name="connsiteY9" fmla="*/ 0 h 1089212"/>
              <a:gd name="connsiteX10" fmla="*/ 9574306 w 9574306"/>
              <a:gd name="connsiteY10" fmla="*/ 181538 h 1089212"/>
              <a:gd name="connsiteX11" fmla="*/ 9574306 w 9574306"/>
              <a:gd name="connsiteY11" fmla="*/ 907673 h 1089212"/>
              <a:gd name="connsiteX12" fmla="*/ 9339476 w 9574306"/>
              <a:gd name="connsiteY12" fmla="*/ 1089212 h 1089212"/>
              <a:gd name="connsiteX13" fmla="*/ 7856720 w 9574306"/>
              <a:gd name="connsiteY13" fmla="*/ 1089212 h 1089212"/>
              <a:gd name="connsiteX14" fmla="*/ 7322407 w 9574306"/>
              <a:gd name="connsiteY14" fmla="*/ 1089212 h 1089212"/>
              <a:gd name="connsiteX15" fmla="*/ 6829195 w 9574306"/>
              <a:gd name="connsiteY15" fmla="*/ 1089212 h 1089212"/>
              <a:gd name="connsiteX16" fmla="*/ 5619577 w 9574306"/>
              <a:gd name="connsiteY16" fmla="*/ 1089212 h 1089212"/>
              <a:gd name="connsiteX17" fmla="*/ 4501006 w 9574306"/>
              <a:gd name="connsiteY17" fmla="*/ 1089212 h 1089212"/>
              <a:gd name="connsiteX18" fmla="*/ 3473481 w 9574306"/>
              <a:gd name="connsiteY18" fmla="*/ 1089212 h 1089212"/>
              <a:gd name="connsiteX19" fmla="*/ 2445958 w 9574306"/>
              <a:gd name="connsiteY19" fmla="*/ 1089212 h 1089212"/>
              <a:gd name="connsiteX20" fmla="*/ 234829 w 9574306"/>
              <a:gd name="connsiteY20" fmla="*/ 1089212 h 1089212"/>
              <a:gd name="connsiteX21" fmla="*/ 0 w 9574306"/>
              <a:gd name="connsiteY21" fmla="*/ 907673 h 1089212"/>
              <a:gd name="connsiteX22" fmla="*/ 0 w 9574306"/>
              <a:gd name="connsiteY22" fmla="*/ 181538 h 108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574306" h="1089212" extrusionOk="0">
                <a:moveTo>
                  <a:pt x="0" y="181538"/>
                </a:moveTo>
                <a:cubicBezTo>
                  <a:pt x="-8172" y="40855"/>
                  <a:pt x="99184" y="-20847"/>
                  <a:pt x="234829" y="0"/>
                </a:cubicBezTo>
                <a:cubicBezTo>
                  <a:pt x="631979" y="46711"/>
                  <a:pt x="845888" y="-17722"/>
                  <a:pt x="1353400" y="0"/>
                </a:cubicBezTo>
                <a:cubicBezTo>
                  <a:pt x="1880939" y="57402"/>
                  <a:pt x="2204168" y="31734"/>
                  <a:pt x="2563017" y="0"/>
                </a:cubicBezTo>
                <a:cubicBezTo>
                  <a:pt x="2989701" y="56741"/>
                  <a:pt x="3503988" y="52918"/>
                  <a:pt x="3772635" y="0"/>
                </a:cubicBezTo>
                <a:cubicBezTo>
                  <a:pt x="4084898" y="-24143"/>
                  <a:pt x="4565775" y="56828"/>
                  <a:pt x="4800159" y="0"/>
                </a:cubicBezTo>
                <a:cubicBezTo>
                  <a:pt x="5051259" y="-38128"/>
                  <a:pt x="5606210" y="-52643"/>
                  <a:pt x="5827684" y="0"/>
                </a:cubicBezTo>
                <a:cubicBezTo>
                  <a:pt x="6072243" y="-3462"/>
                  <a:pt x="6538856" y="44033"/>
                  <a:pt x="6946254" y="0"/>
                </a:cubicBezTo>
                <a:cubicBezTo>
                  <a:pt x="7409693" y="-34889"/>
                  <a:pt x="7584178" y="-6217"/>
                  <a:pt x="8064825" y="0"/>
                </a:cubicBezTo>
                <a:cubicBezTo>
                  <a:pt x="8579705" y="24315"/>
                  <a:pt x="9027341" y="34397"/>
                  <a:pt x="9339476" y="0"/>
                </a:cubicBezTo>
                <a:cubicBezTo>
                  <a:pt x="9489051" y="23366"/>
                  <a:pt x="9600366" y="96219"/>
                  <a:pt x="9574306" y="181538"/>
                </a:cubicBezTo>
                <a:cubicBezTo>
                  <a:pt x="9575810" y="349983"/>
                  <a:pt x="9575781" y="696055"/>
                  <a:pt x="9574306" y="907673"/>
                </a:cubicBezTo>
                <a:cubicBezTo>
                  <a:pt x="9573591" y="998580"/>
                  <a:pt x="9456108" y="1097697"/>
                  <a:pt x="9339476" y="1089212"/>
                </a:cubicBezTo>
                <a:cubicBezTo>
                  <a:pt x="8663056" y="1033586"/>
                  <a:pt x="8440848" y="1097122"/>
                  <a:pt x="7856720" y="1089212"/>
                </a:cubicBezTo>
                <a:cubicBezTo>
                  <a:pt x="7601611" y="1105082"/>
                  <a:pt x="7495469" y="1112384"/>
                  <a:pt x="7322407" y="1089212"/>
                </a:cubicBezTo>
                <a:cubicBezTo>
                  <a:pt x="7149345" y="1066040"/>
                  <a:pt x="7031134" y="1104131"/>
                  <a:pt x="6829195" y="1089212"/>
                </a:cubicBezTo>
                <a:cubicBezTo>
                  <a:pt x="6719618" y="1135399"/>
                  <a:pt x="6050653" y="1133413"/>
                  <a:pt x="5619577" y="1089212"/>
                </a:cubicBezTo>
                <a:cubicBezTo>
                  <a:pt x="5096936" y="1039822"/>
                  <a:pt x="4846745" y="1030076"/>
                  <a:pt x="4501006" y="1089212"/>
                </a:cubicBezTo>
                <a:cubicBezTo>
                  <a:pt x="4175847" y="1118668"/>
                  <a:pt x="3816739" y="1164117"/>
                  <a:pt x="3473481" y="1089212"/>
                </a:cubicBezTo>
                <a:cubicBezTo>
                  <a:pt x="3123416" y="1065748"/>
                  <a:pt x="2738600" y="1117109"/>
                  <a:pt x="2445958" y="1089212"/>
                </a:cubicBezTo>
                <a:cubicBezTo>
                  <a:pt x="2154404" y="962755"/>
                  <a:pt x="1110377" y="1174629"/>
                  <a:pt x="234829" y="1089212"/>
                </a:cubicBezTo>
                <a:cubicBezTo>
                  <a:pt x="98019" y="1083945"/>
                  <a:pt x="29086" y="1018515"/>
                  <a:pt x="0" y="907673"/>
                </a:cubicBezTo>
                <a:cubicBezTo>
                  <a:pt x="-7350" y="746547"/>
                  <a:pt x="-5726" y="392379"/>
                  <a:pt x="0" y="181538"/>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4" name="Rectangle: Rounded Corners 8">
            <a:extLst>
              <a:ext uri="{FF2B5EF4-FFF2-40B4-BE49-F238E27FC236}">
                <a16:creationId xmlns:a16="http://schemas.microsoft.com/office/drawing/2014/main" id="{5DE4CEF4-3682-3E36-3725-89FCC1994AEB}"/>
              </a:ext>
            </a:extLst>
          </p:cNvPr>
          <p:cNvSpPr/>
          <p:nvPr/>
        </p:nvSpPr>
        <p:spPr>
          <a:xfrm>
            <a:off x="10748681" y="2492188"/>
            <a:ext cx="663389" cy="291675"/>
          </a:xfrm>
          <a:custGeom>
            <a:avLst/>
            <a:gdLst>
              <a:gd name="connsiteX0" fmla="*/ 0 w 663389"/>
              <a:gd name="connsiteY0" fmla="*/ 48613 h 291675"/>
              <a:gd name="connsiteX1" fmla="*/ 16270 w 663389"/>
              <a:gd name="connsiteY1" fmla="*/ 0 h 291675"/>
              <a:gd name="connsiteX2" fmla="*/ 93775 w 663389"/>
              <a:gd name="connsiteY2" fmla="*/ 0 h 291675"/>
              <a:gd name="connsiteX3" fmla="*/ 177587 w 663389"/>
              <a:gd name="connsiteY3" fmla="*/ 0 h 291675"/>
              <a:gd name="connsiteX4" fmla="*/ 261400 w 663389"/>
              <a:gd name="connsiteY4" fmla="*/ 0 h 291675"/>
              <a:gd name="connsiteX5" fmla="*/ 332595 w 663389"/>
              <a:gd name="connsiteY5" fmla="*/ 0 h 291675"/>
              <a:gd name="connsiteX6" fmla="*/ 403791 w 663389"/>
              <a:gd name="connsiteY6" fmla="*/ 0 h 291675"/>
              <a:gd name="connsiteX7" fmla="*/ 481295 w 663389"/>
              <a:gd name="connsiteY7" fmla="*/ 0 h 291675"/>
              <a:gd name="connsiteX8" fmla="*/ 558799 w 663389"/>
              <a:gd name="connsiteY8" fmla="*/ 0 h 291675"/>
              <a:gd name="connsiteX9" fmla="*/ 647118 w 663389"/>
              <a:gd name="connsiteY9" fmla="*/ 0 h 291675"/>
              <a:gd name="connsiteX10" fmla="*/ 663389 w 663389"/>
              <a:gd name="connsiteY10" fmla="*/ 48613 h 291675"/>
              <a:gd name="connsiteX11" fmla="*/ 663389 w 663389"/>
              <a:gd name="connsiteY11" fmla="*/ 243061 h 291675"/>
              <a:gd name="connsiteX12" fmla="*/ 647118 w 663389"/>
              <a:gd name="connsiteY12" fmla="*/ 291675 h 291675"/>
              <a:gd name="connsiteX13" fmla="*/ 544380 w 663389"/>
              <a:gd name="connsiteY13" fmla="*/ 291675 h 291675"/>
              <a:gd name="connsiteX14" fmla="*/ 473184 w 663389"/>
              <a:gd name="connsiteY14" fmla="*/ 291675 h 291675"/>
              <a:gd name="connsiteX15" fmla="*/ 389371 w 663389"/>
              <a:gd name="connsiteY15" fmla="*/ 291675 h 291675"/>
              <a:gd name="connsiteX16" fmla="*/ 311867 w 663389"/>
              <a:gd name="connsiteY16" fmla="*/ 291675 h 291675"/>
              <a:gd name="connsiteX17" fmla="*/ 240672 w 663389"/>
              <a:gd name="connsiteY17" fmla="*/ 291675 h 291675"/>
              <a:gd name="connsiteX18" fmla="*/ 169476 w 663389"/>
              <a:gd name="connsiteY18" fmla="*/ 291675 h 291675"/>
              <a:gd name="connsiteX19" fmla="*/ 16270 w 663389"/>
              <a:gd name="connsiteY19" fmla="*/ 291675 h 291675"/>
              <a:gd name="connsiteX20" fmla="*/ 0 w 663389"/>
              <a:gd name="connsiteY20" fmla="*/ 243061 h 291675"/>
              <a:gd name="connsiteX21" fmla="*/ 0 w 663389"/>
              <a:gd name="connsiteY21" fmla="*/ 48613 h 29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63389" h="291675" extrusionOk="0">
                <a:moveTo>
                  <a:pt x="0" y="48613"/>
                </a:moveTo>
                <a:cubicBezTo>
                  <a:pt x="-652" y="13655"/>
                  <a:pt x="6718" y="-4189"/>
                  <a:pt x="16270" y="0"/>
                </a:cubicBezTo>
                <a:cubicBezTo>
                  <a:pt x="43051" y="11307"/>
                  <a:pt x="59794" y="-3129"/>
                  <a:pt x="93775" y="0"/>
                </a:cubicBezTo>
                <a:cubicBezTo>
                  <a:pt x="130188" y="3442"/>
                  <a:pt x="151732" y="-1912"/>
                  <a:pt x="177587" y="0"/>
                </a:cubicBezTo>
                <a:cubicBezTo>
                  <a:pt x="206578" y="5864"/>
                  <a:pt x="242601" y="14717"/>
                  <a:pt x="261400" y="0"/>
                </a:cubicBezTo>
                <a:cubicBezTo>
                  <a:pt x="283263" y="-8667"/>
                  <a:pt x="316905" y="10996"/>
                  <a:pt x="332595" y="0"/>
                </a:cubicBezTo>
                <a:cubicBezTo>
                  <a:pt x="348336" y="-11112"/>
                  <a:pt x="389072" y="-12488"/>
                  <a:pt x="403791" y="0"/>
                </a:cubicBezTo>
                <a:cubicBezTo>
                  <a:pt x="421021" y="6688"/>
                  <a:pt x="453300" y="6594"/>
                  <a:pt x="481295" y="0"/>
                </a:cubicBezTo>
                <a:cubicBezTo>
                  <a:pt x="513469" y="-6007"/>
                  <a:pt x="527160" y="-652"/>
                  <a:pt x="558799" y="0"/>
                </a:cubicBezTo>
                <a:cubicBezTo>
                  <a:pt x="594881" y="3948"/>
                  <a:pt x="625272" y="10649"/>
                  <a:pt x="647118" y="0"/>
                </a:cubicBezTo>
                <a:cubicBezTo>
                  <a:pt x="657339" y="6492"/>
                  <a:pt x="666645" y="27006"/>
                  <a:pt x="663389" y="48613"/>
                </a:cubicBezTo>
                <a:cubicBezTo>
                  <a:pt x="663052" y="100738"/>
                  <a:pt x="666088" y="186415"/>
                  <a:pt x="663389" y="243061"/>
                </a:cubicBezTo>
                <a:cubicBezTo>
                  <a:pt x="663473" y="269220"/>
                  <a:pt x="655297" y="291210"/>
                  <a:pt x="647118" y="291675"/>
                </a:cubicBezTo>
                <a:cubicBezTo>
                  <a:pt x="600200" y="282059"/>
                  <a:pt x="585483" y="291204"/>
                  <a:pt x="544380" y="291675"/>
                </a:cubicBezTo>
                <a:cubicBezTo>
                  <a:pt x="510170" y="292489"/>
                  <a:pt x="505288" y="291279"/>
                  <a:pt x="473184" y="291675"/>
                </a:cubicBezTo>
                <a:cubicBezTo>
                  <a:pt x="455921" y="295248"/>
                  <a:pt x="424337" y="289592"/>
                  <a:pt x="389371" y="291675"/>
                </a:cubicBezTo>
                <a:cubicBezTo>
                  <a:pt x="357581" y="295322"/>
                  <a:pt x="333929" y="289054"/>
                  <a:pt x="311867" y="291675"/>
                </a:cubicBezTo>
                <a:cubicBezTo>
                  <a:pt x="285896" y="291519"/>
                  <a:pt x="264694" y="304460"/>
                  <a:pt x="240672" y="291675"/>
                </a:cubicBezTo>
                <a:cubicBezTo>
                  <a:pt x="213725" y="284947"/>
                  <a:pt x="189231" y="298690"/>
                  <a:pt x="169476" y="291675"/>
                </a:cubicBezTo>
                <a:cubicBezTo>
                  <a:pt x="146187" y="289294"/>
                  <a:pt x="56242" y="301910"/>
                  <a:pt x="16270" y="291675"/>
                </a:cubicBezTo>
                <a:cubicBezTo>
                  <a:pt x="3809" y="292837"/>
                  <a:pt x="4751" y="270422"/>
                  <a:pt x="0" y="243061"/>
                </a:cubicBezTo>
                <a:cubicBezTo>
                  <a:pt x="4905" y="204883"/>
                  <a:pt x="1894" y="104068"/>
                  <a:pt x="0" y="48613"/>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6" name="Rectangle: Rounded Corners 8">
            <a:extLst>
              <a:ext uri="{FF2B5EF4-FFF2-40B4-BE49-F238E27FC236}">
                <a16:creationId xmlns:a16="http://schemas.microsoft.com/office/drawing/2014/main" id="{A6C2E3D3-74AF-0B04-C228-64F126A7094E}"/>
              </a:ext>
            </a:extLst>
          </p:cNvPr>
          <p:cNvSpPr/>
          <p:nvPr/>
        </p:nvSpPr>
        <p:spPr>
          <a:xfrm>
            <a:off x="8910917" y="2492188"/>
            <a:ext cx="1730189" cy="291675"/>
          </a:xfrm>
          <a:custGeom>
            <a:avLst/>
            <a:gdLst>
              <a:gd name="connsiteX0" fmla="*/ 0 w 1730189"/>
              <a:gd name="connsiteY0" fmla="*/ 48613 h 291675"/>
              <a:gd name="connsiteX1" fmla="*/ 42436 w 1730189"/>
              <a:gd name="connsiteY1" fmla="*/ 0 h 291675"/>
              <a:gd name="connsiteX2" fmla="*/ 244575 w 1730189"/>
              <a:gd name="connsiteY2" fmla="*/ 0 h 291675"/>
              <a:gd name="connsiteX3" fmla="*/ 463167 w 1730189"/>
              <a:gd name="connsiteY3" fmla="*/ 0 h 291675"/>
              <a:gd name="connsiteX4" fmla="*/ 681759 w 1730189"/>
              <a:gd name="connsiteY4" fmla="*/ 0 h 291675"/>
              <a:gd name="connsiteX5" fmla="*/ 867444 w 1730189"/>
              <a:gd name="connsiteY5" fmla="*/ 0 h 291675"/>
              <a:gd name="connsiteX6" fmla="*/ 1053130 w 1730189"/>
              <a:gd name="connsiteY6" fmla="*/ 0 h 291675"/>
              <a:gd name="connsiteX7" fmla="*/ 1255269 w 1730189"/>
              <a:gd name="connsiteY7" fmla="*/ 0 h 291675"/>
              <a:gd name="connsiteX8" fmla="*/ 1457408 w 1730189"/>
              <a:gd name="connsiteY8" fmla="*/ 0 h 291675"/>
              <a:gd name="connsiteX9" fmla="*/ 1687752 w 1730189"/>
              <a:gd name="connsiteY9" fmla="*/ 0 h 291675"/>
              <a:gd name="connsiteX10" fmla="*/ 1730189 w 1730189"/>
              <a:gd name="connsiteY10" fmla="*/ 48613 h 291675"/>
              <a:gd name="connsiteX11" fmla="*/ 1730189 w 1730189"/>
              <a:gd name="connsiteY11" fmla="*/ 243061 h 291675"/>
              <a:gd name="connsiteX12" fmla="*/ 1687752 w 1730189"/>
              <a:gd name="connsiteY12" fmla="*/ 291675 h 291675"/>
              <a:gd name="connsiteX13" fmla="*/ 1419801 w 1730189"/>
              <a:gd name="connsiteY13" fmla="*/ 291675 h 291675"/>
              <a:gd name="connsiteX14" fmla="*/ 1234115 w 1730189"/>
              <a:gd name="connsiteY14" fmla="*/ 291675 h 291675"/>
              <a:gd name="connsiteX15" fmla="*/ 1015523 w 1730189"/>
              <a:gd name="connsiteY15" fmla="*/ 291675 h 291675"/>
              <a:gd name="connsiteX16" fmla="*/ 813384 w 1730189"/>
              <a:gd name="connsiteY16" fmla="*/ 291675 h 291675"/>
              <a:gd name="connsiteX17" fmla="*/ 627698 w 1730189"/>
              <a:gd name="connsiteY17" fmla="*/ 291675 h 291675"/>
              <a:gd name="connsiteX18" fmla="*/ 442013 w 1730189"/>
              <a:gd name="connsiteY18" fmla="*/ 291675 h 291675"/>
              <a:gd name="connsiteX19" fmla="*/ 42436 w 1730189"/>
              <a:gd name="connsiteY19" fmla="*/ 291675 h 291675"/>
              <a:gd name="connsiteX20" fmla="*/ 0 w 1730189"/>
              <a:gd name="connsiteY20" fmla="*/ 243061 h 291675"/>
              <a:gd name="connsiteX21" fmla="*/ 0 w 1730189"/>
              <a:gd name="connsiteY21" fmla="*/ 48613 h 29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30189" h="291675" extrusionOk="0">
                <a:moveTo>
                  <a:pt x="0" y="48613"/>
                </a:moveTo>
                <a:cubicBezTo>
                  <a:pt x="-1696" y="11078"/>
                  <a:pt x="18239" y="-3430"/>
                  <a:pt x="42436" y="0"/>
                </a:cubicBezTo>
                <a:cubicBezTo>
                  <a:pt x="112704" y="15474"/>
                  <a:pt x="153752" y="-4442"/>
                  <a:pt x="244575" y="0"/>
                </a:cubicBezTo>
                <a:cubicBezTo>
                  <a:pt x="339218" y="4978"/>
                  <a:pt x="395166" y="1258"/>
                  <a:pt x="463167" y="0"/>
                </a:cubicBezTo>
                <a:cubicBezTo>
                  <a:pt x="537912" y="6674"/>
                  <a:pt x="632796" y="21650"/>
                  <a:pt x="681759" y="0"/>
                </a:cubicBezTo>
                <a:cubicBezTo>
                  <a:pt x="739357" y="-7157"/>
                  <a:pt x="823711" y="11516"/>
                  <a:pt x="867444" y="0"/>
                </a:cubicBezTo>
                <a:cubicBezTo>
                  <a:pt x="912864" y="-9659"/>
                  <a:pt x="1014652" y="-15678"/>
                  <a:pt x="1053130" y="0"/>
                </a:cubicBezTo>
                <a:cubicBezTo>
                  <a:pt x="1100467" y="-5862"/>
                  <a:pt x="1175665" y="6219"/>
                  <a:pt x="1255269" y="0"/>
                </a:cubicBezTo>
                <a:cubicBezTo>
                  <a:pt x="1339242" y="-8418"/>
                  <a:pt x="1370453" y="-2143"/>
                  <a:pt x="1457408" y="0"/>
                </a:cubicBezTo>
                <a:cubicBezTo>
                  <a:pt x="1551656" y="5853"/>
                  <a:pt x="1632896" y="10254"/>
                  <a:pt x="1687752" y="0"/>
                </a:cubicBezTo>
                <a:cubicBezTo>
                  <a:pt x="1714703" y="6517"/>
                  <a:pt x="1735198" y="25694"/>
                  <a:pt x="1730189" y="48613"/>
                </a:cubicBezTo>
                <a:cubicBezTo>
                  <a:pt x="1735268" y="102408"/>
                  <a:pt x="1732205" y="186400"/>
                  <a:pt x="1730189" y="243061"/>
                </a:cubicBezTo>
                <a:cubicBezTo>
                  <a:pt x="1730018" y="268312"/>
                  <a:pt x="1708816" y="292458"/>
                  <a:pt x="1687752" y="291675"/>
                </a:cubicBezTo>
                <a:cubicBezTo>
                  <a:pt x="1564742" y="275401"/>
                  <a:pt x="1523627" y="293612"/>
                  <a:pt x="1419801" y="291675"/>
                </a:cubicBezTo>
                <a:cubicBezTo>
                  <a:pt x="1356972" y="283485"/>
                  <a:pt x="1316442" y="296624"/>
                  <a:pt x="1234115" y="291675"/>
                </a:cubicBezTo>
                <a:cubicBezTo>
                  <a:pt x="1190046" y="300981"/>
                  <a:pt x="1113657" y="277200"/>
                  <a:pt x="1015523" y="291675"/>
                </a:cubicBezTo>
                <a:cubicBezTo>
                  <a:pt x="932577" y="298933"/>
                  <a:pt x="875092" y="289088"/>
                  <a:pt x="813384" y="291675"/>
                </a:cubicBezTo>
                <a:cubicBezTo>
                  <a:pt x="746508" y="289401"/>
                  <a:pt x="694160" y="304016"/>
                  <a:pt x="627698" y="291675"/>
                </a:cubicBezTo>
                <a:cubicBezTo>
                  <a:pt x="555780" y="292294"/>
                  <a:pt x="492157" y="298862"/>
                  <a:pt x="442013" y="291675"/>
                </a:cubicBezTo>
                <a:cubicBezTo>
                  <a:pt x="388759" y="288512"/>
                  <a:pt x="162349" y="302576"/>
                  <a:pt x="42436" y="291675"/>
                </a:cubicBezTo>
                <a:cubicBezTo>
                  <a:pt x="14178" y="293958"/>
                  <a:pt x="6869" y="270312"/>
                  <a:pt x="0" y="243061"/>
                </a:cubicBezTo>
                <a:cubicBezTo>
                  <a:pt x="-1902" y="202157"/>
                  <a:pt x="6509" y="108382"/>
                  <a:pt x="0" y="48613"/>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Tree>
    <p:extLst>
      <p:ext uri="{BB962C8B-B14F-4D97-AF65-F5344CB8AC3E}">
        <p14:creationId xmlns:p14="http://schemas.microsoft.com/office/powerpoint/2010/main" val="2766423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P spid="14" grpId="0" animBg="1"/>
      <p:bldP spid="1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E0875AF0-9E36-BAD6-C5D5-81AB8453743F}"/>
              </a:ext>
            </a:extLst>
          </p:cNvPr>
          <p:cNvPicPr>
            <a:picLocks noChangeAspect="1"/>
          </p:cNvPicPr>
          <p:nvPr/>
        </p:nvPicPr>
        <p:blipFill>
          <a:blip r:embed="rId3"/>
          <a:stretch>
            <a:fillRect/>
          </a:stretch>
        </p:blipFill>
        <p:spPr>
          <a:xfrm>
            <a:off x="818146" y="653770"/>
            <a:ext cx="10661594" cy="5468305"/>
          </a:xfrm>
          <a:prstGeom prst="rect">
            <a:avLst/>
          </a:prstGeom>
        </p:spPr>
      </p:pic>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|Step 4:  Review changes</a:t>
            </a:r>
          </a:p>
        </p:txBody>
      </p:sp>
      <p:sp>
        <p:nvSpPr>
          <p:cNvPr id="9" name="Rectangle: Rounded Corners 8">
            <a:extLst>
              <a:ext uri="{FF2B5EF4-FFF2-40B4-BE49-F238E27FC236}">
                <a16:creationId xmlns:a16="http://schemas.microsoft.com/office/drawing/2014/main" id="{F9387487-AAEF-217D-F5E7-B7985634675A}"/>
              </a:ext>
            </a:extLst>
          </p:cNvPr>
          <p:cNvSpPr/>
          <p:nvPr/>
        </p:nvSpPr>
        <p:spPr>
          <a:xfrm>
            <a:off x="818145" y="4571181"/>
            <a:ext cx="10315075" cy="1550894"/>
          </a:xfrm>
          <a:custGeom>
            <a:avLst/>
            <a:gdLst>
              <a:gd name="connsiteX0" fmla="*/ 0 w 10315075"/>
              <a:gd name="connsiteY0" fmla="*/ 258486 h 1550894"/>
              <a:gd name="connsiteX1" fmla="*/ 252998 w 10315075"/>
              <a:gd name="connsiteY1" fmla="*/ 0 h 1550894"/>
              <a:gd name="connsiteX2" fmla="*/ 1458113 w 10315075"/>
              <a:gd name="connsiteY2" fmla="*/ 0 h 1550894"/>
              <a:gd name="connsiteX3" fmla="*/ 2761319 w 10315075"/>
              <a:gd name="connsiteY3" fmla="*/ 0 h 1550894"/>
              <a:gd name="connsiteX4" fmla="*/ 4064526 w 10315075"/>
              <a:gd name="connsiteY4" fmla="*/ 0 h 1550894"/>
              <a:gd name="connsiteX5" fmla="*/ 5171549 w 10315075"/>
              <a:gd name="connsiteY5" fmla="*/ 0 h 1550894"/>
              <a:gd name="connsiteX6" fmla="*/ 6278575 w 10315075"/>
              <a:gd name="connsiteY6" fmla="*/ 0 h 1550894"/>
              <a:gd name="connsiteX7" fmla="*/ 7483690 w 10315075"/>
              <a:gd name="connsiteY7" fmla="*/ 0 h 1550894"/>
              <a:gd name="connsiteX8" fmla="*/ 8688805 w 10315075"/>
              <a:gd name="connsiteY8" fmla="*/ 0 h 1550894"/>
              <a:gd name="connsiteX9" fmla="*/ 10062076 w 10315075"/>
              <a:gd name="connsiteY9" fmla="*/ 0 h 1550894"/>
              <a:gd name="connsiteX10" fmla="*/ 10315075 w 10315075"/>
              <a:gd name="connsiteY10" fmla="*/ 258486 h 1550894"/>
              <a:gd name="connsiteX11" fmla="*/ 10315075 w 10315075"/>
              <a:gd name="connsiteY11" fmla="*/ 1292407 h 1550894"/>
              <a:gd name="connsiteX12" fmla="*/ 10062076 w 10315075"/>
              <a:gd name="connsiteY12" fmla="*/ 1550894 h 1550894"/>
              <a:gd name="connsiteX13" fmla="*/ 8464598 w 10315075"/>
              <a:gd name="connsiteY13" fmla="*/ 1550894 h 1550894"/>
              <a:gd name="connsiteX14" fmla="*/ 7888945 w 10315075"/>
              <a:gd name="connsiteY14" fmla="*/ 1550894 h 1550894"/>
              <a:gd name="connsiteX15" fmla="*/ 7357573 w 10315075"/>
              <a:gd name="connsiteY15" fmla="*/ 1550894 h 1550894"/>
              <a:gd name="connsiteX16" fmla="*/ 6054366 w 10315075"/>
              <a:gd name="connsiteY16" fmla="*/ 1550894 h 1550894"/>
              <a:gd name="connsiteX17" fmla="*/ 4849252 w 10315075"/>
              <a:gd name="connsiteY17" fmla="*/ 1550894 h 1550894"/>
              <a:gd name="connsiteX18" fmla="*/ 3742226 w 10315075"/>
              <a:gd name="connsiteY18" fmla="*/ 1550894 h 1550894"/>
              <a:gd name="connsiteX19" fmla="*/ 2635203 w 10315075"/>
              <a:gd name="connsiteY19" fmla="*/ 1550894 h 1550894"/>
              <a:gd name="connsiteX20" fmla="*/ 252998 w 10315075"/>
              <a:gd name="connsiteY20" fmla="*/ 1550894 h 1550894"/>
              <a:gd name="connsiteX21" fmla="*/ 0 w 10315075"/>
              <a:gd name="connsiteY21" fmla="*/ 1292407 h 1550894"/>
              <a:gd name="connsiteX22" fmla="*/ 0 w 10315075"/>
              <a:gd name="connsiteY22" fmla="*/ 258486 h 1550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315075" h="1550894" extrusionOk="0">
                <a:moveTo>
                  <a:pt x="0" y="258486"/>
                </a:moveTo>
                <a:cubicBezTo>
                  <a:pt x="-7008" y="74231"/>
                  <a:pt x="103814" y="-38447"/>
                  <a:pt x="252998" y="0"/>
                </a:cubicBezTo>
                <a:cubicBezTo>
                  <a:pt x="684055" y="51180"/>
                  <a:pt x="931142" y="-41836"/>
                  <a:pt x="1458113" y="0"/>
                </a:cubicBezTo>
                <a:cubicBezTo>
                  <a:pt x="2020275" y="12043"/>
                  <a:pt x="2372386" y="26433"/>
                  <a:pt x="2761319" y="0"/>
                </a:cubicBezTo>
                <a:cubicBezTo>
                  <a:pt x="3210897" y="45372"/>
                  <a:pt x="3772980" y="115153"/>
                  <a:pt x="4064526" y="0"/>
                </a:cubicBezTo>
                <a:cubicBezTo>
                  <a:pt x="4362101" y="-48278"/>
                  <a:pt x="4918368" y="71692"/>
                  <a:pt x="5171549" y="0"/>
                </a:cubicBezTo>
                <a:cubicBezTo>
                  <a:pt x="5432243" y="-64404"/>
                  <a:pt x="6035106" y="-61425"/>
                  <a:pt x="6278575" y="0"/>
                </a:cubicBezTo>
                <a:cubicBezTo>
                  <a:pt x="6557527" y="-32715"/>
                  <a:pt x="7074482" y="69483"/>
                  <a:pt x="7483690" y="0"/>
                </a:cubicBezTo>
                <a:cubicBezTo>
                  <a:pt x="7982392" y="-41939"/>
                  <a:pt x="8173557" y="-7438"/>
                  <a:pt x="8688805" y="0"/>
                </a:cubicBezTo>
                <a:cubicBezTo>
                  <a:pt x="9250278" y="32900"/>
                  <a:pt x="9684491" y="41240"/>
                  <a:pt x="10062076" y="0"/>
                </a:cubicBezTo>
                <a:cubicBezTo>
                  <a:pt x="10221801" y="44979"/>
                  <a:pt x="10345166" y="138218"/>
                  <a:pt x="10315075" y="258486"/>
                </a:cubicBezTo>
                <a:cubicBezTo>
                  <a:pt x="10328853" y="525081"/>
                  <a:pt x="10297752" y="991208"/>
                  <a:pt x="10315075" y="1292407"/>
                </a:cubicBezTo>
                <a:cubicBezTo>
                  <a:pt x="10319669" y="1419361"/>
                  <a:pt x="10188978" y="1563793"/>
                  <a:pt x="10062076" y="1550894"/>
                </a:cubicBezTo>
                <a:cubicBezTo>
                  <a:pt x="9335287" y="1491009"/>
                  <a:pt x="9075773" y="1566784"/>
                  <a:pt x="8464598" y="1550894"/>
                </a:cubicBezTo>
                <a:cubicBezTo>
                  <a:pt x="8254616" y="1553454"/>
                  <a:pt x="8122828" y="1575091"/>
                  <a:pt x="7888945" y="1550894"/>
                </a:cubicBezTo>
                <a:cubicBezTo>
                  <a:pt x="7655062" y="1526697"/>
                  <a:pt x="7465707" y="1575068"/>
                  <a:pt x="7357573" y="1550894"/>
                </a:cubicBezTo>
                <a:cubicBezTo>
                  <a:pt x="7253788" y="1606733"/>
                  <a:pt x="6536812" y="1583518"/>
                  <a:pt x="6054366" y="1550894"/>
                </a:cubicBezTo>
                <a:cubicBezTo>
                  <a:pt x="5507048" y="1535041"/>
                  <a:pt x="5230112" y="1533398"/>
                  <a:pt x="4849252" y="1550894"/>
                </a:cubicBezTo>
                <a:cubicBezTo>
                  <a:pt x="4493904" y="1581416"/>
                  <a:pt x="4115571" y="1638455"/>
                  <a:pt x="3742226" y="1550894"/>
                </a:cubicBezTo>
                <a:cubicBezTo>
                  <a:pt x="3370259" y="1516055"/>
                  <a:pt x="2962332" y="1588666"/>
                  <a:pt x="2635203" y="1550894"/>
                </a:cubicBezTo>
                <a:cubicBezTo>
                  <a:pt x="2332688" y="1460231"/>
                  <a:pt x="1207909" y="1659804"/>
                  <a:pt x="252998" y="1550894"/>
                </a:cubicBezTo>
                <a:cubicBezTo>
                  <a:pt x="105956" y="1542321"/>
                  <a:pt x="10488" y="1441067"/>
                  <a:pt x="0" y="1292407"/>
                </a:cubicBezTo>
                <a:cubicBezTo>
                  <a:pt x="38243" y="1044020"/>
                  <a:pt x="19476" y="592066"/>
                  <a:pt x="0" y="258486"/>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Tree>
    <p:extLst>
      <p:ext uri="{BB962C8B-B14F-4D97-AF65-F5344CB8AC3E}">
        <p14:creationId xmlns:p14="http://schemas.microsoft.com/office/powerpoint/2010/main" val="3457783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|Step 5:  Complete your revised response</a:t>
            </a:r>
          </a:p>
        </p:txBody>
      </p:sp>
      <p:sp>
        <p:nvSpPr>
          <p:cNvPr id="13" name="Rectangle: Rounded Corners 8">
            <a:extLst>
              <a:ext uri="{FF2B5EF4-FFF2-40B4-BE49-F238E27FC236}">
                <a16:creationId xmlns:a16="http://schemas.microsoft.com/office/drawing/2014/main" id="{CC0ABD81-4950-E733-1A03-F98C1DE416FC}"/>
              </a:ext>
            </a:extLst>
          </p:cNvPr>
          <p:cNvSpPr/>
          <p:nvPr/>
        </p:nvSpPr>
        <p:spPr>
          <a:xfrm>
            <a:off x="7073153" y="5596994"/>
            <a:ext cx="439271" cy="303661"/>
          </a:xfrm>
          <a:custGeom>
            <a:avLst/>
            <a:gdLst>
              <a:gd name="connsiteX0" fmla="*/ 0 w 439271"/>
              <a:gd name="connsiteY0" fmla="*/ 50611 h 303661"/>
              <a:gd name="connsiteX1" fmla="*/ 10774 w 439271"/>
              <a:gd name="connsiteY1" fmla="*/ 0 h 303661"/>
              <a:gd name="connsiteX2" fmla="*/ 62094 w 439271"/>
              <a:gd name="connsiteY2" fmla="*/ 0 h 303661"/>
              <a:gd name="connsiteX3" fmla="*/ 117591 w 439271"/>
              <a:gd name="connsiteY3" fmla="*/ 0 h 303661"/>
              <a:gd name="connsiteX4" fmla="*/ 173089 w 439271"/>
              <a:gd name="connsiteY4" fmla="*/ 0 h 303661"/>
              <a:gd name="connsiteX5" fmla="*/ 220232 w 439271"/>
              <a:gd name="connsiteY5" fmla="*/ 0 h 303661"/>
              <a:gd name="connsiteX6" fmla="*/ 267375 w 439271"/>
              <a:gd name="connsiteY6" fmla="*/ 0 h 303661"/>
              <a:gd name="connsiteX7" fmla="*/ 318695 w 439271"/>
              <a:gd name="connsiteY7" fmla="*/ 0 h 303661"/>
              <a:gd name="connsiteX8" fmla="*/ 370015 w 439271"/>
              <a:gd name="connsiteY8" fmla="*/ 0 h 303661"/>
              <a:gd name="connsiteX9" fmla="*/ 428496 w 439271"/>
              <a:gd name="connsiteY9" fmla="*/ 0 h 303661"/>
              <a:gd name="connsiteX10" fmla="*/ 439271 w 439271"/>
              <a:gd name="connsiteY10" fmla="*/ 50611 h 303661"/>
              <a:gd name="connsiteX11" fmla="*/ 439271 w 439271"/>
              <a:gd name="connsiteY11" fmla="*/ 253049 h 303661"/>
              <a:gd name="connsiteX12" fmla="*/ 428496 w 439271"/>
              <a:gd name="connsiteY12" fmla="*/ 303661 h 303661"/>
              <a:gd name="connsiteX13" fmla="*/ 360467 w 439271"/>
              <a:gd name="connsiteY13" fmla="*/ 303661 h 303661"/>
              <a:gd name="connsiteX14" fmla="*/ 313324 w 439271"/>
              <a:gd name="connsiteY14" fmla="*/ 303661 h 303661"/>
              <a:gd name="connsiteX15" fmla="*/ 257827 w 439271"/>
              <a:gd name="connsiteY15" fmla="*/ 303661 h 303661"/>
              <a:gd name="connsiteX16" fmla="*/ 206507 w 439271"/>
              <a:gd name="connsiteY16" fmla="*/ 303661 h 303661"/>
              <a:gd name="connsiteX17" fmla="*/ 159364 w 439271"/>
              <a:gd name="connsiteY17" fmla="*/ 303661 h 303661"/>
              <a:gd name="connsiteX18" fmla="*/ 112221 w 439271"/>
              <a:gd name="connsiteY18" fmla="*/ 303661 h 303661"/>
              <a:gd name="connsiteX19" fmla="*/ 10774 w 439271"/>
              <a:gd name="connsiteY19" fmla="*/ 303661 h 303661"/>
              <a:gd name="connsiteX20" fmla="*/ 0 w 439271"/>
              <a:gd name="connsiteY20" fmla="*/ 253049 h 303661"/>
              <a:gd name="connsiteX21" fmla="*/ 0 w 439271"/>
              <a:gd name="connsiteY21" fmla="*/ 50611 h 30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9271" h="303661" extrusionOk="0">
                <a:moveTo>
                  <a:pt x="0" y="50611"/>
                </a:moveTo>
                <a:cubicBezTo>
                  <a:pt x="-318" y="15491"/>
                  <a:pt x="4351" y="-4257"/>
                  <a:pt x="10774" y="0"/>
                </a:cubicBezTo>
                <a:cubicBezTo>
                  <a:pt x="28242" y="11281"/>
                  <a:pt x="39988" y="-2813"/>
                  <a:pt x="62094" y="0"/>
                </a:cubicBezTo>
                <a:cubicBezTo>
                  <a:pt x="86403" y="4207"/>
                  <a:pt x="101309" y="-2045"/>
                  <a:pt x="117591" y="0"/>
                </a:cubicBezTo>
                <a:cubicBezTo>
                  <a:pt x="136967" y="5863"/>
                  <a:pt x="160747" y="11050"/>
                  <a:pt x="173089" y="0"/>
                </a:cubicBezTo>
                <a:cubicBezTo>
                  <a:pt x="185910" y="-9769"/>
                  <a:pt x="208901" y="9493"/>
                  <a:pt x="220232" y="0"/>
                </a:cubicBezTo>
                <a:cubicBezTo>
                  <a:pt x="231579" y="-9508"/>
                  <a:pt x="257597" y="-12153"/>
                  <a:pt x="267375" y="0"/>
                </a:cubicBezTo>
                <a:cubicBezTo>
                  <a:pt x="279649" y="5997"/>
                  <a:pt x="302221" y="7230"/>
                  <a:pt x="318695" y="0"/>
                </a:cubicBezTo>
                <a:cubicBezTo>
                  <a:pt x="340090" y="-5974"/>
                  <a:pt x="348583" y="-2032"/>
                  <a:pt x="370015" y="0"/>
                </a:cubicBezTo>
                <a:cubicBezTo>
                  <a:pt x="394643" y="4011"/>
                  <a:pt x="414203" y="11348"/>
                  <a:pt x="428496" y="0"/>
                </a:cubicBezTo>
                <a:cubicBezTo>
                  <a:pt x="434956" y="9058"/>
                  <a:pt x="441420" y="26909"/>
                  <a:pt x="439271" y="50611"/>
                </a:cubicBezTo>
                <a:cubicBezTo>
                  <a:pt x="436097" y="102750"/>
                  <a:pt x="449267" y="194054"/>
                  <a:pt x="439271" y="253049"/>
                </a:cubicBezTo>
                <a:cubicBezTo>
                  <a:pt x="439722" y="280164"/>
                  <a:pt x="433902" y="302496"/>
                  <a:pt x="428496" y="303661"/>
                </a:cubicBezTo>
                <a:cubicBezTo>
                  <a:pt x="397574" y="295188"/>
                  <a:pt x="386371" y="303605"/>
                  <a:pt x="360467" y="303661"/>
                </a:cubicBezTo>
                <a:cubicBezTo>
                  <a:pt x="347552" y="304272"/>
                  <a:pt x="324221" y="301734"/>
                  <a:pt x="313324" y="303661"/>
                </a:cubicBezTo>
                <a:cubicBezTo>
                  <a:pt x="303394" y="303375"/>
                  <a:pt x="281117" y="301532"/>
                  <a:pt x="257827" y="303661"/>
                </a:cubicBezTo>
                <a:cubicBezTo>
                  <a:pt x="236219" y="306143"/>
                  <a:pt x="222208" y="301457"/>
                  <a:pt x="206507" y="303661"/>
                </a:cubicBezTo>
                <a:cubicBezTo>
                  <a:pt x="189936" y="305261"/>
                  <a:pt x="176538" y="312989"/>
                  <a:pt x="159364" y="303661"/>
                </a:cubicBezTo>
                <a:cubicBezTo>
                  <a:pt x="141509" y="295981"/>
                  <a:pt x="125762" y="310523"/>
                  <a:pt x="112221" y="303661"/>
                </a:cubicBezTo>
                <a:cubicBezTo>
                  <a:pt x="98800" y="295261"/>
                  <a:pt x="45089" y="312771"/>
                  <a:pt x="10774" y="303661"/>
                </a:cubicBezTo>
                <a:cubicBezTo>
                  <a:pt x="3344" y="302830"/>
                  <a:pt x="5003" y="281520"/>
                  <a:pt x="0" y="253049"/>
                </a:cubicBezTo>
                <a:cubicBezTo>
                  <a:pt x="3931" y="212337"/>
                  <a:pt x="5763" y="110771"/>
                  <a:pt x="0" y="50611"/>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pic>
        <p:nvPicPr>
          <p:cNvPr id="5" name="Picture 4">
            <a:extLst>
              <a:ext uri="{FF2B5EF4-FFF2-40B4-BE49-F238E27FC236}">
                <a16:creationId xmlns:a16="http://schemas.microsoft.com/office/drawing/2014/main" id="{8978CAF5-2275-2FDC-F33B-1DFDE6657A5E}"/>
              </a:ext>
            </a:extLst>
          </p:cNvPr>
          <p:cNvPicPr>
            <a:picLocks noChangeAspect="1"/>
          </p:cNvPicPr>
          <p:nvPr/>
        </p:nvPicPr>
        <p:blipFill>
          <a:blip r:embed="rId3"/>
          <a:stretch>
            <a:fillRect/>
          </a:stretch>
        </p:blipFill>
        <p:spPr>
          <a:xfrm>
            <a:off x="546847" y="1493544"/>
            <a:ext cx="9565341" cy="1948970"/>
          </a:xfrm>
          <a:prstGeom prst="rect">
            <a:avLst/>
          </a:prstGeom>
          <a:ln>
            <a:noFill/>
          </a:ln>
          <a:effectLst>
            <a:outerShdw blurRad="292100" dist="139700" dir="2700000" algn="tl" rotWithShape="0">
              <a:srgbClr val="333333">
                <a:alpha val="65000"/>
              </a:srgbClr>
            </a:outerShdw>
          </a:effectLst>
        </p:spPr>
      </p:pic>
      <p:sp>
        <p:nvSpPr>
          <p:cNvPr id="12" name="Rectangle: Rounded Corners 8">
            <a:extLst>
              <a:ext uri="{FF2B5EF4-FFF2-40B4-BE49-F238E27FC236}">
                <a16:creationId xmlns:a16="http://schemas.microsoft.com/office/drawing/2014/main" id="{E6798CDF-A7D2-07A4-C812-4B76E7377D2C}"/>
              </a:ext>
            </a:extLst>
          </p:cNvPr>
          <p:cNvSpPr/>
          <p:nvPr/>
        </p:nvSpPr>
        <p:spPr>
          <a:xfrm>
            <a:off x="2766534" y="2409992"/>
            <a:ext cx="1067235" cy="715512"/>
          </a:xfrm>
          <a:custGeom>
            <a:avLst/>
            <a:gdLst>
              <a:gd name="connsiteX0" fmla="*/ 0 w 1067235"/>
              <a:gd name="connsiteY0" fmla="*/ 119254 h 715512"/>
              <a:gd name="connsiteX1" fmla="*/ 26176 w 1067235"/>
              <a:gd name="connsiteY1" fmla="*/ 0 h 715512"/>
              <a:gd name="connsiteX2" fmla="*/ 150861 w 1067235"/>
              <a:gd name="connsiteY2" fmla="*/ 0 h 715512"/>
              <a:gd name="connsiteX3" fmla="*/ 285696 w 1067235"/>
              <a:gd name="connsiteY3" fmla="*/ 0 h 715512"/>
              <a:gd name="connsiteX4" fmla="*/ 420530 w 1067235"/>
              <a:gd name="connsiteY4" fmla="*/ 0 h 715512"/>
              <a:gd name="connsiteX5" fmla="*/ 535067 w 1067235"/>
              <a:gd name="connsiteY5" fmla="*/ 0 h 715512"/>
              <a:gd name="connsiteX6" fmla="*/ 649604 w 1067235"/>
              <a:gd name="connsiteY6" fmla="*/ 0 h 715512"/>
              <a:gd name="connsiteX7" fmla="*/ 774289 w 1067235"/>
              <a:gd name="connsiteY7" fmla="*/ 0 h 715512"/>
              <a:gd name="connsiteX8" fmla="*/ 898975 w 1067235"/>
              <a:gd name="connsiteY8" fmla="*/ 0 h 715512"/>
              <a:gd name="connsiteX9" fmla="*/ 1041058 w 1067235"/>
              <a:gd name="connsiteY9" fmla="*/ 0 h 715512"/>
              <a:gd name="connsiteX10" fmla="*/ 1067235 w 1067235"/>
              <a:gd name="connsiteY10" fmla="*/ 119254 h 715512"/>
              <a:gd name="connsiteX11" fmla="*/ 1067235 w 1067235"/>
              <a:gd name="connsiteY11" fmla="*/ 596257 h 715512"/>
              <a:gd name="connsiteX12" fmla="*/ 1041058 w 1067235"/>
              <a:gd name="connsiteY12" fmla="*/ 715511 h 715512"/>
              <a:gd name="connsiteX13" fmla="*/ 875778 w 1067235"/>
              <a:gd name="connsiteY13" fmla="*/ 715511 h 715512"/>
              <a:gd name="connsiteX14" fmla="*/ 761241 w 1067235"/>
              <a:gd name="connsiteY14" fmla="*/ 715511 h 715512"/>
              <a:gd name="connsiteX15" fmla="*/ 626406 w 1067235"/>
              <a:gd name="connsiteY15" fmla="*/ 715511 h 715512"/>
              <a:gd name="connsiteX16" fmla="*/ 501721 w 1067235"/>
              <a:gd name="connsiteY16" fmla="*/ 715511 h 715512"/>
              <a:gd name="connsiteX17" fmla="*/ 387184 w 1067235"/>
              <a:gd name="connsiteY17" fmla="*/ 715511 h 715512"/>
              <a:gd name="connsiteX18" fmla="*/ 272647 w 1067235"/>
              <a:gd name="connsiteY18" fmla="*/ 715511 h 715512"/>
              <a:gd name="connsiteX19" fmla="*/ 26176 w 1067235"/>
              <a:gd name="connsiteY19" fmla="*/ 715511 h 715512"/>
              <a:gd name="connsiteX20" fmla="*/ 0 w 1067235"/>
              <a:gd name="connsiteY20" fmla="*/ 596257 h 715512"/>
              <a:gd name="connsiteX21" fmla="*/ 0 w 1067235"/>
              <a:gd name="connsiteY21" fmla="*/ 119254 h 71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67235" h="715512" extrusionOk="0">
                <a:moveTo>
                  <a:pt x="0" y="119254"/>
                </a:moveTo>
                <a:cubicBezTo>
                  <a:pt x="-1059" y="34802"/>
                  <a:pt x="10581" y="-10079"/>
                  <a:pt x="26176" y="0"/>
                </a:cubicBezTo>
                <a:cubicBezTo>
                  <a:pt x="70471" y="21307"/>
                  <a:pt x="97535" y="-7189"/>
                  <a:pt x="150861" y="0"/>
                </a:cubicBezTo>
                <a:cubicBezTo>
                  <a:pt x="209550" y="7110"/>
                  <a:pt x="243779" y="-6965"/>
                  <a:pt x="285696" y="0"/>
                </a:cubicBezTo>
                <a:cubicBezTo>
                  <a:pt x="334939" y="18468"/>
                  <a:pt x="390479" y="27562"/>
                  <a:pt x="420530" y="0"/>
                </a:cubicBezTo>
                <a:cubicBezTo>
                  <a:pt x="455588" y="-22005"/>
                  <a:pt x="509902" y="25103"/>
                  <a:pt x="535067" y="0"/>
                </a:cubicBezTo>
                <a:cubicBezTo>
                  <a:pt x="560076" y="-25589"/>
                  <a:pt x="626270" y="-29492"/>
                  <a:pt x="649604" y="0"/>
                </a:cubicBezTo>
                <a:cubicBezTo>
                  <a:pt x="679294" y="14134"/>
                  <a:pt x="724500" y="11930"/>
                  <a:pt x="774289" y="0"/>
                </a:cubicBezTo>
                <a:cubicBezTo>
                  <a:pt x="826407" y="-14533"/>
                  <a:pt x="847006" y="-4611"/>
                  <a:pt x="898975" y="0"/>
                </a:cubicBezTo>
                <a:cubicBezTo>
                  <a:pt x="959672" y="9925"/>
                  <a:pt x="1001499" y="25505"/>
                  <a:pt x="1041058" y="0"/>
                </a:cubicBezTo>
                <a:cubicBezTo>
                  <a:pt x="1057267" y="16703"/>
                  <a:pt x="1072919" y="64401"/>
                  <a:pt x="1067235" y="119254"/>
                </a:cubicBezTo>
                <a:cubicBezTo>
                  <a:pt x="1057060" y="238950"/>
                  <a:pt x="1092089" y="457242"/>
                  <a:pt x="1067235" y="596257"/>
                </a:cubicBezTo>
                <a:cubicBezTo>
                  <a:pt x="1067215" y="661304"/>
                  <a:pt x="1054224" y="713009"/>
                  <a:pt x="1041058" y="715511"/>
                </a:cubicBezTo>
                <a:cubicBezTo>
                  <a:pt x="964961" y="690724"/>
                  <a:pt x="937947" y="715814"/>
                  <a:pt x="875778" y="715511"/>
                </a:cubicBezTo>
                <a:cubicBezTo>
                  <a:pt x="830778" y="718309"/>
                  <a:pt x="784178" y="712460"/>
                  <a:pt x="761241" y="715511"/>
                </a:cubicBezTo>
                <a:cubicBezTo>
                  <a:pt x="736342" y="716076"/>
                  <a:pt x="687430" y="703238"/>
                  <a:pt x="626406" y="715511"/>
                </a:cubicBezTo>
                <a:cubicBezTo>
                  <a:pt x="574528" y="721947"/>
                  <a:pt x="537021" y="709579"/>
                  <a:pt x="501721" y="715511"/>
                </a:cubicBezTo>
                <a:cubicBezTo>
                  <a:pt x="459275" y="715921"/>
                  <a:pt x="426078" y="742864"/>
                  <a:pt x="387184" y="715511"/>
                </a:cubicBezTo>
                <a:cubicBezTo>
                  <a:pt x="342827" y="700108"/>
                  <a:pt x="305240" y="732372"/>
                  <a:pt x="272647" y="715511"/>
                </a:cubicBezTo>
                <a:cubicBezTo>
                  <a:pt x="233373" y="706641"/>
                  <a:pt x="94665" y="738777"/>
                  <a:pt x="26176" y="715511"/>
                </a:cubicBezTo>
                <a:cubicBezTo>
                  <a:pt x="7441" y="714322"/>
                  <a:pt x="2611" y="664010"/>
                  <a:pt x="0" y="596257"/>
                </a:cubicBezTo>
                <a:cubicBezTo>
                  <a:pt x="14524" y="503407"/>
                  <a:pt x="19132" y="264959"/>
                  <a:pt x="0" y="119254"/>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4" name="Rectangle: Rounded Corners 8">
            <a:extLst>
              <a:ext uri="{FF2B5EF4-FFF2-40B4-BE49-F238E27FC236}">
                <a16:creationId xmlns:a16="http://schemas.microsoft.com/office/drawing/2014/main" id="{64BDCCAA-C9D5-98B0-1291-C3210517EC19}"/>
              </a:ext>
            </a:extLst>
          </p:cNvPr>
          <p:cNvSpPr/>
          <p:nvPr/>
        </p:nvSpPr>
        <p:spPr>
          <a:xfrm>
            <a:off x="5640187" y="2043578"/>
            <a:ext cx="553533" cy="303661"/>
          </a:xfrm>
          <a:custGeom>
            <a:avLst/>
            <a:gdLst>
              <a:gd name="connsiteX0" fmla="*/ 0 w 553533"/>
              <a:gd name="connsiteY0" fmla="*/ 50611 h 303661"/>
              <a:gd name="connsiteX1" fmla="*/ 13576 w 553533"/>
              <a:gd name="connsiteY1" fmla="*/ 0 h 303661"/>
              <a:gd name="connsiteX2" fmla="*/ 78246 w 553533"/>
              <a:gd name="connsiteY2" fmla="*/ 0 h 303661"/>
              <a:gd name="connsiteX3" fmla="*/ 148179 w 553533"/>
              <a:gd name="connsiteY3" fmla="*/ 0 h 303661"/>
              <a:gd name="connsiteX4" fmla="*/ 218112 w 553533"/>
              <a:gd name="connsiteY4" fmla="*/ 0 h 303661"/>
              <a:gd name="connsiteX5" fmla="*/ 277518 w 553533"/>
              <a:gd name="connsiteY5" fmla="*/ 0 h 303661"/>
              <a:gd name="connsiteX6" fmla="*/ 336924 w 553533"/>
              <a:gd name="connsiteY6" fmla="*/ 0 h 303661"/>
              <a:gd name="connsiteX7" fmla="*/ 401593 w 553533"/>
              <a:gd name="connsiteY7" fmla="*/ 0 h 303661"/>
              <a:gd name="connsiteX8" fmla="*/ 466263 w 553533"/>
              <a:gd name="connsiteY8" fmla="*/ 0 h 303661"/>
              <a:gd name="connsiteX9" fmla="*/ 539956 w 553533"/>
              <a:gd name="connsiteY9" fmla="*/ 0 h 303661"/>
              <a:gd name="connsiteX10" fmla="*/ 553533 w 553533"/>
              <a:gd name="connsiteY10" fmla="*/ 50611 h 303661"/>
              <a:gd name="connsiteX11" fmla="*/ 553533 w 553533"/>
              <a:gd name="connsiteY11" fmla="*/ 253049 h 303661"/>
              <a:gd name="connsiteX12" fmla="*/ 539956 w 553533"/>
              <a:gd name="connsiteY12" fmla="*/ 303661 h 303661"/>
              <a:gd name="connsiteX13" fmla="*/ 454231 w 553533"/>
              <a:gd name="connsiteY13" fmla="*/ 303661 h 303661"/>
              <a:gd name="connsiteX14" fmla="*/ 394826 w 553533"/>
              <a:gd name="connsiteY14" fmla="*/ 303661 h 303661"/>
              <a:gd name="connsiteX15" fmla="*/ 324892 w 553533"/>
              <a:gd name="connsiteY15" fmla="*/ 303661 h 303661"/>
              <a:gd name="connsiteX16" fmla="*/ 260223 w 553533"/>
              <a:gd name="connsiteY16" fmla="*/ 303661 h 303661"/>
              <a:gd name="connsiteX17" fmla="*/ 200817 w 553533"/>
              <a:gd name="connsiteY17" fmla="*/ 303661 h 303661"/>
              <a:gd name="connsiteX18" fmla="*/ 141411 w 553533"/>
              <a:gd name="connsiteY18" fmla="*/ 303661 h 303661"/>
              <a:gd name="connsiteX19" fmla="*/ 13576 w 553533"/>
              <a:gd name="connsiteY19" fmla="*/ 303661 h 303661"/>
              <a:gd name="connsiteX20" fmla="*/ 0 w 553533"/>
              <a:gd name="connsiteY20" fmla="*/ 253049 h 303661"/>
              <a:gd name="connsiteX21" fmla="*/ 0 w 553533"/>
              <a:gd name="connsiteY21" fmla="*/ 50611 h 30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53533" h="303661" extrusionOk="0">
                <a:moveTo>
                  <a:pt x="0" y="50611"/>
                </a:moveTo>
                <a:cubicBezTo>
                  <a:pt x="-439" y="15161"/>
                  <a:pt x="5633" y="-3976"/>
                  <a:pt x="13576" y="0"/>
                </a:cubicBezTo>
                <a:cubicBezTo>
                  <a:pt x="36283" y="10006"/>
                  <a:pt x="50480" y="-3422"/>
                  <a:pt x="78246" y="0"/>
                </a:cubicBezTo>
                <a:cubicBezTo>
                  <a:pt x="108813" y="4546"/>
                  <a:pt x="125690" y="-3371"/>
                  <a:pt x="148179" y="0"/>
                </a:cubicBezTo>
                <a:cubicBezTo>
                  <a:pt x="173061" y="7220"/>
                  <a:pt x="202548" y="11608"/>
                  <a:pt x="218112" y="0"/>
                </a:cubicBezTo>
                <a:cubicBezTo>
                  <a:pt x="236217" y="-9234"/>
                  <a:pt x="263383" y="9777"/>
                  <a:pt x="277518" y="0"/>
                </a:cubicBezTo>
                <a:cubicBezTo>
                  <a:pt x="289788" y="-12127"/>
                  <a:pt x="324004" y="-11420"/>
                  <a:pt x="336924" y="0"/>
                </a:cubicBezTo>
                <a:cubicBezTo>
                  <a:pt x="351256" y="7852"/>
                  <a:pt x="376555" y="5547"/>
                  <a:pt x="401593" y="0"/>
                </a:cubicBezTo>
                <a:cubicBezTo>
                  <a:pt x="428232" y="-5402"/>
                  <a:pt x="438792" y="-2320"/>
                  <a:pt x="466263" y="0"/>
                </a:cubicBezTo>
                <a:cubicBezTo>
                  <a:pt x="497595" y="4432"/>
                  <a:pt x="519853" y="10736"/>
                  <a:pt x="539956" y="0"/>
                </a:cubicBezTo>
                <a:cubicBezTo>
                  <a:pt x="548224" y="8902"/>
                  <a:pt x="557072" y="28970"/>
                  <a:pt x="553533" y="50611"/>
                </a:cubicBezTo>
                <a:cubicBezTo>
                  <a:pt x="554094" y="106468"/>
                  <a:pt x="560067" y="194064"/>
                  <a:pt x="553533" y="253049"/>
                </a:cubicBezTo>
                <a:cubicBezTo>
                  <a:pt x="553517" y="280550"/>
                  <a:pt x="546777" y="302815"/>
                  <a:pt x="539956" y="303661"/>
                </a:cubicBezTo>
                <a:cubicBezTo>
                  <a:pt x="500937" y="294741"/>
                  <a:pt x="486420" y="304069"/>
                  <a:pt x="454231" y="303661"/>
                </a:cubicBezTo>
                <a:cubicBezTo>
                  <a:pt x="431428" y="301979"/>
                  <a:pt x="414607" y="302374"/>
                  <a:pt x="394826" y="303661"/>
                </a:cubicBezTo>
                <a:cubicBezTo>
                  <a:pt x="380745" y="305959"/>
                  <a:pt x="354067" y="301637"/>
                  <a:pt x="324892" y="303661"/>
                </a:cubicBezTo>
                <a:cubicBezTo>
                  <a:pt x="296477" y="305436"/>
                  <a:pt x="278056" y="300918"/>
                  <a:pt x="260223" y="303661"/>
                </a:cubicBezTo>
                <a:cubicBezTo>
                  <a:pt x="239408" y="305242"/>
                  <a:pt x="222004" y="313947"/>
                  <a:pt x="200817" y="303661"/>
                </a:cubicBezTo>
                <a:cubicBezTo>
                  <a:pt x="177385" y="298786"/>
                  <a:pt x="157657" y="312168"/>
                  <a:pt x="141411" y="303661"/>
                </a:cubicBezTo>
                <a:cubicBezTo>
                  <a:pt x="122253" y="299277"/>
                  <a:pt x="50392" y="313572"/>
                  <a:pt x="13576" y="303661"/>
                </a:cubicBezTo>
                <a:cubicBezTo>
                  <a:pt x="5511" y="301921"/>
                  <a:pt x="2925" y="281675"/>
                  <a:pt x="0" y="253049"/>
                </a:cubicBezTo>
                <a:cubicBezTo>
                  <a:pt x="8070" y="214861"/>
                  <a:pt x="6598" y="111473"/>
                  <a:pt x="0" y="50611"/>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pic>
        <p:nvPicPr>
          <p:cNvPr id="16" name="Picture 15">
            <a:extLst>
              <a:ext uri="{FF2B5EF4-FFF2-40B4-BE49-F238E27FC236}">
                <a16:creationId xmlns:a16="http://schemas.microsoft.com/office/drawing/2014/main" id="{1DB858DF-ACB6-1C54-3AB4-54310F7939F1}"/>
              </a:ext>
            </a:extLst>
          </p:cNvPr>
          <p:cNvPicPr>
            <a:picLocks noChangeAspect="1"/>
          </p:cNvPicPr>
          <p:nvPr/>
        </p:nvPicPr>
        <p:blipFill>
          <a:blip r:embed="rId4"/>
          <a:stretch>
            <a:fillRect/>
          </a:stretch>
        </p:blipFill>
        <p:spPr>
          <a:xfrm>
            <a:off x="1673981" y="3604677"/>
            <a:ext cx="7702089" cy="2611139"/>
          </a:xfrm>
          <a:prstGeom prst="rect">
            <a:avLst/>
          </a:prstGeom>
          <a:ln>
            <a:noFill/>
          </a:ln>
          <a:effectLst>
            <a:outerShdw blurRad="292100" dist="139700" dir="2700000" algn="tl" rotWithShape="0">
              <a:srgbClr val="333333">
                <a:alpha val="65000"/>
              </a:srgbClr>
            </a:outerShdw>
          </a:effectLst>
        </p:spPr>
      </p:pic>
      <p:sp>
        <p:nvSpPr>
          <p:cNvPr id="17" name="Rectangle: Rounded Corners 8">
            <a:extLst>
              <a:ext uri="{FF2B5EF4-FFF2-40B4-BE49-F238E27FC236}">
                <a16:creationId xmlns:a16="http://schemas.microsoft.com/office/drawing/2014/main" id="{67189D39-ED08-D75A-4E33-7221999DD70D}"/>
              </a:ext>
            </a:extLst>
          </p:cNvPr>
          <p:cNvSpPr/>
          <p:nvPr/>
        </p:nvSpPr>
        <p:spPr>
          <a:xfrm>
            <a:off x="2262397" y="4724400"/>
            <a:ext cx="3609485" cy="872593"/>
          </a:xfrm>
          <a:custGeom>
            <a:avLst/>
            <a:gdLst>
              <a:gd name="connsiteX0" fmla="*/ 0 w 3609485"/>
              <a:gd name="connsiteY0" fmla="*/ 145434 h 872593"/>
              <a:gd name="connsiteX1" fmla="*/ 88530 w 3609485"/>
              <a:gd name="connsiteY1" fmla="*/ 0 h 872593"/>
              <a:gd name="connsiteX2" fmla="*/ 510227 w 3609485"/>
              <a:gd name="connsiteY2" fmla="*/ 0 h 872593"/>
              <a:gd name="connsiteX3" fmla="*/ 966250 w 3609485"/>
              <a:gd name="connsiteY3" fmla="*/ 0 h 872593"/>
              <a:gd name="connsiteX4" fmla="*/ 1422272 w 3609485"/>
              <a:gd name="connsiteY4" fmla="*/ 0 h 872593"/>
              <a:gd name="connsiteX5" fmla="*/ 1809645 w 3609485"/>
              <a:gd name="connsiteY5" fmla="*/ 0 h 872593"/>
              <a:gd name="connsiteX6" fmla="*/ 2197019 w 3609485"/>
              <a:gd name="connsiteY6" fmla="*/ 0 h 872593"/>
              <a:gd name="connsiteX7" fmla="*/ 2618717 w 3609485"/>
              <a:gd name="connsiteY7" fmla="*/ 0 h 872593"/>
              <a:gd name="connsiteX8" fmla="*/ 3040415 w 3609485"/>
              <a:gd name="connsiteY8" fmla="*/ 0 h 872593"/>
              <a:gd name="connsiteX9" fmla="*/ 3520954 w 3609485"/>
              <a:gd name="connsiteY9" fmla="*/ 0 h 872593"/>
              <a:gd name="connsiteX10" fmla="*/ 3609485 w 3609485"/>
              <a:gd name="connsiteY10" fmla="*/ 145434 h 872593"/>
              <a:gd name="connsiteX11" fmla="*/ 3609485 w 3609485"/>
              <a:gd name="connsiteY11" fmla="*/ 727158 h 872593"/>
              <a:gd name="connsiteX12" fmla="*/ 3520954 w 3609485"/>
              <a:gd name="connsiteY12" fmla="*/ 872593 h 872593"/>
              <a:gd name="connsiteX13" fmla="*/ 2961960 w 3609485"/>
              <a:gd name="connsiteY13" fmla="*/ 872593 h 872593"/>
              <a:gd name="connsiteX14" fmla="*/ 2574586 w 3609485"/>
              <a:gd name="connsiteY14" fmla="*/ 872593 h 872593"/>
              <a:gd name="connsiteX15" fmla="*/ 2118564 w 3609485"/>
              <a:gd name="connsiteY15" fmla="*/ 872593 h 872593"/>
              <a:gd name="connsiteX16" fmla="*/ 1696866 w 3609485"/>
              <a:gd name="connsiteY16" fmla="*/ 872593 h 872593"/>
              <a:gd name="connsiteX17" fmla="*/ 1309492 w 3609485"/>
              <a:gd name="connsiteY17" fmla="*/ 872593 h 872593"/>
              <a:gd name="connsiteX18" fmla="*/ 922119 w 3609485"/>
              <a:gd name="connsiteY18" fmla="*/ 872593 h 872593"/>
              <a:gd name="connsiteX19" fmla="*/ 88530 w 3609485"/>
              <a:gd name="connsiteY19" fmla="*/ 872593 h 872593"/>
              <a:gd name="connsiteX20" fmla="*/ 0 w 3609485"/>
              <a:gd name="connsiteY20" fmla="*/ 727158 h 872593"/>
              <a:gd name="connsiteX21" fmla="*/ 0 w 3609485"/>
              <a:gd name="connsiteY21" fmla="*/ 145434 h 872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09485" h="872593" extrusionOk="0">
                <a:moveTo>
                  <a:pt x="0" y="145434"/>
                </a:moveTo>
                <a:cubicBezTo>
                  <a:pt x="-3553" y="36845"/>
                  <a:pt x="36916" y="-14322"/>
                  <a:pt x="88530" y="0"/>
                </a:cubicBezTo>
                <a:cubicBezTo>
                  <a:pt x="234508" y="41293"/>
                  <a:pt x="316354" y="-5187"/>
                  <a:pt x="510227" y="0"/>
                </a:cubicBezTo>
                <a:cubicBezTo>
                  <a:pt x="709008" y="22111"/>
                  <a:pt x="828155" y="2499"/>
                  <a:pt x="966250" y="0"/>
                </a:cubicBezTo>
                <a:cubicBezTo>
                  <a:pt x="1127522" y="28961"/>
                  <a:pt x="1321126" y="32125"/>
                  <a:pt x="1422272" y="0"/>
                </a:cubicBezTo>
                <a:cubicBezTo>
                  <a:pt x="1530416" y="-26625"/>
                  <a:pt x="1715660" y="28737"/>
                  <a:pt x="1809645" y="0"/>
                </a:cubicBezTo>
                <a:cubicBezTo>
                  <a:pt x="1897089" y="-36998"/>
                  <a:pt x="2120042" y="-48059"/>
                  <a:pt x="2197019" y="0"/>
                </a:cubicBezTo>
                <a:cubicBezTo>
                  <a:pt x="2293136" y="4418"/>
                  <a:pt x="2456034" y="18981"/>
                  <a:pt x="2618717" y="0"/>
                </a:cubicBezTo>
                <a:cubicBezTo>
                  <a:pt x="2791923" y="-16344"/>
                  <a:pt x="2864988" y="-338"/>
                  <a:pt x="3040415" y="0"/>
                </a:cubicBezTo>
                <a:cubicBezTo>
                  <a:pt x="3241236" y="16662"/>
                  <a:pt x="3410545" y="32566"/>
                  <a:pt x="3520954" y="0"/>
                </a:cubicBezTo>
                <a:cubicBezTo>
                  <a:pt x="3576699" y="22499"/>
                  <a:pt x="3622002" y="78987"/>
                  <a:pt x="3609485" y="145434"/>
                </a:cubicBezTo>
                <a:cubicBezTo>
                  <a:pt x="3596973" y="281763"/>
                  <a:pt x="3603181" y="557714"/>
                  <a:pt x="3609485" y="727158"/>
                </a:cubicBezTo>
                <a:cubicBezTo>
                  <a:pt x="3606914" y="806716"/>
                  <a:pt x="3564113" y="868223"/>
                  <a:pt x="3520954" y="872593"/>
                </a:cubicBezTo>
                <a:cubicBezTo>
                  <a:pt x="3266865" y="844358"/>
                  <a:pt x="3182800" y="873740"/>
                  <a:pt x="2961960" y="872593"/>
                </a:cubicBezTo>
                <a:cubicBezTo>
                  <a:pt x="2780422" y="872016"/>
                  <a:pt x="2652253" y="888431"/>
                  <a:pt x="2574586" y="872593"/>
                </a:cubicBezTo>
                <a:cubicBezTo>
                  <a:pt x="2480813" y="894021"/>
                  <a:pt x="2325890" y="836914"/>
                  <a:pt x="2118564" y="872593"/>
                </a:cubicBezTo>
                <a:cubicBezTo>
                  <a:pt x="1939056" y="883664"/>
                  <a:pt x="1814082" y="862453"/>
                  <a:pt x="1696866" y="872593"/>
                </a:cubicBezTo>
                <a:cubicBezTo>
                  <a:pt x="1549999" y="858449"/>
                  <a:pt x="1443656" y="914587"/>
                  <a:pt x="1309492" y="872593"/>
                </a:cubicBezTo>
                <a:cubicBezTo>
                  <a:pt x="1163738" y="854745"/>
                  <a:pt x="1029959" y="886588"/>
                  <a:pt x="922119" y="872593"/>
                </a:cubicBezTo>
                <a:cubicBezTo>
                  <a:pt x="814989" y="851006"/>
                  <a:pt x="347290" y="902130"/>
                  <a:pt x="88530" y="872593"/>
                </a:cubicBezTo>
                <a:cubicBezTo>
                  <a:pt x="32088" y="873004"/>
                  <a:pt x="7000" y="809601"/>
                  <a:pt x="0" y="727158"/>
                </a:cubicBezTo>
                <a:cubicBezTo>
                  <a:pt x="21781" y="618898"/>
                  <a:pt x="9709" y="315798"/>
                  <a:pt x="0" y="145434"/>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8" name="Rectangle: Rounded Corners 17">
            <a:extLst>
              <a:ext uri="{FF2B5EF4-FFF2-40B4-BE49-F238E27FC236}">
                <a16:creationId xmlns:a16="http://schemas.microsoft.com/office/drawing/2014/main" id="{5A827FDA-CC4F-D085-0383-D3861AA83D84}"/>
              </a:ext>
            </a:extLst>
          </p:cNvPr>
          <p:cNvSpPr/>
          <p:nvPr/>
        </p:nvSpPr>
        <p:spPr>
          <a:xfrm>
            <a:off x="10159941" y="3951684"/>
            <a:ext cx="1928226" cy="1645309"/>
          </a:xfrm>
          <a:prstGeom prst="roundRect">
            <a:avLst/>
          </a:prstGeom>
          <a:solidFill>
            <a:srgbClr val="CBE2F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b="1" dirty="0">
                <a:solidFill>
                  <a:schemeClr val="tx1"/>
                </a:solidFill>
                <a:latin typeface="+mj-lt"/>
                <a:ea typeface="Lato"/>
                <a:cs typeface="Lato"/>
              </a:rPr>
              <a:t>TIP</a:t>
            </a:r>
          </a:p>
          <a:p>
            <a:pPr algn="ctr"/>
            <a:endParaRPr lang="en-US" sz="600" b="1" dirty="0">
              <a:solidFill>
                <a:srgbClr val="008CCC"/>
              </a:solidFill>
              <a:latin typeface="+mj-lt"/>
              <a:ea typeface="Lato"/>
              <a:cs typeface="Lato"/>
            </a:endParaRPr>
          </a:p>
          <a:p>
            <a:pPr algn="ctr"/>
            <a:r>
              <a:rPr lang="en-US" sz="1400" b="1" dirty="0">
                <a:solidFill>
                  <a:srgbClr val="008CCC"/>
                </a:solidFill>
                <a:latin typeface="+mj-lt"/>
                <a:ea typeface="Lato"/>
                <a:cs typeface="Lato"/>
              </a:rPr>
              <a:t>All the previous attachments and responses should be saved.</a:t>
            </a:r>
          </a:p>
        </p:txBody>
      </p:sp>
      <p:pic>
        <p:nvPicPr>
          <p:cNvPr id="2" name="Graphic 1" descr="A lightbulb">
            <a:extLst>
              <a:ext uri="{FF2B5EF4-FFF2-40B4-BE49-F238E27FC236}">
                <a16:creationId xmlns:a16="http://schemas.microsoft.com/office/drawing/2014/main" id="{C09A4361-6456-5F3E-49B0-BEFBA6C95B9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518019" y="4032070"/>
            <a:ext cx="456127" cy="459542"/>
          </a:xfrm>
          <a:prstGeom prst="rect">
            <a:avLst/>
          </a:prstGeom>
        </p:spPr>
      </p:pic>
    </p:spTree>
    <p:extLst>
      <p:ext uri="{BB962C8B-B14F-4D97-AF65-F5344CB8AC3E}">
        <p14:creationId xmlns:p14="http://schemas.microsoft.com/office/powerpoint/2010/main" val="3698583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4" grpId="0" animBg="1"/>
      <p:bldP spid="1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|Step 6: Submit the response</a:t>
            </a:r>
          </a:p>
        </p:txBody>
      </p:sp>
      <p:sp>
        <p:nvSpPr>
          <p:cNvPr id="12" name="Rectangle: Rounded Corners 8">
            <a:extLst>
              <a:ext uri="{FF2B5EF4-FFF2-40B4-BE49-F238E27FC236}">
                <a16:creationId xmlns:a16="http://schemas.microsoft.com/office/drawing/2014/main" id="{E6798CDF-A7D2-07A4-C812-4B76E7377D2C}"/>
              </a:ext>
            </a:extLst>
          </p:cNvPr>
          <p:cNvSpPr/>
          <p:nvPr/>
        </p:nvSpPr>
        <p:spPr>
          <a:xfrm>
            <a:off x="7996517" y="2280053"/>
            <a:ext cx="439271" cy="303661"/>
          </a:xfrm>
          <a:custGeom>
            <a:avLst/>
            <a:gdLst>
              <a:gd name="connsiteX0" fmla="*/ 0 w 439271"/>
              <a:gd name="connsiteY0" fmla="*/ 50611 h 303661"/>
              <a:gd name="connsiteX1" fmla="*/ 10774 w 439271"/>
              <a:gd name="connsiteY1" fmla="*/ 0 h 303661"/>
              <a:gd name="connsiteX2" fmla="*/ 62094 w 439271"/>
              <a:gd name="connsiteY2" fmla="*/ 0 h 303661"/>
              <a:gd name="connsiteX3" fmla="*/ 117591 w 439271"/>
              <a:gd name="connsiteY3" fmla="*/ 0 h 303661"/>
              <a:gd name="connsiteX4" fmla="*/ 173089 w 439271"/>
              <a:gd name="connsiteY4" fmla="*/ 0 h 303661"/>
              <a:gd name="connsiteX5" fmla="*/ 220232 w 439271"/>
              <a:gd name="connsiteY5" fmla="*/ 0 h 303661"/>
              <a:gd name="connsiteX6" fmla="*/ 267375 w 439271"/>
              <a:gd name="connsiteY6" fmla="*/ 0 h 303661"/>
              <a:gd name="connsiteX7" fmla="*/ 318695 w 439271"/>
              <a:gd name="connsiteY7" fmla="*/ 0 h 303661"/>
              <a:gd name="connsiteX8" fmla="*/ 370015 w 439271"/>
              <a:gd name="connsiteY8" fmla="*/ 0 h 303661"/>
              <a:gd name="connsiteX9" fmla="*/ 428496 w 439271"/>
              <a:gd name="connsiteY9" fmla="*/ 0 h 303661"/>
              <a:gd name="connsiteX10" fmla="*/ 439271 w 439271"/>
              <a:gd name="connsiteY10" fmla="*/ 50611 h 303661"/>
              <a:gd name="connsiteX11" fmla="*/ 439271 w 439271"/>
              <a:gd name="connsiteY11" fmla="*/ 253049 h 303661"/>
              <a:gd name="connsiteX12" fmla="*/ 428496 w 439271"/>
              <a:gd name="connsiteY12" fmla="*/ 303661 h 303661"/>
              <a:gd name="connsiteX13" fmla="*/ 360467 w 439271"/>
              <a:gd name="connsiteY13" fmla="*/ 303661 h 303661"/>
              <a:gd name="connsiteX14" fmla="*/ 313324 w 439271"/>
              <a:gd name="connsiteY14" fmla="*/ 303661 h 303661"/>
              <a:gd name="connsiteX15" fmla="*/ 257827 w 439271"/>
              <a:gd name="connsiteY15" fmla="*/ 303661 h 303661"/>
              <a:gd name="connsiteX16" fmla="*/ 206507 w 439271"/>
              <a:gd name="connsiteY16" fmla="*/ 303661 h 303661"/>
              <a:gd name="connsiteX17" fmla="*/ 159364 w 439271"/>
              <a:gd name="connsiteY17" fmla="*/ 303661 h 303661"/>
              <a:gd name="connsiteX18" fmla="*/ 112221 w 439271"/>
              <a:gd name="connsiteY18" fmla="*/ 303661 h 303661"/>
              <a:gd name="connsiteX19" fmla="*/ 10774 w 439271"/>
              <a:gd name="connsiteY19" fmla="*/ 303661 h 303661"/>
              <a:gd name="connsiteX20" fmla="*/ 0 w 439271"/>
              <a:gd name="connsiteY20" fmla="*/ 253049 h 303661"/>
              <a:gd name="connsiteX21" fmla="*/ 0 w 439271"/>
              <a:gd name="connsiteY21" fmla="*/ 50611 h 30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9271" h="303661" extrusionOk="0">
                <a:moveTo>
                  <a:pt x="0" y="50611"/>
                </a:moveTo>
                <a:cubicBezTo>
                  <a:pt x="-318" y="15491"/>
                  <a:pt x="4351" y="-4257"/>
                  <a:pt x="10774" y="0"/>
                </a:cubicBezTo>
                <a:cubicBezTo>
                  <a:pt x="28242" y="11281"/>
                  <a:pt x="39988" y="-2813"/>
                  <a:pt x="62094" y="0"/>
                </a:cubicBezTo>
                <a:cubicBezTo>
                  <a:pt x="86403" y="4207"/>
                  <a:pt x="101309" y="-2045"/>
                  <a:pt x="117591" y="0"/>
                </a:cubicBezTo>
                <a:cubicBezTo>
                  <a:pt x="136967" y="5863"/>
                  <a:pt x="160747" y="11050"/>
                  <a:pt x="173089" y="0"/>
                </a:cubicBezTo>
                <a:cubicBezTo>
                  <a:pt x="185910" y="-9769"/>
                  <a:pt x="208901" y="9493"/>
                  <a:pt x="220232" y="0"/>
                </a:cubicBezTo>
                <a:cubicBezTo>
                  <a:pt x="231579" y="-9508"/>
                  <a:pt x="257597" y="-12153"/>
                  <a:pt x="267375" y="0"/>
                </a:cubicBezTo>
                <a:cubicBezTo>
                  <a:pt x="279649" y="5997"/>
                  <a:pt x="302221" y="7230"/>
                  <a:pt x="318695" y="0"/>
                </a:cubicBezTo>
                <a:cubicBezTo>
                  <a:pt x="340090" y="-5974"/>
                  <a:pt x="348583" y="-2032"/>
                  <a:pt x="370015" y="0"/>
                </a:cubicBezTo>
                <a:cubicBezTo>
                  <a:pt x="394643" y="4011"/>
                  <a:pt x="414203" y="11348"/>
                  <a:pt x="428496" y="0"/>
                </a:cubicBezTo>
                <a:cubicBezTo>
                  <a:pt x="434956" y="9058"/>
                  <a:pt x="441420" y="26909"/>
                  <a:pt x="439271" y="50611"/>
                </a:cubicBezTo>
                <a:cubicBezTo>
                  <a:pt x="436097" y="102750"/>
                  <a:pt x="449267" y="194054"/>
                  <a:pt x="439271" y="253049"/>
                </a:cubicBezTo>
                <a:cubicBezTo>
                  <a:pt x="439722" y="280164"/>
                  <a:pt x="433902" y="302496"/>
                  <a:pt x="428496" y="303661"/>
                </a:cubicBezTo>
                <a:cubicBezTo>
                  <a:pt x="397574" y="295188"/>
                  <a:pt x="386371" y="303605"/>
                  <a:pt x="360467" y="303661"/>
                </a:cubicBezTo>
                <a:cubicBezTo>
                  <a:pt x="347552" y="304272"/>
                  <a:pt x="324221" y="301734"/>
                  <a:pt x="313324" y="303661"/>
                </a:cubicBezTo>
                <a:cubicBezTo>
                  <a:pt x="303394" y="303375"/>
                  <a:pt x="281117" y="301532"/>
                  <a:pt x="257827" y="303661"/>
                </a:cubicBezTo>
                <a:cubicBezTo>
                  <a:pt x="236219" y="306143"/>
                  <a:pt x="222208" y="301457"/>
                  <a:pt x="206507" y="303661"/>
                </a:cubicBezTo>
                <a:cubicBezTo>
                  <a:pt x="189936" y="305261"/>
                  <a:pt x="176538" y="312989"/>
                  <a:pt x="159364" y="303661"/>
                </a:cubicBezTo>
                <a:cubicBezTo>
                  <a:pt x="141509" y="295981"/>
                  <a:pt x="125762" y="310523"/>
                  <a:pt x="112221" y="303661"/>
                </a:cubicBezTo>
                <a:cubicBezTo>
                  <a:pt x="98800" y="295261"/>
                  <a:pt x="45089" y="312771"/>
                  <a:pt x="10774" y="303661"/>
                </a:cubicBezTo>
                <a:cubicBezTo>
                  <a:pt x="3344" y="302830"/>
                  <a:pt x="5003" y="281520"/>
                  <a:pt x="0" y="253049"/>
                </a:cubicBezTo>
                <a:cubicBezTo>
                  <a:pt x="3931" y="212337"/>
                  <a:pt x="5763" y="110771"/>
                  <a:pt x="0" y="50611"/>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pic>
        <p:nvPicPr>
          <p:cNvPr id="5" name="Picture 4">
            <a:extLst>
              <a:ext uri="{FF2B5EF4-FFF2-40B4-BE49-F238E27FC236}">
                <a16:creationId xmlns:a16="http://schemas.microsoft.com/office/drawing/2014/main" id="{BAB72756-D010-8B85-F0F3-68DB0C419C65}"/>
              </a:ext>
            </a:extLst>
          </p:cNvPr>
          <p:cNvPicPr>
            <a:picLocks noChangeAspect="1"/>
          </p:cNvPicPr>
          <p:nvPr/>
        </p:nvPicPr>
        <p:blipFill>
          <a:blip r:embed="rId3"/>
          <a:stretch>
            <a:fillRect/>
          </a:stretch>
        </p:blipFill>
        <p:spPr>
          <a:xfrm>
            <a:off x="32561" y="2207834"/>
            <a:ext cx="12159439" cy="1008438"/>
          </a:xfrm>
          <a:prstGeom prst="rect">
            <a:avLst/>
          </a:prstGeom>
          <a:ln>
            <a:noFill/>
          </a:ln>
          <a:effectLst>
            <a:outerShdw blurRad="292100" dist="139700" dir="2700000" algn="tl" rotWithShape="0">
              <a:srgbClr val="333333">
                <a:alpha val="65000"/>
              </a:srgbClr>
            </a:outerShdw>
          </a:effectLst>
        </p:spPr>
      </p:pic>
      <p:sp>
        <p:nvSpPr>
          <p:cNvPr id="13" name="Rectangle: Rounded Corners 8">
            <a:extLst>
              <a:ext uri="{FF2B5EF4-FFF2-40B4-BE49-F238E27FC236}">
                <a16:creationId xmlns:a16="http://schemas.microsoft.com/office/drawing/2014/main" id="{CC0ABD81-4950-E733-1A03-F98C1DE416FC}"/>
              </a:ext>
            </a:extLst>
          </p:cNvPr>
          <p:cNvSpPr/>
          <p:nvPr/>
        </p:nvSpPr>
        <p:spPr>
          <a:xfrm>
            <a:off x="4240304" y="2227642"/>
            <a:ext cx="3585883" cy="611396"/>
          </a:xfrm>
          <a:custGeom>
            <a:avLst/>
            <a:gdLst>
              <a:gd name="connsiteX0" fmla="*/ 0 w 3585883"/>
              <a:gd name="connsiteY0" fmla="*/ 101901 h 611396"/>
              <a:gd name="connsiteX1" fmla="*/ 87951 w 3585883"/>
              <a:gd name="connsiteY1" fmla="*/ 0 h 611396"/>
              <a:gd name="connsiteX2" fmla="*/ 506891 w 3585883"/>
              <a:gd name="connsiteY2" fmla="*/ 0 h 611396"/>
              <a:gd name="connsiteX3" fmla="*/ 959931 w 3585883"/>
              <a:gd name="connsiteY3" fmla="*/ 0 h 611396"/>
              <a:gd name="connsiteX4" fmla="*/ 1412972 w 3585883"/>
              <a:gd name="connsiteY4" fmla="*/ 0 h 611396"/>
              <a:gd name="connsiteX5" fmla="*/ 1797812 w 3585883"/>
              <a:gd name="connsiteY5" fmla="*/ 0 h 611396"/>
              <a:gd name="connsiteX6" fmla="*/ 2182653 w 3585883"/>
              <a:gd name="connsiteY6" fmla="*/ 0 h 611396"/>
              <a:gd name="connsiteX7" fmla="*/ 2601593 w 3585883"/>
              <a:gd name="connsiteY7" fmla="*/ 0 h 611396"/>
              <a:gd name="connsiteX8" fmla="*/ 3020534 w 3585883"/>
              <a:gd name="connsiteY8" fmla="*/ 0 h 611396"/>
              <a:gd name="connsiteX9" fmla="*/ 3497931 w 3585883"/>
              <a:gd name="connsiteY9" fmla="*/ 0 h 611396"/>
              <a:gd name="connsiteX10" fmla="*/ 3585883 w 3585883"/>
              <a:gd name="connsiteY10" fmla="*/ 101901 h 611396"/>
              <a:gd name="connsiteX11" fmla="*/ 3585883 w 3585883"/>
              <a:gd name="connsiteY11" fmla="*/ 509494 h 611396"/>
              <a:gd name="connsiteX12" fmla="*/ 3497931 w 3585883"/>
              <a:gd name="connsiteY12" fmla="*/ 611396 h 611396"/>
              <a:gd name="connsiteX13" fmla="*/ 2942592 w 3585883"/>
              <a:gd name="connsiteY13" fmla="*/ 611396 h 611396"/>
              <a:gd name="connsiteX14" fmla="*/ 2557751 w 3585883"/>
              <a:gd name="connsiteY14" fmla="*/ 611396 h 611396"/>
              <a:gd name="connsiteX15" fmla="*/ 2104710 w 3585883"/>
              <a:gd name="connsiteY15" fmla="*/ 611396 h 611396"/>
              <a:gd name="connsiteX16" fmla="*/ 1685770 w 3585883"/>
              <a:gd name="connsiteY16" fmla="*/ 611396 h 611396"/>
              <a:gd name="connsiteX17" fmla="*/ 1300929 w 3585883"/>
              <a:gd name="connsiteY17" fmla="*/ 611396 h 611396"/>
              <a:gd name="connsiteX18" fmla="*/ 916089 w 3585883"/>
              <a:gd name="connsiteY18" fmla="*/ 611396 h 611396"/>
              <a:gd name="connsiteX19" fmla="*/ 87951 w 3585883"/>
              <a:gd name="connsiteY19" fmla="*/ 611396 h 611396"/>
              <a:gd name="connsiteX20" fmla="*/ 0 w 3585883"/>
              <a:gd name="connsiteY20" fmla="*/ 509494 h 611396"/>
              <a:gd name="connsiteX21" fmla="*/ 0 w 3585883"/>
              <a:gd name="connsiteY21" fmla="*/ 101901 h 611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85883" h="611396" extrusionOk="0">
                <a:moveTo>
                  <a:pt x="0" y="101901"/>
                </a:moveTo>
                <a:cubicBezTo>
                  <a:pt x="-3289" y="24629"/>
                  <a:pt x="35835" y="-15098"/>
                  <a:pt x="87951" y="0"/>
                </a:cubicBezTo>
                <a:cubicBezTo>
                  <a:pt x="237220" y="21481"/>
                  <a:pt x="320171" y="-10885"/>
                  <a:pt x="506891" y="0"/>
                </a:cubicBezTo>
                <a:cubicBezTo>
                  <a:pt x="705111" y="27318"/>
                  <a:pt x="822947" y="6392"/>
                  <a:pt x="959931" y="0"/>
                </a:cubicBezTo>
                <a:cubicBezTo>
                  <a:pt x="1115817" y="15975"/>
                  <a:pt x="1312207" y="29648"/>
                  <a:pt x="1412972" y="0"/>
                </a:cubicBezTo>
                <a:cubicBezTo>
                  <a:pt x="1529170" y="-15872"/>
                  <a:pt x="1708833" y="25969"/>
                  <a:pt x="1797812" y="0"/>
                </a:cubicBezTo>
                <a:cubicBezTo>
                  <a:pt x="1881609" y="-32942"/>
                  <a:pt x="2106463" y="-39145"/>
                  <a:pt x="2182653" y="0"/>
                </a:cubicBezTo>
                <a:cubicBezTo>
                  <a:pt x="2279159" y="-7514"/>
                  <a:pt x="2461955" y="26712"/>
                  <a:pt x="2601593" y="0"/>
                </a:cubicBezTo>
                <a:cubicBezTo>
                  <a:pt x="2774298" y="-13918"/>
                  <a:pt x="2848771" y="4930"/>
                  <a:pt x="3020534" y="0"/>
                </a:cubicBezTo>
                <a:cubicBezTo>
                  <a:pt x="3212335" y="10591"/>
                  <a:pt x="3368298" y="17525"/>
                  <a:pt x="3497931" y="0"/>
                </a:cubicBezTo>
                <a:cubicBezTo>
                  <a:pt x="3553824" y="13279"/>
                  <a:pt x="3598479" y="57873"/>
                  <a:pt x="3585883" y="101901"/>
                </a:cubicBezTo>
                <a:cubicBezTo>
                  <a:pt x="3594373" y="212413"/>
                  <a:pt x="3598569" y="390696"/>
                  <a:pt x="3585883" y="509494"/>
                </a:cubicBezTo>
                <a:cubicBezTo>
                  <a:pt x="3585279" y="562739"/>
                  <a:pt x="3541522" y="612620"/>
                  <a:pt x="3497931" y="611396"/>
                </a:cubicBezTo>
                <a:cubicBezTo>
                  <a:pt x="3244879" y="586792"/>
                  <a:pt x="3167458" y="610787"/>
                  <a:pt x="2942592" y="611396"/>
                </a:cubicBezTo>
                <a:cubicBezTo>
                  <a:pt x="2762479" y="628456"/>
                  <a:pt x="2676384" y="602496"/>
                  <a:pt x="2557751" y="611396"/>
                </a:cubicBezTo>
                <a:cubicBezTo>
                  <a:pt x="2457025" y="645120"/>
                  <a:pt x="2303586" y="588691"/>
                  <a:pt x="2104710" y="611396"/>
                </a:cubicBezTo>
                <a:cubicBezTo>
                  <a:pt x="1933516" y="627059"/>
                  <a:pt x="1795892" y="601428"/>
                  <a:pt x="1685770" y="611396"/>
                </a:cubicBezTo>
                <a:cubicBezTo>
                  <a:pt x="1539795" y="595509"/>
                  <a:pt x="1434221" y="645582"/>
                  <a:pt x="1300929" y="611396"/>
                </a:cubicBezTo>
                <a:cubicBezTo>
                  <a:pt x="1153284" y="608739"/>
                  <a:pt x="1021901" y="620938"/>
                  <a:pt x="916089" y="611396"/>
                </a:cubicBezTo>
                <a:cubicBezTo>
                  <a:pt x="778169" y="649298"/>
                  <a:pt x="357101" y="631710"/>
                  <a:pt x="87951" y="611396"/>
                </a:cubicBezTo>
                <a:cubicBezTo>
                  <a:pt x="31461" y="614057"/>
                  <a:pt x="10741" y="566879"/>
                  <a:pt x="0" y="509494"/>
                </a:cubicBezTo>
                <a:cubicBezTo>
                  <a:pt x="-4570" y="423370"/>
                  <a:pt x="14252" y="227573"/>
                  <a:pt x="0" y="101901"/>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pic>
        <p:nvPicPr>
          <p:cNvPr id="10" name="Picture 9">
            <a:extLst>
              <a:ext uri="{FF2B5EF4-FFF2-40B4-BE49-F238E27FC236}">
                <a16:creationId xmlns:a16="http://schemas.microsoft.com/office/drawing/2014/main" id="{2CBB1EF5-1153-8030-AAAA-A54209FD962D}"/>
              </a:ext>
            </a:extLst>
          </p:cNvPr>
          <p:cNvPicPr>
            <a:picLocks noChangeAspect="1"/>
          </p:cNvPicPr>
          <p:nvPr/>
        </p:nvPicPr>
        <p:blipFill>
          <a:blip r:embed="rId4"/>
          <a:stretch>
            <a:fillRect/>
          </a:stretch>
        </p:blipFill>
        <p:spPr>
          <a:xfrm>
            <a:off x="3971365" y="3983627"/>
            <a:ext cx="3586408" cy="1282942"/>
          </a:xfrm>
          <a:prstGeom prst="rect">
            <a:avLst/>
          </a:prstGeom>
          <a:ln>
            <a:noFill/>
          </a:ln>
          <a:effectLst>
            <a:outerShdw blurRad="292100" dist="139700" dir="2700000" algn="tl" rotWithShape="0">
              <a:srgbClr val="333333">
                <a:alpha val="65000"/>
              </a:srgbClr>
            </a:outerShdw>
          </a:effectLst>
        </p:spPr>
      </p:pic>
      <p:sp>
        <p:nvSpPr>
          <p:cNvPr id="14" name="Rectangle: Rounded Corners 8">
            <a:extLst>
              <a:ext uri="{FF2B5EF4-FFF2-40B4-BE49-F238E27FC236}">
                <a16:creationId xmlns:a16="http://schemas.microsoft.com/office/drawing/2014/main" id="{122860D5-112A-9A4E-5A89-E73093F93043}"/>
              </a:ext>
            </a:extLst>
          </p:cNvPr>
          <p:cNvSpPr/>
          <p:nvPr/>
        </p:nvSpPr>
        <p:spPr>
          <a:xfrm>
            <a:off x="3971365" y="3977960"/>
            <a:ext cx="3586408" cy="1282942"/>
          </a:xfrm>
          <a:custGeom>
            <a:avLst/>
            <a:gdLst>
              <a:gd name="connsiteX0" fmla="*/ 0 w 3586408"/>
              <a:gd name="connsiteY0" fmla="*/ 213827 h 1282942"/>
              <a:gd name="connsiteX1" fmla="*/ 87964 w 3586408"/>
              <a:gd name="connsiteY1" fmla="*/ 0 h 1282942"/>
              <a:gd name="connsiteX2" fmla="*/ 506965 w 3586408"/>
              <a:gd name="connsiteY2" fmla="*/ 0 h 1282942"/>
              <a:gd name="connsiteX3" fmla="*/ 960072 w 3586408"/>
              <a:gd name="connsiteY3" fmla="*/ 0 h 1282942"/>
              <a:gd name="connsiteX4" fmla="*/ 1413179 w 3586408"/>
              <a:gd name="connsiteY4" fmla="*/ 0 h 1282942"/>
              <a:gd name="connsiteX5" fmla="*/ 1798075 w 3586408"/>
              <a:gd name="connsiteY5" fmla="*/ 0 h 1282942"/>
              <a:gd name="connsiteX6" fmla="*/ 2182973 w 3586408"/>
              <a:gd name="connsiteY6" fmla="*/ 0 h 1282942"/>
              <a:gd name="connsiteX7" fmla="*/ 2601974 w 3586408"/>
              <a:gd name="connsiteY7" fmla="*/ 0 h 1282942"/>
              <a:gd name="connsiteX8" fmla="*/ 3020976 w 3586408"/>
              <a:gd name="connsiteY8" fmla="*/ 0 h 1282942"/>
              <a:gd name="connsiteX9" fmla="*/ 3498443 w 3586408"/>
              <a:gd name="connsiteY9" fmla="*/ 0 h 1282942"/>
              <a:gd name="connsiteX10" fmla="*/ 3586408 w 3586408"/>
              <a:gd name="connsiteY10" fmla="*/ 213827 h 1282942"/>
              <a:gd name="connsiteX11" fmla="*/ 3586408 w 3586408"/>
              <a:gd name="connsiteY11" fmla="*/ 1069114 h 1282942"/>
              <a:gd name="connsiteX12" fmla="*/ 3498443 w 3586408"/>
              <a:gd name="connsiteY12" fmla="*/ 1282942 h 1282942"/>
              <a:gd name="connsiteX13" fmla="*/ 2943023 w 3586408"/>
              <a:gd name="connsiteY13" fmla="*/ 1282942 h 1282942"/>
              <a:gd name="connsiteX14" fmla="*/ 2558125 w 3586408"/>
              <a:gd name="connsiteY14" fmla="*/ 1282942 h 1282942"/>
              <a:gd name="connsiteX15" fmla="*/ 2105019 w 3586408"/>
              <a:gd name="connsiteY15" fmla="*/ 1282942 h 1282942"/>
              <a:gd name="connsiteX16" fmla="*/ 1686017 w 3586408"/>
              <a:gd name="connsiteY16" fmla="*/ 1282942 h 1282942"/>
              <a:gd name="connsiteX17" fmla="*/ 1301120 w 3586408"/>
              <a:gd name="connsiteY17" fmla="*/ 1282942 h 1282942"/>
              <a:gd name="connsiteX18" fmla="*/ 916223 w 3586408"/>
              <a:gd name="connsiteY18" fmla="*/ 1282942 h 1282942"/>
              <a:gd name="connsiteX19" fmla="*/ 87964 w 3586408"/>
              <a:gd name="connsiteY19" fmla="*/ 1282942 h 1282942"/>
              <a:gd name="connsiteX20" fmla="*/ 0 w 3586408"/>
              <a:gd name="connsiteY20" fmla="*/ 1069114 h 1282942"/>
              <a:gd name="connsiteX21" fmla="*/ 0 w 3586408"/>
              <a:gd name="connsiteY21" fmla="*/ 213827 h 128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86408" h="1282942" extrusionOk="0">
                <a:moveTo>
                  <a:pt x="0" y="213827"/>
                </a:moveTo>
                <a:cubicBezTo>
                  <a:pt x="-2806" y="62597"/>
                  <a:pt x="35921" y="-21378"/>
                  <a:pt x="87964" y="0"/>
                </a:cubicBezTo>
                <a:cubicBezTo>
                  <a:pt x="233001" y="52375"/>
                  <a:pt x="321709" y="-14393"/>
                  <a:pt x="506965" y="0"/>
                </a:cubicBezTo>
                <a:cubicBezTo>
                  <a:pt x="703656" y="16396"/>
                  <a:pt x="820798" y="-5579"/>
                  <a:pt x="960072" y="0"/>
                </a:cubicBezTo>
                <a:cubicBezTo>
                  <a:pt x="1123710" y="41936"/>
                  <a:pt x="1311831" y="63892"/>
                  <a:pt x="1413179" y="0"/>
                </a:cubicBezTo>
                <a:cubicBezTo>
                  <a:pt x="1527075" y="-38369"/>
                  <a:pt x="1707443" y="44070"/>
                  <a:pt x="1798075" y="0"/>
                </a:cubicBezTo>
                <a:cubicBezTo>
                  <a:pt x="1889699" y="-43303"/>
                  <a:pt x="2100959" y="-52628"/>
                  <a:pt x="2182973" y="0"/>
                </a:cubicBezTo>
                <a:cubicBezTo>
                  <a:pt x="2279418" y="16635"/>
                  <a:pt x="2440264" y="25398"/>
                  <a:pt x="2601974" y="0"/>
                </a:cubicBezTo>
                <a:cubicBezTo>
                  <a:pt x="2776000" y="-28068"/>
                  <a:pt x="2843286" y="-8113"/>
                  <a:pt x="3020976" y="0"/>
                </a:cubicBezTo>
                <a:cubicBezTo>
                  <a:pt x="3223479" y="21904"/>
                  <a:pt x="3369427" y="43528"/>
                  <a:pt x="3498443" y="0"/>
                </a:cubicBezTo>
                <a:cubicBezTo>
                  <a:pt x="3553387" y="33380"/>
                  <a:pt x="3602959" y="120033"/>
                  <a:pt x="3586408" y="213827"/>
                </a:cubicBezTo>
                <a:cubicBezTo>
                  <a:pt x="3559034" y="411300"/>
                  <a:pt x="3608055" y="819907"/>
                  <a:pt x="3586408" y="1069114"/>
                </a:cubicBezTo>
                <a:cubicBezTo>
                  <a:pt x="3589782" y="1180121"/>
                  <a:pt x="3542322" y="1280772"/>
                  <a:pt x="3498443" y="1282942"/>
                </a:cubicBezTo>
                <a:cubicBezTo>
                  <a:pt x="3243972" y="1234408"/>
                  <a:pt x="3162941" y="1282465"/>
                  <a:pt x="2943023" y="1282942"/>
                </a:cubicBezTo>
                <a:cubicBezTo>
                  <a:pt x="2756030" y="1296721"/>
                  <a:pt x="2730754" y="1269630"/>
                  <a:pt x="2558125" y="1282942"/>
                </a:cubicBezTo>
                <a:cubicBezTo>
                  <a:pt x="2456325" y="1316220"/>
                  <a:pt x="2305931" y="1253781"/>
                  <a:pt x="2105019" y="1282942"/>
                </a:cubicBezTo>
                <a:cubicBezTo>
                  <a:pt x="1920480" y="1290833"/>
                  <a:pt x="1812313" y="1272570"/>
                  <a:pt x="1686017" y="1282942"/>
                </a:cubicBezTo>
                <a:cubicBezTo>
                  <a:pt x="1548102" y="1283904"/>
                  <a:pt x="1431641" y="1342177"/>
                  <a:pt x="1301120" y="1282942"/>
                </a:cubicBezTo>
                <a:cubicBezTo>
                  <a:pt x="1154473" y="1257802"/>
                  <a:pt x="1022557" y="1312731"/>
                  <a:pt x="916223" y="1282942"/>
                </a:cubicBezTo>
                <a:cubicBezTo>
                  <a:pt x="776242" y="1302416"/>
                  <a:pt x="357578" y="1323118"/>
                  <a:pt x="87964" y="1282942"/>
                </a:cubicBezTo>
                <a:cubicBezTo>
                  <a:pt x="33721" y="1278553"/>
                  <a:pt x="6068" y="1190564"/>
                  <a:pt x="0" y="1069114"/>
                </a:cubicBezTo>
                <a:cubicBezTo>
                  <a:pt x="21667" y="901999"/>
                  <a:pt x="24250" y="469643"/>
                  <a:pt x="0" y="213827"/>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5" name="Rectangle: Rounded Corners 8">
            <a:extLst>
              <a:ext uri="{FF2B5EF4-FFF2-40B4-BE49-F238E27FC236}">
                <a16:creationId xmlns:a16="http://schemas.microsoft.com/office/drawing/2014/main" id="{FDB54DDE-A813-2433-C7B5-11E01CF07C37}"/>
              </a:ext>
            </a:extLst>
          </p:cNvPr>
          <p:cNvSpPr/>
          <p:nvPr/>
        </p:nvSpPr>
        <p:spPr>
          <a:xfrm>
            <a:off x="10802471" y="2830813"/>
            <a:ext cx="627530" cy="303661"/>
          </a:xfrm>
          <a:custGeom>
            <a:avLst/>
            <a:gdLst>
              <a:gd name="connsiteX0" fmla="*/ 0 w 627530"/>
              <a:gd name="connsiteY0" fmla="*/ 50611 h 303661"/>
              <a:gd name="connsiteX1" fmla="*/ 15391 w 627530"/>
              <a:gd name="connsiteY1" fmla="*/ 0 h 303661"/>
              <a:gd name="connsiteX2" fmla="*/ 88706 w 627530"/>
              <a:gd name="connsiteY2" fmla="*/ 0 h 303661"/>
              <a:gd name="connsiteX3" fmla="*/ 167988 w 627530"/>
              <a:gd name="connsiteY3" fmla="*/ 0 h 303661"/>
              <a:gd name="connsiteX4" fmla="*/ 247270 w 627530"/>
              <a:gd name="connsiteY4" fmla="*/ 0 h 303661"/>
              <a:gd name="connsiteX5" fmla="*/ 314617 w 627530"/>
              <a:gd name="connsiteY5" fmla="*/ 0 h 303661"/>
              <a:gd name="connsiteX6" fmla="*/ 381964 w 627530"/>
              <a:gd name="connsiteY6" fmla="*/ 0 h 303661"/>
              <a:gd name="connsiteX7" fmla="*/ 455279 w 627530"/>
              <a:gd name="connsiteY7" fmla="*/ 0 h 303661"/>
              <a:gd name="connsiteX8" fmla="*/ 528593 w 627530"/>
              <a:gd name="connsiteY8" fmla="*/ 0 h 303661"/>
              <a:gd name="connsiteX9" fmla="*/ 612138 w 627530"/>
              <a:gd name="connsiteY9" fmla="*/ 0 h 303661"/>
              <a:gd name="connsiteX10" fmla="*/ 627530 w 627530"/>
              <a:gd name="connsiteY10" fmla="*/ 50611 h 303661"/>
              <a:gd name="connsiteX11" fmla="*/ 627530 w 627530"/>
              <a:gd name="connsiteY11" fmla="*/ 253049 h 303661"/>
              <a:gd name="connsiteX12" fmla="*/ 612138 w 627530"/>
              <a:gd name="connsiteY12" fmla="*/ 303661 h 303661"/>
              <a:gd name="connsiteX13" fmla="*/ 514954 w 627530"/>
              <a:gd name="connsiteY13" fmla="*/ 303661 h 303661"/>
              <a:gd name="connsiteX14" fmla="*/ 447606 w 627530"/>
              <a:gd name="connsiteY14" fmla="*/ 303661 h 303661"/>
              <a:gd name="connsiteX15" fmla="*/ 368324 w 627530"/>
              <a:gd name="connsiteY15" fmla="*/ 303661 h 303661"/>
              <a:gd name="connsiteX16" fmla="*/ 295010 w 627530"/>
              <a:gd name="connsiteY16" fmla="*/ 303661 h 303661"/>
              <a:gd name="connsiteX17" fmla="*/ 227662 w 627530"/>
              <a:gd name="connsiteY17" fmla="*/ 303661 h 303661"/>
              <a:gd name="connsiteX18" fmla="*/ 160315 w 627530"/>
              <a:gd name="connsiteY18" fmla="*/ 303661 h 303661"/>
              <a:gd name="connsiteX19" fmla="*/ 15391 w 627530"/>
              <a:gd name="connsiteY19" fmla="*/ 303661 h 303661"/>
              <a:gd name="connsiteX20" fmla="*/ 0 w 627530"/>
              <a:gd name="connsiteY20" fmla="*/ 253049 h 303661"/>
              <a:gd name="connsiteX21" fmla="*/ 0 w 627530"/>
              <a:gd name="connsiteY21" fmla="*/ 50611 h 30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7530" h="303661" extrusionOk="0">
                <a:moveTo>
                  <a:pt x="0" y="50611"/>
                </a:moveTo>
                <a:cubicBezTo>
                  <a:pt x="-644" y="14213"/>
                  <a:pt x="6606" y="-3223"/>
                  <a:pt x="15391" y="0"/>
                </a:cubicBezTo>
                <a:cubicBezTo>
                  <a:pt x="41634" y="8757"/>
                  <a:pt x="55874" y="-2284"/>
                  <a:pt x="88706" y="0"/>
                </a:cubicBezTo>
                <a:cubicBezTo>
                  <a:pt x="122974" y="1878"/>
                  <a:pt x="141726" y="-3986"/>
                  <a:pt x="167988" y="0"/>
                </a:cubicBezTo>
                <a:cubicBezTo>
                  <a:pt x="196807" y="8877"/>
                  <a:pt x="229653" y="11229"/>
                  <a:pt x="247270" y="0"/>
                </a:cubicBezTo>
                <a:cubicBezTo>
                  <a:pt x="268690" y="-8914"/>
                  <a:pt x="300636" y="12211"/>
                  <a:pt x="314617" y="0"/>
                </a:cubicBezTo>
                <a:cubicBezTo>
                  <a:pt x="329570" y="-11259"/>
                  <a:pt x="367686" y="-12161"/>
                  <a:pt x="381964" y="0"/>
                </a:cubicBezTo>
                <a:cubicBezTo>
                  <a:pt x="398233" y="7400"/>
                  <a:pt x="426577" y="5476"/>
                  <a:pt x="455279" y="0"/>
                </a:cubicBezTo>
                <a:cubicBezTo>
                  <a:pt x="486056" y="-7055"/>
                  <a:pt x="497600" y="-2072"/>
                  <a:pt x="528593" y="0"/>
                </a:cubicBezTo>
                <a:cubicBezTo>
                  <a:pt x="563585" y="4393"/>
                  <a:pt x="592766" y="11465"/>
                  <a:pt x="612138" y="0"/>
                </a:cubicBezTo>
                <a:cubicBezTo>
                  <a:pt x="621788" y="6767"/>
                  <a:pt x="630505" y="27623"/>
                  <a:pt x="627530" y="50611"/>
                </a:cubicBezTo>
                <a:cubicBezTo>
                  <a:pt x="624242" y="101844"/>
                  <a:pt x="634065" y="194063"/>
                  <a:pt x="627530" y="253049"/>
                </a:cubicBezTo>
                <a:cubicBezTo>
                  <a:pt x="627933" y="280007"/>
                  <a:pt x="619759" y="302417"/>
                  <a:pt x="612138" y="303661"/>
                </a:cubicBezTo>
                <a:cubicBezTo>
                  <a:pt x="567892" y="294527"/>
                  <a:pt x="552885" y="303574"/>
                  <a:pt x="514954" y="303661"/>
                </a:cubicBezTo>
                <a:cubicBezTo>
                  <a:pt x="492139" y="304207"/>
                  <a:pt x="461472" y="301031"/>
                  <a:pt x="447606" y="303661"/>
                </a:cubicBezTo>
                <a:cubicBezTo>
                  <a:pt x="432973" y="304345"/>
                  <a:pt x="403888" y="297517"/>
                  <a:pt x="368324" y="303661"/>
                </a:cubicBezTo>
                <a:cubicBezTo>
                  <a:pt x="337021" y="306230"/>
                  <a:pt x="314445" y="300626"/>
                  <a:pt x="295010" y="303661"/>
                </a:cubicBezTo>
                <a:cubicBezTo>
                  <a:pt x="271493" y="305301"/>
                  <a:pt x="252098" y="313340"/>
                  <a:pt x="227662" y="303661"/>
                </a:cubicBezTo>
                <a:cubicBezTo>
                  <a:pt x="202509" y="295584"/>
                  <a:pt x="178822" y="311728"/>
                  <a:pt x="160315" y="303661"/>
                </a:cubicBezTo>
                <a:cubicBezTo>
                  <a:pt x="140952" y="296185"/>
                  <a:pt x="60400" y="313299"/>
                  <a:pt x="15391" y="303661"/>
                </a:cubicBezTo>
                <a:cubicBezTo>
                  <a:pt x="5967" y="302255"/>
                  <a:pt x="5416" y="281497"/>
                  <a:pt x="0" y="253049"/>
                </a:cubicBezTo>
                <a:cubicBezTo>
                  <a:pt x="5780" y="213621"/>
                  <a:pt x="1614" y="108029"/>
                  <a:pt x="0" y="50611"/>
                </a:cubicBezTo>
                <a:close/>
              </a:path>
            </a:pathLst>
          </a:custGeom>
          <a:noFill/>
          <a:ln w="76200">
            <a:solidFill>
              <a:schemeClr val="accent3"/>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Tree>
    <p:extLst>
      <p:ext uri="{BB962C8B-B14F-4D97-AF65-F5344CB8AC3E}">
        <p14:creationId xmlns:p14="http://schemas.microsoft.com/office/powerpoint/2010/main" val="3457786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|If you haven’t submitted a response yet… </a:t>
            </a:r>
          </a:p>
        </p:txBody>
      </p:sp>
      <p:pic>
        <p:nvPicPr>
          <p:cNvPr id="5" name="Picture 4">
            <a:extLst>
              <a:ext uri="{FF2B5EF4-FFF2-40B4-BE49-F238E27FC236}">
                <a16:creationId xmlns:a16="http://schemas.microsoft.com/office/drawing/2014/main" id="{4CBCF880-D8D4-8DD8-22D7-1393AEE77677}"/>
              </a:ext>
            </a:extLst>
          </p:cNvPr>
          <p:cNvPicPr>
            <a:picLocks noChangeAspect="1"/>
          </p:cNvPicPr>
          <p:nvPr/>
        </p:nvPicPr>
        <p:blipFill>
          <a:blip r:embed="rId3"/>
          <a:stretch>
            <a:fillRect/>
          </a:stretch>
        </p:blipFill>
        <p:spPr>
          <a:xfrm>
            <a:off x="194439" y="2076780"/>
            <a:ext cx="11803122" cy="3296110"/>
          </a:xfrm>
          <a:prstGeom prst="rect">
            <a:avLst/>
          </a:prstGeom>
          <a:ln>
            <a:noFill/>
          </a:ln>
          <a:effectLst>
            <a:outerShdw blurRad="292100" dist="139700" dir="2700000" algn="tl" rotWithShape="0">
              <a:srgbClr val="333333">
                <a:alpha val="65000"/>
              </a:srgbClr>
            </a:outerShdw>
          </a:effectLst>
        </p:spPr>
      </p:pic>
      <p:sp>
        <p:nvSpPr>
          <p:cNvPr id="8" name="Rectangle: Rounded Corners 8">
            <a:extLst>
              <a:ext uri="{FF2B5EF4-FFF2-40B4-BE49-F238E27FC236}">
                <a16:creationId xmlns:a16="http://schemas.microsoft.com/office/drawing/2014/main" id="{9DCB591C-750B-62B8-07BF-5FEF9CABCA91}"/>
              </a:ext>
            </a:extLst>
          </p:cNvPr>
          <p:cNvSpPr/>
          <p:nvPr/>
        </p:nvSpPr>
        <p:spPr>
          <a:xfrm>
            <a:off x="10228729" y="2076780"/>
            <a:ext cx="1048871" cy="380431"/>
          </a:xfrm>
          <a:custGeom>
            <a:avLst/>
            <a:gdLst>
              <a:gd name="connsiteX0" fmla="*/ 0 w 1048871"/>
              <a:gd name="connsiteY0" fmla="*/ 63406 h 380431"/>
              <a:gd name="connsiteX1" fmla="*/ 25725 w 1048871"/>
              <a:gd name="connsiteY1" fmla="*/ 0 h 380431"/>
              <a:gd name="connsiteX2" fmla="*/ 148265 w 1048871"/>
              <a:gd name="connsiteY2" fmla="*/ 0 h 380431"/>
              <a:gd name="connsiteX3" fmla="*/ 280780 w 1048871"/>
              <a:gd name="connsiteY3" fmla="*/ 0 h 380431"/>
              <a:gd name="connsiteX4" fmla="*/ 413294 w 1048871"/>
              <a:gd name="connsiteY4" fmla="*/ 0 h 380431"/>
              <a:gd name="connsiteX5" fmla="*/ 525860 w 1048871"/>
              <a:gd name="connsiteY5" fmla="*/ 0 h 380431"/>
              <a:gd name="connsiteX6" fmla="*/ 638426 w 1048871"/>
              <a:gd name="connsiteY6" fmla="*/ 0 h 380431"/>
              <a:gd name="connsiteX7" fmla="*/ 760966 w 1048871"/>
              <a:gd name="connsiteY7" fmla="*/ 0 h 380431"/>
              <a:gd name="connsiteX8" fmla="*/ 883506 w 1048871"/>
              <a:gd name="connsiteY8" fmla="*/ 0 h 380431"/>
              <a:gd name="connsiteX9" fmla="*/ 1023145 w 1048871"/>
              <a:gd name="connsiteY9" fmla="*/ 0 h 380431"/>
              <a:gd name="connsiteX10" fmla="*/ 1048871 w 1048871"/>
              <a:gd name="connsiteY10" fmla="*/ 63406 h 380431"/>
              <a:gd name="connsiteX11" fmla="*/ 1048871 w 1048871"/>
              <a:gd name="connsiteY11" fmla="*/ 317024 h 380431"/>
              <a:gd name="connsiteX12" fmla="*/ 1023145 w 1048871"/>
              <a:gd name="connsiteY12" fmla="*/ 380431 h 380431"/>
              <a:gd name="connsiteX13" fmla="*/ 860708 w 1048871"/>
              <a:gd name="connsiteY13" fmla="*/ 380431 h 380431"/>
              <a:gd name="connsiteX14" fmla="*/ 748142 w 1048871"/>
              <a:gd name="connsiteY14" fmla="*/ 380431 h 380431"/>
              <a:gd name="connsiteX15" fmla="*/ 615628 w 1048871"/>
              <a:gd name="connsiteY15" fmla="*/ 380431 h 380431"/>
              <a:gd name="connsiteX16" fmla="*/ 493088 w 1048871"/>
              <a:gd name="connsiteY16" fmla="*/ 380431 h 380431"/>
              <a:gd name="connsiteX17" fmla="*/ 380522 w 1048871"/>
              <a:gd name="connsiteY17" fmla="*/ 380431 h 380431"/>
              <a:gd name="connsiteX18" fmla="*/ 267956 w 1048871"/>
              <a:gd name="connsiteY18" fmla="*/ 380431 h 380431"/>
              <a:gd name="connsiteX19" fmla="*/ 25725 w 1048871"/>
              <a:gd name="connsiteY19" fmla="*/ 380431 h 380431"/>
              <a:gd name="connsiteX20" fmla="*/ 0 w 1048871"/>
              <a:gd name="connsiteY20" fmla="*/ 317024 h 380431"/>
              <a:gd name="connsiteX21" fmla="*/ 0 w 1048871"/>
              <a:gd name="connsiteY21" fmla="*/ 63406 h 38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8871" h="380431" extrusionOk="0">
                <a:moveTo>
                  <a:pt x="0" y="63406"/>
                </a:moveTo>
                <a:cubicBezTo>
                  <a:pt x="-681" y="19395"/>
                  <a:pt x="11002" y="-4303"/>
                  <a:pt x="25725" y="0"/>
                </a:cubicBezTo>
                <a:cubicBezTo>
                  <a:pt x="68418" y="14646"/>
                  <a:pt x="92052" y="-1997"/>
                  <a:pt x="148265" y="0"/>
                </a:cubicBezTo>
                <a:cubicBezTo>
                  <a:pt x="205962" y="6231"/>
                  <a:pt x="237349" y="-4363"/>
                  <a:pt x="280780" y="0"/>
                </a:cubicBezTo>
                <a:cubicBezTo>
                  <a:pt x="328811" y="12704"/>
                  <a:pt x="383884" y="13855"/>
                  <a:pt x="413294" y="0"/>
                </a:cubicBezTo>
                <a:cubicBezTo>
                  <a:pt x="446177" y="-11502"/>
                  <a:pt x="500886" y="14796"/>
                  <a:pt x="525860" y="0"/>
                </a:cubicBezTo>
                <a:cubicBezTo>
                  <a:pt x="551370" y="-14402"/>
                  <a:pt x="614072" y="-14913"/>
                  <a:pt x="638426" y="0"/>
                </a:cubicBezTo>
                <a:cubicBezTo>
                  <a:pt x="667228" y="3417"/>
                  <a:pt x="719938" y="10900"/>
                  <a:pt x="760966" y="0"/>
                </a:cubicBezTo>
                <a:cubicBezTo>
                  <a:pt x="811310" y="-6787"/>
                  <a:pt x="832478" y="-1375"/>
                  <a:pt x="883506" y="0"/>
                </a:cubicBezTo>
                <a:cubicBezTo>
                  <a:pt x="944204" y="7127"/>
                  <a:pt x="989208" y="13882"/>
                  <a:pt x="1023145" y="0"/>
                </a:cubicBezTo>
                <a:cubicBezTo>
                  <a:pt x="1039520" y="6903"/>
                  <a:pt x="1052051" y="32490"/>
                  <a:pt x="1048871" y="63406"/>
                </a:cubicBezTo>
                <a:cubicBezTo>
                  <a:pt x="1043974" y="125636"/>
                  <a:pt x="1047412" y="243154"/>
                  <a:pt x="1048871" y="317024"/>
                </a:cubicBezTo>
                <a:cubicBezTo>
                  <a:pt x="1048347" y="351637"/>
                  <a:pt x="1036050" y="380139"/>
                  <a:pt x="1023145" y="380431"/>
                </a:cubicBezTo>
                <a:cubicBezTo>
                  <a:pt x="949282" y="368853"/>
                  <a:pt x="922167" y="381631"/>
                  <a:pt x="860708" y="380431"/>
                </a:cubicBezTo>
                <a:cubicBezTo>
                  <a:pt x="835407" y="375925"/>
                  <a:pt x="780726" y="383698"/>
                  <a:pt x="748142" y="380431"/>
                </a:cubicBezTo>
                <a:cubicBezTo>
                  <a:pt x="723659" y="382005"/>
                  <a:pt x="676609" y="368265"/>
                  <a:pt x="615628" y="380431"/>
                </a:cubicBezTo>
                <a:cubicBezTo>
                  <a:pt x="565664" y="386061"/>
                  <a:pt x="528267" y="376911"/>
                  <a:pt x="493088" y="380431"/>
                </a:cubicBezTo>
                <a:cubicBezTo>
                  <a:pt x="453649" y="382112"/>
                  <a:pt x="419179" y="396993"/>
                  <a:pt x="380522" y="380431"/>
                </a:cubicBezTo>
                <a:cubicBezTo>
                  <a:pt x="338543" y="370508"/>
                  <a:pt x="298828" y="389980"/>
                  <a:pt x="267956" y="380431"/>
                </a:cubicBezTo>
                <a:cubicBezTo>
                  <a:pt x="236574" y="370457"/>
                  <a:pt x="90003" y="394090"/>
                  <a:pt x="25725" y="380431"/>
                </a:cubicBezTo>
                <a:cubicBezTo>
                  <a:pt x="7325" y="381582"/>
                  <a:pt x="1307" y="353073"/>
                  <a:pt x="0" y="317024"/>
                </a:cubicBezTo>
                <a:cubicBezTo>
                  <a:pt x="4206" y="266169"/>
                  <a:pt x="3277" y="136487"/>
                  <a:pt x="0" y="63406"/>
                </a:cubicBezTo>
                <a:close/>
              </a:path>
            </a:pathLst>
          </a:custGeom>
          <a:noFill/>
          <a:ln w="76200">
            <a:solidFill>
              <a:schemeClr val="accent6"/>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9" name="Rectangle: Rounded Corners 8">
            <a:extLst>
              <a:ext uri="{FF2B5EF4-FFF2-40B4-BE49-F238E27FC236}">
                <a16:creationId xmlns:a16="http://schemas.microsoft.com/office/drawing/2014/main" id="{3C306F74-515E-49C7-D6F1-2D169A7308B2}"/>
              </a:ext>
            </a:extLst>
          </p:cNvPr>
          <p:cNvSpPr/>
          <p:nvPr/>
        </p:nvSpPr>
        <p:spPr>
          <a:xfrm>
            <a:off x="7790329" y="3238784"/>
            <a:ext cx="2438400" cy="380431"/>
          </a:xfrm>
          <a:custGeom>
            <a:avLst/>
            <a:gdLst>
              <a:gd name="connsiteX0" fmla="*/ 0 w 2438400"/>
              <a:gd name="connsiteY0" fmla="*/ 63406 h 380431"/>
              <a:gd name="connsiteX1" fmla="*/ 59806 w 2438400"/>
              <a:gd name="connsiteY1" fmla="*/ 0 h 380431"/>
              <a:gd name="connsiteX2" fmla="*/ 344686 w 2438400"/>
              <a:gd name="connsiteY2" fmla="*/ 0 h 380431"/>
              <a:gd name="connsiteX3" fmla="*/ 652753 w 2438400"/>
              <a:gd name="connsiteY3" fmla="*/ 0 h 380431"/>
              <a:gd name="connsiteX4" fmla="*/ 960821 w 2438400"/>
              <a:gd name="connsiteY4" fmla="*/ 0 h 380431"/>
              <a:gd name="connsiteX5" fmla="*/ 1222512 w 2438400"/>
              <a:gd name="connsiteY5" fmla="*/ 0 h 380431"/>
              <a:gd name="connsiteX6" fmla="*/ 1484204 w 2438400"/>
              <a:gd name="connsiteY6" fmla="*/ 0 h 380431"/>
              <a:gd name="connsiteX7" fmla="*/ 1769083 w 2438400"/>
              <a:gd name="connsiteY7" fmla="*/ 0 h 380431"/>
              <a:gd name="connsiteX8" fmla="*/ 2053962 w 2438400"/>
              <a:gd name="connsiteY8" fmla="*/ 0 h 380431"/>
              <a:gd name="connsiteX9" fmla="*/ 2378593 w 2438400"/>
              <a:gd name="connsiteY9" fmla="*/ 0 h 380431"/>
              <a:gd name="connsiteX10" fmla="*/ 2438400 w 2438400"/>
              <a:gd name="connsiteY10" fmla="*/ 63406 h 380431"/>
              <a:gd name="connsiteX11" fmla="*/ 2438400 w 2438400"/>
              <a:gd name="connsiteY11" fmla="*/ 317024 h 380431"/>
              <a:gd name="connsiteX12" fmla="*/ 2378593 w 2438400"/>
              <a:gd name="connsiteY12" fmla="*/ 380431 h 380431"/>
              <a:gd name="connsiteX13" fmla="*/ 2000962 w 2438400"/>
              <a:gd name="connsiteY13" fmla="*/ 380431 h 380431"/>
              <a:gd name="connsiteX14" fmla="*/ 1739270 w 2438400"/>
              <a:gd name="connsiteY14" fmla="*/ 380431 h 380431"/>
              <a:gd name="connsiteX15" fmla="*/ 1431203 w 2438400"/>
              <a:gd name="connsiteY15" fmla="*/ 380431 h 380431"/>
              <a:gd name="connsiteX16" fmla="*/ 1146323 w 2438400"/>
              <a:gd name="connsiteY16" fmla="*/ 380431 h 380431"/>
              <a:gd name="connsiteX17" fmla="*/ 884632 w 2438400"/>
              <a:gd name="connsiteY17" fmla="*/ 380431 h 380431"/>
              <a:gd name="connsiteX18" fmla="*/ 622940 w 2438400"/>
              <a:gd name="connsiteY18" fmla="*/ 380431 h 380431"/>
              <a:gd name="connsiteX19" fmla="*/ 59806 w 2438400"/>
              <a:gd name="connsiteY19" fmla="*/ 380431 h 380431"/>
              <a:gd name="connsiteX20" fmla="*/ 0 w 2438400"/>
              <a:gd name="connsiteY20" fmla="*/ 317024 h 380431"/>
              <a:gd name="connsiteX21" fmla="*/ 0 w 2438400"/>
              <a:gd name="connsiteY21" fmla="*/ 63406 h 38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38400" h="380431" extrusionOk="0">
                <a:moveTo>
                  <a:pt x="0" y="63406"/>
                </a:moveTo>
                <a:cubicBezTo>
                  <a:pt x="-1521" y="19061"/>
                  <a:pt x="25123" y="-6878"/>
                  <a:pt x="59806" y="0"/>
                </a:cubicBezTo>
                <a:cubicBezTo>
                  <a:pt x="161436" y="13271"/>
                  <a:pt x="214657" y="-3953"/>
                  <a:pt x="344686" y="0"/>
                </a:cubicBezTo>
                <a:cubicBezTo>
                  <a:pt x="478125" y="7395"/>
                  <a:pt x="552292" y="-2334"/>
                  <a:pt x="652753" y="0"/>
                </a:cubicBezTo>
                <a:cubicBezTo>
                  <a:pt x="763698" y="20722"/>
                  <a:pt x="891882" y="28082"/>
                  <a:pt x="960821" y="0"/>
                </a:cubicBezTo>
                <a:cubicBezTo>
                  <a:pt x="1038135" y="-10077"/>
                  <a:pt x="1165250" y="20317"/>
                  <a:pt x="1222512" y="0"/>
                </a:cubicBezTo>
                <a:cubicBezTo>
                  <a:pt x="1280015" y="-20709"/>
                  <a:pt x="1426837" y="-15349"/>
                  <a:pt x="1484204" y="0"/>
                </a:cubicBezTo>
                <a:cubicBezTo>
                  <a:pt x="1551452" y="-10824"/>
                  <a:pt x="1674886" y="18015"/>
                  <a:pt x="1769083" y="0"/>
                </a:cubicBezTo>
                <a:cubicBezTo>
                  <a:pt x="1886650" y="-9254"/>
                  <a:pt x="1937025" y="3536"/>
                  <a:pt x="2053962" y="0"/>
                </a:cubicBezTo>
                <a:cubicBezTo>
                  <a:pt x="2190791" y="9775"/>
                  <a:pt x="2300801" y="13152"/>
                  <a:pt x="2378593" y="0"/>
                </a:cubicBezTo>
                <a:cubicBezTo>
                  <a:pt x="2416340" y="10965"/>
                  <a:pt x="2446453" y="35526"/>
                  <a:pt x="2438400" y="63406"/>
                </a:cubicBezTo>
                <a:cubicBezTo>
                  <a:pt x="2445698" y="133576"/>
                  <a:pt x="2431611" y="243151"/>
                  <a:pt x="2438400" y="317024"/>
                </a:cubicBezTo>
                <a:cubicBezTo>
                  <a:pt x="2437413" y="350597"/>
                  <a:pt x="2408655" y="383709"/>
                  <a:pt x="2378593" y="380431"/>
                </a:cubicBezTo>
                <a:cubicBezTo>
                  <a:pt x="2207304" y="368468"/>
                  <a:pt x="2151215" y="381396"/>
                  <a:pt x="2000962" y="380431"/>
                </a:cubicBezTo>
                <a:cubicBezTo>
                  <a:pt x="1947154" y="385404"/>
                  <a:pt x="1862635" y="389762"/>
                  <a:pt x="1739270" y="380431"/>
                </a:cubicBezTo>
                <a:cubicBezTo>
                  <a:pt x="1678856" y="391037"/>
                  <a:pt x="1568342" y="362067"/>
                  <a:pt x="1431203" y="380431"/>
                </a:cubicBezTo>
                <a:cubicBezTo>
                  <a:pt x="1309580" y="386624"/>
                  <a:pt x="1226475" y="375245"/>
                  <a:pt x="1146323" y="380431"/>
                </a:cubicBezTo>
                <a:cubicBezTo>
                  <a:pt x="1048221" y="371155"/>
                  <a:pt x="975229" y="402716"/>
                  <a:pt x="884632" y="380431"/>
                </a:cubicBezTo>
                <a:cubicBezTo>
                  <a:pt x="787306" y="371506"/>
                  <a:pt x="693520" y="389834"/>
                  <a:pt x="622940" y="380431"/>
                </a:cubicBezTo>
                <a:cubicBezTo>
                  <a:pt x="528269" y="408785"/>
                  <a:pt x="217131" y="396292"/>
                  <a:pt x="59806" y="380431"/>
                </a:cubicBezTo>
                <a:cubicBezTo>
                  <a:pt x="22071" y="381835"/>
                  <a:pt x="6912" y="352722"/>
                  <a:pt x="0" y="317024"/>
                </a:cubicBezTo>
                <a:cubicBezTo>
                  <a:pt x="-3323" y="263393"/>
                  <a:pt x="9574" y="142308"/>
                  <a:pt x="0" y="63406"/>
                </a:cubicBezTo>
                <a:close/>
              </a:path>
            </a:pathLst>
          </a:custGeom>
          <a:noFill/>
          <a:ln w="76200">
            <a:solidFill>
              <a:schemeClr val="accent6"/>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0" name="Rectangle: Rounded Corners 8">
            <a:extLst>
              <a:ext uri="{FF2B5EF4-FFF2-40B4-BE49-F238E27FC236}">
                <a16:creationId xmlns:a16="http://schemas.microsoft.com/office/drawing/2014/main" id="{A0F26F13-D734-5DB2-863B-992E5E560032}"/>
              </a:ext>
            </a:extLst>
          </p:cNvPr>
          <p:cNvSpPr/>
          <p:nvPr/>
        </p:nvSpPr>
        <p:spPr>
          <a:xfrm>
            <a:off x="180249" y="2099475"/>
            <a:ext cx="2338833" cy="380431"/>
          </a:xfrm>
          <a:custGeom>
            <a:avLst/>
            <a:gdLst>
              <a:gd name="connsiteX0" fmla="*/ 0 w 2338833"/>
              <a:gd name="connsiteY0" fmla="*/ 63406 h 380431"/>
              <a:gd name="connsiteX1" fmla="*/ 57364 w 2338833"/>
              <a:gd name="connsiteY1" fmla="*/ 0 h 380431"/>
              <a:gd name="connsiteX2" fmla="*/ 330611 w 2338833"/>
              <a:gd name="connsiteY2" fmla="*/ 0 h 380431"/>
              <a:gd name="connsiteX3" fmla="*/ 626099 w 2338833"/>
              <a:gd name="connsiteY3" fmla="*/ 0 h 380431"/>
              <a:gd name="connsiteX4" fmla="*/ 921587 w 2338833"/>
              <a:gd name="connsiteY4" fmla="*/ 0 h 380431"/>
              <a:gd name="connsiteX5" fmla="*/ 1172593 w 2338833"/>
              <a:gd name="connsiteY5" fmla="*/ 0 h 380431"/>
              <a:gd name="connsiteX6" fmla="*/ 1423599 w 2338833"/>
              <a:gd name="connsiteY6" fmla="*/ 0 h 380431"/>
              <a:gd name="connsiteX7" fmla="*/ 1696846 w 2338833"/>
              <a:gd name="connsiteY7" fmla="*/ 0 h 380431"/>
              <a:gd name="connsiteX8" fmla="*/ 1970093 w 2338833"/>
              <a:gd name="connsiteY8" fmla="*/ 0 h 380431"/>
              <a:gd name="connsiteX9" fmla="*/ 2281468 w 2338833"/>
              <a:gd name="connsiteY9" fmla="*/ 0 h 380431"/>
              <a:gd name="connsiteX10" fmla="*/ 2338833 w 2338833"/>
              <a:gd name="connsiteY10" fmla="*/ 63406 h 380431"/>
              <a:gd name="connsiteX11" fmla="*/ 2338833 w 2338833"/>
              <a:gd name="connsiteY11" fmla="*/ 317024 h 380431"/>
              <a:gd name="connsiteX12" fmla="*/ 2281468 w 2338833"/>
              <a:gd name="connsiteY12" fmla="*/ 380431 h 380431"/>
              <a:gd name="connsiteX13" fmla="*/ 1919257 w 2338833"/>
              <a:gd name="connsiteY13" fmla="*/ 380431 h 380431"/>
              <a:gd name="connsiteX14" fmla="*/ 1668251 w 2338833"/>
              <a:gd name="connsiteY14" fmla="*/ 380431 h 380431"/>
              <a:gd name="connsiteX15" fmla="*/ 1372763 w 2338833"/>
              <a:gd name="connsiteY15" fmla="*/ 380431 h 380431"/>
              <a:gd name="connsiteX16" fmla="*/ 1099516 w 2338833"/>
              <a:gd name="connsiteY16" fmla="*/ 380431 h 380431"/>
              <a:gd name="connsiteX17" fmla="*/ 848509 w 2338833"/>
              <a:gd name="connsiteY17" fmla="*/ 380431 h 380431"/>
              <a:gd name="connsiteX18" fmla="*/ 597504 w 2338833"/>
              <a:gd name="connsiteY18" fmla="*/ 380431 h 380431"/>
              <a:gd name="connsiteX19" fmla="*/ 57364 w 2338833"/>
              <a:gd name="connsiteY19" fmla="*/ 380431 h 380431"/>
              <a:gd name="connsiteX20" fmla="*/ 0 w 2338833"/>
              <a:gd name="connsiteY20" fmla="*/ 317024 h 380431"/>
              <a:gd name="connsiteX21" fmla="*/ 0 w 2338833"/>
              <a:gd name="connsiteY21" fmla="*/ 63406 h 38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38833" h="380431" extrusionOk="0">
                <a:moveTo>
                  <a:pt x="0" y="63406"/>
                </a:moveTo>
                <a:cubicBezTo>
                  <a:pt x="-1969" y="16130"/>
                  <a:pt x="23385" y="-9619"/>
                  <a:pt x="57364" y="0"/>
                </a:cubicBezTo>
                <a:cubicBezTo>
                  <a:pt x="154454" y="14309"/>
                  <a:pt x="204716" y="-2547"/>
                  <a:pt x="330611" y="0"/>
                </a:cubicBezTo>
                <a:cubicBezTo>
                  <a:pt x="458231" y="4091"/>
                  <a:pt x="538222" y="5879"/>
                  <a:pt x="626099" y="0"/>
                </a:cubicBezTo>
                <a:cubicBezTo>
                  <a:pt x="731401" y="17765"/>
                  <a:pt x="855689" y="22579"/>
                  <a:pt x="921587" y="0"/>
                </a:cubicBezTo>
                <a:cubicBezTo>
                  <a:pt x="989709" y="-11719"/>
                  <a:pt x="1114263" y="16056"/>
                  <a:pt x="1172593" y="0"/>
                </a:cubicBezTo>
                <a:cubicBezTo>
                  <a:pt x="1234108" y="-12500"/>
                  <a:pt x="1369005" y="-16052"/>
                  <a:pt x="1423599" y="0"/>
                </a:cubicBezTo>
                <a:cubicBezTo>
                  <a:pt x="1487930" y="-9360"/>
                  <a:pt x="1607805" y="18234"/>
                  <a:pt x="1696846" y="0"/>
                </a:cubicBezTo>
                <a:cubicBezTo>
                  <a:pt x="1811598" y="-14533"/>
                  <a:pt x="1853233" y="-2000"/>
                  <a:pt x="1970093" y="0"/>
                </a:cubicBezTo>
                <a:cubicBezTo>
                  <a:pt x="2102210" y="9924"/>
                  <a:pt x="2197957" y="10985"/>
                  <a:pt x="2281468" y="0"/>
                </a:cubicBezTo>
                <a:cubicBezTo>
                  <a:pt x="2317607" y="11406"/>
                  <a:pt x="2344811" y="32145"/>
                  <a:pt x="2338833" y="63406"/>
                </a:cubicBezTo>
                <a:cubicBezTo>
                  <a:pt x="2343234" y="130739"/>
                  <a:pt x="2340528" y="243123"/>
                  <a:pt x="2338833" y="317024"/>
                </a:cubicBezTo>
                <a:cubicBezTo>
                  <a:pt x="2337630" y="350947"/>
                  <a:pt x="2309919" y="381467"/>
                  <a:pt x="2281468" y="380431"/>
                </a:cubicBezTo>
                <a:cubicBezTo>
                  <a:pt x="2115511" y="360388"/>
                  <a:pt x="2057621" y="384038"/>
                  <a:pt x="1919257" y="380431"/>
                </a:cubicBezTo>
                <a:cubicBezTo>
                  <a:pt x="1797382" y="373964"/>
                  <a:pt x="1739601" y="391872"/>
                  <a:pt x="1668251" y="380431"/>
                </a:cubicBezTo>
                <a:cubicBezTo>
                  <a:pt x="1615426" y="382672"/>
                  <a:pt x="1506187" y="359680"/>
                  <a:pt x="1372763" y="380431"/>
                </a:cubicBezTo>
                <a:cubicBezTo>
                  <a:pt x="1257677" y="387739"/>
                  <a:pt x="1172531" y="374360"/>
                  <a:pt x="1099516" y="380431"/>
                </a:cubicBezTo>
                <a:cubicBezTo>
                  <a:pt x="1006328" y="373022"/>
                  <a:pt x="940155" y="393300"/>
                  <a:pt x="848509" y="380431"/>
                </a:cubicBezTo>
                <a:cubicBezTo>
                  <a:pt x="751928" y="379987"/>
                  <a:pt x="666535" y="386011"/>
                  <a:pt x="597504" y="380431"/>
                </a:cubicBezTo>
                <a:cubicBezTo>
                  <a:pt x="518270" y="388356"/>
                  <a:pt x="237105" y="392632"/>
                  <a:pt x="57364" y="380431"/>
                </a:cubicBezTo>
                <a:cubicBezTo>
                  <a:pt x="22123" y="380736"/>
                  <a:pt x="6724" y="352732"/>
                  <a:pt x="0" y="317024"/>
                </a:cubicBezTo>
                <a:cubicBezTo>
                  <a:pt x="5421" y="268338"/>
                  <a:pt x="10521" y="142877"/>
                  <a:pt x="0" y="63406"/>
                </a:cubicBezTo>
                <a:close/>
              </a:path>
            </a:pathLst>
          </a:custGeom>
          <a:noFill/>
          <a:ln w="76200">
            <a:solidFill>
              <a:schemeClr val="accent6"/>
            </a:solidFill>
            <a:extLst>
              <a:ext uri="{C807C97D-BFC1-408E-A445-0C87EB9F89A2}">
                <ask:lineSketchStyleProps xmlns:ask="http://schemas.microsoft.com/office/drawing/2018/sketchyshapes" sd="1662621276">
                  <a:custGeom>
                    <a:avLst/>
                    <a:gdLst>
                      <a:gd name="connsiteX0" fmla="*/ 0 w 4810321"/>
                      <a:gd name="connsiteY0" fmla="*/ 117983 h 707886"/>
                      <a:gd name="connsiteX1" fmla="*/ 117983 w 4810321"/>
                      <a:gd name="connsiteY1" fmla="*/ 0 h 707886"/>
                      <a:gd name="connsiteX2" fmla="*/ 679975 w 4810321"/>
                      <a:gd name="connsiteY2" fmla="*/ 0 h 707886"/>
                      <a:gd name="connsiteX3" fmla="*/ 1287711 w 4810321"/>
                      <a:gd name="connsiteY3" fmla="*/ 0 h 707886"/>
                      <a:gd name="connsiteX4" fmla="*/ 1895447 w 4810321"/>
                      <a:gd name="connsiteY4" fmla="*/ 0 h 707886"/>
                      <a:gd name="connsiteX5" fmla="*/ 2411695 w 4810321"/>
                      <a:gd name="connsiteY5" fmla="*/ 0 h 707886"/>
                      <a:gd name="connsiteX6" fmla="*/ 2927944 w 4810321"/>
                      <a:gd name="connsiteY6" fmla="*/ 0 h 707886"/>
                      <a:gd name="connsiteX7" fmla="*/ 3489936 w 4810321"/>
                      <a:gd name="connsiteY7" fmla="*/ 0 h 707886"/>
                      <a:gd name="connsiteX8" fmla="*/ 4051928 w 4810321"/>
                      <a:gd name="connsiteY8" fmla="*/ 0 h 707886"/>
                      <a:gd name="connsiteX9" fmla="*/ 4692338 w 4810321"/>
                      <a:gd name="connsiteY9" fmla="*/ 0 h 707886"/>
                      <a:gd name="connsiteX10" fmla="*/ 4810321 w 4810321"/>
                      <a:gd name="connsiteY10" fmla="*/ 117983 h 707886"/>
                      <a:gd name="connsiteX11" fmla="*/ 4810321 w 4810321"/>
                      <a:gd name="connsiteY11" fmla="*/ 589903 h 707886"/>
                      <a:gd name="connsiteX12" fmla="*/ 4692338 w 4810321"/>
                      <a:gd name="connsiteY12" fmla="*/ 707886 h 707886"/>
                      <a:gd name="connsiteX13" fmla="*/ 3947372 w 4810321"/>
                      <a:gd name="connsiteY13" fmla="*/ 707886 h 707886"/>
                      <a:gd name="connsiteX14" fmla="*/ 3431123 w 4810321"/>
                      <a:gd name="connsiteY14" fmla="*/ 707886 h 707886"/>
                      <a:gd name="connsiteX15" fmla="*/ 2823387 w 4810321"/>
                      <a:gd name="connsiteY15" fmla="*/ 707886 h 707886"/>
                      <a:gd name="connsiteX16" fmla="*/ 2261395 w 4810321"/>
                      <a:gd name="connsiteY16" fmla="*/ 707886 h 707886"/>
                      <a:gd name="connsiteX17" fmla="*/ 1745146 w 4810321"/>
                      <a:gd name="connsiteY17" fmla="*/ 707886 h 707886"/>
                      <a:gd name="connsiteX18" fmla="*/ 1228898 w 4810321"/>
                      <a:gd name="connsiteY18" fmla="*/ 707886 h 707886"/>
                      <a:gd name="connsiteX19" fmla="*/ 117983 w 4810321"/>
                      <a:gd name="connsiteY19" fmla="*/ 707886 h 707886"/>
                      <a:gd name="connsiteX20" fmla="*/ 0 w 4810321"/>
                      <a:gd name="connsiteY20" fmla="*/ 589903 h 707886"/>
                      <a:gd name="connsiteX21" fmla="*/ 0 w 4810321"/>
                      <a:gd name="connsiteY21" fmla="*/ 117983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321" h="707886" extrusionOk="0">
                        <a:moveTo>
                          <a:pt x="0" y="117983"/>
                        </a:moveTo>
                        <a:cubicBezTo>
                          <a:pt x="-2709" y="37062"/>
                          <a:pt x="51096" y="-6960"/>
                          <a:pt x="117983" y="0"/>
                        </a:cubicBezTo>
                        <a:cubicBezTo>
                          <a:pt x="320410" y="19274"/>
                          <a:pt x="418255" y="-1976"/>
                          <a:pt x="679975" y="0"/>
                        </a:cubicBezTo>
                        <a:cubicBezTo>
                          <a:pt x="941695" y="1976"/>
                          <a:pt x="1083140" y="-10268"/>
                          <a:pt x="1287711" y="0"/>
                        </a:cubicBezTo>
                        <a:cubicBezTo>
                          <a:pt x="1492282" y="10268"/>
                          <a:pt x="1760876" y="23089"/>
                          <a:pt x="1895447" y="0"/>
                        </a:cubicBezTo>
                        <a:cubicBezTo>
                          <a:pt x="2030018" y="-23089"/>
                          <a:pt x="2283197" y="21055"/>
                          <a:pt x="2411695" y="0"/>
                        </a:cubicBezTo>
                        <a:cubicBezTo>
                          <a:pt x="2540193" y="-21055"/>
                          <a:pt x="2812821" y="-25244"/>
                          <a:pt x="2927944" y="0"/>
                        </a:cubicBezTo>
                        <a:cubicBezTo>
                          <a:pt x="3043067" y="25244"/>
                          <a:pt x="3260352" y="11190"/>
                          <a:pt x="3489936" y="0"/>
                        </a:cubicBezTo>
                        <a:cubicBezTo>
                          <a:pt x="3719520" y="-11190"/>
                          <a:pt x="3808526" y="-6806"/>
                          <a:pt x="4051928" y="0"/>
                        </a:cubicBezTo>
                        <a:cubicBezTo>
                          <a:pt x="4295330" y="6806"/>
                          <a:pt x="4550603" y="27244"/>
                          <a:pt x="4692338" y="0"/>
                        </a:cubicBezTo>
                        <a:cubicBezTo>
                          <a:pt x="4767785" y="11483"/>
                          <a:pt x="4821455" y="57889"/>
                          <a:pt x="4810321" y="117983"/>
                        </a:cubicBezTo>
                        <a:cubicBezTo>
                          <a:pt x="4828031" y="252055"/>
                          <a:pt x="4788737" y="452470"/>
                          <a:pt x="4810321" y="589903"/>
                        </a:cubicBezTo>
                        <a:cubicBezTo>
                          <a:pt x="4805454" y="655412"/>
                          <a:pt x="4749356" y="702760"/>
                          <a:pt x="4692338" y="707886"/>
                        </a:cubicBezTo>
                        <a:cubicBezTo>
                          <a:pt x="4355335" y="689830"/>
                          <a:pt x="4253046" y="705530"/>
                          <a:pt x="3947372" y="707886"/>
                        </a:cubicBezTo>
                        <a:cubicBezTo>
                          <a:pt x="3641698" y="710242"/>
                          <a:pt x="3535197" y="710080"/>
                          <a:pt x="3431123" y="707886"/>
                        </a:cubicBezTo>
                        <a:cubicBezTo>
                          <a:pt x="3327049" y="705692"/>
                          <a:pt x="3073824" y="704521"/>
                          <a:pt x="2823387" y="707886"/>
                        </a:cubicBezTo>
                        <a:cubicBezTo>
                          <a:pt x="2572950" y="711251"/>
                          <a:pt x="2439564" y="703090"/>
                          <a:pt x="2261395" y="707886"/>
                        </a:cubicBezTo>
                        <a:cubicBezTo>
                          <a:pt x="2083226" y="712682"/>
                          <a:pt x="1935450" y="728734"/>
                          <a:pt x="1745146" y="707886"/>
                        </a:cubicBezTo>
                        <a:cubicBezTo>
                          <a:pt x="1554842" y="687038"/>
                          <a:pt x="1366188" y="730807"/>
                          <a:pt x="1228898" y="707886"/>
                        </a:cubicBezTo>
                        <a:cubicBezTo>
                          <a:pt x="1091608" y="684965"/>
                          <a:pt x="503384" y="728876"/>
                          <a:pt x="117983" y="707886"/>
                        </a:cubicBezTo>
                        <a:cubicBezTo>
                          <a:pt x="51945" y="702772"/>
                          <a:pt x="2689" y="657078"/>
                          <a:pt x="0" y="589903"/>
                        </a:cubicBezTo>
                        <a:cubicBezTo>
                          <a:pt x="-9446" y="488531"/>
                          <a:pt x="-6751" y="247731"/>
                          <a:pt x="0" y="117983"/>
                        </a:cubicBezTo>
                        <a:close/>
                      </a:path>
                    </a:pathLst>
                  </a:cu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pic>
        <p:nvPicPr>
          <p:cNvPr id="4" name="Picture 3" descr="A black and white megaphone&#10;&#10;Description automatically generated">
            <a:extLst>
              <a:ext uri="{FF2B5EF4-FFF2-40B4-BE49-F238E27FC236}">
                <a16:creationId xmlns:a16="http://schemas.microsoft.com/office/drawing/2014/main" id="{2A643DDE-420E-B733-5436-FA78CEA564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3012" y="323105"/>
            <a:ext cx="2644588" cy="1487581"/>
          </a:xfrm>
          <a:prstGeom prst="rect">
            <a:avLst/>
          </a:prstGeom>
        </p:spPr>
      </p:pic>
      <p:sp>
        <p:nvSpPr>
          <p:cNvPr id="11" name="Rectangle: Rounded Corners 10">
            <a:extLst>
              <a:ext uri="{FF2B5EF4-FFF2-40B4-BE49-F238E27FC236}">
                <a16:creationId xmlns:a16="http://schemas.microsoft.com/office/drawing/2014/main" id="{ED7F4991-2361-08B0-D98D-E8F7BB866473}"/>
              </a:ext>
            </a:extLst>
          </p:cNvPr>
          <p:cNvSpPr/>
          <p:nvPr/>
        </p:nvSpPr>
        <p:spPr>
          <a:xfrm>
            <a:off x="1349665" y="5638984"/>
            <a:ext cx="8996082" cy="485975"/>
          </a:xfrm>
          <a:prstGeom prst="round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US" b="1" dirty="0">
                <a:solidFill>
                  <a:schemeClr val="accent6"/>
                </a:solidFill>
              </a:rPr>
              <a:t>Supplier will create a response from scratch</a:t>
            </a:r>
            <a:endParaRPr lang="en-US" dirty="0">
              <a:solidFill>
                <a:schemeClr val="accent6"/>
              </a:solidFill>
              <a:cs typeface="Arial"/>
            </a:endParaRPr>
          </a:p>
        </p:txBody>
      </p:sp>
    </p:spTree>
    <p:extLst>
      <p:ext uri="{BB962C8B-B14F-4D97-AF65-F5344CB8AC3E}">
        <p14:creationId xmlns:p14="http://schemas.microsoft.com/office/powerpoint/2010/main" val="129185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8204" y="883642"/>
            <a:ext cx="11111004" cy="3495531"/>
          </a:xfrm>
        </p:spPr>
        <p:txBody>
          <a:bodyPr/>
          <a:lstStyle/>
          <a:p>
            <a:pPr>
              <a:lnSpc>
                <a:spcPct val="150000"/>
              </a:lnSpc>
              <a:spcBef>
                <a:spcPts val="0"/>
              </a:spcBef>
              <a:spcAft>
                <a:spcPts val="800"/>
              </a:spcAft>
            </a:pPr>
            <a:r>
              <a:rPr lang="en-US" sz="4250" dirty="0"/>
              <a:t>Activate a supplier </a:t>
            </a:r>
            <a:br>
              <a:rPr lang="en-US" sz="4250" dirty="0"/>
            </a:br>
            <a:r>
              <a:rPr lang="en-US" sz="2400" dirty="0" err="1">
                <a:solidFill>
                  <a:srgbClr val="FAEB00"/>
                </a:solidFill>
              </a:rPr>
              <a:t>Supplier</a:t>
            </a:r>
            <a:r>
              <a:rPr lang="en-US" sz="2400" dirty="0">
                <a:solidFill>
                  <a:srgbClr val="FAEB00"/>
                </a:solidFill>
              </a:rPr>
              <a:t> Portal</a:t>
            </a:r>
            <a:br>
              <a:rPr lang="en-US" sz="3700" dirty="0"/>
            </a:br>
            <a:endParaRPr lang="en-US" sz="3733" dirty="0"/>
          </a:p>
        </p:txBody>
      </p:sp>
      <p:pic>
        <p:nvPicPr>
          <p:cNvPr id="4" name="Graphic 3">
            <a:extLst>
              <a:ext uri="{FF2B5EF4-FFF2-40B4-BE49-F238E27FC236}">
                <a16:creationId xmlns:a16="http://schemas.microsoft.com/office/drawing/2014/main" id="{B033D247-4A7A-499C-B5E9-0B8DA00BD5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557" y="4643535"/>
            <a:ext cx="9570723" cy="319965"/>
          </a:xfrm>
          <a:prstGeom prst="rect">
            <a:avLst/>
          </a:prstGeom>
        </p:spPr>
      </p:pic>
      <p:sp>
        <p:nvSpPr>
          <p:cNvPr id="5" name="Title 1">
            <a:extLst>
              <a:ext uri="{FF2B5EF4-FFF2-40B4-BE49-F238E27FC236}">
                <a16:creationId xmlns:a16="http://schemas.microsoft.com/office/drawing/2014/main" id="{E895534C-D951-48E0-A39D-A2964568293D}"/>
              </a:ext>
            </a:extLst>
          </p:cNvPr>
          <p:cNvSpPr txBox="1">
            <a:spLocks/>
          </p:cNvSpPr>
          <p:nvPr/>
        </p:nvSpPr>
        <p:spPr>
          <a:xfrm>
            <a:off x="507336" y="6858000"/>
            <a:ext cx="4246292" cy="319966"/>
          </a:xfrm>
          <a:prstGeom prst="rect">
            <a:avLst/>
          </a:prstGeom>
        </p:spPr>
        <p:txBody>
          <a:bodyPr vert="horz" lIns="0" tIns="0" rIns="0" bIns="0" rtlCol="0" anchor="b" anchorCtr="0">
            <a:noAutofit/>
          </a:bodyPr>
          <a:lstStyle>
            <a:lvl1pPr algn="ctr" defTabSz="457200" rtl="0" eaLnBrk="1" latinLnBrk="0" hangingPunct="1">
              <a:lnSpc>
                <a:spcPct val="90000"/>
              </a:lnSpc>
              <a:spcBef>
                <a:spcPct val="0"/>
              </a:spcBef>
              <a:buNone/>
              <a:defRPr sz="4400" b="1" kern="1200">
                <a:solidFill>
                  <a:schemeClr val="tx2"/>
                </a:solidFill>
                <a:latin typeface="+mj-lt"/>
                <a:ea typeface="+mj-ea"/>
                <a:cs typeface="+mj-cs"/>
              </a:defRPr>
            </a:lvl1pPr>
          </a:lstStyle>
          <a:p>
            <a:pPr algn="l">
              <a:lnSpc>
                <a:spcPct val="100000"/>
              </a:lnSpc>
              <a:spcBef>
                <a:spcPts val="0"/>
              </a:spcBef>
            </a:pPr>
            <a:endParaRPr lang="en-US" sz="2000" dirty="0">
              <a:solidFill>
                <a:schemeClr val="accent3"/>
              </a:solidFill>
            </a:endParaRPr>
          </a:p>
          <a:p>
            <a:pPr algn="l">
              <a:lnSpc>
                <a:spcPct val="100000"/>
              </a:lnSpc>
              <a:spcBef>
                <a:spcPts val="0"/>
              </a:spcBef>
            </a:pPr>
            <a:r>
              <a:rPr lang="en-US" sz="2000" dirty="0">
                <a:solidFill>
                  <a:schemeClr val="bg1"/>
                </a:solidFill>
                <a:cs typeface="Arial"/>
              </a:rPr>
              <a:t>...........................</a:t>
            </a:r>
          </a:p>
          <a:p>
            <a:pPr algn="l">
              <a:lnSpc>
                <a:spcPct val="100000"/>
              </a:lnSpc>
              <a:spcBef>
                <a:spcPts val="0"/>
              </a:spcBef>
            </a:pPr>
            <a:endParaRPr lang="en-US" sz="2000" dirty="0">
              <a:solidFill>
                <a:schemeClr val="bg1"/>
              </a:solidFill>
              <a:cs typeface="Arial"/>
            </a:endParaRPr>
          </a:p>
          <a:p>
            <a:pPr algn="l">
              <a:lnSpc>
                <a:spcPct val="100000"/>
              </a:lnSpc>
              <a:spcBef>
                <a:spcPts val="0"/>
              </a:spcBef>
            </a:pPr>
            <a:endParaRPr lang="en-US" sz="2000" dirty="0">
              <a:solidFill>
                <a:schemeClr val="accent3"/>
              </a:solidFill>
              <a:cs typeface="Arial"/>
            </a:endParaRPr>
          </a:p>
        </p:txBody>
      </p:sp>
    </p:spTree>
    <p:extLst>
      <p:ext uri="{BB962C8B-B14F-4D97-AF65-F5344CB8AC3E}">
        <p14:creationId xmlns:p14="http://schemas.microsoft.com/office/powerpoint/2010/main" val="6881459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8204" y="883642"/>
            <a:ext cx="11111004" cy="3495531"/>
          </a:xfrm>
        </p:spPr>
        <p:txBody>
          <a:bodyPr/>
          <a:lstStyle/>
          <a:p>
            <a:pPr>
              <a:lnSpc>
                <a:spcPct val="150000"/>
              </a:lnSpc>
              <a:spcBef>
                <a:spcPts val="0"/>
              </a:spcBef>
              <a:spcAft>
                <a:spcPts val="800"/>
              </a:spcAft>
            </a:pPr>
            <a:r>
              <a:rPr lang="en-US" sz="4250"/>
              <a:t>Manage a negotiation</a:t>
            </a:r>
            <a:br>
              <a:rPr lang="en-US" sz="4250"/>
            </a:br>
            <a:r>
              <a:rPr lang="en-US" sz="2400">
                <a:solidFill>
                  <a:srgbClr val="FAEB00"/>
                </a:solidFill>
              </a:rPr>
              <a:t>Advanced topics in Negotiation</a:t>
            </a:r>
            <a:br>
              <a:rPr lang="en-US" sz="3700"/>
            </a:br>
            <a:endParaRPr lang="en-US" sz="3733"/>
          </a:p>
        </p:txBody>
      </p:sp>
      <p:pic>
        <p:nvPicPr>
          <p:cNvPr id="4" name="Graphic 3">
            <a:extLst>
              <a:ext uri="{FF2B5EF4-FFF2-40B4-BE49-F238E27FC236}">
                <a16:creationId xmlns:a16="http://schemas.microsoft.com/office/drawing/2014/main" id="{B033D247-4A7A-499C-B5E9-0B8DA00BD5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557" y="4643535"/>
            <a:ext cx="9570723" cy="319965"/>
          </a:xfrm>
          <a:prstGeom prst="rect">
            <a:avLst/>
          </a:prstGeom>
        </p:spPr>
      </p:pic>
      <p:sp>
        <p:nvSpPr>
          <p:cNvPr id="5" name="Title 1">
            <a:extLst>
              <a:ext uri="{FF2B5EF4-FFF2-40B4-BE49-F238E27FC236}">
                <a16:creationId xmlns:a16="http://schemas.microsoft.com/office/drawing/2014/main" id="{E895534C-D951-48E0-A39D-A2964568293D}"/>
              </a:ext>
            </a:extLst>
          </p:cNvPr>
          <p:cNvSpPr txBox="1">
            <a:spLocks/>
          </p:cNvSpPr>
          <p:nvPr/>
        </p:nvSpPr>
        <p:spPr>
          <a:xfrm>
            <a:off x="507336" y="6858000"/>
            <a:ext cx="4246292" cy="319966"/>
          </a:xfrm>
          <a:prstGeom prst="rect">
            <a:avLst/>
          </a:prstGeom>
        </p:spPr>
        <p:txBody>
          <a:bodyPr vert="horz" lIns="0" tIns="0" rIns="0" bIns="0" rtlCol="0" anchor="b" anchorCtr="0">
            <a:noAutofit/>
          </a:bodyPr>
          <a:lstStyle>
            <a:lvl1pPr algn="ctr" defTabSz="457200" rtl="0" eaLnBrk="1" latinLnBrk="0" hangingPunct="1">
              <a:lnSpc>
                <a:spcPct val="90000"/>
              </a:lnSpc>
              <a:spcBef>
                <a:spcPct val="0"/>
              </a:spcBef>
              <a:buNone/>
              <a:defRPr sz="4400" b="1" kern="1200">
                <a:solidFill>
                  <a:schemeClr val="tx2"/>
                </a:solidFill>
                <a:latin typeface="+mj-lt"/>
                <a:ea typeface="+mj-ea"/>
                <a:cs typeface="+mj-cs"/>
              </a:defRPr>
            </a:lvl1pPr>
          </a:lstStyle>
          <a:p>
            <a:pPr algn="l">
              <a:lnSpc>
                <a:spcPct val="100000"/>
              </a:lnSpc>
              <a:spcBef>
                <a:spcPts val="0"/>
              </a:spcBef>
            </a:pPr>
            <a:endParaRPr lang="en-US" sz="2000" dirty="0">
              <a:solidFill>
                <a:schemeClr val="accent3"/>
              </a:solidFill>
            </a:endParaRPr>
          </a:p>
          <a:p>
            <a:pPr algn="l">
              <a:lnSpc>
                <a:spcPct val="100000"/>
              </a:lnSpc>
              <a:spcBef>
                <a:spcPts val="0"/>
              </a:spcBef>
            </a:pPr>
            <a:r>
              <a:rPr lang="en-US" sz="2000" dirty="0">
                <a:solidFill>
                  <a:schemeClr val="bg1"/>
                </a:solidFill>
                <a:cs typeface="Arial"/>
              </a:rPr>
              <a:t>...........................</a:t>
            </a:r>
          </a:p>
          <a:p>
            <a:pPr algn="l">
              <a:lnSpc>
                <a:spcPct val="100000"/>
              </a:lnSpc>
              <a:spcBef>
                <a:spcPts val="0"/>
              </a:spcBef>
            </a:pPr>
            <a:endParaRPr lang="en-US" sz="2000" dirty="0">
              <a:solidFill>
                <a:schemeClr val="bg1"/>
              </a:solidFill>
              <a:cs typeface="Arial"/>
            </a:endParaRPr>
          </a:p>
          <a:p>
            <a:pPr algn="l">
              <a:lnSpc>
                <a:spcPct val="100000"/>
              </a:lnSpc>
              <a:spcBef>
                <a:spcPts val="0"/>
              </a:spcBef>
            </a:pPr>
            <a:endParaRPr lang="en-US" sz="2000" dirty="0">
              <a:solidFill>
                <a:schemeClr val="accent3"/>
              </a:solidFill>
              <a:cs typeface="Arial"/>
            </a:endParaRPr>
          </a:p>
        </p:txBody>
      </p:sp>
    </p:spTree>
    <p:extLst>
      <p:ext uri="{BB962C8B-B14F-4D97-AF65-F5344CB8AC3E}">
        <p14:creationId xmlns:p14="http://schemas.microsoft.com/office/powerpoint/2010/main" val="16915626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|2 ways to monitor your negotiation</a:t>
            </a:r>
          </a:p>
        </p:txBody>
      </p:sp>
      <p:pic>
        <p:nvPicPr>
          <p:cNvPr id="4" name="Picture 3">
            <a:extLst>
              <a:ext uri="{FF2B5EF4-FFF2-40B4-BE49-F238E27FC236}">
                <a16:creationId xmlns:a16="http://schemas.microsoft.com/office/drawing/2014/main" id="{2EE73AA5-8C7C-25F8-4D1B-BCBB8C64907D}"/>
              </a:ext>
            </a:extLst>
          </p:cNvPr>
          <p:cNvPicPr>
            <a:picLocks noChangeAspect="1"/>
          </p:cNvPicPr>
          <p:nvPr/>
        </p:nvPicPr>
        <p:blipFill>
          <a:blip r:embed="rId3"/>
          <a:stretch>
            <a:fillRect/>
          </a:stretch>
        </p:blipFill>
        <p:spPr>
          <a:xfrm>
            <a:off x="803551" y="678511"/>
            <a:ext cx="10425812" cy="5500977"/>
          </a:xfrm>
          <a:prstGeom prst="rect">
            <a:avLst/>
          </a:prstGeom>
        </p:spPr>
      </p:pic>
      <p:pic>
        <p:nvPicPr>
          <p:cNvPr id="5" name="Graphic 4" descr="Right pointing backhand index with solid fill">
            <a:extLst>
              <a:ext uri="{FF2B5EF4-FFF2-40B4-BE49-F238E27FC236}">
                <a16:creationId xmlns:a16="http://schemas.microsoft.com/office/drawing/2014/main" id="{BCF16E89-023D-860A-BD4E-3BDAB77C939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2191476" y="3802245"/>
            <a:ext cx="523988" cy="523988"/>
          </a:xfrm>
          <a:prstGeom prst="rect">
            <a:avLst/>
          </a:prstGeom>
        </p:spPr>
      </p:pic>
      <p:sp>
        <p:nvSpPr>
          <p:cNvPr id="6" name="Rectangle: Rounded Corners 5">
            <a:extLst>
              <a:ext uri="{FF2B5EF4-FFF2-40B4-BE49-F238E27FC236}">
                <a16:creationId xmlns:a16="http://schemas.microsoft.com/office/drawing/2014/main" id="{5498152C-0BD2-9671-E117-0ED92DC5E019}"/>
              </a:ext>
            </a:extLst>
          </p:cNvPr>
          <p:cNvSpPr/>
          <p:nvPr/>
        </p:nvSpPr>
        <p:spPr>
          <a:xfrm>
            <a:off x="803551" y="3897024"/>
            <a:ext cx="1089106" cy="334430"/>
          </a:xfrm>
          <a:prstGeom prst="roundRect">
            <a:avLst/>
          </a:prstGeom>
          <a:solidFill>
            <a:schemeClr val="accent1">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200" dirty="0">
                <a:solidFill>
                  <a:schemeClr val="tx1"/>
                </a:solidFill>
                <a:latin typeface="Lato"/>
                <a:ea typeface="Lato"/>
                <a:cs typeface="Lato"/>
              </a:rPr>
              <a:t>Active</a:t>
            </a:r>
          </a:p>
        </p:txBody>
      </p:sp>
      <p:sp>
        <p:nvSpPr>
          <p:cNvPr id="10" name="Rectangle: Rounded Corners 9">
            <a:extLst>
              <a:ext uri="{FF2B5EF4-FFF2-40B4-BE49-F238E27FC236}">
                <a16:creationId xmlns:a16="http://schemas.microsoft.com/office/drawing/2014/main" id="{86A3AF32-9F79-55BB-8C60-C44ACC25301C}"/>
              </a:ext>
            </a:extLst>
          </p:cNvPr>
          <p:cNvSpPr/>
          <p:nvPr/>
        </p:nvSpPr>
        <p:spPr>
          <a:xfrm>
            <a:off x="9060123" y="1164707"/>
            <a:ext cx="1537855" cy="272281"/>
          </a:xfrm>
          <a:custGeom>
            <a:avLst/>
            <a:gdLst>
              <a:gd name="connsiteX0" fmla="*/ 0 w 1537855"/>
              <a:gd name="connsiteY0" fmla="*/ 45381 h 272281"/>
              <a:gd name="connsiteX1" fmla="*/ 45381 w 1537855"/>
              <a:gd name="connsiteY1" fmla="*/ 0 h 272281"/>
              <a:gd name="connsiteX2" fmla="*/ 498803 w 1537855"/>
              <a:gd name="connsiteY2" fmla="*/ 0 h 272281"/>
              <a:gd name="connsiteX3" fmla="*/ 966697 w 1537855"/>
              <a:gd name="connsiteY3" fmla="*/ 0 h 272281"/>
              <a:gd name="connsiteX4" fmla="*/ 1492474 w 1537855"/>
              <a:gd name="connsiteY4" fmla="*/ 0 h 272281"/>
              <a:gd name="connsiteX5" fmla="*/ 1537855 w 1537855"/>
              <a:gd name="connsiteY5" fmla="*/ 45381 h 272281"/>
              <a:gd name="connsiteX6" fmla="*/ 1537855 w 1537855"/>
              <a:gd name="connsiteY6" fmla="*/ 226900 h 272281"/>
              <a:gd name="connsiteX7" fmla="*/ 1492474 w 1537855"/>
              <a:gd name="connsiteY7" fmla="*/ 272281 h 272281"/>
              <a:gd name="connsiteX8" fmla="*/ 1053522 w 1537855"/>
              <a:gd name="connsiteY8" fmla="*/ 272281 h 272281"/>
              <a:gd name="connsiteX9" fmla="*/ 556687 w 1537855"/>
              <a:gd name="connsiteY9" fmla="*/ 272281 h 272281"/>
              <a:gd name="connsiteX10" fmla="*/ 45381 w 1537855"/>
              <a:gd name="connsiteY10" fmla="*/ 272281 h 272281"/>
              <a:gd name="connsiteX11" fmla="*/ 0 w 1537855"/>
              <a:gd name="connsiteY11" fmla="*/ 226900 h 272281"/>
              <a:gd name="connsiteX12" fmla="*/ 0 w 1537855"/>
              <a:gd name="connsiteY12" fmla="*/ 45381 h 272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7855" h="272281" extrusionOk="0">
                <a:moveTo>
                  <a:pt x="0" y="45381"/>
                </a:moveTo>
                <a:cubicBezTo>
                  <a:pt x="-527" y="17252"/>
                  <a:pt x="19871" y="-1801"/>
                  <a:pt x="45381" y="0"/>
                </a:cubicBezTo>
                <a:cubicBezTo>
                  <a:pt x="198143" y="-9408"/>
                  <a:pt x="321858" y="-18400"/>
                  <a:pt x="498803" y="0"/>
                </a:cubicBezTo>
                <a:cubicBezTo>
                  <a:pt x="675748" y="18400"/>
                  <a:pt x="791005" y="17080"/>
                  <a:pt x="966697" y="0"/>
                </a:cubicBezTo>
                <a:cubicBezTo>
                  <a:pt x="1142389" y="-17080"/>
                  <a:pt x="1270249" y="-18660"/>
                  <a:pt x="1492474" y="0"/>
                </a:cubicBezTo>
                <a:cubicBezTo>
                  <a:pt x="1517423" y="613"/>
                  <a:pt x="1535231" y="15200"/>
                  <a:pt x="1537855" y="45381"/>
                </a:cubicBezTo>
                <a:cubicBezTo>
                  <a:pt x="1530346" y="127060"/>
                  <a:pt x="1529367" y="143860"/>
                  <a:pt x="1537855" y="226900"/>
                </a:cubicBezTo>
                <a:cubicBezTo>
                  <a:pt x="1539903" y="246344"/>
                  <a:pt x="1518986" y="273065"/>
                  <a:pt x="1492474" y="272281"/>
                </a:cubicBezTo>
                <a:cubicBezTo>
                  <a:pt x="1292347" y="253984"/>
                  <a:pt x="1147339" y="294027"/>
                  <a:pt x="1053522" y="272281"/>
                </a:cubicBezTo>
                <a:cubicBezTo>
                  <a:pt x="959705" y="250535"/>
                  <a:pt x="756457" y="256997"/>
                  <a:pt x="556687" y="272281"/>
                </a:cubicBezTo>
                <a:cubicBezTo>
                  <a:pt x="356918" y="287565"/>
                  <a:pt x="243931" y="257516"/>
                  <a:pt x="45381" y="272281"/>
                </a:cubicBezTo>
                <a:cubicBezTo>
                  <a:pt x="18518" y="272410"/>
                  <a:pt x="-4318" y="249245"/>
                  <a:pt x="0" y="226900"/>
                </a:cubicBezTo>
                <a:cubicBezTo>
                  <a:pt x="-2084" y="169220"/>
                  <a:pt x="6856" y="126580"/>
                  <a:pt x="0" y="45381"/>
                </a:cubicBezTo>
                <a:close/>
              </a:path>
            </a:pathLst>
          </a:custGeom>
          <a:noFill/>
          <a:ln w="60325">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2" name="Rectangle: Rounded Corners 1">
            <a:extLst>
              <a:ext uri="{FF2B5EF4-FFF2-40B4-BE49-F238E27FC236}">
                <a16:creationId xmlns:a16="http://schemas.microsoft.com/office/drawing/2014/main" id="{27FCD01F-EDEB-2A71-7C3E-D0FE0F75265D}"/>
              </a:ext>
            </a:extLst>
          </p:cNvPr>
          <p:cNvSpPr/>
          <p:nvPr/>
        </p:nvSpPr>
        <p:spPr>
          <a:xfrm>
            <a:off x="8478982" y="2179783"/>
            <a:ext cx="323273" cy="332508"/>
          </a:xfrm>
          <a:custGeom>
            <a:avLst/>
            <a:gdLst>
              <a:gd name="connsiteX0" fmla="*/ 0 w 323273"/>
              <a:gd name="connsiteY0" fmla="*/ 53880 h 332508"/>
              <a:gd name="connsiteX1" fmla="*/ 53880 w 323273"/>
              <a:gd name="connsiteY1" fmla="*/ 0 h 332508"/>
              <a:gd name="connsiteX2" fmla="*/ 269393 w 323273"/>
              <a:gd name="connsiteY2" fmla="*/ 0 h 332508"/>
              <a:gd name="connsiteX3" fmla="*/ 323273 w 323273"/>
              <a:gd name="connsiteY3" fmla="*/ 53880 h 332508"/>
              <a:gd name="connsiteX4" fmla="*/ 323273 w 323273"/>
              <a:gd name="connsiteY4" fmla="*/ 278628 h 332508"/>
              <a:gd name="connsiteX5" fmla="*/ 269393 w 323273"/>
              <a:gd name="connsiteY5" fmla="*/ 332508 h 332508"/>
              <a:gd name="connsiteX6" fmla="*/ 53880 w 323273"/>
              <a:gd name="connsiteY6" fmla="*/ 332508 h 332508"/>
              <a:gd name="connsiteX7" fmla="*/ 0 w 323273"/>
              <a:gd name="connsiteY7" fmla="*/ 278628 h 332508"/>
              <a:gd name="connsiteX8" fmla="*/ 0 w 323273"/>
              <a:gd name="connsiteY8" fmla="*/ 53880 h 33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273" h="332508" extrusionOk="0">
                <a:moveTo>
                  <a:pt x="0" y="53880"/>
                </a:moveTo>
                <a:cubicBezTo>
                  <a:pt x="-1181" y="17253"/>
                  <a:pt x="23177" y="-3812"/>
                  <a:pt x="53880" y="0"/>
                </a:cubicBezTo>
                <a:cubicBezTo>
                  <a:pt x="101016" y="-8349"/>
                  <a:pt x="207357" y="-6361"/>
                  <a:pt x="269393" y="0"/>
                </a:cubicBezTo>
                <a:cubicBezTo>
                  <a:pt x="299869" y="1169"/>
                  <a:pt x="324145" y="24021"/>
                  <a:pt x="323273" y="53880"/>
                </a:cubicBezTo>
                <a:cubicBezTo>
                  <a:pt x="319418" y="153686"/>
                  <a:pt x="328825" y="186289"/>
                  <a:pt x="323273" y="278628"/>
                </a:cubicBezTo>
                <a:cubicBezTo>
                  <a:pt x="327541" y="313264"/>
                  <a:pt x="296006" y="328640"/>
                  <a:pt x="269393" y="332508"/>
                </a:cubicBezTo>
                <a:cubicBezTo>
                  <a:pt x="181925" y="339125"/>
                  <a:pt x="136942" y="339299"/>
                  <a:pt x="53880" y="332508"/>
                </a:cubicBezTo>
                <a:cubicBezTo>
                  <a:pt x="20802" y="334973"/>
                  <a:pt x="-31" y="306456"/>
                  <a:pt x="0" y="278628"/>
                </a:cubicBezTo>
                <a:cubicBezTo>
                  <a:pt x="11090" y="184561"/>
                  <a:pt x="-2760" y="109954"/>
                  <a:pt x="0" y="53880"/>
                </a:cubicBezTo>
                <a:close/>
              </a:path>
            </a:pathLst>
          </a:custGeom>
          <a:noFill/>
          <a:ln w="60325">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Tree>
    <p:extLst>
      <p:ext uri="{BB962C8B-B14F-4D97-AF65-F5344CB8AC3E}">
        <p14:creationId xmlns:p14="http://schemas.microsoft.com/office/powerpoint/2010/main" val="3283554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|No approval is needed for extending the closing date</a:t>
            </a:r>
          </a:p>
        </p:txBody>
      </p:sp>
      <p:pic>
        <p:nvPicPr>
          <p:cNvPr id="6" name="Picture 5">
            <a:extLst>
              <a:ext uri="{FF2B5EF4-FFF2-40B4-BE49-F238E27FC236}">
                <a16:creationId xmlns:a16="http://schemas.microsoft.com/office/drawing/2014/main" id="{45F84FE9-2DF3-6FC7-AB16-6B39F373484E}"/>
              </a:ext>
            </a:extLst>
          </p:cNvPr>
          <p:cNvPicPr>
            <a:picLocks noChangeAspect="1"/>
          </p:cNvPicPr>
          <p:nvPr/>
        </p:nvPicPr>
        <p:blipFill>
          <a:blip r:embed="rId3"/>
          <a:stretch>
            <a:fillRect/>
          </a:stretch>
        </p:blipFill>
        <p:spPr>
          <a:xfrm>
            <a:off x="1410222" y="1444886"/>
            <a:ext cx="9604141" cy="4783857"/>
          </a:xfrm>
          <a:prstGeom prst="rect">
            <a:avLst/>
          </a:prstGeom>
        </p:spPr>
      </p:pic>
      <p:sp>
        <p:nvSpPr>
          <p:cNvPr id="7" name="Rectangle: Rounded Corners 6">
            <a:extLst>
              <a:ext uri="{FF2B5EF4-FFF2-40B4-BE49-F238E27FC236}">
                <a16:creationId xmlns:a16="http://schemas.microsoft.com/office/drawing/2014/main" id="{6A65EF81-3B30-B071-2005-114DD9563C47}"/>
              </a:ext>
            </a:extLst>
          </p:cNvPr>
          <p:cNvSpPr/>
          <p:nvPr/>
        </p:nvSpPr>
        <p:spPr>
          <a:xfrm>
            <a:off x="2643021" y="958911"/>
            <a:ext cx="731200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solidFill>
                  <a:schemeClr val="tx1"/>
                </a:solidFill>
              </a:rPr>
              <a:t>Actions &gt; Manage &gt; Extend &gt; Select Date </a:t>
            </a:r>
            <a:endParaRPr lang="en-PH">
              <a:solidFill>
                <a:schemeClr val="tx1"/>
              </a:solidFill>
            </a:endParaRPr>
          </a:p>
        </p:txBody>
      </p:sp>
    </p:spTree>
    <p:extLst>
      <p:ext uri="{BB962C8B-B14F-4D97-AF65-F5344CB8AC3E}">
        <p14:creationId xmlns:p14="http://schemas.microsoft.com/office/powerpoint/2010/main" val="24693555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|What will suppliers see during deadline extension? </a:t>
            </a:r>
          </a:p>
        </p:txBody>
      </p:sp>
      <p:sp>
        <p:nvSpPr>
          <p:cNvPr id="2" name="Rectangle: Rounded Corners 1">
            <a:extLst>
              <a:ext uri="{FF2B5EF4-FFF2-40B4-BE49-F238E27FC236}">
                <a16:creationId xmlns:a16="http://schemas.microsoft.com/office/drawing/2014/main" id="{4FF38F36-E215-AAED-94A9-E866A37D7A35}"/>
              </a:ext>
            </a:extLst>
          </p:cNvPr>
          <p:cNvSpPr/>
          <p:nvPr/>
        </p:nvSpPr>
        <p:spPr>
          <a:xfrm>
            <a:off x="2529926" y="2370590"/>
            <a:ext cx="731200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solidFill>
                  <a:schemeClr val="tx1"/>
                </a:solidFill>
              </a:rPr>
              <a:t>New deadline is shown to all suppliers </a:t>
            </a:r>
            <a:endParaRPr lang="en-PH">
              <a:solidFill>
                <a:schemeClr val="tx1"/>
              </a:solidFill>
            </a:endParaRPr>
          </a:p>
        </p:txBody>
      </p:sp>
      <p:sp>
        <p:nvSpPr>
          <p:cNvPr id="4" name="Rectangle: Rounded Corners 3">
            <a:extLst>
              <a:ext uri="{FF2B5EF4-FFF2-40B4-BE49-F238E27FC236}">
                <a16:creationId xmlns:a16="http://schemas.microsoft.com/office/drawing/2014/main" id="{26FE437A-4156-A853-59E7-9E5F9B03B733}"/>
              </a:ext>
            </a:extLst>
          </p:cNvPr>
          <p:cNvSpPr/>
          <p:nvPr/>
        </p:nvSpPr>
        <p:spPr>
          <a:xfrm>
            <a:off x="2529926" y="3186012"/>
            <a:ext cx="731200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Those who subscribed and drafted responses will also be notified. </a:t>
            </a:r>
            <a:endParaRPr lang="en-PH" dirty="0">
              <a:solidFill>
                <a:schemeClr val="tx1"/>
              </a:solidFill>
            </a:endParaRPr>
          </a:p>
        </p:txBody>
      </p:sp>
      <p:sp>
        <p:nvSpPr>
          <p:cNvPr id="5" name="Rectangle: Rounded Corners 4">
            <a:extLst>
              <a:ext uri="{FF2B5EF4-FFF2-40B4-BE49-F238E27FC236}">
                <a16:creationId xmlns:a16="http://schemas.microsoft.com/office/drawing/2014/main" id="{AE1F4EE2-6397-8422-5281-B88BB5949EC9}"/>
              </a:ext>
            </a:extLst>
          </p:cNvPr>
          <p:cNvSpPr/>
          <p:nvPr/>
        </p:nvSpPr>
        <p:spPr>
          <a:xfrm>
            <a:off x="2529926" y="4001434"/>
            <a:ext cx="7312003" cy="962452"/>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The action in the system doesn’t require additional approval nor does it create and amendment. – Of course, it should be agreed with the requesting function and supervisor.</a:t>
            </a:r>
            <a:endParaRPr lang="en-PH" dirty="0">
              <a:solidFill>
                <a:schemeClr val="tx1"/>
              </a:solidFill>
            </a:endParaRPr>
          </a:p>
        </p:txBody>
      </p:sp>
    </p:spTree>
    <p:extLst>
      <p:ext uri="{BB962C8B-B14F-4D97-AF65-F5344CB8AC3E}">
        <p14:creationId xmlns:p14="http://schemas.microsoft.com/office/powerpoint/2010/main" val="3844945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|Manage Negotiation </a:t>
            </a:r>
          </a:p>
        </p:txBody>
      </p:sp>
      <p:sp>
        <p:nvSpPr>
          <p:cNvPr id="7" name="Rectangle: Rounded Corners 6">
            <a:extLst>
              <a:ext uri="{FF2B5EF4-FFF2-40B4-BE49-F238E27FC236}">
                <a16:creationId xmlns:a16="http://schemas.microsoft.com/office/drawing/2014/main" id="{FC7FC303-13AE-3605-969D-31EE2037BF25}"/>
              </a:ext>
            </a:extLst>
          </p:cNvPr>
          <p:cNvSpPr/>
          <p:nvPr/>
        </p:nvSpPr>
        <p:spPr>
          <a:xfrm>
            <a:off x="654270" y="1605745"/>
            <a:ext cx="2559133" cy="621390"/>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solidFill>
                  <a:schemeClr val="tx1"/>
                </a:solidFill>
              </a:rPr>
              <a:t>Extension of the publication period</a:t>
            </a:r>
            <a:endParaRPr lang="en-PH">
              <a:solidFill>
                <a:schemeClr val="tx1"/>
              </a:solidFill>
            </a:endParaRPr>
          </a:p>
        </p:txBody>
      </p:sp>
      <p:pic>
        <p:nvPicPr>
          <p:cNvPr id="4" name="Picture 3">
            <a:extLst>
              <a:ext uri="{FF2B5EF4-FFF2-40B4-BE49-F238E27FC236}">
                <a16:creationId xmlns:a16="http://schemas.microsoft.com/office/drawing/2014/main" id="{E46168FE-6D2D-384C-4E76-714B7D3A97C2}"/>
              </a:ext>
            </a:extLst>
          </p:cNvPr>
          <p:cNvPicPr>
            <a:picLocks noChangeAspect="1"/>
          </p:cNvPicPr>
          <p:nvPr/>
        </p:nvPicPr>
        <p:blipFill>
          <a:blip r:embed="rId3"/>
          <a:stretch>
            <a:fillRect/>
          </a:stretch>
        </p:blipFill>
        <p:spPr>
          <a:xfrm>
            <a:off x="4299814" y="574934"/>
            <a:ext cx="4329828" cy="5376311"/>
          </a:xfrm>
          <a:prstGeom prst="rect">
            <a:avLst/>
          </a:prstGeom>
          <a:ln w="38100" cap="sq">
            <a:solidFill>
              <a:schemeClr val="accent2"/>
            </a:solidFill>
            <a:prstDash val="solid"/>
            <a:miter lim="800000"/>
          </a:ln>
          <a:effectLst>
            <a:outerShdw blurRad="50800" dist="38100" dir="2700000" algn="tl" rotWithShape="0">
              <a:srgbClr val="000000">
                <a:alpha val="43000"/>
              </a:srgbClr>
            </a:outerShdw>
          </a:effectLst>
        </p:spPr>
      </p:pic>
      <p:sp>
        <p:nvSpPr>
          <p:cNvPr id="5" name="Rectangle: Rounded Corners 4">
            <a:extLst>
              <a:ext uri="{FF2B5EF4-FFF2-40B4-BE49-F238E27FC236}">
                <a16:creationId xmlns:a16="http://schemas.microsoft.com/office/drawing/2014/main" id="{AAA2DA70-64AB-8368-4D54-6652119B9710}"/>
              </a:ext>
            </a:extLst>
          </p:cNvPr>
          <p:cNvSpPr/>
          <p:nvPr/>
        </p:nvSpPr>
        <p:spPr>
          <a:xfrm>
            <a:off x="691810" y="2366284"/>
            <a:ext cx="2559133" cy="621389"/>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Close </a:t>
            </a:r>
            <a:r>
              <a:rPr lang="en-US" dirty="0">
                <a:solidFill>
                  <a:srgbClr val="C00000"/>
                </a:solidFill>
              </a:rPr>
              <a:t>– Will not be available!</a:t>
            </a:r>
            <a:endParaRPr lang="en-PH" dirty="0">
              <a:solidFill>
                <a:srgbClr val="C00000"/>
              </a:solidFill>
            </a:endParaRPr>
          </a:p>
        </p:txBody>
      </p:sp>
      <p:sp>
        <p:nvSpPr>
          <p:cNvPr id="6" name="Rectangle: Rounded Corners 5">
            <a:extLst>
              <a:ext uri="{FF2B5EF4-FFF2-40B4-BE49-F238E27FC236}">
                <a16:creationId xmlns:a16="http://schemas.microsoft.com/office/drawing/2014/main" id="{420BBB5E-C49D-2D13-1286-BCAEDFD1AA9C}"/>
              </a:ext>
            </a:extLst>
          </p:cNvPr>
          <p:cNvSpPr/>
          <p:nvPr/>
        </p:nvSpPr>
        <p:spPr>
          <a:xfrm>
            <a:off x="654270" y="3200515"/>
            <a:ext cx="2559133" cy="1269012"/>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PH">
                <a:solidFill>
                  <a:schemeClr val="tx1"/>
                </a:solidFill>
              </a:rPr>
              <a:t>The system automatically send a cancelation note to all the suppliers.  </a:t>
            </a:r>
          </a:p>
        </p:txBody>
      </p:sp>
      <p:cxnSp>
        <p:nvCxnSpPr>
          <p:cNvPr id="13" name="Straight Connector 6">
            <a:extLst>
              <a:ext uri="{FF2B5EF4-FFF2-40B4-BE49-F238E27FC236}">
                <a16:creationId xmlns:a16="http://schemas.microsoft.com/office/drawing/2014/main" id="{436682FD-BC00-B4DD-EFA2-849FF431ABBB}"/>
              </a:ext>
            </a:extLst>
          </p:cNvPr>
          <p:cNvCxnSpPr>
            <a:cxnSpLocks/>
            <a:stCxn id="19" idx="1"/>
            <a:endCxn id="7" idx="3"/>
          </p:cNvCxnSpPr>
          <p:nvPr/>
        </p:nvCxnSpPr>
        <p:spPr>
          <a:xfrm flipH="1" flipV="1">
            <a:off x="3213403" y="1916440"/>
            <a:ext cx="1388941" cy="1"/>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6">
            <a:extLst>
              <a:ext uri="{FF2B5EF4-FFF2-40B4-BE49-F238E27FC236}">
                <a16:creationId xmlns:a16="http://schemas.microsoft.com/office/drawing/2014/main" id="{56B9A8FF-BF73-981F-DFC6-F43E19596E12}"/>
              </a:ext>
            </a:extLst>
          </p:cNvPr>
          <p:cNvCxnSpPr>
            <a:cxnSpLocks/>
            <a:stCxn id="20" idx="1"/>
            <a:endCxn id="5" idx="3"/>
          </p:cNvCxnSpPr>
          <p:nvPr/>
        </p:nvCxnSpPr>
        <p:spPr>
          <a:xfrm flipH="1">
            <a:off x="3250943" y="2320853"/>
            <a:ext cx="1351401" cy="356126"/>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9" name="Rectangle: Rounded Corners 18">
            <a:extLst>
              <a:ext uri="{FF2B5EF4-FFF2-40B4-BE49-F238E27FC236}">
                <a16:creationId xmlns:a16="http://schemas.microsoft.com/office/drawing/2014/main" id="{8F3D8BD7-DD7E-63E5-481C-C50AE6163403}"/>
              </a:ext>
            </a:extLst>
          </p:cNvPr>
          <p:cNvSpPr/>
          <p:nvPr/>
        </p:nvSpPr>
        <p:spPr>
          <a:xfrm>
            <a:off x="4602344" y="1773366"/>
            <a:ext cx="880603" cy="286149"/>
          </a:xfrm>
          <a:prstGeom prst="roundRect">
            <a:avLst/>
          </a:prstGeom>
          <a:noFill/>
          <a:ln w="38100">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sp>
        <p:nvSpPr>
          <p:cNvPr id="20" name="Rectangle: Rounded Corners 19">
            <a:extLst>
              <a:ext uri="{FF2B5EF4-FFF2-40B4-BE49-F238E27FC236}">
                <a16:creationId xmlns:a16="http://schemas.microsoft.com/office/drawing/2014/main" id="{BCB8F94D-79FC-345A-09F2-DDFEA6142099}"/>
              </a:ext>
            </a:extLst>
          </p:cNvPr>
          <p:cNvSpPr/>
          <p:nvPr/>
        </p:nvSpPr>
        <p:spPr>
          <a:xfrm>
            <a:off x="4602344" y="2177779"/>
            <a:ext cx="880603" cy="286147"/>
          </a:xfrm>
          <a:prstGeom prst="roundRect">
            <a:avLst/>
          </a:prstGeom>
          <a:noFill/>
          <a:ln w="38100">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sp>
        <p:nvSpPr>
          <p:cNvPr id="21" name="Rectangle: Rounded Corners 20">
            <a:extLst>
              <a:ext uri="{FF2B5EF4-FFF2-40B4-BE49-F238E27FC236}">
                <a16:creationId xmlns:a16="http://schemas.microsoft.com/office/drawing/2014/main" id="{48A24ED9-B70E-C425-180E-086F8A9DADF6}"/>
              </a:ext>
            </a:extLst>
          </p:cNvPr>
          <p:cNvSpPr/>
          <p:nvPr/>
        </p:nvSpPr>
        <p:spPr>
          <a:xfrm>
            <a:off x="6911788" y="1773365"/>
            <a:ext cx="1358153" cy="286149"/>
          </a:xfrm>
          <a:prstGeom prst="roundRect">
            <a:avLst/>
          </a:prstGeom>
          <a:noFill/>
          <a:ln w="38100">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sp>
        <p:nvSpPr>
          <p:cNvPr id="22" name="Rectangle: Rounded Corners 21">
            <a:extLst>
              <a:ext uri="{FF2B5EF4-FFF2-40B4-BE49-F238E27FC236}">
                <a16:creationId xmlns:a16="http://schemas.microsoft.com/office/drawing/2014/main" id="{900323BA-4AF5-8E81-3CD7-2936C0B9A205}"/>
              </a:ext>
            </a:extLst>
          </p:cNvPr>
          <p:cNvSpPr/>
          <p:nvPr/>
        </p:nvSpPr>
        <p:spPr>
          <a:xfrm>
            <a:off x="4602344" y="2844599"/>
            <a:ext cx="880603" cy="286147"/>
          </a:xfrm>
          <a:prstGeom prst="roundRect">
            <a:avLst/>
          </a:prstGeom>
          <a:noFill/>
          <a:ln w="38100">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cxnSp>
        <p:nvCxnSpPr>
          <p:cNvPr id="23" name="Straight Connector 6">
            <a:extLst>
              <a:ext uri="{FF2B5EF4-FFF2-40B4-BE49-F238E27FC236}">
                <a16:creationId xmlns:a16="http://schemas.microsoft.com/office/drawing/2014/main" id="{50EF4D1E-A3EE-4E66-E1CD-491B4F42DB17}"/>
              </a:ext>
            </a:extLst>
          </p:cNvPr>
          <p:cNvCxnSpPr>
            <a:cxnSpLocks/>
            <a:stCxn id="22" idx="1"/>
            <a:endCxn id="6" idx="3"/>
          </p:cNvCxnSpPr>
          <p:nvPr/>
        </p:nvCxnSpPr>
        <p:spPr>
          <a:xfrm flipH="1">
            <a:off x="3213403" y="2987673"/>
            <a:ext cx="1388941" cy="847348"/>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27" name="Rectangle: Rounded Corners 26">
            <a:extLst>
              <a:ext uri="{FF2B5EF4-FFF2-40B4-BE49-F238E27FC236}">
                <a16:creationId xmlns:a16="http://schemas.microsoft.com/office/drawing/2014/main" id="{F7C7AF75-5BD7-6EC1-9CAD-169B25DBDC0E}"/>
              </a:ext>
            </a:extLst>
          </p:cNvPr>
          <p:cNvSpPr/>
          <p:nvPr/>
        </p:nvSpPr>
        <p:spPr>
          <a:xfrm>
            <a:off x="4629093" y="3285925"/>
            <a:ext cx="1951879" cy="614819"/>
          </a:xfrm>
          <a:prstGeom prst="roundRect">
            <a:avLst/>
          </a:prstGeom>
          <a:noFill/>
          <a:ln w="38100">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cxnSp>
        <p:nvCxnSpPr>
          <p:cNvPr id="28" name="Straight Connector 6">
            <a:extLst>
              <a:ext uri="{FF2B5EF4-FFF2-40B4-BE49-F238E27FC236}">
                <a16:creationId xmlns:a16="http://schemas.microsoft.com/office/drawing/2014/main" id="{FE1A823A-9BF4-1F90-7F8C-08432A45C1CF}"/>
              </a:ext>
            </a:extLst>
          </p:cNvPr>
          <p:cNvCxnSpPr>
            <a:cxnSpLocks/>
            <a:stCxn id="40" idx="1"/>
            <a:endCxn id="27" idx="3"/>
          </p:cNvCxnSpPr>
          <p:nvPr/>
        </p:nvCxnSpPr>
        <p:spPr>
          <a:xfrm flipH="1">
            <a:off x="6580972" y="2721946"/>
            <a:ext cx="2692814" cy="871389"/>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31" name="Rectangle: Rounded Corners 30">
            <a:extLst>
              <a:ext uri="{FF2B5EF4-FFF2-40B4-BE49-F238E27FC236}">
                <a16:creationId xmlns:a16="http://schemas.microsoft.com/office/drawing/2014/main" id="{0DD350C6-6F33-B677-B5BC-3B9DC96483B5}"/>
              </a:ext>
            </a:extLst>
          </p:cNvPr>
          <p:cNvSpPr/>
          <p:nvPr/>
        </p:nvSpPr>
        <p:spPr>
          <a:xfrm>
            <a:off x="9084426" y="3280686"/>
            <a:ext cx="2937852" cy="140745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PH" dirty="0">
                <a:solidFill>
                  <a:schemeClr val="tx1"/>
                </a:solidFill>
              </a:rPr>
              <a:t>The system only allows to add Internal Sections/Requirements without triggering an amendment</a:t>
            </a:r>
          </a:p>
        </p:txBody>
      </p:sp>
      <p:sp>
        <p:nvSpPr>
          <p:cNvPr id="32" name="Rectangle: Rounded Corners 31">
            <a:extLst>
              <a:ext uri="{FF2B5EF4-FFF2-40B4-BE49-F238E27FC236}">
                <a16:creationId xmlns:a16="http://schemas.microsoft.com/office/drawing/2014/main" id="{F79F24FB-A701-88C7-EF2A-8C4B7DE35A14}"/>
              </a:ext>
            </a:extLst>
          </p:cNvPr>
          <p:cNvSpPr/>
          <p:nvPr/>
        </p:nvSpPr>
        <p:spPr>
          <a:xfrm>
            <a:off x="4709955" y="4688141"/>
            <a:ext cx="1193303" cy="287644"/>
          </a:xfrm>
          <a:prstGeom prst="roundRect">
            <a:avLst/>
          </a:prstGeom>
          <a:noFill/>
          <a:ln w="38100">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cxnSp>
        <p:nvCxnSpPr>
          <p:cNvPr id="33" name="Straight Connector 6">
            <a:extLst>
              <a:ext uri="{FF2B5EF4-FFF2-40B4-BE49-F238E27FC236}">
                <a16:creationId xmlns:a16="http://schemas.microsoft.com/office/drawing/2014/main" id="{41469E83-BBCA-44A5-D960-DEF13FB4422C}"/>
              </a:ext>
            </a:extLst>
          </p:cNvPr>
          <p:cNvCxnSpPr>
            <a:cxnSpLocks/>
            <a:stCxn id="32" idx="1"/>
            <a:endCxn id="35" idx="3"/>
          </p:cNvCxnSpPr>
          <p:nvPr/>
        </p:nvCxnSpPr>
        <p:spPr>
          <a:xfrm flipH="1">
            <a:off x="3210948" y="4831963"/>
            <a:ext cx="1499007" cy="319807"/>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35" name="Rectangle: Rounded Corners 34">
            <a:extLst>
              <a:ext uri="{FF2B5EF4-FFF2-40B4-BE49-F238E27FC236}">
                <a16:creationId xmlns:a16="http://schemas.microsoft.com/office/drawing/2014/main" id="{976FCED0-F5F0-1194-7BDA-5F7D8F93B8D6}"/>
              </a:ext>
            </a:extLst>
          </p:cNvPr>
          <p:cNvSpPr/>
          <p:nvPr/>
        </p:nvSpPr>
        <p:spPr>
          <a:xfrm>
            <a:off x="651815" y="4772624"/>
            <a:ext cx="2559133" cy="758291"/>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PH" dirty="0">
                <a:solidFill>
                  <a:schemeClr val="tx1"/>
                </a:solidFill>
              </a:rPr>
              <a:t>Handing over to another lead buyer.  </a:t>
            </a:r>
          </a:p>
        </p:txBody>
      </p:sp>
      <p:sp>
        <p:nvSpPr>
          <p:cNvPr id="36" name="Rectangle: Rounded Corners 35">
            <a:extLst>
              <a:ext uri="{FF2B5EF4-FFF2-40B4-BE49-F238E27FC236}">
                <a16:creationId xmlns:a16="http://schemas.microsoft.com/office/drawing/2014/main" id="{5F46E7B9-195F-7ED0-D6CF-A422B57D9A46}"/>
              </a:ext>
            </a:extLst>
          </p:cNvPr>
          <p:cNvSpPr/>
          <p:nvPr/>
        </p:nvSpPr>
        <p:spPr>
          <a:xfrm>
            <a:off x="4709955" y="4322153"/>
            <a:ext cx="1583269" cy="219963"/>
          </a:xfrm>
          <a:prstGeom prst="roundRect">
            <a:avLst/>
          </a:prstGeom>
          <a:noFill/>
          <a:ln w="38100">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cxnSp>
        <p:nvCxnSpPr>
          <p:cNvPr id="37" name="Straight Connector 6">
            <a:extLst>
              <a:ext uri="{FF2B5EF4-FFF2-40B4-BE49-F238E27FC236}">
                <a16:creationId xmlns:a16="http://schemas.microsoft.com/office/drawing/2014/main" id="{23E91008-B17A-B3AF-B3F2-0BC4E18F9C0F}"/>
              </a:ext>
            </a:extLst>
          </p:cNvPr>
          <p:cNvCxnSpPr>
            <a:cxnSpLocks/>
            <a:stCxn id="31" idx="1"/>
            <a:endCxn id="36" idx="3"/>
          </p:cNvCxnSpPr>
          <p:nvPr/>
        </p:nvCxnSpPr>
        <p:spPr>
          <a:xfrm flipH="1">
            <a:off x="6293224" y="3984414"/>
            <a:ext cx="2791202" cy="447721"/>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40" name="Rectangle: Rounded Corners 39">
            <a:extLst>
              <a:ext uri="{FF2B5EF4-FFF2-40B4-BE49-F238E27FC236}">
                <a16:creationId xmlns:a16="http://schemas.microsoft.com/office/drawing/2014/main" id="{CBE0DE0E-811C-3D9D-82B7-F7BD399A717C}"/>
              </a:ext>
            </a:extLst>
          </p:cNvPr>
          <p:cNvSpPr/>
          <p:nvPr/>
        </p:nvSpPr>
        <p:spPr>
          <a:xfrm>
            <a:off x="9273786" y="2287139"/>
            <a:ext cx="2559133" cy="869613"/>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PH" dirty="0">
                <a:solidFill>
                  <a:schemeClr val="tx1"/>
                </a:solidFill>
              </a:rPr>
              <a:t>Edition of the technical and a financial teams. </a:t>
            </a:r>
          </a:p>
        </p:txBody>
      </p:sp>
      <p:sp>
        <p:nvSpPr>
          <p:cNvPr id="29" name="Rectangle: Rounded Corners 28">
            <a:extLst>
              <a:ext uri="{FF2B5EF4-FFF2-40B4-BE49-F238E27FC236}">
                <a16:creationId xmlns:a16="http://schemas.microsoft.com/office/drawing/2014/main" id="{261499FE-C9E8-C029-4858-257EE6E220A8}"/>
              </a:ext>
            </a:extLst>
          </p:cNvPr>
          <p:cNvSpPr/>
          <p:nvPr/>
        </p:nvSpPr>
        <p:spPr>
          <a:xfrm>
            <a:off x="4738197" y="5041787"/>
            <a:ext cx="1742990" cy="287644"/>
          </a:xfrm>
          <a:prstGeom prst="roundRect">
            <a:avLst/>
          </a:prstGeom>
          <a:noFill/>
          <a:ln w="38100">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spTree>
    <p:extLst>
      <p:ext uri="{BB962C8B-B14F-4D97-AF65-F5344CB8AC3E}">
        <p14:creationId xmlns:p14="http://schemas.microsoft.com/office/powerpoint/2010/main" val="247463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6" grpId="0" animBg="1"/>
      <p:bldP spid="19" grpId="0" animBg="1"/>
      <p:bldP spid="20" grpId="0" animBg="1"/>
      <p:bldP spid="21" grpId="0" animBg="1"/>
      <p:bldP spid="22" grpId="0" animBg="1"/>
      <p:bldP spid="27" grpId="0" animBg="1"/>
      <p:bldP spid="31" grpId="0" animBg="1"/>
      <p:bldP spid="32" grpId="0" animBg="1"/>
      <p:bldP spid="35" grpId="0" animBg="1"/>
      <p:bldP spid="36" grpId="0" animBg="1"/>
      <p:bldP spid="40" grpId="0" animBg="1"/>
      <p:bldP spid="2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|Adding technical evaluation methodology</a:t>
            </a:r>
          </a:p>
        </p:txBody>
      </p:sp>
      <p:sp>
        <p:nvSpPr>
          <p:cNvPr id="7" name="Rectangle: Rounded Corners 6">
            <a:extLst>
              <a:ext uri="{FF2B5EF4-FFF2-40B4-BE49-F238E27FC236}">
                <a16:creationId xmlns:a16="http://schemas.microsoft.com/office/drawing/2014/main" id="{FC7FC303-13AE-3605-969D-31EE2037BF25}"/>
              </a:ext>
            </a:extLst>
          </p:cNvPr>
          <p:cNvSpPr/>
          <p:nvPr/>
        </p:nvSpPr>
        <p:spPr>
          <a:xfrm>
            <a:off x="1372962" y="845690"/>
            <a:ext cx="322302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Before Closing Date</a:t>
            </a:r>
            <a:endParaRPr lang="en-PH" dirty="0">
              <a:solidFill>
                <a:schemeClr val="tx1"/>
              </a:solidFill>
            </a:endParaRPr>
          </a:p>
        </p:txBody>
      </p:sp>
      <p:sp>
        <p:nvSpPr>
          <p:cNvPr id="8" name="Rectangle: Rounded Corners 7">
            <a:extLst>
              <a:ext uri="{FF2B5EF4-FFF2-40B4-BE49-F238E27FC236}">
                <a16:creationId xmlns:a16="http://schemas.microsoft.com/office/drawing/2014/main" id="{9F3757C9-2EE8-B9ED-EA97-0A2E49A1BAFA}"/>
              </a:ext>
            </a:extLst>
          </p:cNvPr>
          <p:cNvSpPr/>
          <p:nvPr/>
        </p:nvSpPr>
        <p:spPr>
          <a:xfrm>
            <a:off x="7063689" y="845689"/>
            <a:ext cx="322302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After Closing date before Unlock: Technical Stage</a:t>
            </a:r>
            <a:endParaRPr lang="en-PH" dirty="0">
              <a:solidFill>
                <a:schemeClr val="tx1"/>
              </a:solidFill>
            </a:endParaRPr>
          </a:p>
        </p:txBody>
      </p:sp>
      <p:pic>
        <p:nvPicPr>
          <p:cNvPr id="4" name="Picture 3">
            <a:extLst>
              <a:ext uri="{FF2B5EF4-FFF2-40B4-BE49-F238E27FC236}">
                <a16:creationId xmlns:a16="http://schemas.microsoft.com/office/drawing/2014/main" id="{73A4FD07-4025-1500-C3C7-E87B1D6BB680}"/>
              </a:ext>
            </a:extLst>
          </p:cNvPr>
          <p:cNvPicPr>
            <a:picLocks noChangeAspect="1"/>
          </p:cNvPicPr>
          <p:nvPr/>
        </p:nvPicPr>
        <p:blipFill>
          <a:blip r:embed="rId3"/>
          <a:stretch>
            <a:fillRect/>
          </a:stretch>
        </p:blipFill>
        <p:spPr>
          <a:xfrm>
            <a:off x="7063689" y="1444074"/>
            <a:ext cx="3004759" cy="2980975"/>
          </a:xfrm>
          <a:prstGeom prst="rect">
            <a:avLst/>
          </a:prstGeom>
          <a:ln w="28575">
            <a:solidFill>
              <a:srgbClr val="FEE101"/>
            </a:solidFill>
          </a:ln>
        </p:spPr>
      </p:pic>
      <p:pic>
        <p:nvPicPr>
          <p:cNvPr id="6" name="Picture 5">
            <a:extLst>
              <a:ext uri="{FF2B5EF4-FFF2-40B4-BE49-F238E27FC236}">
                <a16:creationId xmlns:a16="http://schemas.microsoft.com/office/drawing/2014/main" id="{A06886CA-EE23-B7C8-C792-07936EFD45C2}"/>
              </a:ext>
            </a:extLst>
          </p:cNvPr>
          <p:cNvPicPr>
            <a:picLocks noChangeAspect="1"/>
          </p:cNvPicPr>
          <p:nvPr/>
        </p:nvPicPr>
        <p:blipFill>
          <a:blip r:embed="rId4"/>
          <a:stretch>
            <a:fillRect/>
          </a:stretch>
        </p:blipFill>
        <p:spPr>
          <a:xfrm>
            <a:off x="1710542" y="1331664"/>
            <a:ext cx="2547861" cy="3261547"/>
          </a:xfrm>
          <a:prstGeom prst="rect">
            <a:avLst/>
          </a:prstGeom>
          <a:ln w="28575">
            <a:solidFill>
              <a:srgbClr val="FEE101"/>
            </a:solidFill>
          </a:ln>
        </p:spPr>
      </p:pic>
      <p:sp>
        <p:nvSpPr>
          <p:cNvPr id="2" name="Rectangle 1">
            <a:extLst>
              <a:ext uri="{FF2B5EF4-FFF2-40B4-BE49-F238E27FC236}">
                <a16:creationId xmlns:a16="http://schemas.microsoft.com/office/drawing/2014/main" id="{E3D153F6-376D-6EDA-8664-F93285B5AFB2}"/>
              </a:ext>
            </a:extLst>
          </p:cNvPr>
          <p:cNvSpPr/>
          <p:nvPr/>
        </p:nvSpPr>
        <p:spPr>
          <a:xfrm>
            <a:off x="7519637" y="3627455"/>
            <a:ext cx="1393251" cy="217522"/>
          </a:xfrm>
          <a:prstGeom prst="rect">
            <a:avLst/>
          </a:prstGeom>
          <a:noFill/>
          <a:ln w="476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40B4F87-70A5-649C-9613-67656E44BB4A}"/>
              </a:ext>
            </a:extLst>
          </p:cNvPr>
          <p:cNvSpPr/>
          <p:nvPr/>
        </p:nvSpPr>
        <p:spPr>
          <a:xfrm>
            <a:off x="1924380" y="3655829"/>
            <a:ext cx="1393251" cy="217522"/>
          </a:xfrm>
          <a:prstGeom prst="rect">
            <a:avLst/>
          </a:prstGeom>
          <a:noFill/>
          <a:ln w="476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E90934A8-AF25-2DE2-18D2-75659F2F8ACB}"/>
              </a:ext>
            </a:extLst>
          </p:cNvPr>
          <p:cNvPicPr>
            <a:picLocks noChangeAspect="1"/>
          </p:cNvPicPr>
          <p:nvPr/>
        </p:nvPicPr>
        <p:blipFill>
          <a:blip r:embed="rId5"/>
          <a:stretch>
            <a:fillRect/>
          </a:stretch>
        </p:blipFill>
        <p:spPr>
          <a:xfrm>
            <a:off x="1658691" y="4772773"/>
            <a:ext cx="10419738" cy="1396368"/>
          </a:xfrm>
          <a:prstGeom prst="rect">
            <a:avLst/>
          </a:prstGeom>
        </p:spPr>
      </p:pic>
      <p:sp>
        <p:nvSpPr>
          <p:cNvPr id="13" name="Arrow: Right 12">
            <a:extLst>
              <a:ext uri="{FF2B5EF4-FFF2-40B4-BE49-F238E27FC236}">
                <a16:creationId xmlns:a16="http://schemas.microsoft.com/office/drawing/2014/main" id="{205EC13D-ED78-47F3-637D-36007653F880}"/>
              </a:ext>
            </a:extLst>
          </p:cNvPr>
          <p:cNvSpPr/>
          <p:nvPr/>
        </p:nvSpPr>
        <p:spPr>
          <a:xfrm>
            <a:off x="1383970" y="5707464"/>
            <a:ext cx="653143" cy="304846"/>
          </a:xfrm>
          <a:prstGeom prst="rightArrow">
            <a:avLst/>
          </a:prstGeom>
          <a:solidFill>
            <a:srgbClr val="FAEB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921F3AC8-7B15-A2AC-C13B-BCC26E7C7F28}"/>
              </a:ext>
            </a:extLst>
          </p:cNvPr>
          <p:cNvSpPr/>
          <p:nvPr/>
        </p:nvSpPr>
        <p:spPr>
          <a:xfrm>
            <a:off x="180249" y="3014505"/>
            <a:ext cx="1301882" cy="2692959"/>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dirty="0">
                <a:solidFill>
                  <a:schemeClr val="tx1"/>
                </a:solidFill>
                <a:latin typeface="proxima_nova"/>
                <a:ea typeface="Lato"/>
                <a:cs typeface="Lato"/>
              </a:rPr>
              <a:t>      </a:t>
            </a:r>
            <a:r>
              <a:rPr lang="en-PH" sz="1600" b="1" dirty="0">
                <a:solidFill>
                  <a:schemeClr val="tx1"/>
                </a:solidFill>
                <a:latin typeface="proxima_nova"/>
                <a:ea typeface="Lato"/>
                <a:cs typeface="Lato"/>
              </a:rPr>
              <a:t>TIP</a:t>
            </a:r>
          </a:p>
          <a:p>
            <a:pPr algn="ctr"/>
            <a:r>
              <a:rPr lang="en-PH" sz="1400" dirty="0">
                <a:solidFill>
                  <a:schemeClr val="tx1"/>
                </a:solidFill>
                <a:latin typeface="proxima_nova"/>
                <a:ea typeface="Lato"/>
                <a:cs typeface="Lato"/>
              </a:rPr>
              <a:t>Add internal requirement assign to technical stage and scoring team and attach agreed Evaluation Methodology</a:t>
            </a:r>
            <a:endParaRPr lang="en-PH" sz="1400" dirty="0">
              <a:solidFill>
                <a:schemeClr val="tx1"/>
              </a:solidFill>
              <a:cs typeface="Arial"/>
            </a:endParaRPr>
          </a:p>
        </p:txBody>
      </p:sp>
      <p:pic>
        <p:nvPicPr>
          <p:cNvPr id="15" name="Graphic 14" descr="A lightbulb">
            <a:extLst>
              <a:ext uri="{FF2B5EF4-FFF2-40B4-BE49-F238E27FC236}">
                <a16:creationId xmlns:a16="http://schemas.microsoft.com/office/drawing/2014/main" id="{0D609F2F-0048-0A0C-F533-CA0F53E9D76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02385" y="3014505"/>
            <a:ext cx="428805" cy="432015"/>
          </a:xfrm>
          <a:prstGeom prst="rect">
            <a:avLst/>
          </a:prstGeom>
        </p:spPr>
      </p:pic>
    </p:spTree>
    <p:extLst>
      <p:ext uri="{BB962C8B-B14F-4D97-AF65-F5344CB8AC3E}">
        <p14:creationId xmlns:p14="http://schemas.microsoft.com/office/powerpoint/2010/main" val="129446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13" grpId="0" animBg="1"/>
      <p:bldP spid="1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40575" y="368141"/>
            <a:ext cx="3893541"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|Amend a negotiation</a:t>
            </a:r>
          </a:p>
        </p:txBody>
      </p:sp>
      <p:pic>
        <p:nvPicPr>
          <p:cNvPr id="5" name="Picture 4">
            <a:extLst>
              <a:ext uri="{FF2B5EF4-FFF2-40B4-BE49-F238E27FC236}">
                <a16:creationId xmlns:a16="http://schemas.microsoft.com/office/drawing/2014/main" id="{DA0D7425-6D98-1565-6BEE-353620B495D4}"/>
              </a:ext>
            </a:extLst>
          </p:cNvPr>
          <p:cNvPicPr>
            <a:picLocks noChangeAspect="1"/>
          </p:cNvPicPr>
          <p:nvPr/>
        </p:nvPicPr>
        <p:blipFill>
          <a:blip r:embed="rId3"/>
          <a:stretch>
            <a:fillRect/>
          </a:stretch>
        </p:blipFill>
        <p:spPr>
          <a:xfrm>
            <a:off x="4760259" y="306371"/>
            <a:ext cx="7033995" cy="41859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a:extLst>
              <a:ext uri="{FF2B5EF4-FFF2-40B4-BE49-F238E27FC236}">
                <a16:creationId xmlns:a16="http://schemas.microsoft.com/office/drawing/2014/main" id="{66A9F29D-C869-93F3-73BB-82DD0DA25A78}"/>
              </a:ext>
            </a:extLst>
          </p:cNvPr>
          <p:cNvPicPr>
            <a:picLocks noChangeAspect="1"/>
          </p:cNvPicPr>
          <p:nvPr/>
        </p:nvPicPr>
        <p:blipFill>
          <a:blip r:embed="rId4"/>
          <a:stretch>
            <a:fillRect/>
          </a:stretch>
        </p:blipFill>
        <p:spPr>
          <a:xfrm>
            <a:off x="4167980" y="4855061"/>
            <a:ext cx="7883445" cy="7969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Rounded Corners 6">
            <a:extLst>
              <a:ext uri="{FF2B5EF4-FFF2-40B4-BE49-F238E27FC236}">
                <a16:creationId xmlns:a16="http://schemas.microsoft.com/office/drawing/2014/main" id="{3B8349F3-8118-B30E-A4E0-D701A06AC261}"/>
              </a:ext>
            </a:extLst>
          </p:cNvPr>
          <p:cNvSpPr/>
          <p:nvPr/>
        </p:nvSpPr>
        <p:spPr>
          <a:xfrm>
            <a:off x="140575" y="2001309"/>
            <a:ext cx="1288920" cy="1226212"/>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a:solidFill>
                  <a:schemeClr val="tx1"/>
                </a:solidFill>
                <a:latin typeface="+mj-lt"/>
                <a:ea typeface="Lato"/>
                <a:cs typeface="Lato"/>
              </a:rPr>
              <a:t>Buyer</a:t>
            </a:r>
            <a:endParaRPr lang="en-US">
              <a:solidFill>
                <a:schemeClr val="tx1"/>
              </a:solidFill>
              <a:latin typeface="+mj-lt"/>
              <a:cs typeface="Arial"/>
            </a:endParaRPr>
          </a:p>
        </p:txBody>
      </p:sp>
      <p:sp>
        <p:nvSpPr>
          <p:cNvPr id="8" name="Rectangle: Rounded Corners 7">
            <a:extLst>
              <a:ext uri="{FF2B5EF4-FFF2-40B4-BE49-F238E27FC236}">
                <a16:creationId xmlns:a16="http://schemas.microsoft.com/office/drawing/2014/main" id="{3FFCFB71-2AF0-3C69-24E3-D2A5550BD313}"/>
              </a:ext>
            </a:extLst>
          </p:cNvPr>
          <p:cNvSpPr/>
          <p:nvPr/>
        </p:nvSpPr>
        <p:spPr>
          <a:xfrm>
            <a:off x="1773954" y="1816951"/>
            <a:ext cx="2745644" cy="1594927"/>
          </a:xfrm>
          <a:prstGeom prst="roundRect">
            <a:avLst/>
          </a:prstGeom>
          <a:solidFill>
            <a:srgbClr val="CBE2F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sz="1600">
                <a:solidFill>
                  <a:schemeClr val="tx1"/>
                </a:solidFill>
                <a:latin typeface="+mj-lt"/>
                <a:ea typeface="Lato"/>
                <a:cs typeface="Lato"/>
              </a:rPr>
              <a:t>Manage &gt; Create Amendment &gt; Write clear amendment description &gt; Do other changes</a:t>
            </a:r>
            <a:endParaRPr lang="en-US" sz="1600">
              <a:solidFill>
                <a:schemeClr val="tx1"/>
              </a:solidFill>
              <a:latin typeface="+mj-lt"/>
              <a:cs typeface="Arial"/>
            </a:endParaRPr>
          </a:p>
        </p:txBody>
      </p:sp>
      <p:cxnSp>
        <p:nvCxnSpPr>
          <p:cNvPr id="9" name="Straight Arrow Connector 8">
            <a:extLst>
              <a:ext uri="{FF2B5EF4-FFF2-40B4-BE49-F238E27FC236}">
                <a16:creationId xmlns:a16="http://schemas.microsoft.com/office/drawing/2014/main" id="{3DC90A0B-BBAC-7BB9-CF99-E96CF4464DA4}"/>
              </a:ext>
            </a:extLst>
          </p:cNvPr>
          <p:cNvCxnSpPr>
            <a:cxnSpLocks/>
          </p:cNvCxnSpPr>
          <p:nvPr/>
        </p:nvCxnSpPr>
        <p:spPr>
          <a:xfrm>
            <a:off x="8131548" y="4586095"/>
            <a:ext cx="0" cy="221550"/>
          </a:xfrm>
          <a:prstGeom prst="straightConnector1">
            <a:avLst/>
          </a:prstGeom>
          <a:ln w="12700">
            <a:solidFill>
              <a:schemeClr val="tx1">
                <a:lumMod val="50000"/>
                <a:lumOff val="50000"/>
              </a:schemeClr>
            </a:solidFill>
            <a:prstDash val="sysDash"/>
            <a:tailEnd type="triangle"/>
          </a:ln>
          <a:effectLst/>
        </p:spPr>
        <p:style>
          <a:lnRef idx="2">
            <a:schemeClr val="accent1"/>
          </a:lnRef>
          <a:fillRef idx="0">
            <a:schemeClr val="accent1"/>
          </a:fillRef>
          <a:effectRef idx="1">
            <a:schemeClr val="accent1"/>
          </a:effectRef>
          <a:fontRef idx="minor">
            <a:schemeClr val="tx1"/>
          </a:fontRef>
        </p:style>
      </p:cxnSp>
      <p:sp>
        <p:nvSpPr>
          <p:cNvPr id="11" name="Rectangle: Rounded Corners 10">
            <a:extLst>
              <a:ext uri="{FF2B5EF4-FFF2-40B4-BE49-F238E27FC236}">
                <a16:creationId xmlns:a16="http://schemas.microsoft.com/office/drawing/2014/main" id="{F251FB24-BE11-A649-3538-DCA0A48B604A}"/>
              </a:ext>
            </a:extLst>
          </p:cNvPr>
          <p:cNvSpPr/>
          <p:nvPr/>
        </p:nvSpPr>
        <p:spPr>
          <a:xfrm>
            <a:off x="140575" y="4646281"/>
            <a:ext cx="1164120" cy="1226212"/>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a:solidFill>
                  <a:schemeClr val="tx1"/>
                </a:solidFill>
                <a:latin typeface="+mj-lt"/>
                <a:ea typeface="Lato"/>
                <a:cs typeface="Lato"/>
              </a:rPr>
              <a:t>Supplier</a:t>
            </a:r>
            <a:endParaRPr lang="en-US">
              <a:solidFill>
                <a:schemeClr val="tx1"/>
              </a:solidFill>
              <a:latin typeface="+mj-lt"/>
              <a:cs typeface="Arial"/>
            </a:endParaRPr>
          </a:p>
        </p:txBody>
      </p:sp>
      <p:sp>
        <p:nvSpPr>
          <p:cNvPr id="12" name="Rectangle: Rounded Corners 11">
            <a:extLst>
              <a:ext uri="{FF2B5EF4-FFF2-40B4-BE49-F238E27FC236}">
                <a16:creationId xmlns:a16="http://schemas.microsoft.com/office/drawing/2014/main" id="{C0EF527B-BD5B-FC3B-CE30-FFED7F976DAE}"/>
              </a:ext>
            </a:extLst>
          </p:cNvPr>
          <p:cNvSpPr/>
          <p:nvPr/>
        </p:nvSpPr>
        <p:spPr>
          <a:xfrm>
            <a:off x="1463124" y="4634556"/>
            <a:ext cx="2412562" cy="1237937"/>
          </a:xfrm>
          <a:prstGeom prst="roundRect">
            <a:avLst/>
          </a:prstGeom>
          <a:solidFill>
            <a:srgbClr val="CBE2F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sz="1600">
                <a:solidFill>
                  <a:schemeClr val="tx1"/>
                </a:solidFill>
                <a:latin typeface="+mj-lt"/>
                <a:ea typeface="Lato"/>
                <a:cs typeface="Lato"/>
              </a:rPr>
              <a:t>Submission of the Offer</a:t>
            </a:r>
            <a:endParaRPr lang="en-US" sz="1600">
              <a:solidFill>
                <a:schemeClr val="tx1"/>
              </a:solidFill>
              <a:latin typeface="+mj-lt"/>
              <a:cs typeface="Arial"/>
            </a:endParaRPr>
          </a:p>
        </p:txBody>
      </p:sp>
      <p:cxnSp>
        <p:nvCxnSpPr>
          <p:cNvPr id="13" name="Straight Arrow Connector 12">
            <a:extLst>
              <a:ext uri="{FF2B5EF4-FFF2-40B4-BE49-F238E27FC236}">
                <a16:creationId xmlns:a16="http://schemas.microsoft.com/office/drawing/2014/main" id="{63CEDB30-6E48-E683-D913-F6A8D774304E}"/>
              </a:ext>
            </a:extLst>
          </p:cNvPr>
          <p:cNvCxnSpPr>
            <a:cxnSpLocks/>
          </p:cNvCxnSpPr>
          <p:nvPr/>
        </p:nvCxnSpPr>
        <p:spPr>
          <a:xfrm>
            <a:off x="3146776" y="3783754"/>
            <a:ext cx="0" cy="478964"/>
          </a:xfrm>
          <a:prstGeom prst="straightConnector1">
            <a:avLst/>
          </a:prstGeom>
          <a:ln w="12700">
            <a:solidFill>
              <a:schemeClr val="tx1">
                <a:lumMod val="50000"/>
                <a:lumOff val="50000"/>
              </a:schemeClr>
            </a:solidFill>
            <a:prstDash val="sysDash"/>
            <a:tailEnd type="triangle"/>
          </a:ln>
          <a:effectLst/>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2894A2D2-8A25-F2D5-16EB-10AC8ED703CA}"/>
              </a:ext>
            </a:extLst>
          </p:cNvPr>
          <p:cNvPicPr>
            <a:picLocks noChangeAspect="1"/>
          </p:cNvPicPr>
          <p:nvPr/>
        </p:nvPicPr>
        <p:blipFill>
          <a:blip r:embed="rId5"/>
          <a:stretch>
            <a:fillRect/>
          </a:stretch>
        </p:blipFill>
        <p:spPr>
          <a:xfrm>
            <a:off x="8841092" y="5819416"/>
            <a:ext cx="2953162" cy="3905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653602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|2 ways to monitor suppliers’ activity </a:t>
            </a:r>
          </a:p>
        </p:txBody>
      </p:sp>
      <p:sp>
        <p:nvSpPr>
          <p:cNvPr id="7" name="Rectangle: Rounded Corners 6">
            <a:extLst>
              <a:ext uri="{FF2B5EF4-FFF2-40B4-BE49-F238E27FC236}">
                <a16:creationId xmlns:a16="http://schemas.microsoft.com/office/drawing/2014/main" id="{FC7FC303-13AE-3605-969D-31EE2037BF25}"/>
              </a:ext>
            </a:extLst>
          </p:cNvPr>
          <p:cNvSpPr/>
          <p:nvPr/>
        </p:nvSpPr>
        <p:spPr>
          <a:xfrm>
            <a:off x="810651" y="785134"/>
            <a:ext cx="322302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solidFill>
                  <a:schemeClr val="tx1"/>
                </a:solidFill>
              </a:rPr>
              <a:t>No. of bids submitted</a:t>
            </a:r>
            <a:endParaRPr lang="en-PH">
              <a:solidFill>
                <a:schemeClr val="tx1"/>
              </a:solidFill>
            </a:endParaRPr>
          </a:p>
        </p:txBody>
      </p:sp>
      <p:sp>
        <p:nvSpPr>
          <p:cNvPr id="8" name="Rectangle: Rounded Corners 7">
            <a:extLst>
              <a:ext uri="{FF2B5EF4-FFF2-40B4-BE49-F238E27FC236}">
                <a16:creationId xmlns:a16="http://schemas.microsoft.com/office/drawing/2014/main" id="{9F3757C9-2EE8-B9ED-EA97-0A2E49A1BAFA}"/>
              </a:ext>
            </a:extLst>
          </p:cNvPr>
          <p:cNvSpPr/>
          <p:nvPr/>
        </p:nvSpPr>
        <p:spPr>
          <a:xfrm>
            <a:off x="5601428" y="785133"/>
            <a:ext cx="3223023" cy="480959"/>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Draft responses or subscribed to the negotiation</a:t>
            </a:r>
            <a:endParaRPr lang="en-PH" dirty="0">
              <a:solidFill>
                <a:schemeClr val="tx1"/>
              </a:solidFill>
            </a:endParaRPr>
          </a:p>
        </p:txBody>
      </p:sp>
      <p:pic>
        <p:nvPicPr>
          <p:cNvPr id="9" name="Picture 8">
            <a:extLst>
              <a:ext uri="{FF2B5EF4-FFF2-40B4-BE49-F238E27FC236}">
                <a16:creationId xmlns:a16="http://schemas.microsoft.com/office/drawing/2014/main" id="{057E1C27-5194-B685-724E-150DEBBEAF91}"/>
              </a:ext>
            </a:extLst>
          </p:cNvPr>
          <p:cNvPicPr>
            <a:picLocks noChangeAspect="1"/>
          </p:cNvPicPr>
          <p:nvPr/>
        </p:nvPicPr>
        <p:blipFill rotWithShape="1">
          <a:blip r:embed="rId3"/>
          <a:srcRect l="48520"/>
          <a:stretch/>
        </p:blipFill>
        <p:spPr>
          <a:xfrm>
            <a:off x="509832" y="1547927"/>
            <a:ext cx="3824659" cy="3067050"/>
          </a:xfrm>
          <a:prstGeom prst="rect">
            <a:avLst/>
          </a:prstGeom>
          <a:ln w="25400" cap="sq">
            <a:solidFill>
              <a:srgbClr val="FAEB00"/>
            </a:solidFill>
            <a:prstDash val="solid"/>
            <a:miter lim="800000"/>
          </a:ln>
          <a:effectLst/>
        </p:spPr>
      </p:pic>
      <p:pic>
        <p:nvPicPr>
          <p:cNvPr id="11" name="Picture 10">
            <a:extLst>
              <a:ext uri="{FF2B5EF4-FFF2-40B4-BE49-F238E27FC236}">
                <a16:creationId xmlns:a16="http://schemas.microsoft.com/office/drawing/2014/main" id="{923C03D0-EBC7-3D33-413A-CEE4BB8043AD}"/>
              </a:ext>
            </a:extLst>
          </p:cNvPr>
          <p:cNvPicPr>
            <a:picLocks noChangeAspect="1"/>
          </p:cNvPicPr>
          <p:nvPr/>
        </p:nvPicPr>
        <p:blipFill>
          <a:blip r:embed="rId4"/>
          <a:stretch>
            <a:fillRect/>
          </a:stretch>
        </p:blipFill>
        <p:spPr>
          <a:xfrm>
            <a:off x="5338697" y="1746055"/>
            <a:ext cx="3748483" cy="2670794"/>
          </a:xfrm>
          <a:prstGeom prst="rect">
            <a:avLst/>
          </a:prstGeom>
          <a:ln w="28575" cap="sq">
            <a:solidFill>
              <a:srgbClr val="FAEB00"/>
            </a:solidFill>
            <a:prstDash val="solid"/>
            <a:miter lim="800000"/>
          </a:ln>
          <a:effectLst/>
        </p:spPr>
      </p:pic>
      <p:pic>
        <p:nvPicPr>
          <p:cNvPr id="4" name="Picture 3">
            <a:extLst>
              <a:ext uri="{FF2B5EF4-FFF2-40B4-BE49-F238E27FC236}">
                <a16:creationId xmlns:a16="http://schemas.microsoft.com/office/drawing/2014/main" id="{378D0850-840F-6EB9-FB2A-84EA4EA6C507}"/>
              </a:ext>
            </a:extLst>
          </p:cNvPr>
          <p:cNvPicPr>
            <a:picLocks noChangeAspect="1"/>
          </p:cNvPicPr>
          <p:nvPr/>
        </p:nvPicPr>
        <p:blipFill>
          <a:blip r:embed="rId5"/>
          <a:stretch>
            <a:fillRect/>
          </a:stretch>
        </p:blipFill>
        <p:spPr>
          <a:xfrm>
            <a:off x="9001982" y="2196536"/>
            <a:ext cx="2956898" cy="3976814"/>
          </a:xfrm>
          <a:prstGeom prst="rect">
            <a:avLst/>
          </a:prstGeom>
          <a:ln w="25400">
            <a:solidFill>
              <a:srgbClr val="FEE101"/>
            </a:solidFill>
          </a:ln>
          <a:effectLst>
            <a:glow rad="25400">
              <a:schemeClr val="accent3">
                <a:satMod val="175000"/>
                <a:alpha val="40000"/>
              </a:schemeClr>
            </a:glow>
            <a:outerShdw blurRad="50800" dist="38100" dir="2700000" algn="tl" rotWithShape="0">
              <a:prstClr val="black">
                <a:alpha val="40000"/>
              </a:prstClr>
            </a:outerShdw>
          </a:effectLst>
        </p:spPr>
      </p:pic>
      <p:sp>
        <p:nvSpPr>
          <p:cNvPr id="5" name="Rectangle: Rounded Corners 4">
            <a:extLst>
              <a:ext uri="{FF2B5EF4-FFF2-40B4-BE49-F238E27FC236}">
                <a16:creationId xmlns:a16="http://schemas.microsoft.com/office/drawing/2014/main" id="{F45CAAA1-2E47-61CA-66CF-ACE1E1B99B0E}"/>
              </a:ext>
            </a:extLst>
          </p:cNvPr>
          <p:cNvSpPr/>
          <p:nvPr/>
        </p:nvSpPr>
        <p:spPr>
          <a:xfrm>
            <a:off x="5014787" y="4847746"/>
            <a:ext cx="3285152" cy="1105985"/>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dirty="0">
                <a:solidFill>
                  <a:schemeClr val="tx1"/>
                </a:solidFill>
                <a:latin typeface="proxima_nova"/>
                <a:ea typeface="Lato"/>
                <a:cs typeface="Lato"/>
              </a:rPr>
              <a:t>        </a:t>
            </a:r>
            <a:r>
              <a:rPr lang="en-PH" sz="1600" b="1" dirty="0">
                <a:solidFill>
                  <a:schemeClr val="tx1"/>
                </a:solidFill>
                <a:latin typeface="proxima_nova"/>
                <a:ea typeface="Lato"/>
                <a:cs typeface="Lato"/>
              </a:rPr>
              <a:t>TIP</a:t>
            </a:r>
          </a:p>
          <a:p>
            <a:pPr algn="ctr"/>
            <a:r>
              <a:rPr lang="en-PH" sz="1400" dirty="0">
                <a:solidFill>
                  <a:schemeClr val="tx1"/>
                </a:solidFill>
                <a:latin typeface="proxima_nova"/>
                <a:ea typeface="Lato"/>
                <a:cs typeface="Lato"/>
              </a:rPr>
              <a:t>If the competition appears low before the closing date you can:</a:t>
            </a:r>
          </a:p>
          <a:p>
            <a:pPr algn="ctr"/>
            <a:r>
              <a:rPr lang="en-PH" sz="1400" b="1" dirty="0">
                <a:solidFill>
                  <a:schemeClr val="tx1"/>
                </a:solidFill>
                <a:latin typeface="proxima_nova"/>
                <a:ea typeface="Lato"/>
                <a:cs typeface="Lato"/>
              </a:rPr>
              <a:t>Invite Additional Suppliers</a:t>
            </a:r>
            <a:r>
              <a:rPr lang="en-PH" sz="1400" dirty="0">
                <a:solidFill>
                  <a:schemeClr val="tx1"/>
                </a:solidFill>
                <a:latin typeface="proxima_nova"/>
                <a:ea typeface="Lato"/>
                <a:cs typeface="Lato"/>
              </a:rPr>
              <a:t>.</a:t>
            </a:r>
            <a:endParaRPr lang="en-PH" sz="1400" dirty="0">
              <a:solidFill>
                <a:schemeClr val="tx1"/>
              </a:solidFill>
              <a:cs typeface="Arial"/>
            </a:endParaRPr>
          </a:p>
        </p:txBody>
      </p:sp>
      <p:pic>
        <p:nvPicPr>
          <p:cNvPr id="6" name="Graphic 5" descr="A lightbulb">
            <a:extLst>
              <a:ext uri="{FF2B5EF4-FFF2-40B4-BE49-F238E27FC236}">
                <a16:creationId xmlns:a16="http://schemas.microsoft.com/office/drawing/2014/main" id="{29C8602B-5D3A-76C0-48CC-75AFBC1ECF7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272175" y="4856786"/>
            <a:ext cx="385188" cy="388071"/>
          </a:xfrm>
          <a:prstGeom prst="rect">
            <a:avLst/>
          </a:prstGeom>
        </p:spPr>
      </p:pic>
      <p:cxnSp>
        <p:nvCxnSpPr>
          <p:cNvPr id="12" name="Connector: Elbow 11">
            <a:extLst>
              <a:ext uri="{FF2B5EF4-FFF2-40B4-BE49-F238E27FC236}">
                <a16:creationId xmlns:a16="http://schemas.microsoft.com/office/drawing/2014/main" id="{17376AD0-F8DA-23AC-B132-C702DAA71C4D}"/>
              </a:ext>
            </a:extLst>
          </p:cNvPr>
          <p:cNvCxnSpPr>
            <a:cxnSpLocks/>
            <a:stCxn id="5" idx="3"/>
          </p:cNvCxnSpPr>
          <p:nvPr/>
        </p:nvCxnSpPr>
        <p:spPr>
          <a:xfrm>
            <a:off x="8299939" y="5400739"/>
            <a:ext cx="702043" cy="304954"/>
          </a:xfrm>
          <a:prstGeom prst="bentConnector3">
            <a:avLst/>
          </a:prstGeom>
          <a:ln>
            <a:tailEnd type="triangle"/>
          </a:ln>
        </p:spPr>
        <p:style>
          <a:lnRef idx="2">
            <a:schemeClr val="accent6"/>
          </a:lnRef>
          <a:fillRef idx="0">
            <a:schemeClr val="accent6"/>
          </a:fillRef>
          <a:effectRef idx="1">
            <a:schemeClr val="accent6"/>
          </a:effectRef>
          <a:fontRef idx="minor">
            <a:schemeClr val="tx1"/>
          </a:fontRef>
        </p:style>
      </p:cxnSp>
      <p:sp>
        <p:nvSpPr>
          <p:cNvPr id="13" name="Rectangle 12">
            <a:extLst>
              <a:ext uri="{FF2B5EF4-FFF2-40B4-BE49-F238E27FC236}">
                <a16:creationId xmlns:a16="http://schemas.microsoft.com/office/drawing/2014/main" id="{11F4FDFF-A28C-F8C9-B552-BF0A2724D8FA}"/>
              </a:ext>
            </a:extLst>
          </p:cNvPr>
          <p:cNvSpPr/>
          <p:nvPr/>
        </p:nvSpPr>
        <p:spPr>
          <a:xfrm>
            <a:off x="9247953" y="5596932"/>
            <a:ext cx="1393251" cy="217522"/>
          </a:xfrm>
          <a:prstGeom prst="rect">
            <a:avLst/>
          </a:prstGeom>
          <a:noFill/>
          <a:ln w="476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3290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1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|All messages should be through the Cloud ERP</a:t>
            </a:r>
          </a:p>
        </p:txBody>
      </p:sp>
      <p:pic>
        <p:nvPicPr>
          <p:cNvPr id="5" name="Picture 4">
            <a:extLst>
              <a:ext uri="{FF2B5EF4-FFF2-40B4-BE49-F238E27FC236}">
                <a16:creationId xmlns:a16="http://schemas.microsoft.com/office/drawing/2014/main" id="{33D24389-5AA6-2AD9-813A-F986141010C6}"/>
              </a:ext>
            </a:extLst>
          </p:cNvPr>
          <p:cNvPicPr>
            <a:picLocks noChangeAspect="1"/>
          </p:cNvPicPr>
          <p:nvPr/>
        </p:nvPicPr>
        <p:blipFill>
          <a:blip r:embed="rId3"/>
          <a:stretch>
            <a:fillRect/>
          </a:stretch>
        </p:blipFill>
        <p:spPr>
          <a:xfrm>
            <a:off x="339335" y="991696"/>
            <a:ext cx="11125772" cy="2171812"/>
          </a:xfrm>
          <a:prstGeom prst="rect">
            <a:avLst/>
          </a:prstGeom>
          <a:ln>
            <a:solidFill>
              <a:schemeClr val="accent1"/>
            </a:solidFill>
          </a:ln>
        </p:spPr>
      </p:pic>
      <p:sp>
        <p:nvSpPr>
          <p:cNvPr id="6" name="Rectangle: Rounded Corners 5">
            <a:extLst>
              <a:ext uri="{FF2B5EF4-FFF2-40B4-BE49-F238E27FC236}">
                <a16:creationId xmlns:a16="http://schemas.microsoft.com/office/drawing/2014/main" id="{CC9202C5-66CC-6E8D-0C1D-85E1E79FDB5B}"/>
              </a:ext>
            </a:extLst>
          </p:cNvPr>
          <p:cNvSpPr/>
          <p:nvPr/>
        </p:nvSpPr>
        <p:spPr>
          <a:xfrm>
            <a:off x="9121966" y="1033009"/>
            <a:ext cx="991518" cy="509352"/>
          </a:xfrm>
          <a:prstGeom prst="roundRect">
            <a:avLst/>
          </a:prstGeom>
          <a:noFill/>
          <a:ln w="114300">
            <a:solidFill>
              <a:srgbClr val="FAEB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AC47D587-39FB-8982-C31C-7C9DA5A1FE7D}"/>
              </a:ext>
            </a:extLst>
          </p:cNvPr>
          <p:cNvPicPr>
            <a:picLocks noChangeAspect="1"/>
          </p:cNvPicPr>
          <p:nvPr/>
        </p:nvPicPr>
        <p:blipFill>
          <a:blip r:embed="rId4"/>
          <a:stretch>
            <a:fillRect/>
          </a:stretch>
        </p:blipFill>
        <p:spPr>
          <a:xfrm>
            <a:off x="656281" y="2975532"/>
            <a:ext cx="10720351" cy="3510900"/>
          </a:xfrm>
          <a:prstGeom prst="rect">
            <a:avLst/>
          </a:prstGeom>
          <a:ln>
            <a:solidFill>
              <a:srgbClr val="FAEB00"/>
            </a:solidFill>
          </a:ln>
          <a:effectLst>
            <a:glow rad="63500">
              <a:schemeClr val="accent3">
                <a:satMod val="175000"/>
                <a:alpha val="40000"/>
              </a:schemeClr>
            </a:glow>
          </a:effectLst>
        </p:spPr>
      </p:pic>
      <p:sp>
        <p:nvSpPr>
          <p:cNvPr id="9" name="Arrow: Right 8">
            <a:extLst>
              <a:ext uri="{FF2B5EF4-FFF2-40B4-BE49-F238E27FC236}">
                <a16:creationId xmlns:a16="http://schemas.microsoft.com/office/drawing/2014/main" id="{DAA5E170-A715-D6AE-00CC-B96248601642}"/>
              </a:ext>
            </a:extLst>
          </p:cNvPr>
          <p:cNvSpPr/>
          <p:nvPr/>
        </p:nvSpPr>
        <p:spPr>
          <a:xfrm>
            <a:off x="339335" y="5789186"/>
            <a:ext cx="789235" cy="457378"/>
          </a:xfrm>
          <a:prstGeom prst="rightArrow">
            <a:avLst/>
          </a:prstGeom>
          <a:solidFill>
            <a:srgbClr val="FAEB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6DC5BA9-207B-001B-9AA9-1276CBB39713}"/>
              </a:ext>
            </a:extLst>
          </p:cNvPr>
          <p:cNvPicPr>
            <a:picLocks noChangeAspect="1"/>
          </p:cNvPicPr>
          <p:nvPr/>
        </p:nvPicPr>
        <p:blipFill>
          <a:blip r:embed="rId5"/>
          <a:stretch>
            <a:fillRect/>
          </a:stretch>
        </p:blipFill>
        <p:spPr>
          <a:xfrm>
            <a:off x="656281" y="5022522"/>
            <a:ext cx="2540047" cy="1652926"/>
          </a:xfrm>
          <a:prstGeom prst="rect">
            <a:avLst/>
          </a:prstGeom>
        </p:spPr>
      </p:pic>
      <p:sp>
        <p:nvSpPr>
          <p:cNvPr id="12" name="Rectangle: Rounded Corners 11">
            <a:extLst>
              <a:ext uri="{FF2B5EF4-FFF2-40B4-BE49-F238E27FC236}">
                <a16:creationId xmlns:a16="http://schemas.microsoft.com/office/drawing/2014/main" id="{2E83AAC5-959C-FC6F-87E4-B5D9F9E96F54}"/>
              </a:ext>
            </a:extLst>
          </p:cNvPr>
          <p:cNvSpPr/>
          <p:nvPr/>
        </p:nvSpPr>
        <p:spPr>
          <a:xfrm>
            <a:off x="656281" y="5012165"/>
            <a:ext cx="991518" cy="509352"/>
          </a:xfrm>
          <a:prstGeom prst="roundRect">
            <a:avLst/>
          </a:prstGeom>
          <a:noFill/>
          <a:ln w="79375">
            <a:solidFill>
              <a:srgbClr val="FAEB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980DDE14-7748-9AB5-F894-89CD6F264393}"/>
              </a:ext>
            </a:extLst>
          </p:cNvPr>
          <p:cNvSpPr/>
          <p:nvPr/>
        </p:nvSpPr>
        <p:spPr>
          <a:xfrm>
            <a:off x="949757" y="5763199"/>
            <a:ext cx="991518" cy="378983"/>
          </a:xfrm>
          <a:prstGeom prst="roundRect">
            <a:avLst/>
          </a:prstGeom>
          <a:noFill/>
          <a:ln w="79375">
            <a:solidFill>
              <a:srgbClr val="FAEB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2784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|2 ways of publishing Q&amp;A document</a:t>
            </a:r>
          </a:p>
        </p:txBody>
      </p:sp>
      <p:pic>
        <p:nvPicPr>
          <p:cNvPr id="5" name="Picture 4">
            <a:extLst>
              <a:ext uri="{FF2B5EF4-FFF2-40B4-BE49-F238E27FC236}">
                <a16:creationId xmlns:a16="http://schemas.microsoft.com/office/drawing/2014/main" id="{5CEC2EDF-AB66-8095-9634-F068FA025D26}"/>
              </a:ext>
            </a:extLst>
          </p:cNvPr>
          <p:cNvPicPr>
            <a:picLocks noChangeAspect="1"/>
          </p:cNvPicPr>
          <p:nvPr/>
        </p:nvPicPr>
        <p:blipFill>
          <a:blip r:embed="rId3"/>
          <a:stretch>
            <a:fillRect/>
          </a:stretch>
        </p:blipFill>
        <p:spPr>
          <a:xfrm>
            <a:off x="92757" y="750597"/>
            <a:ext cx="7955973" cy="3241636"/>
          </a:xfrm>
          <a:prstGeom prst="rect">
            <a:avLst/>
          </a:prstGeom>
        </p:spPr>
      </p:pic>
      <p:pic>
        <p:nvPicPr>
          <p:cNvPr id="10" name="Picture 9">
            <a:extLst>
              <a:ext uri="{FF2B5EF4-FFF2-40B4-BE49-F238E27FC236}">
                <a16:creationId xmlns:a16="http://schemas.microsoft.com/office/drawing/2014/main" id="{E538D9A6-5281-98CC-5738-4F5B335E0381}"/>
              </a:ext>
            </a:extLst>
          </p:cNvPr>
          <p:cNvPicPr>
            <a:picLocks noChangeAspect="1"/>
          </p:cNvPicPr>
          <p:nvPr/>
        </p:nvPicPr>
        <p:blipFill>
          <a:blip r:embed="rId4"/>
          <a:stretch>
            <a:fillRect/>
          </a:stretch>
        </p:blipFill>
        <p:spPr>
          <a:xfrm>
            <a:off x="2662814" y="3829231"/>
            <a:ext cx="9322614" cy="2430874"/>
          </a:xfrm>
          <a:prstGeom prst="rect">
            <a:avLst/>
          </a:prstGeom>
          <a:ln w="15875">
            <a:solidFill>
              <a:srgbClr val="FAEB00"/>
            </a:solidFill>
          </a:ln>
          <a:effectLst>
            <a:outerShdw blurRad="50800" dist="38100" dir="2700000" algn="tl" rotWithShape="0">
              <a:prstClr val="black">
                <a:alpha val="40000"/>
              </a:prstClr>
            </a:outerShdw>
          </a:effectLst>
        </p:spPr>
      </p:pic>
      <p:sp>
        <p:nvSpPr>
          <p:cNvPr id="11" name="Rectangle: Rounded Corners 10">
            <a:extLst>
              <a:ext uri="{FF2B5EF4-FFF2-40B4-BE49-F238E27FC236}">
                <a16:creationId xmlns:a16="http://schemas.microsoft.com/office/drawing/2014/main" id="{7FB3EC7A-73C4-CC42-FF0D-E0183CCE07CC}"/>
              </a:ext>
            </a:extLst>
          </p:cNvPr>
          <p:cNvSpPr/>
          <p:nvPr/>
        </p:nvSpPr>
        <p:spPr>
          <a:xfrm>
            <a:off x="1939332" y="2642716"/>
            <a:ext cx="321548" cy="361741"/>
          </a:xfrm>
          <a:custGeom>
            <a:avLst/>
            <a:gdLst>
              <a:gd name="connsiteX0" fmla="*/ 0 w 321548"/>
              <a:gd name="connsiteY0" fmla="*/ 53592 h 361741"/>
              <a:gd name="connsiteX1" fmla="*/ 53592 w 321548"/>
              <a:gd name="connsiteY1" fmla="*/ 0 h 361741"/>
              <a:gd name="connsiteX2" fmla="*/ 267956 w 321548"/>
              <a:gd name="connsiteY2" fmla="*/ 0 h 361741"/>
              <a:gd name="connsiteX3" fmla="*/ 321548 w 321548"/>
              <a:gd name="connsiteY3" fmla="*/ 53592 h 361741"/>
              <a:gd name="connsiteX4" fmla="*/ 321548 w 321548"/>
              <a:gd name="connsiteY4" fmla="*/ 308149 h 361741"/>
              <a:gd name="connsiteX5" fmla="*/ 267956 w 321548"/>
              <a:gd name="connsiteY5" fmla="*/ 361741 h 361741"/>
              <a:gd name="connsiteX6" fmla="*/ 53592 w 321548"/>
              <a:gd name="connsiteY6" fmla="*/ 361741 h 361741"/>
              <a:gd name="connsiteX7" fmla="*/ 0 w 321548"/>
              <a:gd name="connsiteY7" fmla="*/ 308149 h 361741"/>
              <a:gd name="connsiteX8" fmla="*/ 0 w 321548"/>
              <a:gd name="connsiteY8" fmla="*/ 53592 h 361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548" h="361741" extrusionOk="0">
                <a:moveTo>
                  <a:pt x="0" y="53592"/>
                </a:moveTo>
                <a:cubicBezTo>
                  <a:pt x="-779" y="19461"/>
                  <a:pt x="22245" y="-7051"/>
                  <a:pt x="53592" y="0"/>
                </a:cubicBezTo>
                <a:cubicBezTo>
                  <a:pt x="144838" y="7750"/>
                  <a:pt x="185813" y="6062"/>
                  <a:pt x="267956" y="0"/>
                </a:cubicBezTo>
                <a:cubicBezTo>
                  <a:pt x="298702" y="1866"/>
                  <a:pt x="323094" y="23813"/>
                  <a:pt x="321548" y="53592"/>
                </a:cubicBezTo>
                <a:cubicBezTo>
                  <a:pt x="321175" y="165433"/>
                  <a:pt x="313981" y="253756"/>
                  <a:pt x="321548" y="308149"/>
                </a:cubicBezTo>
                <a:cubicBezTo>
                  <a:pt x="323133" y="339558"/>
                  <a:pt x="295055" y="358667"/>
                  <a:pt x="267956" y="361741"/>
                </a:cubicBezTo>
                <a:cubicBezTo>
                  <a:pt x="205624" y="371272"/>
                  <a:pt x="111719" y="354341"/>
                  <a:pt x="53592" y="361741"/>
                </a:cubicBezTo>
                <a:cubicBezTo>
                  <a:pt x="20569" y="364283"/>
                  <a:pt x="-42" y="335165"/>
                  <a:pt x="0" y="308149"/>
                </a:cubicBezTo>
                <a:cubicBezTo>
                  <a:pt x="-10296" y="211843"/>
                  <a:pt x="-11829" y="106926"/>
                  <a:pt x="0" y="53592"/>
                </a:cubicBezTo>
                <a:close/>
              </a:path>
            </a:pathLst>
          </a:custGeom>
          <a:noFill/>
          <a:ln w="5715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2" name="Rectangle: Rounded Corners 11">
            <a:extLst>
              <a:ext uri="{FF2B5EF4-FFF2-40B4-BE49-F238E27FC236}">
                <a16:creationId xmlns:a16="http://schemas.microsoft.com/office/drawing/2014/main" id="{A9044513-A28D-A6EE-0EE0-4648568B5568}"/>
              </a:ext>
            </a:extLst>
          </p:cNvPr>
          <p:cNvSpPr/>
          <p:nvPr/>
        </p:nvSpPr>
        <p:spPr>
          <a:xfrm>
            <a:off x="8681129" y="1032613"/>
            <a:ext cx="2764670" cy="1409136"/>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1. Via Messages: </a:t>
            </a:r>
          </a:p>
          <a:p>
            <a:pPr algn="ctr"/>
            <a:r>
              <a:rPr lang="en-GB" sz="1400" dirty="0">
                <a:solidFill>
                  <a:schemeClr val="tx1"/>
                </a:solidFill>
                <a:latin typeface="Lato"/>
                <a:ea typeface="Lato"/>
                <a:cs typeface="Lato"/>
              </a:rPr>
              <a:t>No amendment is triggered.</a:t>
            </a:r>
          </a:p>
          <a:p>
            <a:pPr algn="ctr"/>
            <a:r>
              <a:rPr lang="en-GB" sz="1400" dirty="0">
                <a:solidFill>
                  <a:schemeClr val="tx1"/>
                </a:solidFill>
                <a:latin typeface="Lato"/>
                <a:ea typeface="Lato"/>
                <a:cs typeface="Lato"/>
              </a:rPr>
              <a:t>All suppliers how find the tender later can access the document but have to look under Messages</a:t>
            </a:r>
          </a:p>
        </p:txBody>
      </p:sp>
      <p:sp>
        <p:nvSpPr>
          <p:cNvPr id="13" name="Rectangle: Rounded Corners 12">
            <a:extLst>
              <a:ext uri="{FF2B5EF4-FFF2-40B4-BE49-F238E27FC236}">
                <a16:creationId xmlns:a16="http://schemas.microsoft.com/office/drawing/2014/main" id="{877ECD05-E16A-E2EA-AE97-95A88251CF47}"/>
              </a:ext>
            </a:extLst>
          </p:cNvPr>
          <p:cNvSpPr/>
          <p:nvPr/>
        </p:nvSpPr>
        <p:spPr>
          <a:xfrm>
            <a:off x="4613868" y="1530992"/>
            <a:ext cx="239486" cy="282341"/>
          </a:xfrm>
          <a:custGeom>
            <a:avLst/>
            <a:gdLst>
              <a:gd name="connsiteX0" fmla="*/ 0 w 239486"/>
              <a:gd name="connsiteY0" fmla="*/ 39915 h 282341"/>
              <a:gd name="connsiteX1" fmla="*/ 39915 w 239486"/>
              <a:gd name="connsiteY1" fmla="*/ 0 h 282341"/>
              <a:gd name="connsiteX2" fmla="*/ 199571 w 239486"/>
              <a:gd name="connsiteY2" fmla="*/ 0 h 282341"/>
              <a:gd name="connsiteX3" fmla="*/ 239486 w 239486"/>
              <a:gd name="connsiteY3" fmla="*/ 39915 h 282341"/>
              <a:gd name="connsiteX4" fmla="*/ 239486 w 239486"/>
              <a:gd name="connsiteY4" fmla="*/ 242426 h 282341"/>
              <a:gd name="connsiteX5" fmla="*/ 199571 w 239486"/>
              <a:gd name="connsiteY5" fmla="*/ 282341 h 282341"/>
              <a:gd name="connsiteX6" fmla="*/ 39915 w 239486"/>
              <a:gd name="connsiteY6" fmla="*/ 282341 h 282341"/>
              <a:gd name="connsiteX7" fmla="*/ 0 w 239486"/>
              <a:gd name="connsiteY7" fmla="*/ 242426 h 282341"/>
              <a:gd name="connsiteX8" fmla="*/ 0 w 239486"/>
              <a:gd name="connsiteY8" fmla="*/ 39915 h 282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486" h="282341" extrusionOk="0">
                <a:moveTo>
                  <a:pt x="0" y="39915"/>
                </a:moveTo>
                <a:cubicBezTo>
                  <a:pt x="-213" y="16633"/>
                  <a:pt x="17166" y="-2842"/>
                  <a:pt x="39915" y="0"/>
                </a:cubicBezTo>
                <a:cubicBezTo>
                  <a:pt x="104305" y="-991"/>
                  <a:pt x="157922" y="7234"/>
                  <a:pt x="199571" y="0"/>
                </a:cubicBezTo>
                <a:cubicBezTo>
                  <a:pt x="223396" y="2894"/>
                  <a:pt x="241878" y="17591"/>
                  <a:pt x="239486" y="39915"/>
                </a:cubicBezTo>
                <a:cubicBezTo>
                  <a:pt x="246210" y="92595"/>
                  <a:pt x="247899" y="199998"/>
                  <a:pt x="239486" y="242426"/>
                </a:cubicBezTo>
                <a:cubicBezTo>
                  <a:pt x="240188" y="265272"/>
                  <a:pt x="218488" y="278493"/>
                  <a:pt x="199571" y="282341"/>
                </a:cubicBezTo>
                <a:cubicBezTo>
                  <a:pt x="137392" y="275128"/>
                  <a:pt x="81653" y="282178"/>
                  <a:pt x="39915" y="282341"/>
                </a:cubicBezTo>
                <a:cubicBezTo>
                  <a:pt x="14885" y="284557"/>
                  <a:pt x="-44" y="261770"/>
                  <a:pt x="0" y="242426"/>
                </a:cubicBezTo>
                <a:cubicBezTo>
                  <a:pt x="8726" y="199916"/>
                  <a:pt x="-1618" y="99689"/>
                  <a:pt x="0" y="39915"/>
                </a:cubicBezTo>
                <a:close/>
              </a:path>
            </a:pathLst>
          </a:custGeom>
          <a:noFill/>
          <a:ln w="5715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4" name="Rectangle: Rounded Corners 13">
            <a:extLst>
              <a:ext uri="{FF2B5EF4-FFF2-40B4-BE49-F238E27FC236}">
                <a16:creationId xmlns:a16="http://schemas.microsoft.com/office/drawing/2014/main" id="{A1AE9E77-06D8-58AC-2772-50B360626DB0}"/>
              </a:ext>
            </a:extLst>
          </p:cNvPr>
          <p:cNvSpPr/>
          <p:nvPr/>
        </p:nvSpPr>
        <p:spPr>
          <a:xfrm>
            <a:off x="725156" y="920259"/>
            <a:ext cx="862484" cy="361741"/>
          </a:xfrm>
          <a:custGeom>
            <a:avLst/>
            <a:gdLst>
              <a:gd name="connsiteX0" fmla="*/ 0 w 862484"/>
              <a:gd name="connsiteY0" fmla="*/ 60291 h 361741"/>
              <a:gd name="connsiteX1" fmla="*/ 60291 w 862484"/>
              <a:gd name="connsiteY1" fmla="*/ 0 h 361741"/>
              <a:gd name="connsiteX2" fmla="*/ 416404 w 862484"/>
              <a:gd name="connsiteY2" fmla="*/ 0 h 361741"/>
              <a:gd name="connsiteX3" fmla="*/ 802193 w 862484"/>
              <a:gd name="connsiteY3" fmla="*/ 0 h 361741"/>
              <a:gd name="connsiteX4" fmla="*/ 862484 w 862484"/>
              <a:gd name="connsiteY4" fmla="*/ 60291 h 361741"/>
              <a:gd name="connsiteX5" fmla="*/ 862484 w 862484"/>
              <a:gd name="connsiteY5" fmla="*/ 301450 h 361741"/>
              <a:gd name="connsiteX6" fmla="*/ 802193 w 862484"/>
              <a:gd name="connsiteY6" fmla="*/ 361741 h 361741"/>
              <a:gd name="connsiteX7" fmla="*/ 446080 w 862484"/>
              <a:gd name="connsiteY7" fmla="*/ 361741 h 361741"/>
              <a:gd name="connsiteX8" fmla="*/ 60291 w 862484"/>
              <a:gd name="connsiteY8" fmla="*/ 361741 h 361741"/>
              <a:gd name="connsiteX9" fmla="*/ 0 w 862484"/>
              <a:gd name="connsiteY9" fmla="*/ 301450 h 361741"/>
              <a:gd name="connsiteX10" fmla="*/ 0 w 862484"/>
              <a:gd name="connsiteY10" fmla="*/ 60291 h 361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2484" h="361741" extrusionOk="0">
                <a:moveTo>
                  <a:pt x="0" y="60291"/>
                </a:moveTo>
                <a:cubicBezTo>
                  <a:pt x="-639" y="23274"/>
                  <a:pt x="26607" y="-1556"/>
                  <a:pt x="60291" y="0"/>
                </a:cubicBezTo>
                <a:cubicBezTo>
                  <a:pt x="210396" y="-7140"/>
                  <a:pt x="286850" y="7705"/>
                  <a:pt x="416404" y="0"/>
                </a:cubicBezTo>
                <a:cubicBezTo>
                  <a:pt x="545958" y="-7705"/>
                  <a:pt x="714844" y="719"/>
                  <a:pt x="802193" y="0"/>
                </a:cubicBezTo>
                <a:cubicBezTo>
                  <a:pt x="837988" y="5240"/>
                  <a:pt x="862406" y="28679"/>
                  <a:pt x="862484" y="60291"/>
                </a:cubicBezTo>
                <a:cubicBezTo>
                  <a:pt x="852987" y="180051"/>
                  <a:pt x="865930" y="201159"/>
                  <a:pt x="862484" y="301450"/>
                </a:cubicBezTo>
                <a:cubicBezTo>
                  <a:pt x="866475" y="336783"/>
                  <a:pt x="834279" y="361902"/>
                  <a:pt x="802193" y="361741"/>
                </a:cubicBezTo>
                <a:cubicBezTo>
                  <a:pt x="677753" y="355262"/>
                  <a:pt x="623155" y="367582"/>
                  <a:pt x="446080" y="361741"/>
                </a:cubicBezTo>
                <a:cubicBezTo>
                  <a:pt x="269005" y="355900"/>
                  <a:pt x="235135" y="346961"/>
                  <a:pt x="60291" y="361741"/>
                </a:cubicBezTo>
                <a:cubicBezTo>
                  <a:pt x="26569" y="362636"/>
                  <a:pt x="-4486" y="330157"/>
                  <a:pt x="0" y="301450"/>
                </a:cubicBezTo>
                <a:cubicBezTo>
                  <a:pt x="3125" y="199153"/>
                  <a:pt x="-7233" y="130870"/>
                  <a:pt x="0" y="60291"/>
                </a:cubicBezTo>
                <a:close/>
              </a:path>
            </a:pathLst>
          </a:custGeom>
          <a:noFill/>
          <a:ln w="57150">
            <a:solidFill>
              <a:srgbClr val="FF0000"/>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5" name="Rectangle: Rounded Corners 14">
            <a:extLst>
              <a:ext uri="{FF2B5EF4-FFF2-40B4-BE49-F238E27FC236}">
                <a16:creationId xmlns:a16="http://schemas.microsoft.com/office/drawing/2014/main" id="{614052F8-C527-C58A-4544-AAED57EC6FBE}"/>
              </a:ext>
            </a:extLst>
          </p:cNvPr>
          <p:cNvSpPr/>
          <p:nvPr/>
        </p:nvSpPr>
        <p:spPr>
          <a:xfrm>
            <a:off x="3267389" y="5406013"/>
            <a:ext cx="3223846" cy="462224"/>
          </a:xfrm>
          <a:custGeom>
            <a:avLst/>
            <a:gdLst>
              <a:gd name="connsiteX0" fmla="*/ 0 w 3223846"/>
              <a:gd name="connsiteY0" fmla="*/ 77039 h 462224"/>
              <a:gd name="connsiteX1" fmla="*/ 77039 w 3223846"/>
              <a:gd name="connsiteY1" fmla="*/ 0 h 462224"/>
              <a:gd name="connsiteX2" fmla="*/ 629597 w 3223846"/>
              <a:gd name="connsiteY2" fmla="*/ 0 h 462224"/>
              <a:gd name="connsiteX3" fmla="*/ 1212853 w 3223846"/>
              <a:gd name="connsiteY3" fmla="*/ 0 h 462224"/>
              <a:gd name="connsiteX4" fmla="*/ 1796109 w 3223846"/>
              <a:gd name="connsiteY4" fmla="*/ 0 h 462224"/>
              <a:gd name="connsiteX5" fmla="*/ 2317970 w 3223846"/>
              <a:gd name="connsiteY5" fmla="*/ 0 h 462224"/>
              <a:gd name="connsiteX6" fmla="*/ 3146807 w 3223846"/>
              <a:gd name="connsiteY6" fmla="*/ 0 h 462224"/>
              <a:gd name="connsiteX7" fmla="*/ 3223846 w 3223846"/>
              <a:gd name="connsiteY7" fmla="*/ 77039 h 462224"/>
              <a:gd name="connsiteX8" fmla="*/ 3223846 w 3223846"/>
              <a:gd name="connsiteY8" fmla="*/ 385185 h 462224"/>
              <a:gd name="connsiteX9" fmla="*/ 3146807 w 3223846"/>
              <a:gd name="connsiteY9" fmla="*/ 462224 h 462224"/>
              <a:gd name="connsiteX10" fmla="*/ 2624946 w 3223846"/>
              <a:gd name="connsiteY10" fmla="*/ 462224 h 462224"/>
              <a:gd name="connsiteX11" fmla="*/ 2041691 w 3223846"/>
              <a:gd name="connsiteY11" fmla="*/ 462224 h 462224"/>
              <a:gd name="connsiteX12" fmla="*/ 1427737 w 3223846"/>
              <a:gd name="connsiteY12" fmla="*/ 462224 h 462224"/>
              <a:gd name="connsiteX13" fmla="*/ 875179 w 3223846"/>
              <a:gd name="connsiteY13" fmla="*/ 462224 h 462224"/>
              <a:gd name="connsiteX14" fmla="*/ 77039 w 3223846"/>
              <a:gd name="connsiteY14" fmla="*/ 462224 h 462224"/>
              <a:gd name="connsiteX15" fmla="*/ 0 w 3223846"/>
              <a:gd name="connsiteY15" fmla="*/ 385185 h 462224"/>
              <a:gd name="connsiteX16" fmla="*/ 0 w 3223846"/>
              <a:gd name="connsiteY16" fmla="*/ 77039 h 46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23846" h="462224" extrusionOk="0">
                <a:moveTo>
                  <a:pt x="0" y="77039"/>
                </a:moveTo>
                <a:cubicBezTo>
                  <a:pt x="-846" y="29571"/>
                  <a:pt x="32847" y="-6631"/>
                  <a:pt x="77039" y="0"/>
                </a:cubicBezTo>
                <a:cubicBezTo>
                  <a:pt x="236493" y="941"/>
                  <a:pt x="357259" y="-14407"/>
                  <a:pt x="629597" y="0"/>
                </a:cubicBezTo>
                <a:cubicBezTo>
                  <a:pt x="901935" y="14407"/>
                  <a:pt x="944251" y="18278"/>
                  <a:pt x="1212853" y="0"/>
                </a:cubicBezTo>
                <a:cubicBezTo>
                  <a:pt x="1481455" y="-18278"/>
                  <a:pt x="1674162" y="-3629"/>
                  <a:pt x="1796109" y="0"/>
                </a:cubicBezTo>
                <a:cubicBezTo>
                  <a:pt x="1918056" y="3629"/>
                  <a:pt x="2091091" y="1274"/>
                  <a:pt x="2317970" y="0"/>
                </a:cubicBezTo>
                <a:cubicBezTo>
                  <a:pt x="2544849" y="-1274"/>
                  <a:pt x="2815426" y="-29092"/>
                  <a:pt x="3146807" y="0"/>
                </a:cubicBezTo>
                <a:cubicBezTo>
                  <a:pt x="3198356" y="4590"/>
                  <a:pt x="3213615" y="35854"/>
                  <a:pt x="3223846" y="77039"/>
                </a:cubicBezTo>
                <a:cubicBezTo>
                  <a:pt x="3220944" y="159000"/>
                  <a:pt x="3209326" y="264233"/>
                  <a:pt x="3223846" y="385185"/>
                </a:cubicBezTo>
                <a:cubicBezTo>
                  <a:pt x="3230254" y="434885"/>
                  <a:pt x="3195804" y="465159"/>
                  <a:pt x="3146807" y="462224"/>
                </a:cubicBezTo>
                <a:cubicBezTo>
                  <a:pt x="3007353" y="471414"/>
                  <a:pt x="2864440" y="471849"/>
                  <a:pt x="2624946" y="462224"/>
                </a:cubicBezTo>
                <a:cubicBezTo>
                  <a:pt x="2385452" y="452599"/>
                  <a:pt x="2271300" y="466986"/>
                  <a:pt x="2041691" y="462224"/>
                </a:cubicBezTo>
                <a:cubicBezTo>
                  <a:pt x="1812083" y="457462"/>
                  <a:pt x="1689435" y="444541"/>
                  <a:pt x="1427737" y="462224"/>
                </a:cubicBezTo>
                <a:cubicBezTo>
                  <a:pt x="1166039" y="479907"/>
                  <a:pt x="1092762" y="483174"/>
                  <a:pt x="875179" y="462224"/>
                </a:cubicBezTo>
                <a:cubicBezTo>
                  <a:pt x="657596" y="441274"/>
                  <a:pt x="411066" y="493764"/>
                  <a:pt x="77039" y="462224"/>
                </a:cubicBezTo>
                <a:cubicBezTo>
                  <a:pt x="38740" y="462385"/>
                  <a:pt x="-4160" y="424026"/>
                  <a:pt x="0" y="385185"/>
                </a:cubicBezTo>
                <a:cubicBezTo>
                  <a:pt x="-8611" y="278563"/>
                  <a:pt x="-9027" y="155389"/>
                  <a:pt x="0" y="77039"/>
                </a:cubicBezTo>
                <a:close/>
              </a:path>
            </a:pathLst>
          </a:custGeom>
          <a:noFill/>
          <a:ln w="5715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6" name="Rectangle: Rounded Corners 15">
            <a:extLst>
              <a:ext uri="{FF2B5EF4-FFF2-40B4-BE49-F238E27FC236}">
                <a16:creationId xmlns:a16="http://schemas.microsoft.com/office/drawing/2014/main" id="{84125C51-4B04-C368-8F1D-25D62801F36E}"/>
              </a:ext>
            </a:extLst>
          </p:cNvPr>
          <p:cNvSpPr/>
          <p:nvPr/>
        </p:nvSpPr>
        <p:spPr>
          <a:xfrm>
            <a:off x="8628819" y="5335675"/>
            <a:ext cx="3223846" cy="261257"/>
          </a:xfrm>
          <a:custGeom>
            <a:avLst/>
            <a:gdLst>
              <a:gd name="connsiteX0" fmla="*/ 0 w 3223846"/>
              <a:gd name="connsiteY0" fmla="*/ 43544 h 261257"/>
              <a:gd name="connsiteX1" fmla="*/ 43544 w 3223846"/>
              <a:gd name="connsiteY1" fmla="*/ 0 h 261257"/>
              <a:gd name="connsiteX2" fmla="*/ 608160 w 3223846"/>
              <a:gd name="connsiteY2" fmla="*/ 0 h 261257"/>
              <a:gd name="connsiteX3" fmla="*/ 1204144 w 3223846"/>
              <a:gd name="connsiteY3" fmla="*/ 0 h 261257"/>
              <a:gd name="connsiteX4" fmla="*/ 1800128 w 3223846"/>
              <a:gd name="connsiteY4" fmla="*/ 0 h 261257"/>
              <a:gd name="connsiteX5" fmla="*/ 2333377 w 3223846"/>
              <a:gd name="connsiteY5" fmla="*/ 0 h 261257"/>
              <a:gd name="connsiteX6" fmla="*/ 3180302 w 3223846"/>
              <a:gd name="connsiteY6" fmla="*/ 0 h 261257"/>
              <a:gd name="connsiteX7" fmla="*/ 3223846 w 3223846"/>
              <a:gd name="connsiteY7" fmla="*/ 43544 h 261257"/>
              <a:gd name="connsiteX8" fmla="*/ 3223846 w 3223846"/>
              <a:gd name="connsiteY8" fmla="*/ 217713 h 261257"/>
              <a:gd name="connsiteX9" fmla="*/ 3180302 w 3223846"/>
              <a:gd name="connsiteY9" fmla="*/ 261257 h 261257"/>
              <a:gd name="connsiteX10" fmla="*/ 2647053 w 3223846"/>
              <a:gd name="connsiteY10" fmla="*/ 261257 h 261257"/>
              <a:gd name="connsiteX11" fmla="*/ 2051069 w 3223846"/>
              <a:gd name="connsiteY11" fmla="*/ 261257 h 261257"/>
              <a:gd name="connsiteX12" fmla="*/ 1423718 w 3223846"/>
              <a:gd name="connsiteY12" fmla="*/ 261257 h 261257"/>
              <a:gd name="connsiteX13" fmla="*/ 859101 w 3223846"/>
              <a:gd name="connsiteY13" fmla="*/ 261257 h 261257"/>
              <a:gd name="connsiteX14" fmla="*/ 43544 w 3223846"/>
              <a:gd name="connsiteY14" fmla="*/ 261257 h 261257"/>
              <a:gd name="connsiteX15" fmla="*/ 0 w 3223846"/>
              <a:gd name="connsiteY15" fmla="*/ 217713 h 261257"/>
              <a:gd name="connsiteX16" fmla="*/ 0 w 3223846"/>
              <a:gd name="connsiteY16" fmla="*/ 43544 h 26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23846" h="261257" extrusionOk="0">
                <a:moveTo>
                  <a:pt x="0" y="43544"/>
                </a:moveTo>
                <a:cubicBezTo>
                  <a:pt x="-373" y="17325"/>
                  <a:pt x="18522" y="-3922"/>
                  <a:pt x="43544" y="0"/>
                </a:cubicBezTo>
                <a:cubicBezTo>
                  <a:pt x="303257" y="21056"/>
                  <a:pt x="370300" y="8776"/>
                  <a:pt x="608160" y="0"/>
                </a:cubicBezTo>
                <a:cubicBezTo>
                  <a:pt x="846020" y="-8776"/>
                  <a:pt x="1072610" y="5693"/>
                  <a:pt x="1204144" y="0"/>
                </a:cubicBezTo>
                <a:cubicBezTo>
                  <a:pt x="1335678" y="-5693"/>
                  <a:pt x="1617422" y="-175"/>
                  <a:pt x="1800128" y="0"/>
                </a:cubicBezTo>
                <a:cubicBezTo>
                  <a:pt x="1982834" y="175"/>
                  <a:pt x="2200125" y="-171"/>
                  <a:pt x="2333377" y="0"/>
                </a:cubicBezTo>
                <a:cubicBezTo>
                  <a:pt x="2466629" y="171"/>
                  <a:pt x="2951004" y="-136"/>
                  <a:pt x="3180302" y="0"/>
                </a:cubicBezTo>
                <a:cubicBezTo>
                  <a:pt x="3206037" y="860"/>
                  <a:pt x="3219367" y="20091"/>
                  <a:pt x="3223846" y="43544"/>
                </a:cubicBezTo>
                <a:cubicBezTo>
                  <a:pt x="3228190" y="97281"/>
                  <a:pt x="3219227" y="166065"/>
                  <a:pt x="3223846" y="217713"/>
                </a:cubicBezTo>
                <a:cubicBezTo>
                  <a:pt x="3226552" y="244783"/>
                  <a:pt x="3205404" y="261736"/>
                  <a:pt x="3180302" y="261257"/>
                </a:cubicBezTo>
                <a:cubicBezTo>
                  <a:pt x="2940045" y="280290"/>
                  <a:pt x="2859487" y="279608"/>
                  <a:pt x="2647053" y="261257"/>
                </a:cubicBezTo>
                <a:cubicBezTo>
                  <a:pt x="2434619" y="242906"/>
                  <a:pt x="2251190" y="288062"/>
                  <a:pt x="2051069" y="261257"/>
                </a:cubicBezTo>
                <a:cubicBezTo>
                  <a:pt x="1850948" y="234452"/>
                  <a:pt x="1633548" y="284970"/>
                  <a:pt x="1423718" y="261257"/>
                </a:cubicBezTo>
                <a:cubicBezTo>
                  <a:pt x="1213888" y="237544"/>
                  <a:pt x="1042839" y="264937"/>
                  <a:pt x="859101" y="261257"/>
                </a:cubicBezTo>
                <a:cubicBezTo>
                  <a:pt x="675363" y="257577"/>
                  <a:pt x="369714" y="235493"/>
                  <a:pt x="43544" y="261257"/>
                </a:cubicBezTo>
                <a:cubicBezTo>
                  <a:pt x="20364" y="261290"/>
                  <a:pt x="-1057" y="240820"/>
                  <a:pt x="0" y="217713"/>
                </a:cubicBezTo>
                <a:cubicBezTo>
                  <a:pt x="-2332" y="169734"/>
                  <a:pt x="3231" y="81554"/>
                  <a:pt x="0" y="43544"/>
                </a:cubicBezTo>
                <a:close/>
              </a:path>
            </a:pathLst>
          </a:custGeom>
          <a:noFill/>
          <a:ln w="57150">
            <a:solidFill>
              <a:schemeClr val="accent3"/>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17" name="Rectangle: Rounded Corners 16">
            <a:extLst>
              <a:ext uri="{FF2B5EF4-FFF2-40B4-BE49-F238E27FC236}">
                <a16:creationId xmlns:a16="http://schemas.microsoft.com/office/drawing/2014/main" id="{EE646E41-E49D-0856-388F-0A4542809D01}"/>
              </a:ext>
            </a:extLst>
          </p:cNvPr>
          <p:cNvSpPr/>
          <p:nvPr/>
        </p:nvSpPr>
        <p:spPr>
          <a:xfrm>
            <a:off x="5084466" y="3855454"/>
            <a:ext cx="592853" cy="304564"/>
          </a:xfrm>
          <a:custGeom>
            <a:avLst/>
            <a:gdLst>
              <a:gd name="connsiteX0" fmla="*/ 0 w 592853"/>
              <a:gd name="connsiteY0" fmla="*/ 50762 h 304564"/>
              <a:gd name="connsiteX1" fmla="*/ 50762 w 592853"/>
              <a:gd name="connsiteY1" fmla="*/ 0 h 304564"/>
              <a:gd name="connsiteX2" fmla="*/ 542091 w 592853"/>
              <a:gd name="connsiteY2" fmla="*/ 0 h 304564"/>
              <a:gd name="connsiteX3" fmla="*/ 592853 w 592853"/>
              <a:gd name="connsiteY3" fmla="*/ 50762 h 304564"/>
              <a:gd name="connsiteX4" fmla="*/ 592853 w 592853"/>
              <a:gd name="connsiteY4" fmla="*/ 253802 h 304564"/>
              <a:gd name="connsiteX5" fmla="*/ 542091 w 592853"/>
              <a:gd name="connsiteY5" fmla="*/ 304564 h 304564"/>
              <a:gd name="connsiteX6" fmla="*/ 50762 w 592853"/>
              <a:gd name="connsiteY6" fmla="*/ 304564 h 304564"/>
              <a:gd name="connsiteX7" fmla="*/ 0 w 592853"/>
              <a:gd name="connsiteY7" fmla="*/ 253802 h 304564"/>
              <a:gd name="connsiteX8" fmla="*/ 0 w 592853"/>
              <a:gd name="connsiteY8" fmla="*/ 50762 h 30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2853" h="304564" extrusionOk="0">
                <a:moveTo>
                  <a:pt x="0" y="50762"/>
                </a:moveTo>
                <a:cubicBezTo>
                  <a:pt x="-379" y="20523"/>
                  <a:pt x="21741" y="-3973"/>
                  <a:pt x="50762" y="0"/>
                </a:cubicBezTo>
                <a:cubicBezTo>
                  <a:pt x="193211" y="22474"/>
                  <a:pt x="387671" y="-340"/>
                  <a:pt x="542091" y="0"/>
                </a:cubicBezTo>
                <a:cubicBezTo>
                  <a:pt x="571317" y="1936"/>
                  <a:pt x="599434" y="21957"/>
                  <a:pt x="592853" y="50762"/>
                </a:cubicBezTo>
                <a:cubicBezTo>
                  <a:pt x="583139" y="123720"/>
                  <a:pt x="590278" y="183565"/>
                  <a:pt x="592853" y="253802"/>
                </a:cubicBezTo>
                <a:cubicBezTo>
                  <a:pt x="595326" y="284664"/>
                  <a:pt x="566433" y="300020"/>
                  <a:pt x="542091" y="304564"/>
                </a:cubicBezTo>
                <a:cubicBezTo>
                  <a:pt x="325698" y="326642"/>
                  <a:pt x="283057" y="320737"/>
                  <a:pt x="50762" y="304564"/>
                </a:cubicBezTo>
                <a:cubicBezTo>
                  <a:pt x="21539" y="305446"/>
                  <a:pt x="-67" y="277667"/>
                  <a:pt x="0" y="253802"/>
                </a:cubicBezTo>
                <a:cubicBezTo>
                  <a:pt x="-3830" y="158026"/>
                  <a:pt x="-5120" y="122633"/>
                  <a:pt x="0" y="50762"/>
                </a:cubicBezTo>
                <a:close/>
              </a:path>
            </a:pathLst>
          </a:custGeom>
          <a:noFill/>
          <a:ln w="57150">
            <a:solidFill>
              <a:srgbClr val="FF0000"/>
            </a:solidFill>
            <a:extLst>
              <a:ext uri="{C807C97D-BFC1-408E-A445-0C87EB9F89A2}">
                <ask:lineSketchStyleProps xmlns:ask="http://schemas.microsoft.com/office/drawing/2018/sketchyshapes" sd="1662621276">
                  <a:prstGeom prst="roundRect">
                    <a:avLst/>
                  </a:prstGeom>
                  <ask:type>
                    <ask:lineSketchFreehand/>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solidFill>
                <a:schemeClr val="tx1"/>
              </a:solidFill>
            </a:endParaRPr>
          </a:p>
        </p:txBody>
      </p:sp>
      <p:sp>
        <p:nvSpPr>
          <p:cNvPr id="2" name="Rectangle: Rounded Corners 1">
            <a:extLst>
              <a:ext uri="{FF2B5EF4-FFF2-40B4-BE49-F238E27FC236}">
                <a16:creationId xmlns:a16="http://schemas.microsoft.com/office/drawing/2014/main" id="{07791ACF-1BC2-023F-D139-88E7D0E3B1E5}"/>
              </a:ext>
            </a:extLst>
          </p:cNvPr>
          <p:cNvSpPr/>
          <p:nvPr/>
        </p:nvSpPr>
        <p:spPr>
          <a:xfrm>
            <a:off x="83753" y="4210396"/>
            <a:ext cx="2446298" cy="1853595"/>
          </a:xfrm>
          <a:prstGeom prst="roundRect">
            <a:avLst/>
          </a:prstGeom>
          <a:solidFill>
            <a:schemeClr val="accent1">
              <a:lumMod val="20000"/>
              <a:lumOff val="80000"/>
            </a:schemeClr>
          </a:solidFill>
          <a:ln>
            <a:solidFill>
              <a:srgbClr val="FAEB00"/>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GB" sz="1400" dirty="0">
                <a:solidFill>
                  <a:schemeClr val="tx1"/>
                </a:solidFill>
                <a:latin typeface="Lato"/>
                <a:ea typeface="Lato"/>
                <a:cs typeface="Lato"/>
              </a:rPr>
              <a:t>2. Via Amendment: </a:t>
            </a:r>
          </a:p>
          <a:p>
            <a:pPr algn="ctr"/>
            <a:r>
              <a:rPr lang="en-GB" sz="1400" dirty="0">
                <a:solidFill>
                  <a:schemeClr val="tx1"/>
                </a:solidFill>
                <a:latin typeface="Lato"/>
                <a:ea typeface="Lato"/>
                <a:cs typeface="Lato"/>
              </a:rPr>
              <a:t>Can cause withdrawal of already submitted offers, but even new suppliers have to acknowledge the amendment and their attention gets drawn to the additional information.</a:t>
            </a:r>
          </a:p>
        </p:txBody>
      </p:sp>
    </p:spTree>
    <p:extLst>
      <p:ext uri="{BB962C8B-B14F-4D97-AF65-F5344CB8AC3E}">
        <p14:creationId xmlns:p14="http://schemas.microsoft.com/office/powerpoint/2010/main" val="2291199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Steps to Activate Account for (Spend Authorized) Suppliers</a:t>
            </a:r>
          </a:p>
          <a:p>
            <a:r>
              <a:rPr lang="en-GB" sz="2500" dirty="0">
                <a:latin typeface="Proxima Nova Extrabold" panose="02000506030000020004"/>
              </a:rPr>
              <a:t>   </a:t>
            </a:r>
            <a:endParaRPr lang="en-GB" sz="1500" dirty="0">
              <a:latin typeface="Proxima Nova Extrabold" panose="02000506030000020004"/>
            </a:endParaRPr>
          </a:p>
        </p:txBody>
      </p:sp>
      <p:sp>
        <p:nvSpPr>
          <p:cNvPr id="18" name="Title 3">
            <a:extLst>
              <a:ext uri="{FF2B5EF4-FFF2-40B4-BE49-F238E27FC236}">
                <a16:creationId xmlns:a16="http://schemas.microsoft.com/office/drawing/2014/main" id="{CED9A8AD-D43C-BE83-5AF0-A9B520084CF2}"/>
              </a:ext>
            </a:extLst>
          </p:cNvPr>
          <p:cNvSpPr txBox="1">
            <a:spLocks/>
          </p:cNvSpPr>
          <p:nvPr/>
        </p:nvSpPr>
        <p:spPr>
          <a:xfrm>
            <a:off x="7757084" y="5481297"/>
            <a:ext cx="1838902"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endParaRPr lang="en-GB" sz="1700" b="0">
              <a:solidFill>
                <a:schemeClr val="tx1"/>
              </a:solidFill>
              <a:latin typeface="Lato"/>
              <a:ea typeface="Lato"/>
              <a:cs typeface="Lato"/>
            </a:endParaRPr>
          </a:p>
        </p:txBody>
      </p:sp>
      <p:sp>
        <p:nvSpPr>
          <p:cNvPr id="15" name="Rectangle: Rounded Corners 14">
            <a:extLst>
              <a:ext uri="{FF2B5EF4-FFF2-40B4-BE49-F238E27FC236}">
                <a16:creationId xmlns:a16="http://schemas.microsoft.com/office/drawing/2014/main" id="{99E081FF-BB1A-110C-720E-5B03F25FCDF9}"/>
              </a:ext>
            </a:extLst>
          </p:cNvPr>
          <p:cNvSpPr/>
          <p:nvPr/>
        </p:nvSpPr>
        <p:spPr>
          <a:xfrm>
            <a:off x="10281147" y="252696"/>
            <a:ext cx="1730604" cy="51233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b="1" dirty="0">
                <a:solidFill>
                  <a:schemeClr val="tx1"/>
                </a:solidFill>
                <a:latin typeface="Lato" panose="020F0502020204030203" pitchFamily="34" charset="0"/>
                <a:ea typeface="Lato" panose="020F0502020204030203" pitchFamily="34" charset="0"/>
                <a:cs typeface="Lato" panose="020F0502020204030203" pitchFamily="34" charset="0"/>
              </a:rPr>
              <a:t>UNHCR</a:t>
            </a:r>
            <a:endParaRPr lang="en-US" b="1" dirty="0">
              <a:solidFill>
                <a:schemeClr val="tx1"/>
              </a:solidFill>
              <a:latin typeface="Lato" panose="020F0502020204030203" pitchFamily="34" charset="0"/>
              <a:ea typeface="Lato" panose="020F0502020204030203" pitchFamily="34" charset="0"/>
              <a:cs typeface="Lato" panose="020F0502020204030203" pitchFamily="34" charset="0"/>
            </a:endParaRPr>
          </a:p>
        </p:txBody>
      </p:sp>
      <p:pic>
        <p:nvPicPr>
          <p:cNvPr id="6" name="Picture 5">
            <a:extLst>
              <a:ext uri="{FF2B5EF4-FFF2-40B4-BE49-F238E27FC236}">
                <a16:creationId xmlns:a16="http://schemas.microsoft.com/office/drawing/2014/main" id="{9BF26E2D-5E64-5AA7-F6E7-C0C14D282C04}"/>
              </a:ext>
            </a:extLst>
          </p:cNvPr>
          <p:cNvPicPr>
            <a:picLocks noChangeAspect="1"/>
          </p:cNvPicPr>
          <p:nvPr/>
        </p:nvPicPr>
        <p:blipFill>
          <a:blip r:embed="rId3"/>
          <a:stretch>
            <a:fillRect/>
          </a:stretch>
        </p:blipFill>
        <p:spPr>
          <a:xfrm>
            <a:off x="0" y="2748667"/>
            <a:ext cx="12192000" cy="3547025"/>
          </a:xfrm>
          <a:prstGeom prst="rect">
            <a:avLst/>
          </a:prstGeom>
          <a:ln>
            <a:solidFill>
              <a:srgbClr val="FAEB00"/>
            </a:solidFill>
          </a:ln>
          <a:effectLst>
            <a:glow rad="63500">
              <a:schemeClr val="accent3">
                <a:satMod val="175000"/>
                <a:alpha val="40000"/>
              </a:schemeClr>
            </a:glow>
          </a:effectLst>
        </p:spPr>
      </p:pic>
      <p:sp>
        <p:nvSpPr>
          <p:cNvPr id="8" name="Plaque 7">
            <a:extLst>
              <a:ext uri="{FF2B5EF4-FFF2-40B4-BE49-F238E27FC236}">
                <a16:creationId xmlns:a16="http://schemas.microsoft.com/office/drawing/2014/main" id="{DEFED170-6115-48A9-BB25-3929A8D790AA}"/>
              </a:ext>
            </a:extLst>
          </p:cNvPr>
          <p:cNvSpPr/>
          <p:nvPr/>
        </p:nvSpPr>
        <p:spPr>
          <a:xfrm>
            <a:off x="9595986" y="5306450"/>
            <a:ext cx="607887" cy="374072"/>
          </a:xfrm>
          <a:prstGeom prst="plaque">
            <a:avLst/>
          </a:prstGeom>
          <a:noFill/>
          <a:ln w="5715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67759005-EF50-43E6-9938-F73BA745D835}"/>
              </a:ext>
            </a:extLst>
          </p:cNvPr>
          <p:cNvSpPr/>
          <p:nvPr/>
        </p:nvSpPr>
        <p:spPr>
          <a:xfrm>
            <a:off x="2224775" y="3659416"/>
            <a:ext cx="902890" cy="320301"/>
          </a:xfrm>
          <a:prstGeom prst="roundRect">
            <a:avLst/>
          </a:prstGeom>
          <a:noFill/>
          <a:ln w="57150">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sp>
        <p:nvSpPr>
          <p:cNvPr id="10" name="TextBox 9">
            <a:extLst>
              <a:ext uri="{FF2B5EF4-FFF2-40B4-BE49-F238E27FC236}">
                <a16:creationId xmlns:a16="http://schemas.microsoft.com/office/drawing/2014/main" id="{B4FA0A49-D47F-8757-EB0F-3E0CFAB15322}"/>
              </a:ext>
            </a:extLst>
          </p:cNvPr>
          <p:cNvSpPr txBox="1"/>
          <p:nvPr/>
        </p:nvSpPr>
        <p:spPr>
          <a:xfrm>
            <a:off x="263376" y="854107"/>
            <a:ext cx="8138680" cy="373692"/>
          </a:xfrm>
          <a:prstGeom prst="rect">
            <a:avLst/>
          </a:prstGeom>
          <a:noFill/>
        </p:spPr>
        <p:txBody>
          <a:bodyPr wrap="square">
            <a:spAutoFit/>
          </a:bodyPr>
          <a:lstStyle/>
          <a:p>
            <a:pPr marR="0" lvl="0">
              <a:lnSpc>
                <a:spcPct val="107000"/>
              </a:lnSpc>
              <a:spcBef>
                <a:spcPts val="0"/>
              </a:spcBef>
              <a:spcAft>
                <a:spcPts val="800"/>
              </a:spcAft>
            </a:pPr>
            <a:r>
              <a:rPr lang="en-PH" sz="1800" dirty="0">
                <a:effectLst/>
                <a:latin typeface="Segoe UI" panose="020B0502040204020203" pitchFamily="34" charset="0"/>
                <a:ea typeface="Calibri" panose="020F0502020204030204" pitchFamily="34" charset="0"/>
                <a:cs typeface="Arial" panose="020B0604020202020204" pitchFamily="34" charset="0"/>
              </a:rPr>
              <a:t>Step 1: Go to Procurement &gt; Suppliers &gt; Show Tasks &gt; Manage Supplier.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FD25D0DD-CB5B-855B-F844-242244CB3349}"/>
              </a:ext>
            </a:extLst>
          </p:cNvPr>
          <p:cNvSpPr txBox="1"/>
          <p:nvPr/>
        </p:nvSpPr>
        <p:spPr>
          <a:xfrm>
            <a:off x="263376" y="1294115"/>
            <a:ext cx="10366524" cy="373692"/>
          </a:xfrm>
          <a:prstGeom prst="rect">
            <a:avLst/>
          </a:prstGeom>
          <a:noFill/>
        </p:spPr>
        <p:txBody>
          <a:bodyPr wrap="square">
            <a:spAutoFit/>
          </a:bodyPr>
          <a:lstStyle/>
          <a:p>
            <a:pPr marR="0" lvl="0">
              <a:lnSpc>
                <a:spcPct val="107000"/>
              </a:lnSpc>
              <a:spcBef>
                <a:spcPts val="0"/>
              </a:spcBef>
              <a:spcAft>
                <a:spcPts val="800"/>
              </a:spcAft>
            </a:pPr>
            <a:r>
              <a:rPr lang="en-PH" sz="1800" dirty="0">
                <a:effectLst/>
                <a:latin typeface="Segoe UI" panose="020B0502040204020203" pitchFamily="34" charset="0"/>
                <a:ea typeface="Calibri" panose="020F0502020204030204" pitchFamily="34" charset="0"/>
                <a:cs typeface="Arial" panose="020B0604020202020204" pitchFamily="34" charset="0"/>
              </a:rPr>
              <a:t>Step 2</a:t>
            </a:r>
            <a:r>
              <a:rPr lang="en-PH" dirty="0">
                <a:latin typeface="Segoe UI" panose="020B0502040204020203" pitchFamily="34" charset="0"/>
                <a:ea typeface="Calibri" panose="020F0502020204030204" pitchFamily="34" charset="0"/>
                <a:cs typeface="Arial" panose="020B0604020202020204" pitchFamily="34" charset="0"/>
              </a:rPr>
              <a:t>:</a:t>
            </a:r>
            <a:r>
              <a:rPr lang="en-PH" sz="1800" dirty="0">
                <a:effectLst/>
                <a:latin typeface="Segoe UI" panose="020B0502040204020203" pitchFamily="34" charset="0"/>
                <a:ea typeface="Calibri" panose="020F0502020204030204" pitchFamily="34" charset="0"/>
                <a:cs typeface="Arial" panose="020B0604020202020204" pitchFamily="34" charset="0"/>
              </a:rPr>
              <a:t> Search for the supplier with inactive user credentials &gt; Click the ‘Supplier’ in search results</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7A344B35-C81C-790D-6C19-D8BED1C5788A}"/>
              </a:ext>
            </a:extLst>
          </p:cNvPr>
          <p:cNvSpPr txBox="1"/>
          <p:nvPr/>
        </p:nvSpPr>
        <p:spPr>
          <a:xfrm>
            <a:off x="263376" y="1734123"/>
            <a:ext cx="11831502" cy="670055"/>
          </a:xfrm>
          <a:prstGeom prst="rect">
            <a:avLst/>
          </a:prstGeom>
          <a:noFill/>
        </p:spPr>
        <p:txBody>
          <a:bodyPr wrap="square">
            <a:spAutoFit/>
          </a:bodyPr>
          <a:lstStyle/>
          <a:p>
            <a:pPr marR="0" lvl="0">
              <a:lnSpc>
                <a:spcPct val="107000"/>
              </a:lnSpc>
              <a:spcBef>
                <a:spcPts val="0"/>
              </a:spcBef>
              <a:spcAft>
                <a:spcPts val="800"/>
              </a:spcAft>
            </a:pPr>
            <a:r>
              <a:rPr lang="en-PH" sz="1800" dirty="0">
                <a:effectLst/>
                <a:latin typeface="Segoe UI" panose="020B0502040204020203" pitchFamily="34" charset="0"/>
                <a:ea typeface="Calibri" panose="020F0502020204030204" pitchFamily="34" charset="0"/>
                <a:cs typeface="Arial" panose="020B0604020202020204" pitchFamily="34" charset="0"/>
              </a:rPr>
              <a:t>Step 3</a:t>
            </a:r>
            <a:r>
              <a:rPr lang="en-PH" dirty="0">
                <a:latin typeface="Segoe UI" panose="020B0502040204020203" pitchFamily="34" charset="0"/>
                <a:ea typeface="Calibri" panose="020F0502020204030204" pitchFamily="34" charset="0"/>
                <a:cs typeface="Arial" panose="020B0604020202020204" pitchFamily="34" charset="0"/>
              </a:rPr>
              <a:t>:</a:t>
            </a:r>
            <a:r>
              <a:rPr lang="en-PH" sz="1800" dirty="0">
                <a:effectLst/>
                <a:latin typeface="Segoe UI" panose="020B0502040204020203" pitchFamily="34" charset="0"/>
                <a:ea typeface="Calibri" panose="020F0502020204030204" pitchFamily="34" charset="0"/>
                <a:cs typeface="Arial" panose="020B0604020202020204" pitchFamily="34" charset="0"/>
              </a:rPr>
              <a:t> Verify that user account in inactive. Click Contacts &gt; check User Account column. If blank, then user account is inactive.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3" name="Plaque 12">
            <a:extLst>
              <a:ext uri="{FF2B5EF4-FFF2-40B4-BE49-F238E27FC236}">
                <a16:creationId xmlns:a16="http://schemas.microsoft.com/office/drawing/2014/main" id="{53F53F32-DE78-A586-DC4A-FF9BBE675870}"/>
              </a:ext>
            </a:extLst>
          </p:cNvPr>
          <p:cNvSpPr/>
          <p:nvPr/>
        </p:nvSpPr>
        <p:spPr>
          <a:xfrm>
            <a:off x="531650" y="2047841"/>
            <a:ext cx="891905" cy="374072"/>
          </a:xfrm>
          <a:prstGeom prst="plaque">
            <a:avLst/>
          </a:prstGeom>
          <a:noFill/>
          <a:ln w="5715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Connector: Elbow 18">
            <a:extLst>
              <a:ext uri="{FF2B5EF4-FFF2-40B4-BE49-F238E27FC236}">
                <a16:creationId xmlns:a16="http://schemas.microsoft.com/office/drawing/2014/main" id="{8E9BAB65-6119-3335-B7E3-2A2F9B125B50}"/>
              </a:ext>
            </a:extLst>
          </p:cNvPr>
          <p:cNvCxnSpPr>
            <a:cxnSpLocks/>
            <a:stCxn id="13" idx="3"/>
            <a:endCxn id="8" idx="0"/>
          </p:cNvCxnSpPr>
          <p:nvPr/>
        </p:nvCxnSpPr>
        <p:spPr>
          <a:xfrm>
            <a:off x="1423555" y="2234877"/>
            <a:ext cx="8476375" cy="3071573"/>
          </a:xfrm>
          <a:prstGeom prst="bentConnector2">
            <a:avLst/>
          </a:prstGeom>
          <a:ln w="38100">
            <a:tailEnd type="triangle"/>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71896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758477"/>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a:latin typeface="Proxima Nova Extrabold" panose="02000506030000020004"/>
              </a:rPr>
              <a:t>|What can you do after launching a Negotiation?  </a:t>
            </a:r>
          </a:p>
        </p:txBody>
      </p:sp>
      <p:sp>
        <p:nvSpPr>
          <p:cNvPr id="2" name="Rectangle: Rounded Corners 1">
            <a:extLst>
              <a:ext uri="{FF2B5EF4-FFF2-40B4-BE49-F238E27FC236}">
                <a16:creationId xmlns:a16="http://schemas.microsoft.com/office/drawing/2014/main" id="{8EF91B6E-6C67-D991-12F2-8AD4F4997D19}"/>
              </a:ext>
            </a:extLst>
          </p:cNvPr>
          <p:cNvSpPr/>
          <p:nvPr/>
        </p:nvSpPr>
        <p:spPr>
          <a:xfrm>
            <a:off x="2206526" y="875120"/>
            <a:ext cx="55631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solidFill>
                  <a:schemeClr val="tx1"/>
                </a:solidFill>
              </a:rPr>
              <a:t>1</a:t>
            </a:r>
            <a:endParaRPr lang="en-PH">
              <a:solidFill>
                <a:schemeClr val="tx1"/>
              </a:solidFill>
            </a:endParaRPr>
          </a:p>
        </p:txBody>
      </p:sp>
      <p:sp>
        <p:nvSpPr>
          <p:cNvPr id="4" name="Rectangle: Rounded Corners 3">
            <a:extLst>
              <a:ext uri="{FF2B5EF4-FFF2-40B4-BE49-F238E27FC236}">
                <a16:creationId xmlns:a16="http://schemas.microsoft.com/office/drawing/2014/main" id="{855AB4B0-081B-7932-4758-F16C4338B037}"/>
              </a:ext>
            </a:extLst>
          </p:cNvPr>
          <p:cNvSpPr/>
          <p:nvPr/>
        </p:nvSpPr>
        <p:spPr>
          <a:xfrm>
            <a:off x="2940817" y="875119"/>
            <a:ext cx="6763150" cy="485975"/>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Extend the publication period before the closing date</a:t>
            </a:r>
            <a:endParaRPr lang="en-PH" dirty="0">
              <a:solidFill>
                <a:schemeClr val="tx1"/>
              </a:solidFill>
            </a:endParaRPr>
          </a:p>
        </p:txBody>
      </p:sp>
      <p:sp>
        <p:nvSpPr>
          <p:cNvPr id="5" name="Rectangle: Rounded Corners 4">
            <a:extLst>
              <a:ext uri="{FF2B5EF4-FFF2-40B4-BE49-F238E27FC236}">
                <a16:creationId xmlns:a16="http://schemas.microsoft.com/office/drawing/2014/main" id="{CF001358-171E-FFA3-9C72-AF211A8CE539}"/>
              </a:ext>
            </a:extLst>
          </p:cNvPr>
          <p:cNvSpPr/>
          <p:nvPr/>
        </p:nvSpPr>
        <p:spPr>
          <a:xfrm>
            <a:off x="2206526" y="1543021"/>
            <a:ext cx="55631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2</a:t>
            </a:r>
            <a:endParaRPr lang="en-PH" dirty="0">
              <a:solidFill>
                <a:schemeClr val="tx1"/>
              </a:solidFill>
            </a:endParaRPr>
          </a:p>
        </p:txBody>
      </p:sp>
      <p:sp>
        <p:nvSpPr>
          <p:cNvPr id="6" name="Rectangle: Rounded Corners 5">
            <a:extLst>
              <a:ext uri="{FF2B5EF4-FFF2-40B4-BE49-F238E27FC236}">
                <a16:creationId xmlns:a16="http://schemas.microsoft.com/office/drawing/2014/main" id="{AE1DBF54-C7E3-1114-1068-C4399EBED280}"/>
              </a:ext>
            </a:extLst>
          </p:cNvPr>
          <p:cNvSpPr/>
          <p:nvPr/>
        </p:nvSpPr>
        <p:spPr>
          <a:xfrm>
            <a:off x="2940817" y="1543020"/>
            <a:ext cx="6763150" cy="485975"/>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Monitor suppliers’ activity and number of bids  </a:t>
            </a:r>
            <a:endParaRPr lang="en-PH" dirty="0">
              <a:solidFill>
                <a:schemeClr val="tx1"/>
              </a:solidFill>
            </a:endParaRPr>
          </a:p>
        </p:txBody>
      </p:sp>
      <p:sp>
        <p:nvSpPr>
          <p:cNvPr id="7" name="Rectangle: Rounded Corners 6">
            <a:extLst>
              <a:ext uri="{FF2B5EF4-FFF2-40B4-BE49-F238E27FC236}">
                <a16:creationId xmlns:a16="http://schemas.microsoft.com/office/drawing/2014/main" id="{BD15C345-A251-52CF-2A49-ABF96E607AC3}"/>
              </a:ext>
            </a:extLst>
          </p:cNvPr>
          <p:cNvSpPr/>
          <p:nvPr/>
        </p:nvSpPr>
        <p:spPr>
          <a:xfrm>
            <a:off x="2206526" y="2296496"/>
            <a:ext cx="55631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solidFill>
                  <a:schemeClr val="tx1"/>
                </a:solidFill>
              </a:rPr>
              <a:t>3</a:t>
            </a:r>
            <a:endParaRPr lang="en-PH">
              <a:solidFill>
                <a:schemeClr val="tx1"/>
              </a:solidFill>
            </a:endParaRPr>
          </a:p>
        </p:txBody>
      </p:sp>
      <p:sp>
        <p:nvSpPr>
          <p:cNvPr id="8" name="Rectangle: Rounded Corners 7">
            <a:extLst>
              <a:ext uri="{FF2B5EF4-FFF2-40B4-BE49-F238E27FC236}">
                <a16:creationId xmlns:a16="http://schemas.microsoft.com/office/drawing/2014/main" id="{6FBB8003-8F6E-2463-59AE-296055757A55}"/>
              </a:ext>
            </a:extLst>
          </p:cNvPr>
          <p:cNvSpPr/>
          <p:nvPr/>
        </p:nvSpPr>
        <p:spPr>
          <a:xfrm>
            <a:off x="2940817" y="2296495"/>
            <a:ext cx="6763150" cy="485975"/>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Answer clarifications from suppliers, either via messages or</a:t>
            </a:r>
            <a:endParaRPr lang="en-PH" dirty="0">
              <a:solidFill>
                <a:schemeClr val="tx1"/>
              </a:solidFill>
            </a:endParaRPr>
          </a:p>
        </p:txBody>
      </p:sp>
      <p:sp>
        <p:nvSpPr>
          <p:cNvPr id="9" name="Rectangle: Rounded Corners 8">
            <a:extLst>
              <a:ext uri="{FF2B5EF4-FFF2-40B4-BE49-F238E27FC236}">
                <a16:creationId xmlns:a16="http://schemas.microsoft.com/office/drawing/2014/main" id="{F37FEDD7-B3BF-AF4F-91E0-4ECD0D5D4ECE}"/>
              </a:ext>
            </a:extLst>
          </p:cNvPr>
          <p:cNvSpPr/>
          <p:nvPr/>
        </p:nvSpPr>
        <p:spPr>
          <a:xfrm>
            <a:off x="2206526" y="3049971"/>
            <a:ext cx="55631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solidFill>
                  <a:schemeClr val="tx1"/>
                </a:solidFill>
              </a:rPr>
              <a:t>4</a:t>
            </a:r>
            <a:endParaRPr lang="en-PH">
              <a:solidFill>
                <a:schemeClr val="tx1"/>
              </a:solidFill>
            </a:endParaRPr>
          </a:p>
        </p:txBody>
      </p:sp>
      <p:sp>
        <p:nvSpPr>
          <p:cNvPr id="10" name="Rectangle: Rounded Corners 9">
            <a:extLst>
              <a:ext uri="{FF2B5EF4-FFF2-40B4-BE49-F238E27FC236}">
                <a16:creationId xmlns:a16="http://schemas.microsoft.com/office/drawing/2014/main" id="{33D30F30-8261-7C20-AECD-C0493EC7AA49}"/>
              </a:ext>
            </a:extLst>
          </p:cNvPr>
          <p:cNvSpPr/>
          <p:nvPr/>
        </p:nvSpPr>
        <p:spPr>
          <a:xfrm>
            <a:off x="2940817" y="3049970"/>
            <a:ext cx="6763150" cy="485975"/>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Create an amendment</a:t>
            </a:r>
            <a:endParaRPr lang="en-PH" dirty="0">
              <a:solidFill>
                <a:schemeClr val="tx1"/>
              </a:solidFill>
            </a:endParaRPr>
          </a:p>
        </p:txBody>
      </p:sp>
      <p:sp>
        <p:nvSpPr>
          <p:cNvPr id="11" name="Rectangle: Rounded Corners 10">
            <a:extLst>
              <a:ext uri="{FF2B5EF4-FFF2-40B4-BE49-F238E27FC236}">
                <a16:creationId xmlns:a16="http://schemas.microsoft.com/office/drawing/2014/main" id="{348FE8E1-C751-839F-A6CC-B525C8A9DFCC}"/>
              </a:ext>
            </a:extLst>
          </p:cNvPr>
          <p:cNvSpPr/>
          <p:nvPr/>
        </p:nvSpPr>
        <p:spPr>
          <a:xfrm>
            <a:off x="2206526" y="3803446"/>
            <a:ext cx="55631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5</a:t>
            </a:r>
            <a:endParaRPr lang="en-PH" dirty="0">
              <a:solidFill>
                <a:schemeClr val="tx1"/>
              </a:solidFill>
            </a:endParaRPr>
          </a:p>
        </p:txBody>
      </p:sp>
      <p:sp>
        <p:nvSpPr>
          <p:cNvPr id="12" name="Rectangle: Rounded Corners 11">
            <a:extLst>
              <a:ext uri="{FF2B5EF4-FFF2-40B4-BE49-F238E27FC236}">
                <a16:creationId xmlns:a16="http://schemas.microsoft.com/office/drawing/2014/main" id="{84B3E8FE-FE5A-6C4C-20CA-FCF74646ED6A}"/>
              </a:ext>
            </a:extLst>
          </p:cNvPr>
          <p:cNvSpPr/>
          <p:nvPr/>
        </p:nvSpPr>
        <p:spPr>
          <a:xfrm>
            <a:off x="2940817" y="3803445"/>
            <a:ext cx="6763150" cy="485975"/>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Invite Additional Suppliers</a:t>
            </a:r>
            <a:endParaRPr lang="en-PH" dirty="0">
              <a:solidFill>
                <a:schemeClr val="tx1"/>
              </a:solidFill>
            </a:endParaRPr>
          </a:p>
        </p:txBody>
      </p:sp>
      <p:sp>
        <p:nvSpPr>
          <p:cNvPr id="13" name="Rectangle: Rounded Corners 12">
            <a:extLst>
              <a:ext uri="{FF2B5EF4-FFF2-40B4-BE49-F238E27FC236}">
                <a16:creationId xmlns:a16="http://schemas.microsoft.com/office/drawing/2014/main" id="{21E5FF95-F242-E4FD-CAAC-C1746CE1A0E4}"/>
              </a:ext>
            </a:extLst>
          </p:cNvPr>
          <p:cNvSpPr/>
          <p:nvPr/>
        </p:nvSpPr>
        <p:spPr>
          <a:xfrm>
            <a:off x="2236214" y="4556921"/>
            <a:ext cx="55631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6</a:t>
            </a:r>
            <a:endParaRPr lang="en-PH" dirty="0">
              <a:solidFill>
                <a:schemeClr val="tx1"/>
              </a:solidFill>
            </a:endParaRPr>
          </a:p>
        </p:txBody>
      </p:sp>
      <p:sp>
        <p:nvSpPr>
          <p:cNvPr id="14" name="Rectangle: Rounded Corners 13">
            <a:extLst>
              <a:ext uri="{FF2B5EF4-FFF2-40B4-BE49-F238E27FC236}">
                <a16:creationId xmlns:a16="http://schemas.microsoft.com/office/drawing/2014/main" id="{EE801677-91D0-77C1-9E8B-97E6F02DA31B}"/>
              </a:ext>
            </a:extLst>
          </p:cNvPr>
          <p:cNvSpPr/>
          <p:nvPr/>
        </p:nvSpPr>
        <p:spPr>
          <a:xfrm>
            <a:off x="2940817" y="4556920"/>
            <a:ext cx="6763150" cy="485975"/>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solidFill>
                  <a:schemeClr val="tx1"/>
                </a:solidFill>
              </a:rPr>
              <a:t>Add internal section/requirement with evaluation methodology</a:t>
            </a:r>
            <a:endParaRPr lang="en-PH" dirty="0">
              <a:solidFill>
                <a:schemeClr val="tx1"/>
              </a:solidFill>
            </a:endParaRPr>
          </a:p>
        </p:txBody>
      </p:sp>
      <p:sp>
        <p:nvSpPr>
          <p:cNvPr id="15" name="Rectangle: Rounded Corners 14">
            <a:extLst>
              <a:ext uri="{FF2B5EF4-FFF2-40B4-BE49-F238E27FC236}">
                <a16:creationId xmlns:a16="http://schemas.microsoft.com/office/drawing/2014/main" id="{980EB10C-093A-C71B-D19A-805B5901FB68}"/>
              </a:ext>
            </a:extLst>
          </p:cNvPr>
          <p:cNvSpPr/>
          <p:nvPr/>
        </p:nvSpPr>
        <p:spPr>
          <a:xfrm>
            <a:off x="2236214" y="5309920"/>
            <a:ext cx="556313" cy="48597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PH" dirty="0">
                <a:solidFill>
                  <a:schemeClr val="tx1"/>
                </a:solidFill>
              </a:rPr>
              <a:t>7</a:t>
            </a:r>
          </a:p>
        </p:txBody>
      </p:sp>
      <p:sp>
        <p:nvSpPr>
          <p:cNvPr id="16" name="Rectangle: Rounded Corners 15">
            <a:extLst>
              <a:ext uri="{FF2B5EF4-FFF2-40B4-BE49-F238E27FC236}">
                <a16:creationId xmlns:a16="http://schemas.microsoft.com/office/drawing/2014/main" id="{7B3106D2-4608-747B-6034-E3821CB634E7}"/>
              </a:ext>
            </a:extLst>
          </p:cNvPr>
          <p:cNvSpPr/>
          <p:nvPr/>
        </p:nvSpPr>
        <p:spPr>
          <a:xfrm>
            <a:off x="2940817" y="5309919"/>
            <a:ext cx="6763150" cy="485975"/>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Manage the collaboration team</a:t>
            </a:r>
            <a:endParaRPr lang="en-PH" dirty="0">
              <a:solidFill>
                <a:schemeClr val="tx1"/>
              </a:solidFill>
            </a:endParaRPr>
          </a:p>
        </p:txBody>
      </p:sp>
    </p:spTree>
    <p:extLst>
      <p:ext uri="{BB962C8B-B14F-4D97-AF65-F5344CB8AC3E}">
        <p14:creationId xmlns:p14="http://schemas.microsoft.com/office/powerpoint/2010/main" val="2024500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fade">
                                      <p:cBhvr>
                                        <p:cTn id="79" dur="1000"/>
                                        <p:tgtEl>
                                          <p:spTgt spid="15"/>
                                        </p:tgtEl>
                                      </p:cBhvr>
                                    </p:animEffect>
                                    <p:anim calcmode="lin" valueType="num">
                                      <p:cBhvr>
                                        <p:cTn id="80" dur="1000" fill="hold"/>
                                        <p:tgtEl>
                                          <p:spTgt spid="15"/>
                                        </p:tgtEl>
                                        <p:attrNameLst>
                                          <p:attrName>ppt_x</p:attrName>
                                        </p:attrNameLst>
                                      </p:cBhvr>
                                      <p:tavLst>
                                        <p:tav tm="0">
                                          <p:val>
                                            <p:strVal val="#ppt_x"/>
                                          </p:val>
                                        </p:tav>
                                        <p:tav tm="100000">
                                          <p:val>
                                            <p:strVal val="#ppt_x"/>
                                          </p:val>
                                        </p:tav>
                                      </p:tavLst>
                                    </p:anim>
                                    <p:anim calcmode="lin" valueType="num">
                                      <p:cBhvr>
                                        <p:cTn id="81" dur="1000" fill="hold"/>
                                        <p:tgtEl>
                                          <p:spTgt spid="15"/>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1000"/>
                                        <p:tgtEl>
                                          <p:spTgt spid="16"/>
                                        </p:tgtEl>
                                      </p:cBhvr>
                                    </p:animEffect>
                                    <p:anim calcmode="lin" valueType="num">
                                      <p:cBhvr>
                                        <p:cTn id="85" dur="1000" fill="hold"/>
                                        <p:tgtEl>
                                          <p:spTgt spid="16"/>
                                        </p:tgtEl>
                                        <p:attrNameLst>
                                          <p:attrName>ppt_x</p:attrName>
                                        </p:attrNameLst>
                                      </p:cBhvr>
                                      <p:tavLst>
                                        <p:tav tm="0">
                                          <p:val>
                                            <p:strVal val="#ppt_x"/>
                                          </p:val>
                                        </p:tav>
                                        <p:tav tm="100000">
                                          <p:val>
                                            <p:strVal val="#ppt_x"/>
                                          </p:val>
                                        </p:tav>
                                      </p:tavLst>
                                    </p:anim>
                                    <p:anim calcmode="lin" valueType="num">
                                      <p:cBhvr>
                                        <p:cTn id="8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702750A-2275-4359-B6EC-531262956882}"/>
              </a:ext>
            </a:extLst>
          </p:cNvPr>
          <p:cNvSpPr>
            <a:spLocks noGrp="1"/>
          </p:cNvSpPr>
          <p:nvPr>
            <p:ph type="ctrTitle"/>
          </p:nvPr>
        </p:nvSpPr>
        <p:spPr>
          <a:xfrm>
            <a:off x="3587822" y="3005936"/>
            <a:ext cx="5356598" cy="846128"/>
          </a:xfrm>
        </p:spPr>
        <p:txBody>
          <a:bodyPr/>
          <a:lstStyle/>
          <a:p>
            <a:br>
              <a:rPr lang="en-US" sz="3733" dirty="0">
                <a:cs typeface="Arial"/>
              </a:rPr>
            </a:br>
            <a:r>
              <a:rPr lang="en-US" sz="5400" dirty="0">
                <a:cs typeface="Arial"/>
              </a:rPr>
              <a:t>How-to 4 - Done!</a:t>
            </a:r>
            <a:br>
              <a:rPr lang="en-US" sz="5400" dirty="0">
                <a:cs typeface="Arial"/>
              </a:rPr>
            </a:br>
            <a:endParaRPr lang="en-US" sz="5400" dirty="0">
              <a:solidFill>
                <a:schemeClr val="accent3"/>
              </a:solidFill>
              <a:cs typeface="Arial"/>
            </a:endParaRPr>
          </a:p>
        </p:txBody>
      </p:sp>
      <p:sp>
        <p:nvSpPr>
          <p:cNvPr id="12" name="Title 1">
            <a:extLst>
              <a:ext uri="{FF2B5EF4-FFF2-40B4-BE49-F238E27FC236}">
                <a16:creationId xmlns:a16="http://schemas.microsoft.com/office/drawing/2014/main" id="{39BFF168-D88D-5962-2CA1-18C45F7AD7D6}"/>
              </a:ext>
            </a:extLst>
          </p:cNvPr>
          <p:cNvSpPr txBox="1">
            <a:spLocks/>
          </p:cNvSpPr>
          <p:nvPr/>
        </p:nvSpPr>
        <p:spPr>
          <a:xfrm>
            <a:off x="591270" y="6021395"/>
            <a:ext cx="2743332" cy="650075"/>
          </a:xfrm>
          <a:prstGeom prst="rect">
            <a:avLst/>
          </a:prstGeom>
        </p:spPr>
        <p:txBody>
          <a:bodyPr vert="horz" lIns="0" tIns="0" rIns="0" bIns="0" rtlCol="0" anchor="b" anchorCtr="0">
            <a:noAutofit/>
          </a:bodyPr>
          <a:lstStyle>
            <a:lvl1pPr algn="ctr" defTabSz="457200" rtl="0" eaLnBrk="1" latinLnBrk="0" hangingPunct="1">
              <a:lnSpc>
                <a:spcPct val="90000"/>
              </a:lnSpc>
              <a:spcBef>
                <a:spcPct val="0"/>
              </a:spcBef>
              <a:buNone/>
              <a:defRPr sz="4400" b="1" kern="1200">
                <a:solidFill>
                  <a:schemeClr val="tx2"/>
                </a:solidFill>
                <a:latin typeface="+mj-lt"/>
                <a:ea typeface="+mj-ea"/>
                <a:cs typeface="+mj-cs"/>
              </a:defRPr>
            </a:lvl1pPr>
          </a:lstStyle>
          <a:p>
            <a:pPr algn="l"/>
            <a:endParaRPr lang="en-US" sz="3300" b="0"/>
          </a:p>
        </p:txBody>
      </p:sp>
      <p:cxnSp>
        <p:nvCxnSpPr>
          <p:cNvPr id="13" name="Straight Connector 12">
            <a:extLst>
              <a:ext uri="{FF2B5EF4-FFF2-40B4-BE49-F238E27FC236}">
                <a16:creationId xmlns:a16="http://schemas.microsoft.com/office/drawing/2014/main" id="{F007F4DA-D917-E241-0E4F-97CD5C8B907D}"/>
              </a:ext>
            </a:extLst>
          </p:cNvPr>
          <p:cNvCxnSpPr>
            <a:cxnSpLocks/>
          </p:cNvCxnSpPr>
          <p:nvPr/>
        </p:nvCxnSpPr>
        <p:spPr>
          <a:xfrm>
            <a:off x="5407192" y="3218476"/>
            <a:ext cx="1950720" cy="0"/>
          </a:xfrm>
          <a:prstGeom prst="line">
            <a:avLst/>
          </a:prstGeom>
          <a:ln w="50800">
            <a:solidFill>
              <a:srgbClr val="FAEB00"/>
            </a:solidFill>
          </a:ln>
          <a:effectLst/>
        </p:spPr>
        <p:style>
          <a:lnRef idx="2">
            <a:schemeClr val="accent1"/>
          </a:lnRef>
          <a:fillRef idx="0">
            <a:schemeClr val="accent1"/>
          </a:fillRef>
          <a:effectRef idx="1">
            <a:schemeClr val="accent1"/>
          </a:effectRef>
          <a:fontRef idx="minor">
            <a:schemeClr val="tx1"/>
          </a:fontRef>
        </p:style>
      </p:cxnSp>
      <p:pic>
        <p:nvPicPr>
          <p:cNvPr id="3" name="Graphic 2" descr="Balloons outline">
            <a:extLst>
              <a:ext uri="{FF2B5EF4-FFF2-40B4-BE49-F238E27FC236}">
                <a16:creationId xmlns:a16="http://schemas.microsoft.com/office/drawing/2014/main" id="{E8B83F92-93D7-3333-79CA-339768D435C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15372" y="3350225"/>
            <a:ext cx="1219200" cy="1219200"/>
          </a:xfrm>
          <a:prstGeom prst="rect">
            <a:avLst/>
          </a:prstGeom>
        </p:spPr>
      </p:pic>
      <p:pic>
        <p:nvPicPr>
          <p:cNvPr id="5" name="Graphic 4" descr="Balloons outline">
            <a:extLst>
              <a:ext uri="{FF2B5EF4-FFF2-40B4-BE49-F238E27FC236}">
                <a16:creationId xmlns:a16="http://schemas.microsoft.com/office/drawing/2014/main" id="{87E6455D-AF14-BD23-75C1-2159285EA98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87822" y="3350225"/>
            <a:ext cx="1219200" cy="1219200"/>
          </a:xfrm>
          <a:prstGeom prst="rect">
            <a:avLst/>
          </a:prstGeom>
        </p:spPr>
      </p:pic>
      <p:pic>
        <p:nvPicPr>
          <p:cNvPr id="8" name="Graphic 7" descr="Graduation cap outline">
            <a:extLst>
              <a:ext uri="{FF2B5EF4-FFF2-40B4-BE49-F238E27FC236}">
                <a16:creationId xmlns:a16="http://schemas.microsoft.com/office/drawing/2014/main" id="{DCB64FB1-3514-7CF0-4416-B2A64389083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57823" y="3393999"/>
            <a:ext cx="1309905" cy="1309905"/>
          </a:xfrm>
          <a:prstGeom prst="rect">
            <a:avLst/>
          </a:prstGeom>
        </p:spPr>
      </p:pic>
    </p:spTree>
    <p:extLst>
      <p:ext uri="{BB962C8B-B14F-4D97-AF65-F5344CB8AC3E}">
        <p14:creationId xmlns:p14="http://schemas.microsoft.com/office/powerpoint/2010/main" val="763862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32F750E-5D35-41F3-953F-63877E45BC1D}"/>
              </a:ext>
            </a:extLst>
          </p:cNvPr>
          <p:cNvSpPr txBox="1">
            <a:spLocks/>
          </p:cNvSpPr>
          <p:nvPr/>
        </p:nvSpPr>
        <p:spPr>
          <a:xfrm>
            <a:off x="180249" y="274532"/>
            <a:ext cx="11672416" cy="639549"/>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r>
              <a:rPr lang="en-GB" sz="2500" dirty="0">
                <a:latin typeface="Proxima Nova Extrabold" panose="02000506030000020004"/>
              </a:rPr>
              <a:t>Steps to Activate Account for (Spend Authorized) Suppliers</a:t>
            </a:r>
          </a:p>
          <a:p>
            <a:r>
              <a:rPr lang="en-GB" sz="2500" dirty="0">
                <a:latin typeface="Proxima Nova Extrabold" panose="02000506030000020004"/>
              </a:rPr>
              <a:t>   </a:t>
            </a:r>
            <a:endParaRPr lang="en-GB" sz="1500" dirty="0">
              <a:latin typeface="Proxima Nova Extrabold" panose="02000506030000020004"/>
            </a:endParaRPr>
          </a:p>
        </p:txBody>
      </p:sp>
      <p:sp>
        <p:nvSpPr>
          <p:cNvPr id="18" name="Title 3">
            <a:extLst>
              <a:ext uri="{FF2B5EF4-FFF2-40B4-BE49-F238E27FC236}">
                <a16:creationId xmlns:a16="http://schemas.microsoft.com/office/drawing/2014/main" id="{CED9A8AD-D43C-BE83-5AF0-A9B520084CF2}"/>
              </a:ext>
            </a:extLst>
          </p:cNvPr>
          <p:cNvSpPr txBox="1">
            <a:spLocks/>
          </p:cNvSpPr>
          <p:nvPr/>
        </p:nvSpPr>
        <p:spPr>
          <a:xfrm>
            <a:off x="7757084" y="5481297"/>
            <a:ext cx="1838902" cy="639548"/>
          </a:xfrm>
          <a:prstGeom prst="rect">
            <a:avLst/>
          </a:prstGeom>
        </p:spPr>
        <p:txBody>
          <a:bodyPr lIns="91440" tIns="45720" rIns="91440" bIns="45720" anchor="t"/>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endParaRPr lang="en-GB" sz="1700" b="0">
              <a:solidFill>
                <a:schemeClr val="tx1"/>
              </a:solidFill>
              <a:latin typeface="Lato"/>
              <a:ea typeface="Lato"/>
              <a:cs typeface="Lato"/>
            </a:endParaRPr>
          </a:p>
        </p:txBody>
      </p:sp>
      <p:sp>
        <p:nvSpPr>
          <p:cNvPr id="12" name="Rectangle: Rounded Corners 11">
            <a:extLst>
              <a:ext uri="{FF2B5EF4-FFF2-40B4-BE49-F238E27FC236}">
                <a16:creationId xmlns:a16="http://schemas.microsoft.com/office/drawing/2014/main" id="{2F6EFAEF-DA90-3443-1141-F048AD69C9EA}"/>
              </a:ext>
            </a:extLst>
          </p:cNvPr>
          <p:cNvSpPr/>
          <p:nvPr/>
        </p:nvSpPr>
        <p:spPr>
          <a:xfrm>
            <a:off x="10281147" y="252696"/>
            <a:ext cx="1730604" cy="51233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b="1" dirty="0">
                <a:solidFill>
                  <a:schemeClr val="tx1"/>
                </a:solidFill>
                <a:latin typeface="Lato" panose="020F0502020204030203" pitchFamily="34" charset="0"/>
                <a:ea typeface="Lato" panose="020F0502020204030203" pitchFamily="34" charset="0"/>
                <a:cs typeface="Lato" panose="020F0502020204030203" pitchFamily="34" charset="0"/>
              </a:rPr>
              <a:t>UNHCR</a:t>
            </a:r>
            <a:endParaRPr lang="en-US" b="1" dirty="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7" name="TextBox 16">
            <a:extLst>
              <a:ext uri="{FF2B5EF4-FFF2-40B4-BE49-F238E27FC236}">
                <a16:creationId xmlns:a16="http://schemas.microsoft.com/office/drawing/2014/main" id="{E5DB6E71-4B06-B557-47E0-27002EA47BC4}"/>
              </a:ext>
            </a:extLst>
          </p:cNvPr>
          <p:cNvSpPr txBox="1"/>
          <p:nvPr/>
        </p:nvSpPr>
        <p:spPr>
          <a:xfrm>
            <a:off x="339334" y="765031"/>
            <a:ext cx="7869483" cy="373692"/>
          </a:xfrm>
          <a:prstGeom prst="rect">
            <a:avLst/>
          </a:prstGeom>
          <a:noFill/>
        </p:spPr>
        <p:txBody>
          <a:bodyPr wrap="square">
            <a:spAutoFit/>
          </a:bodyPr>
          <a:lstStyle/>
          <a:p>
            <a:pPr marR="0" lvl="0">
              <a:lnSpc>
                <a:spcPct val="107000"/>
              </a:lnSpc>
              <a:spcBef>
                <a:spcPts val="0"/>
              </a:spcBef>
              <a:spcAft>
                <a:spcPts val="800"/>
              </a:spcAft>
            </a:pPr>
            <a:r>
              <a:rPr lang="en-PH" sz="1800" b="1" dirty="0">
                <a:effectLst/>
                <a:latin typeface="Segoe UI" panose="020B0502040204020203" pitchFamily="34" charset="0"/>
                <a:ea typeface="Calibri" panose="020F0502020204030204" pitchFamily="34" charset="0"/>
                <a:cs typeface="Arial" panose="020B0604020202020204" pitchFamily="34" charset="0"/>
              </a:rPr>
              <a:t>Step 4</a:t>
            </a:r>
            <a:r>
              <a:rPr lang="en-PH" sz="1800" dirty="0">
                <a:effectLst/>
                <a:latin typeface="Segoe UI" panose="020B0502040204020203" pitchFamily="34" charset="0"/>
                <a:ea typeface="Calibri" panose="020F0502020204030204" pitchFamily="34" charset="0"/>
                <a:cs typeface="Arial" panose="020B0604020202020204" pitchFamily="34" charset="0"/>
              </a:rPr>
              <a:t>: To activate user credentials, select relevant Contact and click ‘Edit’</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780F9AA5-DAD5-FD3B-190E-15AFA5E0AFA3}"/>
              </a:ext>
            </a:extLst>
          </p:cNvPr>
          <p:cNvSpPr txBox="1"/>
          <p:nvPr/>
        </p:nvSpPr>
        <p:spPr>
          <a:xfrm>
            <a:off x="339334" y="1153611"/>
            <a:ext cx="10726983" cy="670055"/>
          </a:xfrm>
          <a:prstGeom prst="rect">
            <a:avLst/>
          </a:prstGeom>
          <a:noFill/>
        </p:spPr>
        <p:txBody>
          <a:bodyPr wrap="square">
            <a:spAutoFit/>
          </a:bodyPr>
          <a:lstStyle/>
          <a:p>
            <a:pPr marR="0" lvl="0">
              <a:lnSpc>
                <a:spcPct val="107000"/>
              </a:lnSpc>
              <a:spcBef>
                <a:spcPts val="0"/>
              </a:spcBef>
              <a:spcAft>
                <a:spcPts val="800"/>
              </a:spcAft>
            </a:pPr>
            <a:r>
              <a:rPr lang="en-PH" sz="1800" b="1" dirty="0">
                <a:effectLst/>
                <a:latin typeface="Segoe UI" panose="020B0502040204020203" pitchFamily="34" charset="0"/>
                <a:ea typeface="Calibri" panose="020F0502020204030204" pitchFamily="34" charset="0"/>
                <a:cs typeface="Arial" panose="020B0604020202020204" pitchFamily="34" charset="0"/>
              </a:rPr>
              <a:t>Step 5</a:t>
            </a:r>
            <a:r>
              <a:rPr lang="en-PH" sz="1800" dirty="0">
                <a:effectLst/>
                <a:latin typeface="Segoe UI" panose="020B0502040204020203" pitchFamily="34" charset="0"/>
                <a:ea typeface="Calibri" panose="020F0502020204030204" pitchFamily="34" charset="0"/>
                <a:cs typeface="Arial" panose="020B0604020202020204" pitchFamily="34" charset="0"/>
              </a:rPr>
              <a:t>: You’ll be redirected to a new page to edit contacts. Confirm that the email address </a:t>
            </a:r>
            <a:r>
              <a:rPr lang="en-PH" dirty="0">
                <a:latin typeface="Segoe UI" panose="020B0502040204020203" pitchFamily="34" charset="0"/>
                <a:ea typeface="Calibri" panose="020F0502020204030204" pitchFamily="34" charset="0"/>
                <a:cs typeface="Arial" panose="020B0604020202020204" pitchFamily="34" charset="0"/>
              </a:rPr>
              <a:t>one used and monitored by the supplier (if need be, edit and submit)</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41A1C8E6-0546-D7A4-F28D-0008F61F6C8F}"/>
              </a:ext>
            </a:extLst>
          </p:cNvPr>
          <p:cNvSpPr txBox="1"/>
          <p:nvPr/>
        </p:nvSpPr>
        <p:spPr>
          <a:xfrm>
            <a:off x="339334" y="1823666"/>
            <a:ext cx="11080275" cy="670055"/>
          </a:xfrm>
          <a:prstGeom prst="rect">
            <a:avLst/>
          </a:prstGeom>
          <a:noFill/>
        </p:spPr>
        <p:txBody>
          <a:bodyPr wrap="square">
            <a:spAutoFit/>
          </a:bodyPr>
          <a:lstStyle/>
          <a:p>
            <a:pPr marR="0" lvl="0">
              <a:lnSpc>
                <a:spcPct val="107000"/>
              </a:lnSpc>
              <a:spcBef>
                <a:spcPts val="0"/>
              </a:spcBef>
              <a:spcAft>
                <a:spcPts val="800"/>
              </a:spcAft>
            </a:pPr>
            <a:r>
              <a:rPr lang="en-PH" sz="1800" b="1" dirty="0">
                <a:effectLst/>
                <a:latin typeface="Segoe UI" panose="020B0502040204020203" pitchFamily="34" charset="0"/>
                <a:ea typeface="Calibri" panose="020F0502020204030204" pitchFamily="34" charset="0"/>
                <a:cs typeface="Arial" panose="020B0604020202020204" pitchFamily="34" charset="0"/>
              </a:rPr>
              <a:t>Step 6</a:t>
            </a:r>
            <a:r>
              <a:rPr lang="en-PH" sz="1800" dirty="0">
                <a:effectLst/>
                <a:latin typeface="Segoe UI" panose="020B0502040204020203" pitchFamily="34" charset="0"/>
                <a:ea typeface="Calibri" panose="020F0502020204030204" pitchFamily="34" charset="0"/>
                <a:cs typeface="Arial" panose="020B0604020202020204" pitchFamily="34" charset="0"/>
              </a:rPr>
              <a:t>: Once email is confirmed, Scroll down &gt; Tick ‘Create user account’ &gt; Ensure email address is correct &gt; Save and Close.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26" name="Picture 25">
            <a:extLst>
              <a:ext uri="{FF2B5EF4-FFF2-40B4-BE49-F238E27FC236}">
                <a16:creationId xmlns:a16="http://schemas.microsoft.com/office/drawing/2014/main" id="{90DC1625-A3B6-CE7B-9BC9-D7502286BFFB}"/>
              </a:ext>
            </a:extLst>
          </p:cNvPr>
          <p:cNvPicPr>
            <a:picLocks noChangeAspect="1"/>
          </p:cNvPicPr>
          <p:nvPr/>
        </p:nvPicPr>
        <p:blipFill>
          <a:blip r:embed="rId3"/>
          <a:stretch>
            <a:fillRect/>
          </a:stretch>
        </p:blipFill>
        <p:spPr>
          <a:xfrm>
            <a:off x="2442550" y="2200256"/>
            <a:ext cx="7838597" cy="4553834"/>
          </a:xfrm>
          <a:prstGeom prst="rect">
            <a:avLst/>
          </a:prstGeom>
        </p:spPr>
      </p:pic>
      <p:sp>
        <p:nvSpPr>
          <p:cNvPr id="27" name="Plaque 26">
            <a:extLst>
              <a:ext uri="{FF2B5EF4-FFF2-40B4-BE49-F238E27FC236}">
                <a16:creationId xmlns:a16="http://schemas.microsoft.com/office/drawing/2014/main" id="{DB91F3F1-1E9B-8835-F472-C6CFDFA0405F}"/>
              </a:ext>
            </a:extLst>
          </p:cNvPr>
          <p:cNvSpPr/>
          <p:nvPr/>
        </p:nvSpPr>
        <p:spPr>
          <a:xfrm>
            <a:off x="5124552" y="1838554"/>
            <a:ext cx="2632532" cy="374072"/>
          </a:xfrm>
          <a:prstGeom prst="plaque">
            <a:avLst/>
          </a:prstGeom>
          <a:noFill/>
          <a:ln w="5715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Plaque 27">
            <a:extLst>
              <a:ext uri="{FF2B5EF4-FFF2-40B4-BE49-F238E27FC236}">
                <a16:creationId xmlns:a16="http://schemas.microsoft.com/office/drawing/2014/main" id="{F6378F01-552B-92EA-1E6D-E97BEA7E6231}"/>
              </a:ext>
            </a:extLst>
          </p:cNvPr>
          <p:cNvSpPr/>
          <p:nvPr/>
        </p:nvSpPr>
        <p:spPr>
          <a:xfrm>
            <a:off x="4542660" y="6380018"/>
            <a:ext cx="1213953" cy="374072"/>
          </a:xfrm>
          <a:prstGeom prst="plaque">
            <a:avLst/>
          </a:prstGeom>
          <a:noFill/>
          <a:ln w="5715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0" name="Connector: Elbow 29">
            <a:extLst>
              <a:ext uri="{FF2B5EF4-FFF2-40B4-BE49-F238E27FC236}">
                <a16:creationId xmlns:a16="http://schemas.microsoft.com/office/drawing/2014/main" id="{3CA6A858-F69C-B028-1A6E-D9C1C088C133}"/>
              </a:ext>
            </a:extLst>
          </p:cNvPr>
          <p:cNvCxnSpPr>
            <a:cxnSpLocks/>
            <a:stCxn id="27" idx="3"/>
            <a:endCxn id="28" idx="3"/>
          </p:cNvCxnSpPr>
          <p:nvPr/>
        </p:nvCxnSpPr>
        <p:spPr>
          <a:xfrm flipH="1">
            <a:off x="5756613" y="2025590"/>
            <a:ext cx="2000471" cy="4541464"/>
          </a:xfrm>
          <a:prstGeom prst="bentConnector3">
            <a:avLst>
              <a:gd name="adj1" fmla="val -11427"/>
            </a:avLst>
          </a:prstGeom>
          <a:ln>
            <a:tailEnd type="triangle"/>
          </a:ln>
        </p:spPr>
        <p:style>
          <a:lnRef idx="2">
            <a:schemeClr val="accent6"/>
          </a:lnRef>
          <a:fillRef idx="0">
            <a:schemeClr val="accent6"/>
          </a:fillRef>
          <a:effectRef idx="1">
            <a:schemeClr val="accent6"/>
          </a:effectRef>
          <a:fontRef idx="minor">
            <a:schemeClr val="tx1"/>
          </a:fontRef>
        </p:style>
      </p:cxnSp>
      <p:sp>
        <p:nvSpPr>
          <p:cNvPr id="34" name="Arrow: Right 33">
            <a:extLst>
              <a:ext uri="{FF2B5EF4-FFF2-40B4-BE49-F238E27FC236}">
                <a16:creationId xmlns:a16="http://schemas.microsoft.com/office/drawing/2014/main" id="{80669E9E-1B5F-A58D-EF66-7040DA5216E2}"/>
              </a:ext>
            </a:extLst>
          </p:cNvPr>
          <p:cNvSpPr/>
          <p:nvPr/>
        </p:nvSpPr>
        <p:spPr>
          <a:xfrm>
            <a:off x="8499764" y="3533018"/>
            <a:ext cx="633846" cy="155864"/>
          </a:xfrm>
          <a:prstGeom prst="rightArrow">
            <a:avLst/>
          </a:prstGeom>
          <a:solidFill>
            <a:srgbClr val="FAEB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30367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website&#10;&#10;Description automatically generated">
            <a:extLst>
              <a:ext uri="{FF2B5EF4-FFF2-40B4-BE49-F238E27FC236}">
                <a16:creationId xmlns:a16="http://schemas.microsoft.com/office/drawing/2014/main" id="{9138692F-9374-06FF-8F2F-E6ECF1DF82FD}"/>
              </a:ext>
            </a:extLst>
          </p:cNvPr>
          <p:cNvPicPr>
            <a:picLocks noChangeAspect="1"/>
          </p:cNvPicPr>
          <p:nvPr/>
        </p:nvPicPr>
        <p:blipFill rotWithShape="1">
          <a:blip r:embed="rId3">
            <a:extLst>
              <a:ext uri="{28A0092B-C50C-407E-A947-70E740481C1C}">
                <a14:useLocalDpi xmlns:a14="http://schemas.microsoft.com/office/drawing/2010/main" val="0"/>
              </a:ext>
            </a:extLst>
          </a:blip>
          <a:srcRect b="17421"/>
          <a:stretch/>
        </p:blipFill>
        <p:spPr>
          <a:xfrm>
            <a:off x="458393" y="580898"/>
            <a:ext cx="3238116" cy="4292027"/>
          </a:xfrm>
          <a:prstGeom prst="rect">
            <a:avLst/>
          </a:prstGeom>
        </p:spPr>
      </p:pic>
      <p:sp>
        <p:nvSpPr>
          <p:cNvPr id="2" name="TextBox 1">
            <a:extLst>
              <a:ext uri="{FF2B5EF4-FFF2-40B4-BE49-F238E27FC236}">
                <a16:creationId xmlns:a16="http://schemas.microsoft.com/office/drawing/2014/main" id="{817E5750-D7E6-23F9-B8CB-CDCC05E312D2}"/>
              </a:ext>
            </a:extLst>
          </p:cNvPr>
          <p:cNvSpPr txBox="1"/>
          <p:nvPr/>
        </p:nvSpPr>
        <p:spPr>
          <a:xfrm>
            <a:off x="264609" y="169718"/>
            <a:ext cx="7939681"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dirty="0">
                <a:solidFill>
                  <a:srgbClr val="0072BC"/>
                </a:solidFill>
                <a:latin typeface="Proxima Nova"/>
                <a:ea typeface="+mn-lt"/>
                <a:cs typeface="+mn-lt"/>
              </a:rPr>
              <a:t>Supplier Registration: Visit Supplier Portal</a:t>
            </a:r>
            <a:endParaRPr lang="en-PH" sz="2500" b="1" dirty="0">
              <a:solidFill>
                <a:srgbClr val="0072BC"/>
              </a:solidFill>
              <a:latin typeface="Proxima Nova"/>
              <a:ea typeface="+mn-lt"/>
              <a:cs typeface="+mn-lt"/>
            </a:endParaRPr>
          </a:p>
        </p:txBody>
      </p:sp>
      <p:sp>
        <p:nvSpPr>
          <p:cNvPr id="16" name="TextBox 15">
            <a:extLst>
              <a:ext uri="{FF2B5EF4-FFF2-40B4-BE49-F238E27FC236}">
                <a16:creationId xmlns:a16="http://schemas.microsoft.com/office/drawing/2014/main" id="{DE7230B3-A16A-04FA-39FF-DE480B0CAA15}"/>
              </a:ext>
            </a:extLst>
          </p:cNvPr>
          <p:cNvSpPr txBox="1"/>
          <p:nvPr/>
        </p:nvSpPr>
        <p:spPr>
          <a:xfrm>
            <a:off x="7127671" y="2726911"/>
            <a:ext cx="4436589" cy="2308324"/>
          </a:xfrm>
          <a:prstGeom prst="rect">
            <a:avLst/>
          </a:prstGeom>
          <a:noFill/>
        </p:spPr>
        <p:txBody>
          <a:bodyPr wrap="square" lIns="91440" tIns="45720" rIns="91440" bIns="45720" rtlCol="0" anchor="t">
            <a:spAutoFit/>
          </a:bodyPr>
          <a:lstStyle/>
          <a:p>
            <a:pPr algn="just"/>
            <a:r>
              <a:rPr lang="en-US" sz="1600" dirty="0">
                <a:solidFill>
                  <a:schemeClr val="tx1"/>
                </a:solidFill>
                <a:latin typeface="proxima_nova"/>
              </a:rPr>
              <a:t>If you are already registered in the system (PO with UNHCR in the past) - Please do</a:t>
            </a:r>
            <a:r>
              <a:rPr lang="en-US" sz="1600" b="1" dirty="0">
                <a:solidFill>
                  <a:schemeClr val="tx1"/>
                </a:solidFill>
                <a:latin typeface="proxima_nova"/>
              </a:rPr>
              <a:t> </a:t>
            </a:r>
            <a:r>
              <a:rPr lang="en-US" sz="1600" b="1" u="sng" dirty="0">
                <a:solidFill>
                  <a:schemeClr val="tx1"/>
                </a:solidFill>
                <a:latin typeface="proxima_nova"/>
              </a:rPr>
              <a:t>not register again</a:t>
            </a:r>
            <a:r>
              <a:rPr lang="en-US" sz="1600" b="1" dirty="0">
                <a:solidFill>
                  <a:schemeClr val="tx1"/>
                </a:solidFill>
                <a:latin typeface="proxima_nova"/>
              </a:rPr>
              <a:t>! </a:t>
            </a:r>
            <a:r>
              <a:rPr lang="en-US" sz="1600" dirty="0">
                <a:solidFill>
                  <a:schemeClr val="tx1"/>
                </a:solidFill>
                <a:latin typeface="proxima_nova"/>
              </a:rPr>
              <a:t>– Click </a:t>
            </a:r>
            <a:r>
              <a:rPr lang="en-US" sz="1600" b="1" dirty="0">
                <a:solidFill>
                  <a:schemeClr val="tx1"/>
                </a:solidFill>
                <a:latin typeface="proxima_nova"/>
              </a:rPr>
              <a:t>Supplier portal log-in</a:t>
            </a:r>
            <a:r>
              <a:rPr lang="en-US" sz="1600" dirty="0">
                <a:solidFill>
                  <a:schemeClr val="tx1"/>
                </a:solidFill>
                <a:latin typeface="proxima_nova"/>
              </a:rPr>
              <a:t> and use a registered email address (</a:t>
            </a:r>
            <a:r>
              <a:rPr lang="en-US" sz="1600" dirty="0">
                <a:latin typeface="proxima_nova"/>
                <a:ea typeface="Lato"/>
                <a:cs typeface="Lato"/>
              </a:rPr>
              <a:t>User ID) </a:t>
            </a:r>
            <a:r>
              <a:rPr lang="en-US" sz="1600" dirty="0">
                <a:solidFill>
                  <a:schemeClr val="tx1"/>
                </a:solidFill>
                <a:latin typeface="proxima_nova"/>
              </a:rPr>
              <a:t>to log in.</a:t>
            </a:r>
            <a:endParaRPr lang="en-US" sz="1600" b="1" dirty="0">
              <a:solidFill>
                <a:schemeClr val="tx1"/>
              </a:solidFill>
              <a:latin typeface="proxima_nova"/>
            </a:endParaRPr>
          </a:p>
          <a:p>
            <a:pPr algn="just"/>
            <a:endParaRPr lang="en-US" sz="1600" dirty="0">
              <a:solidFill>
                <a:schemeClr val="tx1"/>
              </a:solidFill>
              <a:latin typeface="proxima_nova"/>
              <a:ea typeface="Lato"/>
              <a:cs typeface="Lato"/>
            </a:endParaRPr>
          </a:p>
          <a:p>
            <a:pPr algn="just"/>
            <a:r>
              <a:rPr lang="en-US" sz="1600" dirty="0">
                <a:solidFill>
                  <a:schemeClr val="tx1"/>
                </a:solidFill>
                <a:latin typeface="proxima_nova"/>
                <a:ea typeface="Lato"/>
                <a:cs typeface="Lato"/>
              </a:rPr>
              <a:t>If you have not activated your account </a:t>
            </a:r>
            <a:r>
              <a:rPr lang="en-US" sz="1600" dirty="0">
                <a:latin typeface="proxima_nova"/>
                <a:ea typeface="Lato"/>
                <a:cs typeface="Lato"/>
              </a:rPr>
              <a:t>or have </a:t>
            </a:r>
            <a:r>
              <a:rPr lang="en-US" sz="1600" dirty="0">
                <a:solidFill>
                  <a:schemeClr val="tx1"/>
                </a:solidFill>
                <a:latin typeface="proxima_nova"/>
                <a:ea typeface="Lato"/>
                <a:cs typeface="Lato"/>
              </a:rPr>
              <a:t>forgotten your password, you need to click on the </a:t>
            </a:r>
            <a:r>
              <a:rPr lang="en-US" sz="1600" b="1" dirty="0">
                <a:solidFill>
                  <a:schemeClr val="tx1"/>
                </a:solidFill>
                <a:latin typeface="proxima_nova"/>
                <a:ea typeface="Lato"/>
                <a:cs typeface="Lato"/>
              </a:rPr>
              <a:t>“Forgotten Password” </a:t>
            </a:r>
            <a:r>
              <a:rPr lang="en-US" sz="1600" dirty="0">
                <a:solidFill>
                  <a:schemeClr val="tx1"/>
                </a:solidFill>
                <a:latin typeface="proxima_nova"/>
                <a:ea typeface="Lato"/>
                <a:cs typeface="Lato"/>
              </a:rPr>
              <a:t>link and create a new password. </a:t>
            </a:r>
            <a:endParaRPr lang="en-US" sz="1600" dirty="0">
              <a:latin typeface="proxima_nova"/>
            </a:endParaRPr>
          </a:p>
        </p:txBody>
      </p:sp>
      <p:pic>
        <p:nvPicPr>
          <p:cNvPr id="4" name="Picture 3">
            <a:extLst>
              <a:ext uri="{FF2B5EF4-FFF2-40B4-BE49-F238E27FC236}">
                <a16:creationId xmlns:a16="http://schemas.microsoft.com/office/drawing/2014/main" id="{30A52231-B490-208C-2A4A-852E564A3250}"/>
              </a:ext>
            </a:extLst>
          </p:cNvPr>
          <p:cNvPicPr>
            <a:picLocks noChangeAspect="1"/>
          </p:cNvPicPr>
          <p:nvPr/>
        </p:nvPicPr>
        <p:blipFill>
          <a:blip r:embed="rId4"/>
          <a:stretch>
            <a:fillRect/>
          </a:stretch>
        </p:blipFill>
        <p:spPr>
          <a:xfrm>
            <a:off x="460503" y="4888805"/>
            <a:ext cx="3131554" cy="1372091"/>
          </a:xfrm>
          <a:prstGeom prst="rect">
            <a:avLst/>
          </a:prstGeom>
        </p:spPr>
      </p:pic>
      <p:sp>
        <p:nvSpPr>
          <p:cNvPr id="10" name="Rettangolo con angoli arrotondati 11">
            <a:extLst>
              <a:ext uri="{FF2B5EF4-FFF2-40B4-BE49-F238E27FC236}">
                <a16:creationId xmlns:a16="http://schemas.microsoft.com/office/drawing/2014/main" id="{A993C578-84C9-7745-F0DF-F96503C888D9}"/>
              </a:ext>
            </a:extLst>
          </p:cNvPr>
          <p:cNvSpPr/>
          <p:nvPr/>
        </p:nvSpPr>
        <p:spPr>
          <a:xfrm>
            <a:off x="375146" y="4907110"/>
            <a:ext cx="1668258" cy="135378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1" name="Straight Connector 10">
            <a:extLst>
              <a:ext uri="{FF2B5EF4-FFF2-40B4-BE49-F238E27FC236}">
                <a16:creationId xmlns:a16="http://schemas.microsoft.com/office/drawing/2014/main" id="{87DED7B5-3531-311A-F4F8-45008163C289}"/>
              </a:ext>
            </a:extLst>
          </p:cNvPr>
          <p:cNvCxnSpPr>
            <a:cxnSpLocks/>
            <a:stCxn id="5" idx="1"/>
            <a:endCxn id="10" idx="3"/>
          </p:cNvCxnSpPr>
          <p:nvPr/>
        </p:nvCxnSpPr>
        <p:spPr>
          <a:xfrm flipH="1">
            <a:off x="2043404" y="3775781"/>
            <a:ext cx="1798027" cy="1808222"/>
          </a:xfrm>
          <a:prstGeom prst="line">
            <a:avLst/>
          </a:prstGeom>
          <a:ln w="5080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BF1A857B-04DB-61C4-33DB-F42A0A97A080}"/>
              </a:ext>
            </a:extLst>
          </p:cNvPr>
          <p:cNvPicPr>
            <a:picLocks noChangeAspect="1"/>
          </p:cNvPicPr>
          <p:nvPr/>
        </p:nvPicPr>
        <p:blipFill>
          <a:blip r:embed="rId5"/>
          <a:stretch>
            <a:fillRect/>
          </a:stretch>
        </p:blipFill>
        <p:spPr>
          <a:xfrm>
            <a:off x="3841431" y="2281076"/>
            <a:ext cx="3043860" cy="2989409"/>
          </a:xfrm>
          <a:prstGeom prst="rect">
            <a:avLst/>
          </a:prstGeom>
          <a:ln w="60325">
            <a:solidFill>
              <a:srgbClr val="FAEB00"/>
            </a:solidFill>
          </a:ln>
        </p:spPr>
      </p:pic>
      <p:sp>
        <p:nvSpPr>
          <p:cNvPr id="15" name="Rettangolo con angoli arrotondati 11">
            <a:extLst>
              <a:ext uri="{FF2B5EF4-FFF2-40B4-BE49-F238E27FC236}">
                <a16:creationId xmlns:a16="http://schemas.microsoft.com/office/drawing/2014/main" id="{DE2BC32E-80DC-546C-0BD2-85BE23C24833}"/>
              </a:ext>
            </a:extLst>
          </p:cNvPr>
          <p:cNvSpPr/>
          <p:nvPr/>
        </p:nvSpPr>
        <p:spPr>
          <a:xfrm>
            <a:off x="3994154" y="4432273"/>
            <a:ext cx="1531491" cy="24761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4" name="Rettangolo con angoli arrotondati 11">
            <a:extLst>
              <a:ext uri="{FF2B5EF4-FFF2-40B4-BE49-F238E27FC236}">
                <a16:creationId xmlns:a16="http://schemas.microsoft.com/office/drawing/2014/main" id="{1FD73C62-028B-97CF-33E3-4A34B71BA8C5}"/>
              </a:ext>
            </a:extLst>
          </p:cNvPr>
          <p:cNvSpPr/>
          <p:nvPr/>
        </p:nvSpPr>
        <p:spPr>
          <a:xfrm>
            <a:off x="3986353" y="5016996"/>
            <a:ext cx="1350286" cy="24761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7" name="TextBox 16">
            <a:extLst>
              <a:ext uri="{FF2B5EF4-FFF2-40B4-BE49-F238E27FC236}">
                <a16:creationId xmlns:a16="http://schemas.microsoft.com/office/drawing/2014/main" id="{85DBEAB8-A80A-16AD-B962-FFE470526B03}"/>
              </a:ext>
            </a:extLst>
          </p:cNvPr>
          <p:cNvSpPr txBox="1"/>
          <p:nvPr/>
        </p:nvSpPr>
        <p:spPr>
          <a:xfrm>
            <a:off x="7134665" y="646772"/>
            <a:ext cx="4436589" cy="1200329"/>
          </a:xfrm>
          <a:prstGeom prst="rect">
            <a:avLst/>
          </a:prstGeom>
          <a:noFill/>
        </p:spPr>
        <p:txBody>
          <a:bodyPr wrap="square" lIns="91440" tIns="45720" rIns="91440" bIns="45720" rtlCol="0" anchor="t">
            <a:spAutoFit/>
          </a:bodyPr>
          <a:lstStyle/>
          <a:p>
            <a:r>
              <a:rPr lang="en-US" sz="1600" dirty="0">
                <a:solidFill>
                  <a:schemeClr val="tx1"/>
                </a:solidFill>
                <a:latin typeface="proxima_nova"/>
                <a:ea typeface="Lato"/>
                <a:cs typeface="Lato"/>
              </a:rPr>
              <a:t>Go to UNHCR.ORG &gt; Get Involved &gt; Become a Supplier &gt; How to Become a Supplier</a:t>
            </a:r>
          </a:p>
          <a:p>
            <a:endParaRPr lang="en-US" sz="800" dirty="0">
              <a:latin typeface="proxima_nova"/>
              <a:ea typeface="Lato"/>
              <a:cs typeface="Lato"/>
            </a:endParaRPr>
          </a:p>
          <a:p>
            <a:r>
              <a:rPr lang="en-US" sz="1600" dirty="0">
                <a:latin typeface="proxima_nova"/>
                <a:ea typeface="Lato"/>
                <a:cs typeface="Lato"/>
              </a:rPr>
              <a:t>On the bottom of that page you find the Box:</a:t>
            </a:r>
          </a:p>
          <a:p>
            <a:r>
              <a:rPr lang="en-US" sz="1600" b="1" dirty="0">
                <a:latin typeface="proxima_nova"/>
                <a:ea typeface="Lato"/>
                <a:cs typeface="Lato"/>
              </a:rPr>
              <a:t>UNHCR supplier portal</a:t>
            </a:r>
            <a:endParaRPr lang="en-US" sz="1600" b="1" dirty="0">
              <a:latin typeface="proxima_nova"/>
            </a:endParaRPr>
          </a:p>
        </p:txBody>
      </p:sp>
      <p:sp>
        <p:nvSpPr>
          <p:cNvPr id="18" name="Rectangle: Rounded Corners 17">
            <a:extLst>
              <a:ext uri="{FF2B5EF4-FFF2-40B4-BE49-F238E27FC236}">
                <a16:creationId xmlns:a16="http://schemas.microsoft.com/office/drawing/2014/main" id="{9DBBD56A-C9C4-96EC-5B6B-DDAC318CFC3A}"/>
              </a:ext>
            </a:extLst>
          </p:cNvPr>
          <p:cNvSpPr/>
          <p:nvPr/>
        </p:nvSpPr>
        <p:spPr>
          <a:xfrm>
            <a:off x="5517844" y="5584003"/>
            <a:ext cx="4831719" cy="676892"/>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000" b="1" dirty="0">
                <a:solidFill>
                  <a:schemeClr val="tx1"/>
                </a:solidFill>
                <a:latin typeface="proxima_nova"/>
                <a:ea typeface="Lato"/>
                <a:cs typeface="Lato"/>
              </a:rPr>
              <a:t>IMPORTANT</a:t>
            </a:r>
          </a:p>
          <a:p>
            <a:pPr algn="ctr"/>
            <a:r>
              <a:rPr lang="en-PH" sz="1000" dirty="0">
                <a:solidFill>
                  <a:schemeClr val="tx1"/>
                </a:solidFill>
                <a:latin typeface="proxima_nova"/>
                <a:ea typeface="+mn-lt"/>
                <a:cs typeface="+mn-lt"/>
              </a:rPr>
              <a:t>The UNHCR Supplier Portal is not the same as the UNGM (United Nations Global Marketplace) or the e-tender box. If you want to conduct business with UNHCR, you must first register as a supplier in the UNHCR Supplier Portal.</a:t>
            </a:r>
            <a:endParaRPr lang="en-PH" sz="1000" dirty="0">
              <a:solidFill>
                <a:schemeClr val="tx1"/>
              </a:solidFill>
              <a:latin typeface="proxima_nova"/>
              <a:ea typeface="Lato"/>
              <a:cs typeface="Lato"/>
            </a:endParaRPr>
          </a:p>
        </p:txBody>
      </p:sp>
      <p:pic>
        <p:nvPicPr>
          <p:cNvPr id="19" name="Graphic 18" descr="A lightbulb">
            <a:extLst>
              <a:ext uri="{FF2B5EF4-FFF2-40B4-BE49-F238E27FC236}">
                <a16:creationId xmlns:a16="http://schemas.microsoft.com/office/drawing/2014/main" id="{1E950498-9B5F-57ED-9906-77D82ECDD5A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38217" y="5574850"/>
            <a:ext cx="252633" cy="252633"/>
          </a:xfrm>
          <a:prstGeom prst="rect">
            <a:avLst/>
          </a:prstGeom>
        </p:spPr>
      </p:pic>
      <p:sp>
        <p:nvSpPr>
          <p:cNvPr id="20" name="TextBox 19">
            <a:extLst>
              <a:ext uri="{FF2B5EF4-FFF2-40B4-BE49-F238E27FC236}">
                <a16:creationId xmlns:a16="http://schemas.microsoft.com/office/drawing/2014/main" id="{DA87C1DD-999C-C1D0-58C9-257808D53696}"/>
              </a:ext>
            </a:extLst>
          </p:cNvPr>
          <p:cNvSpPr txBox="1"/>
          <p:nvPr/>
        </p:nvSpPr>
        <p:spPr>
          <a:xfrm>
            <a:off x="7134665" y="1894273"/>
            <a:ext cx="4436589" cy="830997"/>
          </a:xfrm>
          <a:prstGeom prst="rect">
            <a:avLst/>
          </a:prstGeom>
          <a:noFill/>
        </p:spPr>
        <p:txBody>
          <a:bodyPr wrap="square" lIns="91440" tIns="45720" rIns="91440" bIns="45720" rtlCol="0" anchor="t">
            <a:spAutoFit/>
          </a:bodyPr>
          <a:lstStyle/>
          <a:p>
            <a:r>
              <a:rPr lang="en-US" sz="1600" dirty="0">
                <a:latin typeface="proxima_nova"/>
                <a:ea typeface="Lato"/>
                <a:cs typeface="Lato"/>
              </a:rPr>
              <a:t>Click </a:t>
            </a:r>
            <a:r>
              <a:rPr lang="en-US" sz="1600" b="1" dirty="0">
                <a:latin typeface="proxima_nova"/>
                <a:ea typeface="Lato"/>
                <a:cs typeface="Lato"/>
              </a:rPr>
              <a:t>Supplier registration portal</a:t>
            </a:r>
            <a:r>
              <a:rPr lang="en-US" sz="1600" dirty="0">
                <a:latin typeface="proxima_nova"/>
                <a:ea typeface="Lato"/>
                <a:cs typeface="Lato"/>
              </a:rPr>
              <a:t>: if your company is </a:t>
            </a:r>
            <a:r>
              <a:rPr lang="en-US" sz="1600" b="1" dirty="0">
                <a:latin typeface="proxima_nova"/>
                <a:ea typeface="Lato"/>
                <a:cs typeface="Lato"/>
              </a:rPr>
              <a:t>not yet registered </a:t>
            </a:r>
            <a:r>
              <a:rPr lang="en-US" sz="1600" dirty="0">
                <a:latin typeface="proxima_nova"/>
                <a:ea typeface="Lato"/>
                <a:cs typeface="Lato"/>
              </a:rPr>
              <a:t>(no past PO) to become a </a:t>
            </a:r>
            <a:r>
              <a:rPr lang="en-US" sz="1600" b="1" dirty="0">
                <a:latin typeface="proxima_nova"/>
                <a:ea typeface="Lato"/>
                <a:cs typeface="Lato"/>
              </a:rPr>
              <a:t>Prospective Supplier</a:t>
            </a:r>
            <a:endParaRPr lang="en-US" sz="1600" b="1" dirty="0">
              <a:latin typeface="proxima_nova"/>
            </a:endParaRPr>
          </a:p>
        </p:txBody>
      </p:sp>
    </p:spTree>
    <p:extLst>
      <p:ext uri="{BB962C8B-B14F-4D97-AF65-F5344CB8AC3E}">
        <p14:creationId xmlns:p14="http://schemas.microsoft.com/office/powerpoint/2010/main" val="1436162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animBg="1"/>
      <p:bldP spid="14" grpId="0" animBg="1"/>
      <p:bldP spid="18" grpId="0" animBg="1"/>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27C2374-9357-5FA8-05CF-9F658F9DC1B7}"/>
              </a:ext>
            </a:extLst>
          </p:cNvPr>
          <p:cNvSpPr txBox="1"/>
          <p:nvPr/>
        </p:nvSpPr>
        <p:spPr>
          <a:xfrm>
            <a:off x="702921" y="172678"/>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dirty="0">
                <a:solidFill>
                  <a:srgbClr val="0072BC"/>
                </a:solidFill>
                <a:latin typeface="Proxima Nova"/>
                <a:ea typeface="+mn-lt"/>
                <a:cs typeface="+mn-lt"/>
              </a:rPr>
              <a:t>Register supplier (5-6 train stops)</a:t>
            </a:r>
            <a:endParaRPr lang="en-PH" sz="2500" b="1" dirty="0">
              <a:solidFill>
                <a:srgbClr val="0072BC"/>
              </a:solidFill>
              <a:latin typeface="Proxima Nova"/>
              <a:ea typeface="+mn-lt"/>
              <a:cs typeface="+mn-lt"/>
            </a:endParaRPr>
          </a:p>
        </p:txBody>
      </p:sp>
      <p:sp>
        <p:nvSpPr>
          <p:cNvPr id="10" name="Rectangle: Rounded Corners 9">
            <a:extLst>
              <a:ext uri="{FF2B5EF4-FFF2-40B4-BE49-F238E27FC236}">
                <a16:creationId xmlns:a16="http://schemas.microsoft.com/office/drawing/2014/main" id="{6ED76708-6756-6F53-38EF-378F06A9AF86}"/>
              </a:ext>
            </a:extLst>
          </p:cNvPr>
          <p:cNvSpPr/>
          <p:nvPr/>
        </p:nvSpPr>
        <p:spPr>
          <a:xfrm>
            <a:off x="1714203" y="2639699"/>
            <a:ext cx="1431536"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a:solidFill>
                  <a:schemeClr val="bg2"/>
                </a:solidFill>
                <a:latin typeface="proxima_nova"/>
                <a:ea typeface="Lato"/>
                <a:cs typeface="Lato"/>
              </a:rPr>
              <a:t>Stop 1</a:t>
            </a:r>
            <a:r>
              <a:rPr lang="en-GB" sz="1600" dirty="0">
                <a:solidFill>
                  <a:schemeClr val="bg2"/>
                </a:solidFill>
                <a:latin typeface="proxima_nova"/>
                <a:ea typeface="Lato"/>
                <a:cs typeface="Lato"/>
              </a:rPr>
              <a:t>. </a:t>
            </a:r>
          </a:p>
          <a:p>
            <a:pPr algn="ctr"/>
            <a:r>
              <a:rPr lang="en-GB" sz="1600" dirty="0">
                <a:solidFill>
                  <a:schemeClr val="bg2"/>
                </a:solidFill>
                <a:latin typeface="proxima_nova"/>
                <a:ea typeface="Lato"/>
                <a:cs typeface="Lato"/>
              </a:rPr>
              <a:t>Enter the company details</a:t>
            </a:r>
          </a:p>
        </p:txBody>
      </p:sp>
      <p:sp>
        <p:nvSpPr>
          <p:cNvPr id="15" name="Rectangle: Rounded Corners 14">
            <a:extLst>
              <a:ext uri="{FF2B5EF4-FFF2-40B4-BE49-F238E27FC236}">
                <a16:creationId xmlns:a16="http://schemas.microsoft.com/office/drawing/2014/main" id="{E2E44030-C0ED-73E1-D0D6-ACF8C595FF1E}"/>
              </a:ext>
            </a:extLst>
          </p:cNvPr>
          <p:cNvSpPr/>
          <p:nvPr/>
        </p:nvSpPr>
        <p:spPr>
          <a:xfrm>
            <a:off x="3262288" y="2639699"/>
            <a:ext cx="143153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a:solidFill>
                  <a:schemeClr val="bg2"/>
                </a:solidFill>
                <a:latin typeface="proxima_nova"/>
                <a:ea typeface="Lato"/>
                <a:cs typeface="Lato"/>
              </a:rPr>
              <a:t>Stop 2</a:t>
            </a:r>
            <a:r>
              <a:rPr lang="en-GB" sz="1600" dirty="0">
                <a:solidFill>
                  <a:schemeClr val="bg2"/>
                </a:solidFill>
                <a:latin typeface="proxima_nova"/>
                <a:ea typeface="Lato"/>
                <a:cs typeface="Lato"/>
              </a:rPr>
              <a:t>. </a:t>
            </a:r>
          </a:p>
          <a:p>
            <a:pPr algn="ctr"/>
            <a:r>
              <a:rPr lang="en-GB" sz="1600" dirty="0">
                <a:solidFill>
                  <a:schemeClr val="bg2"/>
                </a:solidFill>
                <a:latin typeface="proxima_nova"/>
                <a:ea typeface="Lato"/>
                <a:cs typeface="Lato"/>
              </a:rPr>
              <a:t>Insert or edit the contact (user) details</a:t>
            </a:r>
            <a:endParaRPr lang="en-GB" sz="1600" b="0" dirty="0">
              <a:solidFill>
                <a:schemeClr val="bg2"/>
              </a:solidFill>
              <a:latin typeface="proxima_nova"/>
              <a:ea typeface="Lato"/>
              <a:cs typeface="Lato"/>
            </a:endParaRPr>
          </a:p>
          <a:p>
            <a:pPr algn="ctr"/>
            <a:endParaRPr lang="en-GB" sz="1600" b="0" dirty="0">
              <a:solidFill>
                <a:schemeClr val="bg2"/>
              </a:solidFill>
              <a:latin typeface="Lato"/>
              <a:ea typeface="Lato"/>
              <a:cs typeface="Lato"/>
            </a:endParaRPr>
          </a:p>
        </p:txBody>
      </p:sp>
      <p:sp>
        <p:nvSpPr>
          <p:cNvPr id="16" name="Rectangle: Rounded Corners 15">
            <a:extLst>
              <a:ext uri="{FF2B5EF4-FFF2-40B4-BE49-F238E27FC236}">
                <a16:creationId xmlns:a16="http://schemas.microsoft.com/office/drawing/2014/main" id="{5FE6DC57-A4BC-744A-4C59-324C2BFB77DA}"/>
              </a:ext>
            </a:extLst>
          </p:cNvPr>
          <p:cNvSpPr/>
          <p:nvPr/>
        </p:nvSpPr>
        <p:spPr>
          <a:xfrm>
            <a:off x="4810372" y="2676052"/>
            <a:ext cx="143153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a:solidFill>
                  <a:schemeClr val="bg2"/>
                </a:solidFill>
                <a:latin typeface="proxima_nova"/>
                <a:ea typeface="Lato"/>
                <a:cs typeface="Lato"/>
              </a:rPr>
              <a:t>Stop 3</a:t>
            </a:r>
            <a:r>
              <a:rPr lang="en-GB" sz="1600" dirty="0">
                <a:solidFill>
                  <a:schemeClr val="bg2"/>
                </a:solidFill>
                <a:latin typeface="proxima_nova"/>
                <a:ea typeface="Lato"/>
                <a:cs typeface="Lato"/>
              </a:rPr>
              <a:t>. </a:t>
            </a:r>
          </a:p>
          <a:p>
            <a:pPr algn="ctr"/>
            <a:r>
              <a:rPr lang="en-GB" sz="1600" dirty="0">
                <a:solidFill>
                  <a:schemeClr val="bg2"/>
                </a:solidFill>
                <a:latin typeface="proxima_nova"/>
                <a:ea typeface="Lato"/>
                <a:cs typeface="Lato"/>
              </a:rPr>
              <a:t>Insert the company address</a:t>
            </a:r>
          </a:p>
        </p:txBody>
      </p:sp>
      <p:sp>
        <p:nvSpPr>
          <p:cNvPr id="17" name="Rectangle: Rounded Corners 16">
            <a:extLst>
              <a:ext uri="{FF2B5EF4-FFF2-40B4-BE49-F238E27FC236}">
                <a16:creationId xmlns:a16="http://schemas.microsoft.com/office/drawing/2014/main" id="{93BB2BF0-304B-6844-9F26-7AD562BB881D}"/>
              </a:ext>
            </a:extLst>
          </p:cNvPr>
          <p:cNvSpPr/>
          <p:nvPr/>
        </p:nvSpPr>
        <p:spPr>
          <a:xfrm>
            <a:off x="10474079" y="2683083"/>
            <a:ext cx="143153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dirty="0">
                <a:solidFill>
                  <a:schemeClr val="bg2"/>
                </a:solidFill>
                <a:latin typeface="proxima_nova"/>
                <a:ea typeface="Lato"/>
                <a:cs typeface="Lato"/>
              </a:rPr>
              <a:t>Alternate Stop 4. Enter bank details only for </a:t>
            </a:r>
            <a:r>
              <a:rPr lang="en-GB" sz="1600" b="1" dirty="0">
                <a:solidFill>
                  <a:schemeClr val="bg2"/>
                </a:solidFill>
                <a:latin typeface="proxima_nova"/>
                <a:ea typeface="Lato"/>
                <a:cs typeface="Lato"/>
              </a:rPr>
              <a:t>Spend Authorized Suppliers</a:t>
            </a:r>
          </a:p>
        </p:txBody>
      </p:sp>
      <p:sp>
        <p:nvSpPr>
          <p:cNvPr id="18" name="Rectangle: Rounded Corners 17">
            <a:extLst>
              <a:ext uri="{FF2B5EF4-FFF2-40B4-BE49-F238E27FC236}">
                <a16:creationId xmlns:a16="http://schemas.microsoft.com/office/drawing/2014/main" id="{6E6D3696-BB9E-F870-0158-CC719CD30946}"/>
              </a:ext>
            </a:extLst>
          </p:cNvPr>
          <p:cNvSpPr/>
          <p:nvPr/>
        </p:nvSpPr>
        <p:spPr>
          <a:xfrm>
            <a:off x="6358456" y="2683083"/>
            <a:ext cx="143153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a:solidFill>
                  <a:schemeClr val="bg2"/>
                </a:solidFill>
                <a:latin typeface="proxima_nova"/>
                <a:ea typeface="Lato"/>
                <a:cs typeface="Lato"/>
              </a:rPr>
              <a:t>Stop 4</a:t>
            </a:r>
            <a:r>
              <a:rPr lang="en-GB" sz="1600" dirty="0">
                <a:solidFill>
                  <a:schemeClr val="bg2"/>
                </a:solidFill>
                <a:latin typeface="proxima_nova"/>
                <a:ea typeface="Lato"/>
                <a:cs typeface="Lato"/>
              </a:rPr>
              <a:t> (or 5) Complete the </a:t>
            </a:r>
            <a:r>
              <a:rPr lang="en-GB" sz="1550" dirty="0">
                <a:solidFill>
                  <a:schemeClr val="bg2"/>
                </a:solidFill>
                <a:latin typeface="proxima_nova"/>
                <a:ea typeface="Lato"/>
                <a:cs typeface="Lato"/>
              </a:rPr>
              <a:t>questionnaire</a:t>
            </a:r>
          </a:p>
        </p:txBody>
      </p:sp>
      <p:sp>
        <p:nvSpPr>
          <p:cNvPr id="19" name="Rectangle: Rounded Corners 18">
            <a:extLst>
              <a:ext uri="{FF2B5EF4-FFF2-40B4-BE49-F238E27FC236}">
                <a16:creationId xmlns:a16="http://schemas.microsoft.com/office/drawing/2014/main" id="{6765D26E-B26A-A659-A555-70E554E2DA3F}"/>
              </a:ext>
            </a:extLst>
          </p:cNvPr>
          <p:cNvSpPr/>
          <p:nvPr/>
        </p:nvSpPr>
        <p:spPr>
          <a:xfrm>
            <a:off x="7906540" y="2683083"/>
            <a:ext cx="143153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a:solidFill>
                  <a:schemeClr val="bg2"/>
                </a:solidFill>
                <a:latin typeface="proxima_nova"/>
                <a:ea typeface="Lato"/>
                <a:cs typeface="Lato"/>
              </a:rPr>
              <a:t>Stop 5</a:t>
            </a:r>
            <a:r>
              <a:rPr lang="en-GB" sz="1600" dirty="0">
                <a:solidFill>
                  <a:schemeClr val="bg2"/>
                </a:solidFill>
                <a:latin typeface="proxima_nova"/>
                <a:ea typeface="Lato"/>
                <a:cs typeface="Lato"/>
              </a:rPr>
              <a:t> (or 6) Review and complete the registration</a:t>
            </a:r>
          </a:p>
        </p:txBody>
      </p:sp>
      <p:pic>
        <p:nvPicPr>
          <p:cNvPr id="4" name="Picture 3">
            <a:extLst>
              <a:ext uri="{FF2B5EF4-FFF2-40B4-BE49-F238E27FC236}">
                <a16:creationId xmlns:a16="http://schemas.microsoft.com/office/drawing/2014/main" id="{4528954B-14F6-E34C-4AAF-A5F72607D986}"/>
              </a:ext>
            </a:extLst>
          </p:cNvPr>
          <p:cNvPicPr>
            <a:picLocks noChangeAspect="1"/>
          </p:cNvPicPr>
          <p:nvPr/>
        </p:nvPicPr>
        <p:blipFill rotWithShape="1">
          <a:blip r:embed="rId3"/>
          <a:srcRect l="51640" r="32829"/>
          <a:stretch/>
        </p:blipFill>
        <p:spPr>
          <a:xfrm>
            <a:off x="10635513" y="1139207"/>
            <a:ext cx="1108668" cy="1259210"/>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778949E5-E0FA-612D-C149-6B3A22C3B211}"/>
              </a:ext>
            </a:extLst>
          </p:cNvPr>
          <p:cNvPicPr>
            <a:picLocks noChangeAspect="1"/>
          </p:cNvPicPr>
          <p:nvPr/>
        </p:nvPicPr>
        <p:blipFill>
          <a:blip r:embed="rId4"/>
          <a:stretch>
            <a:fillRect/>
          </a:stretch>
        </p:blipFill>
        <p:spPr>
          <a:xfrm>
            <a:off x="1838848" y="694134"/>
            <a:ext cx="7309477" cy="1704283"/>
          </a:xfrm>
          <a:prstGeom prst="rect">
            <a:avLst/>
          </a:prstGeom>
          <a:effectLst>
            <a:outerShdw blurRad="50800" dist="38100" dir="5400000" algn="t" rotWithShape="0">
              <a:prstClr val="black">
                <a:alpha val="40000"/>
              </a:prstClr>
            </a:outerShdw>
          </a:effectLst>
        </p:spPr>
      </p:pic>
      <p:sp>
        <p:nvSpPr>
          <p:cNvPr id="2" name="Rectangle: Rounded Corners 1">
            <a:extLst>
              <a:ext uri="{FF2B5EF4-FFF2-40B4-BE49-F238E27FC236}">
                <a16:creationId xmlns:a16="http://schemas.microsoft.com/office/drawing/2014/main" id="{8809B576-7E6C-8D0D-70BE-BD67C10CA897}"/>
              </a:ext>
            </a:extLst>
          </p:cNvPr>
          <p:cNvSpPr/>
          <p:nvPr/>
        </p:nvSpPr>
        <p:spPr>
          <a:xfrm>
            <a:off x="10244201" y="137397"/>
            <a:ext cx="1730604" cy="51233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b="1" dirty="0">
                <a:solidFill>
                  <a:schemeClr val="tx1"/>
                </a:solidFill>
                <a:latin typeface="Lato" panose="020F0502020204030203" pitchFamily="34" charset="0"/>
                <a:ea typeface="Lato" panose="020F0502020204030203" pitchFamily="34" charset="0"/>
                <a:cs typeface="Lato" panose="020F0502020204030203" pitchFamily="34" charset="0"/>
              </a:rPr>
              <a:t>Supplier</a:t>
            </a:r>
            <a:endParaRPr lang="en-US" b="1" dirty="0">
              <a:solidFill>
                <a:schemeClr val="tx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540335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BTFPLAYOUTENABLED" val="0"/>
  <p:tag name="BTFPLAYOUTCOLUMNS" val="1"/>
</p:tagLst>
</file>

<file path=ppt/tags/tag2.xml><?xml version="1.0" encoding="utf-8"?>
<p:tagLst xmlns:a="http://schemas.openxmlformats.org/drawingml/2006/main" xmlns:r="http://schemas.openxmlformats.org/officeDocument/2006/relationships" xmlns:p="http://schemas.openxmlformats.org/presentationml/2006/main">
  <p:tag name="BTFPLAYOUTENABLED" val="1"/>
  <p:tag name="BTFPLAYOUTCOLUMNS" val="1"/>
</p:tagLst>
</file>

<file path=ppt/theme/theme1.xml><?xml version="1.0" encoding="utf-8"?>
<a:theme xmlns:a="http://schemas.openxmlformats.org/drawingml/2006/main" name="3_UNHCR2016">
  <a:themeElements>
    <a:clrScheme name="UNHCR2016">
      <a:dk1>
        <a:sysClr val="windowText" lastClr="000000"/>
      </a:dk1>
      <a:lt1>
        <a:sysClr val="window" lastClr="FFFFFF"/>
      </a:lt1>
      <a:dk2>
        <a:srgbClr val="FFFFFF"/>
      </a:dk2>
      <a:lt2>
        <a:srgbClr val="0072BC"/>
      </a:lt2>
      <a:accent1>
        <a:srgbClr val="0072BC"/>
      </a:accent1>
      <a:accent2>
        <a:srgbClr val="000000"/>
      </a:accent2>
      <a:accent3>
        <a:srgbClr val="FAEB00"/>
      </a:accent3>
      <a:accent4>
        <a:srgbClr val="17375F"/>
      </a:accent4>
      <a:accent5>
        <a:srgbClr val="08B499"/>
      </a:accent5>
      <a:accent6>
        <a:srgbClr val="EF4960"/>
      </a:accent6>
      <a:hlink>
        <a:srgbClr val="0072BC"/>
      </a:hlink>
      <a:folHlink>
        <a:srgbClr val="0072BC"/>
      </a:folHlink>
    </a:clrScheme>
    <a:fontScheme name="UNHCR2016">
      <a:majorFont>
        <a:latin typeface="Arial"/>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Global Supply Retreat" id="{CF7E820F-94A4-4DFA-80FC-5EA18A3D9448}" vid="{EF3B0839-D10A-4653-A559-C757C0AE9AA9}"/>
    </a:ext>
  </a:extLst>
</a:theme>
</file>

<file path=ppt/theme/theme2.xml><?xml version="1.0" encoding="utf-8"?>
<a:theme xmlns:a="http://schemas.openxmlformats.org/drawingml/2006/main" name="Light Master ">
  <a:themeElements>
    <a:clrScheme name="Custom 1">
      <a:dk1>
        <a:srgbClr val="000000"/>
      </a:dk1>
      <a:lt1>
        <a:srgbClr val="FFFFFF"/>
      </a:lt1>
      <a:dk2>
        <a:srgbClr val="0072BC"/>
      </a:dk2>
      <a:lt2>
        <a:srgbClr val="CCCCCC"/>
      </a:lt2>
      <a:accent1>
        <a:srgbClr val="D1350F"/>
      </a:accent1>
      <a:accent2>
        <a:srgbClr val="FAEB00"/>
      </a:accent2>
      <a:accent3>
        <a:srgbClr val="CCE3F2"/>
      </a:accent3>
      <a:accent4>
        <a:srgbClr val="FCF266"/>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38100">
          <a:solidFill>
            <a:srgbClr val="FF0000"/>
          </a:solidFill>
        </a:ln>
      </a:spPr>
      <a:bodyPr rtlCol="0" anchor="ctr"/>
      <a:lstStyle>
        <a:defPPr algn="l">
          <a:defRPr sz="1400" dirty="0" smtClean="0">
            <a:solidFill>
              <a:schemeClr val="tx1"/>
            </a:solidFill>
            <a:latin typeface="Lato" panose="020F0502020204030203" pitchFamily="34" charset="0"/>
            <a:ea typeface="Lato" panose="020F0502020204030203" pitchFamily="34" charset="0"/>
            <a:cs typeface="Lato" panose="020F0502020204030203"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FF0000"/>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285750" indent="-285750" algn="l">
          <a:buFont typeface="Arial" panose="020B0604020202020204" pitchFamily="34" charset="0"/>
          <a:buChar char="•"/>
          <a:defRPr sz="1400" dirty="0" smtClean="0">
            <a:latin typeface="Lato" panose="020F0502020204030203" pitchFamily="34" charset="0"/>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3.xml><?xml version="1.0" encoding="utf-8"?>
<a:theme xmlns:a="http://schemas.openxmlformats.org/drawingml/2006/main" name="Light Master ">
  <a:themeElements>
    <a:clrScheme name="Custom 1">
      <a:dk1>
        <a:srgbClr val="000000"/>
      </a:dk1>
      <a:lt1>
        <a:srgbClr val="FFFFFF"/>
      </a:lt1>
      <a:dk2>
        <a:srgbClr val="0072BC"/>
      </a:dk2>
      <a:lt2>
        <a:srgbClr val="CCCCCC"/>
      </a:lt2>
      <a:accent1>
        <a:srgbClr val="D1350F"/>
      </a:accent1>
      <a:accent2>
        <a:srgbClr val="FAEB00"/>
      </a:accent2>
      <a:accent3>
        <a:srgbClr val="CCE3F2"/>
      </a:accent3>
      <a:accent4>
        <a:srgbClr val="FCF266"/>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4.xml><?xml version="1.0" encoding="utf-8"?>
<a:theme xmlns:a="http://schemas.openxmlformats.org/drawingml/2006/main" name="Light Master ">
  <a:themeElements>
    <a:clrScheme name="Custom 1">
      <a:dk1>
        <a:srgbClr val="000000"/>
      </a:dk1>
      <a:lt1>
        <a:srgbClr val="FFFFFF"/>
      </a:lt1>
      <a:dk2>
        <a:srgbClr val="0072BC"/>
      </a:dk2>
      <a:lt2>
        <a:srgbClr val="CCCCCC"/>
      </a:lt2>
      <a:accent1>
        <a:srgbClr val="D1350F"/>
      </a:accent1>
      <a:accent2>
        <a:srgbClr val="FAEB00"/>
      </a:accent2>
      <a:accent3>
        <a:srgbClr val="CCE3F2"/>
      </a:accent3>
      <a:accent4>
        <a:srgbClr val="FCF266"/>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5.xml><?xml version="1.0" encoding="utf-8"?>
<a:theme xmlns:a="http://schemas.openxmlformats.org/drawingml/2006/main" name="Light Master ">
  <a:themeElements>
    <a:clrScheme name="Custom 1">
      <a:dk1>
        <a:srgbClr val="000000"/>
      </a:dk1>
      <a:lt1>
        <a:srgbClr val="FFFFFF"/>
      </a:lt1>
      <a:dk2>
        <a:srgbClr val="0072BC"/>
      </a:dk2>
      <a:lt2>
        <a:srgbClr val="CCCCCC"/>
      </a:lt2>
      <a:accent1>
        <a:srgbClr val="D1350F"/>
      </a:accent1>
      <a:accent2>
        <a:srgbClr val="FAEB00"/>
      </a:accent2>
      <a:accent3>
        <a:srgbClr val="CCE3F2"/>
      </a:accent3>
      <a:accent4>
        <a:srgbClr val="FCF266"/>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1d8ebf77-cd33-4f18-bb2b-d077fe339d9a">
      <UserInfo>
        <DisplayName>Christophe Dudt</DisplayName>
        <AccountId>83</AccountId>
        <AccountType/>
      </UserInfo>
      <UserInfo>
        <DisplayName>Oksana Pokhitonova</DisplayName>
        <AccountId>31</AccountId>
        <AccountType/>
      </UserInfo>
      <UserInfo>
        <DisplayName>Everyone</DisplayName>
        <AccountId>10</AccountId>
        <AccountType/>
      </UserInfo>
      <UserInfo>
        <DisplayName>Santosh Jhaveri</DisplayName>
        <AccountId>62</AccountId>
        <AccountType/>
      </UserInfo>
      <UserInfo>
        <DisplayName>Burak Sinanoglu</DisplayName>
        <AccountId>32</AccountId>
        <AccountType/>
      </UserInfo>
      <UserInfo>
        <DisplayName>Erkut Kostak</DisplayName>
        <AccountId>109</AccountId>
        <AccountType/>
      </UserInfo>
      <UserInfo>
        <DisplayName>SharingLinks.71401af4-ad81-4491-a227-227db587d813.Flexible.d1c0ff11-e141-4f80-8775-8cd1c93c1b38</DisplayName>
        <AccountId>606</AccountId>
        <AccountType/>
      </UserInfo>
      <UserInfo>
        <DisplayName>Vijay Karuppiah</DisplayName>
        <AccountId>59</AccountId>
        <AccountType/>
      </UserInfo>
      <UserInfo>
        <DisplayName>SharingLinks.55787c56-536b-45ac-ac51-77a48959ea29.Flexible.64568b5b-1580-4125-a0de-7b618b1677f6</DisplayName>
        <AccountId>880</AccountId>
        <AccountType/>
      </UserInfo>
      <UserInfo>
        <DisplayName>Srikanth Potru (Admin)</DisplayName>
        <AccountId>12</AccountId>
        <AccountType/>
      </UserInfo>
      <UserInfo>
        <DisplayName>- Gurleen</DisplayName>
        <AccountId>308</AccountId>
        <AccountType/>
      </UserInfo>
      <UserInfo>
        <DisplayName>Zsuzsanna Egyed</DisplayName>
        <AccountId>1822</AccountId>
        <AccountType/>
      </UserInfo>
      <UserInfo>
        <DisplayName>Maryliz San Buenaventura Zubiri</DisplayName>
        <AccountId>550</AccountId>
        <AccountType/>
      </UserInfo>
      <UserInfo>
        <DisplayName>Timea Vanka</DisplayName>
        <AccountId>1811</AccountId>
        <AccountType/>
      </UserInfo>
      <UserInfo>
        <DisplayName>Taeko Kuwahara</DisplayName>
        <AccountId>503</AccountId>
        <AccountType/>
      </UserInfo>
      <UserInfo>
        <DisplayName>Angelica Flores Gheno</DisplayName>
        <AccountId>66</AccountId>
        <AccountType/>
      </UserInfo>
      <UserInfo>
        <DisplayName>Hafedh Ben Mimoun</DisplayName>
        <AccountId>1207</AccountId>
        <AccountType/>
      </UserInfo>
      <UserInfo>
        <DisplayName>Ahmadou Deoua</DisplayName>
        <AccountId>1205</AccountId>
        <AccountType/>
      </UserInfo>
      <UserInfo>
        <DisplayName>Luis Felipe Alfaro Navarro</DisplayName>
        <AccountId>1091</AccountId>
        <AccountType/>
      </UserInfo>
      <UserInfo>
        <DisplayName>Ioulia Zagkana</DisplayName>
        <AccountId>1403</AccountId>
        <AccountType/>
      </UserInfo>
      <UserInfo>
        <DisplayName>Tzvetomir Ivanov</DisplayName>
        <AccountId>360</AccountId>
        <AccountType/>
      </UserInfo>
      <UserInfo>
        <DisplayName>Tsedendash Enkhtuya</DisplayName>
        <AccountId>1410</AccountId>
        <AccountType/>
      </UserInfo>
      <UserInfo>
        <DisplayName>Fadi Samir Ibrahim</DisplayName>
        <AccountId>1316</AccountId>
        <AccountType/>
      </UserInfo>
      <UserInfo>
        <DisplayName>Natallia Rudnitskaya</DisplayName>
        <AccountId>1200</AccountId>
        <AccountType/>
      </UserInfo>
    </SharedWithUsers>
    <_activity xmlns="6df68d03-0d94-44b1-a9a2-765e7690f20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6B7D25836F67646A98C66F1CDD61673" ma:contentTypeVersion="18" ma:contentTypeDescription="Create a new document." ma:contentTypeScope="" ma:versionID="9729bb223ab020db5408629ff58db6fd">
  <xsd:schema xmlns:xsd="http://www.w3.org/2001/XMLSchema" xmlns:xs="http://www.w3.org/2001/XMLSchema" xmlns:p="http://schemas.microsoft.com/office/2006/metadata/properties" xmlns:ns3="6df68d03-0d94-44b1-a9a2-765e7690f201" xmlns:ns4="1d8ebf77-cd33-4f18-bb2b-d077fe339d9a" targetNamespace="http://schemas.microsoft.com/office/2006/metadata/properties" ma:root="true" ma:fieldsID="a4b6c282b7c77edb90c097dcf017e1f0" ns3:_="" ns4:_="">
    <xsd:import namespace="6df68d03-0d94-44b1-a9a2-765e7690f201"/>
    <xsd:import namespace="1d8ebf77-cd33-4f18-bb2b-d077fe339d9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f68d03-0d94-44b1-a9a2-765e7690f2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d8ebf77-cd33-4f18-bb2b-d077fe339d9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693D67-6543-4354-985E-873DB4F9D2CD}">
  <ds:schemaRefs>
    <ds:schemaRef ds:uri="http://schemas.microsoft.com/sharepoint/v3/contenttype/forms"/>
  </ds:schemaRefs>
</ds:datastoreItem>
</file>

<file path=customXml/itemProps2.xml><?xml version="1.0" encoding="utf-8"?>
<ds:datastoreItem xmlns:ds="http://schemas.openxmlformats.org/officeDocument/2006/customXml" ds:itemID="{146F4482-A42F-401C-A023-24828049181C}">
  <ds:schemaRefs>
    <ds:schemaRef ds:uri="http://purl.org/dc/elements/1.1/"/>
    <ds:schemaRef ds:uri="http://schemas.microsoft.com/office/infopath/2007/PartnerControls"/>
    <ds:schemaRef ds:uri="1d8ebf77-cd33-4f18-bb2b-d077fe339d9a"/>
    <ds:schemaRef ds:uri="http://purl.org/dc/terms/"/>
    <ds:schemaRef ds:uri="http://schemas.microsoft.com/office/2006/documentManagement/types"/>
    <ds:schemaRef ds:uri="6df68d03-0d94-44b1-a9a2-765e7690f201"/>
    <ds:schemaRef ds:uri="http://schemas.openxmlformats.org/package/2006/metadata/core-propertie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EF035521-ED1F-4FB8-AB33-AE3CD15477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f68d03-0d94-44b1-a9a2-765e7690f201"/>
    <ds:schemaRef ds:uri="1d8ebf77-cd33-4f18-bb2b-d077fe339d9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14054</TotalTime>
  <Words>2968</Words>
  <Application>Microsoft Office PowerPoint</Application>
  <PresentationFormat>Widescreen</PresentationFormat>
  <Paragraphs>468</Paragraphs>
  <Slides>61</Slides>
  <Notes>55</Notes>
  <HiddenSlides>0</HiddenSlides>
  <MMClips>0</MMClips>
  <ScaleCrop>false</ScaleCrop>
  <HeadingPairs>
    <vt:vector size="6" baseType="variant">
      <vt:variant>
        <vt:lpstr>Fonts Used</vt:lpstr>
      </vt:variant>
      <vt:variant>
        <vt:i4>16</vt:i4>
      </vt:variant>
      <vt:variant>
        <vt:lpstr>Theme</vt:lpstr>
      </vt:variant>
      <vt:variant>
        <vt:i4>5</vt:i4>
      </vt:variant>
      <vt:variant>
        <vt:lpstr>Slide Titles</vt:lpstr>
      </vt:variant>
      <vt:variant>
        <vt:i4>61</vt:i4>
      </vt:variant>
    </vt:vector>
  </HeadingPairs>
  <TitlesOfParts>
    <vt:vector size="82" baseType="lpstr">
      <vt:lpstr>Aptos</vt:lpstr>
      <vt:lpstr>Arial</vt:lpstr>
      <vt:lpstr>Calibri</vt:lpstr>
      <vt:lpstr>Courier New</vt:lpstr>
      <vt:lpstr>Lato</vt:lpstr>
      <vt:lpstr>Oracle Sans</vt:lpstr>
      <vt:lpstr>Oracle Sans Light</vt:lpstr>
      <vt:lpstr>Proxima Nova</vt:lpstr>
      <vt:lpstr>Proxima Nova Extrabold</vt:lpstr>
      <vt:lpstr>Proxima Nova Light</vt:lpstr>
      <vt:lpstr>Proxima Nova Rg</vt:lpstr>
      <vt:lpstr>Proxima Nova Th</vt:lpstr>
      <vt:lpstr>proxima_nova</vt:lpstr>
      <vt:lpstr>Segoe</vt:lpstr>
      <vt:lpstr>Segoe UI</vt:lpstr>
      <vt:lpstr>Wingdings</vt:lpstr>
      <vt:lpstr>3_UNHCR2016</vt:lpstr>
      <vt:lpstr>Light Master </vt:lpstr>
      <vt:lpstr>Light Master </vt:lpstr>
      <vt:lpstr>Light Master </vt:lpstr>
      <vt:lpstr>Light Master </vt:lpstr>
      <vt:lpstr>PowerPoint Presentation</vt:lpstr>
      <vt:lpstr>PowerPoint Presentation</vt:lpstr>
      <vt:lpstr>Recap – How-To 3</vt:lpstr>
      <vt:lpstr>How-to Webinar Schedule</vt:lpstr>
      <vt:lpstr>Activate a supplier  Supplier Portal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Supplier Tender Response  Supplier Portal </vt:lpstr>
      <vt:lpstr> Let’s ascend to Cloud ERP</vt:lpstr>
      <vt:lpstr>PowerPoint Presentation</vt:lpstr>
      <vt:lpstr>PowerPoint Presentation</vt:lpstr>
      <vt:lpstr>Search for negotiation</vt:lpstr>
      <vt:lpstr>Home page of Supplier Portal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Supplier Response To Amendment Supplier Portal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Manage a negotiation Advanced topics in Negotiation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How-to 4 - Done!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Maryliz San Buenaventura Zubiri</dc:creator>
  <cp:lastModifiedBy>Nora Bauriedl</cp:lastModifiedBy>
  <cp:revision>7</cp:revision>
  <cp:lastPrinted>2023-04-26T08:09:00Z</cp:lastPrinted>
  <dcterms:created xsi:type="dcterms:W3CDTF">2022-09-23T14:17:20Z</dcterms:created>
  <dcterms:modified xsi:type="dcterms:W3CDTF">2024-07-11T08:21:31Z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0x010100C6B7D25836F67646A98C66F1CDD61673</vt:lpwstr>
  </property>
  <property fmtid="{D5CDD505-2E9C-101B-9397-08002B2CF9AE}" pid="3" name="MediaServiceImageTags">
    <vt:lpwstr/>
  </property>
</Properties>
</file>