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custom-properties+xml" PartName="/docProps/custom.xml"/>
  <Override ContentType="application/binary" PartName="/ppt/metadata"/>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Lst>
  <p:sldSz cy="6858000" cx="9144000"/>
  <p:notesSz cx="6858000" cy="9144000"/>
  <p:embeddedFontLst>
    <p:embeddedFont>
      <p:font typeface="Roboto"/>
      <p:regular r:id="rId32"/>
      <p:bold r:id="rId33"/>
      <p:italic r:id="rId34"/>
      <p:boldItalic r:id="rId35"/>
    </p:embeddedFont>
    <p:embeddedFont>
      <p:font typeface="Open Sans"/>
      <p:regular r:id="rId36"/>
      <p:bold r:id="rId37"/>
      <p:italic r:id="rId38"/>
      <p:boldItalic r:id="rId3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977">
          <p15:clr>
            <a:srgbClr val="A4A3A4"/>
          </p15:clr>
        </p15:guide>
        <p15:guide id="2" orient="horz" pos="803">
          <p15:clr>
            <a:srgbClr val="A4A3A4"/>
          </p15:clr>
        </p15:guide>
        <p15:guide id="3" orient="horz" pos="677">
          <p15:clr>
            <a:srgbClr val="A4A3A4"/>
          </p15:clr>
        </p15:guide>
        <p15:guide id="4" pos="5310">
          <p15:clr>
            <a:srgbClr val="A4A3A4"/>
          </p15:clr>
        </p15:guide>
        <p15:guide id="5" pos="455">
          <p15:clr>
            <a:srgbClr val="A4A3A4"/>
          </p15:clr>
        </p15:guide>
      </p15:sldGuideLst>
    </p:ext>
    <p:ext uri="{2D200454-40CA-4A62-9FC3-DE9A4176ACB9}">
      <p15:notesGuideLst>
        <p15:guide id="1" orient="horz" pos="2880">
          <p15:clr>
            <a:srgbClr val="A4A3A4"/>
          </p15:clr>
        </p15:guide>
        <p15:guide id="2" pos="2160">
          <p15:clr>
            <a:srgbClr val="A4A3A4"/>
          </p15:clr>
        </p15:guide>
      </p15:notesGuideLst>
    </p:ext>
    <p:ext uri="http://customooxmlschemas.google.com/">
      <go:slidesCustomData xmlns:go="http://customooxmlschemas.google.com/" r:id="rId40" roundtripDataSignature="AMtx7mhusQskoKun+11otHu79eVf1uCdY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28B184B-32A6-40EA-A053-6CEE0DB1C426}">
  <a:tblStyle styleId="{328B184B-32A6-40EA-A053-6CEE0DB1C426}"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977" orient="horz"/>
        <p:guide pos="803" orient="horz"/>
        <p:guide pos="677" orient="horz"/>
        <p:guide pos="5310"/>
        <p:guide pos="455"/>
      </p:guideLst>
    </p:cSldViewPr>
  </p:slideViewPr>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40" Type="http://customschemas.google.com/relationships/presentationmetadata" Target="metadata"/><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Roboto-bold.fntdata"/><Relationship Id="rId10" Type="http://schemas.openxmlformats.org/officeDocument/2006/relationships/slide" Target="slides/slide4.xml"/><Relationship Id="rId32" Type="http://schemas.openxmlformats.org/officeDocument/2006/relationships/font" Target="fonts/Roboto-regular.fntdata"/><Relationship Id="rId13" Type="http://schemas.openxmlformats.org/officeDocument/2006/relationships/slide" Target="slides/slide7.xml"/><Relationship Id="rId35" Type="http://schemas.openxmlformats.org/officeDocument/2006/relationships/font" Target="fonts/Roboto-boldItalic.fntdata"/><Relationship Id="rId12" Type="http://schemas.openxmlformats.org/officeDocument/2006/relationships/slide" Target="slides/slide6.xml"/><Relationship Id="rId34" Type="http://schemas.openxmlformats.org/officeDocument/2006/relationships/font" Target="fonts/Roboto-italic.fntdata"/><Relationship Id="rId15" Type="http://schemas.openxmlformats.org/officeDocument/2006/relationships/slide" Target="slides/slide9.xml"/><Relationship Id="rId37" Type="http://schemas.openxmlformats.org/officeDocument/2006/relationships/font" Target="fonts/OpenSans-bold.fntdata"/><Relationship Id="rId14" Type="http://schemas.openxmlformats.org/officeDocument/2006/relationships/slide" Target="slides/slide8.xml"/><Relationship Id="rId36" Type="http://schemas.openxmlformats.org/officeDocument/2006/relationships/font" Target="fonts/OpenSans-regular.fntdata"/><Relationship Id="rId17" Type="http://schemas.openxmlformats.org/officeDocument/2006/relationships/slide" Target="slides/slide11.xml"/><Relationship Id="rId39" Type="http://schemas.openxmlformats.org/officeDocument/2006/relationships/font" Target="fonts/OpenSans-boldItalic.fntdata"/><Relationship Id="rId16" Type="http://schemas.openxmlformats.org/officeDocument/2006/relationships/slide" Target="slides/slide10.xml"/><Relationship Id="rId38" Type="http://schemas.openxmlformats.org/officeDocument/2006/relationships/font" Target="fonts/OpenSans-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6" name="Google Shape;146;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11492687310_0_5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5" name="Google Shape;225;g11492687310_0_5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11492687310_0_6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2" name="Google Shape;232;g11492687310_0_6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11492687310_0_7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9" name="Google Shape;239;g11492687310_0_7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11492687310_0_8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6" name="Google Shape;246;g11492687310_0_8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11492687310_0_9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3" name="Google Shape;253;g11492687310_0_9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11492687310_0_10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0" name="Google Shape;260;g11492687310_0_10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1162def3fd0_2_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7" name="Google Shape;267;g1162def3fd0_2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116430490d6_1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74" name="Google Shape;274;g116430490d6_1_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5" name="Google Shape;275;g116430490d6_1_0: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116430490d6_1_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116430490d6_1_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2" name="Google Shape;282;g116430490d6_1_9: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11492687310_0_10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8" name="Google Shape;288;g11492687310_0_10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2" name="Google Shape;152;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g11492687310_0_14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5" name="Google Shape;295;g11492687310_0_14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g11492687310_0_14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02" name="Google Shape;302;g11492687310_0_14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g1162def3fd0_2_1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09" name="Google Shape;309;g1162def3fd0_2_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g11492687310_0_11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16" name="Google Shape;316;g11492687310_0_1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g11492687310_0_13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23" name="Google Shape;323;g11492687310_0_13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p1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30" name="Google Shape;330;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11492687310_0_15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0" name="Google Shape;160;g11492687310_0_15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11492687310_0_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7" name="Google Shape;167;g11492687310_0_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116e49aa395_0_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4" name="Google Shape;174;g116e49aa395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116e49aa395_0_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2" name="Google Shape;182;g116e49aa395_0_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116e49aa395_0_1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9" name="Google Shape;189;g116e49aa395_0_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11492687310_0_1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6" name="Google Shape;196;g11492687310_0_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3" name="Google Shape;203;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 Id="rId3" Type="http://schemas.openxmlformats.org/officeDocument/2006/relationships/image" Target="../media/image1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1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jpg"/><Relationship Id="rId3" Type="http://schemas.openxmlformats.org/officeDocument/2006/relationships/image" Target="../media/image1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 Id="rId3" Type="http://schemas.openxmlformats.org/officeDocument/2006/relationships/image" Target="../media/image14.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_without picture" showMasterSp="0">
  <p:cSld name="Title Slide_without picture">
    <p:bg>
      <p:bgPr>
        <a:blipFill>
          <a:blip r:embed="rId2">
            <a:alphaModFix/>
          </a:blip>
          <a:stretch>
            <a:fillRect/>
          </a:stretch>
        </a:blipFill>
      </p:bgPr>
    </p:bg>
    <p:spTree>
      <p:nvGrpSpPr>
        <p:cNvPr id="17" name="Shape 17"/>
        <p:cNvGrpSpPr/>
        <p:nvPr/>
      </p:nvGrpSpPr>
      <p:grpSpPr>
        <a:xfrm>
          <a:off x="0" y="0"/>
          <a:ext cx="0" cy="0"/>
          <a:chOff x="0" y="0"/>
          <a:chExt cx="0" cy="0"/>
        </a:xfrm>
      </p:grpSpPr>
      <p:sp>
        <p:nvSpPr>
          <p:cNvPr id="18" name="Google Shape;18;p21"/>
          <p:cNvSpPr txBox="1"/>
          <p:nvPr>
            <p:ph type="ctrTitle"/>
          </p:nvPr>
        </p:nvSpPr>
        <p:spPr>
          <a:xfrm>
            <a:off x="721841" y="1387718"/>
            <a:ext cx="5040000" cy="2242469"/>
          </a:xfrm>
          <a:prstGeom prst="rect">
            <a:avLst/>
          </a:prstGeom>
          <a:noFill/>
          <a:ln>
            <a:noFill/>
          </a:ln>
        </p:spPr>
        <p:txBody>
          <a:bodyPr anchorCtr="0" anchor="b" bIns="0" lIns="0" spcFirstLastPara="1" rIns="0" wrap="square" tIns="0">
            <a:noAutofit/>
          </a:bodyPr>
          <a:lstStyle>
            <a:lvl1pPr lvl="0" algn="l">
              <a:lnSpc>
                <a:spcPct val="120000"/>
              </a:lnSpc>
              <a:spcBef>
                <a:spcPts val="0"/>
              </a:spcBef>
              <a:spcAft>
                <a:spcPts val="0"/>
              </a:spcAft>
              <a:buClr>
                <a:schemeClr val="lt1"/>
              </a:buClr>
              <a:buSzPts val="2800"/>
              <a:buFont typeface="Arial"/>
              <a:buNone/>
              <a:defRPr b="1" sz="2800" cap="none">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21"/>
          <p:cNvSpPr txBox="1"/>
          <p:nvPr>
            <p:ph idx="1" type="subTitle"/>
          </p:nvPr>
        </p:nvSpPr>
        <p:spPr>
          <a:xfrm>
            <a:off x="721843" y="3768664"/>
            <a:ext cx="5040000" cy="981456"/>
          </a:xfrm>
          <a:prstGeom prst="rect">
            <a:avLst/>
          </a:prstGeom>
          <a:noFill/>
          <a:ln>
            <a:noFill/>
          </a:ln>
        </p:spPr>
        <p:txBody>
          <a:bodyPr anchorCtr="0" anchor="t" bIns="0" lIns="0" spcFirstLastPara="1" rIns="0" wrap="square" tIns="0">
            <a:noAutofit/>
          </a:bodyPr>
          <a:lstStyle>
            <a:lvl1pPr lvl="0" algn="l">
              <a:lnSpc>
                <a:spcPct val="130000"/>
              </a:lnSpc>
              <a:spcBef>
                <a:spcPts val="0"/>
              </a:spcBef>
              <a:spcAft>
                <a:spcPts val="0"/>
              </a:spcAft>
              <a:buSzPts val="2200"/>
              <a:buNone/>
              <a:defRPr sz="2200">
                <a:solidFill>
                  <a:schemeClr val="lt1"/>
                </a:solidFill>
                <a:latin typeface="Arial"/>
                <a:ea typeface="Arial"/>
                <a:cs typeface="Arial"/>
                <a:sym typeface="Arial"/>
              </a:defRPr>
            </a:lvl1pPr>
            <a:lvl2pPr lvl="1" algn="ctr">
              <a:lnSpc>
                <a:spcPct val="130000"/>
              </a:lnSpc>
              <a:spcBef>
                <a:spcPts val="0"/>
              </a:spcBef>
              <a:spcAft>
                <a:spcPts val="0"/>
              </a:spcAft>
              <a:buSzPts val="1800"/>
              <a:buNone/>
              <a:defRPr>
                <a:solidFill>
                  <a:srgbClr val="888888"/>
                </a:solidFill>
              </a:defRPr>
            </a:lvl2pPr>
            <a:lvl3pPr lvl="2" algn="ctr">
              <a:lnSpc>
                <a:spcPct val="130000"/>
              </a:lnSpc>
              <a:spcBef>
                <a:spcPts val="0"/>
              </a:spcBef>
              <a:spcAft>
                <a:spcPts val="0"/>
              </a:spcAft>
              <a:buSzPts val="1800"/>
              <a:buNone/>
              <a:defRPr>
                <a:solidFill>
                  <a:srgbClr val="888888"/>
                </a:solidFill>
              </a:defRPr>
            </a:lvl3pPr>
            <a:lvl4pPr lvl="3" algn="ctr">
              <a:lnSpc>
                <a:spcPct val="100000"/>
              </a:lnSpc>
              <a:spcBef>
                <a:spcPts val="400"/>
              </a:spcBef>
              <a:spcAft>
                <a:spcPts val="0"/>
              </a:spcAft>
              <a:buClr>
                <a:srgbClr val="888888"/>
              </a:buClr>
              <a:buSzPts val="2000"/>
              <a:buFont typeface="Open Sans"/>
              <a:buNone/>
              <a:defRPr>
                <a:solidFill>
                  <a:srgbClr val="888888"/>
                </a:solidFill>
              </a:defRPr>
            </a:lvl4pPr>
            <a:lvl5pPr lvl="4" algn="ctr">
              <a:lnSpc>
                <a:spcPct val="100000"/>
              </a:lnSpc>
              <a:spcBef>
                <a:spcPts val="400"/>
              </a:spcBef>
              <a:spcAft>
                <a:spcPts val="0"/>
              </a:spcAft>
              <a:buClr>
                <a:srgbClr val="888888"/>
              </a:buClr>
              <a:buSzPts val="2000"/>
              <a:buFont typeface="Open Sans"/>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ation slide">
  <p:cSld name="Quotation slide">
    <p:spTree>
      <p:nvGrpSpPr>
        <p:cNvPr id="69" name="Shape 69"/>
        <p:cNvGrpSpPr/>
        <p:nvPr/>
      </p:nvGrpSpPr>
      <p:grpSpPr>
        <a:xfrm>
          <a:off x="0" y="0"/>
          <a:ext cx="0" cy="0"/>
          <a:chOff x="0" y="0"/>
          <a:chExt cx="0" cy="0"/>
        </a:xfrm>
      </p:grpSpPr>
      <p:sp>
        <p:nvSpPr>
          <p:cNvPr id="70" name="Google Shape;70;p30"/>
          <p:cNvSpPr txBox="1"/>
          <p:nvPr>
            <p:ph idx="11" type="ftr"/>
          </p:nvPr>
        </p:nvSpPr>
        <p:spPr>
          <a:xfrm>
            <a:off x="2411999" y="6514618"/>
            <a:ext cx="6012000" cy="1800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30"/>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GB"/>
              <a:t>‹#›</a:t>
            </a:fld>
            <a:endParaRPr/>
          </a:p>
        </p:txBody>
      </p:sp>
      <p:pic>
        <p:nvPicPr>
          <p:cNvPr id="72" name="Google Shape;72;p30"/>
          <p:cNvPicPr preferRelativeResize="0"/>
          <p:nvPr/>
        </p:nvPicPr>
        <p:blipFill rotWithShape="1">
          <a:blip r:embed="rId2">
            <a:alphaModFix/>
          </a:blip>
          <a:srcRect b="0" l="0" r="0" t="0"/>
          <a:stretch/>
        </p:blipFill>
        <p:spPr>
          <a:xfrm>
            <a:off x="1286347" y="2388066"/>
            <a:ext cx="1789180" cy="1789180"/>
          </a:xfrm>
          <a:prstGeom prst="rect">
            <a:avLst/>
          </a:prstGeom>
          <a:noFill/>
          <a:ln>
            <a:noFill/>
          </a:ln>
        </p:spPr>
      </p:pic>
      <p:sp>
        <p:nvSpPr>
          <p:cNvPr id="73" name="Google Shape;73;p30"/>
          <p:cNvSpPr txBox="1"/>
          <p:nvPr>
            <p:ph idx="1" type="body"/>
          </p:nvPr>
        </p:nvSpPr>
        <p:spPr>
          <a:xfrm>
            <a:off x="3569625" y="4292858"/>
            <a:ext cx="4860000" cy="838800"/>
          </a:xfrm>
          <a:prstGeom prst="rect">
            <a:avLst/>
          </a:prstGeom>
          <a:noFill/>
          <a:ln>
            <a:noFill/>
          </a:ln>
        </p:spPr>
        <p:txBody>
          <a:bodyPr anchorCtr="0" anchor="t" bIns="0" lIns="0" spcFirstLastPara="1" rIns="0" wrap="square" tIns="0">
            <a:noAutofit/>
          </a:bodyPr>
          <a:lstStyle>
            <a:lvl1pPr indent="-228600" lvl="0" marL="457200" algn="l">
              <a:lnSpc>
                <a:spcPct val="120000"/>
              </a:lnSpc>
              <a:spcBef>
                <a:spcPts val="0"/>
              </a:spcBef>
              <a:spcAft>
                <a:spcPts val="0"/>
              </a:spcAft>
              <a:buSzPts val="1800"/>
              <a:buNone/>
              <a:defRPr b="0" sz="1800">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4" name="Google Shape;74;p30"/>
          <p:cNvSpPr txBox="1"/>
          <p:nvPr>
            <p:ph idx="2" type="body"/>
          </p:nvPr>
        </p:nvSpPr>
        <p:spPr>
          <a:xfrm>
            <a:off x="3569625" y="1599646"/>
            <a:ext cx="4860000" cy="2577600"/>
          </a:xfrm>
          <a:prstGeom prst="rect">
            <a:avLst/>
          </a:prstGeom>
          <a:noFill/>
          <a:ln>
            <a:noFill/>
          </a:ln>
        </p:spPr>
        <p:txBody>
          <a:bodyPr anchorCtr="0" anchor="b" bIns="0" lIns="0" spcFirstLastPara="1" rIns="0" wrap="square" tIns="0">
            <a:noAutofit/>
          </a:bodyPr>
          <a:lstStyle>
            <a:lvl1pPr indent="-228600" lvl="0" marL="457200" algn="l">
              <a:lnSpc>
                <a:spcPct val="120000"/>
              </a:lnSpc>
              <a:spcBef>
                <a:spcPts val="0"/>
              </a:spcBef>
              <a:spcAft>
                <a:spcPts val="0"/>
              </a:spcAft>
              <a:buSzPts val="2400"/>
              <a:buNone/>
              <a:defRPr b="1" sz="2400"/>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5" name="Google Shape;75;p30"/>
          <p:cNvSpPr txBox="1"/>
          <p:nvPr>
            <p:ph idx="3" type="body"/>
          </p:nvPr>
        </p:nvSpPr>
        <p:spPr>
          <a:xfrm>
            <a:off x="722313" y="85725"/>
            <a:ext cx="7707312" cy="209550"/>
          </a:xfrm>
          <a:prstGeom prst="rect">
            <a:avLst/>
          </a:prstGeom>
          <a:noFill/>
          <a:ln>
            <a:noFill/>
          </a:ln>
        </p:spPr>
        <p:txBody>
          <a:bodyPr anchorCtr="0" anchor="t" bIns="0" lIns="0" spcFirstLastPara="1" rIns="0" wrap="square" tIns="0">
            <a:noAutofit/>
          </a:bodyPr>
          <a:lstStyle>
            <a:lvl1pPr indent="-228600" lvl="0" marL="457200" algn="l">
              <a:lnSpc>
                <a:spcPct val="130000"/>
              </a:lnSpc>
              <a:spcBef>
                <a:spcPts val="0"/>
              </a:spcBef>
              <a:spcAft>
                <a:spcPts val="0"/>
              </a:spcAft>
              <a:buSzPts val="1100"/>
              <a:buNone/>
              <a:defRPr sz="1100">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ation slide_ES&amp;FR">
  <p:cSld name="Quotation slide_ES&amp;FR">
    <p:spTree>
      <p:nvGrpSpPr>
        <p:cNvPr id="76" name="Shape 76"/>
        <p:cNvGrpSpPr/>
        <p:nvPr/>
      </p:nvGrpSpPr>
      <p:grpSpPr>
        <a:xfrm>
          <a:off x="0" y="0"/>
          <a:ext cx="0" cy="0"/>
          <a:chOff x="0" y="0"/>
          <a:chExt cx="0" cy="0"/>
        </a:xfrm>
      </p:grpSpPr>
      <p:sp>
        <p:nvSpPr>
          <p:cNvPr id="77" name="Google Shape;77;p31"/>
          <p:cNvSpPr txBox="1"/>
          <p:nvPr>
            <p:ph idx="11" type="ftr"/>
          </p:nvPr>
        </p:nvSpPr>
        <p:spPr>
          <a:xfrm>
            <a:off x="2411999" y="6514618"/>
            <a:ext cx="6012000" cy="1800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31"/>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GB"/>
              <a:t>‹#›</a:t>
            </a:fld>
            <a:endParaRPr/>
          </a:p>
        </p:txBody>
      </p:sp>
      <p:pic>
        <p:nvPicPr>
          <p:cNvPr id="79" name="Google Shape;79;p31"/>
          <p:cNvPicPr preferRelativeResize="0"/>
          <p:nvPr/>
        </p:nvPicPr>
        <p:blipFill rotWithShape="1">
          <a:blip r:embed="rId2">
            <a:alphaModFix/>
          </a:blip>
          <a:srcRect b="0" l="0" r="0" t="0"/>
          <a:stretch/>
        </p:blipFill>
        <p:spPr>
          <a:xfrm>
            <a:off x="1286347" y="2388066"/>
            <a:ext cx="1789180" cy="1789180"/>
          </a:xfrm>
          <a:prstGeom prst="rect">
            <a:avLst/>
          </a:prstGeom>
          <a:noFill/>
          <a:ln>
            <a:noFill/>
          </a:ln>
        </p:spPr>
      </p:pic>
      <p:sp>
        <p:nvSpPr>
          <p:cNvPr id="80" name="Google Shape;80;p31"/>
          <p:cNvSpPr txBox="1"/>
          <p:nvPr>
            <p:ph idx="1" type="body"/>
          </p:nvPr>
        </p:nvSpPr>
        <p:spPr>
          <a:xfrm>
            <a:off x="3569625" y="4292858"/>
            <a:ext cx="4860000" cy="838800"/>
          </a:xfrm>
          <a:prstGeom prst="rect">
            <a:avLst/>
          </a:prstGeom>
          <a:noFill/>
          <a:ln>
            <a:noFill/>
          </a:ln>
        </p:spPr>
        <p:txBody>
          <a:bodyPr anchorCtr="0" anchor="t" bIns="0" lIns="0" spcFirstLastPara="1" rIns="0" wrap="square" tIns="0">
            <a:noAutofit/>
          </a:bodyPr>
          <a:lstStyle>
            <a:lvl1pPr indent="-228600" lvl="0" marL="457200" algn="l">
              <a:lnSpc>
                <a:spcPct val="120000"/>
              </a:lnSpc>
              <a:spcBef>
                <a:spcPts val="0"/>
              </a:spcBef>
              <a:spcAft>
                <a:spcPts val="0"/>
              </a:spcAft>
              <a:buSzPts val="1800"/>
              <a:buNone/>
              <a:defRPr b="0" sz="1800">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1" name="Google Shape;81;p31"/>
          <p:cNvSpPr txBox="1"/>
          <p:nvPr>
            <p:ph idx="2" type="body"/>
          </p:nvPr>
        </p:nvSpPr>
        <p:spPr>
          <a:xfrm>
            <a:off x="3569625" y="1599646"/>
            <a:ext cx="4860000" cy="2577600"/>
          </a:xfrm>
          <a:prstGeom prst="rect">
            <a:avLst/>
          </a:prstGeom>
          <a:noFill/>
          <a:ln>
            <a:noFill/>
          </a:ln>
        </p:spPr>
        <p:txBody>
          <a:bodyPr anchorCtr="0" anchor="b" bIns="0" lIns="0" spcFirstLastPara="1" rIns="0" wrap="square" tIns="0">
            <a:noAutofit/>
          </a:bodyPr>
          <a:lstStyle>
            <a:lvl1pPr indent="-228600" lvl="0" marL="457200" algn="l">
              <a:lnSpc>
                <a:spcPct val="120000"/>
              </a:lnSpc>
              <a:spcBef>
                <a:spcPts val="0"/>
              </a:spcBef>
              <a:spcAft>
                <a:spcPts val="0"/>
              </a:spcAft>
              <a:buSzPts val="2400"/>
              <a:buNone/>
              <a:defRPr b="1" sz="2400"/>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2" name="Google Shape;82;p31"/>
          <p:cNvSpPr txBox="1"/>
          <p:nvPr>
            <p:ph idx="3" type="body"/>
          </p:nvPr>
        </p:nvSpPr>
        <p:spPr>
          <a:xfrm>
            <a:off x="722313" y="85725"/>
            <a:ext cx="7707312" cy="209550"/>
          </a:xfrm>
          <a:prstGeom prst="rect">
            <a:avLst/>
          </a:prstGeom>
          <a:noFill/>
          <a:ln>
            <a:noFill/>
          </a:ln>
        </p:spPr>
        <p:txBody>
          <a:bodyPr anchorCtr="0" anchor="t" bIns="0" lIns="0" spcFirstLastPara="1" rIns="0" wrap="square" tIns="0">
            <a:noAutofit/>
          </a:bodyPr>
          <a:lstStyle>
            <a:lvl1pPr indent="-228600" lvl="0" marL="457200" algn="l">
              <a:lnSpc>
                <a:spcPct val="130000"/>
              </a:lnSpc>
              <a:spcBef>
                <a:spcPts val="0"/>
              </a:spcBef>
              <a:spcAft>
                <a:spcPts val="0"/>
              </a:spcAft>
              <a:buSzPts val="1100"/>
              <a:buNone/>
              <a:defRPr sz="1100">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showMasterSp="0">
  <p:cSld name="Section slide">
    <p:bg>
      <p:bgPr>
        <a:blipFill>
          <a:blip r:embed="rId2">
            <a:alphaModFix/>
          </a:blip>
          <a:stretch>
            <a:fillRect/>
          </a:stretch>
        </a:blipFill>
      </p:bgPr>
    </p:bg>
    <p:spTree>
      <p:nvGrpSpPr>
        <p:cNvPr id="83" name="Shape 83"/>
        <p:cNvGrpSpPr/>
        <p:nvPr/>
      </p:nvGrpSpPr>
      <p:grpSpPr>
        <a:xfrm>
          <a:off x="0" y="0"/>
          <a:ext cx="0" cy="0"/>
          <a:chOff x="0" y="0"/>
          <a:chExt cx="0" cy="0"/>
        </a:xfrm>
      </p:grpSpPr>
      <p:sp>
        <p:nvSpPr>
          <p:cNvPr id="84" name="Google Shape;84;p32"/>
          <p:cNvSpPr txBox="1"/>
          <p:nvPr>
            <p:ph type="title"/>
          </p:nvPr>
        </p:nvSpPr>
        <p:spPr>
          <a:xfrm>
            <a:off x="5076825" y="3009900"/>
            <a:ext cx="3348000" cy="2177562"/>
          </a:xfrm>
          <a:prstGeom prst="rect">
            <a:avLst/>
          </a:prstGeom>
          <a:noFill/>
          <a:ln>
            <a:noFill/>
          </a:ln>
        </p:spPr>
        <p:txBody>
          <a:bodyPr anchorCtr="0" anchor="t" bIns="0" lIns="0" spcFirstLastPara="1" rIns="0" wrap="square" tIns="0">
            <a:noAutofit/>
          </a:bodyPr>
          <a:lstStyle>
            <a:lvl1pPr lvl="0" algn="l">
              <a:lnSpc>
                <a:spcPct val="120000"/>
              </a:lnSpc>
              <a:spcBef>
                <a:spcPts val="0"/>
              </a:spcBef>
              <a:spcAft>
                <a:spcPts val="0"/>
              </a:spcAft>
              <a:buClr>
                <a:schemeClr val="dk1"/>
              </a:buClr>
              <a:buSzPts val="2800"/>
              <a:buFont typeface="Arial"/>
              <a:buNone/>
              <a:defRPr sz="2800" cap="none">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5" name="Google Shape;85;p32"/>
          <p:cNvSpPr txBox="1"/>
          <p:nvPr>
            <p:ph idx="1" type="body"/>
          </p:nvPr>
        </p:nvSpPr>
        <p:spPr>
          <a:xfrm>
            <a:off x="5076825" y="1723292"/>
            <a:ext cx="3348000" cy="1153258"/>
          </a:xfrm>
          <a:prstGeom prst="rect">
            <a:avLst/>
          </a:prstGeom>
          <a:noFill/>
          <a:ln>
            <a:noFill/>
          </a:ln>
        </p:spPr>
        <p:txBody>
          <a:bodyPr anchorCtr="0" anchor="b" bIns="0" lIns="0" spcFirstLastPara="1" rIns="0" wrap="square" tIns="0">
            <a:noAutofit/>
          </a:bodyPr>
          <a:lstStyle>
            <a:lvl1pPr indent="-228600" lvl="0" marL="457200" algn="l">
              <a:lnSpc>
                <a:spcPct val="120000"/>
              </a:lnSpc>
              <a:spcBef>
                <a:spcPts val="0"/>
              </a:spcBef>
              <a:spcAft>
                <a:spcPts val="0"/>
              </a:spcAft>
              <a:buSzPts val="2400"/>
              <a:buNone/>
              <a:defRPr sz="2400">
                <a:solidFill>
                  <a:srgbClr val="009EDE"/>
                </a:solidFill>
              </a:defRPr>
            </a:lvl1pPr>
            <a:lvl2pPr indent="-228600" lvl="1" marL="914400" algn="l">
              <a:lnSpc>
                <a:spcPct val="130000"/>
              </a:lnSpc>
              <a:spcBef>
                <a:spcPts val="0"/>
              </a:spcBef>
              <a:spcAft>
                <a:spcPts val="0"/>
              </a:spcAft>
              <a:buSzPts val="1800"/>
              <a:buNone/>
              <a:defRPr/>
            </a:lvl2pPr>
            <a:lvl3pPr indent="-228600" lvl="2" marL="1371600" algn="l">
              <a:lnSpc>
                <a:spcPct val="130000"/>
              </a:lnSpc>
              <a:spcBef>
                <a:spcPts val="0"/>
              </a:spcBef>
              <a:spcAft>
                <a:spcPts val="0"/>
              </a:spcAft>
              <a:buSzPts val="1800"/>
              <a:buNone/>
              <a:defRPr/>
            </a:lvl3pPr>
            <a:lvl4pPr indent="-228600" lvl="3" marL="1828800" algn="l">
              <a:lnSpc>
                <a:spcPct val="100000"/>
              </a:lnSpc>
              <a:spcBef>
                <a:spcPts val="400"/>
              </a:spcBef>
              <a:spcAft>
                <a:spcPts val="0"/>
              </a:spcAft>
              <a:buClr>
                <a:schemeClr val="dk1"/>
              </a:buClr>
              <a:buSzPts val="2000"/>
              <a:buFont typeface="Arial"/>
              <a:buNone/>
              <a:defRPr/>
            </a:lvl4pPr>
            <a:lvl5pPr indent="-228600" lvl="4" marL="2286000" algn="l">
              <a:lnSpc>
                <a:spcPct val="100000"/>
              </a:lnSpc>
              <a:spcBef>
                <a:spcPts val="400"/>
              </a:spcBef>
              <a:spcAft>
                <a:spcPts val="0"/>
              </a:spcAft>
              <a:buClr>
                <a:schemeClr val="dk1"/>
              </a:buClr>
              <a:buSzPts val="2000"/>
              <a:buFont typeface="Arial"/>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slide_1">
  <p:cSld name="Photo slide_1">
    <p:spTree>
      <p:nvGrpSpPr>
        <p:cNvPr id="86" name="Shape 86"/>
        <p:cNvGrpSpPr/>
        <p:nvPr/>
      </p:nvGrpSpPr>
      <p:grpSpPr>
        <a:xfrm>
          <a:off x="0" y="0"/>
          <a:ext cx="0" cy="0"/>
          <a:chOff x="0" y="0"/>
          <a:chExt cx="0" cy="0"/>
        </a:xfrm>
      </p:grpSpPr>
      <p:sp>
        <p:nvSpPr>
          <p:cNvPr id="87" name="Google Shape;87;p33"/>
          <p:cNvSpPr/>
          <p:nvPr>
            <p:ph idx="2" type="pic"/>
          </p:nvPr>
        </p:nvSpPr>
        <p:spPr>
          <a:xfrm>
            <a:off x="720724" y="1266825"/>
            <a:ext cx="2995200" cy="2877488"/>
          </a:xfrm>
          <a:prstGeom prst="rect">
            <a:avLst/>
          </a:prstGeom>
          <a:noFill/>
          <a:ln>
            <a:noFill/>
          </a:ln>
        </p:spPr>
      </p:sp>
      <p:sp>
        <p:nvSpPr>
          <p:cNvPr id="88" name="Google Shape;88;p33"/>
          <p:cNvSpPr/>
          <p:nvPr>
            <p:ph idx="3" type="pic"/>
          </p:nvPr>
        </p:nvSpPr>
        <p:spPr>
          <a:xfrm>
            <a:off x="3707999" y="1266823"/>
            <a:ext cx="4716000" cy="4968000"/>
          </a:xfrm>
          <a:prstGeom prst="rect">
            <a:avLst/>
          </a:prstGeom>
          <a:noFill/>
          <a:ln>
            <a:noFill/>
          </a:ln>
        </p:spPr>
      </p:sp>
      <p:sp>
        <p:nvSpPr>
          <p:cNvPr id="89" name="Google Shape;89;p33"/>
          <p:cNvSpPr txBox="1"/>
          <p:nvPr>
            <p:ph type="title"/>
          </p:nvPr>
        </p:nvSpPr>
        <p:spPr>
          <a:xfrm>
            <a:off x="720000" y="277368"/>
            <a:ext cx="7704000" cy="792000"/>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0" name="Google Shape;90;p33"/>
          <p:cNvSpPr txBox="1"/>
          <p:nvPr>
            <p:ph idx="11" type="ftr"/>
          </p:nvPr>
        </p:nvSpPr>
        <p:spPr>
          <a:xfrm>
            <a:off x="2411999" y="6514618"/>
            <a:ext cx="6012000" cy="1800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1" name="Google Shape;91;p33"/>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GB"/>
              <a:t>‹#›</a:t>
            </a:fld>
            <a:endParaRPr/>
          </a:p>
        </p:txBody>
      </p:sp>
      <p:pic>
        <p:nvPicPr>
          <p:cNvPr id="92" name="Google Shape;92;p33"/>
          <p:cNvPicPr preferRelativeResize="0"/>
          <p:nvPr/>
        </p:nvPicPr>
        <p:blipFill rotWithShape="1">
          <a:blip r:embed="rId2">
            <a:alphaModFix/>
          </a:blip>
          <a:srcRect b="0" l="0" r="0" t="0"/>
          <a:stretch/>
        </p:blipFill>
        <p:spPr>
          <a:xfrm>
            <a:off x="720001" y="3933582"/>
            <a:ext cx="3127251" cy="2301243"/>
          </a:xfrm>
          <a:prstGeom prst="rect">
            <a:avLst/>
          </a:prstGeom>
          <a:noFill/>
          <a:ln>
            <a:noFill/>
          </a:ln>
        </p:spPr>
      </p:pic>
      <p:sp>
        <p:nvSpPr>
          <p:cNvPr id="93" name="Google Shape;93;p33"/>
          <p:cNvSpPr txBox="1"/>
          <p:nvPr>
            <p:ph idx="1" type="body"/>
          </p:nvPr>
        </p:nvSpPr>
        <p:spPr>
          <a:xfrm>
            <a:off x="934653" y="4231461"/>
            <a:ext cx="2583648" cy="752792"/>
          </a:xfrm>
          <a:prstGeom prst="rect">
            <a:avLst/>
          </a:prstGeom>
          <a:noFill/>
          <a:ln>
            <a:noFill/>
          </a:ln>
        </p:spPr>
        <p:txBody>
          <a:bodyPr anchorCtr="0" anchor="ctr" bIns="0" lIns="0" spcFirstLastPara="1" rIns="0" wrap="square" tIns="0">
            <a:noAutofit/>
          </a:bodyPr>
          <a:lstStyle>
            <a:lvl1pPr indent="-228600" lvl="0" marL="457200" algn="l">
              <a:lnSpc>
                <a:spcPct val="120000"/>
              </a:lnSpc>
              <a:spcBef>
                <a:spcPts val="0"/>
              </a:spcBef>
              <a:spcAft>
                <a:spcPts val="0"/>
              </a:spcAft>
              <a:buSzPts val="1400"/>
              <a:buNone/>
              <a:defRPr sz="1400">
                <a:solidFill>
                  <a:schemeClr val="lt1"/>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94" name="Google Shape;94;p33"/>
          <p:cNvSpPr txBox="1"/>
          <p:nvPr>
            <p:ph idx="4" type="body"/>
          </p:nvPr>
        </p:nvSpPr>
        <p:spPr>
          <a:xfrm>
            <a:off x="934653" y="5338638"/>
            <a:ext cx="2583648" cy="717069"/>
          </a:xfrm>
          <a:prstGeom prst="rect">
            <a:avLst/>
          </a:prstGeom>
          <a:noFill/>
          <a:ln>
            <a:noFill/>
          </a:ln>
        </p:spPr>
        <p:txBody>
          <a:bodyPr anchorCtr="0" anchor="ctr" bIns="0" lIns="0" spcFirstLastPara="1" rIns="0" wrap="square" tIns="0">
            <a:noAutofit/>
          </a:bodyPr>
          <a:lstStyle>
            <a:lvl1pPr indent="-228600" lvl="0" marL="457200" algn="l">
              <a:lnSpc>
                <a:spcPct val="120000"/>
              </a:lnSpc>
              <a:spcBef>
                <a:spcPts val="0"/>
              </a:spcBef>
              <a:spcAft>
                <a:spcPts val="0"/>
              </a:spcAft>
              <a:buSzPts val="1400"/>
              <a:buNone/>
              <a:defRPr sz="1400">
                <a:solidFill>
                  <a:schemeClr val="lt1"/>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95" name="Google Shape;95;p33"/>
          <p:cNvSpPr txBox="1"/>
          <p:nvPr>
            <p:ph idx="5" type="body"/>
          </p:nvPr>
        </p:nvSpPr>
        <p:spPr>
          <a:xfrm>
            <a:off x="722313" y="85725"/>
            <a:ext cx="7707312" cy="209550"/>
          </a:xfrm>
          <a:prstGeom prst="rect">
            <a:avLst/>
          </a:prstGeom>
          <a:noFill/>
          <a:ln>
            <a:noFill/>
          </a:ln>
        </p:spPr>
        <p:txBody>
          <a:bodyPr anchorCtr="0" anchor="t" bIns="0" lIns="0" spcFirstLastPara="1" rIns="0" wrap="square" tIns="0">
            <a:noAutofit/>
          </a:bodyPr>
          <a:lstStyle>
            <a:lvl1pPr indent="-228600" lvl="0" marL="457200" algn="l">
              <a:lnSpc>
                <a:spcPct val="130000"/>
              </a:lnSpc>
              <a:spcBef>
                <a:spcPts val="0"/>
              </a:spcBef>
              <a:spcAft>
                <a:spcPts val="0"/>
              </a:spcAft>
              <a:buSzPts val="1100"/>
              <a:buNone/>
              <a:defRPr sz="1100">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slide_2">
  <p:cSld name="Photo slide_2">
    <p:spTree>
      <p:nvGrpSpPr>
        <p:cNvPr id="96" name="Shape 96"/>
        <p:cNvGrpSpPr/>
        <p:nvPr/>
      </p:nvGrpSpPr>
      <p:grpSpPr>
        <a:xfrm>
          <a:off x="0" y="0"/>
          <a:ext cx="0" cy="0"/>
          <a:chOff x="0" y="0"/>
          <a:chExt cx="0" cy="0"/>
        </a:xfrm>
      </p:grpSpPr>
      <p:sp>
        <p:nvSpPr>
          <p:cNvPr id="97" name="Google Shape;97;p34"/>
          <p:cNvSpPr txBox="1"/>
          <p:nvPr>
            <p:ph type="title"/>
          </p:nvPr>
        </p:nvSpPr>
        <p:spPr>
          <a:xfrm>
            <a:off x="720000" y="277368"/>
            <a:ext cx="3780000" cy="792000"/>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8" name="Google Shape;98;p34"/>
          <p:cNvSpPr txBox="1"/>
          <p:nvPr>
            <p:ph idx="11" type="ftr"/>
          </p:nvPr>
        </p:nvSpPr>
        <p:spPr>
          <a:xfrm>
            <a:off x="2411999" y="6514618"/>
            <a:ext cx="2088000" cy="1800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9" name="Google Shape;99;p34"/>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GB"/>
              <a:t>‹#›</a:t>
            </a:fld>
            <a:endParaRPr/>
          </a:p>
        </p:txBody>
      </p:sp>
      <p:sp>
        <p:nvSpPr>
          <p:cNvPr id="100" name="Google Shape;100;p34"/>
          <p:cNvSpPr/>
          <p:nvPr>
            <p:ph idx="2" type="pic"/>
          </p:nvPr>
        </p:nvSpPr>
        <p:spPr>
          <a:xfrm>
            <a:off x="4805680" y="0"/>
            <a:ext cx="3618320" cy="6858000"/>
          </a:xfrm>
          <a:prstGeom prst="rect">
            <a:avLst/>
          </a:prstGeom>
          <a:noFill/>
          <a:ln>
            <a:noFill/>
          </a:ln>
        </p:spPr>
      </p:sp>
      <p:sp>
        <p:nvSpPr>
          <p:cNvPr id="101" name="Google Shape;101;p34"/>
          <p:cNvSpPr txBox="1"/>
          <p:nvPr>
            <p:ph idx="1" type="body"/>
          </p:nvPr>
        </p:nvSpPr>
        <p:spPr>
          <a:xfrm>
            <a:off x="720000" y="1266825"/>
            <a:ext cx="3780000" cy="4968000"/>
          </a:xfrm>
          <a:prstGeom prst="rect">
            <a:avLst/>
          </a:prstGeom>
          <a:noFill/>
          <a:ln>
            <a:noFill/>
          </a:ln>
        </p:spPr>
        <p:txBody>
          <a:bodyPr anchorCtr="0" anchor="t" bIns="0" lIns="0" spcFirstLastPara="1" rIns="0" wrap="square" tIns="0">
            <a:no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02" name="Google Shape;102;p34"/>
          <p:cNvSpPr txBox="1"/>
          <p:nvPr>
            <p:ph idx="3" type="body"/>
          </p:nvPr>
        </p:nvSpPr>
        <p:spPr>
          <a:xfrm>
            <a:off x="722313" y="85725"/>
            <a:ext cx="3780000" cy="209550"/>
          </a:xfrm>
          <a:prstGeom prst="rect">
            <a:avLst/>
          </a:prstGeom>
          <a:noFill/>
          <a:ln>
            <a:noFill/>
          </a:ln>
        </p:spPr>
        <p:txBody>
          <a:bodyPr anchorCtr="0" anchor="t" bIns="0" lIns="0" spcFirstLastPara="1" rIns="0" wrap="square" tIns="0">
            <a:noAutofit/>
          </a:bodyPr>
          <a:lstStyle>
            <a:lvl1pPr indent="-228600" lvl="0" marL="457200" algn="l">
              <a:lnSpc>
                <a:spcPct val="130000"/>
              </a:lnSpc>
              <a:spcBef>
                <a:spcPts val="0"/>
              </a:spcBef>
              <a:spcAft>
                <a:spcPts val="0"/>
              </a:spcAft>
              <a:buSzPts val="1100"/>
              <a:buNone/>
              <a:defRPr sz="1100">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slide_3">
  <p:cSld name="Photo slide_3">
    <p:spTree>
      <p:nvGrpSpPr>
        <p:cNvPr id="103" name="Shape 103"/>
        <p:cNvGrpSpPr/>
        <p:nvPr/>
      </p:nvGrpSpPr>
      <p:grpSpPr>
        <a:xfrm>
          <a:off x="0" y="0"/>
          <a:ext cx="0" cy="0"/>
          <a:chOff x="0" y="0"/>
          <a:chExt cx="0" cy="0"/>
        </a:xfrm>
      </p:grpSpPr>
      <p:sp>
        <p:nvSpPr>
          <p:cNvPr id="104" name="Google Shape;104;p35"/>
          <p:cNvSpPr txBox="1"/>
          <p:nvPr>
            <p:ph type="title"/>
          </p:nvPr>
        </p:nvSpPr>
        <p:spPr>
          <a:xfrm>
            <a:off x="720000" y="277368"/>
            <a:ext cx="7704000" cy="792000"/>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5" name="Google Shape;105;p35"/>
          <p:cNvSpPr txBox="1"/>
          <p:nvPr>
            <p:ph idx="11" type="ftr"/>
          </p:nvPr>
        </p:nvSpPr>
        <p:spPr>
          <a:xfrm>
            <a:off x="2411999" y="6514618"/>
            <a:ext cx="6012000" cy="1800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6" name="Google Shape;106;p35"/>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GB"/>
              <a:t>‹#›</a:t>
            </a:fld>
            <a:endParaRPr/>
          </a:p>
        </p:txBody>
      </p:sp>
      <p:sp>
        <p:nvSpPr>
          <p:cNvPr id="107" name="Google Shape;107;p35"/>
          <p:cNvSpPr/>
          <p:nvPr>
            <p:ph idx="2" type="pic"/>
          </p:nvPr>
        </p:nvSpPr>
        <p:spPr>
          <a:xfrm>
            <a:off x="720000" y="1266825"/>
            <a:ext cx="1926000" cy="2484000"/>
          </a:xfrm>
          <a:prstGeom prst="rect">
            <a:avLst/>
          </a:prstGeom>
          <a:solidFill>
            <a:schemeClr val="dk2"/>
          </a:solidFill>
          <a:ln>
            <a:noFill/>
          </a:ln>
        </p:spPr>
      </p:sp>
      <p:sp>
        <p:nvSpPr>
          <p:cNvPr id="108" name="Google Shape;108;p35"/>
          <p:cNvSpPr/>
          <p:nvPr>
            <p:ph idx="3" type="pic"/>
          </p:nvPr>
        </p:nvSpPr>
        <p:spPr>
          <a:xfrm>
            <a:off x="2646000" y="1266825"/>
            <a:ext cx="1926000" cy="2484000"/>
          </a:xfrm>
          <a:prstGeom prst="rect">
            <a:avLst/>
          </a:prstGeom>
          <a:solidFill>
            <a:srgbClr val="006699"/>
          </a:solidFill>
          <a:ln>
            <a:noFill/>
          </a:ln>
        </p:spPr>
      </p:sp>
      <p:sp>
        <p:nvSpPr>
          <p:cNvPr id="109" name="Google Shape;109;p35"/>
          <p:cNvSpPr/>
          <p:nvPr>
            <p:ph idx="4" type="pic"/>
          </p:nvPr>
        </p:nvSpPr>
        <p:spPr>
          <a:xfrm>
            <a:off x="4572000" y="1266825"/>
            <a:ext cx="1926000" cy="2484000"/>
          </a:xfrm>
          <a:prstGeom prst="rect">
            <a:avLst/>
          </a:prstGeom>
          <a:solidFill>
            <a:schemeClr val="dk2"/>
          </a:solidFill>
          <a:ln>
            <a:noFill/>
          </a:ln>
        </p:spPr>
      </p:sp>
      <p:sp>
        <p:nvSpPr>
          <p:cNvPr id="110" name="Google Shape;110;p35"/>
          <p:cNvSpPr/>
          <p:nvPr>
            <p:ph idx="5" type="pic"/>
          </p:nvPr>
        </p:nvSpPr>
        <p:spPr>
          <a:xfrm>
            <a:off x="6498000" y="1266825"/>
            <a:ext cx="1926000" cy="2484000"/>
          </a:xfrm>
          <a:prstGeom prst="rect">
            <a:avLst/>
          </a:prstGeom>
          <a:solidFill>
            <a:srgbClr val="006699"/>
          </a:solidFill>
          <a:ln>
            <a:noFill/>
          </a:ln>
        </p:spPr>
      </p:sp>
      <p:sp>
        <p:nvSpPr>
          <p:cNvPr id="111" name="Google Shape;111;p35"/>
          <p:cNvSpPr/>
          <p:nvPr>
            <p:ph idx="6" type="pic"/>
          </p:nvPr>
        </p:nvSpPr>
        <p:spPr>
          <a:xfrm>
            <a:off x="6498000" y="3748033"/>
            <a:ext cx="1926000" cy="2484000"/>
          </a:xfrm>
          <a:prstGeom prst="rect">
            <a:avLst/>
          </a:prstGeom>
          <a:solidFill>
            <a:schemeClr val="dk2"/>
          </a:solidFill>
          <a:ln>
            <a:noFill/>
          </a:ln>
        </p:spPr>
      </p:sp>
      <p:sp>
        <p:nvSpPr>
          <p:cNvPr id="112" name="Google Shape;112;p35"/>
          <p:cNvSpPr/>
          <p:nvPr>
            <p:ph idx="7" type="pic"/>
          </p:nvPr>
        </p:nvSpPr>
        <p:spPr>
          <a:xfrm>
            <a:off x="2646000" y="3748033"/>
            <a:ext cx="1926000" cy="2484000"/>
          </a:xfrm>
          <a:prstGeom prst="rect">
            <a:avLst/>
          </a:prstGeom>
          <a:solidFill>
            <a:schemeClr val="dk2"/>
          </a:solidFill>
          <a:ln>
            <a:noFill/>
          </a:ln>
        </p:spPr>
      </p:sp>
      <p:sp>
        <p:nvSpPr>
          <p:cNvPr id="113" name="Google Shape;113;p35"/>
          <p:cNvSpPr/>
          <p:nvPr>
            <p:ph idx="8" type="pic"/>
          </p:nvPr>
        </p:nvSpPr>
        <p:spPr>
          <a:xfrm>
            <a:off x="4572000" y="3748033"/>
            <a:ext cx="1926000" cy="2484000"/>
          </a:xfrm>
          <a:prstGeom prst="rect">
            <a:avLst/>
          </a:prstGeom>
          <a:solidFill>
            <a:srgbClr val="006699"/>
          </a:solidFill>
          <a:ln>
            <a:noFill/>
          </a:ln>
        </p:spPr>
      </p:sp>
      <p:sp>
        <p:nvSpPr>
          <p:cNvPr id="114" name="Google Shape;114;p35"/>
          <p:cNvSpPr/>
          <p:nvPr>
            <p:ph idx="9" type="pic"/>
          </p:nvPr>
        </p:nvSpPr>
        <p:spPr>
          <a:xfrm>
            <a:off x="720000" y="3748033"/>
            <a:ext cx="1926000" cy="2484000"/>
          </a:xfrm>
          <a:prstGeom prst="rect">
            <a:avLst/>
          </a:prstGeom>
          <a:solidFill>
            <a:srgbClr val="006699"/>
          </a:solidFill>
          <a:ln>
            <a:noFill/>
          </a:ln>
        </p:spPr>
      </p:sp>
      <p:sp>
        <p:nvSpPr>
          <p:cNvPr id="115" name="Google Shape;115;p35"/>
          <p:cNvSpPr txBox="1"/>
          <p:nvPr>
            <p:ph idx="1" type="body"/>
          </p:nvPr>
        </p:nvSpPr>
        <p:spPr>
          <a:xfrm>
            <a:off x="927000" y="5300631"/>
            <a:ext cx="1512000" cy="756000"/>
          </a:xfrm>
          <a:prstGeom prst="rect">
            <a:avLst/>
          </a:prstGeom>
          <a:noFill/>
          <a:ln>
            <a:noFill/>
          </a:ln>
        </p:spPr>
        <p:txBody>
          <a:bodyPr anchorCtr="0" anchor="b" bIns="0" lIns="0" spcFirstLastPara="1" rIns="0" wrap="square" tIns="0">
            <a:noAutofit/>
          </a:bodyPr>
          <a:lstStyle>
            <a:lvl1pPr indent="-228600" lvl="0" marL="457200" algn="l">
              <a:lnSpc>
                <a:spcPct val="120000"/>
              </a:lnSpc>
              <a:spcBef>
                <a:spcPts val="0"/>
              </a:spcBef>
              <a:spcAft>
                <a:spcPts val="0"/>
              </a:spcAft>
              <a:buSzPts val="1400"/>
              <a:buNone/>
              <a:defRPr sz="1400">
                <a:solidFill>
                  <a:schemeClr val="lt1"/>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16" name="Google Shape;116;p35"/>
          <p:cNvSpPr txBox="1"/>
          <p:nvPr>
            <p:ph idx="13" type="body"/>
          </p:nvPr>
        </p:nvSpPr>
        <p:spPr>
          <a:xfrm>
            <a:off x="2853000" y="5300631"/>
            <a:ext cx="1512000" cy="756000"/>
          </a:xfrm>
          <a:prstGeom prst="rect">
            <a:avLst/>
          </a:prstGeom>
          <a:noFill/>
          <a:ln>
            <a:noFill/>
          </a:ln>
        </p:spPr>
        <p:txBody>
          <a:bodyPr anchorCtr="0" anchor="b" bIns="0" lIns="0" spcFirstLastPara="1" rIns="0" wrap="square" tIns="0">
            <a:noAutofit/>
          </a:bodyPr>
          <a:lstStyle>
            <a:lvl1pPr indent="-228600" lvl="0" marL="457200" algn="l">
              <a:lnSpc>
                <a:spcPct val="120000"/>
              </a:lnSpc>
              <a:spcBef>
                <a:spcPts val="0"/>
              </a:spcBef>
              <a:spcAft>
                <a:spcPts val="0"/>
              </a:spcAft>
              <a:buSzPts val="1400"/>
              <a:buNone/>
              <a:defRPr sz="1400">
                <a:solidFill>
                  <a:schemeClr val="lt1"/>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17" name="Google Shape;117;p35"/>
          <p:cNvSpPr txBox="1"/>
          <p:nvPr>
            <p:ph idx="14" type="body"/>
          </p:nvPr>
        </p:nvSpPr>
        <p:spPr>
          <a:xfrm>
            <a:off x="4779000" y="5300631"/>
            <a:ext cx="1512000" cy="756000"/>
          </a:xfrm>
          <a:prstGeom prst="rect">
            <a:avLst/>
          </a:prstGeom>
          <a:noFill/>
          <a:ln>
            <a:noFill/>
          </a:ln>
        </p:spPr>
        <p:txBody>
          <a:bodyPr anchorCtr="0" anchor="b" bIns="0" lIns="0" spcFirstLastPara="1" rIns="0" wrap="square" tIns="0">
            <a:noAutofit/>
          </a:bodyPr>
          <a:lstStyle>
            <a:lvl1pPr indent="-228600" lvl="0" marL="457200" algn="l">
              <a:lnSpc>
                <a:spcPct val="120000"/>
              </a:lnSpc>
              <a:spcBef>
                <a:spcPts val="0"/>
              </a:spcBef>
              <a:spcAft>
                <a:spcPts val="0"/>
              </a:spcAft>
              <a:buSzPts val="1400"/>
              <a:buNone/>
              <a:defRPr sz="1400">
                <a:solidFill>
                  <a:schemeClr val="lt1"/>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18" name="Google Shape;118;p35"/>
          <p:cNvSpPr txBox="1"/>
          <p:nvPr>
            <p:ph idx="15" type="body"/>
          </p:nvPr>
        </p:nvSpPr>
        <p:spPr>
          <a:xfrm>
            <a:off x="6705000" y="5300631"/>
            <a:ext cx="1512000" cy="756000"/>
          </a:xfrm>
          <a:prstGeom prst="rect">
            <a:avLst/>
          </a:prstGeom>
          <a:noFill/>
          <a:ln>
            <a:noFill/>
          </a:ln>
        </p:spPr>
        <p:txBody>
          <a:bodyPr anchorCtr="0" anchor="b" bIns="0" lIns="0" spcFirstLastPara="1" rIns="0" wrap="square" tIns="0">
            <a:noAutofit/>
          </a:bodyPr>
          <a:lstStyle>
            <a:lvl1pPr indent="-228600" lvl="0" marL="457200" algn="l">
              <a:lnSpc>
                <a:spcPct val="120000"/>
              </a:lnSpc>
              <a:spcBef>
                <a:spcPts val="0"/>
              </a:spcBef>
              <a:spcAft>
                <a:spcPts val="0"/>
              </a:spcAft>
              <a:buSzPts val="1400"/>
              <a:buNone/>
              <a:defRPr sz="1400">
                <a:solidFill>
                  <a:schemeClr val="lt1"/>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19" name="Google Shape;119;p35"/>
          <p:cNvSpPr txBox="1"/>
          <p:nvPr>
            <p:ph idx="16" type="body"/>
          </p:nvPr>
        </p:nvSpPr>
        <p:spPr>
          <a:xfrm>
            <a:off x="927000" y="2818821"/>
            <a:ext cx="1512000" cy="756000"/>
          </a:xfrm>
          <a:prstGeom prst="rect">
            <a:avLst/>
          </a:prstGeom>
          <a:noFill/>
          <a:ln>
            <a:noFill/>
          </a:ln>
        </p:spPr>
        <p:txBody>
          <a:bodyPr anchorCtr="0" anchor="b" bIns="0" lIns="0" spcFirstLastPara="1" rIns="0" wrap="square" tIns="0">
            <a:noAutofit/>
          </a:bodyPr>
          <a:lstStyle>
            <a:lvl1pPr indent="-228600" lvl="0" marL="457200" algn="l">
              <a:lnSpc>
                <a:spcPct val="120000"/>
              </a:lnSpc>
              <a:spcBef>
                <a:spcPts val="0"/>
              </a:spcBef>
              <a:spcAft>
                <a:spcPts val="0"/>
              </a:spcAft>
              <a:buSzPts val="1400"/>
              <a:buNone/>
              <a:defRPr sz="1400">
                <a:solidFill>
                  <a:schemeClr val="lt1"/>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20" name="Google Shape;120;p35"/>
          <p:cNvSpPr txBox="1"/>
          <p:nvPr>
            <p:ph idx="17" type="body"/>
          </p:nvPr>
        </p:nvSpPr>
        <p:spPr>
          <a:xfrm>
            <a:off x="2853000" y="2818821"/>
            <a:ext cx="1512000" cy="756000"/>
          </a:xfrm>
          <a:prstGeom prst="rect">
            <a:avLst/>
          </a:prstGeom>
          <a:noFill/>
          <a:ln>
            <a:noFill/>
          </a:ln>
        </p:spPr>
        <p:txBody>
          <a:bodyPr anchorCtr="0" anchor="b" bIns="0" lIns="0" spcFirstLastPara="1" rIns="0" wrap="square" tIns="0">
            <a:noAutofit/>
          </a:bodyPr>
          <a:lstStyle>
            <a:lvl1pPr indent="-228600" lvl="0" marL="457200" algn="l">
              <a:lnSpc>
                <a:spcPct val="120000"/>
              </a:lnSpc>
              <a:spcBef>
                <a:spcPts val="0"/>
              </a:spcBef>
              <a:spcAft>
                <a:spcPts val="0"/>
              </a:spcAft>
              <a:buSzPts val="1400"/>
              <a:buNone/>
              <a:defRPr sz="1400">
                <a:solidFill>
                  <a:schemeClr val="lt1"/>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21" name="Google Shape;121;p35"/>
          <p:cNvSpPr txBox="1"/>
          <p:nvPr>
            <p:ph idx="18" type="body"/>
          </p:nvPr>
        </p:nvSpPr>
        <p:spPr>
          <a:xfrm>
            <a:off x="4779000" y="2818821"/>
            <a:ext cx="1512000" cy="756000"/>
          </a:xfrm>
          <a:prstGeom prst="rect">
            <a:avLst/>
          </a:prstGeom>
          <a:noFill/>
          <a:ln>
            <a:noFill/>
          </a:ln>
        </p:spPr>
        <p:txBody>
          <a:bodyPr anchorCtr="0" anchor="b" bIns="0" lIns="0" spcFirstLastPara="1" rIns="0" wrap="square" tIns="0">
            <a:noAutofit/>
          </a:bodyPr>
          <a:lstStyle>
            <a:lvl1pPr indent="-228600" lvl="0" marL="457200" algn="l">
              <a:lnSpc>
                <a:spcPct val="120000"/>
              </a:lnSpc>
              <a:spcBef>
                <a:spcPts val="0"/>
              </a:spcBef>
              <a:spcAft>
                <a:spcPts val="0"/>
              </a:spcAft>
              <a:buSzPts val="1400"/>
              <a:buNone/>
              <a:defRPr sz="1400">
                <a:solidFill>
                  <a:schemeClr val="lt1"/>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22" name="Google Shape;122;p35"/>
          <p:cNvSpPr txBox="1"/>
          <p:nvPr>
            <p:ph idx="19" type="body"/>
          </p:nvPr>
        </p:nvSpPr>
        <p:spPr>
          <a:xfrm>
            <a:off x="6705000" y="2818821"/>
            <a:ext cx="1512000" cy="756000"/>
          </a:xfrm>
          <a:prstGeom prst="rect">
            <a:avLst/>
          </a:prstGeom>
          <a:noFill/>
          <a:ln>
            <a:noFill/>
          </a:ln>
        </p:spPr>
        <p:txBody>
          <a:bodyPr anchorCtr="0" anchor="b" bIns="0" lIns="0" spcFirstLastPara="1" rIns="0" wrap="square" tIns="0">
            <a:noAutofit/>
          </a:bodyPr>
          <a:lstStyle>
            <a:lvl1pPr indent="-228600" lvl="0" marL="457200" algn="l">
              <a:lnSpc>
                <a:spcPct val="120000"/>
              </a:lnSpc>
              <a:spcBef>
                <a:spcPts val="0"/>
              </a:spcBef>
              <a:spcAft>
                <a:spcPts val="0"/>
              </a:spcAft>
              <a:buSzPts val="1400"/>
              <a:buNone/>
              <a:defRPr sz="1400">
                <a:solidFill>
                  <a:schemeClr val="lt1"/>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23" name="Google Shape;123;p35"/>
          <p:cNvSpPr txBox="1"/>
          <p:nvPr>
            <p:ph idx="20" type="body"/>
          </p:nvPr>
        </p:nvSpPr>
        <p:spPr>
          <a:xfrm>
            <a:off x="722313" y="85725"/>
            <a:ext cx="7707312" cy="209550"/>
          </a:xfrm>
          <a:prstGeom prst="rect">
            <a:avLst/>
          </a:prstGeom>
          <a:noFill/>
          <a:ln>
            <a:noFill/>
          </a:ln>
        </p:spPr>
        <p:txBody>
          <a:bodyPr anchorCtr="0" anchor="t" bIns="0" lIns="0" spcFirstLastPara="1" rIns="0" wrap="square" tIns="0">
            <a:noAutofit/>
          </a:bodyPr>
          <a:lstStyle>
            <a:lvl1pPr indent="-228600" lvl="0" marL="457200" algn="l">
              <a:lnSpc>
                <a:spcPct val="130000"/>
              </a:lnSpc>
              <a:spcBef>
                <a:spcPts val="0"/>
              </a:spcBef>
              <a:spcAft>
                <a:spcPts val="0"/>
              </a:spcAft>
              <a:buSzPts val="1100"/>
              <a:buNone/>
              <a:defRPr sz="1100">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rt slide">
  <p:cSld name="Chart slide">
    <p:spTree>
      <p:nvGrpSpPr>
        <p:cNvPr id="124" name="Shape 124"/>
        <p:cNvGrpSpPr/>
        <p:nvPr/>
      </p:nvGrpSpPr>
      <p:grpSpPr>
        <a:xfrm>
          <a:off x="0" y="0"/>
          <a:ext cx="0" cy="0"/>
          <a:chOff x="0" y="0"/>
          <a:chExt cx="0" cy="0"/>
        </a:xfrm>
      </p:grpSpPr>
      <p:sp>
        <p:nvSpPr>
          <p:cNvPr id="125" name="Google Shape;125;p36"/>
          <p:cNvSpPr txBox="1"/>
          <p:nvPr>
            <p:ph type="title"/>
          </p:nvPr>
        </p:nvSpPr>
        <p:spPr>
          <a:xfrm>
            <a:off x="720000" y="277368"/>
            <a:ext cx="7704000" cy="792000"/>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6" name="Google Shape;126;p36"/>
          <p:cNvSpPr txBox="1"/>
          <p:nvPr>
            <p:ph idx="11" type="ftr"/>
          </p:nvPr>
        </p:nvSpPr>
        <p:spPr>
          <a:xfrm>
            <a:off x="2411999" y="6514618"/>
            <a:ext cx="6012000" cy="1800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7" name="Google Shape;127;p36"/>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GB"/>
              <a:t>‹#›</a:t>
            </a:fld>
            <a:endParaRPr/>
          </a:p>
        </p:txBody>
      </p:sp>
      <p:sp>
        <p:nvSpPr>
          <p:cNvPr id="128" name="Google Shape;128;p36"/>
          <p:cNvSpPr txBox="1"/>
          <p:nvPr>
            <p:ph idx="1" type="body"/>
          </p:nvPr>
        </p:nvSpPr>
        <p:spPr>
          <a:xfrm>
            <a:off x="720000" y="1266825"/>
            <a:ext cx="2340000" cy="4968000"/>
          </a:xfrm>
          <a:prstGeom prst="rect">
            <a:avLst/>
          </a:prstGeom>
          <a:noFill/>
          <a:ln>
            <a:noFill/>
          </a:ln>
        </p:spPr>
        <p:txBody>
          <a:bodyPr anchorCtr="0" anchor="ctr" bIns="0" lIns="0" spcFirstLastPara="1" rIns="0" wrap="square" tIns="0">
            <a:noAutofit/>
          </a:bodyPr>
          <a:lstStyle>
            <a:lvl1pPr indent="-228600" lvl="0" marL="457200" algn="l">
              <a:lnSpc>
                <a:spcPct val="130000"/>
              </a:lnSpc>
              <a:spcBef>
                <a:spcPts val="0"/>
              </a:spcBef>
              <a:spcAft>
                <a:spcPts val="0"/>
              </a:spcAft>
              <a:buSzPts val="1800"/>
              <a:buNone/>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29" name="Google Shape;129;p36"/>
          <p:cNvSpPr/>
          <p:nvPr>
            <p:ph idx="2" type="chart"/>
          </p:nvPr>
        </p:nvSpPr>
        <p:spPr>
          <a:xfrm>
            <a:off x="3384000" y="1266825"/>
            <a:ext cx="5040000" cy="4968000"/>
          </a:xfrm>
          <a:prstGeom prst="rect">
            <a:avLst/>
          </a:prstGeom>
          <a:noFill/>
          <a:ln>
            <a:noFill/>
          </a:ln>
        </p:spPr>
        <p:txBody>
          <a:bodyPr anchorCtr="0" anchor="t" bIns="0" lIns="0" spcFirstLastPara="1" rIns="0" wrap="square" tIns="0">
            <a:noAutofit/>
          </a:bodyPr>
          <a:lstStyle>
            <a:lvl1pPr lvl="0" marR="0" rtl="0" algn="l">
              <a:lnSpc>
                <a:spcPct val="130000"/>
              </a:lnSpc>
              <a:spcBef>
                <a:spcPts val="0"/>
              </a:spcBef>
              <a:spcAft>
                <a:spcPts val="0"/>
              </a:spcAft>
              <a:buClr>
                <a:schemeClr val="dk2"/>
              </a:buClr>
              <a:buSzPts val="1800"/>
              <a:buFont typeface="Noto Sans Symbols"/>
              <a:buNone/>
              <a:defRPr b="0" i="0" sz="1800" u="none" cap="none" strike="noStrike">
                <a:solidFill>
                  <a:schemeClr val="dk1"/>
                </a:solidFill>
                <a:latin typeface="Arial"/>
                <a:ea typeface="Arial"/>
                <a:cs typeface="Arial"/>
                <a:sym typeface="Arial"/>
              </a:defRPr>
            </a:lvl1pPr>
            <a:lvl2pPr lvl="1" marR="0" rtl="0" algn="l">
              <a:lnSpc>
                <a:spcPct val="130000"/>
              </a:lnSpc>
              <a:spcBef>
                <a:spcPts val="0"/>
              </a:spcBef>
              <a:spcAft>
                <a:spcPts val="0"/>
              </a:spcAft>
              <a:buClr>
                <a:schemeClr val="dk2"/>
              </a:buClr>
              <a:buSzPts val="1800"/>
              <a:buFont typeface="Arial"/>
              <a:buChar char="-"/>
              <a:defRPr b="0" i="0" sz="1800" u="none" cap="none" strike="noStrike">
                <a:solidFill>
                  <a:schemeClr val="dk1"/>
                </a:solidFill>
                <a:latin typeface="Arial"/>
                <a:ea typeface="Arial"/>
                <a:cs typeface="Arial"/>
                <a:sym typeface="Arial"/>
              </a:defRPr>
            </a:lvl2pPr>
            <a:lvl3pPr lvl="2" marR="0" rtl="0" algn="l">
              <a:lnSpc>
                <a:spcPct val="130000"/>
              </a:lnSpc>
              <a:spcBef>
                <a:spcPts val="0"/>
              </a:spcBef>
              <a:spcAft>
                <a:spcPts val="0"/>
              </a:spcAft>
              <a:buClr>
                <a:srgbClr val="009EDE"/>
              </a:buClr>
              <a:buSzPts val="1800"/>
              <a:buFont typeface="Open Sans"/>
              <a:buChar char="›"/>
              <a:defRPr b="0" i="0" sz="1800" u="none" cap="none" strike="noStrike">
                <a:solidFill>
                  <a:schemeClr val="dk1"/>
                </a:solidFill>
                <a:latin typeface="Arial"/>
                <a:ea typeface="Arial"/>
                <a:cs typeface="Arial"/>
                <a:sym typeface="Arial"/>
              </a:defRPr>
            </a:lvl3pPr>
            <a:lvl4pPr lvl="3" marR="0" rtl="0" algn="l">
              <a:lnSpc>
                <a:spcPct val="100000"/>
              </a:lnSpc>
              <a:spcBef>
                <a:spcPts val="400"/>
              </a:spcBef>
              <a:spcAft>
                <a:spcPts val="0"/>
              </a:spcAft>
              <a:buClr>
                <a:schemeClr val="dk1"/>
              </a:buClr>
              <a:buSzPts val="2000"/>
              <a:buFont typeface="Open Sans"/>
              <a:buNone/>
              <a:defRPr b="0" i="0" sz="2000" u="none" cap="none" strike="noStrike">
                <a:solidFill>
                  <a:schemeClr val="dk1"/>
                </a:solidFill>
                <a:latin typeface="Open Sans"/>
                <a:ea typeface="Open Sans"/>
                <a:cs typeface="Open Sans"/>
                <a:sym typeface="Open Sans"/>
              </a:defRPr>
            </a:lvl4pPr>
            <a:lvl5pPr lvl="4" marR="0" rtl="0" algn="l">
              <a:lnSpc>
                <a:spcPct val="100000"/>
              </a:lnSpc>
              <a:spcBef>
                <a:spcPts val="400"/>
              </a:spcBef>
              <a:spcAft>
                <a:spcPts val="0"/>
              </a:spcAft>
              <a:buClr>
                <a:schemeClr val="dk1"/>
              </a:buClr>
              <a:buSzPts val="2000"/>
              <a:buFont typeface="Open Sans"/>
              <a:buNone/>
              <a:defRPr b="0" i="0" sz="2000" u="none" cap="none" strike="noStrike">
                <a:solidFill>
                  <a:schemeClr val="dk1"/>
                </a:solidFill>
                <a:latin typeface="Open Sans"/>
                <a:ea typeface="Open Sans"/>
                <a:cs typeface="Open Sans"/>
                <a:sym typeface="Open Sans"/>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30" name="Google Shape;130;p36"/>
          <p:cNvSpPr txBox="1"/>
          <p:nvPr>
            <p:ph idx="3" type="body"/>
          </p:nvPr>
        </p:nvSpPr>
        <p:spPr>
          <a:xfrm>
            <a:off x="722313" y="85725"/>
            <a:ext cx="7707312" cy="209550"/>
          </a:xfrm>
          <a:prstGeom prst="rect">
            <a:avLst/>
          </a:prstGeom>
          <a:noFill/>
          <a:ln>
            <a:noFill/>
          </a:ln>
        </p:spPr>
        <p:txBody>
          <a:bodyPr anchorCtr="0" anchor="t" bIns="0" lIns="0" spcFirstLastPara="1" rIns="0" wrap="square" tIns="0">
            <a:noAutofit/>
          </a:bodyPr>
          <a:lstStyle>
            <a:lvl1pPr indent="-228600" lvl="0" marL="457200" algn="l">
              <a:lnSpc>
                <a:spcPct val="130000"/>
              </a:lnSpc>
              <a:spcBef>
                <a:spcPts val="0"/>
              </a:spcBef>
              <a:spcAft>
                <a:spcPts val="0"/>
              </a:spcAft>
              <a:buSzPts val="1100"/>
              <a:buNone/>
              <a:defRPr sz="1100">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slide">
  <p:cSld name="Table slide">
    <p:spTree>
      <p:nvGrpSpPr>
        <p:cNvPr id="131" name="Shape 131"/>
        <p:cNvGrpSpPr/>
        <p:nvPr/>
      </p:nvGrpSpPr>
      <p:grpSpPr>
        <a:xfrm>
          <a:off x="0" y="0"/>
          <a:ext cx="0" cy="0"/>
          <a:chOff x="0" y="0"/>
          <a:chExt cx="0" cy="0"/>
        </a:xfrm>
      </p:grpSpPr>
      <p:sp>
        <p:nvSpPr>
          <p:cNvPr id="132" name="Google Shape;132;p37"/>
          <p:cNvSpPr txBox="1"/>
          <p:nvPr>
            <p:ph type="title"/>
          </p:nvPr>
        </p:nvSpPr>
        <p:spPr>
          <a:xfrm>
            <a:off x="720000" y="277368"/>
            <a:ext cx="7704000" cy="792000"/>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3" name="Google Shape;133;p37"/>
          <p:cNvSpPr txBox="1"/>
          <p:nvPr>
            <p:ph idx="11" type="ftr"/>
          </p:nvPr>
        </p:nvSpPr>
        <p:spPr>
          <a:xfrm>
            <a:off x="2411999" y="6514618"/>
            <a:ext cx="6012000" cy="1800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4" name="Google Shape;134;p37"/>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GB"/>
              <a:t>‹#›</a:t>
            </a:fld>
            <a:endParaRPr/>
          </a:p>
        </p:txBody>
      </p:sp>
      <p:sp>
        <p:nvSpPr>
          <p:cNvPr id="135" name="Google Shape;135;p37"/>
          <p:cNvSpPr txBox="1"/>
          <p:nvPr>
            <p:ph idx="1" type="body"/>
          </p:nvPr>
        </p:nvSpPr>
        <p:spPr>
          <a:xfrm>
            <a:off x="722313" y="85725"/>
            <a:ext cx="7707312" cy="209550"/>
          </a:xfrm>
          <a:prstGeom prst="rect">
            <a:avLst/>
          </a:prstGeom>
          <a:noFill/>
          <a:ln>
            <a:noFill/>
          </a:ln>
        </p:spPr>
        <p:txBody>
          <a:bodyPr anchorCtr="0" anchor="t" bIns="0" lIns="0" spcFirstLastPara="1" rIns="0" wrap="square" tIns="0">
            <a:noAutofit/>
          </a:bodyPr>
          <a:lstStyle>
            <a:lvl1pPr indent="-228600" lvl="0" marL="457200" algn="l">
              <a:lnSpc>
                <a:spcPct val="130000"/>
              </a:lnSpc>
              <a:spcBef>
                <a:spcPts val="0"/>
              </a:spcBef>
              <a:spcAft>
                <a:spcPts val="0"/>
              </a:spcAft>
              <a:buSzPts val="1100"/>
              <a:buNone/>
              <a:defRPr sz="1100">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ersonal contact info slide">
  <p:cSld name="Personal contact info slide">
    <p:spTree>
      <p:nvGrpSpPr>
        <p:cNvPr id="136" name="Shape 136"/>
        <p:cNvGrpSpPr/>
        <p:nvPr/>
      </p:nvGrpSpPr>
      <p:grpSpPr>
        <a:xfrm>
          <a:off x="0" y="0"/>
          <a:ext cx="0" cy="0"/>
          <a:chOff x="0" y="0"/>
          <a:chExt cx="0" cy="0"/>
        </a:xfrm>
      </p:grpSpPr>
      <p:sp>
        <p:nvSpPr>
          <p:cNvPr id="137" name="Google Shape;137;p38"/>
          <p:cNvSpPr txBox="1"/>
          <p:nvPr>
            <p:ph idx="11" type="ftr"/>
          </p:nvPr>
        </p:nvSpPr>
        <p:spPr>
          <a:xfrm>
            <a:off x="2411999" y="6514618"/>
            <a:ext cx="6012000" cy="1800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8" name="Google Shape;138;p38"/>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GB"/>
              <a:t>‹#›</a:t>
            </a:fld>
            <a:endParaRPr/>
          </a:p>
        </p:txBody>
      </p:sp>
      <p:sp>
        <p:nvSpPr>
          <p:cNvPr id="139" name="Google Shape;139;p38"/>
          <p:cNvSpPr/>
          <p:nvPr>
            <p:ph idx="2" type="pic"/>
          </p:nvPr>
        </p:nvSpPr>
        <p:spPr>
          <a:xfrm>
            <a:off x="1682627" y="1994873"/>
            <a:ext cx="2160000" cy="2160000"/>
          </a:xfrm>
          <a:prstGeom prst="rect">
            <a:avLst/>
          </a:prstGeom>
          <a:noFill/>
          <a:ln>
            <a:noFill/>
          </a:ln>
        </p:spPr>
      </p:sp>
      <p:sp>
        <p:nvSpPr>
          <p:cNvPr id="140" name="Google Shape;140;p38"/>
          <p:cNvSpPr txBox="1"/>
          <p:nvPr>
            <p:ph idx="1" type="body"/>
          </p:nvPr>
        </p:nvSpPr>
        <p:spPr>
          <a:xfrm>
            <a:off x="4119563" y="1924537"/>
            <a:ext cx="4310062" cy="360000"/>
          </a:xfrm>
          <a:prstGeom prst="rect">
            <a:avLst/>
          </a:prstGeom>
          <a:noFill/>
          <a:ln>
            <a:noFill/>
          </a:ln>
        </p:spPr>
        <p:txBody>
          <a:bodyPr anchorCtr="0" anchor="b" bIns="0" lIns="0" spcFirstLastPara="1" rIns="0" wrap="square" tIns="0">
            <a:noAutofit/>
          </a:bodyPr>
          <a:lstStyle>
            <a:lvl1pPr indent="-228600" lvl="0" marL="457200" algn="l">
              <a:lnSpc>
                <a:spcPct val="130000"/>
              </a:lnSpc>
              <a:spcBef>
                <a:spcPts val="0"/>
              </a:spcBef>
              <a:spcAft>
                <a:spcPts val="0"/>
              </a:spcAft>
              <a:buSzPts val="2400"/>
              <a:buNone/>
              <a:defRPr b="1" sz="2400">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41" name="Google Shape;141;p38"/>
          <p:cNvSpPr txBox="1"/>
          <p:nvPr>
            <p:ph idx="3" type="body"/>
          </p:nvPr>
        </p:nvSpPr>
        <p:spPr>
          <a:xfrm>
            <a:off x="4119563" y="2328361"/>
            <a:ext cx="4310062" cy="648000"/>
          </a:xfrm>
          <a:prstGeom prst="rect">
            <a:avLst/>
          </a:prstGeom>
          <a:noFill/>
          <a:ln>
            <a:noFill/>
          </a:ln>
        </p:spPr>
        <p:txBody>
          <a:bodyPr anchorCtr="0" anchor="t" bIns="0" lIns="0" spcFirstLastPara="1" rIns="0" wrap="square" tIns="0">
            <a:noAutofit/>
          </a:bodyPr>
          <a:lstStyle>
            <a:lvl1pPr indent="-228600" lvl="0" marL="457200" algn="l">
              <a:lnSpc>
                <a:spcPct val="130000"/>
              </a:lnSpc>
              <a:spcBef>
                <a:spcPts val="0"/>
              </a:spcBef>
              <a:spcAft>
                <a:spcPts val="0"/>
              </a:spcAft>
              <a:buSzPts val="1800"/>
              <a:buNone/>
              <a:defRPr>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42" name="Google Shape;142;p38"/>
          <p:cNvSpPr txBox="1"/>
          <p:nvPr>
            <p:ph idx="4" type="body"/>
          </p:nvPr>
        </p:nvSpPr>
        <p:spPr>
          <a:xfrm>
            <a:off x="4119563" y="3031027"/>
            <a:ext cx="4310062" cy="1260000"/>
          </a:xfrm>
          <a:prstGeom prst="rect">
            <a:avLst/>
          </a:prstGeom>
          <a:noFill/>
          <a:ln>
            <a:noFill/>
          </a:ln>
        </p:spPr>
        <p:txBody>
          <a:bodyPr anchorCtr="0" anchor="t" bIns="0" lIns="0" spcFirstLastPara="1" rIns="0" wrap="square" tIns="0">
            <a:noAutofit/>
          </a:bodyPr>
          <a:lstStyle>
            <a:lvl1pPr indent="-228600" lvl="0" marL="457200" algn="l">
              <a:lnSpc>
                <a:spcPct val="130000"/>
              </a:lnSpc>
              <a:spcBef>
                <a:spcPts val="0"/>
              </a:spcBef>
              <a:spcAft>
                <a:spcPts val="0"/>
              </a:spcAft>
              <a:buSzPts val="1800"/>
              <a:buNone/>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ing slide" showMasterSp="0">
  <p:cSld name="Ending slide">
    <p:bg>
      <p:bgPr>
        <a:blipFill>
          <a:blip r:embed="rId2">
            <a:alphaModFix/>
          </a:blip>
          <a:stretch>
            <a:fillRect/>
          </a:stretch>
        </a:blipFill>
      </p:bgPr>
    </p:bg>
    <p:spTree>
      <p:nvGrpSpPr>
        <p:cNvPr id="143" name="Shape 143"/>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slide">
  <p:cSld name="content slide">
    <p:spTree>
      <p:nvGrpSpPr>
        <p:cNvPr id="20" name="Shape 20"/>
        <p:cNvGrpSpPr/>
        <p:nvPr/>
      </p:nvGrpSpPr>
      <p:grpSpPr>
        <a:xfrm>
          <a:off x="0" y="0"/>
          <a:ext cx="0" cy="0"/>
          <a:chOff x="0" y="0"/>
          <a:chExt cx="0" cy="0"/>
        </a:xfrm>
      </p:grpSpPr>
      <p:sp>
        <p:nvSpPr>
          <p:cNvPr id="21" name="Google Shape;21;p22"/>
          <p:cNvSpPr txBox="1"/>
          <p:nvPr>
            <p:ph type="title"/>
          </p:nvPr>
        </p:nvSpPr>
        <p:spPr>
          <a:xfrm>
            <a:off x="720000" y="277368"/>
            <a:ext cx="7704000" cy="792000"/>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22"/>
          <p:cNvSpPr txBox="1"/>
          <p:nvPr>
            <p:ph idx="11" type="ftr"/>
          </p:nvPr>
        </p:nvSpPr>
        <p:spPr>
          <a:xfrm>
            <a:off x="2411999" y="6514618"/>
            <a:ext cx="6012000" cy="1800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22"/>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GB"/>
              <a:t>‹#›</a:t>
            </a:fld>
            <a:endParaRPr/>
          </a:p>
        </p:txBody>
      </p:sp>
      <p:sp>
        <p:nvSpPr>
          <p:cNvPr id="24" name="Google Shape;24;p22"/>
          <p:cNvSpPr txBox="1"/>
          <p:nvPr>
            <p:ph idx="1" type="body"/>
          </p:nvPr>
        </p:nvSpPr>
        <p:spPr>
          <a:xfrm>
            <a:off x="720000" y="1266825"/>
            <a:ext cx="7704000" cy="4968000"/>
          </a:xfrm>
          <a:prstGeom prst="rect">
            <a:avLst/>
          </a:prstGeom>
          <a:noFill/>
          <a:ln>
            <a:noFill/>
          </a:ln>
        </p:spPr>
        <p:txBody>
          <a:bodyPr anchorCtr="0" anchor="t" bIns="0" lIns="0" spcFirstLastPara="1" rIns="0" wrap="square" tIns="0">
            <a:no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5" name="Google Shape;25;p22"/>
          <p:cNvSpPr txBox="1"/>
          <p:nvPr>
            <p:ph idx="2" type="body"/>
          </p:nvPr>
        </p:nvSpPr>
        <p:spPr>
          <a:xfrm>
            <a:off x="722313" y="85725"/>
            <a:ext cx="7707312" cy="209550"/>
          </a:xfrm>
          <a:prstGeom prst="rect">
            <a:avLst/>
          </a:prstGeom>
          <a:noFill/>
          <a:ln>
            <a:noFill/>
          </a:ln>
        </p:spPr>
        <p:txBody>
          <a:bodyPr anchorCtr="0" anchor="t" bIns="0" lIns="0" spcFirstLastPara="1" rIns="0" wrap="square" tIns="0">
            <a:noAutofit/>
          </a:bodyPr>
          <a:lstStyle>
            <a:lvl1pPr indent="-228600" lvl="0" marL="457200" algn="l">
              <a:lnSpc>
                <a:spcPct val="130000"/>
              </a:lnSpc>
              <a:spcBef>
                <a:spcPts val="0"/>
              </a:spcBef>
              <a:spcAft>
                <a:spcPts val="0"/>
              </a:spcAft>
              <a:buSzPts val="1100"/>
              <a:buNone/>
              <a:defRPr sz="1100">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26" name="Shape 26"/>
        <p:cNvGrpSpPr/>
        <p:nvPr/>
      </p:nvGrpSpPr>
      <p:grpSpPr>
        <a:xfrm>
          <a:off x="0" y="0"/>
          <a:ext cx="0" cy="0"/>
          <a:chOff x="0" y="0"/>
          <a:chExt cx="0" cy="0"/>
        </a:xfrm>
      </p:grpSpPr>
      <p:sp>
        <p:nvSpPr>
          <p:cNvPr id="27" name="Google Shape;27;p23"/>
          <p:cNvSpPr txBox="1"/>
          <p:nvPr>
            <p:ph type="title"/>
          </p:nvPr>
        </p:nvSpPr>
        <p:spPr>
          <a:xfrm>
            <a:off x="720000" y="277368"/>
            <a:ext cx="7704000" cy="792000"/>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23"/>
          <p:cNvSpPr txBox="1"/>
          <p:nvPr>
            <p:ph idx="11" type="ftr"/>
          </p:nvPr>
        </p:nvSpPr>
        <p:spPr>
          <a:xfrm>
            <a:off x="2411999" y="6514618"/>
            <a:ext cx="6012000" cy="1800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23"/>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_1" showMasterSp="0">
  <p:cSld name="Title Slide_1">
    <p:spTree>
      <p:nvGrpSpPr>
        <p:cNvPr id="30" name="Shape 30"/>
        <p:cNvGrpSpPr/>
        <p:nvPr/>
      </p:nvGrpSpPr>
      <p:grpSpPr>
        <a:xfrm>
          <a:off x="0" y="0"/>
          <a:ext cx="0" cy="0"/>
          <a:chOff x="0" y="0"/>
          <a:chExt cx="0" cy="0"/>
        </a:xfrm>
      </p:grpSpPr>
      <p:pic>
        <p:nvPicPr>
          <p:cNvPr id="31" name="Google Shape;31;p24"/>
          <p:cNvPicPr preferRelativeResize="0"/>
          <p:nvPr/>
        </p:nvPicPr>
        <p:blipFill rotWithShape="1">
          <a:blip r:embed="rId2">
            <a:alphaModFix/>
          </a:blip>
          <a:srcRect b="0" l="0" r="0" t="0"/>
          <a:stretch/>
        </p:blipFill>
        <p:spPr>
          <a:xfrm>
            <a:off x="0" y="0"/>
            <a:ext cx="9144000" cy="6858000"/>
          </a:xfrm>
          <a:prstGeom prst="rect">
            <a:avLst/>
          </a:prstGeom>
          <a:noFill/>
          <a:ln>
            <a:noFill/>
          </a:ln>
        </p:spPr>
      </p:pic>
      <p:pic>
        <p:nvPicPr>
          <p:cNvPr id="32" name="Google Shape;32;p24"/>
          <p:cNvPicPr preferRelativeResize="0"/>
          <p:nvPr/>
        </p:nvPicPr>
        <p:blipFill rotWithShape="1">
          <a:blip r:embed="rId3">
            <a:alphaModFix/>
          </a:blip>
          <a:srcRect b="0" l="0" r="0" t="0"/>
          <a:stretch/>
        </p:blipFill>
        <p:spPr>
          <a:xfrm>
            <a:off x="4343390" y="2011670"/>
            <a:ext cx="4800610" cy="4846330"/>
          </a:xfrm>
          <a:prstGeom prst="rect">
            <a:avLst/>
          </a:prstGeom>
          <a:noFill/>
          <a:ln>
            <a:noFill/>
          </a:ln>
        </p:spPr>
      </p:pic>
      <p:sp>
        <p:nvSpPr>
          <p:cNvPr id="33" name="Google Shape;33;p24"/>
          <p:cNvSpPr txBox="1"/>
          <p:nvPr>
            <p:ph idx="1" type="subTitle"/>
          </p:nvPr>
        </p:nvSpPr>
        <p:spPr>
          <a:xfrm>
            <a:off x="5787361" y="3878560"/>
            <a:ext cx="2808000" cy="936000"/>
          </a:xfrm>
          <a:prstGeom prst="rect">
            <a:avLst/>
          </a:prstGeom>
          <a:noFill/>
          <a:ln>
            <a:noFill/>
          </a:ln>
        </p:spPr>
        <p:txBody>
          <a:bodyPr anchorCtr="0" anchor="t" bIns="0" lIns="0" spcFirstLastPara="1" rIns="0" wrap="square" tIns="0">
            <a:noAutofit/>
          </a:bodyPr>
          <a:lstStyle>
            <a:lvl1pPr lvl="0" algn="r">
              <a:lnSpc>
                <a:spcPct val="100000"/>
              </a:lnSpc>
              <a:spcBef>
                <a:spcPts val="0"/>
              </a:spcBef>
              <a:spcAft>
                <a:spcPts val="0"/>
              </a:spcAft>
              <a:buSzPts val="2200"/>
              <a:buNone/>
              <a:defRPr sz="2200">
                <a:solidFill>
                  <a:schemeClr val="lt1"/>
                </a:solidFill>
                <a:latin typeface="Arial"/>
                <a:ea typeface="Arial"/>
                <a:cs typeface="Arial"/>
                <a:sym typeface="Arial"/>
              </a:defRPr>
            </a:lvl1pPr>
            <a:lvl2pPr lvl="1" algn="ctr">
              <a:lnSpc>
                <a:spcPct val="130000"/>
              </a:lnSpc>
              <a:spcBef>
                <a:spcPts val="0"/>
              </a:spcBef>
              <a:spcAft>
                <a:spcPts val="0"/>
              </a:spcAft>
              <a:buSzPts val="1800"/>
              <a:buNone/>
              <a:defRPr>
                <a:solidFill>
                  <a:srgbClr val="888888"/>
                </a:solidFill>
              </a:defRPr>
            </a:lvl2pPr>
            <a:lvl3pPr lvl="2" algn="ctr">
              <a:lnSpc>
                <a:spcPct val="130000"/>
              </a:lnSpc>
              <a:spcBef>
                <a:spcPts val="0"/>
              </a:spcBef>
              <a:spcAft>
                <a:spcPts val="0"/>
              </a:spcAft>
              <a:buSzPts val="1800"/>
              <a:buNone/>
              <a:defRPr>
                <a:solidFill>
                  <a:srgbClr val="888888"/>
                </a:solidFill>
              </a:defRPr>
            </a:lvl3pPr>
            <a:lvl4pPr lvl="3" algn="ctr">
              <a:lnSpc>
                <a:spcPct val="100000"/>
              </a:lnSpc>
              <a:spcBef>
                <a:spcPts val="400"/>
              </a:spcBef>
              <a:spcAft>
                <a:spcPts val="0"/>
              </a:spcAft>
              <a:buClr>
                <a:srgbClr val="888888"/>
              </a:buClr>
              <a:buSzPts val="2000"/>
              <a:buFont typeface="Open Sans"/>
              <a:buNone/>
              <a:defRPr>
                <a:solidFill>
                  <a:srgbClr val="888888"/>
                </a:solidFill>
              </a:defRPr>
            </a:lvl4pPr>
            <a:lvl5pPr lvl="4" algn="ctr">
              <a:lnSpc>
                <a:spcPct val="100000"/>
              </a:lnSpc>
              <a:spcBef>
                <a:spcPts val="400"/>
              </a:spcBef>
              <a:spcAft>
                <a:spcPts val="0"/>
              </a:spcAft>
              <a:buClr>
                <a:srgbClr val="888888"/>
              </a:buClr>
              <a:buSzPts val="2000"/>
              <a:buFont typeface="Open Sans"/>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34" name="Google Shape;34;p24"/>
          <p:cNvSpPr txBox="1"/>
          <p:nvPr>
            <p:ph type="ctrTitle"/>
          </p:nvPr>
        </p:nvSpPr>
        <p:spPr>
          <a:xfrm>
            <a:off x="5787361" y="2857480"/>
            <a:ext cx="2808000" cy="935355"/>
          </a:xfrm>
          <a:prstGeom prst="rect">
            <a:avLst/>
          </a:prstGeom>
          <a:noFill/>
          <a:ln>
            <a:noFill/>
          </a:ln>
        </p:spPr>
        <p:txBody>
          <a:bodyPr anchorCtr="0" anchor="b" bIns="0" lIns="0" spcFirstLastPara="1" rIns="0" wrap="square" tIns="0">
            <a:noAutofit/>
          </a:bodyPr>
          <a:lstStyle>
            <a:lvl1pPr lvl="0" algn="r">
              <a:lnSpc>
                <a:spcPct val="120000"/>
              </a:lnSpc>
              <a:spcBef>
                <a:spcPts val="0"/>
              </a:spcBef>
              <a:spcAft>
                <a:spcPts val="0"/>
              </a:spcAft>
              <a:buClr>
                <a:schemeClr val="lt1"/>
              </a:buClr>
              <a:buSzPts val="2800"/>
              <a:buFont typeface="Arial"/>
              <a:buNone/>
              <a:defRPr b="1" sz="2800" cap="none">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_2" showMasterSp="0">
  <p:cSld name="Title Slide_2">
    <p:spTree>
      <p:nvGrpSpPr>
        <p:cNvPr id="35" name="Shape 35"/>
        <p:cNvGrpSpPr/>
        <p:nvPr/>
      </p:nvGrpSpPr>
      <p:grpSpPr>
        <a:xfrm>
          <a:off x="0" y="0"/>
          <a:ext cx="0" cy="0"/>
          <a:chOff x="0" y="0"/>
          <a:chExt cx="0" cy="0"/>
        </a:xfrm>
      </p:grpSpPr>
      <p:pic>
        <p:nvPicPr>
          <p:cNvPr id="36" name="Google Shape;36;p25"/>
          <p:cNvPicPr preferRelativeResize="0"/>
          <p:nvPr/>
        </p:nvPicPr>
        <p:blipFill rotWithShape="1">
          <a:blip r:embed="rId2">
            <a:alphaModFix/>
          </a:blip>
          <a:srcRect b="0" l="0" r="0" t="0"/>
          <a:stretch/>
        </p:blipFill>
        <p:spPr>
          <a:xfrm>
            <a:off x="0" y="0"/>
            <a:ext cx="9144000" cy="6858000"/>
          </a:xfrm>
          <a:prstGeom prst="rect">
            <a:avLst/>
          </a:prstGeom>
          <a:noFill/>
          <a:ln>
            <a:noFill/>
          </a:ln>
        </p:spPr>
      </p:pic>
      <p:pic>
        <p:nvPicPr>
          <p:cNvPr id="37" name="Google Shape;37;p25"/>
          <p:cNvPicPr preferRelativeResize="0"/>
          <p:nvPr/>
        </p:nvPicPr>
        <p:blipFill rotWithShape="1">
          <a:blip r:embed="rId3">
            <a:alphaModFix/>
          </a:blip>
          <a:srcRect b="0" l="0" r="0" t="0"/>
          <a:stretch/>
        </p:blipFill>
        <p:spPr>
          <a:xfrm>
            <a:off x="4343390" y="2011670"/>
            <a:ext cx="4800610" cy="4846330"/>
          </a:xfrm>
          <a:prstGeom prst="rect">
            <a:avLst/>
          </a:prstGeom>
          <a:noFill/>
          <a:ln>
            <a:noFill/>
          </a:ln>
        </p:spPr>
      </p:pic>
      <p:sp>
        <p:nvSpPr>
          <p:cNvPr id="38" name="Google Shape;38;p25"/>
          <p:cNvSpPr txBox="1"/>
          <p:nvPr>
            <p:ph idx="1" type="subTitle"/>
          </p:nvPr>
        </p:nvSpPr>
        <p:spPr>
          <a:xfrm>
            <a:off x="5787361" y="3878560"/>
            <a:ext cx="2808000" cy="936000"/>
          </a:xfrm>
          <a:prstGeom prst="rect">
            <a:avLst/>
          </a:prstGeom>
          <a:noFill/>
          <a:ln>
            <a:noFill/>
          </a:ln>
        </p:spPr>
        <p:txBody>
          <a:bodyPr anchorCtr="0" anchor="t" bIns="0" lIns="0" spcFirstLastPara="1" rIns="0" wrap="square" tIns="0">
            <a:noAutofit/>
          </a:bodyPr>
          <a:lstStyle>
            <a:lvl1pPr lvl="0" algn="r">
              <a:lnSpc>
                <a:spcPct val="100000"/>
              </a:lnSpc>
              <a:spcBef>
                <a:spcPts val="0"/>
              </a:spcBef>
              <a:spcAft>
                <a:spcPts val="0"/>
              </a:spcAft>
              <a:buSzPts val="2200"/>
              <a:buNone/>
              <a:defRPr sz="2200">
                <a:solidFill>
                  <a:schemeClr val="lt1"/>
                </a:solidFill>
                <a:latin typeface="Arial"/>
                <a:ea typeface="Arial"/>
                <a:cs typeface="Arial"/>
                <a:sym typeface="Arial"/>
              </a:defRPr>
            </a:lvl1pPr>
            <a:lvl2pPr lvl="1" algn="ctr">
              <a:lnSpc>
                <a:spcPct val="130000"/>
              </a:lnSpc>
              <a:spcBef>
                <a:spcPts val="0"/>
              </a:spcBef>
              <a:spcAft>
                <a:spcPts val="0"/>
              </a:spcAft>
              <a:buSzPts val="1800"/>
              <a:buNone/>
              <a:defRPr>
                <a:solidFill>
                  <a:srgbClr val="888888"/>
                </a:solidFill>
              </a:defRPr>
            </a:lvl2pPr>
            <a:lvl3pPr lvl="2" algn="ctr">
              <a:lnSpc>
                <a:spcPct val="130000"/>
              </a:lnSpc>
              <a:spcBef>
                <a:spcPts val="0"/>
              </a:spcBef>
              <a:spcAft>
                <a:spcPts val="0"/>
              </a:spcAft>
              <a:buSzPts val="1800"/>
              <a:buNone/>
              <a:defRPr>
                <a:solidFill>
                  <a:srgbClr val="888888"/>
                </a:solidFill>
              </a:defRPr>
            </a:lvl3pPr>
            <a:lvl4pPr lvl="3" algn="ctr">
              <a:lnSpc>
                <a:spcPct val="100000"/>
              </a:lnSpc>
              <a:spcBef>
                <a:spcPts val="400"/>
              </a:spcBef>
              <a:spcAft>
                <a:spcPts val="0"/>
              </a:spcAft>
              <a:buClr>
                <a:srgbClr val="888888"/>
              </a:buClr>
              <a:buSzPts val="2000"/>
              <a:buFont typeface="Open Sans"/>
              <a:buNone/>
              <a:defRPr>
                <a:solidFill>
                  <a:srgbClr val="888888"/>
                </a:solidFill>
              </a:defRPr>
            </a:lvl4pPr>
            <a:lvl5pPr lvl="4" algn="ctr">
              <a:lnSpc>
                <a:spcPct val="100000"/>
              </a:lnSpc>
              <a:spcBef>
                <a:spcPts val="400"/>
              </a:spcBef>
              <a:spcAft>
                <a:spcPts val="0"/>
              </a:spcAft>
              <a:buClr>
                <a:srgbClr val="888888"/>
              </a:buClr>
              <a:buSzPts val="2000"/>
              <a:buFont typeface="Open Sans"/>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39" name="Google Shape;39;p25"/>
          <p:cNvSpPr txBox="1"/>
          <p:nvPr>
            <p:ph type="ctrTitle"/>
          </p:nvPr>
        </p:nvSpPr>
        <p:spPr>
          <a:xfrm>
            <a:off x="5787361" y="2857480"/>
            <a:ext cx="2808000" cy="935355"/>
          </a:xfrm>
          <a:prstGeom prst="rect">
            <a:avLst/>
          </a:prstGeom>
          <a:noFill/>
          <a:ln>
            <a:noFill/>
          </a:ln>
        </p:spPr>
        <p:txBody>
          <a:bodyPr anchorCtr="0" anchor="b" bIns="0" lIns="0" spcFirstLastPara="1" rIns="0" wrap="square" tIns="0">
            <a:noAutofit/>
          </a:bodyPr>
          <a:lstStyle>
            <a:lvl1pPr lvl="0" algn="r">
              <a:lnSpc>
                <a:spcPct val="120000"/>
              </a:lnSpc>
              <a:spcBef>
                <a:spcPts val="0"/>
              </a:spcBef>
              <a:spcAft>
                <a:spcPts val="0"/>
              </a:spcAft>
              <a:buClr>
                <a:schemeClr val="lt1"/>
              </a:buClr>
              <a:buSzPts val="2800"/>
              <a:buFont typeface="Arial"/>
              <a:buNone/>
              <a:defRPr b="1" sz="2800" cap="none">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_3" showMasterSp="0">
  <p:cSld name="Title Slide_3">
    <p:spTree>
      <p:nvGrpSpPr>
        <p:cNvPr id="40" name="Shape 40"/>
        <p:cNvGrpSpPr/>
        <p:nvPr/>
      </p:nvGrpSpPr>
      <p:grpSpPr>
        <a:xfrm>
          <a:off x="0" y="0"/>
          <a:ext cx="0" cy="0"/>
          <a:chOff x="0" y="0"/>
          <a:chExt cx="0" cy="0"/>
        </a:xfrm>
      </p:grpSpPr>
      <p:pic>
        <p:nvPicPr>
          <p:cNvPr id="41" name="Google Shape;41;p26"/>
          <p:cNvPicPr preferRelativeResize="0"/>
          <p:nvPr/>
        </p:nvPicPr>
        <p:blipFill rotWithShape="1">
          <a:blip r:embed="rId2">
            <a:alphaModFix/>
          </a:blip>
          <a:srcRect b="0" l="0" r="0" t="0"/>
          <a:stretch/>
        </p:blipFill>
        <p:spPr>
          <a:xfrm>
            <a:off x="0" y="0"/>
            <a:ext cx="9144000" cy="6858000"/>
          </a:xfrm>
          <a:prstGeom prst="rect">
            <a:avLst/>
          </a:prstGeom>
          <a:noFill/>
          <a:ln>
            <a:noFill/>
          </a:ln>
        </p:spPr>
      </p:pic>
      <p:pic>
        <p:nvPicPr>
          <p:cNvPr id="42" name="Google Shape;42;p26"/>
          <p:cNvPicPr preferRelativeResize="0"/>
          <p:nvPr/>
        </p:nvPicPr>
        <p:blipFill rotWithShape="1">
          <a:blip r:embed="rId3">
            <a:alphaModFix/>
          </a:blip>
          <a:srcRect b="0" l="0" r="0" t="0"/>
          <a:stretch/>
        </p:blipFill>
        <p:spPr>
          <a:xfrm>
            <a:off x="0" y="2011670"/>
            <a:ext cx="4800610" cy="4846330"/>
          </a:xfrm>
          <a:prstGeom prst="rect">
            <a:avLst/>
          </a:prstGeom>
          <a:noFill/>
          <a:ln>
            <a:noFill/>
          </a:ln>
        </p:spPr>
      </p:pic>
      <p:sp>
        <p:nvSpPr>
          <p:cNvPr id="43" name="Google Shape;43;p26"/>
          <p:cNvSpPr txBox="1"/>
          <p:nvPr>
            <p:ph type="ctrTitle"/>
          </p:nvPr>
        </p:nvSpPr>
        <p:spPr>
          <a:xfrm>
            <a:off x="603503" y="2875064"/>
            <a:ext cx="2808000" cy="852043"/>
          </a:xfrm>
          <a:prstGeom prst="rect">
            <a:avLst/>
          </a:prstGeom>
          <a:noFill/>
          <a:ln>
            <a:noFill/>
          </a:ln>
        </p:spPr>
        <p:txBody>
          <a:bodyPr anchorCtr="0" anchor="b" bIns="0" lIns="0" spcFirstLastPara="1" rIns="0" wrap="square" tIns="0">
            <a:noAutofit/>
          </a:bodyPr>
          <a:lstStyle>
            <a:lvl1pPr lvl="0" algn="l">
              <a:lnSpc>
                <a:spcPct val="120000"/>
              </a:lnSpc>
              <a:spcBef>
                <a:spcPts val="0"/>
              </a:spcBef>
              <a:spcAft>
                <a:spcPts val="0"/>
              </a:spcAft>
              <a:buClr>
                <a:schemeClr val="lt1"/>
              </a:buClr>
              <a:buSzPts val="2800"/>
              <a:buFont typeface="Arial"/>
              <a:buNone/>
              <a:defRPr b="1" sz="2800" cap="none">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26"/>
          <p:cNvSpPr txBox="1"/>
          <p:nvPr>
            <p:ph idx="1" type="subTitle"/>
          </p:nvPr>
        </p:nvSpPr>
        <p:spPr>
          <a:xfrm>
            <a:off x="603504" y="3817016"/>
            <a:ext cx="2808000" cy="868172"/>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2200"/>
              <a:buNone/>
              <a:defRPr sz="2200">
                <a:solidFill>
                  <a:schemeClr val="lt1"/>
                </a:solidFill>
                <a:latin typeface="Arial"/>
                <a:ea typeface="Arial"/>
                <a:cs typeface="Arial"/>
                <a:sym typeface="Arial"/>
              </a:defRPr>
            </a:lvl1pPr>
            <a:lvl2pPr lvl="1" algn="ctr">
              <a:lnSpc>
                <a:spcPct val="130000"/>
              </a:lnSpc>
              <a:spcBef>
                <a:spcPts val="0"/>
              </a:spcBef>
              <a:spcAft>
                <a:spcPts val="0"/>
              </a:spcAft>
              <a:buSzPts val="1800"/>
              <a:buNone/>
              <a:defRPr>
                <a:solidFill>
                  <a:srgbClr val="888888"/>
                </a:solidFill>
              </a:defRPr>
            </a:lvl2pPr>
            <a:lvl3pPr lvl="2" algn="ctr">
              <a:lnSpc>
                <a:spcPct val="130000"/>
              </a:lnSpc>
              <a:spcBef>
                <a:spcPts val="0"/>
              </a:spcBef>
              <a:spcAft>
                <a:spcPts val="0"/>
              </a:spcAft>
              <a:buSzPts val="1800"/>
              <a:buNone/>
              <a:defRPr>
                <a:solidFill>
                  <a:srgbClr val="888888"/>
                </a:solidFill>
              </a:defRPr>
            </a:lvl3pPr>
            <a:lvl4pPr lvl="3" algn="ctr">
              <a:lnSpc>
                <a:spcPct val="100000"/>
              </a:lnSpc>
              <a:spcBef>
                <a:spcPts val="400"/>
              </a:spcBef>
              <a:spcAft>
                <a:spcPts val="0"/>
              </a:spcAft>
              <a:buClr>
                <a:srgbClr val="888888"/>
              </a:buClr>
              <a:buSzPts val="2000"/>
              <a:buFont typeface="Open Sans"/>
              <a:buNone/>
              <a:defRPr>
                <a:solidFill>
                  <a:srgbClr val="888888"/>
                </a:solidFill>
              </a:defRPr>
            </a:lvl4pPr>
            <a:lvl5pPr lvl="4" algn="ctr">
              <a:lnSpc>
                <a:spcPct val="100000"/>
              </a:lnSpc>
              <a:spcBef>
                <a:spcPts val="400"/>
              </a:spcBef>
              <a:spcAft>
                <a:spcPts val="0"/>
              </a:spcAft>
              <a:buClr>
                <a:srgbClr val="888888"/>
              </a:buClr>
              <a:buSzPts val="2000"/>
              <a:buFont typeface="Open Sans"/>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_4" showMasterSp="0">
  <p:cSld name="Title Slide_4">
    <p:spTree>
      <p:nvGrpSpPr>
        <p:cNvPr id="45" name="Shape 45"/>
        <p:cNvGrpSpPr/>
        <p:nvPr/>
      </p:nvGrpSpPr>
      <p:grpSpPr>
        <a:xfrm>
          <a:off x="0" y="0"/>
          <a:ext cx="0" cy="0"/>
          <a:chOff x="0" y="0"/>
          <a:chExt cx="0" cy="0"/>
        </a:xfrm>
      </p:grpSpPr>
      <p:pic>
        <p:nvPicPr>
          <p:cNvPr id="46" name="Google Shape;46;p27"/>
          <p:cNvPicPr preferRelativeResize="0"/>
          <p:nvPr/>
        </p:nvPicPr>
        <p:blipFill rotWithShape="1">
          <a:blip r:embed="rId2">
            <a:alphaModFix/>
          </a:blip>
          <a:srcRect b="0" l="0" r="0" t="0"/>
          <a:stretch/>
        </p:blipFill>
        <p:spPr>
          <a:xfrm>
            <a:off x="0" y="0"/>
            <a:ext cx="9144000" cy="6858000"/>
          </a:xfrm>
          <a:prstGeom prst="rect">
            <a:avLst/>
          </a:prstGeom>
          <a:noFill/>
          <a:ln>
            <a:noFill/>
          </a:ln>
        </p:spPr>
      </p:pic>
      <p:pic>
        <p:nvPicPr>
          <p:cNvPr id="47" name="Google Shape;47;p27"/>
          <p:cNvPicPr preferRelativeResize="0"/>
          <p:nvPr/>
        </p:nvPicPr>
        <p:blipFill rotWithShape="1">
          <a:blip r:embed="rId3">
            <a:alphaModFix/>
          </a:blip>
          <a:srcRect b="0" l="0" r="0" t="0"/>
          <a:stretch/>
        </p:blipFill>
        <p:spPr>
          <a:xfrm>
            <a:off x="0" y="2011670"/>
            <a:ext cx="4800610" cy="4846330"/>
          </a:xfrm>
          <a:prstGeom prst="rect">
            <a:avLst/>
          </a:prstGeom>
          <a:noFill/>
          <a:ln>
            <a:noFill/>
          </a:ln>
        </p:spPr>
      </p:pic>
      <p:sp>
        <p:nvSpPr>
          <p:cNvPr id="48" name="Google Shape;48;p27"/>
          <p:cNvSpPr txBox="1"/>
          <p:nvPr>
            <p:ph type="ctrTitle"/>
          </p:nvPr>
        </p:nvSpPr>
        <p:spPr>
          <a:xfrm>
            <a:off x="603503" y="2875064"/>
            <a:ext cx="2808000" cy="852043"/>
          </a:xfrm>
          <a:prstGeom prst="rect">
            <a:avLst/>
          </a:prstGeom>
          <a:noFill/>
          <a:ln>
            <a:noFill/>
          </a:ln>
        </p:spPr>
        <p:txBody>
          <a:bodyPr anchorCtr="0" anchor="b" bIns="0" lIns="0" spcFirstLastPara="1" rIns="0" wrap="square" tIns="0">
            <a:noAutofit/>
          </a:bodyPr>
          <a:lstStyle>
            <a:lvl1pPr lvl="0" algn="l">
              <a:lnSpc>
                <a:spcPct val="120000"/>
              </a:lnSpc>
              <a:spcBef>
                <a:spcPts val="0"/>
              </a:spcBef>
              <a:spcAft>
                <a:spcPts val="0"/>
              </a:spcAft>
              <a:buClr>
                <a:schemeClr val="lt1"/>
              </a:buClr>
              <a:buSzPts val="2800"/>
              <a:buFont typeface="Arial"/>
              <a:buNone/>
              <a:defRPr b="1" sz="2800" cap="none">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27"/>
          <p:cNvSpPr txBox="1"/>
          <p:nvPr>
            <p:ph idx="1" type="subTitle"/>
          </p:nvPr>
        </p:nvSpPr>
        <p:spPr>
          <a:xfrm>
            <a:off x="603504" y="3817016"/>
            <a:ext cx="2808000" cy="868172"/>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2200"/>
              <a:buNone/>
              <a:defRPr sz="2200">
                <a:solidFill>
                  <a:schemeClr val="lt1"/>
                </a:solidFill>
                <a:latin typeface="Arial"/>
                <a:ea typeface="Arial"/>
                <a:cs typeface="Arial"/>
                <a:sym typeface="Arial"/>
              </a:defRPr>
            </a:lvl1pPr>
            <a:lvl2pPr lvl="1" algn="ctr">
              <a:lnSpc>
                <a:spcPct val="130000"/>
              </a:lnSpc>
              <a:spcBef>
                <a:spcPts val="0"/>
              </a:spcBef>
              <a:spcAft>
                <a:spcPts val="0"/>
              </a:spcAft>
              <a:buSzPts val="1800"/>
              <a:buNone/>
              <a:defRPr>
                <a:solidFill>
                  <a:srgbClr val="888888"/>
                </a:solidFill>
              </a:defRPr>
            </a:lvl2pPr>
            <a:lvl3pPr lvl="2" algn="ctr">
              <a:lnSpc>
                <a:spcPct val="130000"/>
              </a:lnSpc>
              <a:spcBef>
                <a:spcPts val="0"/>
              </a:spcBef>
              <a:spcAft>
                <a:spcPts val="0"/>
              </a:spcAft>
              <a:buSzPts val="1800"/>
              <a:buNone/>
              <a:defRPr>
                <a:solidFill>
                  <a:srgbClr val="888888"/>
                </a:solidFill>
              </a:defRPr>
            </a:lvl3pPr>
            <a:lvl4pPr lvl="3" algn="ctr">
              <a:lnSpc>
                <a:spcPct val="100000"/>
              </a:lnSpc>
              <a:spcBef>
                <a:spcPts val="400"/>
              </a:spcBef>
              <a:spcAft>
                <a:spcPts val="0"/>
              </a:spcAft>
              <a:buClr>
                <a:srgbClr val="888888"/>
              </a:buClr>
              <a:buSzPts val="2000"/>
              <a:buFont typeface="Open Sans"/>
              <a:buNone/>
              <a:defRPr>
                <a:solidFill>
                  <a:srgbClr val="888888"/>
                </a:solidFill>
              </a:defRPr>
            </a:lvl4pPr>
            <a:lvl5pPr lvl="4" algn="ctr">
              <a:lnSpc>
                <a:spcPct val="100000"/>
              </a:lnSpc>
              <a:spcBef>
                <a:spcPts val="400"/>
              </a:spcBef>
              <a:spcAft>
                <a:spcPts val="0"/>
              </a:spcAft>
              <a:buClr>
                <a:srgbClr val="888888"/>
              </a:buClr>
              <a:buSzPts val="2000"/>
              <a:buFont typeface="Open Sans"/>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slide with icons">
  <p:cSld name="content slide with icons">
    <p:spTree>
      <p:nvGrpSpPr>
        <p:cNvPr id="50" name="Shape 50"/>
        <p:cNvGrpSpPr/>
        <p:nvPr/>
      </p:nvGrpSpPr>
      <p:grpSpPr>
        <a:xfrm>
          <a:off x="0" y="0"/>
          <a:ext cx="0" cy="0"/>
          <a:chOff x="0" y="0"/>
          <a:chExt cx="0" cy="0"/>
        </a:xfrm>
      </p:grpSpPr>
      <p:sp>
        <p:nvSpPr>
          <p:cNvPr id="51" name="Google Shape;51;p28"/>
          <p:cNvSpPr txBox="1"/>
          <p:nvPr>
            <p:ph type="title"/>
          </p:nvPr>
        </p:nvSpPr>
        <p:spPr>
          <a:xfrm>
            <a:off x="720000" y="277368"/>
            <a:ext cx="7704000" cy="792000"/>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28"/>
          <p:cNvSpPr txBox="1"/>
          <p:nvPr>
            <p:ph idx="11" type="ftr"/>
          </p:nvPr>
        </p:nvSpPr>
        <p:spPr>
          <a:xfrm>
            <a:off x="2411999" y="6514618"/>
            <a:ext cx="6012000" cy="1800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28"/>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GB"/>
              <a:t>‹#›</a:t>
            </a:fld>
            <a:endParaRPr/>
          </a:p>
        </p:txBody>
      </p:sp>
      <p:sp>
        <p:nvSpPr>
          <p:cNvPr id="54" name="Google Shape;54;p28"/>
          <p:cNvSpPr/>
          <p:nvPr>
            <p:ph idx="2" type="pic"/>
          </p:nvPr>
        </p:nvSpPr>
        <p:spPr>
          <a:xfrm>
            <a:off x="1332000" y="4404993"/>
            <a:ext cx="1080000" cy="1080000"/>
          </a:xfrm>
          <a:prstGeom prst="rect">
            <a:avLst/>
          </a:prstGeom>
          <a:noFill/>
          <a:ln>
            <a:noFill/>
          </a:ln>
        </p:spPr>
      </p:sp>
      <p:sp>
        <p:nvSpPr>
          <p:cNvPr id="55" name="Google Shape;55;p28"/>
          <p:cNvSpPr txBox="1"/>
          <p:nvPr>
            <p:ph idx="1" type="body"/>
          </p:nvPr>
        </p:nvSpPr>
        <p:spPr>
          <a:xfrm>
            <a:off x="720000" y="5627077"/>
            <a:ext cx="2304000" cy="603259"/>
          </a:xfrm>
          <a:prstGeom prst="rect">
            <a:avLst/>
          </a:prstGeom>
          <a:noFill/>
          <a:ln>
            <a:noFill/>
          </a:ln>
        </p:spPr>
        <p:txBody>
          <a:bodyPr anchorCtr="0" anchor="t" bIns="0" lIns="0" spcFirstLastPara="1" rIns="0" wrap="square" tIns="0">
            <a:noAutofit/>
          </a:bodyPr>
          <a:lstStyle>
            <a:lvl1pPr indent="-228600" lvl="0" marL="457200" algn="ctr">
              <a:lnSpc>
                <a:spcPct val="120000"/>
              </a:lnSpc>
              <a:spcBef>
                <a:spcPts val="0"/>
              </a:spcBef>
              <a:spcAft>
                <a:spcPts val="0"/>
              </a:spcAft>
              <a:buSzPts val="1600"/>
              <a:buNone/>
              <a:defRPr sz="1600">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56" name="Google Shape;56;p28"/>
          <p:cNvSpPr/>
          <p:nvPr>
            <p:ph idx="3" type="pic"/>
          </p:nvPr>
        </p:nvSpPr>
        <p:spPr>
          <a:xfrm>
            <a:off x="4034122" y="4404993"/>
            <a:ext cx="1080000" cy="1080000"/>
          </a:xfrm>
          <a:prstGeom prst="rect">
            <a:avLst/>
          </a:prstGeom>
          <a:noFill/>
          <a:ln>
            <a:noFill/>
          </a:ln>
        </p:spPr>
      </p:sp>
      <p:sp>
        <p:nvSpPr>
          <p:cNvPr id="57" name="Google Shape;57;p28"/>
          <p:cNvSpPr txBox="1"/>
          <p:nvPr>
            <p:ph idx="4" type="body"/>
          </p:nvPr>
        </p:nvSpPr>
        <p:spPr>
          <a:xfrm>
            <a:off x="3422122" y="5627077"/>
            <a:ext cx="2304000" cy="603259"/>
          </a:xfrm>
          <a:prstGeom prst="rect">
            <a:avLst/>
          </a:prstGeom>
          <a:noFill/>
          <a:ln>
            <a:noFill/>
          </a:ln>
        </p:spPr>
        <p:txBody>
          <a:bodyPr anchorCtr="0" anchor="t" bIns="0" lIns="0" spcFirstLastPara="1" rIns="0" wrap="square" tIns="0">
            <a:noAutofit/>
          </a:bodyPr>
          <a:lstStyle>
            <a:lvl1pPr indent="-228600" lvl="0" marL="457200" algn="ctr">
              <a:lnSpc>
                <a:spcPct val="120000"/>
              </a:lnSpc>
              <a:spcBef>
                <a:spcPts val="0"/>
              </a:spcBef>
              <a:spcAft>
                <a:spcPts val="0"/>
              </a:spcAft>
              <a:buSzPts val="1600"/>
              <a:buNone/>
              <a:defRPr sz="1600">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58" name="Google Shape;58;p28"/>
          <p:cNvSpPr/>
          <p:nvPr>
            <p:ph idx="5" type="pic"/>
          </p:nvPr>
        </p:nvSpPr>
        <p:spPr>
          <a:xfrm>
            <a:off x="6737625" y="4404993"/>
            <a:ext cx="1080000" cy="1080000"/>
          </a:xfrm>
          <a:prstGeom prst="rect">
            <a:avLst/>
          </a:prstGeom>
          <a:noFill/>
          <a:ln>
            <a:noFill/>
          </a:ln>
        </p:spPr>
      </p:sp>
      <p:sp>
        <p:nvSpPr>
          <p:cNvPr id="59" name="Google Shape;59;p28"/>
          <p:cNvSpPr txBox="1"/>
          <p:nvPr>
            <p:ph idx="6" type="body"/>
          </p:nvPr>
        </p:nvSpPr>
        <p:spPr>
          <a:xfrm>
            <a:off x="6125625" y="5627077"/>
            <a:ext cx="2304000" cy="603259"/>
          </a:xfrm>
          <a:prstGeom prst="rect">
            <a:avLst/>
          </a:prstGeom>
          <a:noFill/>
          <a:ln>
            <a:noFill/>
          </a:ln>
        </p:spPr>
        <p:txBody>
          <a:bodyPr anchorCtr="0" anchor="t" bIns="0" lIns="0" spcFirstLastPara="1" rIns="0" wrap="square" tIns="0">
            <a:noAutofit/>
          </a:bodyPr>
          <a:lstStyle>
            <a:lvl1pPr indent="-228600" lvl="0" marL="457200" algn="ctr">
              <a:lnSpc>
                <a:spcPct val="120000"/>
              </a:lnSpc>
              <a:spcBef>
                <a:spcPts val="0"/>
              </a:spcBef>
              <a:spcAft>
                <a:spcPts val="0"/>
              </a:spcAft>
              <a:buSzPts val="1600"/>
              <a:buNone/>
              <a:defRPr sz="1600">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0" name="Google Shape;60;p28"/>
          <p:cNvSpPr txBox="1"/>
          <p:nvPr>
            <p:ph idx="7" type="body"/>
          </p:nvPr>
        </p:nvSpPr>
        <p:spPr>
          <a:xfrm>
            <a:off x="720000" y="1266825"/>
            <a:ext cx="7704000" cy="2700000"/>
          </a:xfrm>
          <a:prstGeom prst="rect">
            <a:avLst/>
          </a:prstGeom>
          <a:noFill/>
          <a:ln>
            <a:noFill/>
          </a:ln>
        </p:spPr>
        <p:txBody>
          <a:bodyPr anchorCtr="0" anchor="t" bIns="0" lIns="0" spcFirstLastPara="1" rIns="0" wrap="square" tIns="0">
            <a:no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1" name="Google Shape;61;p28"/>
          <p:cNvSpPr txBox="1"/>
          <p:nvPr>
            <p:ph idx="8" type="body"/>
          </p:nvPr>
        </p:nvSpPr>
        <p:spPr>
          <a:xfrm>
            <a:off x="722313" y="85725"/>
            <a:ext cx="7707312" cy="209550"/>
          </a:xfrm>
          <a:prstGeom prst="rect">
            <a:avLst/>
          </a:prstGeom>
          <a:noFill/>
          <a:ln>
            <a:noFill/>
          </a:ln>
        </p:spPr>
        <p:txBody>
          <a:bodyPr anchorCtr="0" anchor="t" bIns="0" lIns="0" spcFirstLastPara="1" rIns="0" wrap="square" tIns="0">
            <a:noAutofit/>
          </a:bodyPr>
          <a:lstStyle>
            <a:lvl1pPr indent="-228600" lvl="0" marL="457200" algn="l">
              <a:lnSpc>
                <a:spcPct val="130000"/>
              </a:lnSpc>
              <a:spcBef>
                <a:spcPts val="0"/>
              </a:spcBef>
              <a:spcAft>
                <a:spcPts val="0"/>
              </a:spcAft>
              <a:buSzPts val="1100"/>
              <a:buNone/>
              <a:defRPr sz="1100">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 content slide">
  <p:cSld name="two column content slide">
    <p:spTree>
      <p:nvGrpSpPr>
        <p:cNvPr id="62" name="Shape 62"/>
        <p:cNvGrpSpPr/>
        <p:nvPr/>
      </p:nvGrpSpPr>
      <p:grpSpPr>
        <a:xfrm>
          <a:off x="0" y="0"/>
          <a:ext cx="0" cy="0"/>
          <a:chOff x="0" y="0"/>
          <a:chExt cx="0" cy="0"/>
        </a:xfrm>
      </p:grpSpPr>
      <p:sp>
        <p:nvSpPr>
          <p:cNvPr id="63" name="Google Shape;63;p29"/>
          <p:cNvSpPr txBox="1"/>
          <p:nvPr>
            <p:ph type="title"/>
          </p:nvPr>
        </p:nvSpPr>
        <p:spPr>
          <a:xfrm>
            <a:off x="720000" y="277368"/>
            <a:ext cx="7704000" cy="792000"/>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29"/>
          <p:cNvSpPr txBox="1"/>
          <p:nvPr>
            <p:ph idx="11" type="ftr"/>
          </p:nvPr>
        </p:nvSpPr>
        <p:spPr>
          <a:xfrm>
            <a:off x="2411999" y="6514618"/>
            <a:ext cx="6012000" cy="1800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29"/>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GB"/>
              <a:t>‹#›</a:t>
            </a:fld>
            <a:endParaRPr/>
          </a:p>
        </p:txBody>
      </p:sp>
      <p:sp>
        <p:nvSpPr>
          <p:cNvPr id="66" name="Google Shape;66;p29"/>
          <p:cNvSpPr txBox="1"/>
          <p:nvPr>
            <p:ph idx="1" type="body"/>
          </p:nvPr>
        </p:nvSpPr>
        <p:spPr>
          <a:xfrm>
            <a:off x="720000" y="1266825"/>
            <a:ext cx="3598725" cy="4968000"/>
          </a:xfrm>
          <a:prstGeom prst="rect">
            <a:avLst/>
          </a:prstGeom>
          <a:noFill/>
          <a:ln>
            <a:noFill/>
          </a:ln>
        </p:spPr>
        <p:txBody>
          <a:bodyPr anchorCtr="0" anchor="t" bIns="0" lIns="0" spcFirstLastPara="1" rIns="0" wrap="square" tIns="0">
            <a:no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7" name="Google Shape;67;p29"/>
          <p:cNvSpPr txBox="1"/>
          <p:nvPr>
            <p:ph idx="2" type="body"/>
          </p:nvPr>
        </p:nvSpPr>
        <p:spPr>
          <a:xfrm>
            <a:off x="4825275" y="1266825"/>
            <a:ext cx="3598725" cy="4968000"/>
          </a:xfrm>
          <a:prstGeom prst="rect">
            <a:avLst/>
          </a:prstGeom>
          <a:noFill/>
          <a:ln>
            <a:noFill/>
          </a:ln>
        </p:spPr>
        <p:txBody>
          <a:bodyPr anchorCtr="0" anchor="t" bIns="0" lIns="0" spcFirstLastPara="1" rIns="0" wrap="square" tIns="0">
            <a:no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8" name="Google Shape;68;p29"/>
          <p:cNvSpPr txBox="1"/>
          <p:nvPr>
            <p:ph idx="3" type="body"/>
          </p:nvPr>
        </p:nvSpPr>
        <p:spPr>
          <a:xfrm>
            <a:off x="722313" y="85725"/>
            <a:ext cx="7707312" cy="209550"/>
          </a:xfrm>
          <a:prstGeom prst="rect">
            <a:avLst/>
          </a:prstGeom>
          <a:noFill/>
          <a:ln>
            <a:noFill/>
          </a:ln>
        </p:spPr>
        <p:txBody>
          <a:bodyPr anchorCtr="0" anchor="t" bIns="0" lIns="0" spcFirstLastPara="1" rIns="0" wrap="square" tIns="0">
            <a:noAutofit/>
          </a:bodyPr>
          <a:lstStyle>
            <a:lvl1pPr indent="-228600" lvl="0" marL="457200" algn="l">
              <a:lnSpc>
                <a:spcPct val="130000"/>
              </a:lnSpc>
              <a:spcBef>
                <a:spcPts val="0"/>
              </a:spcBef>
              <a:spcAft>
                <a:spcPts val="0"/>
              </a:spcAft>
              <a:buSzPts val="1100"/>
              <a:buNone/>
              <a:defRPr sz="1100">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7.xml"/><Relationship Id="rId11" Type="http://schemas.openxmlformats.org/officeDocument/2006/relationships/slideLayout" Target="../slideLayouts/slideLayout8.xml"/><Relationship Id="rId22" Type="http://schemas.openxmlformats.org/officeDocument/2006/relationships/slideLayout" Target="../slideLayouts/slideLayout19.xml"/><Relationship Id="rId10" Type="http://schemas.openxmlformats.org/officeDocument/2006/relationships/slideLayout" Target="../slideLayouts/slideLayout7.xml"/><Relationship Id="rId21" Type="http://schemas.openxmlformats.org/officeDocument/2006/relationships/slideLayout" Target="../slideLayouts/slideLayout18.xml"/><Relationship Id="rId13" Type="http://schemas.openxmlformats.org/officeDocument/2006/relationships/slideLayout" Target="../slideLayouts/slideLayout10.xml"/><Relationship Id="rId12" Type="http://schemas.openxmlformats.org/officeDocument/2006/relationships/slideLayout" Target="../slideLayouts/slideLayout9.xml"/><Relationship Id="rId23" Type="http://schemas.openxmlformats.org/officeDocument/2006/relationships/theme" Target="../theme/theme2.xml"/><Relationship Id="rId1" Type="http://schemas.openxmlformats.org/officeDocument/2006/relationships/image" Target="../media/image8.png"/><Relationship Id="rId2" Type="http://schemas.openxmlformats.org/officeDocument/2006/relationships/image" Target="../media/image2.png"/><Relationship Id="rId3" Type="http://schemas.openxmlformats.org/officeDocument/2006/relationships/image" Target="../media/image1.png"/><Relationship Id="rId4" Type="http://schemas.openxmlformats.org/officeDocument/2006/relationships/slideLayout" Target="../slideLayouts/slideLayout1.xml"/><Relationship Id="rId9" Type="http://schemas.openxmlformats.org/officeDocument/2006/relationships/slideLayout" Target="../slideLayouts/slideLayout6.xml"/><Relationship Id="rId15" Type="http://schemas.openxmlformats.org/officeDocument/2006/relationships/slideLayout" Target="../slideLayouts/slideLayout12.xml"/><Relationship Id="rId14" Type="http://schemas.openxmlformats.org/officeDocument/2006/relationships/slideLayout" Target="../slideLayouts/slideLayout11.xml"/><Relationship Id="rId17" Type="http://schemas.openxmlformats.org/officeDocument/2006/relationships/slideLayout" Target="../slideLayouts/slideLayout14.xml"/><Relationship Id="rId16" Type="http://schemas.openxmlformats.org/officeDocument/2006/relationships/slideLayout" Target="../slideLayouts/slideLayout13.xml"/><Relationship Id="rId5" Type="http://schemas.openxmlformats.org/officeDocument/2006/relationships/slideLayout" Target="../slideLayouts/slideLayout2.xml"/><Relationship Id="rId19" Type="http://schemas.openxmlformats.org/officeDocument/2006/relationships/slideLayout" Target="../slideLayouts/slideLayout16.xml"/><Relationship Id="rId6" Type="http://schemas.openxmlformats.org/officeDocument/2006/relationships/slideLayout" Target="../slideLayouts/slideLayout3.xml"/><Relationship Id="rId18" Type="http://schemas.openxmlformats.org/officeDocument/2006/relationships/slideLayout" Target="../slideLayouts/slideLayout15.xml"/><Relationship Id="rId7" Type="http://schemas.openxmlformats.org/officeDocument/2006/relationships/slideLayout" Target="../slideLayouts/slideLayout4.xml"/><Relationship Id="rId8"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pic>
        <p:nvPicPr>
          <p:cNvPr id="10" name="Google Shape;10;p20"/>
          <p:cNvPicPr preferRelativeResize="0"/>
          <p:nvPr/>
        </p:nvPicPr>
        <p:blipFill rotWithShape="1">
          <a:blip r:embed="rId1">
            <a:alphaModFix/>
          </a:blip>
          <a:srcRect b="0" l="0" r="0" t="0"/>
          <a:stretch/>
        </p:blipFill>
        <p:spPr>
          <a:xfrm>
            <a:off x="0" y="0"/>
            <a:ext cx="524257" cy="737618"/>
          </a:xfrm>
          <a:prstGeom prst="rect">
            <a:avLst/>
          </a:prstGeom>
          <a:noFill/>
          <a:ln>
            <a:noFill/>
          </a:ln>
        </p:spPr>
      </p:pic>
      <p:sp>
        <p:nvSpPr>
          <p:cNvPr id="11" name="Google Shape;11;p20"/>
          <p:cNvSpPr txBox="1"/>
          <p:nvPr>
            <p:ph type="title"/>
          </p:nvPr>
        </p:nvSpPr>
        <p:spPr>
          <a:xfrm>
            <a:off x="720000" y="277368"/>
            <a:ext cx="7704000" cy="792000"/>
          </a:xfrm>
          <a:prstGeom prst="rect">
            <a:avLst/>
          </a:prstGeom>
          <a:noFill/>
          <a:ln>
            <a:noFill/>
          </a:ln>
        </p:spPr>
        <p:txBody>
          <a:bodyPr anchorCtr="0" anchor="b" bIns="0" lIns="0" spcFirstLastPara="1" rIns="0" wrap="square" tIns="0">
            <a:noAutofit/>
          </a:bodyPr>
          <a:lstStyle>
            <a:lvl1pPr lvl="0" marR="0" rtl="0" algn="l">
              <a:lnSpc>
                <a:spcPct val="100000"/>
              </a:lnSpc>
              <a:spcBef>
                <a:spcPts val="0"/>
              </a:spcBef>
              <a:spcAft>
                <a:spcPts val="0"/>
              </a:spcAft>
              <a:buClr>
                <a:schemeClr val="dk2"/>
              </a:buClr>
              <a:buSzPts val="2400"/>
              <a:buFont typeface="Arial"/>
              <a:buNone/>
              <a:defRPr b="1" i="0" sz="2400" u="none" cap="none" strike="noStrike">
                <a:solidFill>
                  <a:schemeClr val="dk2"/>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2" name="Google Shape;12;p20"/>
          <p:cNvSpPr txBox="1"/>
          <p:nvPr>
            <p:ph idx="1" type="body"/>
          </p:nvPr>
        </p:nvSpPr>
        <p:spPr>
          <a:xfrm>
            <a:off x="719999" y="1266825"/>
            <a:ext cx="7704000" cy="4968000"/>
          </a:xfrm>
          <a:prstGeom prst="rect">
            <a:avLst/>
          </a:prstGeom>
          <a:noFill/>
          <a:ln>
            <a:noFill/>
          </a:ln>
        </p:spPr>
        <p:txBody>
          <a:bodyPr anchorCtr="0" anchor="t" bIns="0" lIns="0" spcFirstLastPara="1" rIns="0" wrap="square" tIns="0">
            <a:noAutofit/>
          </a:bodyPr>
          <a:lstStyle>
            <a:lvl1pPr indent="-342900" lvl="0" marL="457200" marR="0" rtl="0" algn="l">
              <a:lnSpc>
                <a:spcPct val="130000"/>
              </a:lnSpc>
              <a:spcBef>
                <a:spcPts val="0"/>
              </a:spcBef>
              <a:spcAft>
                <a:spcPts val="0"/>
              </a:spcAft>
              <a:buClr>
                <a:schemeClr val="dk2"/>
              </a:buClr>
              <a:buSzPts val="1800"/>
              <a:buFont typeface="Noto Sans Symbols"/>
              <a:buChar char="▪"/>
              <a:defRPr b="0" i="0" sz="1800" u="none" cap="none" strike="noStrike">
                <a:solidFill>
                  <a:schemeClr val="dk1"/>
                </a:solidFill>
                <a:latin typeface="Arial"/>
                <a:ea typeface="Arial"/>
                <a:cs typeface="Arial"/>
                <a:sym typeface="Arial"/>
              </a:defRPr>
            </a:lvl1pPr>
            <a:lvl2pPr indent="-342900" lvl="1" marL="914400" marR="0" rtl="0" algn="l">
              <a:lnSpc>
                <a:spcPct val="130000"/>
              </a:lnSpc>
              <a:spcBef>
                <a:spcPts val="0"/>
              </a:spcBef>
              <a:spcAft>
                <a:spcPts val="0"/>
              </a:spcAft>
              <a:buClr>
                <a:schemeClr val="dk2"/>
              </a:buClr>
              <a:buSzPts val="1800"/>
              <a:buFont typeface="Arial"/>
              <a:buChar char="-"/>
              <a:defRPr b="0" i="0" sz="1800" u="none" cap="none" strike="noStrike">
                <a:solidFill>
                  <a:schemeClr val="dk1"/>
                </a:solidFill>
                <a:latin typeface="Arial"/>
                <a:ea typeface="Arial"/>
                <a:cs typeface="Arial"/>
                <a:sym typeface="Arial"/>
              </a:defRPr>
            </a:lvl2pPr>
            <a:lvl3pPr indent="-342900" lvl="2" marL="1371600" marR="0" rtl="0" algn="l">
              <a:lnSpc>
                <a:spcPct val="130000"/>
              </a:lnSpc>
              <a:spcBef>
                <a:spcPts val="0"/>
              </a:spcBef>
              <a:spcAft>
                <a:spcPts val="0"/>
              </a:spcAft>
              <a:buClr>
                <a:srgbClr val="009EDE"/>
              </a:buClr>
              <a:buSzPts val="1800"/>
              <a:buFont typeface="Open Sans"/>
              <a:buChar char="›"/>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400"/>
              </a:spcBef>
              <a:spcAft>
                <a:spcPts val="0"/>
              </a:spcAft>
              <a:buClr>
                <a:schemeClr val="dk1"/>
              </a:buClr>
              <a:buSzPts val="2000"/>
              <a:buFont typeface="Open Sans"/>
              <a:buNone/>
              <a:defRPr b="0" i="0" sz="2000" u="none" cap="none" strike="noStrike">
                <a:solidFill>
                  <a:schemeClr val="dk1"/>
                </a:solidFill>
                <a:latin typeface="Open Sans"/>
                <a:ea typeface="Open Sans"/>
                <a:cs typeface="Open Sans"/>
                <a:sym typeface="Open Sans"/>
              </a:defRPr>
            </a:lvl4pPr>
            <a:lvl5pPr indent="-228600" lvl="4" marL="2286000" marR="0" rtl="0" algn="l">
              <a:lnSpc>
                <a:spcPct val="100000"/>
              </a:lnSpc>
              <a:spcBef>
                <a:spcPts val="400"/>
              </a:spcBef>
              <a:spcAft>
                <a:spcPts val="0"/>
              </a:spcAft>
              <a:buClr>
                <a:schemeClr val="dk1"/>
              </a:buClr>
              <a:buSzPts val="2000"/>
              <a:buFont typeface="Open Sans"/>
              <a:buNone/>
              <a:defRPr b="0" i="0" sz="2000" u="none" cap="none" strike="noStrike">
                <a:solidFill>
                  <a:schemeClr val="dk1"/>
                </a:solidFill>
                <a:latin typeface="Open Sans"/>
                <a:ea typeface="Open Sans"/>
                <a:cs typeface="Open Sans"/>
                <a:sym typeface="Open Sans"/>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3" name="Google Shape;13;p20"/>
          <p:cNvSpPr txBox="1"/>
          <p:nvPr>
            <p:ph idx="11" type="ftr"/>
          </p:nvPr>
        </p:nvSpPr>
        <p:spPr>
          <a:xfrm>
            <a:off x="2411999" y="6514618"/>
            <a:ext cx="6012000" cy="180000"/>
          </a:xfrm>
          <a:prstGeom prst="rect">
            <a:avLst/>
          </a:prstGeom>
          <a:noFill/>
          <a:ln>
            <a:noFill/>
          </a:ln>
        </p:spPr>
        <p:txBody>
          <a:bodyPr anchorCtr="0" anchor="ctr"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000" u="none" cap="none" strike="noStrike">
                <a:solidFill>
                  <a:schemeClr val="dk2"/>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4" name="Google Shape;14;p20"/>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GB"/>
              <a:t>‹#›</a:t>
            </a:fld>
            <a:endParaRPr/>
          </a:p>
        </p:txBody>
      </p:sp>
      <p:pic>
        <p:nvPicPr>
          <p:cNvPr id="15" name="Google Shape;15;p20"/>
          <p:cNvPicPr preferRelativeResize="0"/>
          <p:nvPr/>
        </p:nvPicPr>
        <p:blipFill rotWithShape="1">
          <a:blip r:embed="rId2">
            <a:alphaModFix/>
          </a:blip>
          <a:srcRect b="0" l="0" r="0" t="0"/>
          <a:stretch/>
        </p:blipFill>
        <p:spPr>
          <a:xfrm>
            <a:off x="9037320" y="6318503"/>
            <a:ext cx="106680" cy="539497"/>
          </a:xfrm>
          <a:prstGeom prst="rect">
            <a:avLst/>
          </a:prstGeom>
          <a:noFill/>
          <a:ln>
            <a:noFill/>
          </a:ln>
        </p:spPr>
      </p:pic>
      <p:pic>
        <p:nvPicPr>
          <p:cNvPr id="16" name="Google Shape;16;p20"/>
          <p:cNvPicPr preferRelativeResize="0"/>
          <p:nvPr/>
        </p:nvPicPr>
        <p:blipFill rotWithShape="1">
          <a:blip r:embed="rId3">
            <a:alphaModFix/>
          </a:blip>
          <a:srcRect b="0" l="0" r="0" t="0"/>
          <a:stretch/>
        </p:blipFill>
        <p:spPr>
          <a:xfrm>
            <a:off x="722313" y="6469655"/>
            <a:ext cx="1242731" cy="187200"/>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 id="2147483662" r:id="rId17"/>
    <p:sldLayoutId id="2147483663" r:id="rId18"/>
    <p:sldLayoutId id="2147483664" r:id="rId19"/>
    <p:sldLayoutId id="2147483665" r:id="rId20"/>
    <p:sldLayoutId id="2147483666" r:id="rId21"/>
    <p:sldLayoutId id="2147483667" r:id="rId2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hyperlink" Target="https://drive.google.com/file/d/1XCUFszQtOZEmCo4F0r6J9oX74AupxISW/view?usp=sharing"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hyperlink" Target="https://drive.google.com/file/d/1XGPTStTdNrzeSleLPtBhsv1com0uui1A/view?usp=sharing" TargetMode="External"/><Relationship Id="rId4" Type="http://schemas.openxmlformats.org/officeDocument/2006/relationships/hyperlink" Target="https://docs.google.com/document/d/1rE65ZQAwnatpUQVCNXsp6Xj2TK0SYicS6eT9378mEdY/edit" TargetMode="External"/><Relationship Id="rId5" Type="http://schemas.openxmlformats.org/officeDocument/2006/relationships/hyperlink" Target="https://drive.google.com/file/d/1XJ6qRcMluARjFTrUJ6GGgr2NyQkyBtGM/view?usp=sharing"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hyperlink" Target="https://docs.google.com/spreadsheets/d/1VnwN3GRPPaYqAzbdjwCOjE7IhnuBvwlqot6JdkJvWG8/edit#gid=77908105" TargetMode="External"/><Relationship Id="rId4" Type="http://schemas.openxmlformats.org/officeDocument/2006/relationships/hyperlink" Target="https://drive.google.com/file/d/1XKc5g6qwC5SRxWM3FWWlv_31l0Cf6qee/view?usp=sharing"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1"/>
          <p:cNvSpPr txBox="1"/>
          <p:nvPr>
            <p:ph type="ctrTitle"/>
          </p:nvPr>
        </p:nvSpPr>
        <p:spPr>
          <a:xfrm>
            <a:off x="721850" y="2530725"/>
            <a:ext cx="5745300" cy="2750100"/>
          </a:xfrm>
          <a:prstGeom prst="rect">
            <a:avLst/>
          </a:prstGeom>
          <a:noFill/>
          <a:ln>
            <a:noFill/>
          </a:ln>
        </p:spPr>
        <p:txBody>
          <a:bodyPr anchorCtr="0" anchor="b" bIns="0" lIns="0" spcFirstLastPara="1" rIns="0" wrap="square" tIns="0">
            <a:noAutofit/>
          </a:bodyPr>
          <a:lstStyle/>
          <a:p>
            <a:pPr indent="0" lvl="0" marL="0" rtl="0" algn="l">
              <a:lnSpc>
                <a:spcPct val="130000"/>
              </a:lnSpc>
              <a:spcBef>
                <a:spcPts val="0"/>
              </a:spcBef>
              <a:spcAft>
                <a:spcPts val="0"/>
              </a:spcAft>
              <a:buSzPts val="1100"/>
              <a:buNone/>
            </a:pPr>
            <a:r>
              <a:t/>
            </a:r>
            <a:endParaRPr sz="2400"/>
          </a:p>
          <a:p>
            <a:pPr indent="0" lvl="0" marL="0" rtl="0" algn="l">
              <a:lnSpc>
                <a:spcPct val="130000"/>
              </a:lnSpc>
              <a:spcBef>
                <a:spcPts val="0"/>
              </a:spcBef>
              <a:spcAft>
                <a:spcPts val="0"/>
              </a:spcAft>
              <a:buSzPts val="1100"/>
              <a:buNone/>
            </a:pPr>
            <a:r>
              <a:rPr lang="en-GB" sz="2400"/>
              <a:t>Myanmar COVID19 Emergency Response Project (M-CERP)</a:t>
            </a:r>
            <a:endParaRPr sz="2400"/>
          </a:p>
          <a:p>
            <a:pPr indent="0" lvl="0" marL="0" rtl="0" algn="l">
              <a:lnSpc>
                <a:spcPct val="130000"/>
              </a:lnSpc>
              <a:spcBef>
                <a:spcPts val="0"/>
              </a:spcBef>
              <a:spcAft>
                <a:spcPts val="0"/>
              </a:spcAft>
              <a:buSzPts val="1100"/>
              <a:buNone/>
            </a:pPr>
            <a:r>
              <a:t/>
            </a:r>
            <a:endParaRPr sz="2400"/>
          </a:p>
          <a:p>
            <a:pPr indent="0" lvl="0" marL="0" rtl="0" algn="l">
              <a:lnSpc>
                <a:spcPct val="130000"/>
              </a:lnSpc>
              <a:spcBef>
                <a:spcPts val="0"/>
              </a:spcBef>
              <a:spcAft>
                <a:spcPts val="0"/>
              </a:spcAft>
              <a:buSzPts val="1100"/>
              <a:buNone/>
            </a:pPr>
            <a:r>
              <a:rPr lang="en-GB" sz="2400"/>
              <a:t>Bid Clarification Meeting</a:t>
            </a:r>
            <a:endParaRPr sz="2400"/>
          </a:p>
          <a:p>
            <a:pPr indent="0" lvl="0" marL="0" rtl="0" algn="l">
              <a:lnSpc>
                <a:spcPct val="130000"/>
              </a:lnSpc>
              <a:spcBef>
                <a:spcPts val="0"/>
              </a:spcBef>
              <a:spcAft>
                <a:spcPts val="0"/>
              </a:spcAft>
              <a:buSzPts val="1100"/>
              <a:buNone/>
            </a:pPr>
            <a:r>
              <a:t/>
            </a:r>
            <a:endParaRPr sz="2400"/>
          </a:p>
          <a:p>
            <a:pPr indent="0" lvl="0" marL="0" rtl="0" algn="l">
              <a:lnSpc>
                <a:spcPct val="130000"/>
              </a:lnSpc>
              <a:spcBef>
                <a:spcPts val="0"/>
              </a:spcBef>
              <a:spcAft>
                <a:spcPts val="0"/>
              </a:spcAft>
              <a:buSzPts val="1100"/>
              <a:buNone/>
            </a:pPr>
            <a:r>
              <a:rPr lang="en-GB" sz="2400"/>
              <a:t>Supply, delivery, installation or assemble of medical hardware to hospitals across Myanmar</a:t>
            </a:r>
            <a:endParaRPr sz="2400"/>
          </a:p>
          <a:p>
            <a:pPr indent="0" lvl="0" marL="0" rtl="0" algn="l">
              <a:lnSpc>
                <a:spcPct val="130000"/>
              </a:lnSpc>
              <a:spcBef>
                <a:spcPts val="0"/>
              </a:spcBef>
              <a:spcAft>
                <a:spcPts val="0"/>
              </a:spcAft>
              <a:buClr>
                <a:schemeClr val="dk1"/>
              </a:buClr>
              <a:buSzPts val="1100"/>
              <a:buFont typeface="Arial"/>
              <a:buNone/>
            </a:pPr>
            <a:r>
              <a:t/>
            </a:r>
            <a:endParaRPr sz="2400"/>
          </a:p>
        </p:txBody>
      </p:sp>
      <p:sp>
        <p:nvSpPr>
          <p:cNvPr id="149" name="Google Shape;149;p1"/>
          <p:cNvSpPr txBox="1"/>
          <p:nvPr>
            <p:ph idx="1" type="subTitle"/>
          </p:nvPr>
        </p:nvSpPr>
        <p:spPr>
          <a:xfrm>
            <a:off x="721843" y="5354364"/>
            <a:ext cx="5040000" cy="981600"/>
          </a:xfrm>
          <a:prstGeom prst="rect">
            <a:avLst/>
          </a:prstGeom>
          <a:noFill/>
          <a:ln>
            <a:noFill/>
          </a:ln>
        </p:spPr>
        <p:txBody>
          <a:bodyPr anchorCtr="0" anchor="t" bIns="0" lIns="0" spcFirstLastPara="1" rIns="0" wrap="square" tIns="0">
            <a:noAutofit/>
          </a:bodyPr>
          <a:lstStyle/>
          <a:p>
            <a:pPr indent="0" lvl="0" marL="0" rtl="0" algn="l">
              <a:lnSpc>
                <a:spcPct val="130000"/>
              </a:lnSpc>
              <a:spcBef>
                <a:spcPts val="0"/>
              </a:spcBef>
              <a:spcAft>
                <a:spcPts val="0"/>
              </a:spcAft>
              <a:buSzPts val="2200"/>
              <a:buNone/>
            </a:pPr>
            <a:r>
              <a:rPr lang="en-GB"/>
              <a:t>24 February 2022</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g11492687310_0_50"/>
          <p:cNvSpPr txBox="1"/>
          <p:nvPr>
            <p:ph type="title"/>
          </p:nvPr>
        </p:nvSpPr>
        <p:spPr>
          <a:xfrm>
            <a:off x="720000" y="429776"/>
            <a:ext cx="7704000" cy="9975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Clr>
                <a:schemeClr val="dk2"/>
              </a:buClr>
              <a:buSzPts val="2400"/>
              <a:buFont typeface="Arial"/>
              <a:buNone/>
            </a:pPr>
            <a:r>
              <a:rPr lang="en-GB"/>
              <a:t>Evaluation Criteria</a:t>
            </a:r>
            <a:endParaRPr/>
          </a:p>
          <a:p>
            <a:pPr indent="0" lvl="0" marL="0" rtl="0" algn="l">
              <a:spcBef>
                <a:spcPts val="0"/>
              </a:spcBef>
              <a:spcAft>
                <a:spcPts val="0"/>
              </a:spcAft>
              <a:buClr>
                <a:schemeClr val="dk2"/>
              </a:buClr>
              <a:buSzPts val="2400"/>
              <a:buFont typeface="Arial"/>
              <a:buNone/>
            </a:pPr>
            <a:r>
              <a:t/>
            </a:r>
            <a:endParaRPr/>
          </a:p>
          <a:p>
            <a:pPr indent="0" lvl="0" marL="0" rtl="0" algn="l">
              <a:lnSpc>
                <a:spcPct val="130000"/>
              </a:lnSpc>
              <a:spcBef>
                <a:spcPts val="0"/>
              </a:spcBef>
              <a:spcAft>
                <a:spcPts val="0"/>
              </a:spcAft>
              <a:buClr>
                <a:schemeClr val="dk1"/>
              </a:buClr>
              <a:buSzPts val="1100"/>
              <a:buFont typeface="Arial"/>
              <a:buNone/>
            </a:pPr>
            <a:r>
              <a:rPr lang="en-GB" sz="2000">
                <a:solidFill>
                  <a:schemeClr val="dk1"/>
                </a:solidFill>
              </a:rPr>
              <a:t>Each Criterion is evaluated as a Pass/ Fail </a:t>
            </a:r>
            <a:endParaRPr sz="2000"/>
          </a:p>
        </p:txBody>
      </p:sp>
      <p:sp>
        <p:nvSpPr>
          <p:cNvPr id="228" name="Google Shape;228;g11492687310_0_50"/>
          <p:cNvSpPr txBox="1"/>
          <p:nvPr>
            <p:ph idx="1" type="body"/>
          </p:nvPr>
        </p:nvSpPr>
        <p:spPr>
          <a:xfrm>
            <a:off x="626800" y="1561625"/>
            <a:ext cx="7797300" cy="4660800"/>
          </a:xfrm>
          <a:prstGeom prst="rect">
            <a:avLst/>
          </a:prstGeom>
          <a:noFill/>
          <a:ln>
            <a:noFill/>
          </a:ln>
        </p:spPr>
        <p:txBody>
          <a:bodyPr anchorCtr="0" anchor="t" bIns="0" lIns="0" spcFirstLastPara="1" rIns="0" wrap="square" tIns="0">
            <a:noAutofit/>
          </a:bodyPr>
          <a:lstStyle/>
          <a:p>
            <a:pPr indent="0" lvl="0" marL="0" rtl="0" algn="l">
              <a:lnSpc>
                <a:spcPct val="130000"/>
              </a:lnSpc>
              <a:spcBef>
                <a:spcPts val="0"/>
              </a:spcBef>
              <a:spcAft>
                <a:spcPts val="0"/>
              </a:spcAft>
              <a:buSzPts val="1600"/>
              <a:buNone/>
            </a:pPr>
            <a:r>
              <a:rPr b="1" lang="en-GB" sz="2000"/>
              <a:t>Eligibility and Formal Criteria</a:t>
            </a:r>
            <a:endParaRPr b="1" sz="2000"/>
          </a:p>
          <a:p>
            <a:pPr indent="-355600" lvl="0" marL="457200" rtl="0" algn="l">
              <a:lnSpc>
                <a:spcPct val="100000"/>
              </a:lnSpc>
              <a:spcBef>
                <a:spcPts val="0"/>
              </a:spcBef>
              <a:spcAft>
                <a:spcPts val="0"/>
              </a:spcAft>
              <a:buClr>
                <a:schemeClr val="dk1"/>
              </a:buClr>
              <a:buSzPts val="2000"/>
              <a:buFont typeface="Arial"/>
              <a:buChar char="▪"/>
            </a:pPr>
            <a:r>
              <a:rPr lang="en-GB" sz="2000">
                <a:solidFill>
                  <a:srgbClr val="2C3E50"/>
                </a:solidFill>
                <a:highlight>
                  <a:srgbClr val="FFFFFF"/>
                </a:highlight>
              </a:rPr>
              <a:t>Bidder is eligible as defined in the document Section I: Instructions to Bidders, Article 4 </a:t>
            </a:r>
            <a:endParaRPr sz="2000">
              <a:solidFill>
                <a:srgbClr val="2C3E50"/>
              </a:solidFill>
              <a:highlight>
                <a:srgbClr val="FFFFFF"/>
              </a:highlight>
            </a:endParaRPr>
          </a:p>
          <a:p>
            <a:pPr indent="0" lvl="0" marL="0" rtl="0" algn="l">
              <a:lnSpc>
                <a:spcPct val="100000"/>
              </a:lnSpc>
              <a:spcBef>
                <a:spcPts val="0"/>
              </a:spcBef>
              <a:spcAft>
                <a:spcPts val="0"/>
              </a:spcAft>
              <a:buNone/>
            </a:pPr>
            <a:r>
              <a:t/>
            </a:r>
            <a:endParaRPr sz="2000">
              <a:solidFill>
                <a:srgbClr val="2C3E50"/>
              </a:solidFill>
              <a:highlight>
                <a:srgbClr val="FFFFFF"/>
              </a:highlight>
            </a:endParaRPr>
          </a:p>
          <a:p>
            <a:pPr indent="-355600" lvl="0" marL="457200" rtl="0" algn="l">
              <a:lnSpc>
                <a:spcPct val="100000"/>
              </a:lnSpc>
              <a:spcBef>
                <a:spcPts val="0"/>
              </a:spcBef>
              <a:spcAft>
                <a:spcPts val="0"/>
              </a:spcAft>
              <a:buClr>
                <a:srgbClr val="2C3E50"/>
              </a:buClr>
              <a:buSzPts val="2000"/>
              <a:buFont typeface="Arial"/>
              <a:buChar char="▪"/>
            </a:pPr>
            <a:r>
              <a:rPr lang="en-GB" sz="2000">
                <a:solidFill>
                  <a:srgbClr val="2C3E50"/>
                </a:solidFill>
                <a:highlight>
                  <a:srgbClr val="FFFFFF"/>
                </a:highlight>
              </a:rPr>
              <a:t>Completeness of the Bid. </a:t>
            </a:r>
            <a:endParaRPr sz="2000">
              <a:solidFill>
                <a:srgbClr val="2C3E50"/>
              </a:solidFill>
              <a:highlight>
                <a:srgbClr val="FFFFFF"/>
              </a:highlight>
            </a:endParaRPr>
          </a:p>
          <a:p>
            <a:pPr indent="0" lvl="0" marL="457200" rtl="0" algn="l">
              <a:lnSpc>
                <a:spcPct val="100000"/>
              </a:lnSpc>
              <a:spcBef>
                <a:spcPts val="0"/>
              </a:spcBef>
              <a:spcAft>
                <a:spcPts val="0"/>
              </a:spcAft>
              <a:buNone/>
            </a:pPr>
            <a:r>
              <a:t/>
            </a:r>
            <a:endParaRPr sz="2000">
              <a:solidFill>
                <a:srgbClr val="2C3E50"/>
              </a:solidFill>
              <a:highlight>
                <a:srgbClr val="FFFFFF"/>
              </a:highlight>
            </a:endParaRPr>
          </a:p>
          <a:p>
            <a:pPr indent="-355600" lvl="0" marL="457200" rtl="0" algn="l">
              <a:lnSpc>
                <a:spcPct val="100000"/>
              </a:lnSpc>
              <a:spcBef>
                <a:spcPts val="0"/>
              </a:spcBef>
              <a:spcAft>
                <a:spcPts val="0"/>
              </a:spcAft>
              <a:buClr>
                <a:srgbClr val="2C3E50"/>
              </a:buClr>
              <a:buSzPts val="2000"/>
              <a:buFont typeface="Arial"/>
              <a:buChar char="▪"/>
            </a:pPr>
            <a:r>
              <a:rPr lang="en-GB" sz="2000">
                <a:solidFill>
                  <a:srgbClr val="2C3E50"/>
                </a:solidFill>
                <a:highlight>
                  <a:srgbClr val="FFFFFF"/>
                </a:highlight>
              </a:rPr>
              <a:t>Bidder accepts UNOPS General Conditions of Contract as specified in Section IV: Contract Forms</a:t>
            </a:r>
            <a:endParaRPr sz="2000">
              <a:solidFill>
                <a:srgbClr val="2C3E50"/>
              </a:solidFill>
              <a:highlight>
                <a:srgbClr val="FFFFFF"/>
              </a:highlight>
            </a:endParaRPr>
          </a:p>
          <a:p>
            <a:pPr indent="0" lvl="0" marL="457200" rtl="0" algn="l">
              <a:lnSpc>
                <a:spcPct val="100000"/>
              </a:lnSpc>
              <a:spcBef>
                <a:spcPts val="0"/>
              </a:spcBef>
              <a:spcAft>
                <a:spcPts val="0"/>
              </a:spcAft>
              <a:buNone/>
            </a:pPr>
            <a:r>
              <a:t/>
            </a:r>
            <a:endParaRPr sz="2000">
              <a:solidFill>
                <a:srgbClr val="2C3E50"/>
              </a:solidFill>
              <a:highlight>
                <a:srgbClr val="FFFFFF"/>
              </a:highlight>
            </a:endParaRPr>
          </a:p>
          <a:p>
            <a:pPr indent="-355600" lvl="0" marL="457200" rtl="0" algn="l">
              <a:lnSpc>
                <a:spcPct val="100000"/>
              </a:lnSpc>
              <a:spcBef>
                <a:spcPts val="0"/>
              </a:spcBef>
              <a:spcAft>
                <a:spcPts val="0"/>
              </a:spcAft>
              <a:buClr>
                <a:srgbClr val="2C3E50"/>
              </a:buClr>
              <a:buSzPts val="2000"/>
              <a:buFont typeface="Arial"/>
              <a:buChar char="▪"/>
            </a:pPr>
            <a:r>
              <a:rPr lang="en-GB" sz="2000">
                <a:solidFill>
                  <a:srgbClr val="2C3E50"/>
                </a:solidFill>
                <a:highlight>
                  <a:srgbClr val="FFFFFF"/>
                </a:highlight>
              </a:rPr>
              <a:t>Bidder is legally registered in the country that the business is incorporated. </a:t>
            </a:r>
            <a:endParaRPr sz="2000">
              <a:solidFill>
                <a:srgbClr val="2C3E50"/>
              </a:solidFill>
              <a:highlight>
                <a:srgbClr val="FFFFFF"/>
              </a:highlight>
            </a:endParaRPr>
          </a:p>
          <a:p>
            <a:pPr indent="0" lvl="0" marL="457200" rtl="0" algn="l">
              <a:lnSpc>
                <a:spcPct val="100000"/>
              </a:lnSpc>
              <a:spcBef>
                <a:spcPts val="0"/>
              </a:spcBef>
              <a:spcAft>
                <a:spcPts val="0"/>
              </a:spcAft>
              <a:buNone/>
            </a:pPr>
            <a:r>
              <a:t/>
            </a:r>
            <a:endParaRPr sz="2000">
              <a:solidFill>
                <a:srgbClr val="2C3E50"/>
              </a:solidFill>
              <a:highlight>
                <a:srgbClr val="FFFFFF"/>
              </a:highlight>
            </a:endParaRPr>
          </a:p>
          <a:p>
            <a:pPr indent="-355600" lvl="0" marL="457200" rtl="0" algn="l">
              <a:lnSpc>
                <a:spcPct val="100000"/>
              </a:lnSpc>
              <a:spcBef>
                <a:spcPts val="0"/>
              </a:spcBef>
              <a:spcAft>
                <a:spcPts val="0"/>
              </a:spcAft>
              <a:buClr>
                <a:srgbClr val="2C3E50"/>
              </a:buClr>
              <a:buSzPts val="2000"/>
              <a:buChar char="▪"/>
            </a:pPr>
            <a:r>
              <a:rPr lang="en-GB" sz="2000">
                <a:solidFill>
                  <a:srgbClr val="2C3E50"/>
                </a:solidFill>
                <a:highlight>
                  <a:schemeClr val="lt1"/>
                </a:highlight>
              </a:rPr>
              <a:t>Compliance to Myanmar legal and regulatory requirements for in-country services.</a:t>
            </a:r>
            <a:endParaRPr sz="2000">
              <a:solidFill>
                <a:srgbClr val="2C3E50"/>
              </a:solidFill>
              <a:highlight>
                <a:srgbClr val="FFFFFF"/>
              </a:highlight>
            </a:endParaRPr>
          </a:p>
          <a:p>
            <a:pPr indent="0" lvl="0" marL="0" rtl="0" algn="l">
              <a:lnSpc>
                <a:spcPct val="100000"/>
              </a:lnSpc>
              <a:spcBef>
                <a:spcPts val="0"/>
              </a:spcBef>
              <a:spcAft>
                <a:spcPts val="0"/>
              </a:spcAft>
              <a:buNone/>
            </a:pPr>
            <a:r>
              <a:t/>
            </a:r>
            <a:endParaRPr sz="2000">
              <a:solidFill>
                <a:srgbClr val="2C3E50"/>
              </a:solidFill>
              <a:highlight>
                <a:srgbClr val="FFFFFF"/>
              </a:highlight>
            </a:endParaRPr>
          </a:p>
          <a:p>
            <a:pPr indent="-153987" lvl="0" marL="268287" rtl="0" algn="l">
              <a:lnSpc>
                <a:spcPct val="130000"/>
              </a:lnSpc>
              <a:spcBef>
                <a:spcPts val="0"/>
              </a:spcBef>
              <a:spcAft>
                <a:spcPts val="0"/>
              </a:spcAft>
              <a:buSzPts val="1800"/>
              <a:buNone/>
            </a:pPr>
            <a:r>
              <a:t/>
            </a:r>
            <a:endParaRPr/>
          </a:p>
        </p:txBody>
      </p:sp>
      <p:sp>
        <p:nvSpPr>
          <p:cNvPr id="229" name="Google Shape;229;g11492687310_0_50"/>
          <p:cNvSpPr txBox="1"/>
          <p:nvPr>
            <p:ph idx="2" type="body"/>
          </p:nvPr>
        </p:nvSpPr>
        <p:spPr>
          <a:xfrm>
            <a:off x="722313" y="85725"/>
            <a:ext cx="7707300" cy="2097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SzPts val="1100"/>
              <a:buNone/>
            </a:pPr>
            <a:r>
              <a:rPr b="1" lang="en-GB" sz="1200"/>
              <a:t>Supply, delivery, installation or assemble of medical hardware to hospitals across Myanmar</a:t>
            </a:r>
            <a:endParaRPr sz="12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g11492687310_0_67"/>
          <p:cNvSpPr txBox="1"/>
          <p:nvPr>
            <p:ph type="title"/>
          </p:nvPr>
        </p:nvSpPr>
        <p:spPr>
          <a:xfrm>
            <a:off x="720000" y="48768"/>
            <a:ext cx="7704000" cy="7920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Clr>
                <a:schemeClr val="dk2"/>
              </a:buClr>
              <a:buSzPts val="2400"/>
              <a:buFont typeface="Arial"/>
              <a:buNone/>
            </a:pPr>
            <a:r>
              <a:rPr lang="en-GB"/>
              <a:t>Evaluation Criteria</a:t>
            </a:r>
            <a:endParaRPr/>
          </a:p>
        </p:txBody>
      </p:sp>
      <p:sp>
        <p:nvSpPr>
          <p:cNvPr id="235" name="Google Shape;235;g11492687310_0_67"/>
          <p:cNvSpPr txBox="1"/>
          <p:nvPr>
            <p:ph idx="1" type="body"/>
          </p:nvPr>
        </p:nvSpPr>
        <p:spPr>
          <a:xfrm>
            <a:off x="720000" y="944150"/>
            <a:ext cx="7704000" cy="4516200"/>
          </a:xfrm>
          <a:prstGeom prst="rect">
            <a:avLst/>
          </a:prstGeom>
          <a:noFill/>
          <a:ln>
            <a:noFill/>
          </a:ln>
        </p:spPr>
        <p:txBody>
          <a:bodyPr anchorCtr="0" anchor="t" bIns="0" lIns="0" spcFirstLastPara="1" rIns="0" wrap="square" tIns="0">
            <a:noAutofit/>
          </a:bodyPr>
          <a:lstStyle/>
          <a:p>
            <a:pPr indent="0" lvl="0" marL="0" rtl="0" algn="l">
              <a:lnSpc>
                <a:spcPct val="130000"/>
              </a:lnSpc>
              <a:spcBef>
                <a:spcPts val="0"/>
              </a:spcBef>
              <a:spcAft>
                <a:spcPts val="0"/>
              </a:spcAft>
              <a:buSzPts val="1600"/>
              <a:buNone/>
            </a:pPr>
            <a:r>
              <a:rPr b="1" lang="en-GB" sz="2000"/>
              <a:t>Qualification</a:t>
            </a:r>
            <a:r>
              <a:rPr b="1" lang="en-GB" sz="2000"/>
              <a:t> Criteria</a:t>
            </a:r>
            <a:endParaRPr b="1" sz="2000"/>
          </a:p>
          <a:p>
            <a:pPr indent="0" lvl="0" marL="0" rtl="0" algn="l">
              <a:spcBef>
                <a:spcPts val="0"/>
              </a:spcBef>
              <a:spcAft>
                <a:spcPts val="0"/>
              </a:spcAft>
              <a:buNone/>
            </a:pPr>
            <a:r>
              <a:t/>
            </a:r>
            <a:endParaRPr b="1" sz="2000"/>
          </a:p>
          <a:p>
            <a:pPr indent="-355600" lvl="0" marL="457200" rtl="0" algn="l">
              <a:lnSpc>
                <a:spcPct val="100000"/>
              </a:lnSpc>
              <a:spcBef>
                <a:spcPts val="0"/>
              </a:spcBef>
              <a:spcAft>
                <a:spcPts val="0"/>
              </a:spcAft>
              <a:buClr>
                <a:srgbClr val="2C3E50"/>
              </a:buClr>
              <a:buSzPts val="2000"/>
              <a:buFont typeface="Arial"/>
              <a:buChar char="▪"/>
            </a:pPr>
            <a:r>
              <a:rPr lang="en-GB" sz="2000">
                <a:solidFill>
                  <a:srgbClr val="2C3E50"/>
                </a:solidFill>
                <a:highlight>
                  <a:srgbClr val="FFFFFF"/>
                </a:highlight>
              </a:rPr>
              <a:t>Experience: The Bidder shall be in continuous business of manufacturing and/or supplying the specific products during the last (2) years OR similar products during the last (3) years prior to bid opening.</a:t>
            </a:r>
            <a:endParaRPr sz="2000">
              <a:solidFill>
                <a:srgbClr val="2C3E50"/>
              </a:solidFill>
              <a:highlight>
                <a:srgbClr val="FFFFFF"/>
              </a:highlight>
            </a:endParaRPr>
          </a:p>
          <a:p>
            <a:pPr indent="0" lvl="0" marL="457200" rtl="0" algn="l">
              <a:lnSpc>
                <a:spcPct val="100000"/>
              </a:lnSpc>
              <a:spcBef>
                <a:spcPts val="0"/>
              </a:spcBef>
              <a:spcAft>
                <a:spcPts val="0"/>
              </a:spcAft>
              <a:buNone/>
            </a:pPr>
            <a:r>
              <a:t/>
            </a:r>
            <a:endParaRPr sz="2000">
              <a:solidFill>
                <a:srgbClr val="2C3E50"/>
              </a:solidFill>
              <a:highlight>
                <a:srgbClr val="FFFFFF"/>
              </a:highlight>
            </a:endParaRPr>
          </a:p>
          <a:p>
            <a:pPr indent="-355600" lvl="0" marL="457200" rtl="0" algn="l">
              <a:lnSpc>
                <a:spcPct val="100000"/>
              </a:lnSpc>
              <a:spcBef>
                <a:spcPts val="0"/>
              </a:spcBef>
              <a:spcAft>
                <a:spcPts val="0"/>
              </a:spcAft>
              <a:buClr>
                <a:srgbClr val="2C3E50"/>
              </a:buClr>
              <a:buSzPts val="2000"/>
              <a:buFont typeface="Arial"/>
              <a:buChar char="▪"/>
            </a:pPr>
            <a:r>
              <a:rPr lang="en-GB" sz="2000">
                <a:solidFill>
                  <a:srgbClr val="2C3E50"/>
                </a:solidFill>
                <a:highlight>
                  <a:srgbClr val="FFFFFF"/>
                </a:highlight>
              </a:rPr>
              <a:t>Experience: Bidder shall demonstrate available capacity and experience (both technical and commercial) for the provision of in-country services as may apply to the goods procured. Such experience shall include at least one operation covering at least 5 hospitals across Myanmar executed during the last three years.</a:t>
            </a:r>
            <a:endParaRPr sz="2000">
              <a:solidFill>
                <a:srgbClr val="2C3E50"/>
              </a:solidFill>
              <a:highlight>
                <a:srgbClr val="FFFFFF"/>
              </a:highlight>
            </a:endParaRPr>
          </a:p>
          <a:p>
            <a:pPr indent="0" lvl="0" marL="0" rtl="0" algn="l">
              <a:lnSpc>
                <a:spcPct val="100000"/>
              </a:lnSpc>
              <a:spcBef>
                <a:spcPts val="0"/>
              </a:spcBef>
              <a:spcAft>
                <a:spcPts val="0"/>
              </a:spcAft>
              <a:buNone/>
            </a:pPr>
            <a:r>
              <a:t/>
            </a:r>
            <a:endParaRPr sz="2000">
              <a:solidFill>
                <a:srgbClr val="2C3E50"/>
              </a:solidFill>
              <a:highlight>
                <a:srgbClr val="FFFFFF"/>
              </a:highlight>
            </a:endParaRPr>
          </a:p>
          <a:p>
            <a:pPr indent="-153987" lvl="0" marL="268287" rtl="0" algn="l">
              <a:lnSpc>
                <a:spcPct val="130000"/>
              </a:lnSpc>
              <a:spcBef>
                <a:spcPts val="0"/>
              </a:spcBef>
              <a:spcAft>
                <a:spcPts val="0"/>
              </a:spcAft>
              <a:buSzPts val="1800"/>
              <a:buNone/>
            </a:pPr>
            <a:r>
              <a:t/>
            </a:r>
            <a:endParaRPr/>
          </a:p>
        </p:txBody>
      </p:sp>
      <p:sp>
        <p:nvSpPr>
          <p:cNvPr id="236" name="Google Shape;236;g11492687310_0_67"/>
          <p:cNvSpPr txBox="1"/>
          <p:nvPr>
            <p:ph idx="2" type="body"/>
          </p:nvPr>
        </p:nvSpPr>
        <p:spPr>
          <a:xfrm>
            <a:off x="722313" y="85725"/>
            <a:ext cx="7707300" cy="2097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SzPts val="1100"/>
              <a:buNone/>
            </a:pPr>
            <a:r>
              <a:rPr b="1" lang="en-GB" sz="1200"/>
              <a:t>Supply, delivery, installation or assemble of medical hardware to hospitals across Myanmar</a:t>
            </a:r>
            <a:endParaRPr sz="12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g11492687310_0_78"/>
          <p:cNvSpPr txBox="1"/>
          <p:nvPr>
            <p:ph type="title"/>
          </p:nvPr>
        </p:nvSpPr>
        <p:spPr>
          <a:xfrm>
            <a:off x="720000" y="48768"/>
            <a:ext cx="7704000" cy="7920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Clr>
                <a:schemeClr val="dk2"/>
              </a:buClr>
              <a:buSzPts val="2400"/>
              <a:buFont typeface="Arial"/>
              <a:buNone/>
            </a:pPr>
            <a:r>
              <a:rPr lang="en-GB"/>
              <a:t>Evaluation Criteria</a:t>
            </a:r>
            <a:endParaRPr/>
          </a:p>
        </p:txBody>
      </p:sp>
      <p:sp>
        <p:nvSpPr>
          <p:cNvPr id="242" name="Google Shape;242;g11492687310_0_78"/>
          <p:cNvSpPr txBox="1"/>
          <p:nvPr>
            <p:ph idx="1" type="body"/>
          </p:nvPr>
        </p:nvSpPr>
        <p:spPr>
          <a:xfrm>
            <a:off x="720000" y="1172750"/>
            <a:ext cx="7704000" cy="4516200"/>
          </a:xfrm>
          <a:prstGeom prst="rect">
            <a:avLst/>
          </a:prstGeom>
          <a:noFill/>
          <a:ln>
            <a:noFill/>
          </a:ln>
        </p:spPr>
        <p:txBody>
          <a:bodyPr anchorCtr="0" anchor="t" bIns="0" lIns="0" spcFirstLastPara="1" rIns="0" wrap="square" tIns="0">
            <a:noAutofit/>
          </a:bodyPr>
          <a:lstStyle/>
          <a:p>
            <a:pPr indent="-166687" lvl="0" marL="268287" rtl="0" algn="l">
              <a:lnSpc>
                <a:spcPct val="130000"/>
              </a:lnSpc>
              <a:spcBef>
                <a:spcPts val="0"/>
              </a:spcBef>
              <a:spcAft>
                <a:spcPts val="0"/>
              </a:spcAft>
              <a:buSzPts val="1600"/>
              <a:buNone/>
            </a:pPr>
            <a:r>
              <a:rPr b="1" lang="en-GB" sz="2000"/>
              <a:t>Qualification Criteria</a:t>
            </a:r>
            <a:endParaRPr b="1" sz="2000"/>
          </a:p>
          <a:p>
            <a:pPr indent="-166687" lvl="0" marL="268287" rtl="0" algn="l">
              <a:lnSpc>
                <a:spcPct val="130000"/>
              </a:lnSpc>
              <a:spcBef>
                <a:spcPts val="0"/>
              </a:spcBef>
              <a:spcAft>
                <a:spcPts val="0"/>
              </a:spcAft>
              <a:buSzPts val="1600"/>
              <a:buNone/>
            </a:pPr>
            <a:r>
              <a:t/>
            </a:r>
            <a:endParaRPr b="1" sz="2000"/>
          </a:p>
          <a:p>
            <a:pPr indent="-355600" lvl="0" marL="457200" rtl="0" algn="l">
              <a:lnSpc>
                <a:spcPct val="100000"/>
              </a:lnSpc>
              <a:spcBef>
                <a:spcPts val="0"/>
              </a:spcBef>
              <a:spcAft>
                <a:spcPts val="0"/>
              </a:spcAft>
              <a:buClr>
                <a:srgbClr val="2C3E50"/>
              </a:buClr>
              <a:buSzPts val="2000"/>
              <a:buFont typeface="Arial"/>
              <a:buChar char="▪"/>
            </a:pPr>
            <a:r>
              <a:rPr lang="en-GB" sz="2000">
                <a:solidFill>
                  <a:srgbClr val="2C3E50"/>
                </a:solidFill>
                <a:highlight>
                  <a:srgbClr val="FFFFFF"/>
                </a:highlight>
              </a:rPr>
              <a:t>Manufacturer(s) authorization(s): If the Bidder is not the manufacturer or producer of the Goods it offers to supply, s/he shall submit the Manufacturer’s Authorization Letter duly signed by the manufacturer or producer of the Goods to submit a bid and supply the goods/products.</a:t>
            </a:r>
            <a:endParaRPr sz="2000">
              <a:solidFill>
                <a:srgbClr val="2C3E50"/>
              </a:solidFill>
              <a:highlight>
                <a:srgbClr val="FFFFFF"/>
              </a:highlight>
            </a:endParaRPr>
          </a:p>
          <a:p>
            <a:pPr indent="0" lvl="0" marL="457200" rtl="0" algn="l">
              <a:lnSpc>
                <a:spcPct val="100000"/>
              </a:lnSpc>
              <a:spcBef>
                <a:spcPts val="0"/>
              </a:spcBef>
              <a:spcAft>
                <a:spcPts val="0"/>
              </a:spcAft>
              <a:buNone/>
            </a:pPr>
            <a:r>
              <a:t/>
            </a:r>
            <a:endParaRPr sz="2000">
              <a:solidFill>
                <a:srgbClr val="2C3E50"/>
              </a:solidFill>
              <a:highlight>
                <a:srgbClr val="FFFFFF"/>
              </a:highlight>
            </a:endParaRPr>
          </a:p>
          <a:p>
            <a:pPr indent="-355600" lvl="0" marL="457200" rtl="0" algn="l">
              <a:lnSpc>
                <a:spcPct val="100000"/>
              </a:lnSpc>
              <a:spcBef>
                <a:spcPts val="0"/>
              </a:spcBef>
              <a:spcAft>
                <a:spcPts val="0"/>
              </a:spcAft>
              <a:buClr>
                <a:srgbClr val="2C3E50"/>
              </a:buClr>
              <a:buSzPts val="2000"/>
              <a:buFont typeface="Arial"/>
              <a:buChar char="▪"/>
            </a:pPr>
            <a:r>
              <a:rPr lang="en-GB" sz="2000">
                <a:solidFill>
                  <a:srgbClr val="2C3E50"/>
                </a:solidFill>
                <a:highlight>
                  <a:srgbClr val="FFFFFF"/>
                </a:highlight>
              </a:rPr>
              <a:t>Manufacturer's commitment to sustainability: Bidder shall provide proof that the manufacturers are in possession of a valid ISO 14001 EMS certificate, or similar, for the factories in which the medical device was produced.</a:t>
            </a:r>
            <a:endParaRPr sz="2000">
              <a:solidFill>
                <a:srgbClr val="2C3E50"/>
              </a:solidFill>
              <a:highlight>
                <a:srgbClr val="FFFFFF"/>
              </a:highlight>
            </a:endParaRPr>
          </a:p>
          <a:p>
            <a:pPr indent="0" lvl="0" marL="0" rtl="0" algn="l">
              <a:lnSpc>
                <a:spcPct val="100000"/>
              </a:lnSpc>
              <a:spcBef>
                <a:spcPts val="0"/>
              </a:spcBef>
              <a:spcAft>
                <a:spcPts val="0"/>
              </a:spcAft>
              <a:buNone/>
            </a:pPr>
            <a:r>
              <a:t/>
            </a:r>
            <a:endParaRPr sz="2000">
              <a:solidFill>
                <a:srgbClr val="2C3E50"/>
              </a:solidFill>
              <a:highlight>
                <a:srgbClr val="FFFFFF"/>
              </a:highlight>
            </a:endParaRPr>
          </a:p>
          <a:p>
            <a:pPr indent="-153987" lvl="0" marL="268287" rtl="0" algn="l">
              <a:lnSpc>
                <a:spcPct val="130000"/>
              </a:lnSpc>
              <a:spcBef>
                <a:spcPts val="0"/>
              </a:spcBef>
              <a:spcAft>
                <a:spcPts val="0"/>
              </a:spcAft>
              <a:buSzPts val="1800"/>
              <a:buNone/>
            </a:pPr>
            <a:r>
              <a:t/>
            </a:r>
            <a:endParaRPr/>
          </a:p>
        </p:txBody>
      </p:sp>
      <p:sp>
        <p:nvSpPr>
          <p:cNvPr id="243" name="Google Shape;243;g11492687310_0_78"/>
          <p:cNvSpPr txBox="1"/>
          <p:nvPr>
            <p:ph idx="2" type="body"/>
          </p:nvPr>
        </p:nvSpPr>
        <p:spPr>
          <a:xfrm>
            <a:off x="722313" y="85725"/>
            <a:ext cx="7707300" cy="2097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SzPts val="1100"/>
              <a:buNone/>
            </a:pPr>
            <a:r>
              <a:rPr b="1" lang="en-GB" sz="1200"/>
              <a:t>Supply, delivery, installation or assemble of medical hardware to hospitals across Myanmar</a:t>
            </a:r>
            <a:endParaRPr sz="12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g11492687310_0_84"/>
          <p:cNvSpPr txBox="1"/>
          <p:nvPr>
            <p:ph type="title"/>
          </p:nvPr>
        </p:nvSpPr>
        <p:spPr>
          <a:xfrm>
            <a:off x="720000" y="48768"/>
            <a:ext cx="7704000" cy="7920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Clr>
                <a:schemeClr val="dk2"/>
              </a:buClr>
              <a:buSzPts val="2400"/>
              <a:buFont typeface="Arial"/>
              <a:buNone/>
            </a:pPr>
            <a:r>
              <a:rPr lang="en-GB"/>
              <a:t>Evaluation Criteria</a:t>
            </a:r>
            <a:endParaRPr/>
          </a:p>
        </p:txBody>
      </p:sp>
      <p:sp>
        <p:nvSpPr>
          <p:cNvPr id="249" name="Google Shape;249;g11492687310_0_84"/>
          <p:cNvSpPr txBox="1"/>
          <p:nvPr>
            <p:ph idx="1" type="body"/>
          </p:nvPr>
        </p:nvSpPr>
        <p:spPr>
          <a:xfrm>
            <a:off x="720000" y="1172750"/>
            <a:ext cx="7704000" cy="4516200"/>
          </a:xfrm>
          <a:prstGeom prst="rect">
            <a:avLst/>
          </a:prstGeom>
          <a:noFill/>
          <a:ln>
            <a:noFill/>
          </a:ln>
        </p:spPr>
        <p:txBody>
          <a:bodyPr anchorCtr="0" anchor="t" bIns="0" lIns="0" spcFirstLastPara="1" rIns="0" wrap="square" tIns="0">
            <a:noAutofit/>
          </a:bodyPr>
          <a:lstStyle/>
          <a:p>
            <a:pPr indent="-166687" lvl="0" marL="268287" rtl="0" algn="l">
              <a:lnSpc>
                <a:spcPct val="130000"/>
              </a:lnSpc>
              <a:spcBef>
                <a:spcPts val="0"/>
              </a:spcBef>
              <a:spcAft>
                <a:spcPts val="0"/>
              </a:spcAft>
              <a:buSzPts val="1600"/>
              <a:buNone/>
            </a:pPr>
            <a:r>
              <a:rPr b="1" lang="en-GB" sz="2000"/>
              <a:t>Qualification Criteria</a:t>
            </a:r>
            <a:endParaRPr b="1" sz="2000"/>
          </a:p>
          <a:p>
            <a:pPr indent="-166687" lvl="0" marL="268287" rtl="0" algn="l">
              <a:lnSpc>
                <a:spcPct val="130000"/>
              </a:lnSpc>
              <a:spcBef>
                <a:spcPts val="0"/>
              </a:spcBef>
              <a:spcAft>
                <a:spcPts val="0"/>
              </a:spcAft>
              <a:buSzPts val="1600"/>
              <a:buNone/>
            </a:pPr>
            <a:r>
              <a:t/>
            </a:r>
            <a:endParaRPr b="1" sz="2000"/>
          </a:p>
          <a:p>
            <a:pPr indent="-355600" lvl="0" marL="457200" rtl="0" algn="l">
              <a:lnSpc>
                <a:spcPct val="100000"/>
              </a:lnSpc>
              <a:spcBef>
                <a:spcPts val="0"/>
              </a:spcBef>
              <a:spcAft>
                <a:spcPts val="0"/>
              </a:spcAft>
              <a:buClr>
                <a:srgbClr val="2C3E50"/>
              </a:buClr>
              <a:buSzPts val="2000"/>
              <a:buFont typeface="Arial"/>
              <a:buChar char="▪"/>
            </a:pPr>
            <a:r>
              <a:rPr lang="en-GB" sz="2000">
                <a:solidFill>
                  <a:srgbClr val="2C3E50"/>
                </a:solidFill>
                <a:highlight>
                  <a:srgbClr val="FFFFFF"/>
                </a:highlight>
              </a:rPr>
              <a:t>Past Performance: There shall be no adverse actions taken against the Bidder and the manufacturers whose products are being offered by the Bidder, in the last 5 (Five) years. </a:t>
            </a:r>
            <a:endParaRPr sz="2000">
              <a:solidFill>
                <a:srgbClr val="2C3E50"/>
              </a:solidFill>
              <a:highlight>
                <a:srgbClr val="FFFFFF"/>
              </a:highlight>
            </a:endParaRPr>
          </a:p>
          <a:p>
            <a:pPr indent="0" lvl="0" marL="457200" rtl="0" algn="l">
              <a:lnSpc>
                <a:spcPct val="100000"/>
              </a:lnSpc>
              <a:spcBef>
                <a:spcPts val="0"/>
              </a:spcBef>
              <a:spcAft>
                <a:spcPts val="0"/>
              </a:spcAft>
              <a:buNone/>
            </a:pPr>
            <a:r>
              <a:t/>
            </a:r>
            <a:endParaRPr sz="2000">
              <a:solidFill>
                <a:srgbClr val="2C3E50"/>
              </a:solidFill>
              <a:highlight>
                <a:srgbClr val="FFFFFF"/>
              </a:highlight>
            </a:endParaRPr>
          </a:p>
          <a:p>
            <a:pPr indent="-355600" lvl="0" marL="457200" rtl="0" algn="l">
              <a:lnSpc>
                <a:spcPct val="100000"/>
              </a:lnSpc>
              <a:spcBef>
                <a:spcPts val="0"/>
              </a:spcBef>
              <a:spcAft>
                <a:spcPts val="0"/>
              </a:spcAft>
              <a:buClr>
                <a:srgbClr val="2C3E50"/>
              </a:buClr>
              <a:buSzPts val="2000"/>
              <a:buFont typeface="Arial"/>
              <a:buChar char="▪"/>
            </a:pPr>
            <a:r>
              <a:rPr lang="en-GB" sz="2000">
                <a:solidFill>
                  <a:srgbClr val="2C3E50"/>
                </a:solidFill>
                <a:highlight>
                  <a:srgbClr val="FFFFFF"/>
                </a:highlight>
              </a:rPr>
              <a:t>Turnover: The Bidder shall have annual sales turnover of minimum the value as quoted against each lot, in any one of the last three years to qualify for a particular lot. This criterion will be cumulative for the purpose of evaluating multiple lots. </a:t>
            </a:r>
            <a:endParaRPr sz="2000">
              <a:solidFill>
                <a:srgbClr val="2C3E50"/>
              </a:solidFill>
              <a:highlight>
                <a:srgbClr val="FFFFFF"/>
              </a:highlight>
            </a:endParaRPr>
          </a:p>
          <a:p>
            <a:pPr indent="0" lvl="0" marL="0" rtl="0" algn="l">
              <a:lnSpc>
                <a:spcPct val="100000"/>
              </a:lnSpc>
              <a:spcBef>
                <a:spcPts val="0"/>
              </a:spcBef>
              <a:spcAft>
                <a:spcPts val="0"/>
              </a:spcAft>
              <a:buNone/>
            </a:pPr>
            <a:r>
              <a:t/>
            </a:r>
            <a:endParaRPr sz="2000">
              <a:solidFill>
                <a:srgbClr val="2C3E50"/>
              </a:solidFill>
              <a:highlight>
                <a:srgbClr val="FFFFFF"/>
              </a:highlight>
            </a:endParaRPr>
          </a:p>
          <a:p>
            <a:pPr indent="-153987" lvl="0" marL="268287" rtl="0" algn="l">
              <a:lnSpc>
                <a:spcPct val="130000"/>
              </a:lnSpc>
              <a:spcBef>
                <a:spcPts val="0"/>
              </a:spcBef>
              <a:spcAft>
                <a:spcPts val="0"/>
              </a:spcAft>
              <a:buSzPts val="1800"/>
              <a:buNone/>
            </a:pPr>
            <a:r>
              <a:t/>
            </a:r>
            <a:endParaRPr/>
          </a:p>
        </p:txBody>
      </p:sp>
      <p:sp>
        <p:nvSpPr>
          <p:cNvPr id="250" name="Google Shape;250;g11492687310_0_84"/>
          <p:cNvSpPr txBox="1"/>
          <p:nvPr>
            <p:ph idx="2" type="body"/>
          </p:nvPr>
        </p:nvSpPr>
        <p:spPr>
          <a:xfrm>
            <a:off x="722313" y="85725"/>
            <a:ext cx="7707300" cy="2097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SzPts val="1100"/>
              <a:buNone/>
            </a:pPr>
            <a:r>
              <a:rPr b="1" lang="en-GB" sz="1200"/>
              <a:t>Supply, delivery, installation or assemble of medical hardware to hospitals across Myanmar</a:t>
            </a:r>
            <a:endParaRPr sz="12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g11492687310_0_92"/>
          <p:cNvSpPr txBox="1"/>
          <p:nvPr>
            <p:ph type="title"/>
          </p:nvPr>
        </p:nvSpPr>
        <p:spPr>
          <a:xfrm>
            <a:off x="720000" y="48768"/>
            <a:ext cx="7704000" cy="7920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Clr>
                <a:schemeClr val="dk2"/>
              </a:buClr>
              <a:buSzPts val="2400"/>
              <a:buFont typeface="Arial"/>
              <a:buNone/>
            </a:pPr>
            <a:r>
              <a:rPr lang="en-GB"/>
              <a:t>Evaluation Criteria</a:t>
            </a:r>
            <a:endParaRPr/>
          </a:p>
        </p:txBody>
      </p:sp>
      <p:sp>
        <p:nvSpPr>
          <p:cNvPr id="256" name="Google Shape;256;g11492687310_0_92"/>
          <p:cNvSpPr txBox="1"/>
          <p:nvPr>
            <p:ph idx="1" type="body"/>
          </p:nvPr>
        </p:nvSpPr>
        <p:spPr>
          <a:xfrm>
            <a:off x="720000" y="1172750"/>
            <a:ext cx="7704000" cy="4516200"/>
          </a:xfrm>
          <a:prstGeom prst="rect">
            <a:avLst/>
          </a:prstGeom>
          <a:noFill/>
          <a:ln>
            <a:noFill/>
          </a:ln>
        </p:spPr>
        <p:txBody>
          <a:bodyPr anchorCtr="0" anchor="t" bIns="0" lIns="0" spcFirstLastPara="1" rIns="0" wrap="square" tIns="0">
            <a:noAutofit/>
          </a:bodyPr>
          <a:lstStyle/>
          <a:p>
            <a:pPr indent="-166687" lvl="0" marL="268287" rtl="0" algn="l">
              <a:lnSpc>
                <a:spcPct val="130000"/>
              </a:lnSpc>
              <a:spcBef>
                <a:spcPts val="0"/>
              </a:spcBef>
              <a:spcAft>
                <a:spcPts val="0"/>
              </a:spcAft>
              <a:buSzPts val="1600"/>
              <a:buNone/>
            </a:pPr>
            <a:r>
              <a:rPr b="1" lang="en-GB" sz="2000"/>
              <a:t>Qualification Criteria</a:t>
            </a:r>
            <a:endParaRPr b="1" sz="2000"/>
          </a:p>
          <a:p>
            <a:pPr indent="-166687" lvl="0" marL="268287" rtl="0" algn="l">
              <a:lnSpc>
                <a:spcPct val="130000"/>
              </a:lnSpc>
              <a:spcBef>
                <a:spcPts val="0"/>
              </a:spcBef>
              <a:spcAft>
                <a:spcPts val="0"/>
              </a:spcAft>
              <a:buSzPts val="1600"/>
              <a:buNone/>
            </a:pPr>
            <a:r>
              <a:t/>
            </a:r>
            <a:endParaRPr b="1" sz="2000"/>
          </a:p>
          <a:p>
            <a:pPr indent="-355600" lvl="0" marL="457200" rtl="0" algn="l">
              <a:lnSpc>
                <a:spcPct val="100000"/>
              </a:lnSpc>
              <a:spcBef>
                <a:spcPts val="0"/>
              </a:spcBef>
              <a:spcAft>
                <a:spcPts val="0"/>
              </a:spcAft>
              <a:buClr>
                <a:srgbClr val="2C3E50"/>
              </a:buClr>
              <a:buSzPts val="2000"/>
              <a:buFont typeface="Arial"/>
              <a:buChar char="▪"/>
            </a:pPr>
            <a:r>
              <a:rPr lang="en-GB" sz="2000">
                <a:solidFill>
                  <a:srgbClr val="2C3E50"/>
                </a:solidFill>
                <a:highlight>
                  <a:srgbClr val="FFFFFF"/>
                </a:highlight>
              </a:rPr>
              <a:t>Liquidity: the ratio Average Current assets / Current liabilities over the last 2 years must be equal or greater than 1. </a:t>
            </a:r>
            <a:endParaRPr sz="2000">
              <a:solidFill>
                <a:srgbClr val="2C3E50"/>
              </a:solidFill>
              <a:highlight>
                <a:srgbClr val="FFFFFF"/>
              </a:highlight>
            </a:endParaRPr>
          </a:p>
          <a:p>
            <a:pPr indent="0" lvl="0" marL="457200" rtl="0" algn="l">
              <a:lnSpc>
                <a:spcPct val="100000"/>
              </a:lnSpc>
              <a:spcBef>
                <a:spcPts val="0"/>
              </a:spcBef>
              <a:spcAft>
                <a:spcPts val="0"/>
              </a:spcAft>
              <a:buNone/>
            </a:pPr>
            <a:r>
              <a:t/>
            </a:r>
            <a:endParaRPr sz="2000">
              <a:solidFill>
                <a:srgbClr val="2C3E50"/>
              </a:solidFill>
              <a:highlight>
                <a:srgbClr val="FFFFFF"/>
              </a:highlight>
            </a:endParaRPr>
          </a:p>
          <a:p>
            <a:pPr indent="-355600" lvl="0" marL="457200" rtl="0" algn="l">
              <a:lnSpc>
                <a:spcPct val="100000"/>
              </a:lnSpc>
              <a:spcBef>
                <a:spcPts val="0"/>
              </a:spcBef>
              <a:spcAft>
                <a:spcPts val="0"/>
              </a:spcAft>
              <a:buClr>
                <a:srgbClr val="2C3E50"/>
              </a:buClr>
              <a:buSzPts val="2000"/>
              <a:buFont typeface="Arial"/>
              <a:buChar char="▪"/>
            </a:pPr>
            <a:r>
              <a:rPr lang="en-GB" sz="2000">
                <a:solidFill>
                  <a:srgbClr val="2C3E50"/>
                </a:solidFill>
                <a:highlight>
                  <a:srgbClr val="FFFFFF"/>
                </a:highlight>
              </a:rPr>
              <a:t>Bidder's Gender Action Plan: Bidder shall provide a clear statement and supporting documentation that outlines how gender is mainstreamed internally in Bidder's firm/organisation. </a:t>
            </a:r>
            <a:endParaRPr sz="2000">
              <a:solidFill>
                <a:srgbClr val="2C3E50"/>
              </a:solidFill>
              <a:highlight>
                <a:srgbClr val="FFFFFF"/>
              </a:highlight>
            </a:endParaRPr>
          </a:p>
          <a:p>
            <a:pPr indent="0" lvl="0" marL="0" rtl="0" algn="l">
              <a:lnSpc>
                <a:spcPct val="100000"/>
              </a:lnSpc>
              <a:spcBef>
                <a:spcPts val="0"/>
              </a:spcBef>
              <a:spcAft>
                <a:spcPts val="0"/>
              </a:spcAft>
              <a:buNone/>
            </a:pPr>
            <a:r>
              <a:t/>
            </a:r>
            <a:endParaRPr sz="2000">
              <a:solidFill>
                <a:srgbClr val="2C3E50"/>
              </a:solidFill>
              <a:highlight>
                <a:srgbClr val="FFFFFF"/>
              </a:highlight>
            </a:endParaRPr>
          </a:p>
          <a:p>
            <a:pPr indent="-153987" lvl="0" marL="268287" rtl="0" algn="l">
              <a:lnSpc>
                <a:spcPct val="130000"/>
              </a:lnSpc>
              <a:spcBef>
                <a:spcPts val="0"/>
              </a:spcBef>
              <a:spcAft>
                <a:spcPts val="0"/>
              </a:spcAft>
              <a:buSzPts val="1800"/>
              <a:buNone/>
            </a:pPr>
            <a:r>
              <a:t/>
            </a:r>
            <a:endParaRPr/>
          </a:p>
        </p:txBody>
      </p:sp>
      <p:sp>
        <p:nvSpPr>
          <p:cNvPr id="257" name="Google Shape;257;g11492687310_0_92"/>
          <p:cNvSpPr txBox="1"/>
          <p:nvPr>
            <p:ph idx="2" type="body"/>
          </p:nvPr>
        </p:nvSpPr>
        <p:spPr>
          <a:xfrm>
            <a:off x="722313" y="85725"/>
            <a:ext cx="7707300" cy="2097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SzPts val="1100"/>
              <a:buNone/>
            </a:pPr>
            <a:r>
              <a:rPr b="1" lang="en-GB" sz="1200"/>
              <a:t>Supply, delivery, installation or assemble of medical hardware to hospitals across Myanmar</a:t>
            </a:r>
            <a:endParaRPr sz="12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g11492687310_0_100"/>
          <p:cNvSpPr txBox="1"/>
          <p:nvPr>
            <p:ph type="title"/>
          </p:nvPr>
        </p:nvSpPr>
        <p:spPr>
          <a:xfrm>
            <a:off x="720000" y="48768"/>
            <a:ext cx="7704000" cy="7920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Clr>
                <a:schemeClr val="dk2"/>
              </a:buClr>
              <a:buSzPts val="2400"/>
              <a:buFont typeface="Arial"/>
              <a:buNone/>
            </a:pPr>
            <a:r>
              <a:rPr lang="en-GB"/>
              <a:t>Evaluation Criteria</a:t>
            </a:r>
            <a:endParaRPr/>
          </a:p>
        </p:txBody>
      </p:sp>
      <p:sp>
        <p:nvSpPr>
          <p:cNvPr id="263" name="Google Shape;263;g11492687310_0_100"/>
          <p:cNvSpPr txBox="1"/>
          <p:nvPr>
            <p:ph idx="1" type="body"/>
          </p:nvPr>
        </p:nvSpPr>
        <p:spPr>
          <a:xfrm>
            <a:off x="720000" y="1172750"/>
            <a:ext cx="7704000" cy="5014800"/>
          </a:xfrm>
          <a:prstGeom prst="rect">
            <a:avLst/>
          </a:prstGeom>
          <a:noFill/>
          <a:ln>
            <a:noFill/>
          </a:ln>
        </p:spPr>
        <p:txBody>
          <a:bodyPr anchorCtr="0" anchor="t" bIns="0" lIns="0" spcFirstLastPara="1" rIns="0" wrap="square" tIns="0">
            <a:noAutofit/>
          </a:bodyPr>
          <a:lstStyle/>
          <a:p>
            <a:pPr indent="-166687" lvl="0" marL="268287" rtl="0" algn="l">
              <a:lnSpc>
                <a:spcPct val="130000"/>
              </a:lnSpc>
              <a:spcBef>
                <a:spcPts val="0"/>
              </a:spcBef>
              <a:spcAft>
                <a:spcPts val="0"/>
              </a:spcAft>
              <a:buSzPts val="1600"/>
              <a:buNone/>
            </a:pPr>
            <a:r>
              <a:rPr b="1" lang="en-GB" sz="2000"/>
              <a:t>Technical</a:t>
            </a:r>
            <a:r>
              <a:rPr b="1" lang="en-GB" sz="2000"/>
              <a:t> Criteria</a:t>
            </a:r>
            <a:endParaRPr b="1" sz="2000"/>
          </a:p>
          <a:p>
            <a:pPr indent="-166687" lvl="0" marL="268287" rtl="0" algn="l">
              <a:lnSpc>
                <a:spcPct val="130000"/>
              </a:lnSpc>
              <a:spcBef>
                <a:spcPts val="0"/>
              </a:spcBef>
              <a:spcAft>
                <a:spcPts val="0"/>
              </a:spcAft>
              <a:buSzPts val="1600"/>
              <a:buNone/>
            </a:pPr>
            <a:r>
              <a:t/>
            </a:r>
            <a:endParaRPr b="1" sz="2000"/>
          </a:p>
          <a:p>
            <a:pPr indent="-355600" lvl="0" marL="457200" rtl="0" algn="l">
              <a:lnSpc>
                <a:spcPct val="100000"/>
              </a:lnSpc>
              <a:spcBef>
                <a:spcPts val="0"/>
              </a:spcBef>
              <a:spcAft>
                <a:spcPts val="0"/>
              </a:spcAft>
              <a:buClr>
                <a:schemeClr val="dk1"/>
              </a:buClr>
              <a:buSzPts val="2000"/>
              <a:buFont typeface="Arial"/>
              <a:buChar char="▪"/>
            </a:pPr>
            <a:r>
              <a:rPr lang="en-GB" sz="2000">
                <a:highlight>
                  <a:srgbClr val="FFFFFF"/>
                </a:highlight>
              </a:rPr>
              <a:t>Goods/services offered in the bid are substantially compliant and do not contain any material deviation(s) from the minimum required as included in Section II: Schedule of Requirements</a:t>
            </a:r>
            <a:endParaRPr sz="2000">
              <a:highlight>
                <a:srgbClr val="FFFFFF"/>
              </a:highlight>
            </a:endParaRPr>
          </a:p>
          <a:p>
            <a:pPr indent="-355599" lvl="0" marL="899999" rtl="0" algn="l">
              <a:lnSpc>
                <a:spcPct val="100000"/>
              </a:lnSpc>
              <a:spcBef>
                <a:spcPts val="0"/>
              </a:spcBef>
              <a:spcAft>
                <a:spcPts val="0"/>
              </a:spcAft>
              <a:buClr>
                <a:srgbClr val="222222"/>
              </a:buClr>
              <a:buSzPts val="2000"/>
              <a:buChar char="-"/>
            </a:pPr>
            <a:r>
              <a:rPr lang="en-GB" sz="2000">
                <a:solidFill>
                  <a:srgbClr val="222222"/>
                </a:solidFill>
                <a:highlight>
                  <a:srgbClr val="FFFFFF"/>
                </a:highlight>
              </a:rPr>
              <a:t>If your product deviates from the requirement (positive or negative) it is mandatory to make a remark at the last column instead of just select “Yes” or “No” on the form.</a:t>
            </a:r>
            <a:endParaRPr sz="2000">
              <a:solidFill>
                <a:srgbClr val="222222"/>
              </a:solidFill>
              <a:highlight>
                <a:srgbClr val="FFFFFF"/>
              </a:highlight>
            </a:endParaRPr>
          </a:p>
          <a:p>
            <a:pPr indent="-355600" lvl="0" marL="914400" rtl="0" algn="l">
              <a:lnSpc>
                <a:spcPct val="115000"/>
              </a:lnSpc>
              <a:spcBef>
                <a:spcPts val="0"/>
              </a:spcBef>
              <a:spcAft>
                <a:spcPts val="0"/>
              </a:spcAft>
              <a:buClr>
                <a:srgbClr val="222222"/>
              </a:buClr>
              <a:buSzPts val="2000"/>
              <a:buChar char="-"/>
            </a:pPr>
            <a:r>
              <a:rPr lang="en-GB" sz="2000">
                <a:solidFill>
                  <a:srgbClr val="222222"/>
                </a:solidFill>
                <a:highlight>
                  <a:srgbClr val="FFFFFF"/>
                </a:highlight>
              </a:rPr>
              <a:t>In the remark, you can indicate in which supporting document evidence can be found and even better if you could refer to the page number of these reference documents provided.</a:t>
            </a:r>
            <a:endParaRPr sz="2000">
              <a:solidFill>
                <a:srgbClr val="222222"/>
              </a:solidFill>
              <a:highlight>
                <a:srgbClr val="FFFFFF"/>
              </a:highlight>
            </a:endParaRPr>
          </a:p>
          <a:p>
            <a:pPr indent="-355600" lvl="0" marL="914400" rtl="0" algn="l">
              <a:lnSpc>
                <a:spcPct val="115000"/>
              </a:lnSpc>
              <a:spcBef>
                <a:spcPts val="0"/>
              </a:spcBef>
              <a:spcAft>
                <a:spcPts val="0"/>
              </a:spcAft>
              <a:buClr>
                <a:srgbClr val="222222"/>
              </a:buClr>
              <a:buSzPts val="2000"/>
              <a:buChar char="-"/>
            </a:pPr>
            <a:r>
              <a:rPr lang="en-GB" sz="2000">
                <a:solidFill>
                  <a:srgbClr val="222222"/>
                </a:solidFill>
                <a:highlight>
                  <a:srgbClr val="FFFFFF"/>
                </a:highlight>
              </a:rPr>
              <a:t>If there is no supporting document for the given product, you can declare yourself, please indicate that in the remarks too.</a:t>
            </a:r>
            <a:endParaRPr sz="2000">
              <a:solidFill>
                <a:srgbClr val="2C3E50"/>
              </a:solidFill>
              <a:highlight>
                <a:srgbClr val="FFFFFF"/>
              </a:highlight>
            </a:endParaRPr>
          </a:p>
          <a:p>
            <a:pPr indent="0" lvl="0" marL="0" rtl="0" algn="l">
              <a:lnSpc>
                <a:spcPct val="100000"/>
              </a:lnSpc>
              <a:spcBef>
                <a:spcPts val="1000"/>
              </a:spcBef>
              <a:spcAft>
                <a:spcPts val="0"/>
              </a:spcAft>
              <a:buNone/>
            </a:pPr>
            <a:r>
              <a:t/>
            </a:r>
            <a:endParaRPr sz="2000">
              <a:solidFill>
                <a:srgbClr val="2C3E50"/>
              </a:solidFill>
              <a:highlight>
                <a:srgbClr val="FFFFFF"/>
              </a:highlight>
            </a:endParaRPr>
          </a:p>
          <a:p>
            <a:pPr indent="-153987" lvl="0" marL="268287" rtl="0" algn="l">
              <a:lnSpc>
                <a:spcPct val="130000"/>
              </a:lnSpc>
              <a:spcBef>
                <a:spcPts val="0"/>
              </a:spcBef>
              <a:spcAft>
                <a:spcPts val="0"/>
              </a:spcAft>
              <a:buSzPts val="1800"/>
              <a:buNone/>
            </a:pPr>
            <a:r>
              <a:t/>
            </a:r>
            <a:endParaRPr/>
          </a:p>
        </p:txBody>
      </p:sp>
      <p:sp>
        <p:nvSpPr>
          <p:cNvPr id="264" name="Google Shape;264;g11492687310_0_100"/>
          <p:cNvSpPr txBox="1"/>
          <p:nvPr>
            <p:ph idx="2" type="body"/>
          </p:nvPr>
        </p:nvSpPr>
        <p:spPr>
          <a:xfrm>
            <a:off x="722313" y="85725"/>
            <a:ext cx="7707300" cy="2097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SzPts val="1100"/>
              <a:buNone/>
            </a:pPr>
            <a:r>
              <a:rPr b="1" lang="en-GB" sz="1200"/>
              <a:t>Supply, delivery, installation or assemble of medical hardware to hospitals across Myanmar</a:t>
            </a:r>
            <a:endParaRPr sz="12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g1162def3fd0_2_0"/>
          <p:cNvSpPr txBox="1"/>
          <p:nvPr>
            <p:ph type="title"/>
          </p:nvPr>
        </p:nvSpPr>
        <p:spPr>
          <a:xfrm>
            <a:off x="720000" y="48768"/>
            <a:ext cx="7704000" cy="7920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Clr>
                <a:schemeClr val="dk2"/>
              </a:buClr>
              <a:buSzPts val="2400"/>
              <a:buFont typeface="Arial"/>
              <a:buNone/>
            </a:pPr>
            <a:r>
              <a:rPr lang="en-GB"/>
              <a:t>Evaluation Criteria</a:t>
            </a:r>
            <a:endParaRPr/>
          </a:p>
        </p:txBody>
      </p:sp>
      <p:sp>
        <p:nvSpPr>
          <p:cNvPr id="270" name="Google Shape;270;g1162def3fd0_2_0"/>
          <p:cNvSpPr txBox="1"/>
          <p:nvPr>
            <p:ph idx="1" type="body"/>
          </p:nvPr>
        </p:nvSpPr>
        <p:spPr>
          <a:xfrm>
            <a:off x="720000" y="1172750"/>
            <a:ext cx="7704000" cy="4516200"/>
          </a:xfrm>
          <a:prstGeom prst="rect">
            <a:avLst/>
          </a:prstGeom>
          <a:noFill/>
          <a:ln>
            <a:noFill/>
          </a:ln>
        </p:spPr>
        <p:txBody>
          <a:bodyPr anchorCtr="0" anchor="t" bIns="0" lIns="0" spcFirstLastPara="1" rIns="0" wrap="square" tIns="0">
            <a:noAutofit/>
          </a:bodyPr>
          <a:lstStyle/>
          <a:p>
            <a:pPr indent="-166687" lvl="0" marL="268287" rtl="0" algn="l">
              <a:lnSpc>
                <a:spcPct val="130000"/>
              </a:lnSpc>
              <a:spcBef>
                <a:spcPts val="0"/>
              </a:spcBef>
              <a:spcAft>
                <a:spcPts val="0"/>
              </a:spcAft>
              <a:buSzPts val="1600"/>
              <a:buNone/>
            </a:pPr>
            <a:r>
              <a:rPr b="1" lang="en-GB" sz="2000"/>
              <a:t>Technical Criteria</a:t>
            </a:r>
            <a:endParaRPr b="1" sz="2000"/>
          </a:p>
          <a:p>
            <a:pPr indent="0" lvl="0" marL="0" rtl="0" algn="l">
              <a:lnSpc>
                <a:spcPct val="100000"/>
              </a:lnSpc>
              <a:spcBef>
                <a:spcPts val="0"/>
              </a:spcBef>
              <a:spcAft>
                <a:spcPts val="0"/>
              </a:spcAft>
              <a:buNone/>
            </a:pPr>
            <a:r>
              <a:t/>
            </a:r>
            <a:endParaRPr sz="2000">
              <a:solidFill>
                <a:srgbClr val="2C3E50"/>
              </a:solidFill>
              <a:highlight>
                <a:srgbClr val="FFFFFF"/>
              </a:highlight>
            </a:endParaRPr>
          </a:p>
          <a:p>
            <a:pPr indent="-355600" lvl="0" marL="914400" rtl="0" algn="l">
              <a:lnSpc>
                <a:spcPct val="100000"/>
              </a:lnSpc>
              <a:spcBef>
                <a:spcPts val="0"/>
              </a:spcBef>
              <a:spcAft>
                <a:spcPts val="0"/>
              </a:spcAft>
              <a:buClr>
                <a:srgbClr val="2C3E50"/>
              </a:buClr>
              <a:buSzPts val="2000"/>
              <a:buChar char="-"/>
            </a:pPr>
            <a:r>
              <a:rPr lang="en-GB" sz="2000">
                <a:solidFill>
                  <a:srgbClr val="2C3E50"/>
                </a:solidFill>
                <a:highlight>
                  <a:srgbClr val="FFFFFF"/>
                </a:highlight>
              </a:rPr>
              <a:t>Bidder shall provide the supporting documentation for every products requested under the Section II: Schedule of requirements for every lots such as certificates, manufacturer’s technical marketing catalogues (not just pictures, screenshots and one pager brochures), copies user and maintenance manual and other applicable documents requested.</a:t>
            </a:r>
            <a:endParaRPr sz="2000">
              <a:solidFill>
                <a:srgbClr val="2C3E50"/>
              </a:solidFill>
              <a:highlight>
                <a:srgbClr val="FFFFFF"/>
              </a:highlight>
            </a:endParaRPr>
          </a:p>
          <a:p>
            <a:pPr indent="0" lvl="0" marL="914400" rtl="0" algn="l">
              <a:lnSpc>
                <a:spcPct val="100000"/>
              </a:lnSpc>
              <a:spcBef>
                <a:spcPts val="0"/>
              </a:spcBef>
              <a:spcAft>
                <a:spcPts val="0"/>
              </a:spcAft>
              <a:buNone/>
            </a:pPr>
            <a:r>
              <a:t/>
            </a:r>
            <a:endParaRPr sz="2000">
              <a:solidFill>
                <a:srgbClr val="2C3E50"/>
              </a:solidFill>
              <a:highlight>
                <a:srgbClr val="FFFFFF"/>
              </a:highlight>
            </a:endParaRPr>
          </a:p>
          <a:p>
            <a:pPr indent="-355600" lvl="0" marL="914400" rtl="0" algn="l">
              <a:lnSpc>
                <a:spcPct val="100000"/>
              </a:lnSpc>
              <a:spcBef>
                <a:spcPts val="0"/>
              </a:spcBef>
              <a:spcAft>
                <a:spcPts val="0"/>
              </a:spcAft>
              <a:buClr>
                <a:srgbClr val="2C3E50"/>
              </a:buClr>
              <a:buSzPts val="2000"/>
              <a:buChar char="-"/>
            </a:pPr>
            <a:r>
              <a:rPr lang="en-GB" sz="2000">
                <a:solidFill>
                  <a:srgbClr val="2C3E50"/>
                </a:solidFill>
                <a:highlight>
                  <a:schemeClr val="lt1"/>
                </a:highlight>
              </a:rPr>
              <a:t>Bidder shall submit </a:t>
            </a:r>
            <a:r>
              <a:rPr lang="en-GB" sz="2000">
                <a:solidFill>
                  <a:srgbClr val="222222"/>
                </a:solidFill>
                <a:highlight>
                  <a:srgbClr val="FFFFFF"/>
                </a:highlight>
              </a:rPr>
              <a:t>all CE, ISO, etc. from an accredited issuer and in good quality.</a:t>
            </a:r>
            <a:endParaRPr sz="2000">
              <a:solidFill>
                <a:srgbClr val="2C3E50"/>
              </a:solidFill>
              <a:highlight>
                <a:srgbClr val="FFFFFF"/>
              </a:highlight>
            </a:endParaRPr>
          </a:p>
          <a:p>
            <a:pPr indent="-153987" lvl="0" marL="268287" rtl="0" algn="l">
              <a:lnSpc>
                <a:spcPct val="130000"/>
              </a:lnSpc>
              <a:spcBef>
                <a:spcPts val="0"/>
              </a:spcBef>
              <a:spcAft>
                <a:spcPts val="0"/>
              </a:spcAft>
              <a:buSzPts val="1800"/>
              <a:buNone/>
            </a:pPr>
            <a:r>
              <a:t/>
            </a:r>
            <a:endParaRPr/>
          </a:p>
        </p:txBody>
      </p:sp>
      <p:sp>
        <p:nvSpPr>
          <p:cNvPr id="271" name="Google Shape;271;g1162def3fd0_2_0"/>
          <p:cNvSpPr txBox="1"/>
          <p:nvPr>
            <p:ph idx="2" type="body"/>
          </p:nvPr>
        </p:nvSpPr>
        <p:spPr>
          <a:xfrm>
            <a:off x="722313" y="85725"/>
            <a:ext cx="7707300" cy="2097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SzPts val="1100"/>
              <a:buNone/>
            </a:pPr>
            <a:r>
              <a:rPr b="1" lang="en-GB" sz="1200"/>
              <a:t>Supply, delivery, installation or assemble of medical hardware to hospitals across Myanmar</a:t>
            </a:r>
            <a:endParaRPr sz="12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g116430490d6_1_0"/>
          <p:cNvSpPr txBox="1"/>
          <p:nvPr>
            <p:ph idx="12" type="sldNum"/>
          </p:nvPr>
        </p:nvSpPr>
        <p:spPr>
          <a:xfrm>
            <a:off x="94957" y="184636"/>
            <a:ext cx="216000" cy="180000"/>
          </a:xfrm>
          <a:prstGeom prst="rect">
            <a:avLst/>
          </a:prstGeom>
        </p:spPr>
        <p:txBody>
          <a:bodyPr anchorCtr="0" anchor="ctr" bIns="0" lIns="0" spcFirstLastPara="1" rIns="0" wrap="square" tIns="0">
            <a:noAutofit/>
          </a:bodyPr>
          <a:lstStyle/>
          <a:p>
            <a:pPr indent="0" lvl="0" marL="0" rtl="0" algn="r">
              <a:spcBef>
                <a:spcPts val="0"/>
              </a:spcBef>
              <a:spcAft>
                <a:spcPts val="0"/>
              </a:spcAft>
              <a:buClr>
                <a:srgbClr val="000000"/>
              </a:buClr>
              <a:buSzPts val="1000"/>
              <a:buFont typeface="Arial"/>
              <a:buNone/>
            </a:pPr>
            <a:fld id="{00000000-1234-1234-1234-123412341234}" type="slidenum">
              <a:rPr lang="en-GB"/>
              <a:t>‹#›</a:t>
            </a:fld>
            <a:endParaRPr/>
          </a:p>
        </p:txBody>
      </p:sp>
      <p:pic>
        <p:nvPicPr>
          <p:cNvPr id="278" name="Google Shape;278;g116430490d6_1_0"/>
          <p:cNvPicPr preferRelativeResize="0"/>
          <p:nvPr/>
        </p:nvPicPr>
        <p:blipFill>
          <a:blip r:embed="rId3">
            <a:alphaModFix/>
          </a:blip>
          <a:stretch>
            <a:fillRect/>
          </a:stretch>
        </p:blipFill>
        <p:spPr>
          <a:xfrm>
            <a:off x="1775100" y="0"/>
            <a:ext cx="4991293" cy="6858002"/>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g116430490d6_1_9"/>
          <p:cNvSpPr txBox="1"/>
          <p:nvPr>
            <p:ph idx="12" type="sldNum"/>
          </p:nvPr>
        </p:nvSpPr>
        <p:spPr>
          <a:xfrm>
            <a:off x="94957" y="184636"/>
            <a:ext cx="216000" cy="180000"/>
          </a:xfrm>
          <a:prstGeom prst="rect">
            <a:avLst/>
          </a:prstGeom>
        </p:spPr>
        <p:txBody>
          <a:bodyPr anchorCtr="0" anchor="ctr" bIns="0" lIns="0" spcFirstLastPara="1" rIns="0" wrap="square" tIns="0">
            <a:noAutofit/>
          </a:bodyPr>
          <a:lstStyle/>
          <a:p>
            <a:pPr indent="0" lvl="0" marL="0" rtl="0" algn="r">
              <a:spcBef>
                <a:spcPts val="0"/>
              </a:spcBef>
              <a:spcAft>
                <a:spcPts val="0"/>
              </a:spcAft>
              <a:buClr>
                <a:srgbClr val="000000"/>
              </a:buClr>
              <a:buSzPts val="1000"/>
              <a:buFont typeface="Arial"/>
              <a:buNone/>
            </a:pPr>
            <a:fld id="{00000000-1234-1234-1234-123412341234}" type="slidenum">
              <a:rPr lang="en-GB"/>
              <a:t>‹#›</a:t>
            </a:fld>
            <a:endParaRPr/>
          </a:p>
        </p:txBody>
      </p:sp>
      <p:pic>
        <p:nvPicPr>
          <p:cNvPr id="285" name="Google Shape;285;g116430490d6_1_9"/>
          <p:cNvPicPr preferRelativeResize="0"/>
          <p:nvPr/>
        </p:nvPicPr>
        <p:blipFill>
          <a:blip r:embed="rId3">
            <a:alphaModFix/>
          </a:blip>
          <a:stretch>
            <a:fillRect/>
          </a:stretch>
        </p:blipFill>
        <p:spPr>
          <a:xfrm>
            <a:off x="2252675" y="0"/>
            <a:ext cx="4833347" cy="6858001"/>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g11492687310_0_108"/>
          <p:cNvSpPr txBox="1"/>
          <p:nvPr>
            <p:ph type="title"/>
          </p:nvPr>
        </p:nvSpPr>
        <p:spPr>
          <a:xfrm>
            <a:off x="720000" y="48768"/>
            <a:ext cx="7704000" cy="7920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Clr>
                <a:schemeClr val="dk2"/>
              </a:buClr>
              <a:buSzPts val="2400"/>
              <a:buFont typeface="Arial"/>
              <a:buNone/>
            </a:pPr>
            <a:r>
              <a:rPr lang="en-GB"/>
              <a:t>Questionnaires</a:t>
            </a:r>
            <a:endParaRPr/>
          </a:p>
        </p:txBody>
      </p:sp>
      <p:sp>
        <p:nvSpPr>
          <p:cNvPr id="291" name="Google Shape;291;g11492687310_0_108"/>
          <p:cNvSpPr txBox="1"/>
          <p:nvPr>
            <p:ph idx="1" type="body"/>
          </p:nvPr>
        </p:nvSpPr>
        <p:spPr>
          <a:xfrm>
            <a:off x="720000" y="1172750"/>
            <a:ext cx="7704000" cy="4516200"/>
          </a:xfrm>
          <a:prstGeom prst="rect">
            <a:avLst/>
          </a:prstGeom>
          <a:noFill/>
          <a:ln>
            <a:noFill/>
          </a:ln>
        </p:spPr>
        <p:txBody>
          <a:bodyPr anchorCtr="0" anchor="t" bIns="0" lIns="0" spcFirstLastPara="1" rIns="0" wrap="square" tIns="0">
            <a:noAutofit/>
          </a:bodyPr>
          <a:lstStyle/>
          <a:p>
            <a:pPr indent="0" lvl="0" marL="0" rtl="0" algn="l">
              <a:lnSpc>
                <a:spcPct val="130000"/>
              </a:lnSpc>
              <a:spcBef>
                <a:spcPts val="0"/>
              </a:spcBef>
              <a:spcAft>
                <a:spcPts val="0"/>
              </a:spcAft>
              <a:buSzPts val="1600"/>
              <a:buNone/>
            </a:pPr>
            <a:r>
              <a:rPr b="1" lang="en-GB" sz="2000"/>
              <a:t>Bidders need to answer the questionnaires under the following two titles in Questionnaires tab in eSourcing</a:t>
            </a:r>
            <a:endParaRPr b="1" sz="2000"/>
          </a:p>
          <a:p>
            <a:pPr indent="-166687" lvl="0" marL="268287" rtl="0" algn="l">
              <a:lnSpc>
                <a:spcPct val="130000"/>
              </a:lnSpc>
              <a:spcBef>
                <a:spcPts val="0"/>
              </a:spcBef>
              <a:spcAft>
                <a:spcPts val="0"/>
              </a:spcAft>
              <a:buSzPts val="1600"/>
              <a:buNone/>
            </a:pPr>
            <a:r>
              <a:t/>
            </a:r>
            <a:endParaRPr b="1" sz="2000"/>
          </a:p>
          <a:p>
            <a:pPr indent="-355600" lvl="0" marL="457200" rtl="0" algn="l">
              <a:lnSpc>
                <a:spcPct val="100000"/>
              </a:lnSpc>
              <a:spcBef>
                <a:spcPts val="0"/>
              </a:spcBef>
              <a:spcAft>
                <a:spcPts val="0"/>
              </a:spcAft>
              <a:buClr>
                <a:srgbClr val="2C3E50"/>
              </a:buClr>
              <a:buSzPts val="2000"/>
              <a:buFont typeface="Arial"/>
              <a:buChar char="▪"/>
            </a:pPr>
            <a:r>
              <a:rPr lang="en-GB" sz="2000">
                <a:solidFill>
                  <a:srgbClr val="2C3E50"/>
                </a:solidFill>
                <a:highlight>
                  <a:srgbClr val="FFFFFF"/>
                </a:highlight>
              </a:rPr>
              <a:t>Bidder Information</a:t>
            </a:r>
            <a:endParaRPr sz="2000">
              <a:solidFill>
                <a:srgbClr val="2C3E50"/>
              </a:solidFill>
              <a:highlight>
                <a:srgbClr val="FFFFFF"/>
              </a:highlight>
            </a:endParaRPr>
          </a:p>
          <a:p>
            <a:pPr indent="0" lvl="0" marL="457200" rtl="0" algn="l">
              <a:lnSpc>
                <a:spcPct val="100000"/>
              </a:lnSpc>
              <a:spcBef>
                <a:spcPts val="0"/>
              </a:spcBef>
              <a:spcAft>
                <a:spcPts val="0"/>
              </a:spcAft>
              <a:buNone/>
            </a:pPr>
            <a:r>
              <a:t/>
            </a:r>
            <a:endParaRPr sz="2000">
              <a:solidFill>
                <a:srgbClr val="2C3E50"/>
              </a:solidFill>
              <a:highlight>
                <a:srgbClr val="FFFFFF"/>
              </a:highlight>
            </a:endParaRPr>
          </a:p>
          <a:p>
            <a:pPr indent="-355600" lvl="0" marL="457200" rtl="0" algn="l">
              <a:lnSpc>
                <a:spcPct val="100000"/>
              </a:lnSpc>
              <a:spcBef>
                <a:spcPts val="0"/>
              </a:spcBef>
              <a:spcAft>
                <a:spcPts val="0"/>
              </a:spcAft>
              <a:buClr>
                <a:srgbClr val="2C3E50"/>
              </a:buClr>
              <a:buSzPts val="2000"/>
              <a:buFont typeface="Arial"/>
              <a:buChar char="▪"/>
            </a:pPr>
            <a:r>
              <a:rPr lang="en-GB" sz="2000">
                <a:solidFill>
                  <a:srgbClr val="2C3E50"/>
                </a:solidFill>
                <a:highlight>
                  <a:srgbClr val="FFFFFF"/>
                </a:highlight>
              </a:rPr>
              <a:t>DRiVE Supplier Sustainability Questionnaire</a:t>
            </a:r>
            <a:endParaRPr sz="2000">
              <a:solidFill>
                <a:srgbClr val="2C3E50"/>
              </a:solidFill>
              <a:highlight>
                <a:srgbClr val="FFFFFF"/>
              </a:highlight>
            </a:endParaRPr>
          </a:p>
          <a:p>
            <a:pPr indent="0" lvl="0" marL="0" rtl="0" algn="l">
              <a:lnSpc>
                <a:spcPct val="100000"/>
              </a:lnSpc>
              <a:spcBef>
                <a:spcPts val="0"/>
              </a:spcBef>
              <a:spcAft>
                <a:spcPts val="0"/>
              </a:spcAft>
              <a:buNone/>
            </a:pPr>
            <a:r>
              <a:t/>
            </a:r>
            <a:endParaRPr sz="2000">
              <a:solidFill>
                <a:srgbClr val="2C3E50"/>
              </a:solidFill>
              <a:highlight>
                <a:srgbClr val="FFFFFF"/>
              </a:highlight>
            </a:endParaRPr>
          </a:p>
          <a:p>
            <a:pPr indent="-153987" lvl="0" marL="268287" rtl="0" algn="l">
              <a:lnSpc>
                <a:spcPct val="130000"/>
              </a:lnSpc>
              <a:spcBef>
                <a:spcPts val="0"/>
              </a:spcBef>
              <a:spcAft>
                <a:spcPts val="0"/>
              </a:spcAft>
              <a:buSzPts val="1800"/>
              <a:buNone/>
            </a:pPr>
            <a:r>
              <a:t/>
            </a:r>
            <a:endParaRPr/>
          </a:p>
        </p:txBody>
      </p:sp>
      <p:sp>
        <p:nvSpPr>
          <p:cNvPr id="292" name="Google Shape;292;g11492687310_0_108"/>
          <p:cNvSpPr txBox="1"/>
          <p:nvPr>
            <p:ph idx="2" type="body"/>
          </p:nvPr>
        </p:nvSpPr>
        <p:spPr>
          <a:xfrm>
            <a:off x="722313" y="85725"/>
            <a:ext cx="7707300" cy="2097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SzPts val="1100"/>
              <a:buNone/>
            </a:pPr>
            <a:r>
              <a:rPr b="1" lang="en-GB" sz="1200"/>
              <a:t>Supply, delivery, installation or assemble of medical hardware to hospitals across Myanmar</a:t>
            </a:r>
            <a:endParaRPr sz="12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
          <p:cNvSpPr txBox="1"/>
          <p:nvPr>
            <p:ph type="title"/>
          </p:nvPr>
        </p:nvSpPr>
        <p:spPr>
          <a:xfrm>
            <a:off x="720000" y="277368"/>
            <a:ext cx="7704000" cy="792000"/>
          </a:xfrm>
          <a:prstGeom prst="rect">
            <a:avLst/>
          </a:prstGeom>
          <a:noFill/>
          <a:ln>
            <a:noFill/>
          </a:ln>
        </p:spPr>
        <p:txBody>
          <a:bodyPr anchorCtr="0" anchor="b" bIns="0" lIns="0" spcFirstLastPara="1" rIns="0" wrap="square" tIns="0">
            <a:noAutofit/>
          </a:bodyPr>
          <a:lstStyle/>
          <a:p>
            <a:pPr indent="0" lvl="0" marL="0" rtl="0" algn="l">
              <a:lnSpc>
                <a:spcPct val="100000"/>
              </a:lnSpc>
              <a:spcBef>
                <a:spcPts val="0"/>
              </a:spcBef>
              <a:spcAft>
                <a:spcPts val="0"/>
              </a:spcAft>
              <a:buClr>
                <a:schemeClr val="dk2"/>
              </a:buClr>
              <a:buSzPts val="2400"/>
              <a:buFont typeface="Arial"/>
              <a:buNone/>
            </a:pPr>
            <a:r>
              <a:rPr lang="en-GB"/>
              <a:t>Project Scope</a:t>
            </a:r>
            <a:endParaRPr/>
          </a:p>
        </p:txBody>
      </p:sp>
      <p:sp>
        <p:nvSpPr>
          <p:cNvPr id="155" name="Google Shape;155;p2"/>
          <p:cNvSpPr txBox="1"/>
          <p:nvPr>
            <p:ph idx="1" type="body"/>
          </p:nvPr>
        </p:nvSpPr>
        <p:spPr>
          <a:xfrm>
            <a:off x="720000" y="1745750"/>
            <a:ext cx="7704000" cy="3120000"/>
          </a:xfrm>
          <a:prstGeom prst="rect">
            <a:avLst/>
          </a:prstGeom>
          <a:noFill/>
          <a:ln>
            <a:noFill/>
          </a:ln>
        </p:spPr>
        <p:txBody>
          <a:bodyPr anchorCtr="0" anchor="t" bIns="0" lIns="0" spcFirstLastPara="1" rIns="0" wrap="square" tIns="0">
            <a:noAutofit/>
          </a:bodyPr>
          <a:lstStyle/>
          <a:p>
            <a:pPr indent="0" lvl="0" marL="0" rtl="0" algn="l">
              <a:lnSpc>
                <a:spcPct val="150000"/>
              </a:lnSpc>
              <a:spcBef>
                <a:spcPts val="0"/>
              </a:spcBef>
              <a:spcAft>
                <a:spcPts val="0"/>
              </a:spcAft>
              <a:buNone/>
            </a:pPr>
            <a:r>
              <a:t/>
            </a:r>
            <a:endParaRPr b="1" sz="2000"/>
          </a:p>
          <a:p>
            <a:pPr indent="-153988" lvl="0" marL="268288" rtl="0" algn="l">
              <a:lnSpc>
                <a:spcPct val="130000"/>
              </a:lnSpc>
              <a:spcBef>
                <a:spcPts val="0"/>
              </a:spcBef>
              <a:spcAft>
                <a:spcPts val="0"/>
              </a:spcAft>
              <a:buSzPts val="1800"/>
              <a:buNone/>
            </a:pPr>
            <a:r>
              <a:t/>
            </a:r>
            <a:endParaRPr/>
          </a:p>
        </p:txBody>
      </p:sp>
      <p:sp>
        <p:nvSpPr>
          <p:cNvPr id="156" name="Google Shape;156;p2"/>
          <p:cNvSpPr txBox="1"/>
          <p:nvPr>
            <p:ph idx="2" type="body"/>
          </p:nvPr>
        </p:nvSpPr>
        <p:spPr>
          <a:xfrm>
            <a:off x="722313" y="85725"/>
            <a:ext cx="7707312" cy="20955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Clr>
                <a:schemeClr val="dk1"/>
              </a:buClr>
              <a:buSzPts val="1100"/>
              <a:buFont typeface="Arial"/>
              <a:buNone/>
            </a:pPr>
            <a:r>
              <a:rPr b="1" lang="en-GB" sz="1200"/>
              <a:t>Supply, delivery, installation or assemble of medical hardware to hospitals across Myanmar</a:t>
            </a:r>
            <a:endParaRPr sz="1200"/>
          </a:p>
        </p:txBody>
      </p:sp>
      <p:sp>
        <p:nvSpPr>
          <p:cNvPr id="157" name="Google Shape;157;p2"/>
          <p:cNvSpPr txBox="1"/>
          <p:nvPr/>
        </p:nvSpPr>
        <p:spPr>
          <a:xfrm>
            <a:off x="560100" y="1184450"/>
            <a:ext cx="7863900" cy="36813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None/>
            </a:pPr>
            <a:r>
              <a:t/>
            </a:r>
            <a:endParaRPr b="1" sz="2000">
              <a:solidFill>
                <a:srgbClr val="3C4043"/>
              </a:solidFill>
              <a:highlight>
                <a:srgbClr val="FFFFFF"/>
              </a:highlight>
            </a:endParaRPr>
          </a:p>
          <a:p>
            <a:pPr indent="0" lvl="0" marL="0" rtl="0" algn="l">
              <a:spcBef>
                <a:spcPts val="0"/>
              </a:spcBef>
              <a:spcAft>
                <a:spcPts val="0"/>
              </a:spcAft>
              <a:buNone/>
            </a:pPr>
            <a:r>
              <a:rPr b="1" lang="en-GB" sz="2000">
                <a:solidFill>
                  <a:srgbClr val="3C4043"/>
                </a:solidFill>
                <a:highlight>
                  <a:srgbClr val="FFFFFF"/>
                </a:highlight>
              </a:rPr>
              <a:t>Scope: </a:t>
            </a:r>
            <a:r>
              <a:rPr lang="en-GB" sz="2000">
                <a:solidFill>
                  <a:srgbClr val="3C4043"/>
                </a:solidFill>
                <a:highlight>
                  <a:srgbClr val="FFFFFF"/>
                </a:highlight>
              </a:rPr>
              <a:t>Procurement of essential medical equipment, support equipment consumables and supplies required for COVID-19 response in Myanmar</a:t>
            </a:r>
            <a:endParaRPr sz="2000">
              <a:solidFill>
                <a:srgbClr val="3C4043"/>
              </a:solidFill>
              <a:highlight>
                <a:srgbClr val="FFFFFF"/>
              </a:highlight>
            </a:endParaRPr>
          </a:p>
          <a:p>
            <a:pPr indent="0" lvl="0" marL="0" rtl="0" algn="l">
              <a:spcBef>
                <a:spcPts val="0"/>
              </a:spcBef>
              <a:spcAft>
                <a:spcPts val="0"/>
              </a:spcAft>
              <a:buNone/>
            </a:pPr>
            <a:r>
              <a:t/>
            </a:r>
            <a:endParaRPr sz="2000">
              <a:solidFill>
                <a:srgbClr val="3C4043"/>
              </a:solidFill>
              <a:highlight>
                <a:srgbClr val="FFFFFF"/>
              </a:highlight>
            </a:endParaRPr>
          </a:p>
          <a:p>
            <a:pPr indent="0" lvl="0" marL="0" marR="0" rtl="0" algn="l">
              <a:lnSpc>
                <a:spcPct val="100000"/>
              </a:lnSpc>
              <a:spcBef>
                <a:spcPts val="0"/>
              </a:spcBef>
              <a:spcAft>
                <a:spcPts val="0"/>
              </a:spcAft>
              <a:buNone/>
            </a:pPr>
            <a:r>
              <a:rPr b="1" lang="en-GB" sz="2000">
                <a:solidFill>
                  <a:srgbClr val="3C4043"/>
                </a:solidFill>
                <a:highlight>
                  <a:srgbClr val="FFFFFF"/>
                </a:highlight>
              </a:rPr>
              <a:t>Target</a:t>
            </a:r>
            <a:r>
              <a:rPr lang="en-GB" sz="2000">
                <a:solidFill>
                  <a:srgbClr val="3C4043"/>
                </a:solidFill>
                <a:highlight>
                  <a:srgbClr val="FFFFFF"/>
                </a:highlight>
              </a:rPr>
              <a:t>: 65 MOH hospitals in all states and regions of </a:t>
            </a:r>
            <a:r>
              <a:rPr lang="en-GB" sz="2000">
                <a:solidFill>
                  <a:srgbClr val="3C4043"/>
                </a:solidFill>
                <a:highlight>
                  <a:srgbClr val="FFFFFF"/>
                </a:highlight>
              </a:rPr>
              <a:t>Myanmar</a:t>
            </a:r>
            <a:endParaRPr sz="2000">
              <a:solidFill>
                <a:srgbClr val="3C4043"/>
              </a:solidFill>
              <a:highlight>
                <a:srgbClr val="FFFFFF"/>
              </a:highlight>
            </a:endParaRPr>
          </a:p>
          <a:p>
            <a:pPr indent="0" lvl="0" marL="457200" rtl="0" algn="l">
              <a:spcBef>
                <a:spcPts val="0"/>
              </a:spcBef>
              <a:spcAft>
                <a:spcPts val="0"/>
              </a:spcAft>
              <a:buNone/>
            </a:pPr>
            <a:r>
              <a:t/>
            </a:r>
            <a:endParaRPr sz="2000">
              <a:solidFill>
                <a:srgbClr val="3C4043"/>
              </a:solidFill>
              <a:highlight>
                <a:srgbClr val="FFFFFF"/>
              </a:highlight>
            </a:endParaRPr>
          </a:p>
          <a:p>
            <a:pPr indent="0" lvl="0" marL="0" rtl="0" algn="l">
              <a:spcBef>
                <a:spcPts val="0"/>
              </a:spcBef>
              <a:spcAft>
                <a:spcPts val="0"/>
              </a:spcAft>
              <a:buNone/>
            </a:pPr>
            <a:r>
              <a:rPr b="1" lang="en-GB" sz="2000">
                <a:solidFill>
                  <a:srgbClr val="3C4043"/>
                </a:solidFill>
                <a:highlight>
                  <a:srgbClr val="FFFFFF"/>
                </a:highlight>
              </a:rPr>
              <a:t>Procurement Method: </a:t>
            </a:r>
            <a:r>
              <a:rPr lang="en-GB" sz="2000">
                <a:solidFill>
                  <a:srgbClr val="3C4043"/>
                </a:solidFill>
                <a:highlight>
                  <a:srgbClr val="FFFFFF"/>
                </a:highlight>
              </a:rPr>
              <a:t>Open International Competitive Bidding Process</a:t>
            </a:r>
            <a:endParaRPr sz="2000">
              <a:solidFill>
                <a:srgbClr val="3C4043"/>
              </a:solidFill>
              <a:highlight>
                <a:srgbClr val="FFFFFF"/>
              </a:highlight>
            </a:endParaRPr>
          </a:p>
          <a:p>
            <a:pPr indent="0" lvl="0" marL="0" rtl="0" algn="l">
              <a:lnSpc>
                <a:spcPct val="130000"/>
              </a:lnSpc>
              <a:spcBef>
                <a:spcPts val="400"/>
              </a:spcBef>
              <a:spcAft>
                <a:spcPts val="0"/>
              </a:spcAft>
              <a:buNone/>
            </a:pPr>
            <a:r>
              <a:t/>
            </a:r>
            <a:endParaRPr sz="2100">
              <a:solidFill>
                <a:srgbClr val="27251F"/>
              </a:solidFill>
              <a:latin typeface="Open Sans"/>
              <a:ea typeface="Open Sans"/>
              <a:cs typeface="Open Sans"/>
              <a:sym typeface="Open Sans"/>
            </a:endParaRPr>
          </a:p>
          <a:p>
            <a:pPr indent="0" lvl="0" marL="0" rtl="0" algn="l">
              <a:lnSpc>
                <a:spcPct val="130000"/>
              </a:lnSpc>
              <a:spcBef>
                <a:spcPts val="400"/>
              </a:spcBef>
              <a:spcAft>
                <a:spcPts val="0"/>
              </a:spcAft>
              <a:buNone/>
            </a:pPr>
            <a:r>
              <a:t/>
            </a:r>
            <a:endParaRPr sz="2100">
              <a:solidFill>
                <a:srgbClr val="27251F"/>
              </a:solidFill>
              <a:latin typeface="Open Sans"/>
              <a:ea typeface="Open Sans"/>
              <a:cs typeface="Open Sans"/>
              <a:sym typeface="Open Sans"/>
            </a:endParaRPr>
          </a:p>
          <a:p>
            <a:pPr indent="0" lvl="0" marL="0" rtl="0" algn="l">
              <a:lnSpc>
                <a:spcPct val="130000"/>
              </a:lnSpc>
              <a:spcBef>
                <a:spcPts val="400"/>
              </a:spcBef>
              <a:spcAft>
                <a:spcPts val="0"/>
              </a:spcAft>
              <a:buNone/>
            </a:pPr>
            <a:r>
              <a:t/>
            </a:r>
            <a:endParaRPr sz="2100">
              <a:solidFill>
                <a:srgbClr val="27251F"/>
              </a:solidFill>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g11492687310_0_141"/>
          <p:cNvSpPr txBox="1"/>
          <p:nvPr>
            <p:ph type="title"/>
          </p:nvPr>
        </p:nvSpPr>
        <p:spPr>
          <a:xfrm>
            <a:off x="720000" y="48768"/>
            <a:ext cx="7704000" cy="7920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Clr>
                <a:schemeClr val="dk2"/>
              </a:buClr>
              <a:buSzPts val="2400"/>
              <a:buFont typeface="Arial"/>
              <a:buNone/>
            </a:pPr>
            <a:r>
              <a:rPr lang="en-GB"/>
              <a:t>Content of Bidding Documents</a:t>
            </a:r>
            <a:endParaRPr/>
          </a:p>
        </p:txBody>
      </p:sp>
      <p:sp>
        <p:nvSpPr>
          <p:cNvPr id="298" name="Google Shape;298;g11492687310_0_141"/>
          <p:cNvSpPr txBox="1"/>
          <p:nvPr>
            <p:ph idx="1" type="body"/>
          </p:nvPr>
        </p:nvSpPr>
        <p:spPr>
          <a:xfrm>
            <a:off x="720000" y="944150"/>
            <a:ext cx="7704000" cy="4516200"/>
          </a:xfrm>
          <a:prstGeom prst="rect">
            <a:avLst/>
          </a:prstGeom>
          <a:noFill/>
          <a:ln>
            <a:noFill/>
          </a:ln>
        </p:spPr>
        <p:txBody>
          <a:bodyPr anchorCtr="0" anchor="t" bIns="0" lIns="0" spcFirstLastPara="1" rIns="0" wrap="square" tIns="0">
            <a:noAutofit/>
          </a:bodyPr>
          <a:lstStyle/>
          <a:p>
            <a:pPr indent="0" lvl="0" marL="457200" rtl="0" algn="l">
              <a:lnSpc>
                <a:spcPct val="150000"/>
              </a:lnSpc>
              <a:spcBef>
                <a:spcPts val="0"/>
              </a:spcBef>
              <a:spcAft>
                <a:spcPts val="0"/>
              </a:spcAft>
              <a:buNone/>
            </a:pPr>
            <a:r>
              <a:t/>
            </a:r>
            <a:endParaRPr sz="2000">
              <a:solidFill>
                <a:srgbClr val="2C3E50"/>
              </a:solidFill>
              <a:highlight>
                <a:srgbClr val="FFFFFF"/>
              </a:highlight>
            </a:endParaRPr>
          </a:p>
          <a:p>
            <a:pPr indent="-355600" lvl="0" marL="457200" rtl="0" algn="l">
              <a:lnSpc>
                <a:spcPct val="150000"/>
              </a:lnSpc>
              <a:spcBef>
                <a:spcPts val="0"/>
              </a:spcBef>
              <a:spcAft>
                <a:spcPts val="0"/>
              </a:spcAft>
              <a:buClr>
                <a:srgbClr val="2C3E50"/>
              </a:buClr>
              <a:buSzPts val="2000"/>
              <a:buFont typeface="Arial"/>
              <a:buChar char="▪"/>
            </a:pPr>
            <a:r>
              <a:rPr lang="en-GB" sz="2000">
                <a:solidFill>
                  <a:srgbClr val="2C3E50"/>
                </a:solidFill>
                <a:highlight>
                  <a:srgbClr val="FFFFFF"/>
                </a:highlight>
              </a:rPr>
              <a:t>Section I: Instruction to Bidders</a:t>
            </a:r>
            <a:endParaRPr sz="2000">
              <a:solidFill>
                <a:srgbClr val="2C3E50"/>
              </a:solidFill>
              <a:highlight>
                <a:srgbClr val="FFFFFF"/>
              </a:highlight>
            </a:endParaRPr>
          </a:p>
          <a:p>
            <a:pPr indent="0" lvl="0" marL="457200" rtl="0" algn="l">
              <a:lnSpc>
                <a:spcPct val="150000"/>
              </a:lnSpc>
              <a:spcBef>
                <a:spcPts val="0"/>
              </a:spcBef>
              <a:spcAft>
                <a:spcPts val="0"/>
              </a:spcAft>
              <a:buNone/>
            </a:pPr>
            <a:r>
              <a:rPr lang="en-GB" sz="2000" u="sng">
                <a:solidFill>
                  <a:schemeClr val="hlink"/>
                </a:solidFill>
                <a:highlight>
                  <a:srgbClr val="FFFFFF"/>
                </a:highlight>
                <a:hlinkClick r:id="rId3"/>
              </a:rPr>
              <a:t>https://drive.google.com/file/d/1XCUFszQtOZEmCo4F0r6J9oX74AupxISW/view?usp=sharing</a:t>
            </a:r>
            <a:endParaRPr sz="2000">
              <a:solidFill>
                <a:srgbClr val="2C3E50"/>
              </a:solidFill>
              <a:highlight>
                <a:srgbClr val="FFFFFF"/>
              </a:highlight>
            </a:endParaRPr>
          </a:p>
          <a:p>
            <a:pPr indent="0" lvl="0" marL="457200" rtl="0" algn="l">
              <a:lnSpc>
                <a:spcPct val="150000"/>
              </a:lnSpc>
              <a:spcBef>
                <a:spcPts val="0"/>
              </a:spcBef>
              <a:spcAft>
                <a:spcPts val="0"/>
              </a:spcAft>
              <a:buNone/>
            </a:pPr>
            <a:r>
              <a:rPr lang="en-GB" sz="2000">
                <a:solidFill>
                  <a:srgbClr val="2C3E50"/>
                </a:solidFill>
                <a:highlight>
                  <a:srgbClr val="FFFFFF"/>
                </a:highlight>
              </a:rPr>
              <a:t>Bidders need to carefully read this Section I: Instructions to Bidders. </a:t>
            </a:r>
            <a:endParaRPr sz="2000">
              <a:solidFill>
                <a:srgbClr val="2C3E50"/>
              </a:solidFill>
              <a:highlight>
                <a:srgbClr val="FFFFFF"/>
              </a:highlight>
            </a:endParaRPr>
          </a:p>
          <a:p>
            <a:pPr indent="0" lvl="0" marL="0" rtl="0" algn="l">
              <a:lnSpc>
                <a:spcPct val="150000"/>
              </a:lnSpc>
              <a:spcBef>
                <a:spcPts val="0"/>
              </a:spcBef>
              <a:spcAft>
                <a:spcPts val="0"/>
              </a:spcAft>
              <a:buNone/>
            </a:pPr>
            <a:r>
              <a:t/>
            </a:r>
            <a:endParaRPr sz="2000">
              <a:solidFill>
                <a:srgbClr val="2C3E50"/>
              </a:solidFill>
              <a:highlight>
                <a:srgbClr val="FFFFFF"/>
              </a:highlight>
            </a:endParaRPr>
          </a:p>
          <a:p>
            <a:pPr indent="0" lvl="0" marL="0" rtl="0" algn="l">
              <a:lnSpc>
                <a:spcPct val="100000"/>
              </a:lnSpc>
              <a:spcBef>
                <a:spcPts val="0"/>
              </a:spcBef>
              <a:spcAft>
                <a:spcPts val="0"/>
              </a:spcAft>
              <a:buNone/>
            </a:pPr>
            <a:r>
              <a:t/>
            </a:r>
            <a:endParaRPr sz="2000">
              <a:solidFill>
                <a:srgbClr val="2C3E50"/>
              </a:solidFill>
              <a:highlight>
                <a:srgbClr val="FFFFFF"/>
              </a:highlight>
            </a:endParaRPr>
          </a:p>
          <a:p>
            <a:pPr indent="-153987" lvl="0" marL="268287" rtl="0" algn="l">
              <a:lnSpc>
                <a:spcPct val="130000"/>
              </a:lnSpc>
              <a:spcBef>
                <a:spcPts val="0"/>
              </a:spcBef>
              <a:spcAft>
                <a:spcPts val="0"/>
              </a:spcAft>
              <a:buSzPts val="1800"/>
              <a:buNone/>
            </a:pPr>
            <a:r>
              <a:t/>
            </a:r>
            <a:endParaRPr/>
          </a:p>
        </p:txBody>
      </p:sp>
      <p:sp>
        <p:nvSpPr>
          <p:cNvPr id="299" name="Google Shape;299;g11492687310_0_141"/>
          <p:cNvSpPr txBox="1"/>
          <p:nvPr>
            <p:ph idx="2" type="body"/>
          </p:nvPr>
        </p:nvSpPr>
        <p:spPr>
          <a:xfrm>
            <a:off x="722313" y="85725"/>
            <a:ext cx="7707300" cy="2097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SzPts val="1100"/>
              <a:buNone/>
            </a:pPr>
            <a:r>
              <a:rPr b="1" lang="en-GB" sz="1200"/>
              <a:t>Supply, delivery, installation or assemble of medical hardware to hospitals across Myanmar</a:t>
            </a:r>
            <a:endParaRPr sz="12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g11492687310_0_147"/>
          <p:cNvSpPr txBox="1"/>
          <p:nvPr>
            <p:ph type="title"/>
          </p:nvPr>
        </p:nvSpPr>
        <p:spPr>
          <a:xfrm>
            <a:off x="720000" y="48768"/>
            <a:ext cx="7704000" cy="7920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Clr>
                <a:schemeClr val="dk2"/>
              </a:buClr>
              <a:buSzPts val="2400"/>
              <a:buFont typeface="Arial"/>
              <a:buNone/>
            </a:pPr>
            <a:r>
              <a:rPr lang="en-GB"/>
              <a:t>Content of Bidding Documents</a:t>
            </a:r>
            <a:endParaRPr/>
          </a:p>
        </p:txBody>
      </p:sp>
      <p:sp>
        <p:nvSpPr>
          <p:cNvPr id="305" name="Google Shape;305;g11492687310_0_147"/>
          <p:cNvSpPr txBox="1"/>
          <p:nvPr>
            <p:ph idx="1" type="body"/>
          </p:nvPr>
        </p:nvSpPr>
        <p:spPr>
          <a:xfrm>
            <a:off x="720000" y="1096550"/>
            <a:ext cx="7704000" cy="4516200"/>
          </a:xfrm>
          <a:prstGeom prst="rect">
            <a:avLst/>
          </a:prstGeom>
          <a:noFill/>
          <a:ln>
            <a:noFill/>
          </a:ln>
        </p:spPr>
        <p:txBody>
          <a:bodyPr anchorCtr="0" anchor="t" bIns="0" lIns="0" spcFirstLastPara="1" rIns="0" wrap="square" tIns="0">
            <a:noAutofit/>
          </a:bodyPr>
          <a:lstStyle/>
          <a:p>
            <a:pPr indent="0" lvl="0" marL="457200" rtl="0" algn="l">
              <a:lnSpc>
                <a:spcPct val="150000"/>
              </a:lnSpc>
              <a:spcBef>
                <a:spcPts val="0"/>
              </a:spcBef>
              <a:spcAft>
                <a:spcPts val="0"/>
              </a:spcAft>
              <a:buNone/>
            </a:pPr>
            <a:r>
              <a:rPr lang="en-GB" sz="2000">
                <a:solidFill>
                  <a:srgbClr val="2C3E50"/>
                </a:solidFill>
                <a:highlight>
                  <a:schemeClr val="lt1"/>
                </a:highlight>
              </a:rPr>
              <a:t>Section II: Schedule of Requirements</a:t>
            </a:r>
            <a:endParaRPr sz="2000">
              <a:solidFill>
                <a:srgbClr val="2C3E50"/>
              </a:solidFill>
              <a:highlight>
                <a:schemeClr val="lt1"/>
              </a:highlight>
            </a:endParaRPr>
          </a:p>
          <a:p>
            <a:pPr indent="0" lvl="0" marL="457200" rtl="0" algn="l">
              <a:lnSpc>
                <a:spcPct val="150000"/>
              </a:lnSpc>
              <a:spcBef>
                <a:spcPts val="0"/>
              </a:spcBef>
              <a:spcAft>
                <a:spcPts val="0"/>
              </a:spcAft>
              <a:buNone/>
            </a:pPr>
            <a:r>
              <a:rPr lang="en-GB" sz="2000" u="sng">
                <a:solidFill>
                  <a:schemeClr val="dk2"/>
                </a:solidFill>
                <a:highlight>
                  <a:schemeClr val="lt1"/>
                </a:highlight>
                <a:hlinkClick r:id="rId3">
                  <a:extLst>
                    <a:ext uri="{A12FA001-AC4F-418D-AE19-62706E023703}">
                      <ahyp:hlinkClr val="tx"/>
                    </a:ext>
                  </a:extLst>
                </a:hlinkClick>
              </a:rPr>
              <a:t>https://drive.google.com/file/d/1XGPTStTdNrzeSleLPtBhsv1com0uui1A/view?usp=sharing</a:t>
            </a:r>
            <a:endParaRPr sz="2000">
              <a:solidFill>
                <a:srgbClr val="2C3E50"/>
              </a:solidFill>
              <a:highlight>
                <a:schemeClr val="lt1"/>
              </a:highlight>
            </a:endParaRPr>
          </a:p>
          <a:p>
            <a:pPr indent="-355600" lvl="0" marL="457200" rtl="0" algn="l">
              <a:lnSpc>
                <a:spcPct val="150000"/>
              </a:lnSpc>
              <a:spcBef>
                <a:spcPts val="0"/>
              </a:spcBef>
              <a:spcAft>
                <a:spcPts val="0"/>
              </a:spcAft>
              <a:buClr>
                <a:srgbClr val="2C3E50"/>
              </a:buClr>
              <a:buSzPts val="2000"/>
              <a:buChar char="▪"/>
            </a:pPr>
            <a:r>
              <a:rPr lang="en-GB" sz="2000">
                <a:solidFill>
                  <a:srgbClr val="2C3E50"/>
                </a:solidFill>
                <a:highlight>
                  <a:schemeClr val="lt1"/>
                </a:highlight>
              </a:rPr>
              <a:t>Section III: Returnable Bidding Forms</a:t>
            </a:r>
            <a:endParaRPr sz="2000">
              <a:solidFill>
                <a:srgbClr val="2C3E50"/>
              </a:solidFill>
              <a:highlight>
                <a:schemeClr val="lt1"/>
              </a:highlight>
            </a:endParaRPr>
          </a:p>
          <a:p>
            <a:pPr indent="0" lvl="0" marL="457200" rtl="0" algn="l">
              <a:lnSpc>
                <a:spcPct val="150000"/>
              </a:lnSpc>
              <a:spcBef>
                <a:spcPts val="0"/>
              </a:spcBef>
              <a:spcAft>
                <a:spcPts val="0"/>
              </a:spcAft>
              <a:buNone/>
            </a:pPr>
            <a:r>
              <a:rPr lang="en-GB" sz="2000" u="sng">
                <a:solidFill>
                  <a:schemeClr val="dk2"/>
                </a:solidFill>
                <a:highlight>
                  <a:schemeClr val="lt1"/>
                </a:highlight>
                <a:hlinkClick r:id="rId4">
                  <a:extLst>
                    <a:ext uri="{A12FA001-AC4F-418D-AE19-62706E023703}">
                      <ahyp:hlinkClr val="tx"/>
                    </a:ext>
                  </a:extLst>
                </a:hlinkClick>
              </a:rPr>
              <a:t>https://docs.google.com/document/d/1rE65ZQAwnatpUQVCNXsp6Xj2TK0SYicS6eT9378mEdY/edit</a:t>
            </a:r>
            <a:endParaRPr sz="2000">
              <a:solidFill>
                <a:srgbClr val="2C3E50"/>
              </a:solidFill>
              <a:highlight>
                <a:srgbClr val="FFFFFF"/>
              </a:highlight>
            </a:endParaRPr>
          </a:p>
          <a:p>
            <a:pPr indent="-355600" lvl="0" marL="457200" rtl="0" algn="l">
              <a:lnSpc>
                <a:spcPct val="150000"/>
              </a:lnSpc>
              <a:spcBef>
                <a:spcPts val="0"/>
              </a:spcBef>
              <a:spcAft>
                <a:spcPts val="0"/>
              </a:spcAft>
              <a:buClr>
                <a:srgbClr val="2C3E50"/>
              </a:buClr>
              <a:buSzPts val="2000"/>
              <a:buChar char="▪"/>
            </a:pPr>
            <a:r>
              <a:rPr lang="en-GB" sz="2000">
                <a:solidFill>
                  <a:srgbClr val="2C3E50"/>
                </a:solidFill>
                <a:highlight>
                  <a:srgbClr val="FFFFFF"/>
                </a:highlight>
              </a:rPr>
              <a:t>Section IV: Contract Forms</a:t>
            </a:r>
            <a:endParaRPr sz="2000">
              <a:solidFill>
                <a:srgbClr val="2C3E50"/>
              </a:solidFill>
              <a:highlight>
                <a:srgbClr val="FFFFFF"/>
              </a:highlight>
            </a:endParaRPr>
          </a:p>
          <a:p>
            <a:pPr indent="0" lvl="0" marL="457200" rtl="0" algn="l">
              <a:lnSpc>
                <a:spcPct val="150000"/>
              </a:lnSpc>
              <a:spcBef>
                <a:spcPts val="0"/>
              </a:spcBef>
              <a:spcAft>
                <a:spcPts val="0"/>
              </a:spcAft>
              <a:buNone/>
            </a:pPr>
            <a:r>
              <a:rPr lang="en-GB" sz="2000" u="sng">
                <a:solidFill>
                  <a:schemeClr val="hlink"/>
                </a:solidFill>
                <a:highlight>
                  <a:srgbClr val="FFFFFF"/>
                </a:highlight>
                <a:hlinkClick r:id="rId5"/>
              </a:rPr>
              <a:t>https://drive.google.com/file/d/1XJ6qRcMluARjFTrUJ6GGgr2NyQkyBtGM/view?usp=sharing</a:t>
            </a:r>
            <a:endParaRPr sz="2000">
              <a:solidFill>
                <a:srgbClr val="2C3E50"/>
              </a:solidFill>
              <a:highlight>
                <a:srgbClr val="FFFFFF"/>
              </a:highlight>
            </a:endParaRPr>
          </a:p>
          <a:p>
            <a:pPr indent="0" lvl="0" marL="457200" rtl="0" algn="l">
              <a:lnSpc>
                <a:spcPct val="150000"/>
              </a:lnSpc>
              <a:spcBef>
                <a:spcPts val="0"/>
              </a:spcBef>
              <a:spcAft>
                <a:spcPts val="0"/>
              </a:spcAft>
              <a:buNone/>
            </a:pPr>
            <a:r>
              <a:t/>
            </a:r>
            <a:endParaRPr sz="2000">
              <a:solidFill>
                <a:srgbClr val="2C3E50"/>
              </a:solidFill>
              <a:highlight>
                <a:srgbClr val="FFFFFF"/>
              </a:highlight>
            </a:endParaRPr>
          </a:p>
          <a:p>
            <a:pPr indent="0" lvl="0" marL="457200" rtl="0" algn="l">
              <a:lnSpc>
                <a:spcPct val="150000"/>
              </a:lnSpc>
              <a:spcBef>
                <a:spcPts val="0"/>
              </a:spcBef>
              <a:spcAft>
                <a:spcPts val="0"/>
              </a:spcAft>
              <a:buNone/>
            </a:pPr>
            <a:r>
              <a:t/>
            </a:r>
            <a:endParaRPr sz="2000">
              <a:solidFill>
                <a:srgbClr val="2C3E50"/>
              </a:solidFill>
              <a:highlight>
                <a:srgbClr val="FFFFFF"/>
              </a:highlight>
            </a:endParaRPr>
          </a:p>
          <a:p>
            <a:pPr indent="0" lvl="0" marL="457200" rtl="0" algn="l">
              <a:lnSpc>
                <a:spcPct val="150000"/>
              </a:lnSpc>
              <a:spcBef>
                <a:spcPts val="0"/>
              </a:spcBef>
              <a:spcAft>
                <a:spcPts val="0"/>
              </a:spcAft>
              <a:buNone/>
            </a:pPr>
            <a:r>
              <a:t/>
            </a:r>
            <a:endParaRPr sz="2000">
              <a:solidFill>
                <a:srgbClr val="2C3E50"/>
              </a:solidFill>
              <a:highlight>
                <a:srgbClr val="FFFFFF"/>
              </a:highlight>
            </a:endParaRPr>
          </a:p>
          <a:p>
            <a:pPr indent="0" lvl="0" marL="0" rtl="0" algn="l">
              <a:lnSpc>
                <a:spcPct val="100000"/>
              </a:lnSpc>
              <a:spcBef>
                <a:spcPts val="0"/>
              </a:spcBef>
              <a:spcAft>
                <a:spcPts val="0"/>
              </a:spcAft>
              <a:buNone/>
            </a:pPr>
            <a:r>
              <a:t/>
            </a:r>
            <a:endParaRPr sz="2000">
              <a:solidFill>
                <a:srgbClr val="2C3E50"/>
              </a:solidFill>
              <a:highlight>
                <a:srgbClr val="FFFFFF"/>
              </a:highlight>
            </a:endParaRPr>
          </a:p>
          <a:p>
            <a:pPr indent="-153987" lvl="0" marL="268287" rtl="0" algn="l">
              <a:lnSpc>
                <a:spcPct val="130000"/>
              </a:lnSpc>
              <a:spcBef>
                <a:spcPts val="0"/>
              </a:spcBef>
              <a:spcAft>
                <a:spcPts val="0"/>
              </a:spcAft>
              <a:buSzPts val="1800"/>
              <a:buNone/>
            </a:pPr>
            <a:r>
              <a:t/>
            </a:r>
            <a:endParaRPr/>
          </a:p>
        </p:txBody>
      </p:sp>
      <p:sp>
        <p:nvSpPr>
          <p:cNvPr id="306" name="Google Shape;306;g11492687310_0_147"/>
          <p:cNvSpPr txBox="1"/>
          <p:nvPr>
            <p:ph idx="2" type="body"/>
          </p:nvPr>
        </p:nvSpPr>
        <p:spPr>
          <a:xfrm>
            <a:off x="722313" y="85725"/>
            <a:ext cx="7707300" cy="2097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SzPts val="1100"/>
              <a:buNone/>
            </a:pPr>
            <a:r>
              <a:rPr b="1" lang="en-GB" sz="1200"/>
              <a:t>Supply, delivery, installation or assemble of medical hardware to hospitals across Myanmar</a:t>
            </a:r>
            <a:endParaRPr sz="12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g1162def3fd0_2_10"/>
          <p:cNvSpPr txBox="1"/>
          <p:nvPr>
            <p:ph type="title"/>
          </p:nvPr>
        </p:nvSpPr>
        <p:spPr>
          <a:xfrm>
            <a:off x="720000" y="48768"/>
            <a:ext cx="7704000" cy="7920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Clr>
                <a:schemeClr val="dk2"/>
              </a:buClr>
              <a:buSzPts val="2400"/>
              <a:buFont typeface="Arial"/>
              <a:buNone/>
            </a:pPr>
            <a:r>
              <a:rPr lang="en-GB"/>
              <a:t>Content of Bidding Documents</a:t>
            </a:r>
            <a:endParaRPr/>
          </a:p>
        </p:txBody>
      </p:sp>
      <p:sp>
        <p:nvSpPr>
          <p:cNvPr id="312" name="Google Shape;312;g1162def3fd0_2_10"/>
          <p:cNvSpPr txBox="1"/>
          <p:nvPr>
            <p:ph idx="1" type="body"/>
          </p:nvPr>
        </p:nvSpPr>
        <p:spPr>
          <a:xfrm>
            <a:off x="720000" y="1096550"/>
            <a:ext cx="7704000" cy="4516200"/>
          </a:xfrm>
          <a:prstGeom prst="rect">
            <a:avLst/>
          </a:prstGeom>
          <a:noFill/>
          <a:ln>
            <a:noFill/>
          </a:ln>
        </p:spPr>
        <p:txBody>
          <a:bodyPr anchorCtr="0" anchor="t" bIns="0" lIns="0" spcFirstLastPara="1" rIns="0" wrap="square" tIns="0">
            <a:noAutofit/>
          </a:bodyPr>
          <a:lstStyle/>
          <a:p>
            <a:pPr indent="0" lvl="0" marL="457200" rtl="0" algn="l">
              <a:lnSpc>
                <a:spcPct val="150000"/>
              </a:lnSpc>
              <a:spcBef>
                <a:spcPts val="0"/>
              </a:spcBef>
              <a:spcAft>
                <a:spcPts val="0"/>
              </a:spcAft>
              <a:buNone/>
            </a:pPr>
            <a:r>
              <a:t/>
            </a:r>
            <a:endParaRPr sz="2000">
              <a:solidFill>
                <a:srgbClr val="2C3E50"/>
              </a:solidFill>
              <a:highlight>
                <a:srgbClr val="FFFFFF"/>
              </a:highlight>
            </a:endParaRPr>
          </a:p>
          <a:p>
            <a:pPr indent="-355600" lvl="0" marL="457200" rtl="0" algn="l">
              <a:lnSpc>
                <a:spcPct val="150000"/>
              </a:lnSpc>
              <a:spcBef>
                <a:spcPts val="0"/>
              </a:spcBef>
              <a:spcAft>
                <a:spcPts val="0"/>
              </a:spcAft>
              <a:buClr>
                <a:srgbClr val="2C3E50"/>
              </a:buClr>
              <a:buSzPts val="2000"/>
              <a:buFont typeface="Arial"/>
              <a:buChar char="▪"/>
            </a:pPr>
            <a:r>
              <a:rPr lang="en-GB" sz="2000">
                <a:solidFill>
                  <a:srgbClr val="2C3E50"/>
                </a:solidFill>
                <a:highlight>
                  <a:srgbClr val="FFFFFF"/>
                </a:highlight>
              </a:rPr>
              <a:t>DRiVE Supplier Sustainability Questionnaire</a:t>
            </a:r>
            <a:endParaRPr sz="2000">
              <a:solidFill>
                <a:srgbClr val="2C3E50"/>
              </a:solidFill>
              <a:highlight>
                <a:srgbClr val="FFFFFF"/>
              </a:highlight>
            </a:endParaRPr>
          </a:p>
          <a:p>
            <a:pPr indent="0" lvl="0" marL="457200" rtl="0" algn="l">
              <a:lnSpc>
                <a:spcPct val="150000"/>
              </a:lnSpc>
              <a:spcBef>
                <a:spcPts val="0"/>
              </a:spcBef>
              <a:spcAft>
                <a:spcPts val="0"/>
              </a:spcAft>
              <a:buNone/>
            </a:pPr>
            <a:r>
              <a:rPr lang="en-GB" sz="2000" u="sng">
                <a:solidFill>
                  <a:schemeClr val="dk2"/>
                </a:solidFill>
                <a:highlight>
                  <a:srgbClr val="FFFFFF"/>
                </a:highlight>
                <a:hlinkClick r:id="rId3">
                  <a:extLst>
                    <a:ext uri="{A12FA001-AC4F-418D-AE19-62706E023703}">
                      <ahyp:hlinkClr val="tx"/>
                    </a:ext>
                  </a:extLst>
                </a:hlinkClick>
              </a:rPr>
              <a:t>https://docs.google.com/spreadsheets/d/1VnwN3GRPPaYqAzbdjwCOjE7IhnuBvwlqot6JdkJvWG8/edit#gid=77908105</a:t>
            </a:r>
            <a:endParaRPr sz="2000">
              <a:solidFill>
                <a:srgbClr val="2C3E50"/>
              </a:solidFill>
              <a:highlight>
                <a:srgbClr val="FFFFFF"/>
              </a:highlight>
            </a:endParaRPr>
          </a:p>
          <a:p>
            <a:pPr indent="-355600" lvl="0" marL="457200" rtl="0" algn="l">
              <a:lnSpc>
                <a:spcPct val="150000"/>
              </a:lnSpc>
              <a:spcBef>
                <a:spcPts val="0"/>
              </a:spcBef>
              <a:spcAft>
                <a:spcPts val="0"/>
              </a:spcAft>
              <a:buClr>
                <a:srgbClr val="2C3E50"/>
              </a:buClr>
              <a:buSzPts val="2000"/>
              <a:buChar char="▪"/>
            </a:pPr>
            <a:r>
              <a:rPr lang="en-GB" sz="2000">
                <a:solidFill>
                  <a:srgbClr val="2C3E50"/>
                </a:solidFill>
                <a:highlight>
                  <a:srgbClr val="FFFFFF"/>
                </a:highlight>
              </a:rPr>
              <a:t>UNOPS eSourcing Vendor Guide</a:t>
            </a:r>
            <a:endParaRPr sz="2000">
              <a:solidFill>
                <a:srgbClr val="2C3E50"/>
              </a:solidFill>
              <a:highlight>
                <a:srgbClr val="FFFFFF"/>
              </a:highlight>
            </a:endParaRPr>
          </a:p>
          <a:p>
            <a:pPr indent="0" lvl="0" marL="457200" rtl="0" algn="l">
              <a:lnSpc>
                <a:spcPct val="150000"/>
              </a:lnSpc>
              <a:spcBef>
                <a:spcPts val="0"/>
              </a:spcBef>
              <a:spcAft>
                <a:spcPts val="0"/>
              </a:spcAft>
              <a:buNone/>
            </a:pPr>
            <a:r>
              <a:rPr lang="en-GB" sz="2000" u="sng">
                <a:solidFill>
                  <a:schemeClr val="hlink"/>
                </a:solidFill>
                <a:highlight>
                  <a:srgbClr val="FFFFFF"/>
                </a:highlight>
                <a:hlinkClick r:id="rId4"/>
              </a:rPr>
              <a:t>https://drive.google.com/file/d/1XKc5g6qwC5SRxWM3FWWlv_31l0Cf6qee/view?usp=sharing</a:t>
            </a:r>
            <a:endParaRPr sz="2000">
              <a:solidFill>
                <a:srgbClr val="2C3E50"/>
              </a:solidFill>
              <a:highlight>
                <a:srgbClr val="FFFFFF"/>
              </a:highlight>
            </a:endParaRPr>
          </a:p>
          <a:p>
            <a:pPr indent="0" lvl="0" marL="457200" rtl="0" algn="l">
              <a:lnSpc>
                <a:spcPct val="150000"/>
              </a:lnSpc>
              <a:spcBef>
                <a:spcPts val="0"/>
              </a:spcBef>
              <a:spcAft>
                <a:spcPts val="0"/>
              </a:spcAft>
              <a:buNone/>
            </a:pPr>
            <a:r>
              <a:t/>
            </a:r>
            <a:endParaRPr sz="2000">
              <a:solidFill>
                <a:srgbClr val="2C3E50"/>
              </a:solidFill>
              <a:highlight>
                <a:srgbClr val="FFFFFF"/>
              </a:highlight>
            </a:endParaRPr>
          </a:p>
          <a:p>
            <a:pPr indent="0" lvl="0" marL="457200" rtl="0" algn="l">
              <a:lnSpc>
                <a:spcPct val="150000"/>
              </a:lnSpc>
              <a:spcBef>
                <a:spcPts val="0"/>
              </a:spcBef>
              <a:spcAft>
                <a:spcPts val="0"/>
              </a:spcAft>
              <a:buNone/>
            </a:pPr>
            <a:r>
              <a:t/>
            </a:r>
            <a:endParaRPr sz="2000">
              <a:solidFill>
                <a:srgbClr val="2C3E50"/>
              </a:solidFill>
              <a:highlight>
                <a:srgbClr val="FFFFFF"/>
              </a:highlight>
            </a:endParaRPr>
          </a:p>
          <a:p>
            <a:pPr indent="0" lvl="0" marL="0" rtl="0" algn="l">
              <a:lnSpc>
                <a:spcPct val="100000"/>
              </a:lnSpc>
              <a:spcBef>
                <a:spcPts val="0"/>
              </a:spcBef>
              <a:spcAft>
                <a:spcPts val="0"/>
              </a:spcAft>
              <a:buNone/>
            </a:pPr>
            <a:r>
              <a:t/>
            </a:r>
            <a:endParaRPr sz="2000">
              <a:solidFill>
                <a:srgbClr val="2C3E50"/>
              </a:solidFill>
              <a:highlight>
                <a:srgbClr val="FFFFFF"/>
              </a:highlight>
            </a:endParaRPr>
          </a:p>
          <a:p>
            <a:pPr indent="-153987" lvl="0" marL="268287" rtl="0" algn="l">
              <a:lnSpc>
                <a:spcPct val="130000"/>
              </a:lnSpc>
              <a:spcBef>
                <a:spcPts val="0"/>
              </a:spcBef>
              <a:spcAft>
                <a:spcPts val="0"/>
              </a:spcAft>
              <a:buSzPts val="1800"/>
              <a:buNone/>
            </a:pPr>
            <a:r>
              <a:t/>
            </a:r>
            <a:endParaRPr/>
          </a:p>
        </p:txBody>
      </p:sp>
      <p:sp>
        <p:nvSpPr>
          <p:cNvPr id="313" name="Google Shape;313;g1162def3fd0_2_10"/>
          <p:cNvSpPr txBox="1"/>
          <p:nvPr>
            <p:ph idx="2" type="body"/>
          </p:nvPr>
        </p:nvSpPr>
        <p:spPr>
          <a:xfrm>
            <a:off x="722313" y="85725"/>
            <a:ext cx="7707300" cy="2097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SzPts val="1100"/>
              <a:buNone/>
            </a:pPr>
            <a:r>
              <a:rPr b="1" lang="en-GB" sz="1200"/>
              <a:t>Supply, delivery, installation or assemble of medical hardware to hospitals across Myanmar</a:t>
            </a:r>
            <a:endParaRPr sz="12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 name="Shape 317"/>
        <p:cNvGrpSpPr/>
        <p:nvPr/>
      </p:nvGrpSpPr>
      <p:grpSpPr>
        <a:xfrm>
          <a:off x="0" y="0"/>
          <a:ext cx="0" cy="0"/>
          <a:chOff x="0" y="0"/>
          <a:chExt cx="0" cy="0"/>
        </a:xfrm>
      </p:grpSpPr>
      <p:sp>
        <p:nvSpPr>
          <p:cNvPr id="318" name="Google Shape;318;g11492687310_0_114"/>
          <p:cNvSpPr txBox="1"/>
          <p:nvPr>
            <p:ph type="title"/>
          </p:nvPr>
        </p:nvSpPr>
        <p:spPr>
          <a:xfrm>
            <a:off x="720000" y="48768"/>
            <a:ext cx="7704000" cy="7920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Clr>
                <a:schemeClr val="dk1"/>
              </a:buClr>
              <a:buSzPts val="2400"/>
              <a:buFont typeface="Arial"/>
              <a:buNone/>
            </a:pPr>
            <a:r>
              <a:rPr lang="en-GB"/>
              <a:t>Checklist of Documents to be Submitted</a:t>
            </a:r>
            <a:endParaRPr/>
          </a:p>
        </p:txBody>
      </p:sp>
      <p:sp>
        <p:nvSpPr>
          <p:cNvPr id="319" name="Google Shape;319;g11492687310_0_114"/>
          <p:cNvSpPr txBox="1"/>
          <p:nvPr>
            <p:ph idx="1" type="body"/>
          </p:nvPr>
        </p:nvSpPr>
        <p:spPr>
          <a:xfrm>
            <a:off x="720000" y="938675"/>
            <a:ext cx="7704000" cy="53748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None/>
            </a:pPr>
            <a:r>
              <a:rPr b="1" lang="en-GB" sz="2000">
                <a:solidFill>
                  <a:srgbClr val="2C3E50"/>
                </a:solidFill>
                <a:highlight>
                  <a:srgbClr val="FFFFFF"/>
                </a:highlight>
              </a:rPr>
              <a:t>Main Tender</a:t>
            </a:r>
            <a:r>
              <a:rPr lang="en-GB" sz="2000">
                <a:solidFill>
                  <a:srgbClr val="2C3E50"/>
                </a:solidFill>
                <a:highlight>
                  <a:srgbClr val="FFFFFF"/>
                </a:highlight>
              </a:rPr>
              <a:t> </a:t>
            </a:r>
            <a:endParaRPr sz="2000">
              <a:solidFill>
                <a:srgbClr val="2C3E50"/>
              </a:solidFill>
              <a:highlight>
                <a:srgbClr val="FFFFFF"/>
              </a:highlight>
            </a:endParaRPr>
          </a:p>
          <a:p>
            <a:pPr indent="-355600" lvl="0" marL="457200" rtl="0" algn="l">
              <a:lnSpc>
                <a:spcPct val="100000"/>
              </a:lnSpc>
              <a:spcBef>
                <a:spcPts val="0"/>
              </a:spcBef>
              <a:spcAft>
                <a:spcPts val="0"/>
              </a:spcAft>
              <a:buClr>
                <a:srgbClr val="2C3E50"/>
              </a:buClr>
              <a:buSzPts val="2000"/>
              <a:buFont typeface="Arial"/>
              <a:buChar char="▪"/>
            </a:pPr>
            <a:r>
              <a:rPr lang="en-GB" sz="2000">
                <a:solidFill>
                  <a:srgbClr val="2C3E50"/>
                </a:solidFill>
              </a:rPr>
              <a:t>Form A: Joint Venture Partner Information Form (Company profile - Document is optional )</a:t>
            </a:r>
            <a:endParaRPr sz="2000">
              <a:solidFill>
                <a:srgbClr val="2C3E50"/>
              </a:solidFill>
            </a:endParaRPr>
          </a:p>
          <a:p>
            <a:pPr indent="-355600" lvl="0" marL="457200" rtl="0" algn="l">
              <a:lnSpc>
                <a:spcPct val="100000"/>
              </a:lnSpc>
              <a:spcBef>
                <a:spcPts val="0"/>
              </a:spcBef>
              <a:spcAft>
                <a:spcPts val="0"/>
              </a:spcAft>
              <a:buClr>
                <a:srgbClr val="2C3E50"/>
              </a:buClr>
              <a:buSzPts val="2000"/>
              <a:buFont typeface="Arial"/>
              <a:buChar char="▪"/>
            </a:pPr>
            <a:r>
              <a:rPr lang="en-GB" sz="2000">
                <a:solidFill>
                  <a:srgbClr val="2C3E50"/>
                </a:solidFill>
              </a:rPr>
              <a:t>Form B: Bid Submission Form (Bid submission form - Document is mandatory )</a:t>
            </a:r>
            <a:endParaRPr sz="2000">
              <a:solidFill>
                <a:srgbClr val="2C3E50"/>
              </a:solidFill>
            </a:endParaRPr>
          </a:p>
          <a:p>
            <a:pPr indent="-355600" lvl="0" marL="457200" rtl="0" algn="l">
              <a:lnSpc>
                <a:spcPct val="100000"/>
              </a:lnSpc>
              <a:spcBef>
                <a:spcPts val="0"/>
              </a:spcBef>
              <a:spcAft>
                <a:spcPts val="0"/>
              </a:spcAft>
              <a:buClr>
                <a:srgbClr val="2C3E50"/>
              </a:buClr>
              <a:buSzPts val="2000"/>
              <a:buFont typeface="Arial"/>
              <a:buChar char="▪"/>
            </a:pPr>
            <a:r>
              <a:rPr lang="en-GB" sz="2000">
                <a:solidFill>
                  <a:srgbClr val="2C3E50"/>
                </a:solidFill>
              </a:rPr>
              <a:t>DRiVE Supplier Sustainability Questionnaire in Excel format (Other - Document is mandatory )</a:t>
            </a:r>
            <a:endParaRPr sz="2000">
              <a:solidFill>
                <a:srgbClr val="2C3E50"/>
              </a:solidFill>
            </a:endParaRPr>
          </a:p>
          <a:p>
            <a:pPr indent="-355600" lvl="0" marL="457200" rtl="0" algn="l">
              <a:lnSpc>
                <a:spcPct val="100000"/>
              </a:lnSpc>
              <a:spcBef>
                <a:spcPts val="0"/>
              </a:spcBef>
              <a:spcAft>
                <a:spcPts val="0"/>
              </a:spcAft>
              <a:buClr>
                <a:srgbClr val="2C3E50"/>
              </a:buClr>
              <a:buSzPts val="2000"/>
              <a:buFont typeface="Arial"/>
              <a:buChar char="▪"/>
            </a:pPr>
            <a:r>
              <a:rPr lang="en-GB" sz="2000">
                <a:solidFill>
                  <a:srgbClr val="2C3E50"/>
                </a:solidFill>
              </a:rPr>
              <a:t>Form E: Performance Statement Form (Client references - Document is mandatory )</a:t>
            </a:r>
            <a:endParaRPr sz="2000">
              <a:solidFill>
                <a:srgbClr val="2C3E50"/>
              </a:solidFill>
            </a:endParaRPr>
          </a:p>
          <a:p>
            <a:pPr indent="-355600" lvl="0" marL="457200" rtl="0" algn="l">
              <a:lnSpc>
                <a:spcPct val="100000"/>
              </a:lnSpc>
              <a:spcBef>
                <a:spcPts val="0"/>
              </a:spcBef>
              <a:spcAft>
                <a:spcPts val="0"/>
              </a:spcAft>
              <a:buClr>
                <a:srgbClr val="2C3E50"/>
              </a:buClr>
              <a:buSzPts val="2000"/>
              <a:buFont typeface="Arial"/>
              <a:buChar char="▪"/>
            </a:pPr>
            <a:r>
              <a:rPr lang="en-GB" sz="2000">
                <a:solidFill>
                  <a:srgbClr val="2C3E50"/>
                </a:solidFill>
              </a:rPr>
              <a:t>Valid Company Registration Certificate (Company profile - Document is mandatory )</a:t>
            </a:r>
            <a:endParaRPr sz="2000">
              <a:solidFill>
                <a:srgbClr val="2C3E50"/>
              </a:solidFill>
            </a:endParaRPr>
          </a:p>
          <a:p>
            <a:pPr indent="-355600" lvl="0" marL="457200" rtl="0" algn="l">
              <a:lnSpc>
                <a:spcPct val="100000"/>
              </a:lnSpc>
              <a:spcBef>
                <a:spcPts val="0"/>
              </a:spcBef>
              <a:spcAft>
                <a:spcPts val="0"/>
              </a:spcAft>
              <a:buClr>
                <a:srgbClr val="2C3E50"/>
              </a:buClr>
              <a:buSzPts val="2000"/>
              <a:buFont typeface="Arial"/>
              <a:buChar char="▪"/>
            </a:pPr>
            <a:r>
              <a:rPr lang="en-GB" sz="2000">
                <a:solidFill>
                  <a:srgbClr val="2C3E50"/>
                </a:solidFill>
              </a:rPr>
              <a:t>Audited balance sheets for the last three years (Financial statements - Document is mandatory )</a:t>
            </a:r>
            <a:endParaRPr sz="2000">
              <a:solidFill>
                <a:srgbClr val="2C3E50"/>
              </a:solidFill>
            </a:endParaRPr>
          </a:p>
          <a:p>
            <a:pPr indent="-355600" lvl="0" marL="457200" rtl="0" algn="l">
              <a:lnSpc>
                <a:spcPct val="100000"/>
              </a:lnSpc>
              <a:spcBef>
                <a:spcPts val="0"/>
              </a:spcBef>
              <a:spcAft>
                <a:spcPts val="0"/>
              </a:spcAft>
              <a:buClr>
                <a:srgbClr val="2C3E50"/>
              </a:buClr>
              <a:buSzPts val="2000"/>
              <a:buFont typeface="Arial"/>
              <a:buChar char="▪"/>
            </a:pPr>
            <a:r>
              <a:rPr lang="en-GB" sz="2000">
                <a:solidFill>
                  <a:srgbClr val="2C3E50"/>
                </a:solidFill>
              </a:rPr>
              <a:t>Copy of Supplier's Gender Action Plan: Bidder must provide a clear statement and supporting documentation that outlines how gender is mainstreamed internally in Bidder's firm/organisation. (Technical proposal - Document is mandatory )</a:t>
            </a:r>
            <a:endParaRPr sz="2000">
              <a:solidFill>
                <a:srgbClr val="2C3E50"/>
              </a:solidFill>
              <a:highlight>
                <a:srgbClr val="F9F9F9"/>
              </a:highlight>
            </a:endParaRPr>
          </a:p>
          <a:p>
            <a:pPr indent="0" lvl="0" marL="0" rtl="0" algn="l">
              <a:lnSpc>
                <a:spcPct val="100000"/>
              </a:lnSpc>
              <a:spcBef>
                <a:spcPts val="0"/>
              </a:spcBef>
              <a:spcAft>
                <a:spcPts val="0"/>
              </a:spcAft>
              <a:buNone/>
            </a:pPr>
            <a:r>
              <a:t/>
            </a:r>
            <a:endParaRPr sz="950">
              <a:solidFill>
                <a:srgbClr val="2C3E50"/>
              </a:solidFill>
              <a:highlight>
                <a:srgbClr val="FFFFFF"/>
              </a:highlight>
              <a:latin typeface="Roboto"/>
              <a:ea typeface="Roboto"/>
              <a:cs typeface="Roboto"/>
              <a:sym typeface="Roboto"/>
            </a:endParaRPr>
          </a:p>
          <a:p>
            <a:pPr indent="0" lvl="0" marL="0" rtl="0" algn="l">
              <a:lnSpc>
                <a:spcPct val="100000"/>
              </a:lnSpc>
              <a:spcBef>
                <a:spcPts val="0"/>
              </a:spcBef>
              <a:spcAft>
                <a:spcPts val="0"/>
              </a:spcAft>
              <a:buNone/>
            </a:pPr>
            <a:r>
              <a:t/>
            </a:r>
            <a:endParaRPr sz="950">
              <a:solidFill>
                <a:srgbClr val="2C3E50"/>
              </a:solidFill>
              <a:highlight>
                <a:srgbClr val="F9F9F9"/>
              </a:highlight>
              <a:latin typeface="Roboto"/>
              <a:ea typeface="Roboto"/>
              <a:cs typeface="Roboto"/>
              <a:sym typeface="Roboto"/>
            </a:endParaRPr>
          </a:p>
          <a:p>
            <a:pPr indent="0" lvl="0" marL="0" rtl="0" algn="l">
              <a:lnSpc>
                <a:spcPct val="100000"/>
              </a:lnSpc>
              <a:spcBef>
                <a:spcPts val="0"/>
              </a:spcBef>
              <a:spcAft>
                <a:spcPts val="0"/>
              </a:spcAft>
              <a:buNone/>
            </a:pPr>
            <a:r>
              <a:t/>
            </a:r>
            <a:endParaRPr sz="950">
              <a:solidFill>
                <a:srgbClr val="2C3E50"/>
              </a:solidFill>
              <a:highlight>
                <a:srgbClr val="FFFFFF"/>
              </a:highlight>
              <a:latin typeface="Roboto"/>
              <a:ea typeface="Roboto"/>
              <a:cs typeface="Roboto"/>
              <a:sym typeface="Roboto"/>
            </a:endParaRPr>
          </a:p>
          <a:p>
            <a:pPr indent="0" lvl="0" marL="0" rtl="0" algn="l">
              <a:lnSpc>
                <a:spcPct val="100000"/>
              </a:lnSpc>
              <a:spcBef>
                <a:spcPts val="0"/>
              </a:spcBef>
              <a:spcAft>
                <a:spcPts val="0"/>
              </a:spcAft>
              <a:buNone/>
            </a:pPr>
            <a:r>
              <a:t/>
            </a:r>
            <a:endParaRPr sz="950">
              <a:solidFill>
                <a:srgbClr val="2C3E50"/>
              </a:solidFill>
              <a:highlight>
                <a:srgbClr val="F9F9F9"/>
              </a:highlight>
              <a:latin typeface="Roboto"/>
              <a:ea typeface="Roboto"/>
              <a:cs typeface="Roboto"/>
              <a:sym typeface="Roboto"/>
            </a:endParaRPr>
          </a:p>
          <a:p>
            <a:pPr indent="0" lvl="0" marL="457200" rtl="0" algn="l">
              <a:lnSpc>
                <a:spcPct val="100000"/>
              </a:lnSpc>
              <a:spcBef>
                <a:spcPts val="0"/>
              </a:spcBef>
              <a:spcAft>
                <a:spcPts val="0"/>
              </a:spcAft>
              <a:buNone/>
            </a:pPr>
            <a:r>
              <a:t/>
            </a:r>
            <a:endParaRPr sz="950">
              <a:solidFill>
                <a:srgbClr val="2C3E50"/>
              </a:solidFill>
              <a:highlight>
                <a:srgbClr val="FFFFFF"/>
              </a:highlight>
              <a:latin typeface="Roboto"/>
              <a:ea typeface="Roboto"/>
              <a:cs typeface="Roboto"/>
              <a:sym typeface="Roboto"/>
            </a:endParaRPr>
          </a:p>
          <a:p>
            <a:pPr indent="0" lvl="0" marL="0" rtl="0" algn="l">
              <a:lnSpc>
                <a:spcPct val="100000"/>
              </a:lnSpc>
              <a:spcBef>
                <a:spcPts val="0"/>
              </a:spcBef>
              <a:spcAft>
                <a:spcPts val="0"/>
              </a:spcAft>
              <a:buNone/>
            </a:pPr>
            <a:r>
              <a:t/>
            </a:r>
            <a:endParaRPr sz="950">
              <a:solidFill>
                <a:srgbClr val="2C3E50"/>
              </a:solidFill>
              <a:highlight>
                <a:srgbClr val="FFFFFF"/>
              </a:highlight>
              <a:latin typeface="Roboto"/>
              <a:ea typeface="Roboto"/>
              <a:cs typeface="Roboto"/>
              <a:sym typeface="Roboto"/>
            </a:endParaRPr>
          </a:p>
          <a:p>
            <a:pPr indent="0" lvl="0" marL="0" rtl="0" algn="l">
              <a:lnSpc>
                <a:spcPct val="100000"/>
              </a:lnSpc>
              <a:spcBef>
                <a:spcPts val="0"/>
              </a:spcBef>
              <a:spcAft>
                <a:spcPts val="0"/>
              </a:spcAft>
              <a:buNone/>
            </a:pPr>
            <a:r>
              <a:t/>
            </a:r>
            <a:endParaRPr sz="950">
              <a:solidFill>
                <a:srgbClr val="2C3E50"/>
              </a:solidFill>
              <a:highlight>
                <a:srgbClr val="F9F9F9"/>
              </a:highlight>
              <a:latin typeface="Roboto"/>
              <a:ea typeface="Roboto"/>
              <a:cs typeface="Roboto"/>
              <a:sym typeface="Roboto"/>
            </a:endParaRPr>
          </a:p>
          <a:p>
            <a:pPr indent="0" lvl="0" marL="0" rtl="0" algn="l">
              <a:lnSpc>
                <a:spcPct val="100000"/>
              </a:lnSpc>
              <a:spcBef>
                <a:spcPts val="0"/>
              </a:spcBef>
              <a:spcAft>
                <a:spcPts val="0"/>
              </a:spcAft>
              <a:buNone/>
            </a:pPr>
            <a:r>
              <a:t/>
            </a:r>
            <a:endParaRPr sz="950">
              <a:solidFill>
                <a:srgbClr val="2C3E50"/>
              </a:solidFill>
              <a:highlight>
                <a:srgbClr val="FFFFFF"/>
              </a:highlight>
              <a:latin typeface="Roboto"/>
              <a:ea typeface="Roboto"/>
              <a:cs typeface="Roboto"/>
              <a:sym typeface="Roboto"/>
            </a:endParaRPr>
          </a:p>
          <a:p>
            <a:pPr indent="0" lvl="0" marL="0" rtl="0" algn="l">
              <a:lnSpc>
                <a:spcPct val="100000"/>
              </a:lnSpc>
              <a:spcBef>
                <a:spcPts val="0"/>
              </a:spcBef>
              <a:spcAft>
                <a:spcPts val="0"/>
              </a:spcAft>
              <a:buNone/>
            </a:pPr>
            <a:r>
              <a:t/>
            </a:r>
            <a:endParaRPr sz="950">
              <a:solidFill>
                <a:srgbClr val="2C3E50"/>
              </a:solidFill>
              <a:highlight>
                <a:srgbClr val="F9F9F9"/>
              </a:highlight>
              <a:latin typeface="Roboto"/>
              <a:ea typeface="Roboto"/>
              <a:cs typeface="Roboto"/>
              <a:sym typeface="Roboto"/>
            </a:endParaRPr>
          </a:p>
          <a:p>
            <a:pPr indent="0" lvl="0" marL="457200" rtl="0" algn="l">
              <a:lnSpc>
                <a:spcPct val="100000"/>
              </a:lnSpc>
              <a:spcBef>
                <a:spcPts val="0"/>
              </a:spcBef>
              <a:spcAft>
                <a:spcPts val="0"/>
              </a:spcAft>
              <a:buNone/>
            </a:pPr>
            <a:r>
              <a:t/>
            </a:r>
            <a:endParaRPr sz="950">
              <a:solidFill>
                <a:srgbClr val="2C3E50"/>
              </a:solidFill>
              <a:highlight>
                <a:srgbClr val="FFFFFF"/>
              </a:highlight>
              <a:latin typeface="Roboto"/>
              <a:ea typeface="Roboto"/>
              <a:cs typeface="Roboto"/>
              <a:sym typeface="Roboto"/>
            </a:endParaRPr>
          </a:p>
          <a:p>
            <a:pPr indent="0" lvl="0" marL="0" rtl="0" algn="l">
              <a:lnSpc>
                <a:spcPct val="100000"/>
              </a:lnSpc>
              <a:spcBef>
                <a:spcPts val="0"/>
              </a:spcBef>
              <a:spcAft>
                <a:spcPts val="0"/>
              </a:spcAft>
              <a:buNone/>
            </a:pPr>
            <a:r>
              <a:t/>
            </a:r>
            <a:endParaRPr sz="950">
              <a:solidFill>
                <a:srgbClr val="2C3E50"/>
              </a:solidFill>
              <a:highlight>
                <a:srgbClr val="F9F9F9"/>
              </a:highlight>
              <a:latin typeface="Roboto"/>
              <a:ea typeface="Roboto"/>
              <a:cs typeface="Roboto"/>
              <a:sym typeface="Roboto"/>
            </a:endParaRPr>
          </a:p>
          <a:p>
            <a:pPr indent="0" lvl="0" marL="457200" rtl="0" algn="l">
              <a:lnSpc>
                <a:spcPct val="100000"/>
              </a:lnSpc>
              <a:spcBef>
                <a:spcPts val="0"/>
              </a:spcBef>
              <a:spcAft>
                <a:spcPts val="0"/>
              </a:spcAft>
              <a:buNone/>
            </a:pPr>
            <a:r>
              <a:t/>
            </a:r>
            <a:endParaRPr sz="950">
              <a:solidFill>
                <a:srgbClr val="2C3E50"/>
              </a:solidFill>
              <a:highlight>
                <a:srgbClr val="FFFFFF"/>
              </a:highlight>
              <a:latin typeface="Roboto"/>
              <a:ea typeface="Roboto"/>
              <a:cs typeface="Roboto"/>
              <a:sym typeface="Roboto"/>
            </a:endParaRPr>
          </a:p>
          <a:p>
            <a:pPr indent="0" lvl="0" marL="457200" rtl="0" algn="l">
              <a:lnSpc>
                <a:spcPct val="100000"/>
              </a:lnSpc>
              <a:spcBef>
                <a:spcPts val="0"/>
              </a:spcBef>
              <a:spcAft>
                <a:spcPts val="0"/>
              </a:spcAft>
              <a:buNone/>
            </a:pPr>
            <a:r>
              <a:t/>
            </a:r>
            <a:endParaRPr sz="2000">
              <a:solidFill>
                <a:srgbClr val="2C3E50"/>
              </a:solidFill>
              <a:highlight>
                <a:srgbClr val="FFFFFF"/>
              </a:highlight>
            </a:endParaRPr>
          </a:p>
          <a:p>
            <a:pPr indent="0" lvl="0" marL="0" rtl="0" algn="l">
              <a:lnSpc>
                <a:spcPct val="100000"/>
              </a:lnSpc>
              <a:spcBef>
                <a:spcPts val="0"/>
              </a:spcBef>
              <a:spcAft>
                <a:spcPts val="0"/>
              </a:spcAft>
              <a:buNone/>
            </a:pPr>
            <a:r>
              <a:t/>
            </a:r>
            <a:endParaRPr sz="2000">
              <a:solidFill>
                <a:srgbClr val="2C3E50"/>
              </a:solidFill>
              <a:highlight>
                <a:srgbClr val="FFFFFF"/>
              </a:highlight>
            </a:endParaRPr>
          </a:p>
          <a:p>
            <a:pPr indent="-153987" lvl="0" marL="268287" rtl="0" algn="l">
              <a:lnSpc>
                <a:spcPct val="130000"/>
              </a:lnSpc>
              <a:spcBef>
                <a:spcPts val="0"/>
              </a:spcBef>
              <a:spcAft>
                <a:spcPts val="0"/>
              </a:spcAft>
              <a:buSzPts val="1800"/>
              <a:buNone/>
            </a:pPr>
            <a:r>
              <a:t/>
            </a:r>
            <a:endParaRPr/>
          </a:p>
        </p:txBody>
      </p:sp>
      <p:sp>
        <p:nvSpPr>
          <p:cNvPr id="320" name="Google Shape;320;g11492687310_0_114"/>
          <p:cNvSpPr txBox="1"/>
          <p:nvPr>
            <p:ph idx="2" type="body"/>
          </p:nvPr>
        </p:nvSpPr>
        <p:spPr>
          <a:xfrm>
            <a:off x="722313" y="85725"/>
            <a:ext cx="7707300" cy="2097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SzPts val="1100"/>
              <a:buNone/>
            </a:pPr>
            <a:r>
              <a:rPr b="1" lang="en-GB" sz="1200"/>
              <a:t>Supply, delivery, installation or assemble of medical hardware to hospitals across Myanmar</a:t>
            </a:r>
            <a:endParaRPr sz="12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 name="Shape 324"/>
        <p:cNvGrpSpPr/>
        <p:nvPr/>
      </p:nvGrpSpPr>
      <p:grpSpPr>
        <a:xfrm>
          <a:off x="0" y="0"/>
          <a:ext cx="0" cy="0"/>
          <a:chOff x="0" y="0"/>
          <a:chExt cx="0" cy="0"/>
        </a:xfrm>
      </p:grpSpPr>
      <p:sp>
        <p:nvSpPr>
          <p:cNvPr id="325" name="Google Shape;325;g11492687310_0_135"/>
          <p:cNvSpPr txBox="1"/>
          <p:nvPr>
            <p:ph type="title"/>
          </p:nvPr>
        </p:nvSpPr>
        <p:spPr>
          <a:xfrm>
            <a:off x="720000" y="-103632"/>
            <a:ext cx="7704000" cy="7920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Clr>
                <a:schemeClr val="dk1"/>
              </a:buClr>
              <a:buSzPts val="2400"/>
              <a:buFont typeface="Arial"/>
              <a:buNone/>
            </a:pPr>
            <a:r>
              <a:rPr lang="en-GB"/>
              <a:t>Checklist of Documents to be Submitted</a:t>
            </a:r>
            <a:endParaRPr/>
          </a:p>
        </p:txBody>
      </p:sp>
      <p:sp>
        <p:nvSpPr>
          <p:cNvPr id="326" name="Google Shape;326;g11492687310_0_135"/>
          <p:cNvSpPr txBox="1"/>
          <p:nvPr>
            <p:ph idx="1" type="body"/>
          </p:nvPr>
        </p:nvSpPr>
        <p:spPr>
          <a:xfrm>
            <a:off x="720000" y="710075"/>
            <a:ext cx="7704000" cy="53748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None/>
            </a:pPr>
            <a:r>
              <a:rPr b="1" lang="en-GB" sz="2000">
                <a:solidFill>
                  <a:srgbClr val="2C3E50"/>
                </a:solidFill>
                <a:highlight>
                  <a:srgbClr val="FFFFFF"/>
                </a:highlight>
              </a:rPr>
              <a:t>Every Lot</a:t>
            </a:r>
            <a:endParaRPr b="1" sz="2000">
              <a:solidFill>
                <a:srgbClr val="2C3E50"/>
              </a:solidFill>
              <a:highlight>
                <a:srgbClr val="FFFFFF"/>
              </a:highlight>
            </a:endParaRPr>
          </a:p>
          <a:p>
            <a:pPr indent="-355600" lvl="0" marL="457200" rtl="0" algn="l">
              <a:lnSpc>
                <a:spcPct val="100000"/>
              </a:lnSpc>
              <a:spcBef>
                <a:spcPts val="0"/>
              </a:spcBef>
              <a:spcAft>
                <a:spcPts val="0"/>
              </a:spcAft>
              <a:buClr>
                <a:srgbClr val="2C3E50"/>
              </a:buClr>
              <a:buSzPts val="2000"/>
              <a:buFont typeface="Arial"/>
              <a:buChar char="▪"/>
            </a:pPr>
            <a:r>
              <a:rPr lang="en-GB" sz="2000">
                <a:solidFill>
                  <a:srgbClr val="2C3E50"/>
                </a:solidFill>
              </a:rPr>
              <a:t>Form C: Price Schedule Form (Price schedule/Financial proposal - Document is mandatory )</a:t>
            </a:r>
            <a:endParaRPr sz="2000">
              <a:solidFill>
                <a:srgbClr val="2C3E50"/>
              </a:solidFill>
            </a:endParaRPr>
          </a:p>
          <a:p>
            <a:pPr indent="-355600" lvl="0" marL="457200" rtl="0" algn="l">
              <a:lnSpc>
                <a:spcPct val="100000"/>
              </a:lnSpc>
              <a:spcBef>
                <a:spcPts val="0"/>
              </a:spcBef>
              <a:spcAft>
                <a:spcPts val="0"/>
              </a:spcAft>
              <a:buClr>
                <a:srgbClr val="2C3E50"/>
              </a:buClr>
              <a:buSzPts val="2000"/>
              <a:buFont typeface="Arial"/>
              <a:buChar char="▪"/>
            </a:pPr>
            <a:r>
              <a:rPr lang="en-GB" sz="2000">
                <a:solidFill>
                  <a:srgbClr val="2C3E50"/>
                </a:solidFill>
              </a:rPr>
              <a:t>Form F: Manufacturer’s Authorization Form (Technical proposal - Document is mandatory )</a:t>
            </a:r>
            <a:endParaRPr sz="2000">
              <a:solidFill>
                <a:srgbClr val="2C3E50"/>
              </a:solidFill>
            </a:endParaRPr>
          </a:p>
          <a:p>
            <a:pPr indent="-355600" lvl="0" marL="457200" rtl="0" algn="l">
              <a:lnSpc>
                <a:spcPct val="100000"/>
              </a:lnSpc>
              <a:spcBef>
                <a:spcPts val="0"/>
              </a:spcBef>
              <a:spcAft>
                <a:spcPts val="0"/>
              </a:spcAft>
              <a:buClr>
                <a:srgbClr val="2C3E50"/>
              </a:buClr>
              <a:buSzPts val="2000"/>
              <a:buFont typeface="Arial"/>
              <a:buChar char="▪"/>
            </a:pPr>
            <a:r>
              <a:rPr lang="en-GB" sz="2000">
                <a:solidFill>
                  <a:srgbClr val="2C3E50"/>
                </a:solidFill>
              </a:rPr>
              <a:t>Form D: Technical Bid Form (Technical proposal - Document is mandatory )</a:t>
            </a:r>
            <a:endParaRPr sz="2000">
              <a:solidFill>
                <a:srgbClr val="2C3E50"/>
              </a:solidFill>
            </a:endParaRPr>
          </a:p>
          <a:p>
            <a:pPr indent="-355600" lvl="0" marL="457200" rtl="0" algn="l">
              <a:lnSpc>
                <a:spcPct val="100000"/>
              </a:lnSpc>
              <a:spcBef>
                <a:spcPts val="0"/>
              </a:spcBef>
              <a:spcAft>
                <a:spcPts val="0"/>
              </a:spcAft>
              <a:buClr>
                <a:srgbClr val="2C3E50"/>
              </a:buClr>
              <a:buSzPts val="2000"/>
              <a:buFont typeface="Arial"/>
              <a:buChar char="▪"/>
            </a:pPr>
            <a:r>
              <a:rPr lang="en-GB" sz="2000">
                <a:solidFill>
                  <a:srgbClr val="2C3E50"/>
                </a:solidFill>
              </a:rPr>
              <a:t>Documented proof that the manufacturer is in possession of a valid ISO14001 EMS or equivalent certificate for the respective lot (Quality certificate - Document is mandatory )</a:t>
            </a:r>
            <a:endParaRPr sz="2000">
              <a:solidFill>
                <a:srgbClr val="2C3E50"/>
              </a:solidFill>
            </a:endParaRPr>
          </a:p>
          <a:p>
            <a:pPr indent="-355600" lvl="0" marL="457200" rtl="0" algn="l">
              <a:lnSpc>
                <a:spcPct val="100000"/>
              </a:lnSpc>
              <a:spcBef>
                <a:spcPts val="0"/>
              </a:spcBef>
              <a:spcAft>
                <a:spcPts val="0"/>
              </a:spcAft>
              <a:buClr>
                <a:srgbClr val="2C3E50"/>
              </a:buClr>
              <a:buSzPts val="2000"/>
              <a:buFont typeface="Arial"/>
              <a:buChar char="▪"/>
            </a:pPr>
            <a:r>
              <a:rPr lang="en-GB" sz="2000">
                <a:solidFill>
                  <a:srgbClr val="2C3E50"/>
                </a:solidFill>
              </a:rPr>
              <a:t>Required documentation for the offered goods per the requirements listed under Section II: Schedule of Requirements for the respective lot (Technical proposal - Document is mandatory )</a:t>
            </a:r>
            <a:endParaRPr sz="2000">
              <a:solidFill>
                <a:srgbClr val="2C3E50"/>
              </a:solidFill>
            </a:endParaRPr>
          </a:p>
          <a:p>
            <a:pPr indent="-355600" lvl="0" marL="457200" rtl="0" algn="l">
              <a:lnSpc>
                <a:spcPct val="100000"/>
              </a:lnSpc>
              <a:spcBef>
                <a:spcPts val="0"/>
              </a:spcBef>
              <a:spcAft>
                <a:spcPts val="0"/>
              </a:spcAft>
              <a:buClr>
                <a:srgbClr val="2C3E50"/>
              </a:buClr>
              <a:buSzPts val="2000"/>
              <a:buFont typeface="Arial"/>
              <a:buChar char="▪"/>
            </a:pPr>
            <a:r>
              <a:rPr lang="en-GB" sz="2000">
                <a:solidFill>
                  <a:srgbClr val="2C3E50"/>
                </a:solidFill>
              </a:rPr>
              <a:t>A copy of manufacturer's ISO 13485 certificate or ISO 9001 certificate when ISO13485 is not applicable for the respective lot (Quality certificate - Document is mandatory )</a:t>
            </a:r>
            <a:endParaRPr sz="2000">
              <a:solidFill>
                <a:srgbClr val="2C3E50"/>
              </a:solidFill>
            </a:endParaRPr>
          </a:p>
          <a:p>
            <a:pPr indent="-355600" lvl="0" marL="457200" rtl="0" algn="l">
              <a:lnSpc>
                <a:spcPct val="100000"/>
              </a:lnSpc>
              <a:spcBef>
                <a:spcPts val="0"/>
              </a:spcBef>
              <a:spcAft>
                <a:spcPts val="0"/>
              </a:spcAft>
              <a:buClr>
                <a:srgbClr val="2C3E50"/>
              </a:buClr>
              <a:buSzPts val="2000"/>
              <a:buFont typeface="Arial"/>
              <a:buChar char="▪"/>
            </a:pPr>
            <a:r>
              <a:rPr lang="en-GB" sz="2000">
                <a:solidFill>
                  <a:srgbClr val="2C3E50"/>
                </a:solidFill>
              </a:rPr>
              <a:t>Form G: No Adverse Action Confirmation Form (Technical proposal - Document is mandatory )</a:t>
            </a:r>
            <a:endParaRPr sz="2000">
              <a:solidFill>
                <a:srgbClr val="2C3E50"/>
              </a:solidFill>
            </a:endParaRPr>
          </a:p>
          <a:p>
            <a:pPr indent="0" lvl="0" marL="0" rtl="0" algn="l">
              <a:lnSpc>
                <a:spcPct val="100000"/>
              </a:lnSpc>
              <a:spcBef>
                <a:spcPts val="0"/>
              </a:spcBef>
              <a:spcAft>
                <a:spcPts val="0"/>
              </a:spcAft>
              <a:buNone/>
            </a:pPr>
            <a:r>
              <a:t/>
            </a:r>
            <a:endParaRPr sz="950">
              <a:solidFill>
                <a:srgbClr val="2C3E50"/>
              </a:solidFill>
              <a:highlight>
                <a:srgbClr val="FFFFFF"/>
              </a:highlight>
              <a:latin typeface="Roboto"/>
              <a:ea typeface="Roboto"/>
              <a:cs typeface="Roboto"/>
              <a:sym typeface="Roboto"/>
            </a:endParaRPr>
          </a:p>
          <a:p>
            <a:pPr indent="0" lvl="0" marL="0" rtl="0" algn="l">
              <a:lnSpc>
                <a:spcPct val="100000"/>
              </a:lnSpc>
              <a:spcBef>
                <a:spcPts val="0"/>
              </a:spcBef>
              <a:spcAft>
                <a:spcPts val="0"/>
              </a:spcAft>
              <a:buNone/>
            </a:pPr>
            <a:r>
              <a:t/>
            </a:r>
            <a:endParaRPr sz="950">
              <a:solidFill>
                <a:srgbClr val="2C3E50"/>
              </a:solidFill>
              <a:highlight>
                <a:srgbClr val="F9F9F9"/>
              </a:highlight>
              <a:latin typeface="Roboto"/>
              <a:ea typeface="Roboto"/>
              <a:cs typeface="Roboto"/>
              <a:sym typeface="Roboto"/>
            </a:endParaRPr>
          </a:p>
          <a:p>
            <a:pPr indent="0" lvl="0" marL="0" rtl="0" algn="l">
              <a:lnSpc>
                <a:spcPct val="100000"/>
              </a:lnSpc>
              <a:spcBef>
                <a:spcPts val="0"/>
              </a:spcBef>
              <a:spcAft>
                <a:spcPts val="0"/>
              </a:spcAft>
              <a:buNone/>
            </a:pPr>
            <a:r>
              <a:t/>
            </a:r>
            <a:endParaRPr sz="950">
              <a:solidFill>
                <a:srgbClr val="2C3E50"/>
              </a:solidFill>
              <a:highlight>
                <a:srgbClr val="FFFFFF"/>
              </a:highlight>
              <a:latin typeface="Roboto"/>
              <a:ea typeface="Roboto"/>
              <a:cs typeface="Roboto"/>
              <a:sym typeface="Roboto"/>
            </a:endParaRPr>
          </a:p>
          <a:p>
            <a:pPr indent="0" lvl="0" marL="0" rtl="0" algn="l">
              <a:lnSpc>
                <a:spcPct val="100000"/>
              </a:lnSpc>
              <a:spcBef>
                <a:spcPts val="0"/>
              </a:spcBef>
              <a:spcAft>
                <a:spcPts val="0"/>
              </a:spcAft>
              <a:buNone/>
            </a:pPr>
            <a:r>
              <a:t/>
            </a:r>
            <a:endParaRPr sz="950">
              <a:solidFill>
                <a:srgbClr val="2C3E50"/>
              </a:solidFill>
              <a:highlight>
                <a:srgbClr val="F9F9F9"/>
              </a:highlight>
              <a:latin typeface="Roboto"/>
              <a:ea typeface="Roboto"/>
              <a:cs typeface="Roboto"/>
              <a:sym typeface="Roboto"/>
            </a:endParaRPr>
          </a:p>
          <a:p>
            <a:pPr indent="0" lvl="0" marL="457200" rtl="0" algn="l">
              <a:lnSpc>
                <a:spcPct val="100000"/>
              </a:lnSpc>
              <a:spcBef>
                <a:spcPts val="0"/>
              </a:spcBef>
              <a:spcAft>
                <a:spcPts val="0"/>
              </a:spcAft>
              <a:buNone/>
            </a:pPr>
            <a:r>
              <a:t/>
            </a:r>
            <a:endParaRPr sz="950">
              <a:solidFill>
                <a:srgbClr val="2C3E50"/>
              </a:solidFill>
              <a:highlight>
                <a:srgbClr val="FFFFFF"/>
              </a:highlight>
              <a:latin typeface="Roboto"/>
              <a:ea typeface="Roboto"/>
              <a:cs typeface="Roboto"/>
              <a:sym typeface="Roboto"/>
            </a:endParaRPr>
          </a:p>
          <a:p>
            <a:pPr indent="0" lvl="0" marL="0" rtl="0" algn="l">
              <a:lnSpc>
                <a:spcPct val="100000"/>
              </a:lnSpc>
              <a:spcBef>
                <a:spcPts val="0"/>
              </a:spcBef>
              <a:spcAft>
                <a:spcPts val="0"/>
              </a:spcAft>
              <a:buNone/>
            </a:pPr>
            <a:r>
              <a:t/>
            </a:r>
            <a:endParaRPr sz="950">
              <a:solidFill>
                <a:srgbClr val="2C3E50"/>
              </a:solidFill>
              <a:highlight>
                <a:srgbClr val="FFFFFF"/>
              </a:highlight>
              <a:latin typeface="Roboto"/>
              <a:ea typeface="Roboto"/>
              <a:cs typeface="Roboto"/>
              <a:sym typeface="Roboto"/>
            </a:endParaRPr>
          </a:p>
          <a:p>
            <a:pPr indent="0" lvl="0" marL="0" rtl="0" algn="l">
              <a:lnSpc>
                <a:spcPct val="100000"/>
              </a:lnSpc>
              <a:spcBef>
                <a:spcPts val="0"/>
              </a:spcBef>
              <a:spcAft>
                <a:spcPts val="0"/>
              </a:spcAft>
              <a:buNone/>
            </a:pPr>
            <a:r>
              <a:t/>
            </a:r>
            <a:endParaRPr sz="950">
              <a:solidFill>
                <a:srgbClr val="2C3E50"/>
              </a:solidFill>
              <a:highlight>
                <a:srgbClr val="F9F9F9"/>
              </a:highlight>
              <a:latin typeface="Roboto"/>
              <a:ea typeface="Roboto"/>
              <a:cs typeface="Roboto"/>
              <a:sym typeface="Roboto"/>
            </a:endParaRPr>
          </a:p>
          <a:p>
            <a:pPr indent="0" lvl="0" marL="0" rtl="0" algn="l">
              <a:lnSpc>
                <a:spcPct val="100000"/>
              </a:lnSpc>
              <a:spcBef>
                <a:spcPts val="0"/>
              </a:spcBef>
              <a:spcAft>
                <a:spcPts val="0"/>
              </a:spcAft>
              <a:buNone/>
            </a:pPr>
            <a:r>
              <a:t/>
            </a:r>
            <a:endParaRPr sz="950">
              <a:solidFill>
                <a:srgbClr val="2C3E50"/>
              </a:solidFill>
              <a:highlight>
                <a:srgbClr val="FFFFFF"/>
              </a:highlight>
              <a:latin typeface="Roboto"/>
              <a:ea typeface="Roboto"/>
              <a:cs typeface="Roboto"/>
              <a:sym typeface="Roboto"/>
            </a:endParaRPr>
          </a:p>
          <a:p>
            <a:pPr indent="0" lvl="0" marL="0" rtl="0" algn="l">
              <a:lnSpc>
                <a:spcPct val="100000"/>
              </a:lnSpc>
              <a:spcBef>
                <a:spcPts val="0"/>
              </a:spcBef>
              <a:spcAft>
                <a:spcPts val="0"/>
              </a:spcAft>
              <a:buNone/>
            </a:pPr>
            <a:r>
              <a:t/>
            </a:r>
            <a:endParaRPr sz="950">
              <a:solidFill>
                <a:srgbClr val="2C3E50"/>
              </a:solidFill>
              <a:highlight>
                <a:srgbClr val="F9F9F9"/>
              </a:highlight>
              <a:latin typeface="Roboto"/>
              <a:ea typeface="Roboto"/>
              <a:cs typeface="Roboto"/>
              <a:sym typeface="Roboto"/>
            </a:endParaRPr>
          </a:p>
          <a:p>
            <a:pPr indent="0" lvl="0" marL="457200" rtl="0" algn="l">
              <a:lnSpc>
                <a:spcPct val="100000"/>
              </a:lnSpc>
              <a:spcBef>
                <a:spcPts val="0"/>
              </a:spcBef>
              <a:spcAft>
                <a:spcPts val="0"/>
              </a:spcAft>
              <a:buNone/>
            </a:pPr>
            <a:r>
              <a:t/>
            </a:r>
            <a:endParaRPr sz="950">
              <a:solidFill>
                <a:srgbClr val="2C3E50"/>
              </a:solidFill>
              <a:highlight>
                <a:srgbClr val="FFFFFF"/>
              </a:highlight>
              <a:latin typeface="Roboto"/>
              <a:ea typeface="Roboto"/>
              <a:cs typeface="Roboto"/>
              <a:sym typeface="Roboto"/>
            </a:endParaRPr>
          </a:p>
          <a:p>
            <a:pPr indent="0" lvl="0" marL="0" rtl="0" algn="l">
              <a:lnSpc>
                <a:spcPct val="100000"/>
              </a:lnSpc>
              <a:spcBef>
                <a:spcPts val="0"/>
              </a:spcBef>
              <a:spcAft>
                <a:spcPts val="0"/>
              </a:spcAft>
              <a:buNone/>
            </a:pPr>
            <a:r>
              <a:t/>
            </a:r>
            <a:endParaRPr sz="950">
              <a:solidFill>
                <a:srgbClr val="2C3E50"/>
              </a:solidFill>
              <a:highlight>
                <a:srgbClr val="F9F9F9"/>
              </a:highlight>
              <a:latin typeface="Roboto"/>
              <a:ea typeface="Roboto"/>
              <a:cs typeface="Roboto"/>
              <a:sym typeface="Roboto"/>
            </a:endParaRPr>
          </a:p>
          <a:p>
            <a:pPr indent="0" lvl="0" marL="457200" rtl="0" algn="l">
              <a:lnSpc>
                <a:spcPct val="100000"/>
              </a:lnSpc>
              <a:spcBef>
                <a:spcPts val="0"/>
              </a:spcBef>
              <a:spcAft>
                <a:spcPts val="0"/>
              </a:spcAft>
              <a:buNone/>
            </a:pPr>
            <a:r>
              <a:t/>
            </a:r>
            <a:endParaRPr sz="950">
              <a:solidFill>
                <a:srgbClr val="2C3E50"/>
              </a:solidFill>
              <a:highlight>
                <a:srgbClr val="FFFFFF"/>
              </a:highlight>
              <a:latin typeface="Roboto"/>
              <a:ea typeface="Roboto"/>
              <a:cs typeface="Roboto"/>
              <a:sym typeface="Roboto"/>
            </a:endParaRPr>
          </a:p>
          <a:p>
            <a:pPr indent="0" lvl="0" marL="457200" rtl="0" algn="l">
              <a:lnSpc>
                <a:spcPct val="100000"/>
              </a:lnSpc>
              <a:spcBef>
                <a:spcPts val="0"/>
              </a:spcBef>
              <a:spcAft>
                <a:spcPts val="0"/>
              </a:spcAft>
              <a:buNone/>
            </a:pPr>
            <a:r>
              <a:t/>
            </a:r>
            <a:endParaRPr sz="2000">
              <a:solidFill>
                <a:srgbClr val="2C3E50"/>
              </a:solidFill>
              <a:highlight>
                <a:srgbClr val="FFFFFF"/>
              </a:highlight>
            </a:endParaRPr>
          </a:p>
          <a:p>
            <a:pPr indent="0" lvl="0" marL="0" rtl="0" algn="l">
              <a:lnSpc>
                <a:spcPct val="100000"/>
              </a:lnSpc>
              <a:spcBef>
                <a:spcPts val="0"/>
              </a:spcBef>
              <a:spcAft>
                <a:spcPts val="0"/>
              </a:spcAft>
              <a:buNone/>
            </a:pPr>
            <a:r>
              <a:t/>
            </a:r>
            <a:endParaRPr sz="2000">
              <a:solidFill>
                <a:srgbClr val="2C3E50"/>
              </a:solidFill>
              <a:highlight>
                <a:srgbClr val="FFFFFF"/>
              </a:highlight>
            </a:endParaRPr>
          </a:p>
          <a:p>
            <a:pPr indent="-153987" lvl="0" marL="268287" rtl="0" algn="l">
              <a:lnSpc>
                <a:spcPct val="130000"/>
              </a:lnSpc>
              <a:spcBef>
                <a:spcPts val="0"/>
              </a:spcBef>
              <a:spcAft>
                <a:spcPts val="0"/>
              </a:spcAft>
              <a:buSzPts val="1800"/>
              <a:buNone/>
            </a:pPr>
            <a:r>
              <a:t/>
            </a:r>
            <a:endParaRPr/>
          </a:p>
        </p:txBody>
      </p:sp>
      <p:sp>
        <p:nvSpPr>
          <p:cNvPr id="327" name="Google Shape;327;g11492687310_0_135"/>
          <p:cNvSpPr txBox="1"/>
          <p:nvPr>
            <p:ph idx="2" type="body"/>
          </p:nvPr>
        </p:nvSpPr>
        <p:spPr>
          <a:xfrm>
            <a:off x="722313" y="85725"/>
            <a:ext cx="7707300" cy="2097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SzPts val="1100"/>
              <a:buNone/>
            </a:pPr>
            <a:r>
              <a:rPr b="1" lang="en-GB" sz="1200"/>
              <a:t>Supply, delivery, installation or assemble of medical hardware to hospitals across Myanmar</a:t>
            </a:r>
            <a:endParaRPr sz="120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 name="Shape 331"/>
        <p:cNvGrpSpPr/>
        <p:nvPr/>
      </p:nvGrpSpPr>
      <p:grpSpPr>
        <a:xfrm>
          <a:off x="0" y="0"/>
          <a:ext cx="0" cy="0"/>
          <a:chOff x="0" y="0"/>
          <a:chExt cx="0" cy="0"/>
        </a:xfrm>
      </p:grpSpPr>
      <p:sp>
        <p:nvSpPr>
          <p:cNvPr id="332" name="Google Shape;332;p19"/>
          <p:cNvSpPr txBox="1"/>
          <p:nvPr/>
        </p:nvSpPr>
        <p:spPr>
          <a:xfrm>
            <a:off x="722313" y="85725"/>
            <a:ext cx="7707312" cy="209550"/>
          </a:xfrm>
          <a:prstGeom prst="rect">
            <a:avLst/>
          </a:prstGeom>
          <a:noFill/>
          <a:ln>
            <a:noFill/>
          </a:ln>
        </p:spPr>
        <p:txBody>
          <a:bodyPr anchorCtr="0" anchor="t" bIns="0" lIns="0" spcFirstLastPara="1" rIns="0" wrap="square" tIns="0">
            <a:noAutofit/>
          </a:bodyPr>
          <a:lstStyle/>
          <a:p>
            <a:pPr indent="0" lvl="0" marL="0" rtl="0" algn="l">
              <a:lnSpc>
                <a:spcPct val="130000"/>
              </a:lnSpc>
              <a:spcBef>
                <a:spcPts val="0"/>
              </a:spcBef>
              <a:spcAft>
                <a:spcPts val="0"/>
              </a:spcAft>
              <a:buClr>
                <a:schemeClr val="dk1"/>
              </a:buClr>
              <a:buSzPts val="1100"/>
              <a:buFont typeface="Arial"/>
              <a:buNone/>
            </a:pPr>
            <a:r>
              <a:rPr b="1" lang="en-GB" sz="1200">
                <a:solidFill>
                  <a:schemeClr val="dk2"/>
                </a:solidFill>
              </a:rPr>
              <a:t>Supply, delivery, installation or assemble of medical hardware to hospitals across Myanmar</a:t>
            </a:r>
            <a:endParaRPr b="0" i="0" sz="1400" u="none" cap="none" strike="noStrike">
              <a:solidFill>
                <a:srgbClr val="000000"/>
              </a:solidFill>
              <a:latin typeface="Arial"/>
              <a:ea typeface="Arial"/>
              <a:cs typeface="Arial"/>
              <a:sym typeface="Arial"/>
            </a:endParaRPr>
          </a:p>
        </p:txBody>
      </p:sp>
      <p:sp>
        <p:nvSpPr>
          <p:cNvPr id="333" name="Google Shape;333;p19"/>
          <p:cNvSpPr txBox="1"/>
          <p:nvPr>
            <p:ph idx="1" type="body"/>
          </p:nvPr>
        </p:nvSpPr>
        <p:spPr>
          <a:xfrm>
            <a:off x="0" y="599606"/>
            <a:ext cx="9144000" cy="5928609"/>
          </a:xfrm>
          <a:prstGeom prst="rect">
            <a:avLst/>
          </a:prstGeom>
          <a:noFill/>
          <a:ln>
            <a:noFill/>
          </a:ln>
        </p:spPr>
        <p:txBody>
          <a:bodyPr anchorCtr="0" anchor="ctr" bIns="0" lIns="0" spcFirstLastPara="1" rIns="0" wrap="square" tIns="0">
            <a:noAutofit/>
          </a:bodyPr>
          <a:lstStyle/>
          <a:p>
            <a:pPr indent="0" lvl="0" marL="0" rtl="0" algn="ctr">
              <a:lnSpc>
                <a:spcPct val="130000"/>
              </a:lnSpc>
              <a:spcBef>
                <a:spcPts val="0"/>
              </a:spcBef>
              <a:spcAft>
                <a:spcPts val="0"/>
              </a:spcAft>
              <a:buSzPts val="4000"/>
              <a:buNone/>
            </a:pPr>
            <a:r>
              <a:rPr b="1" lang="en-GB" sz="4000">
                <a:solidFill>
                  <a:srgbClr val="0092D1"/>
                </a:solidFill>
              </a:rPr>
              <a:t>Thank you!</a:t>
            </a:r>
            <a:endParaRPr b="1" sz="4000">
              <a:solidFill>
                <a:srgbClr val="0092D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g11492687310_0_154"/>
          <p:cNvSpPr txBox="1"/>
          <p:nvPr>
            <p:ph type="title"/>
          </p:nvPr>
        </p:nvSpPr>
        <p:spPr>
          <a:xfrm>
            <a:off x="720000" y="277368"/>
            <a:ext cx="7704000" cy="792000"/>
          </a:xfrm>
          <a:prstGeom prst="rect">
            <a:avLst/>
          </a:prstGeom>
          <a:noFill/>
          <a:ln>
            <a:noFill/>
          </a:ln>
        </p:spPr>
        <p:txBody>
          <a:bodyPr anchorCtr="0" anchor="b" bIns="0" lIns="0" spcFirstLastPara="1" rIns="0" wrap="square" tIns="0">
            <a:noAutofit/>
          </a:bodyPr>
          <a:lstStyle/>
          <a:p>
            <a:pPr indent="0" lvl="0" marL="0" rtl="0" algn="l">
              <a:lnSpc>
                <a:spcPct val="100000"/>
              </a:lnSpc>
              <a:spcBef>
                <a:spcPts val="0"/>
              </a:spcBef>
              <a:spcAft>
                <a:spcPts val="0"/>
              </a:spcAft>
              <a:buClr>
                <a:schemeClr val="dk2"/>
              </a:buClr>
              <a:buSzPts val="2400"/>
              <a:buFont typeface="Arial"/>
              <a:buNone/>
            </a:pPr>
            <a:r>
              <a:rPr lang="en-GB"/>
              <a:t>General Information</a:t>
            </a:r>
            <a:endParaRPr/>
          </a:p>
        </p:txBody>
      </p:sp>
      <p:sp>
        <p:nvSpPr>
          <p:cNvPr id="163" name="Google Shape;163;g11492687310_0_154"/>
          <p:cNvSpPr txBox="1"/>
          <p:nvPr>
            <p:ph idx="1" type="body"/>
          </p:nvPr>
        </p:nvSpPr>
        <p:spPr>
          <a:xfrm>
            <a:off x="720000" y="1745750"/>
            <a:ext cx="7704000" cy="31200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None/>
            </a:pPr>
            <a:r>
              <a:rPr b="1" lang="en-GB" sz="2000"/>
              <a:t>ITB Ref.No - ITB/2022/40430</a:t>
            </a:r>
            <a:endParaRPr b="1" sz="2000"/>
          </a:p>
          <a:p>
            <a:pPr indent="0" lvl="0" marL="457200" rtl="0" algn="l">
              <a:spcBef>
                <a:spcPts val="0"/>
              </a:spcBef>
              <a:spcAft>
                <a:spcPts val="0"/>
              </a:spcAft>
              <a:buNone/>
            </a:pPr>
            <a:r>
              <a:t/>
            </a:r>
            <a:endParaRPr b="1" sz="2000"/>
          </a:p>
          <a:p>
            <a:pPr indent="0" lvl="0" marL="0" rtl="0" algn="l">
              <a:lnSpc>
                <a:spcPct val="150000"/>
              </a:lnSpc>
              <a:spcBef>
                <a:spcPts val="0"/>
              </a:spcBef>
              <a:spcAft>
                <a:spcPts val="0"/>
              </a:spcAft>
              <a:buNone/>
            </a:pPr>
            <a:r>
              <a:rPr lang="en-GB" sz="2000"/>
              <a:t>This ITB refers to supply, delivery, installation or assembly of medical hardware (furniture and therapeutic equipment) in various hospital across Myanmar, as further described in the document titled Section II: Schedule of Requirements, included in the Documents section.</a:t>
            </a:r>
            <a:endParaRPr sz="2000"/>
          </a:p>
          <a:p>
            <a:pPr indent="-153987" lvl="0" marL="268287" rtl="0" algn="l">
              <a:lnSpc>
                <a:spcPct val="130000"/>
              </a:lnSpc>
              <a:spcBef>
                <a:spcPts val="0"/>
              </a:spcBef>
              <a:spcAft>
                <a:spcPts val="0"/>
              </a:spcAft>
              <a:buSzPts val="1800"/>
              <a:buNone/>
            </a:pPr>
            <a:r>
              <a:t/>
            </a:r>
            <a:endParaRPr/>
          </a:p>
        </p:txBody>
      </p:sp>
      <p:sp>
        <p:nvSpPr>
          <p:cNvPr id="164" name="Google Shape;164;g11492687310_0_154"/>
          <p:cNvSpPr txBox="1"/>
          <p:nvPr>
            <p:ph idx="2" type="body"/>
          </p:nvPr>
        </p:nvSpPr>
        <p:spPr>
          <a:xfrm>
            <a:off x="722313" y="85725"/>
            <a:ext cx="7707300" cy="2097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SzPts val="1100"/>
              <a:buNone/>
            </a:pPr>
            <a:r>
              <a:rPr b="1" lang="en-GB" sz="1200"/>
              <a:t>Supply, delivery, installation or assemble of medical hardware to hospitals across Myanmar</a:t>
            </a:r>
            <a:endParaRPr sz="12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g11492687310_0_6"/>
          <p:cNvSpPr txBox="1"/>
          <p:nvPr>
            <p:ph type="title"/>
          </p:nvPr>
        </p:nvSpPr>
        <p:spPr>
          <a:xfrm>
            <a:off x="720000" y="277368"/>
            <a:ext cx="7704000" cy="792000"/>
          </a:xfrm>
          <a:prstGeom prst="rect">
            <a:avLst/>
          </a:prstGeom>
          <a:noFill/>
          <a:ln>
            <a:noFill/>
          </a:ln>
        </p:spPr>
        <p:txBody>
          <a:bodyPr anchorCtr="0" anchor="b" bIns="0" lIns="0" spcFirstLastPara="1" rIns="0" wrap="square" tIns="0">
            <a:noAutofit/>
          </a:bodyPr>
          <a:lstStyle/>
          <a:p>
            <a:pPr indent="0" lvl="0" marL="0" rtl="0" algn="l">
              <a:lnSpc>
                <a:spcPct val="100000"/>
              </a:lnSpc>
              <a:spcBef>
                <a:spcPts val="0"/>
              </a:spcBef>
              <a:spcAft>
                <a:spcPts val="0"/>
              </a:spcAft>
              <a:buClr>
                <a:schemeClr val="dk2"/>
              </a:buClr>
              <a:buSzPts val="2400"/>
              <a:buFont typeface="Arial"/>
              <a:buNone/>
            </a:pPr>
            <a:r>
              <a:rPr lang="en-GB"/>
              <a:t>General Information</a:t>
            </a:r>
            <a:endParaRPr/>
          </a:p>
        </p:txBody>
      </p:sp>
      <p:sp>
        <p:nvSpPr>
          <p:cNvPr id="170" name="Google Shape;170;g11492687310_0_6"/>
          <p:cNvSpPr txBox="1"/>
          <p:nvPr>
            <p:ph idx="1" type="body"/>
          </p:nvPr>
        </p:nvSpPr>
        <p:spPr>
          <a:xfrm>
            <a:off x="720000" y="1248950"/>
            <a:ext cx="7704000" cy="4968000"/>
          </a:xfrm>
          <a:prstGeom prst="rect">
            <a:avLst/>
          </a:prstGeom>
          <a:noFill/>
          <a:ln>
            <a:noFill/>
          </a:ln>
        </p:spPr>
        <p:txBody>
          <a:bodyPr anchorCtr="0" anchor="t" bIns="0" lIns="0" spcFirstLastPara="1" rIns="0" wrap="square" tIns="0">
            <a:noAutofit/>
          </a:bodyPr>
          <a:lstStyle/>
          <a:p>
            <a:pPr indent="-355600" lvl="0" marL="457200" rtl="0" algn="l">
              <a:spcBef>
                <a:spcPts val="0"/>
              </a:spcBef>
              <a:spcAft>
                <a:spcPts val="0"/>
              </a:spcAft>
              <a:buClr>
                <a:schemeClr val="dk1"/>
              </a:buClr>
              <a:buSzPts val="2000"/>
              <a:buChar char="▪"/>
            </a:pPr>
            <a:r>
              <a:rPr lang="en-GB" sz="2000"/>
              <a:t>Deadline for bid submission is on </a:t>
            </a:r>
            <a:r>
              <a:rPr b="1" lang="en-GB" sz="2000"/>
              <a:t>14 March 2022 at 12:00 PM Yangon, Myanmar Time (05:30hrs UTC)</a:t>
            </a:r>
            <a:endParaRPr b="1" sz="2000"/>
          </a:p>
          <a:p>
            <a:pPr indent="0" lvl="0" marL="457200" rtl="0" algn="l">
              <a:spcBef>
                <a:spcPts val="0"/>
              </a:spcBef>
              <a:spcAft>
                <a:spcPts val="0"/>
              </a:spcAft>
              <a:buNone/>
            </a:pPr>
            <a:r>
              <a:rPr b="1" lang="en-GB" sz="2000"/>
              <a:t> </a:t>
            </a:r>
            <a:endParaRPr sz="2000"/>
          </a:p>
          <a:p>
            <a:pPr indent="-355600" lvl="0" marL="457200" rtl="0" algn="l">
              <a:spcBef>
                <a:spcPts val="0"/>
              </a:spcBef>
              <a:spcAft>
                <a:spcPts val="0"/>
              </a:spcAft>
              <a:buClr>
                <a:schemeClr val="dk1"/>
              </a:buClr>
              <a:buSzPts val="2000"/>
              <a:buChar char="▪"/>
            </a:pPr>
            <a:r>
              <a:rPr lang="en-GB" sz="2000"/>
              <a:t>Deadline for clarification requests is close of business on </a:t>
            </a:r>
            <a:r>
              <a:rPr b="1" lang="en-GB" sz="2000"/>
              <a:t>09 March 2022 Yangon, Myanmar Time (18:30hrs UTC). </a:t>
            </a:r>
            <a:r>
              <a:rPr lang="en-GB" sz="2000"/>
              <a:t>If you need any clarification, feel free to submit your queries on eSourcing before the clarification period  deadline.</a:t>
            </a:r>
            <a:endParaRPr sz="2000"/>
          </a:p>
          <a:p>
            <a:pPr indent="0" lvl="0" marL="457200" rtl="0" algn="l">
              <a:spcBef>
                <a:spcPts val="0"/>
              </a:spcBef>
              <a:spcAft>
                <a:spcPts val="0"/>
              </a:spcAft>
              <a:buNone/>
            </a:pPr>
            <a:r>
              <a:t/>
            </a:r>
            <a:endParaRPr sz="2000"/>
          </a:p>
          <a:p>
            <a:pPr indent="-355600" lvl="0" marL="457200" rtl="0" algn="l">
              <a:spcBef>
                <a:spcPts val="0"/>
              </a:spcBef>
              <a:spcAft>
                <a:spcPts val="0"/>
              </a:spcAft>
              <a:buClr>
                <a:schemeClr val="dk1"/>
              </a:buClr>
              <a:buSzPts val="2000"/>
              <a:buChar char="▪"/>
            </a:pPr>
            <a:r>
              <a:rPr lang="en-GB" sz="2000"/>
              <a:t>Bid submission - Only through eSourcing System</a:t>
            </a:r>
            <a:endParaRPr sz="2000"/>
          </a:p>
          <a:p>
            <a:pPr indent="0" lvl="0" marL="457200" rtl="0" algn="l">
              <a:spcBef>
                <a:spcPts val="0"/>
              </a:spcBef>
              <a:spcAft>
                <a:spcPts val="0"/>
              </a:spcAft>
              <a:buNone/>
            </a:pPr>
            <a:r>
              <a:t/>
            </a:r>
            <a:endParaRPr sz="2000"/>
          </a:p>
          <a:p>
            <a:pPr indent="-288925" lvl="0" marL="450000" rtl="0" algn="l">
              <a:lnSpc>
                <a:spcPct val="130000"/>
              </a:lnSpc>
              <a:spcBef>
                <a:spcPts val="0"/>
              </a:spcBef>
              <a:spcAft>
                <a:spcPts val="0"/>
              </a:spcAft>
              <a:buClr>
                <a:schemeClr val="dk1"/>
              </a:buClr>
              <a:buSzPts val="2000"/>
              <a:buChar char="▪"/>
            </a:pPr>
            <a:r>
              <a:rPr lang="en-GB" sz="2000"/>
              <a:t>All the RETURNABLE BIDDING FORMS must be signed</a:t>
            </a:r>
            <a:endParaRPr sz="2000"/>
          </a:p>
          <a:p>
            <a:pPr indent="0" lvl="0" marL="0" rtl="0" algn="l">
              <a:lnSpc>
                <a:spcPct val="130000"/>
              </a:lnSpc>
              <a:spcBef>
                <a:spcPts val="0"/>
              </a:spcBef>
              <a:spcAft>
                <a:spcPts val="0"/>
              </a:spcAft>
              <a:buNone/>
            </a:pPr>
            <a:r>
              <a:t/>
            </a:r>
            <a:endParaRPr sz="2000"/>
          </a:p>
          <a:p>
            <a:pPr indent="-166687" lvl="0" marL="268287" rtl="0" algn="l">
              <a:lnSpc>
                <a:spcPct val="130000"/>
              </a:lnSpc>
              <a:spcBef>
                <a:spcPts val="0"/>
              </a:spcBef>
              <a:spcAft>
                <a:spcPts val="0"/>
              </a:spcAft>
              <a:buSzPts val="1600"/>
              <a:buNone/>
            </a:pPr>
            <a:r>
              <a:t/>
            </a:r>
            <a:endParaRPr sz="1600"/>
          </a:p>
          <a:p>
            <a:pPr indent="-153987" lvl="0" marL="268287" rtl="0" algn="l">
              <a:lnSpc>
                <a:spcPct val="130000"/>
              </a:lnSpc>
              <a:spcBef>
                <a:spcPts val="0"/>
              </a:spcBef>
              <a:spcAft>
                <a:spcPts val="0"/>
              </a:spcAft>
              <a:buSzPts val="1800"/>
              <a:buNone/>
            </a:pPr>
            <a:r>
              <a:t/>
            </a:r>
            <a:endParaRPr/>
          </a:p>
        </p:txBody>
      </p:sp>
      <p:sp>
        <p:nvSpPr>
          <p:cNvPr id="171" name="Google Shape;171;g11492687310_0_6"/>
          <p:cNvSpPr txBox="1"/>
          <p:nvPr>
            <p:ph idx="2" type="body"/>
          </p:nvPr>
        </p:nvSpPr>
        <p:spPr>
          <a:xfrm>
            <a:off x="722313" y="85725"/>
            <a:ext cx="7707300" cy="2097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SzPts val="1100"/>
              <a:buNone/>
            </a:pPr>
            <a:r>
              <a:rPr b="1" lang="en-GB" sz="1200"/>
              <a:t>Supply, delivery, installation or assemble of medical hardware to hospitals across Myanmar</a:t>
            </a:r>
            <a:endParaRPr sz="12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g116e49aa395_0_0"/>
          <p:cNvSpPr txBox="1"/>
          <p:nvPr>
            <p:ph type="title"/>
          </p:nvPr>
        </p:nvSpPr>
        <p:spPr>
          <a:xfrm>
            <a:off x="720000" y="277368"/>
            <a:ext cx="7704000" cy="792000"/>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Clr>
                <a:schemeClr val="dk2"/>
              </a:buClr>
              <a:buSzPts val="2400"/>
              <a:buFont typeface="Arial"/>
              <a:buNone/>
            </a:pPr>
            <a:r>
              <a:t/>
            </a:r>
            <a:endParaRPr/>
          </a:p>
          <a:p>
            <a:pPr indent="0" lvl="0" marL="0" marR="0" rtl="0" algn="l">
              <a:lnSpc>
                <a:spcPct val="100000"/>
              </a:lnSpc>
              <a:spcBef>
                <a:spcPts val="0"/>
              </a:spcBef>
              <a:spcAft>
                <a:spcPts val="0"/>
              </a:spcAft>
              <a:buClr>
                <a:schemeClr val="dk2"/>
              </a:buClr>
              <a:buSzPts val="2400"/>
              <a:buFont typeface="Arial"/>
              <a:buNone/>
            </a:pPr>
            <a:r>
              <a:rPr lang="en-GB"/>
              <a:t>Summary of the requirements</a:t>
            </a:r>
            <a:endParaRPr/>
          </a:p>
          <a:p>
            <a:pPr indent="0" lvl="0" marL="0" marR="0" rtl="0" algn="l">
              <a:lnSpc>
                <a:spcPct val="100000"/>
              </a:lnSpc>
              <a:spcBef>
                <a:spcPts val="0"/>
              </a:spcBef>
              <a:spcAft>
                <a:spcPts val="0"/>
              </a:spcAft>
              <a:buClr>
                <a:schemeClr val="dk2"/>
              </a:buClr>
              <a:buSzPts val="2400"/>
              <a:buFont typeface="Arial"/>
              <a:buNone/>
            </a:pPr>
            <a:r>
              <a:t/>
            </a:r>
            <a:endParaRPr/>
          </a:p>
        </p:txBody>
      </p:sp>
      <p:sp>
        <p:nvSpPr>
          <p:cNvPr id="177" name="Google Shape;177;g116e49aa395_0_0"/>
          <p:cNvSpPr txBox="1"/>
          <p:nvPr>
            <p:ph idx="1" type="body"/>
          </p:nvPr>
        </p:nvSpPr>
        <p:spPr>
          <a:xfrm>
            <a:off x="720000" y="1274775"/>
            <a:ext cx="7704000" cy="5038800"/>
          </a:xfrm>
          <a:prstGeom prst="rect">
            <a:avLst/>
          </a:prstGeom>
          <a:noFill/>
          <a:ln>
            <a:noFill/>
          </a:ln>
        </p:spPr>
        <p:txBody>
          <a:bodyPr anchorCtr="0" anchor="t" bIns="0" lIns="0" spcFirstLastPara="1" rIns="0" wrap="square" tIns="0">
            <a:noAutofit/>
          </a:bodyPr>
          <a:lstStyle/>
          <a:p>
            <a:pPr indent="-153987" lvl="0" marL="268287" rtl="0" algn="l">
              <a:lnSpc>
                <a:spcPct val="130000"/>
              </a:lnSpc>
              <a:spcBef>
                <a:spcPts val="0"/>
              </a:spcBef>
              <a:spcAft>
                <a:spcPts val="0"/>
              </a:spcAft>
              <a:buSzPts val="1800"/>
              <a:buNone/>
            </a:pPr>
            <a:r>
              <a:t/>
            </a:r>
            <a:endParaRPr sz="1600"/>
          </a:p>
        </p:txBody>
      </p:sp>
      <p:sp>
        <p:nvSpPr>
          <p:cNvPr id="178" name="Google Shape;178;g116e49aa395_0_0"/>
          <p:cNvSpPr txBox="1"/>
          <p:nvPr>
            <p:ph idx="2" type="body"/>
          </p:nvPr>
        </p:nvSpPr>
        <p:spPr>
          <a:xfrm>
            <a:off x="722313" y="85725"/>
            <a:ext cx="7707300" cy="2097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SzPts val="1100"/>
              <a:buNone/>
            </a:pPr>
            <a:r>
              <a:rPr b="1" lang="en-GB" sz="1200"/>
              <a:t>Supply, delivery, installation or assemble of medical hardware to hospitals across Myanmar</a:t>
            </a:r>
            <a:endParaRPr sz="1200"/>
          </a:p>
        </p:txBody>
      </p:sp>
      <p:graphicFrame>
        <p:nvGraphicFramePr>
          <p:cNvPr id="179" name="Google Shape;179;g116e49aa395_0_0"/>
          <p:cNvGraphicFramePr/>
          <p:nvPr/>
        </p:nvGraphicFramePr>
        <p:xfrm>
          <a:off x="807550" y="1069375"/>
          <a:ext cx="3000000" cy="3000000"/>
        </p:xfrm>
        <a:graphic>
          <a:graphicData uri="http://schemas.openxmlformats.org/drawingml/2006/table">
            <a:tbl>
              <a:tblPr>
                <a:noFill/>
                <a:tableStyleId>{328B184B-32A6-40EA-A053-6CEE0DB1C426}</a:tableStyleId>
              </a:tblPr>
              <a:tblGrid>
                <a:gridCol w="563900"/>
                <a:gridCol w="1740225"/>
                <a:gridCol w="1339550"/>
                <a:gridCol w="1139575"/>
                <a:gridCol w="2838825"/>
              </a:tblGrid>
              <a:tr h="1269300">
                <a:tc>
                  <a:txBody>
                    <a:bodyPr/>
                    <a:lstStyle/>
                    <a:p>
                      <a:pPr indent="0" lvl="0" marL="0" rtl="0" algn="ctr">
                        <a:lnSpc>
                          <a:spcPct val="115000"/>
                        </a:lnSpc>
                        <a:spcBef>
                          <a:spcPts val="0"/>
                        </a:spcBef>
                        <a:spcAft>
                          <a:spcPts val="0"/>
                        </a:spcAft>
                        <a:buNone/>
                      </a:pPr>
                      <a:r>
                        <a:rPr b="1" lang="en-GB"/>
                        <a:t>Lot No.</a:t>
                      </a:r>
                      <a:endParaRPr b="1"/>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A4C2F4"/>
                    </a:solidFill>
                    <a:extLst>
                      <a:ext uri="http://customooxmlschemas.google.com/">
                        <go:slidesCustomData xmlns:go="http://customooxmlschemas.google.com/" cellId="179:0:0"/>
                      </a:ext>
                    </a:extLst>
                  </a:tcPr>
                </a:tc>
                <a:tc>
                  <a:txBody>
                    <a:bodyPr/>
                    <a:lstStyle/>
                    <a:p>
                      <a:pPr indent="0" lvl="0" marL="0" rtl="0" algn="ctr">
                        <a:lnSpc>
                          <a:spcPct val="115000"/>
                        </a:lnSpc>
                        <a:spcBef>
                          <a:spcPts val="0"/>
                        </a:spcBef>
                        <a:spcAft>
                          <a:spcPts val="0"/>
                        </a:spcAft>
                        <a:buNone/>
                      </a:pPr>
                      <a:r>
                        <a:rPr b="1" lang="en-GB"/>
                        <a:t>Item Description</a:t>
                      </a:r>
                      <a:endParaRPr b="1"/>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A4C2F4"/>
                    </a:solidFill>
                    <a:extLst>
                      <a:ext uri="http://customooxmlschemas.google.com/">
                        <go:slidesCustomData xmlns:go="http://customooxmlschemas.google.com/" cellId="179:0:1"/>
                      </a:ext>
                    </a:extLst>
                  </a:tcPr>
                </a:tc>
                <a:tc>
                  <a:txBody>
                    <a:bodyPr/>
                    <a:lstStyle/>
                    <a:p>
                      <a:pPr indent="0" lvl="0" marL="0" rtl="0" algn="ctr">
                        <a:lnSpc>
                          <a:spcPct val="115000"/>
                        </a:lnSpc>
                        <a:spcBef>
                          <a:spcPts val="0"/>
                        </a:spcBef>
                        <a:spcAft>
                          <a:spcPts val="0"/>
                        </a:spcAft>
                        <a:buNone/>
                      </a:pPr>
                      <a:r>
                        <a:rPr b="1" lang="en-GB"/>
                        <a:t>Total quantity</a:t>
                      </a:r>
                      <a:endParaRPr b="1"/>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A4C2F4"/>
                    </a:solidFill>
                    <a:extLst>
                      <a:ext uri="http://customooxmlschemas.google.com/">
                        <go:slidesCustomData xmlns:go="http://customooxmlschemas.google.com/" cellId="179:0:2"/>
                      </a:ext>
                    </a:extLst>
                  </a:tcPr>
                </a:tc>
                <a:tc>
                  <a:txBody>
                    <a:bodyPr/>
                    <a:lstStyle/>
                    <a:p>
                      <a:pPr indent="0" lvl="0" marL="0" rtl="0" algn="ctr">
                        <a:lnSpc>
                          <a:spcPct val="115000"/>
                        </a:lnSpc>
                        <a:spcBef>
                          <a:spcPts val="0"/>
                        </a:spcBef>
                        <a:spcAft>
                          <a:spcPts val="0"/>
                        </a:spcAft>
                        <a:buNone/>
                      </a:pPr>
                      <a:r>
                        <a:rPr b="1" lang="en-GB"/>
                        <a:t>Number of hospitals to distribute</a:t>
                      </a:r>
                      <a:endParaRPr b="1"/>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A4C2F4"/>
                    </a:solidFill>
                    <a:extLst>
                      <a:ext uri="http://customooxmlschemas.google.com/">
                        <go:slidesCustomData xmlns:go="http://customooxmlschemas.google.com/" cellId="179:0:3"/>
                      </a:ext>
                    </a:extLst>
                  </a:tcPr>
                </a:tc>
                <a:tc>
                  <a:txBody>
                    <a:bodyPr/>
                    <a:lstStyle/>
                    <a:p>
                      <a:pPr indent="0" lvl="0" marL="0" rtl="0" algn="ctr">
                        <a:lnSpc>
                          <a:spcPct val="115000"/>
                        </a:lnSpc>
                        <a:spcBef>
                          <a:spcPts val="0"/>
                        </a:spcBef>
                        <a:spcAft>
                          <a:spcPts val="0"/>
                        </a:spcAft>
                        <a:buNone/>
                      </a:pPr>
                      <a:r>
                        <a:rPr b="1" lang="en-GB"/>
                        <a:t>Related service requirement</a:t>
                      </a:r>
                      <a:endParaRPr b="1"/>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A4C2F4"/>
                    </a:solidFill>
                    <a:extLst>
                      <a:ext uri="http://customooxmlschemas.google.com/">
                        <go:slidesCustomData xmlns:go="http://customooxmlschemas.google.com/" cellId="179:0:4"/>
                      </a:ext>
                    </a:extLst>
                  </a:tcPr>
                </a:tc>
              </a:tr>
              <a:tr h="424525">
                <a:tc>
                  <a:txBody>
                    <a:bodyPr/>
                    <a:lstStyle/>
                    <a:p>
                      <a:pPr indent="0" lvl="0" marL="0" rtl="0" algn="ctr">
                        <a:lnSpc>
                          <a:spcPct val="115000"/>
                        </a:lnSpc>
                        <a:spcBef>
                          <a:spcPts val="0"/>
                        </a:spcBef>
                        <a:spcAft>
                          <a:spcPts val="0"/>
                        </a:spcAft>
                        <a:buNone/>
                      </a:pPr>
                      <a:r>
                        <a:rPr lang="en-GB"/>
                        <a:t>1</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1:0"/>
                      </a:ext>
                    </a:extLst>
                  </a:tcPr>
                </a:tc>
                <a:tc>
                  <a:txBody>
                    <a:bodyPr/>
                    <a:lstStyle/>
                    <a:p>
                      <a:pPr indent="0" lvl="0" marL="0" rtl="0" algn="l">
                        <a:lnSpc>
                          <a:spcPct val="115000"/>
                        </a:lnSpc>
                        <a:spcBef>
                          <a:spcPts val="0"/>
                        </a:spcBef>
                        <a:spcAft>
                          <a:spcPts val="0"/>
                        </a:spcAft>
                        <a:buNone/>
                      </a:pPr>
                      <a:r>
                        <a:rPr lang="en-GB"/>
                        <a:t>Bedside Locker</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179:1:1"/>
                      </a:ext>
                    </a:extLst>
                  </a:tcPr>
                </a:tc>
                <a:tc>
                  <a:txBody>
                    <a:bodyPr/>
                    <a:lstStyle/>
                    <a:p>
                      <a:pPr indent="0" lvl="0" marL="0" rtl="0" algn="r">
                        <a:lnSpc>
                          <a:spcPct val="115000"/>
                        </a:lnSpc>
                        <a:spcBef>
                          <a:spcPts val="0"/>
                        </a:spcBef>
                        <a:spcAft>
                          <a:spcPts val="0"/>
                        </a:spcAft>
                        <a:buNone/>
                      </a:pPr>
                      <a:r>
                        <a:rPr lang="en-GB"/>
                        <a:t>346</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1:2"/>
                      </a:ext>
                    </a:extLst>
                  </a:tcPr>
                </a:tc>
                <a:tc>
                  <a:txBody>
                    <a:bodyPr/>
                    <a:lstStyle/>
                    <a:p>
                      <a:pPr indent="0" lvl="0" marL="0" rtl="0" algn="r">
                        <a:lnSpc>
                          <a:spcPct val="115000"/>
                        </a:lnSpc>
                        <a:spcBef>
                          <a:spcPts val="0"/>
                        </a:spcBef>
                        <a:spcAft>
                          <a:spcPts val="0"/>
                        </a:spcAft>
                        <a:buNone/>
                      </a:pPr>
                      <a:r>
                        <a:rPr lang="en-GB"/>
                        <a:t>65</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1:3"/>
                      </a:ext>
                    </a:extLst>
                  </a:tcPr>
                </a:tc>
                <a:tc>
                  <a:txBody>
                    <a:bodyPr/>
                    <a:lstStyle/>
                    <a:p>
                      <a:pPr indent="0" lvl="0" marL="0" rtl="0" algn="l">
                        <a:lnSpc>
                          <a:spcPct val="115000"/>
                        </a:lnSpc>
                        <a:spcBef>
                          <a:spcPts val="0"/>
                        </a:spcBef>
                        <a:spcAft>
                          <a:spcPts val="0"/>
                        </a:spcAft>
                        <a:buNone/>
                      </a:pPr>
                      <a:r>
                        <a:rPr lang="en-GB"/>
                        <a:t>Not applicable</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1:4"/>
                      </a:ext>
                    </a:extLst>
                  </a:tcPr>
                </a:tc>
              </a:tr>
              <a:tr h="424525">
                <a:tc>
                  <a:txBody>
                    <a:bodyPr/>
                    <a:lstStyle/>
                    <a:p>
                      <a:pPr indent="0" lvl="0" marL="0" rtl="0" algn="ctr">
                        <a:lnSpc>
                          <a:spcPct val="115000"/>
                        </a:lnSpc>
                        <a:spcBef>
                          <a:spcPts val="0"/>
                        </a:spcBef>
                        <a:spcAft>
                          <a:spcPts val="0"/>
                        </a:spcAft>
                        <a:buNone/>
                      </a:pPr>
                      <a:r>
                        <a:rPr lang="en-GB"/>
                        <a:t>2</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2:0"/>
                      </a:ext>
                    </a:extLst>
                  </a:tcPr>
                </a:tc>
                <a:tc>
                  <a:txBody>
                    <a:bodyPr/>
                    <a:lstStyle/>
                    <a:p>
                      <a:pPr indent="0" lvl="0" marL="0" rtl="0" algn="l">
                        <a:lnSpc>
                          <a:spcPct val="115000"/>
                        </a:lnSpc>
                        <a:spcBef>
                          <a:spcPts val="0"/>
                        </a:spcBef>
                        <a:spcAft>
                          <a:spcPts val="0"/>
                        </a:spcAft>
                        <a:buNone/>
                      </a:pPr>
                      <a:r>
                        <a:rPr lang="en-GB"/>
                        <a:t>Examination Table</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2:1"/>
                      </a:ext>
                    </a:extLst>
                  </a:tcPr>
                </a:tc>
                <a:tc>
                  <a:txBody>
                    <a:bodyPr/>
                    <a:lstStyle/>
                    <a:p>
                      <a:pPr indent="0" lvl="0" marL="0" rtl="0" algn="r">
                        <a:lnSpc>
                          <a:spcPct val="115000"/>
                        </a:lnSpc>
                        <a:spcBef>
                          <a:spcPts val="0"/>
                        </a:spcBef>
                        <a:spcAft>
                          <a:spcPts val="0"/>
                        </a:spcAft>
                        <a:buNone/>
                      </a:pPr>
                      <a:r>
                        <a:rPr lang="en-GB"/>
                        <a:t>12</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2:2"/>
                      </a:ext>
                    </a:extLst>
                  </a:tcPr>
                </a:tc>
                <a:tc>
                  <a:txBody>
                    <a:bodyPr/>
                    <a:lstStyle/>
                    <a:p>
                      <a:pPr indent="0" lvl="0" marL="0" rtl="0" algn="r">
                        <a:lnSpc>
                          <a:spcPct val="115000"/>
                        </a:lnSpc>
                        <a:spcBef>
                          <a:spcPts val="0"/>
                        </a:spcBef>
                        <a:spcAft>
                          <a:spcPts val="0"/>
                        </a:spcAft>
                        <a:buNone/>
                      </a:pPr>
                      <a:r>
                        <a:rPr lang="en-GB"/>
                        <a:t>4</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2:3"/>
                      </a:ext>
                    </a:extLst>
                  </a:tcPr>
                </a:tc>
                <a:tc>
                  <a:txBody>
                    <a:bodyPr/>
                    <a:lstStyle/>
                    <a:p>
                      <a:pPr indent="0" lvl="0" marL="0" rtl="0" algn="l">
                        <a:lnSpc>
                          <a:spcPct val="115000"/>
                        </a:lnSpc>
                        <a:spcBef>
                          <a:spcPts val="0"/>
                        </a:spcBef>
                        <a:spcAft>
                          <a:spcPts val="0"/>
                        </a:spcAft>
                        <a:buNone/>
                      </a:pPr>
                      <a:r>
                        <a:rPr lang="en-GB"/>
                        <a:t>Assembly at destinations</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2:4"/>
                      </a:ext>
                    </a:extLst>
                  </a:tcPr>
                </a:tc>
              </a:tr>
              <a:tr h="912675">
                <a:tc>
                  <a:txBody>
                    <a:bodyPr/>
                    <a:lstStyle/>
                    <a:p>
                      <a:pPr indent="0" lvl="0" marL="0" rtl="0" algn="ctr">
                        <a:lnSpc>
                          <a:spcPct val="115000"/>
                        </a:lnSpc>
                        <a:spcBef>
                          <a:spcPts val="0"/>
                        </a:spcBef>
                        <a:spcAft>
                          <a:spcPts val="0"/>
                        </a:spcAft>
                        <a:buNone/>
                      </a:pPr>
                      <a:r>
                        <a:rPr lang="en-GB"/>
                        <a:t>3</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3:0"/>
                      </a:ext>
                    </a:extLst>
                  </a:tcPr>
                </a:tc>
                <a:tc>
                  <a:txBody>
                    <a:bodyPr/>
                    <a:lstStyle/>
                    <a:p>
                      <a:pPr indent="0" lvl="0" marL="0" rtl="0" algn="l">
                        <a:lnSpc>
                          <a:spcPct val="115000"/>
                        </a:lnSpc>
                        <a:spcBef>
                          <a:spcPts val="0"/>
                        </a:spcBef>
                        <a:spcAft>
                          <a:spcPts val="0"/>
                        </a:spcAft>
                        <a:buNone/>
                      </a:pPr>
                      <a:r>
                        <a:rPr lang="en-GB"/>
                        <a:t>ICU Bed (Electric)</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3:1"/>
                      </a:ext>
                    </a:extLst>
                  </a:tcPr>
                </a:tc>
                <a:tc>
                  <a:txBody>
                    <a:bodyPr/>
                    <a:lstStyle/>
                    <a:p>
                      <a:pPr indent="0" lvl="0" marL="0" rtl="0" algn="r">
                        <a:lnSpc>
                          <a:spcPct val="115000"/>
                        </a:lnSpc>
                        <a:spcBef>
                          <a:spcPts val="0"/>
                        </a:spcBef>
                        <a:spcAft>
                          <a:spcPts val="0"/>
                        </a:spcAft>
                        <a:buNone/>
                      </a:pPr>
                      <a:r>
                        <a:rPr lang="en-GB"/>
                        <a:t>268</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3:2"/>
                      </a:ext>
                    </a:extLst>
                  </a:tcPr>
                </a:tc>
                <a:tc>
                  <a:txBody>
                    <a:bodyPr/>
                    <a:lstStyle/>
                    <a:p>
                      <a:pPr indent="0" lvl="0" marL="0" rtl="0" algn="r">
                        <a:lnSpc>
                          <a:spcPct val="115000"/>
                        </a:lnSpc>
                        <a:spcBef>
                          <a:spcPts val="0"/>
                        </a:spcBef>
                        <a:spcAft>
                          <a:spcPts val="0"/>
                        </a:spcAft>
                        <a:buNone/>
                      </a:pPr>
                      <a:r>
                        <a:rPr lang="en-GB"/>
                        <a:t>39</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3:3"/>
                      </a:ext>
                    </a:extLst>
                  </a:tcPr>
                </a:tc>
                <a:tc>
                  <a:txBody>
                    <a:bodyPr/>
                    <a:lstStyle/>
                    <a:p>
                      <a:pPr indent="0" lvl="0" marL="0" rtl="0" algn="l">
                        <a:lnSpc>
                          <a:spcPct val="115000"/>
                        </a:lnSpc>
                        <a:spcBef>
                          <a:spcPts val="0"/>
                        </a:spcBef>
                        <a:spcAft>
                          <a:spcPts val="0"/>
                        </a:spcAft>
                        <a:buNone/>
                      </a:pPr>
                      <a:r>
                        <a:rPr lang="en-GB"/>
                        <a:t>Assembly at destinations and on-site training for end-users and maintenance staff.</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3:4"/>
                      </a:ext>
                    </a:extLst>
                  </a:tcPr>
                </a:tc>
              </a:tr>
              <a:tr h="424525">
                <a:tc>
                  <a:txBody>
                    <a:bodyPr/>
                    <a:lstStyle/>
                    <a:p>
                      <a:pPr indent="0" lvl="0" marL="0" rtl="0" algn="ctr">
                        <a:lnSpc>
                          <a:spcPct val="115000"/>
                        </a:lnSpc>
                        <a:spcBef>
                          <a:spcPts val="0"/>
                        </a:spcBef>
                        <a:spcAft>
                          <a:spcPts val="0"/>
                        </a:spcAft>
                        <a:buNone/>
                      </a:pPr>
                      <a:r>
                        <a:rPr lang="en-GB"/>
                        <a:t>4</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4:0"/>
                      </a:ext>
                    </a:extLst>
                  </a:tcPr>
                </a:tc>
                <a:tc>
                  <a:txBody>
                    <a:bodyPr/>
                    <a:lstStyle/>
                    <a:p>
                      <a:pPr indent="0" lvl="0" marL="0" rtl="0" algn="l">
                        <a:lnSpc>
                          <a:spcPct val="115000"/>
                        </a:lnSpc>
                        <a:spcBef>
                          <a:spcPts val="0"/>
                        </a:spcBef>
                        <a:spcAft>
                          <a:spcPts val="0"/>
                        </a:spcAft>
                        <a:buNone/>
                      </a:pPr>
                      <a:r>
                        <a:rPr lang="en-GB"/>
                        <a:t>ICU Bed (Manual)</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4:1"/>
                      </a:ext>
                    </a:extLst>
                  </a:tcPr>
                </a:tc>
                <a:tc>
                  <a:txBody>
                    <a:bodyPr/>
                    <a:lstStyle/>
                    <a:p>
                      <a:pPr indent="0" lvl="0" marL="0" rtl="0" algn="r">
                        <a:lnSpc>
                          <a:spcPct val="115000"/>
                        </a:lnSpc>
                        <a:spcBef>
                          <a:spcPts val="0"/>
                        </a:spcBef>
                        <a:spcAft>
                          <a:spcPts val="0"/>
                        </a:spcAft>
                        <a:buNone/>
                      </a:pPr>
                      <a:r>
                        <a:rPr lang="en-GB"/>
                        <a:t>78</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4:2"/>
                      </a:ext>
                    </a:extLst>
                  </a:tcPr>
                </a:tc>
                <a:tc>
                  <a:txBody>
                    <a:bodyPr/>
                    <a:lstStyle/>
                    <a:p>
                      <a:pPr indent="0" lvl="0" marL="0" rtl="0" algn="r">
                        <a:lnSpc>
                          <a:spcPct val="115000"/>
                        </a:lnSpc>
                        <a:spcBef>
                          <a:spcPts val="0"/>
                        </a:spcBef>
                        <a:spcAft>
                          <a:spcPts val="0"/>
                        </a:spcAft>
                        <a:buNone/>
                      </a:pPr>
                      <a:r>
                        <a:rPr lang="en-GB"/>
                        <a:t>26</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4:3"/>
                      </a:ext>
                    </a:extLst>
                  </a:tcPr>
                </a:tc>
                <a:tc>
                  <a:txBody>
                    <a:bodyPr/>
                    <a:lstStyle/>
                    <a:p>
                      <a:pPr indent="0" lvl="0" marL="0" rtl="0" algn="l">
                        <a:lnSpc>
                          <a:spcPct val="115000"/>
                        </a:lnSpc>
                        <a:spcBef>
                          <a:spcPts val="0"/>
                        </a:spcBef>
                        <a:spcAft>
                          <a:spcPts val="0"/>
                        </a:spcAft>
                        <a:buNone/>
                      </a:pPr>
                      <a:r>
                        <a:rPr lang="en-GB"/>
                        <a:t>Assembly at destinations</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4:4"/>
                      </a:ext>
                    </a:extLst>
                  </a:tcPr>
                </a:tc>
              </a:tr>
              <a:tr h="424525">
                <a:tc>
                  <a:txBody>
                    <a:bodyPr/>
                    <a:lstStyle/>
                    <a:p>
                      <a:pPr indent="0" lvl="0" marL="0" rtl="0" algn="ctr">
                        <a:lnSpc>
                          <a:spcPct val="115000"/>
                        </a:lnSpc>
                        <a:spcBef>
                          <a:spcPts val="0"/>
                        </a:spcBef>
                        <a:spcAft>
                          <a:spcPts val="0"/>
                        </a:spcAft>
                        <a:buNone/>
                      </a:pPr>
                      <a:r>
                        <a:rPr lang="en-GB"/>
                        <a:t>5</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5:0"/>
                      </a:ext>
                    </a:extLst>
                  </a:tcPr>
                </a:tc>
                <a:tc>
                  <a:txBody>
                    <a:bodyPr/>
                    <a:lstStyle/>
                    <a:p>
                      <a:pPr indent="0" lvl="0" marL="0" rtl="0" algn="l">
                        <a:lnSpc>
                          <a:spcPct val="115000"/>
                        </a:lnSpc>
                        <a:spcBef>
                          <a:spcPts val="0"/>
                        </a:spcBef>
                        <a:spcAft>
                          <a:spcPts val="0"/>
                        </a:spcAft>
                        <a:buNone/>
                      </a:pPr>
                      <a:r>
                        <a:rPr lang="en-GB"/>
                        <a:t>IV Stand</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5:1"/>
                      </a:ext>
                    </a:extLst>
                  </a:tcPr>
                </a:tc>
                <a:tc>
                  <a:txBody>
                    <a:bodyPr/>
                    <a:lstStyle/>
                    <a:p>
                      <a:pPr indent="0" lvl="0" marL="0" rtl="0" algn="r">
                        <a:lnSpc>
                          <a:spcPct val="115000"/>
                        </a:lnSpc>
                        <a:spcBef>
                          <a:spcPts val="0"/>
                        </a:spcBef>
                        <a:spcAft>
                          <a:spcPts val="0"/>
                        </a:spcAft>
                        <a:buNone/>
                      </a:pPr>
                      <a:r>
                        <a:rPr lang="en-GB"/>
                        <a:t>740</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5:2"/>
                      </a:ext>
                    </a:extLst>
                  </a:tcPr>
                </a:tc>
                <a:tc>
                  <a:txBody>
                    <a:bodyPr/>
                    <a:lstStyle/>
                    <a:p>
                      <a:pPr indent="0" lvl="0" marL="0" rtl="0" algn="r">
                        <a:lnSpc>
                          <a:spcPct val="115000"/>
                        </a:lnSpc>
                        <a:spcBef>
                          <a:spcPts val="0"/>
                        </a:spcBef>
                        <a:spcAft>
                          <a:spcPts val="0"/>
                        </a:spcAft>
                        <a:buNone/>
                      </a:pPr>
                      <a:r>
                        <a:rPr lang="en-GB"/>
                        <a:t>65</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5:3"/>
                      </a:ext>
                    </a:extLst>
                  </a:tcPr>
                </a:tc>
                <a:tc>
                  <a:txBody>
                    <a:bodyPr/>
                    <a:lstStyle/>
                    <a:p>
                      <a:pPr indent="0" lvl="0" marL="0" rtl="0" algn="l">
                        <a:lnSpc>
                          <a:spcPct val="115000"/>
                        </a:lnSpc>
                        <a:spcBef>
                          <a:spcPts val="0"/>
                        </a:spcBef>
                        <a:spcAft>
                          <a:spcPts val="0"/>
                        </a:spcAft>
                        <a:buNone/>
                      </a:pPr>
                      <a:r>
                        <a:rPr lang="en-GB"/>
                        <a:t>Not applicable</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5:4"/>
                      </a:ext>
                    </a:extLst>
                  </a:tcPr>
                </a:tc>
              </a:tr>
              <a:tr h="424525">
                <a:tc>
                  <a:txBody>
                    <a:bodyPr/>
                    <a:lstStyle/>
                    <a:p>
                      <a:pPr indent="0" lvl="0" marL="0" rtl="0" algn="ctr">
                        <a:lnSpc>
                          <a:spcPct val="115000"/>
                        </a:lnSpc>
                        <a:spcBef>
                          <a:spcPts val="0"/>
                        </a:spcBef>
                        <a:spcAft>
                          <a:spcPts val="0"/>
                        </a:spcAft>
                        <a:buNone/>
                      </a:pPr>
                      <a:r>
                        <a:rPr lang="en-GB"/>
                        <a:t>6</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6:0"/>
                      </a:ext>
                    </a:extLst>
                  </a:tcPr>
                </a:tc>
                <a:tc>
                  <a:txBody>
                    <a:bodyPr/>
                    <a:lstStyle/>
                    <a:p>
                      <a:pPr indent="0" lvl="0" marL="0" rtl="0" algn="l">
                        <a:lnSpc>
                          <a:spcPct val="115000"/>
                        </a:lnSpc>
                        <a:spcBef>
                          <a:spcPts val="0"/>
                        </a:spcBef>
                        <a:spcAft>
                          <a:spcPts val="0"/>
                        </a:spcAft>
                        <a:buNone/>
                      </a:pPr>
                      <a:r>
                        <a:rPr lang="en-GB"/>
                        <a:t>Cardiac Table</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6:1"/>
                      </a:ext>
                    </a:extLst>
                  </a:tcPr>
                </a:tc>
                <a:tc>
                  <a:txBody>
                    <a:bodyPr/>
                    <a:lstStyle/>
                    <a:p>
                      <a:pPr indent="0" lvl="0" marL="0" rtl="0" algn="r">
                        <a:lnSpc>
                          <a:spcPct val="115000"/>
                        </a:lnSpc>
                        <a:spcBef>
                          <a:spcPts val="0"/>
                        </a:spcBef>
                        <a:spcAft>
                          <a:spcPts val="0"/>
                        </a:spcAft>
                        <a:buNone/>
                      </a:pPr>
                      <a:r>
                        <a:rPr lang="en-GB"/>
                        <a:t>346</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6:2"/>
                      </a:ext>
                    </a:extLst>
                  </a:tcPr>
                </a:tc>
                <a:tc>
                  <a:txBody>
                    <a:bodyPr/>
                    <a:lstStyle/>
                    <a:p>
                      <a:pPr indent="0" lvl="0" marL="0" rtl="0" algn="r">
                        <a:lnSpc>
                          <a:spcPct val="115000"/>
                        </a:lnSpc>
                        <a:spcBef>
                          <a:spcPts val="0"/>
                        </a:spcBef>
                        <a:spcAft>
                          <a:spcPts val="0"/>
                        </a:spcAft>
                        <a:buNone/>
                      </a:pPr>
                      <a:r>
                        <a:rPr lang="en-GB"/>
                        <a:t>65</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6:3"/>
                      </a:ext>
                    </a:extLst>
                  </a:tcPr>
                </a:tc>
                <a:tc>
                  <a:txBody>
                    <a:bodyPr/>
                    <a:lstStyle/>
                    <a:p>
                      <a:pPr indent="0" lvl="0" marL="0" rtl="0" algn="l">
                        <a:lnSpc>
                          <a:spcPct val="115000"/>
                        </a:lnSpc>
                        <a:spcBef>
                          <a:spcPts val="0"/>
                        </a:spcBef>
                        <a:spcAft>
                          <a:spcPts val="0"/>
                        </a:spcAft>
                        <a:buNone/>
                      </a:pPr>
                      <a:r>
                        <a:rPr lang="en-GB"/>
                        <a:t>Not applicable</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6:4"/>
                      </a:ext>
                    </a:extLst>
                  </a:tcPr>
                </a:tc>
              </a:tr>
              <a:tr h="424525">
                <a:tc>
                  <a:txBody>
                    <a:bodyPr/>
                    <a:lstStyle/>
                    <a:p>
                      <a:pPr indent="0" lvl="0" marL="0" rtl="0" algn="ctr">
                        <a:lnSpc>
                          <a:spcPct val="115000"/>
                        </a:lnSpc>
                        <a:spcBef>
                          <a:spcPts val="0"/>
                        </a:spcBef>
                        <a:spcAft>
                          <a:spcPts val="0"/>
                        </a:spcAft>
                        <a:buNone/>
                      </a:pPr>
                      <a:r>
                        <a:rPr lang="en-GB"/>
                        <a:t>7</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7:0"/>
                      </a:ext>
                    </a:extLst>
                  </a:tcPr>
                </a:tc>
                <a:tc>
                  <a:txBody>
                    <a:bodyPr/>
                    <a:lstStyle/>
                    <a:p>
                      <a:pPr indent="0" lvl="0" marL="0" rtl="0" algn="l">
                        <a:lnSpc>
                          <a:spcPct val="115000"/>
                        </a:lnSpc>
                        <a:spcBef>
                          <a:spcPts val="0"/>
                        </a:spcBef>
                        <a:spcAft>
                          <a:spcPts val="0"/>
                        </a:spcAft>
                        <a:buNone/>
                      </a:pPr>
                      <a:r>
                        <a:rPr lang="en-GB"/>
                        <a:t>Wheelchair</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7:1"/>
                      </a:ext>
                    </a:extLst>
                  </a:tcPr>
                </a:tc>
                <a:tc>
                  <a:txBody>
                    <a:bodyPr/>
                    <a:lstStyle/>
                    <a:p>
                      <a:pPr indent="0" lvl="0" marL="0" rtl="0" algn="r">
                        <a:lnSpc>
                          <a:spcPct val="115000"/>
                        </a:lnSpc>
                        <a:spcBef>
                          <a:spcPts val="0"/>
                        </a:spcBef>
                        <a:spcAft>
                          <a:spcPts val="0"/>
                        </a:spcAft>
                        <a:buNone/>
                      </a:pPr>
                      <a:r>
                        <a:rPr lang="en-GB"/>
                        <a:t>1348</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7:2"/>
                      </a:ext>
                    </a:extLst>
                  </a:tcPr>
                </a:tc>
                <a:tc>
                  <a:txBody>
                    <a:bodyPr/>
                    <a:lstStyle/>
                    <a:p>
                      <a:pPr indent="0" lvl="0" marL="0" rtl="0" algn="r">
                        <a:lnSpc>
                          <a:spcPct val="115000"/>
                        </a:lnSpc>
                        <a:spcBef>
                          <a:spcPts val="0"/>
                        </a:spcBef>
                        <a:spcAft>
                          <a:spcPts val="0"/>
                        </a:spcAft>
                        <a:buNone/>
                      </a:pPr>
                      <a:r>
                        <a:rPr lang="en-GB"/>
                        <a:t>65</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7:3"/>
                      </a:ext>
                    </a:extLst>
                  </a:tcPr>
                </a:tc>
                <a:tc>
                  <a:txBody>
                    <a:bodyPr/>
                    <a:lstStyle/>
                    <a:p>
                      <a:pPr indent="0" lvl="0" marL="0" rtl="0" algn="l">
                        <a:lnSpc>
                          <a:spcPct val="115000"/>
                        </a:lnSpc>
                        <a:spcBef>
                          <a:spcPts val="0"/>
                        </a:spcBef>
                        <a:spcAft>
                          <a:spcPts val="0"/>
                        </a:spcAft>
                        <a:buNone/>
                      </a:pPr>
                      <a:r>
                        <a:rPr lang="en-GB"/>
                        <a:t>Assembly at destinations</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179:7:4"/>
                      </a:ext>
                    </a:extLst>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g116e49aa395_0_8"/>
          <p:cNvSpPr txBox="1"/>
          <p:nvPr>
            <p:ph type="title"/>
          </p:nvPr>
        </p:nvSpPr>
        <p:spPr>
          <a:xfrm>
            <a:off x="720000" y="277368"/>
            <a:ext cx="7704000" cy="792000"/>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Clr>
                <a:schemeClr val="dk2"/>
              </a:buClr>
              <a:buSzPts val="2400"/>
              <a:buFont typeface="Arial"/>
              <a:buNone/>
            </a:pPr>
            <a:r>
              <a:rPr lang="en-GB"/>
              <a:t>Summary of the requirements</a:t>
            </a:r>
            <a:endParaRPr/>
          </a:p>
          <a:p>
            <a:pPr indent="0" lvl="0" marL="0" marR="0" rtl="0" algn="l">
              <a:lnSpc>
                <a:spcPct val="100000"/>
              </a:lnSpc>
              <a:spcBef>
                <a:spcPts val="0"/>
              </a:spcBef>
              <a:spcAft>
                <a:spcPts val="0"/>
              </a:spcAft>
              <a:buClr>
                <a:schemeClr val="dk2"/>
              </a:buClr>
              <a:buSzPts val="2400"/>
              <a:buFont typeface="Arial"/>
              <a:buNone/>
            </a:pPr>
            <a:r>
              <a:t/>
            </a:r>
            <a:endParaRPr b="0" sz="1800">
              <a:solidFill>
                <a:schemeClr val="dk1"/>
              </a:solidFill>
            </a:endParaRPr>
          </a:p>
        </p:txBody>
      </p:sp>
      <p:sp>
        <p:nvSpPr>
          <p:cNvPr id="185" name="Google Shape;185;g116e49aa395_0_8"/>
          <p:cNvSpPr txBox="1"/>
          <p:nvPr>
            <p:ph idx="1" type="body"/>
          </p:nvPr>
        </p:nvSpPr>
        <p:spPr>
          <a:xfrm>
            <a:off x="720000" y="909600"/>
            <a:ext cx="7704000" cy="5038800"/>
          </a:xfrm>
          <a:prstGeom prst="rect">
            <a:avLst/>
          </a:prstGeom>
          <a:noFill/>
          <a:ln>
            <a:noFill/>
          </a:ln>
        </p:spPr>
        <p:txBody>
          <a:bodyPr anchorCtr="0" anchor="t" bIns="0" lIns="0" spcFirstLastPara="1" rIns="0" wrap="square" tIns="0">
            <a:noAutofit/>
          </a:bodyPr>
          <a:lstStyle/>
          <a:p>
            <a:pPr indent="-153987" lvl="0" marL="268287" rtl="0" algn="l">
              <a:lnSpc>
                <a:spcPct val="115000"/>
              </a:lnSpc>
              <a:spcBef>
                <a:spcPts val="0"/>
              </a:spcBef>
              <a:spcAft>
                <a:spcPts val="0"/>
              </a:spcAft>
              <a:buSzPts val="1800"/>
              <a:buNone/>
            </a:pPr>
            <a:r>
              <a:rPr b="1" lang="en-GB" sz="1600"/>
              <a:t>Delivery Requirement</a:t>
            </a:r>
            <a:endParaRPr b="1" sz="1600"/>
          </a:p>
          <a:p>
            <a:pPr indent="-342900" lvl="0" marL="457200" rtl="0" algn="l">
              <a:lnSpc>
                <a:spcPct val="150000"/>
              </a:lnSpc>
              <a:spcBef>
                <a:spcPts val="0"/>
              </a:spcBef>
              <a:spcAft>
                <a:spcPts val="0"/>
              </a:spcAft>
              <a:buSzPts val="1800"/>
              <a:buChar char="▪"/>
            </a:pPr>
            <a:r>
              <a:rPr b="1" lang="en-GB" sz="1600"/>
              <a:t>Delivery Location</a:t>
            </a:r>
            <a:r>
              <a:rPr lang="en-GB" sz="1600"/>
              <a:t> - UNOPS warehouse in Yangon, Myanmar</a:t>
            </a:r>
            <a:endParaRPr sz="1600"/>
          </a:p>
          <a:p>
            <a:pPr indent="-342900" lvl="0" marL="457200" rtl="0" algn="l">
              <a:lnSpc>
                <a:spcPct val="150000"/>
              </a:lnSpc>
              <a:spcBef>
                <a:spcPts val="0"/>
              </a:spcBef>
              <a:spcAft>
                <a:spcPts val="0"/>
              </a:spcAft>
              <a:buSzPts val="1800"/>
              <a:buChar char="▪"/>
            </a:pPr>
            <a:r>
              <a:rPr b="1" lang="en-GB" sz="1600"/>
              <a:t>Incoterm </a:t>
            </a:r>
            <a:r>
              <a:rPr lang="en-GB" sz="1600"/>
              <a:t>- Delivered at Place Unloaded (DPU) incoterm 2020</a:t>
            </a:r>
            <a:endParaRPr sz="1600"/>
          </a:p>
          <a:p>
            <a:pPr indent="-342900" lvl="0" marL="457200" rtl="0" algn="l">
              <a:lnSpc>
                <a:spcPct val="150000"/>
              </a:lnSpc>
              <a:spcBef>
                <a:spcPts val="0"/>
              </a:spcBef>
              <a:spcAft>
                <a:spcPts val="0"/>
              </a:spcAft>
              <a:buSzPts val="1800"/>
              <a:buChar char="▪"/>
            </a:pPr>
            <a:r>
              <a:rPr b="1" lang="en-GB" sz="1600"/>
              <a:t>Delivery Time </a:t>
            </a:r>
            <a:r>
              <a:rPr lang="en-GB" sz="1600"/>
              <a:t>- 10 Weeks </a:t>
            </a:r>
            <a:r>
              <a:rPr lang="en-GB" sz="1600">
                <a:highlight>
                  <a:srgbClr val="FFFFFF"/>
                </a:highlight>
              </a:rPr>
              <a:t>(excluding the time for custom clearance process)</a:t>
            </a:r>
            <a:endParaRPr sz="1600">
              <a:highlight>
                <a:srgbClr val="FFFFFF"/>
              </a:highlight>
            </a:endParaRPr>
          </a:p>
          <a:p>
            <a:pPr indent="-342900" lvl="0" marL="457200" rtl="0" algn="l">
              <a:lnSpc>
                <a:spcPct val="150000"/>
              </a:lnSpc>
              <a:spcBef>
                <a:spcPts val="0"/>
              </a:spcBef>
              <a:spcAft>
                <a:spcPts val="0"/>
              </a:spcAft>
              <a:buSzPts val="1800"/>
              <a:buChar char="▪"/>
            </a:pPr>
            <a:r>
              <a:rPr b="1" lang="en-GB" sz="1600">
                <a:highlight>
                  <a:srgbClr val="FFFFFF"/>
                </a:highlight>
              </a:rPr>
              <a:t>Consignee detail</a:t>
            </a:r>
            <a:r>
              <a:rPr lang="en-GB" sz="1600">
                <a:highlight>
                  <a:srgbClr val="FFFFFF"/>
                </a:highlight>
              </a:rPr>
              <a:t> - UNOPS Myanmar</a:t>
            </a:r>
            <a:endParaRPr sz="1600">
              <a:highlight>
                <a:srgbClr val="FFFFFF"/>
              </a:highlight>
            </a:endParaRPr>
          </a:p>
          <a:p>
            <a:pPr indent="-342900" lvl="0" marL="457200" rtl="0" algn="l">
              <a:lnSpc>
                <a:spcPct val="150000"/>
              </a:lnSpc>
              <a:spcBef>
                <a:spcPts val="0"/>
              </a:spcBef>
              <a:spcAft>
                <a:spcPts val="0"/>
              </a:spcAft>
              <a:buSzPts val="1800"/>
              <a:buChar char="▪"/>
            </a:pPr>
            <a:r>
              <a:rPr b="1" lang="en-GB" sz="1600">
                <a:highlight>
                  <a:srgbClr val="FFFFFF"/>
                </a:highlight>
              </a:rPr>
              <a:t>Custom Clearance</a:t>
            </a:r>
            <a:r>
              <a:rPr lang="en-GB" sz="1600">
                <a:highlight>
                  <a:srgbClr val="FFFFFF"/>
                </a:highlight>
              </a:rPr>
              <a:t> - </a:t>
            </a:r>
            <a:r>
              <a:rPr lang="en-GB" sz="1600"/>
              <a:t>Performed by either UNOPS agent or the Bidders based on the supplier’s offered price. </a:t>
            </a:r>
            <a:r>
              <a:rPr lang="en-GB" sz="1600">
                <a:highlight>
                  <a:srgbClr val="FFFFFF"/>
                </a:highlight>
              </a:rPr>
              <a:t>UNOPS will obtain the approval for Tax Exemption Certificate. </a:t>
            </a:r>
            <a:endParaRPr sz="1600">
              <a:highlight>
                <a:srgbClr val="FFFFFF"/>
              </a:highlight>
            </a:endParaRPr>
          </a:p>
          <a:p>
            <a:pPr indent="-342900" lvl="0" marL="457200" rtl="0" algn="l">
              <a:lnSpc>
                <a:spcPct val="150000"/>
              </a:lnSpc>
              <a:spcBef>
                <a:spcPts val="0"/>
              </a:spcBef>
              <a:spcAft>
                <a:spcPts val="0"/>
              </a:spcAft>
              <a:buSzPts val="1800"/>
              <a:buChar char="▪"/>
            </a:pPr>
            <a:r>
              <a:rPr b="1" lang="en-GB" sz="1600">
                <a:highlight>
                  <a:srgbClr val="FFFFFF"/>
                </a:highlight>
              </a:rPr>
              <a:t>Pre-inspection - </a:t>
            </a:r>
            <a:r>
              <a:rPr lang="en-GB" sz="1600">
                <a:highlight>
                  <a:srgbClr val="FFFFFF"/>
                </a:highlight>
              </a:rPr>
              <a:t> By UNOPS or by a third party appointed either in the production site or in Yangon.</a:t>
            </a:r>
            <a:endParaRPr sz="1600">
              <a:highlight>
                <a:srgbClr val="FFFFFF"/>
              </a:highlight>
            </a:endParaRPr>
          </a:p>
          <a:p>
            <a:pPr indent="-342900" lvl="0" marL="457200" rtl="0" algn="l">
              <a:lnSpc>
                <a:spcPct val="150000"/>
              </a:lnSpc>
              <a:spcBef>
                <a:spcPts val="0"/>
              </a:spcBef>
              <a:spcAft>
                <a:spcPts val="0"/>
              </a:spcAft>
              <a:buSzPts val="1800"/>
              <a:buChar char="▪"/>
            </a:pPr>
            <a:r>
              <a:rPr b="1" lang="en-GB" sz="1600">
                <a:highlight>
                  <a:srgbClr val="FFFFFF"/>
                </a:highlight>
              </a:rPr>
              <a:t>Delivery service to final locations (Optional)</a:t>
            </a:r>
            <a:r>
              <a:rPr lang="en-GB" sz="1600">
                <a:highlight>
                  <a:srgbClr val="FFFFFF"/>
                </a:highlight>
              </a:rPr>
              <a:t> -  To 65 Hospitals (The details of the breakdown quantities with the locations are mentioned in Form C: Price Schedule Form)</a:t>
            </a:r>
            <a:endParaRPr>
              <a:highlight>
                <a:srgbClr val="FFFFFF"/>
              </a:highlight>
            </a:endParaRPr>
          </a:p>
        </p:txBody>
      </p:sp>
      <p:sp>
        <p:nvSpPr>
          <p:cNvPr id="186" name="Google Shape;186;g116e49aa395_0_8"/>
          <p:cNvSpPr txBox="1"/>
          <p:nvPr>
            <p:ph idx="2" type="body"/>
          </p:nvPr>
        </p:nvSpPr>
        <p:spPr>
          <a:xfrm>
            <a:off x="722313" y="85725"/>
            <a:ext cx="7707300" cy="2097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SzPts val="1100"/>
              <a:buNone/>
            </a:pPr>
            <a:r>
              <a:rPr b="1" lang="en-GB" sz="1200"/>
              <a:t>Supply, delivery, installation or assemble of medical hardware to hospitals across Myanmar</a:t>
            </a:r>
            <a:endParaRPr sz="12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g116e49aa395_0_19"/>
          <p:cNvSpPr txBox="1"/>
          <p:nvPr>
            <p:ph type="title"/>
          </p:nvPr>
        </p:nvSpPr>
        <p:spPr>
          <a:xfrm>
            <a:off x="720000" y="277368"/>
            <a:ext cx="7704000" cy="792000"/>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Clr>
                <a:schemeClr val="dk2"/>
              </a:buClr>
              <a:buSzPts val="2400"/>
              <a:buFont typeface="Arial"/>
              <a:buNone/>
            </a:pPr>
            <a:r>
              <a:rPr lang="en-GB"/>
              <a:t>Summary of the requirements</a:t>
            </a:r>
            <a:endParaRPr/>
          </a:p>
          <a:p>
            <a:pPr indent="0" lvl="0" marL="0" marR="0" rtl="0" algn="l">
              <a:lnSpc>
                <a:spcPct val="100000"/>
              </a:lnSpc>
              <a:spcBef>
                <a:spcPts val="0"/>
              </a:spcBef>
              <a:spcAft>
                <a:spcPts val="0"/>
              </a:spcAft>
              <a:buClr>
                <a:schemeClr val="dk2"/>
              </a:buClr>
              <a:buSzPts val="2400"/>
              <a:buFont typeface="Arial"/>
              <a:buNone/>
            </a:pPr>
            <a:r>
              <a:t/>
            </a:r>
            <a:endParaRPr b="0" sz="1800">
              <a:solidFill>
                <a:schemeClr val="dk1"/>
              </a:solidFill>
            </a:endParaRPr>
          </a:p>
        </p:txBody>
      </p:sp>
      <p:sp>
        <p:nvSpPr>
          <p:cNvPr id="192" name="Google Shape;192;g116e49aa395_0_19"/>
          <p:cNvSpPr txBox="1"/>
          <p:nvPr>
            <p:ph idx="1" type="body"/>
          </p:nvPr>
        </p:nvSpPr>
        <p:spPr>
          <a:xfrm>
            <a:off x="720000" y="909600"/>
            <a:ext cx="7704000" cy="5038800"/>
          </a:xfrm>
          <a:prstGeom prst="rect">
            <a:avLst/>
          </a:prstGeom>
          <a:noFill/>
          <a:ln>
            <a:noFill/>
          </a:ln>
        </p:spPr>
        <p:txBody>
          <a:bodyPr anchorCtr="0" anchor="t" bIns="0" lIns="0" spcFirstLastPara="1" rIns="0" wrap="square" tIns="0">
            <a:noAutofit/>
          </a:bodyPr>
          <a:lstStyle/>
          <a:p>
            <a:pPr indent="0" lvl="0" marL="0" rtl="0" algn="l">
              <a:lnSpc>
                <a:spcPct val="200000"/>
              </a:lnSpc>
              <a:spcBef>
                <a:spcPts val="0"/>
              </a:spcBef>
              <a:spcAft>
                <a:spcPts val="0"/>
              </a:spcAft>
              <a:buNone/>
            </a:pPr>
            <a:r>
              <a:rPr b="1" lang="en-GB" sz="1700"/>
              <a:t>Payment term and Payment Schedule</a:t>
            </a:r>
            <a:endParaRPr b="1" sz="1700"/>
          </a:p>
          <a:p>
            <a:pPr indent="0" lvl="0" marL="0" rtl="0" algn="l">
              <a:lnSpc>
                <a:spcPct val="150000"/>
              </a:lnSpc>
              <a:spcBef>
                <a:spcPts val="0"/>
              </a:spcBef>
              <a:spcAft>
                <a:spcPts val="0"/>
              </a:spcAft>
              <a:buNone/>
            </a:pPr>
            <a:r>
              <a:rPr b="1" lang="en-GB" sz="1700"/>
              <a:t>Payment Term </a:t>
            </a:r>
            <a:endParaRPr b="1" sz="1700"/>
          </a:p>
          <a:p>
            <a:pPr indent="-336550" lvl="0" marL="457200" rtl="0" algn="l">
              <a:lnSpc>
                <a:spcPct val="150000"/>
              </a:lnSpc>
              <a:spcBef>
                <a:spcPts val="0"/>
              </a:spcBef>
              <a:spcAft>
                <a:spcPts val="0"/>
              </a:spcAft>
              <a:buSzPts val="1700"/>
              <a:buChar char="-"/>
            </a:pPr>
            <a:r>
              <a:rPr lang="en-GB" sz="1700">
                <a:solidFill>
                  <a:srgbClr val="2C3E50"/>
                </a:solidFill>
              </a:rPr>
              <a:t>Within 30 days after receipt of the goods/services and on submission of payment documentation.</a:t>
            </a:r>
            <a:endParaRPr sz="1700">
              <a:solidFill>
                <a:srgbClr val="2C3E50"/>
              </a:solidFill>
            </a:endParaRPr>
          </a:p>
          <a:p>
            <a:pPr indent="0" lvl="0" marL="0" rtl="0" algn="l">
              <a:lnSpc>
                <a:spcPct val="150000"/>
              </a:lnSpc>
              <a:spcBef>
                <a:spcPts val="0"/>
              </a:spcBef>
              <a:spcAft>
                <a:spcPts val="0"/>
              </a:spcAft>
              <a:buNone/>
            </a:pPr>
            <a:r>
              <a:rPr b="1" lang="en-GB" sz="1700">
                <a:solidFill>
                  <a:srgbClr val="2C3E50"/>
                </a:solidFill>
              </a:rPr>
              <a:t>Payment Schedule </a:t>
            </a:r>
            <a:endParaRPr b="1" sz="1700">
              <a:solidFill>
                <a:srgbClr val="2C3E50"/>
              </a:solidFill>
            </a:endParaRPr>
          </a:p>
          <a:p>
            <a:pPr indent="-336550" lvl="0" marL="457200" rtl="0" algn="l">
              <a:lnSpc>
                <a:spcPct val="150000"/>
              </a:lnSpc>
              <a:spcBef>
                <a:spcPts val="0"/>
              </a:spcBef>
              <a:spcAft>
                <a:spcPts val="0"/>
              </a:spcAft>
              <a:buSzPts val="1700"/>
              <a:buChar char="-"/>
            </a:pPr>
            <a:r>
              <a:rPr lang="en-GB" sz="1700"/>
              <a:t>80% of the cost of the goods shall be paid upon delivery per the Incoterms 2020</a:t>
            </a:r>
            <a:endParaRPr sz="1700"/>
          </a:p>
          <a:p>
            <a:pPr indent="-336550" lvl="0" marL="457200" rtl="0" algn="l">
              <a:lnSpc>
                <a:spcPct val="150000"/>
              </a:lnSpc>
              <a:spcBef>
                <a:spcPts val="0"/>
              </a:spcBef>
              <a:spcAft>
                <a:spcPts val="0"/>
              </a:spcAft>
              <a:buSzPts val="1700"/>
              <a:buChar char="-"/>
            </a:pPr>
            <a:r>
              <a:rPr lang="en-GB" sz="1700"/>
              <a:t>20% of the cost of the goods and 100% of the cost of associated services shall be paid upon final acceptance of the goods and the associated services.</a:t>
            </a:r>
            <a:endParaRPr sz="1700">
              <a:solidFill>
                <a:srgbClr val="2C3E50"/>
              </a:solidFill>
            </a:endParaRPr>
          </a:p>
        </p:txBody>
      </p:sp>
      <p:sp>
        <p:nvSpPr>
          <p:cNvPr id="193" name="Google Shape;193;g116e49aa395_0_19"/>
          <p:cNvSpPr txBox="1"/>
          <p:nvPr>
            <p:ph idx="2" type="body"/>
          </p:nvPr>
        </p:nvSpPr>
        <p:spPr>
          <a:xfrm>
            <a:off x="722313" y="85725"/>
            <a:ext cx="7707300" cy="2097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SzPts val="1100"/>
              <a:buNone/>
            </a:pPr>
            <a:r>
              <a:rPr b="1" lang="en-GB" sz="1200"/>
              <a:t>Supply, delivery, installation or assemble of medical hardware to hospitals across Myanmar</a:t>
            </a:r>
            <a:endParaRPr sz="12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g11492687310_0_18"/>
          <p:cNvSpPr txBox="1"/>
          <p:nvPr>
            <p:ph type="title"/>
          </p:nvPr>
        </p:nvSpPr>
        <p:spPr>
          <a:xfrm>
            <a:off x="720000" y="48768"/>
            <a:ext cx="7704000" cy="7920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Clr>
                <a:schemeClr val="dk2"/>
              </a:buClr>
              <a:buSzPts val="2400"/>
              <a:buFont typeface="Arial"/>
              <a:buNone/>
            </a:pPr>
            <a:r>
              <a:rPr lang="en-GB"/>
              <a:t>Tender </a:t>
            </a:r>
            <a:r>
              <a:rPr lang="en-GB"/>
              <a:t>Particulars</a:t>
            </a:r>
            <a:endParaRPr/>
          </a:p>
        </p:txBody>
      </p:sp>
      <p:sp>
        <p:nvSpPr>
          <p:cNvPr id="199" name="Google Shape;199;g11492687310_0_18"/>
          <p:cNvSpPr txBox="1"/>
          <p:nvPr>
            <p:ph idx="1" type="body"/>
          </p:nvPr>
        </p:nvSpPr>
        <p:spPr>
          <a:xfrm>
            <a:off x="720000" y="944150"/>
            <a:ext cx="7842900" cy="4968000"/>
          </a:xfrm>
          <a:prstGeom prst="rect">
            <a:avLst/>
          </a:prstGeom>
          <a:noFill/>
          <a:ln>
            <a:noFill/>
          </a:ln>
        </p:spPr>
        <p:txBody>
          <a:bodyPr anchorCtr="0" anchor="t" bIns="0" lIns="0" spcFirstLastPara="1" rIns="0" wrap="square" tIns="0">
            <a:noAutofit/>
          </a:bodyPr>
          <a:lstStyle/>
          <a:p>
            <a:pPr indent="-355600" lvl="0" marL="457200" rtl="0" algn="l">
              <a:lnSpc>
                <a:spcPct val="150000"/>
              </a:lnSpc>
              <a:spcBef>
                <a:spcPts val="0"/>
              </a:spcBef>
              <a:spcAft>
                <a:spcPts val="0"/>
              </a:spcAft>
              <a:buSzPts val="2000"/>
              <a:buChar char="▪"/>
            </a:pPr>
            <a:r>
              <a:rPr b="1" lang="en-GB" sz="2000"/>
              <a:t>Partial bid - </a:t>
            </a:r>
            <a:r>
              <a:rPr lang="en-GB" sz="2000">
                <a:highlight>
                  <a:schemeClr val="lt1"/>
                </a:highlight>
              </a:rPr>
              <a:t>Bidders are allowed to quote one or more lots identified in this tender. Evaluation will be done per lot. </a:t>
            </a:r>
            <a:endParaRPr sz="2000">
              <a:highlight>
                <a:schemeClr val="lt1"/>
              </a:highlight>
            </a:endParaRPr>
          </a:p>
          <a:p>
            <a:pPr indent="-355600" lvl="0" marL="457200" rtl="0" algn="l">
              <a:lnSpc>
                <a:spcPct val="150000"/>
              </a:lnSpc>
              <a:spcBef>
                <a:spcPts val="0"/>
              </a:spcBef>
              <a:spcAft>
                <a:spcPts val="0"/>
              </a:spcAft>
              <a:buSzPts val="2000"/>
              <a:buChar char="▪"/>
            </a:pPr>
            <a:r>
              <a:rPr b="1" lang="en-GB" sz="2000">
                <a:highlight>
                  <a:schemeClr val="lt1"/>
                </a:highlight>
              </a:rPr>
              <a:t>Bid validity period in days</a:t>
            </a:r>
            <a:r>
              <a:rPr lang="en-GB" sz="2000">
                <a:highlight>
                  <a:schemeClr val="lt1"/>
                </a:highlight>
              </a:rPr>
              <a:t> - 90 days</a:t>
            </a:r>
            <a:endParaRPr sz="2000">
              <a:highlight>
                <a:schemeClr val="lt1"/>
              </a:highlight>
            </a:endParaRPr>
          </a:p>
          <a:p>
            <a:pPr indent="-355600" lvl="0" marL="457200" rtl="0" algn="l">
              <a:lnSpc>
                <a:spcPct val="150000"/>
              </a:lnSpc>
              <a:spcBef>
                <a:spcPts val="0"/>
              </a:spcBef>
              <a:spcAft>
                <a:spcPts val="0"/>
              </a:spcAft>
              <a:buSzPts val="2000"/>
              <a:buChar char="▪"/>
            </a:pPr>
            <a:r>
              <a:rPr b="1" lang="en-GB" sz="2000">
                <a:highlight>
                  <a:schemeClr val="lt1"/>
                </a:highlight>
              </a:rPr>
              <a:t>Site visit/Inspection</a:t>
            </a:r>
            <a:r>
              <a:rPr lang="en-GB" sz="2000">
                <a:highlight>
                  <a:schemeClr val="lt1"/>
                </a:highlight>
              </a:rPr>
              <a:t> - Not applicable</a:t>
            </a:r>
            <a:endParaRPr sz="2000">
              <a:highlight>
                <a:schemeClr val="lt1"/>
              </a:highlight>
            </a:endParaRPr>
          </a:p>
          <a:p>
            <a:pPr indent="-355600" lvl="0" marL="457200" rtl="0" algn="l">
              <a:lnSpc>
                <a:spcPct val="150000"/>
              </a:lnSpc>
              <a:spcBef>
                <a:spcPts val="0"/>
              </a:spcBef>
              <a:spcAft>
                <a:spcPts val="0"/>
              </a:spcAft>
              <a:buSzPts val="2000"/>
              <a:buChar char="▪"/>
            </a:pPr>
            <a:r>
              <a:rPr b="1" lang="en-GB" sz="2000">
                <a:highlight>
                  <a:schemeClr val="lt1"/>
                </a:highlight>
              </a:rPr>
              <a:t>Alternative offer</a:t>
            </a:r>
            <a:r>
              <a:rPr lang="en-GB" sz="2000">
                <a:highlight>
                  <a:schemeClr val="lt1"/>
                </a:highlight>
              </a:rPr>
              <a:t> - Not accepted</a:t>
            </a:r>
            <a:endParaRPr sz="2000">
              <a:highlight>
                <a:schemeClr val="lt1"/>
              </a:highlight>
            </a:endParaRPr>
          </a:p>
          <a:p>
            <a:pPr indent="-355600" lvl="0" marL="457200" rtl="0" algn="l">
              <a:lnSpc>
                <a:spcPct val="150000"/>
              </a:lnSpc>
              <a:spcBef>
                <a:spcPts val="0"/>
              </a:spcBef>
              <a:spcAft>
                <a:spcPts val="0"/>
              </a:spcAft>
              <a:buSzPts val="2000"/>
              <a:buChar char="▪"/>
            </a:pPr>
            <a:r>
              <a:rPr b="1" lang="en-GB" sz="2000">
                <a:highlight>
                  <a:schemeClr val="lt1"/>
                </a:highlight>
              </a:rPr>
              <a:t>Currency</a:t>
            </a:r>
            <a:r>
              <a:rPr lang="en-GB" sz="2000">
                <a:highlight>
                  <a:schemeClr val="lt1"/>
                </a:highlight>
              </a:rPr>
              <a:t> - USD</a:t>
            </a:r>
            <a:endParaRPr sz="2000">
              <a:highlight>
                <a:schemeClr val="lt1"/>
              </a:highlight>
            </a:endParaRPr>
          </a:p>
          <a:p>
            <a:pPr indent="-355600" lvl="0" marL="457200" rtl="0" algn="l">
              <a:lnSpc>
                <a:spcPct val="150000"/>
              </a:lnSpc>
              <a:spcBef>
                <a:spcPts val="0"/>
              </a:spcBef>
              <a:spcAft>
                <a:spcPts val="0"/>
              </a:spcAft>
              <a:buSzPts val="2000"/>
              <a:buChar char="▪"/>
            </a:pPr>
            <a:r>
              <a:rPr b="1" lang="en-GB" sz="2000">
                <a:highlight>
                  <a:schemeClr val="lt1"/>
                </a:highlight>
              </a:rPr>
              <a:t>Language of bids</a:t>
            </a:r>
            <a:r>
              <a:rPr lang="en-GB" sz="2000">
                <a:highlight>
                  <a:schemeClr val="lt1"/>
                </a:highlight>
              </a:rPr>
              <a:t> - English</a:t>
            </a:r>
            <a:endParaRPr sz="2000">
              <a:highlight>
                <a:schemeClr val="lt1"/>
              </a:highlight>
            </a:endParaRPr>
          </a:p>
          <a:p>
            <a:pPr indent="-355600" lvl="0" marL="457200" rtl="0" algn="l">
              <a:lnSpc>
                <a:spcPct val="150000"/>
              </a:lnSpc>
              <a:spcBef>
                <a:spcPts val="0"/>
              </a:spcBef>
              <a:spcAft>
                <a:spcPts val="0"/>
              </a:spcAft>
              <a:buSzPts val="2000"/>
              <a:buChar char="▪"/>
            </a:pPr>
            <a:r>
              <a:rPr b="1" lang="en-GB" sz="2000">
                <a:highlight>
                  <a:schemeClr val="lt1"/>
                </a:highlight>
              </a:rPr>
              <a:t>Opening of bids</a:t>
            </a:r>
            <a:r>
              <a:rPr lang="en-GB" sz="2000">
                <a:highlight>
                  <a:schemeClr val="lt1"/>
                </a:highlight>
              </a:rPr>
              <a:t> - Public bids opening will not be held</a:t>
            </a:r>
            <a:endParaRPr sz="2000">
              <a:highlight>
                <a:schemeClr val="lt1"/>
              </a:highlight>
            </a:endParaRPr>
          </a:p>
          <a:p>
            <a:pPr indent="-355600" lvl="0" marL="457200" rtl="0" algn="l">
              <a:lnSpc>
                <a:spcPct val="150000"/>
              </a:lnSpc>
              <a:spcBef>
                <a:spcPts val="0"/>
              </a:spcBef>
              <a:spcAft>
                <a:spcPts val="0"/>
              </a:spcAft>
              <a:buSzPts val="2000"/>
              <a:buChar char="▪"/>
            </a:pPr>
            <a:r>
              <a:rPr b="1" lang="en-GB" sz="2000">
                <a:highlight>
                  <a:schemeClr val="lt1"/>
                </a:highlight>
              </a:rPr>
              <a:t>Evaluation method</a:t>
            </a:r>
            <a:r>
              <a:rPr lang="en-GB" sz="2000">
                <a:highlight>
                  <a:schemeClr val="lt1"/>
                </a:highlight>
              </a:rPr>
              <a:t> - Lowest priced substantially compliant offer</a:t>
            </a:r>
            <a:endParaRPr sz="1600"/>
          </a:p>
          <a:p>
            <a:pPr indent="-166687" lvl="0" marL="268287" rtl="0" algn="l">
              <a:lnSpc>
                <a:spcPct val="130000"/>
              </a:lnSpc>
              <a:spcBef>
                <a:spcPts val="0"/>
              </a:spcBef>
              <a:spcAft>
                <a:spcPts val="0"/>
              </a:spcAft>
              <a:buSzPts val="1600"/>
              <a:buNone/>
            </a:pPr>
            <a:r>
              <a:t/>
            </a:r>
            <a:endParaRPr sz="1600"/>
          </a:p>
          <a:p>
            <a:pPr indent="-153987" lvl="0" marL="268287" rtl="0" algn="l">
              <a:lnSpc>
                <a:spcPct val="130000"/>
              </a:lnSpc>
              <a:spcBef>
                <a:spcPts val="0"/>
              </a:spcBef>
              <a:spcAft>
                <a:spcPts val="0"/>
              </a:spcAft>
              <a:buSzPts val="1800"/>
              <a:buNone/>
            </a:pPr>
            <a:r>
              <a:t/>
            </a:r>
            <a:endParaRPr/>
          </a:p>
        </p:txBody>
      </p:sp>
      <p:sp>
        <p:nvSpPr>
          <p:cNvPr id="200" name="Google Shape;200;g11492687310_0_18"/>
          <p:cNvSpPr txBox="1"/>
          <p:nvPr>
            <p:ph idx="2" type="body"/>
          </p:nvPr>
        </p:nvSpPr>
        <p:spPr>
          <a:xfrm>
            <a:off x="722313" y="85725"/>
            <a:ext cx="7707300" cy="2097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SzPts val="1100"/>
              <a:buNone/>
            </a:pPr>
            <a:r>
              <a:rPr b="1" lang="en-GB" sz="1200"/>
              <a:t>Supply, delivery, installation or assemble of medical hardware to hospitals across Myanmar</a:t>
            </a:r>
            <a:endParaRPr sz="12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4"/>
          <p:cNvSpPr txBox="1"/>
          <p:nvPr>
            <p:ph type="title"/>
          </p:nvPr>
        </p:nvSpPr>
        <p:spPr>
          <a:xfrm>
            <a:off x="720000" y="124968"/>
            <a:ext cx="7704000" cy="792000"/>
          </a:xfrm>
          <a:prstGeom prst="rect">
            <a:avLst/>
          </a:prstGeom>
          <a:noFill/>
          <a:ln>
            <a:noFill/>
          </a:ln>
        </p:spPr>
        <p:txBody>
          <a:bodyPr anchorCtr="0" anchor="b" bIns="0" lIns="0" spcFirstLastPara="1" rIns="0" wrap="square" tIns="0">
            <a:noAutofit/>
          </a:bodyPr>
          <a:lstStyle/>
          <a:p>
            <a:pPr indent="0" lvl="0" marL="0" rtl="0" algn="l">
              <a:lnSpc>
                <a:spcPct val="100000"/>
              </a:lnSpc>
              <a:spcBef>
                <a:spcPts val="0"/>
              </a:spcBef>
              <a:spcAft>
                <a:spcPts val="0"/>
              </a:spcAft>
              <a:buClr>
                <a:schemeClr val="dk2"/>
              </a:buClr>
              <a:buSzPts val="2400"/>
              <a:buFont typeface="Arial"/>
              <a:buNone/>
            </a:pPr>
            <a:r>
              <a:rPr lang="en-GB"/>
              <a:t>Evaluation Method</a:t>
            </a:r>
            <a:endParaRPr/>
          </a:p>
        </p:txBody>
      </p:sp>
      <p:grpSp>
        <p:nvGrpSpPr>
          <p:cNvPr id="206" name="Google Shape;206;p4"/>
          <p:cNvGrpSpPr/>
          <p:nvPr/>
        </p:nvGrpSpPr>
        <p:grpSpPr>
          <a:xfrm>
            <a:off x="812225" y="1122367"/>
            <a:ext cx="7475572" cy="3918997"/>
            <a:chOff x="92234" y="118975"/>
            <a:chExt cx="7475572" cy="3383696"/>
          </a:xfrm>
        </p:grpSpPr>
        <p:sp>
          <p:nvSpPr>
            <p:cNvPr id="207" name="Google Shape;207;p4"/>
            <p:cNvSpPr/>
            <p:nvPr/>
          </p:nvSpPr>
          <p:spPr>
            <a:xfrm>
              <a:off x="92234" y="118975"/>
              <a:ext cx="6347700" cy="697800"/>
            </a:xfrm>
            <a:prstGeom prst="roundRect">
              <a:avLst>
                <a:gd fmla="val 10000" name="adj"/>
              </a:avLst>
            </a:prstGeom>
            <a:gradFill>
              <a:gsLst>
                <a:gs pos="0">
                  <a:srgbClr val="1A6F84"/>
                </a:gs>
                <a:gs pos="80000">
                  <a:srgbClr val="2392AC"/>
                </a:gs>
                <a:gs pos="100000">
                  <a:srgbClr val="2095B0"/>
                </a:gs>
              </a:gsLst>
              <a:lin ang="16200000" scaled="0"/>
            </a:gradFill>
            <a:ln>
              <a:noFill/>
            </a:ln>
            <a:effectLst>
              <a:outerShdw blurRad="40000" rotWithShape="0" dir="5400000" dist="23000">
                <a:srgbClr val="000000">
                  <a:alpha val="34117"/>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 name="Google Shape;208;p4"/>
            <p:cNvSpPr txBox="1"/>
            <p:nvPr/>
          </p:nvSpPr>
          <p:spPr>
            <a:xfrm>
              <a:off x="112671" y="139412"/>
              <a:ext cx="5121000" cy="657000"/>
            </a:xfrm>
            <a:prstGeom prst="rect">
              <a:avLst/>
            </a:prstGeom>
            <a:noFill/>
            <a:ln>
              <a:noFill/>
            </a:ln>
          </p:spPr>
          <p:txBody>
            <a:bodyPr anchorCtr="0" anchor="ctr" bIns="76200" lIns="76200" spcFirstLastPara="1" rIns="76200" wrap="square" tIns="76200">
              <a:noAutofit/>
            </a:bodyPr>
            <a:lstStyle/>
            <a:p>
              <a:pPr indent="0" lvl="0" marL="0" marR="0" rtl="0" algn="l">
                <a:lnSpc>
                  <a:spcPct val="90000"/>
                </a:lnSpc>
                <a:spcBef>
                  <a:spcPts val="0"/>
                </a:spcBef>
                <a:spcAft>
                  <a:spcPts val="0"/>
                </a:spcAft>
                <a:buClr>
                  <a:srgbClr val="000000"/>
                </a:buClr>
                <a:buSzPts val="2000"/>
                <a:buFont typeface="Arial"/>
                <a:buNone/>
              </a:pPr>
              <a:r>
                <a:rPr b="0" i="0" lang="en-GB" sz="2000" u="none" cap="none" strike="noStrike">
                  <a:solidFill>
                    <a:schemeClr val="lt1"/>
                  </a:solidFill>
                  <a:latin typeface="Arial"/>
                  <a:ea typeface="Arial"/>
                  <a:cs typeface="Arial"/>
                  <a:sym typeface="Arial"/>
                </a:rPr>
                <a:t>   Eligibility and Formal Criteria</a:t>
              </a:r>
              <a:endParaRPr b="0" i="0" sz="1400" u="none" cap="none" strike="noStrike">
                <a:solidFill>
                  <a:srgbClr val="000000"/>
                </a:solidFill>
                <a:latin typeface="Arial"/>
                <a:ea typeface="Arial"/>
                <a:cs typeface="Arial"/>
                <a:sym typeface="Arial"/>
              </a:endParaRPr>
            </a:p>
          </p:txBody>
        </p:sp>
        <p:sp>
          <p:nvSpPr>
            <p:cNvPr id="209" name="Google Shape;209;p4"/>
            <p:cNvSpPr/>
            <p:nvPr/>
          </p:nvSpPr>
          <p:spPr>
            <a:xfrm>
              <a:off x="452136" y="1436780"/>
              <a:ext cx="6696000" cy="683700"/>
            </a:xfrm>
            <a:prstGeom prst="roundRect">
              <a:avLst>
                <a:gd fmla="val 10000" name="adj"/>
              </a:avLst>
            </a:prstGeom>
            <a:gradFill>
              <a:gsLst>
                <a:gs pos="0">
                  <a:srgbClr val="5798AB"/>
                </a:gs>
                <a:gs pos="80000">
                  <a:srgbClr val="72C7E1"/>
                </a:gs>
                <a:gs pos="100000">
                  <a:srgbClr val="70CAE5"/>
                </a:gs>
              </a:gsLst>
              <a:lin ang="16200000" scaled="0"/>
            </a:gradFill>
            <a:ln>
              <a:noFill/>
            </a:ln>
            <a:effectLst>
              <a:outerShdw blurRad="40000" rotWithShape="0" dir="5400000" dist="23000">
                <a:srgbClr val="000000">
                  <a:alpha val="34117"/>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 name="Google Shape;210;p4"/>
            <p:cNvSpPr txBox="1"/>
            <p:nvPr/>
          </p:nvSpPr>
          <p:spPr>
            <a:xfrm>
              <a:off x="472164" y="1456808"/>
              <a:ext cx="5268300" cy="643800"/>
            </a:xfrm>
            <a:prstGeom prst="rect">
              <a:avLst/>
            </a:prstGeom>
            <a:noFill/>
            <a:ln>
              <a:noFill/>
            </a:ln>
          </p:spPr>
          <p:txBody>
            <a:bodyPr anchorCtr="0" anchor="ctr" bIns="76200" lIns="76200" spcFirstLastPara="1" rIns="76200" wrap="square" tIns="76200">
              <a:noAutofit/>
            </a:bodyPr>
            <a:lstStyle/>
            <a:p>
              <a:pPr indent="0" lvl="0" marL="0" marR="0" rtl="0" algn="l">
                <a:lnSpc>
                  <a:spcPct val="90000"/>
                </a:lnSpc>
                <a:spcBef>
                  <a:spcPts val="0"/>
                </a:spcBef>
                <a:spcAft>
                  <a:spcPts val="0"/>
                </a:spcAft>
                <a:buClr>
                  <a:srgbClr val="000000"/>
                </a:buClr>
                <a:buSzPts val="2000"/>
                <a:buFont typeface="Arial"/>
                <a:buNone/>
              </a:pPr>
              <a:r>
                <a:rPr b="0" i="0" lang="en-GB" sz="2000" u="none" cap="none" strike="noStrike">
                  <a:solidFill>
                    <a:schemeClr val="lt1"/>
                  </a:solidFill>
                  <a:latin typeface="Arial"/>
                  <a:ea typeface="Arial"/>
                  <a:cs typeface="Arial"/>
                  <a:sym typeface="Arial"/>
                </a:rPr>
                <a:t>   Qualification Criteria</a:t>
              </a:r>
              <a:endParaRPr b="0" i="0" sz="1400" u="none" cap="none" strike="noStrike">
                <a:solidFill>
                  <a:srgbClr val="000000"/>
                </a:solidFill>
                <a:latin typeface="Arial"/>
                <a:ea typeface="Arial"/>
                <a:cs typeface="Arial"/>
                <a:sym typeface="Arial"/>
              </a:endParaRPr>
            </a:p>
          </p:txBody>
        </p:sp>
        <p:sp>
          <p:nvSpPr>
            <p:cNvPr id="211" name="Google Shape;211;p4"/>
            <p:cNvSpPr/>
            <p:nvPr/>
          </p:nvSpPr>
          <p:spPr>
            <a:xfrm>
              <a:off x="987306" y="2792270"/>
              <a:ext cx="6580500" cy="710400"/>
            </a:xfrm>
            <a:prstGeom prst="roundRect">
              <a:avLst>
                <a:gd fmla="val 10000" name="adj"/>
              </a:avLst>
            </a:prstGeom>
            <a:gradFill>
              <a:gsLst>
                <a:gs pos="0">
                  <a:srgbClr val="5798AB"/>
                </a:gs>
                <a:gs pos="80000">
                  <a:srgbClr val="72C7E1"/>
                </a:gs>
                <a:gs pos="100000">
                  <a:srgbClr val="70CAE5"/>
                </a:gs>
              </a:gsLst>
              <a:lin ang="16200000" scaled="0"/>
            </a:gradFill>
            <a:ln>
              <a:noFill/>
            </a:ln>
            <a:effectLst>
              <a:outerShdw blurRad="40000" rotWithShape="0" dir="5400000" dist="23000">
                <a:srgbClr val="000000">
                  <a:alpha val="34117"/>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t/>
              </a:r>
              <a:endParaRPr/>
            </a:p>
          </p:txBody>
        </p:sp>
        <p:sp>
          <p:nvSpPr>
            <p:cNvPr id="212" name="Google Shape;212;p4"/>
            <p:cNvSpPr txBox="1"/>
            <p:nvPr/>
          </p:nvSpPr>
          <p:spPr>
            <a:xfrm>
              <a:off x="1008113" y="2799327"/>
              <a:ext cx="5175300" cy="668700"/>
            </a:xfrm>
            <a:prstGeom prst="rect">
              <a:avLst/>
            </a:prstGeom>
            <a:noFill/>
            <a:ln>
              <a:noFill/>
            </a:ln>
          </p:spPr>
          <p:txBody>
            <a:bodyPr anchorCtr="0" anchor="ctr" bIns="76200" lIns="76200" spcFirstLastPara="1" rIns="76200" wrap="square" tIns="76200">
              <a:noAutofit/>
            </a:bodyPr>
            <a:lstStyle/>
            <a:p>
              <a:pPr indent="0" lvl="0" marL="0" marR="0" rtl="0" algn="l">
                <a:lnSpc>
                  <a:spcPct val="90000"/>
                </a:lnSpc>
                <a:spcBef>
                  <a:spcPts val="0"/>
                </a:spcBef>
                <a:spcAft>
                  <a:spcPts val="0"/>
                </a:spcAft>
                <a:buClr>
                  <a:srgbClr val="000000"/>
                </a:buClr>
                <a:buSzPts val="2000"/>
                <a:buFont typeface="Arial"/>
                <a:buNone/>
              </a:pPr>
              <a:r>
                <a:rPr b="0" i="0" lang="en-GB" sz="2000" u="none" cap="none" strike="noStrike">
                  <a:solidFill>
                    <a:schemeClr val="lt1"/>
                  </a:solidFill>
                  <a:latin typeface="Arial"/>
                  <a:ea typeface="Arial"/>
                  <a:cs typeface="Arial"/>
                  <a:sym typeface="Arial"/>
                </a:rPr>
                <a:t>  Technical Criteria</a:t>
              </a:r>
              <a:endParaRPr b="0" i="0" sz="2000" u="none" cap="none" strike="noStrike">
                <a:solidFill>
                  <a:schemeClr val="lt1"/>
                </a:solidFill>
                <a:latin typeface="Arial"/>
                <a:ea typeface="Arial"/>
                <a:cs typeface="Arial"/>
                <a:sym typeface="Arial"/>
              </a:endParaRPr>
            </a:p>
          </p:txBody>
        </p:sp>
        <p:sp>
          <p:nvSpPr>
            <p:cNvPr id="213" name="Google Shape;213;p4"/>
            <p:cNvSpPr/>
            <p:nvPr/>
          </p:nvSpPr>
          <p:spPr>
            <a:xfrm>
              <a:off x="5761059" y="843380"/>
              <a:ext cx="779400" cy="586500"/>
            </a:xfrm>
            <a:prstGeom prst="downArrow">
              <a:avLst>
                <a:gd fmla="val 55000" name="adj1"/>
                <a:gd fmla="val 45000" name="adj2"/>
              </a:avLst>
            </a:prstGeom>
            <a:solidFill>
              <a:srgbClr val="B7E0EF">
                <a:alpha val="89019"/>
              </a:srgbClr>
            </a:solidFill>
            <a:ln cap="flat" cmpd="sng" w="9525">
              <a:solidFill>
                <a:srgbClr val="B7E0EF">
                  <a:alpha val="89019"/>
                </a:srgbClr>
              </a:solidFill>
              <a:prstDash val="solid"/>
              <a:round/>
              <a:headEnd len="sm" w="sm" type="none"/>
              <a:tailEnd len="sm" w="sm" type="none"/>
            </a:ln>
            <a:effectLst>
              <a:outerShdw blurRad="40000" rotWithShape="0" dir="5400000" dist="23000">
                <a:srgbClr val="000000">
                  <a:alpha val="34117"/>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 name="Google Shape;214;p4"/>
            <p:cNvSpPr txBox="1"/>
            <p:nvPr/>
          </p:nvSpPr>
          <p:spPr>
            <a:xfrm>
              <a:off x="5936398" y="909168"/>
              <a:ext cx="428700" cy="586500"/>
            </a:xfrm>
            <a:prstGeom prst="rect">
              <a:avLst/>
            </a:prstGeom>
            <a:noFill/>
            <a:ln>
              <a:noFill/>
            </a:ln>
          </p:spPr>
          <p:txBody>
            <a:bodyPr anchorCtr="0" anchor="ctr" bIns="30475" lIns="30475" spcFirstLastPara="1" rIns="30475" wrap="square" tIns="30475">
              <a:noAutofit/>
            </a:bodyPr>
            <a:lstStyle/>
            <a:p>
              <a:pPr indent="0" lvl="0" marL="0" marR="0" rtl="0" algn="ctr">
                <a:lnSpc>
                  <a:spcPct val="90000"/>
                </a:lnSpc>
                <a:spcBef>
                  <a:spcPts val="0"/>
                </a:spcBef>
                <a:spcAft>
                  <a:spcPts val="0"/>
                </a:spcAft>
                <a:buClr>
                  <a:srgbClr val="000000"/>
                </a:buClr>
                <a:buSzPts val="2400"/>
                <a:buFont typeface="Arial"/>
                <a:buNone/>
              </a:pPr>
              <a:r>
                <a:t/>
              </a:r>
              <a:endParaRPr b="0" i="0" sz="2400" u="none" cap="none" strike="noStrike">
                <a:solidFill>
                  <a:schemeClr val="dk1"/>
                </a:solidFill>
                <a:latin typeface="Arial"/>
                <a:ea typeface="Arial"/>
                <a:cs typeface="Arial"/>
                <a:sym typeface="Arial"/>
              </a:endParaRPr>
            </a:p>
          </p:txBody>
        </p:sp>
        <p:sp>
          <p:nvSpPr>
            <p:cNvPr id="215" name="Google Shape;215;p4"/>
            <p:cNvSpPr/>
            <p:nvPr/>
          </p:nvSpPr>
          <p:spPr>
            <a:xfrm>
              <a:off x="6338859" y="2168306"/>
              <a:ext cx="779400" cy="613500"/>
            </a:xfrm>
            <a:prstGeom prst="downArrow">
              <a:avLst>
                <a:gd fmla="val 55000" name="adj1"/>
                <a:gd fmla="val 45000" name="adj2"/>
              </a:avLst>
            </a:prstGeom>
            <a:solidFill>
              <a:srgbClr val="B7E0EF">
                <a:alpha val="89019"/>
              </a:srgbClr>
            </a:solidFill>
            <a:ln cap="flat" cmpd="sng" w="9525">
              <a:solidFill>
                <a:srgbClr val="B7E0EF">
                  <a:alpha val="89019"/>
                </a:srgbClr>
              </a:solidFill>
              <a:prstDash val="solid"/>
              <a:round/>
              <a:headEnd len="sm" w="sm" type="none"/>
              <a:tailEnd len="sm" w="sm" type="none"/>
            </a:ln>
            <a:effectLst>
              <a:outerShdw blurRad="40000" rotWithShape="0" dir="5400000" dist="23000">
                <a:srgbClr val="000000">
                  <a:alpha val="34117"/>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 name="Google Shape;216;p4"/>
            <p:cNvSpPr txBox="1"/>
            <p:nvPr/>
          </p:nvSpPr>
          <p:spPr>
            <a:xfrm>
              <a:off x="6514198" y="2299895"/>
              <a:ext cx="428607" cy="586413"/>
            </a:xfrm>
            <a:prstGeom prst="rect">
              <a:avLst/>
            </a:prstGeom>
            <a:noFill/>
            <a:ln>
              <a:noFill/>
            </a:ln>
          </p:spPr>
          <p:txBody>
            <a:bodyPr anchorCtr="0" anchor="ctr" bIns="30475" lIns="30475" spcFirstLastPara="1" rIns="30475" wrap="square" tIns="30475">
              <a:noAutofit/>
            </a:bodyPr>
            <a:lstStyle/>
            <a:p>
              <a:pPr indent="0" lvl="0" marL="0" marR="0" rtl="0" algn="ctr">
                <a:lnSpc>
                  <a:spcPct val="90000"/>
                </a:lnSpc>
                <a:spcBef>
                  <a:spcPts val="0"/>
                </a:spcBef>
                <a:spcAft>
                  <a:spcPts val="0"/>
                </a:spcAft>
                <a:buClr>
                  <a:srgbClr val="000000"/>
                </a:buClr>
                <a:buSzPts val="2400"/>
                <a:buFont typeface="Arial"/>
                <a:buNone/>
              </a:pPr>
              <a:r>
                <a:t/>
              </a:r>
              <a:endParaRPr b="0" i="0" sz="2400" u="none" cap="none" strike="noStrike">
                <a:solidFill>
                  <a:schemeClr val="dk1"/>
                </a:solidFill>
                <a:latin typeface="Arial"/>
                <a:ea typeface="Arial"/>
                <a:cs typeface="Arial"/>
                <a:sym typeface="Arial"/>
              </a:endParaRPr>
            </a:p>
          </p:txBody>
        </p:sp>
      </p:grpSp>
      <p:sp>
        <p:nvSpPr>
          <p:cNvPr id="217" name="Google Shape;217;p4"/>
          <p:cNvSpPr txBox="1"/>
          <p:nvPr>
            <p:ph idx="2" type="body"/>
          </p:nvPr>
        </p:nvSpPr>
        <p:spPr>
          <a:xfrm>
            <a:off x="722313" y="85725"/>
            <a:ext cx="7707312" cy="20955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Clr>
                <a:schemeClr val="dk1"/>
              </a:buClr>
              <a:buSzPts val="1100"/>
              <a:buFont typeface="Arial"/>
              <a:buNone/>
            </a:pPr>
            <a:r>
              <a:rPr b="1" lang="en-GB" sz="1200"/>
              <a:t>Supply, delivery, installation or assemble of medical hardware to hospitals across Myanmar</a:t>
            </a:r>
            <a:endParaRPr sz="1200"/>
          </a:p>
          <a:p>
            <a:pPr indent="0" lvl="0" marL="0" rtl="0" algn="l">
              <a:lnSpc>
                <a:spcPct val="130000"/>
              </a:lnSpc>
              <a:spcBef>
                <a:spcPts val="0"/>
              </a:spcBef>
              <a:spcAft>
                <a:spcPts val="0"/>
              </a:spcAft>
              <a:buSzPts val="1100"/>
              <a:buNone/>
            </a:pPr>
            <a:r>
              <a:t/>
            </a:r>
            <a:endParaRPr/>
          </a:p>
        </p:txBody>
      </p:sp>
      <p:sp>
        <p:nvSpPr>
          <p:cNvPr id="218" name="Google Shape;218;p4"/>
          <p:cNvSpPr/>
          <p:nvPr/>
        </p:nvSpPr>
        <p:spPr>
          <a:xfrm>
            <a:off x="2088307" y="5601327"/>
            <a:ext cx="6580500" cy="710400"/>
          </a:xfrm>
          <a:prstGeom prst="roundRect">
            <a:avLst>
              <a:gd fmla="val 10000" name="adj"/>
            </a:avLst>
          </a:prstGeom>
          <a:gradFill>
            <a:gsLst>
              <a:gs pos="0">
                <a:srgbClr val="5798AB"/>
              </a:gs>
              <a:gs pos="80000">
                <a:srgbClr val="72C7E1"/>
              </a:gs>
              <a:gs pos="100000">
                <a:srgbClr val="70CAE5"/>
              </a:gs>
            </a:gsLst>
            <a:lin ang="16200038" scaled="0"/>
          </a:gradFill>
          <a:ln>
            <a:noFill/>
          </a:ln>
          <a:effectLst>
            <a:outerShdw blurRad="40000" rotWithShape="0" dir="5400000" dist="23000">
              <a:srgbClr val="000000">
                <a:alpha val="34120"/>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t/>
            </a:r>
            <a:endParaRPr/>
          </a:p>
        </p:txBody>
      </p:sp>
      <p:grpSp>
        <p:nvGrpSpPr>
          <p:cNvPr id="219" name="Google Shape;219;p4"/>
          <p:cNvGrpSpPr/>
          <p:nvPr/>
        </p:nvGrpSpPr>
        <p:grpSpPr>
          <a:xfrm>
            <a:off x="7211250" y="4603098"/>
            <a:ext cx="779400" cy="981343"/>
            <a:chOff x="6338859" y="3193213"/>
            <a:chExt cx="779400" cy="958717"/>
          </a:xfrm>
        </p:grpSpPr>
        <p:sp>
          <p:nvSpPr>
            <p:cNvPr id="220" name="Google Shape;220;p4"/>
            <p:cNvSpPr/>
            <p:nvPr/>
          </p:nvSpPr>
          <p:spPr>
            <a:xfrm>
              <a:off x="6338859" y="3565430"/>
              <a:ext cx="779400" cy="586500"/>
            </a:xfrm>
            <a:prstGeom prst="downArrow">
              <a:avLst>
                <a:gd fmla="val 55000" name="adj1"/>
                <a:gd fmla="val 45000" name="adj2"/>
              </a:avLst>
            </a:prstGeom>
            <a:solidFill>
              <a:srgbClr val="B7E0EF">
                <a:alpha val="89020"/>
              </a:srgbClr>
            </a:solidFill>
            <a:ln cap="flat" cmpd="sng" w="9525">
              <a:solidFill>
                <a:srgbClr val="B7E0EF">
                  <a:alpha val="89020"/>
                </a:srgbClr>
              </a:solidFill>
              <a:prstDash val="solid"/>
              <a:round/>
              <a:headEnd len="sm" w="sm" type="none"/>
              <a:tailEnd len="sm" w="sm" type="none"/>
            </a:ln>
            <a:effectLst>
              <a:outerShdw blurRad="40000" rotWithShape="0" dir="5400000" dist="23000">
                <a:srgbClr val="000000">
                  <a:alpha val="34120"/>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1" name="Google Shape;221;p4"/>
            <p:cNvSpPr txBox="1"/>
            <p:nvPr/>
          </p:nvSpPr>
          <p:spPr>
            <a:xfrm>
              <a:off x="6514198" y="3193213"/>
              <a:ext cx="428700" cy="586500"/>
            </a:xfrm>
            <a:prstGeom prst="rect">
              <a:avLst/>
            </a:prstGeom>
            <a:noFill/>
            <a:ln>
              <a:noFill/>
            </a:ln>
          </p:spPr>
          <p:txBody>
            <a:bodyPr anchorCtr="0" anchor="ctr" bIns="30475" lIns="30475" spcFirstLastPara="1" rIns="30475" wrap="square" tIns="30475">
              <a:noAutofit/>
            </a:bodyPr>
            <a:lstStyle/>
            <a:p>
              <a:pPr indent="0" lvl="0" marL="0" marR="0" rtl="0" algn="ctr">
                <a:lnSpc>
                  <a:spcPct val="90000"/>
                </a:lnSpc>
                <a:spcBef>
                  <a:spcPts val="0"/>
                </a:spcBef>
                <a:spcAft>
                  <a:spcPts val="0"/>
                </a:spcAft>
                <a:buClr>
                  <a:srgbClr val="000000"/>
                </a:buClr>
                <a:buSzPts val="2400"/>
                <a:buFont typeface="Arial"/>
                <a:buNone/>
              </a:pPr>
              <a:r>
                <a:t/>
              </a:r>
              <a:endParaRPr b="0" i="0" sz="2400" u="none" cap="none" strike="noStrike">
                <a:solidFill>
                  <a:schemeClr val="dk1"/>
                </a:solidFill>
                <a:latin typeface="Arial"/>
                <a:ea typeface="Arial"/>
                <a:cs typeface="Arial"/>
                <a:sym typeface="Arial"/>
              </a:endParaRPr>
            </a:p>
          </p:txBody>
        </p:sp>
      </p:grpSp>
      <p:sp>
        <p:nvSpPr>
          <p:cNvPr id="222" name="Google Shape;222;p4"/>
          <p:cNvSpPr txBox="1"/>
          <p:nvPr/>
        </p:nvSpPr>
        <p:spPr>
          <a:xfrm>
            <a:off x="2109104" y="5598351"/>
            <a:ext cx="5175300" cy="774600"/>
          </a:xfrm>
          <a:prstGeom prst="rect">
            <a:avLst/>
          </a:prstGeom>
          <a:noFill/>
          <a:ln>
            <a:noFill/>
          </a:ln>
        </p:spPr>
        <p:txBody>
          <a:bodyPr anchorCtr="0" anchor="ctr" bIns="76200" lIns="76200" spcFirstLastPara="1" rIns="76200" wrap="square" tIns="76200">
            <a:noAutofit/>
          </a:bodyPr>
          <a:lstStyle/>
          <a:p>
            <a:pPr indent="0" lvl="0" marL="0" marR="0" rtl="0" algn="l">
              <a:lnSpc>
                <a:spcPct val="90000"/>
              </a:lnSpc>
              <a:spcBef>
                <a:spcPts val="0"/>
              </a:spcBef>
              <a:spcAft>
                <a:spcPts val="0"/>
              </a:spcAft>
              <a:buClr>
                <a:srgbClr val="000000"/>
              </a:buClr>
              <a:buSzPts val="2000"/>
              <a:buFont typeface="Arial"/>
              <a:buNone/>
            </a:pPr>
            <a:r>
              <a:rPr b="0" i="0" lang="en-GB" sz="2000" u="none" cap="none" strike="noStrike">
                <a:solidFill>
                  <a:schemeClr val="lt1"/>
                </a:solidFill>
                <a:latin typeface="Arial"/>
                <a:ea typeface="Arial"/>
                <a:cs typeface="Arial"/>
                <a:sym typeface="Arial"/>
              </a:rPr>
              <a:t>  </a:t>
            </a:r>
            <a:r>
              <a:rPr lang="en-GB" sz="2000">
                <a:solidFill>
                  <a:schemeClr val="lt1"/>
                </a:solidFill>
              </a:rPr>
              <a:t>Financial Evaluation</a:t>
            </a:r>
            <a:endParaRPr b="0" i="0" sz="2000" u="none" cap="none" strike="noStrike">
              <a:solidFill>
                <a:schemeClr val="lt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UNOPS colour">
      <a:dk1>
        <a:srgbClr val="000000"/>
      </a:dk1>
      <a:lt1>
        <a:srgbClr val="FFFFFF"/>
      </a:lt1>
      <a:dk2>
        <a:srgbClr val="0092D1"/>
      </a:dk2>
      <a:lt2>
        <a:srgbClr val="D7D2D5"/>
      </a:lt2>
      <a:accent1>
        <a:srgbClr val="FFC72C"/>
      </a:accent1>
      <a:accent2>
        <a:srgbClr val="97D700"/>
      </a:accent2>
      <a:accent3>
        <a:srgbClr val="4EC3E0"/>
      </a:accent3>
      <a:accent4>
        <a:srgbClr val="FF6900"/>
      </a:accent4>
      <a:accent5>
        <a:srgbClr val="004976"/>
      </a:accent5>
      <a:accent6>
        <a:srgbClr val="991E66"/>
      </a:accent6>
      <a:hlink>
        <a:srgbClr val="0092D1"/>
      </a:hlink>
      <a:folHlink>
        <a:srgbClr val="0074A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2019-10-02T06:59:02Z</dcterms:created>
  <dc:creator>Lindita PRENIQI - SHAIPI</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0x0101009B77862A0FBB0D41BA2135A5F27DA86F</vt:lpwstr>
  </property>
  <property fmtid="{D5CDD505-2E9C-101B-9397-08002B2CF9AE}" pid="3" name="_dlc_DocIdItemGuid">
    <vt:lpwstr>9c745875-16f7-44f2-9366-d854fc97f355</vt:lpwstr>
  </property>
</Properties>
</file>