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3"/>
  </p:notesMasterIdLst>
  <p:handoutMasterIdLst>
    <p:handoutMasterId r:id="rId4"/>
  </p:handoutMasterIdLst>
  <p:sldIdLst>
    <p:sldId id="573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2F"/>
    <a:srgbClr val="00B050"/>
    <a:srgbClr val="65ACB2"/>
    <a:srgbClr val="FFFFFF"/>
    <a:srgbClr val="009530"/>
    <a:srgbClr val="0070C0"/>
    <a:srgbClr val="FFD101"/>
    <a:srgbClr val="FCAB18"/>
    <a:srgbClr val="1F4D78"/>
    <a:srgbClr val="204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7" autoAdjust="0"/>
    <p:restoredTop sz="95817" autoAdjust="0"/>
  </p:normalViewPr>
  <p:slideViewPr>
    <p:cSldViewPr snapToGrid="0">
      <p:cViewPr varScale="1">
        <p:scale>
          <a:sx n="63" d="100"/>
          <a:sy n="63" d="100"/>
        </p:scale>
        <p:origin x="97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8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A826F-00E2-4416-BE35-23E2EBD1A0E6}" type="datetimeFigureOut">
              <a:rPr lang="fr-FR" smtClean="0"/>
              <a:t>18/03/2020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D5081-954A-4C19-A765-0EB31A12A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206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39E86-788F-4022-927C-5E1150C6AD8F}" type="datetimeFigureOut">
              <a:rPr lang="fr-FR" smtClean="0"/>
              <a:t>18/03/2020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1BC21-1BFE-4070-A86B-0CBD6E3F81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900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1BC21-1BFE-4070-A86B-0CBD6E3F81C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3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06235" y="2638738"/>
            <a:ext cx="11379200" cy="1149002"/>
          </a:xfrm>
          <a:prstGeom prst="rect">
            <a:avLst/>
          </a:prstGeom>
        </p:spPr>
        <p:txBody>
          <a:bodyPr anchor="b"/>
          <a:lstStyle>
            <a:lvl1pPr algn="ctr">
              <a:defRPr sz="6000" cap="all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Titre 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49512" y="5016798"/>
            <a:ext cx="9144000" cy="56685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" y="6551326"/>
            <a:ext cx="3390900" cy="215444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lang="fr-FR" sz="8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Nom de la présentation / date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369828" y="2638738"/>
            <a:ext cx="136407" cy="11490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6919" y="695325"/>
            <a:ext cx="1428710" cy="142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5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isocèle 1"/>
          <p:cNvSpPr/>
          <p:nvPr userDrawn="1"/>
        </p:nvSpPr>
        <p:spPr>
          <a:xfrm rot="10800000">
            <a:off x="4225784" y="2"/>
            <a:ext cx="5084064" cy="1133857"/>
          </a:xfrm>
          <a:prstGeom prst="triangle">
            <a:avLst>
              <a:gd name="adj" fmla="val 50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Rectangle 8"/>
          <p:cNvSpPr/>
          <p:nvPr userDrawn="1"/>
        </p:nvSpPr>
        <p:spPr>
          <a:xfrm>
            <a:off x="365761" y="315181"/>
            <a:ext cx="136407" cy="4733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9309848" y="6485448"/>
            <a:ext cx="2743200" cy="365125"/>
          </a:xfrm>
        </p:spPr>
        <p:txBody>
          <a:bodyPr/>
          <a:lstStyle>
            <a:lvl1pPr>
              <a:defRPr sz="1000" b="0" i="0"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5D433778-F905-F046-8B8E-1A9EC386C541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559398" y="315181"/>
            <a:ext cx="10762129" cy="473337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800" b="0" i="0"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fr-FR" dirty="0"/>
              <a:t>SOMMAIRE</a:t>
            </a:r>
            <a:endParaRPr lang="en-US" dirty="0"/>
          </a:p>
        </p:txBody>
      </p:sp>
      <p:sp>
        <p:nvSpPr>
          <p:cNvPr id="12" name="Triangle 13"/>
          <p:cNvSpPr/>
          <p:nvPr userDrawn="1"/>
        </p:nvSpPr>
        <p:spPr>
          <a:xfrm>
            <a:off x="8515349" y="0"/>
            <a:ext cx="1274111" cy="6858000"/>
          </a:xfrm>
          <a:prstGeom prst="triangle">
            <a:avLst>
              <a:gd name="adj" fmla="val 10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9789460" y="0"/>
            <a:ext cx="2402541" cy="685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800" b="1"/>
          </a:p>
        </p:txBody>
      </p:sp>
      <p:sp>
        <p:nvSpPr>
          <p:cNvPr id="14" name="Ellipse 13"/>
          <p:cNvSpPr/>
          <p:nvPr userDrawn="1"/>
        </p:nvSpPr>
        <p:spPr>
          <a:xfrm>
            <a:off x="11785929" y="6445216"/>
            <a:ext cx="285750" cy="285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5D433778-F905-F046-8B8E-1A9EC386C541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 algn="ctr"/>
              <a:t>‹N°›</a:t>
            </a:fld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d2z80e21yql982.cloudfront.net/jivesoftware/uploads/2014/09/Schneider-Electric_White.png">
            <a:extLst>
              <a:ext uri="{FF2B5EF4-FFF2-40B4-BE49-F238E27FC236}">
                <a16:creationId xmlns:a16="http://schemas.microsoft.com/office/drawing/2014/main" id="{710C0314-9BBE-414E-A34E-9DEBDB69382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8" b="25054"/>
          <a:stretch/>
        </p:blipFill>
        <p:spPr bwMode="auto">
          <a:xfrm>
            <a:off x="10200655" y="315181"/>
            <a:ext cx="1635926" cy="66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44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11785929" y="6445216"/>
            <a:ext cx="285750" cy="2857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5D433778-F905-F046-8B8E-1A9EC386C541}" type="slidenum">
              <a:rPr lang="en-US" sz="1400" smtClean="0"/>
              <a:pPr algn="ctr"/>
              <a:t>‹N°›</a:t>
            </a:fld>
            <a:endParaRPr lang="fr-FR" sz="140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65761" y="315181"/>
            <a:ext cx="136407" cy="4733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559398" y="315181"/>
            <a:ext cx="10762129" cy="473337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800" b="0" i="0" spc="300"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A69DF017-E89E-4AD5-B760-916A81166B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0" b="25215"/>
          <a:stretch/>
        </p:blipFill>
        <p:spPr>
          <a:xfrm>
            <a:off x="10663081" y="253352"/>
            <a:ext cx="1316892" cy="62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400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3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rc 46"/>
          <p:cNvSpPr/>
          <p:nvPr userDrawn="1"/>
        </p:nvSpPr>
        <p:spPr>
          <a:xfrm>
            <a:off x="5488569" y="5010245"/>
            <a:ext cx="1216027" cy="1219322"/>
          </a:xfrm>
          <a:prstGeom prst="arc">
            <a:avLst>
              <a:gd name="adj1" fmla="val 8461109"/>
              <a:gd name="adj2" fmla="val 2315018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5553075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0" y="5754807"/>
            <a:ext cx="12192000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0" u="none" strike="noStrike" spc="300" baseline="0" dirty="0">
                <a:solidFill>
                  <a:srgbClr val="00B050"/>
                </a:solidFill>
                <a:latin typeface="Roboto Light" charset="0"/>
                <a:ea typeface="Roboto Light" charset="0"/>
                <a:cs typeface="Roboto Light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06274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956803-214B-431F-B49E-8409299E057A}"/>
              </a:ext>
            </a:extLst>
          </p:cNvPr>
          <p:cNvSpPr/>
          <p:nvPr userDrawn="1"/>
        </p:nvSpPr>
        <p:spPr>
          <a:xfrm>
            <a:off x="365761" y="315181"/>
            <a:ext cx="136407" cy="473337"/>
          </a:xfrm>
          <a:prstGeom prst="rect">
            <a:avLst/>
          </a:prstGeom>
          <a:solidFill>
            <a:srgbClr val="FED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89069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6123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8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711" r:id="rId2"/>
    <p:sldLayoutId id="2147483673" r:id="rId3"/>
    <p:sldLayoutId id="2147483712" r:id="rId4"/>
    <p:sldLayoutId id="214748371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2915B86B-A630-4766-9269-AB14ECDD3E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7" r="30095" b="58005"/>
          <a:stretch/>
        </p:blipFill>
        <p:spPr>
          <a:xfrm>
            <a:off x="1841069" y="1315256"/>
            <a:ext cx="2430930" cy="182619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34512" y="368920"/>
            <a:ext cx="10762129" cy="473337"/>
          </a:xfrm>
        </p:spPr>
        <p:txBody>
          <a:bodyPr/>
          <a:lstStyle/>
          <a:p>
            <a:r>
              <a:rPr lang="es-419" dirty="0"/>
              <a:t>RECOMENDACIÓN CONFIGURACION PRODUCTO</a:t>
            </a:r>
          </a:p>
        </p:txBody>
      </p:sp>
      <p:pic>
        <p:nvPicPr>
          <p:cNvPr id="14" name="Google Shape;1436;p26">
            <a:extLst>
              <a:ext uri="{FF2B5EF4-FFF2-40B4-BE49-F238E27FC236}">
                <a16:creationId xmlns:a16="http://schemas.microsoft.com/office/drawing/2014/main" id="{1C95D4D0-1101-48D4-8D24-8CDBDA2644A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20591" t="32388" r="22411" b="18837"/>
          <a:stretch/>
        </p:blipFill>
        <p:spPr>
          <a:xfrm>
            <a:off x="6983280" y="2024111"/>
            <a:ext cx="1353072" cy="9119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252;p24">
            <a:extLst>
              <a:ext uri="{FF2B5EF4-FFF2-40B4-BE49-F238E27FC236}">
                <a16:creationId xmlns:a16="http://schemas.microsoft.com/office/drawing/2014/main" id="{23D76DC3-4868-46DD-877E-092B46E07387}"/>
              </a:ext>
            </a:extLst>
          </p:cNvPr>
          <p:cNvSpPr/>
          <p:nvPr/>
        </p:nvSpPr>
        <p:spPr>
          <a:xfrm>
            <a:off x="4900934" y="2317131"/>
            <a:ext cx="1289948" cy="56719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l="-8119" r="-5857" b="-8710"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419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435;p26">
            <a:extLst>
              <a:ext uri="{FF2B5EF4-FFF2-40B4-BE49-F238E27FC236}">
                <a16:creationId xmlns:a16="http://schemas.microsoft.com/office/drawing/2014/main" id="{D3F6E4C9-467B-47A3-A0E7-C03F663FF9A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27317" t="35567" r="37278" b="18032"/>
          <a:stretch/>
        </p:blipFill>
        <p:spPr>
          <a:xfrm>
            <a:off x="8760999" y="1971070"/>
            <a:ext cx="943326" cy="95551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object 20">
            <a:extLst>
              <a:ext uri="{FF2B5EF4-FFF2-40B4-BE49-F238E27FC236}">
                <a16:creationId xmlns:a16="http://schemas.microsoft.com/office/drawing/2014/main" id="{01E7BDDD-A1F7-44A3-B484-F6F330DC0E45}"/>
              </a:ext>
            </a:extLst>
          </p:cNvPr>
          <p:cNvSpPr txBox="1"/>
          <p:nvPr/>
        </p:nvSpPr>
        <p:spPr>
          <a:xfrm>
            <a:off x="4930858" y="3028441"/>
            <a:ext cx="1213649" cy="1727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 spc="-5">
                <a:latin typeface="Roboto Condensed Light"/>
                <a:cs typeface="Roboto Condensed Light"/>
              </a:rPr>
              <a:t>NR : Narrow Road</a:t>
            </a:r>
            <a:endParaRPr lang="es-419" sz="1000">
              <a:latin typeface="Roboto Condensed Light"/>
              <a:cs typeface="Roboto Condensed Light"/>
            </a:endParaRP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FB707CD5-205B-4898-944E-C9DD2C38B8DA}"/>
              </a:ext>
            </a:extLst>
          </p:cNvPr>
          <p:cNvSpPr txBox="1"/>
          <p:nvPr/>
        </p:nvSpPr>
        <p:spPr>
          <a:xfrm>
            <a:off x="6937705" y="3023806"/>
            <a:ext cx="137026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 spc="-5">
                <a:latin typeface="Roboto Condensed Light"/>
                <a:cs typeface="Roboto Condensed Light"/>
              </a:rPr>
              <a:t>M</a:t>
            </a:r>
            <a:r>
              <a:rPr lang="es-419" sz="1000" b="0" spc="-5">
                <a:latin typeface="Roboto Condensed Light"/>
                <a:cs typeface="Roboto Condensed Light"/>
              </a:rPr>
              <a:t>R : Medium Road</a:t>
            </a:r>
            <a:endParaRPr lang="es-419" sz="1000">
              <a:latin typeface="Roboto Condensed Light"/>
              <a:cs typeface="Roboto Condensed Light"/>
            </a:endParaRP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8DEEA340-7986-46EA-9A4D-91B2DDC76F5B}"/>
              </a:ext>
            </a:extLst>
          </p:cNvPr>
          <p:cNvSpPr txBox="1"/>
          <p:nvPr/>
        </p:nvSpPr>
        <p:spPr>
          <a:xfrm>
            <a:off x="8591572" y="3031460"/>
            <a:ext cx="152240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 b="0" spc="-5">
                <a:latin typeface="Roboto Condensed Light"/>
                <a:cs typeface="Roboto Condensed Light"/>
              </a:rPr>
              <a:t>AWR : Area Wide Road</a:t>
            </a:r>
            <a:endParaRPr lang="es-419" sz="1000">
              <a:latin typeface="Roboto Condensed Light"/>
              <a:cs typeface="Roboto Condensed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3C7609-A63F-48EA-9A0E-81FCA9018535}"/>
              </a:ext>
            </a:extLst>
          </p:cNvPr>
          <p:cNvSpPr/>
          <p:nvPr/>
        </p:nvSpPr>
        <p:spPr>
          <a:xfrm>
            <a:off x="5439391" y="2654915"/>
            <a:ext cx="21303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64F977-3B46-43CC-B43E-C6AD67C2D9BF}"/>
              </a:ext>
            </a:extLst>
          </p:cNvPr>
          <p:cNvSpPr/>
          <p:nvPr/>
        </p:nvSpPr>
        <p:spPr>
          <a:xfrm>
            <a:off x="7553300" y="2607580"/>
            <a:ext cx="21303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A9FA94-067F-43D9-8EDF-F81E4333B177}"/>
              </a:ext>
            </a:extLst>
          </p:cNvPr>
          <p:cNvSpPr/>
          <p:nvPr/>
        </p:nvSpPr>
        <p:spPr>
          <a:xfrm>
            <a:off x="10266683" y="2548992"/>
            <a:ext cx="21303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9FDFE2-FE26-423F-931F-98648D9D020D}"/>
              </a:ext>
            </a:extLst>
          </p:cNvPr>
          <p:cNvSpPr/>
          <p:nvPr/>
        </p:nvSpPr>
        <p:spPr>
          <a:xfrm>
            <a:off x="9122577" y="2564067"/>
            <a:ext cx="21303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5" name="object 20">
            <a:extLst>
              <a:ext uri="{FF2B5EF4-FFF2-40B4-BE49-F238E27FC236}">
                <a16:creationId xmlns:a16="http://schemas.microsoft.com/office/drawing/2014/main" id="{8A8A7156-5F50-46FC-835D-C268116EC311}"/>
              </a:ext>
            </a:extLst>
          </p:cNvPr>
          <p:cNvSpPr txBox="1"/>
          <p:nvPr/>
        </p:nvSpPr>
        <p:spPr>
          <a:xfrm>
            <a:off x="10247663" y="2669318"/>
            <a:ext cx="118396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MODULO LED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D972EDE-23AF-4805-94B3-4E5A8DD57EE7}"/>
              </a:ext>
            </a:extLst>
          </p:cNvPr>
          <p:cNvCxnSpPr>
            <a:cxnSpLocks/>
          </p:cNvCxnSpPr>
          <p:nvPr/>
        </p:nvCxnSpPr>
        <p:spPr>
          <a:xfrm>
            <a:off x="4367683" y="2167992"/>
            <a:ext cx="234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112A62D7-8AAE-42FD-A528-25E6F7B33A0F}"/>
              </a:ext>
            </a:extLst>
          </p:cNvPr>
          <p:cNvCxnSpPr>
            <a:cxnSpLocks/>
          </p:cNvCxnSpPr>
          <p:nvPr/>
        </p:nvCxnSpPr>
        <p:spPr>
          <a:xfrm>
            <a:off x="4359218" y="2990952"/>
            <a:ext cx="560567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ject 20">
            <a:extLst>
              <a:ext uri="{FF2B5EF4-FFF2-40B4-BE49-F238E27FC236}">
                <a16:creationId xmlns:a16="http://schemas.microsoft.com/office/drawing/2014/main" id="{3BF42C2E-86B9-420D-BFD5-AEC141885C71}"/>
              </a:ext>
            </a:extLst>
          </p:cNvPr>
          <p:cNvSpPr txBox="1"/>
          <p:nvPr/>
        </p:nvSpPr>
        <p:spPr>
          <a:xfrm>
            <a:off x="4949842" y="1888592"/>
            <a:ext cx="1213650" cy="1727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CALLE ESTRECHA</a:t>
            </a:r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4BF9A7D0-D41E-4F34-8D87-05C8E8DF1DE5}"/>
              </a:ext>
            </a:extLst>
          </p:cNvPr>
          <p:cNvSpPr txBox="1"/>
          <p:nvPr/>
        </p:nvSpPr>
        <p:spPr>
          <a:xfrm>
            <a:off x="7016012" y="1616618"/>
            <a:ext cx="121365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CALLE ANCHA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A3EC989-5F38-41C2-B90E-A2026CC0A8AB}"/>
              </a:ext>
            </a:extLst>
          </p:cNvPr>
          <p:cNvCxnSpPr>
            <a:cxnSpLocks/>
          </p:cNvCxnSpPr>
          <p:nvPr/>
        </p:nvCxnSpPr>
        <p:spPr>
          <a:xfrm>
            <a:off x="6715645" y="1888592"/>
            <a:ext cx="180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5931C27-923E-4A17-8C71-E1D2B2ED81CE}"/>
              </a:ext>
            </a:extLst>
          </p:cNvPr>
          <p:cNvCxnSpPr>
            <a:cxnSpLocks/>
          </p:cNvCxnSpPr>
          <p:nvPr/>
        </p:nvCxnSpPr>
        <p:spPr>
          <a:xfrm>
            <a:off x="8525435" y="1549926"/>
            <a:ext cx="144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9422EB34-FF34-4446-985E-97669B47D5BF}"/>
              </a:ext>
            </a:extLst>
          </p:cNvPr>
          <p:cNvCxnSpPr>
            <a:cxnSpLocks/>
          </p:cNvCxnSpPr>
          <p:nvPr/>
        </p:nvCxnSpPr>
        <p:spPr>
          <a:xfrm>
            <a:off x="8526035" y="1556777"/>
            <a:ext cx="0" cy="33019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bject 20">
            <a:extLst>
              <a:ext uri="{FF2B5EF4-FFF2-40B4-BE49-F238E27FC236}">
                <a16:creationId xmlns:a16="http://schemas.microsoft.com/office/drawing/2014/main" id="{1AF690C0-0ED1-4984-BC04-A92E54CB86DE}"/>
              </a:ext>
            </a:extLst>
          </p:cNvPr>
          <p:cNvSpPr txBox="1"/>
          <p:nvPr/>
        </p:nvSpPr>
        <p:spPr>
          <a:xfrm>
            <a:off x="8622268" y="1301657"/>
            <a:ext cx="121365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AREA / CANCHA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2A35F579-993B-4670-8382-A3474C093C5C}"/>
              </a:ext>
            </a:extLst>
          </p:cNvPr>
          <p:cNvCxnSpPr>
            <a:cxnSpLocks/>
          </p:cNvCxnSpPr>
          <p:nvPr/>
        </p:nvCxnSpPr>
        <p:spPr>
          <a:xfrm>
            <a:off x="6723538" y="1888592"/>
            <a:ext cx="0" cy="2794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8F1335E8-A389-459B-8A50-A6577B8CC67E}"/>
              </a:ext>
            </a:extLst>
          </p:cNvPr>
          <p:cNvSpPr/>
          <p:nvPr/>
        </p:nvSpPr>
        <p:spPr>
          <a:xfrm>
            <a:off x="4455741" y="2241614"/>
            <a:ext cx="2201335" cy="684974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6A047B7-CCD9-4B99-A66D-6C43F30CCF7D}"/>
              </a:ext>
            </a:extLst>
          </p:cNvPr>
          <p:cNvSpPr/>
          <p:nvPr/>
        </p:nvSpPr>
        <p:spPr>
          <a:xfrm>
            <a:off x="6819737" y="1952957"/>
            <a:ext cx="1630087" cy="973631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5C2EC3F-52A5-44E1-8E5C-BF2728EA6C74}"/>
              </a:ext>
            </a:extLst>
          </p:cNvPr>
          <p:cNvSpPr/>
          <p:nvPr/>
        </p:nvSpPr>
        <p:spPr>
          <a:xfrm>
            <a:off x="8603898" y="1613322"/>
            <a:ext cx="1283850" cy="1308354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82" name="object 20">
            <a:extLst>
              <a:ext uri="{FF2B5EF4-FFF2-40B4-BE49-F238E27FC236}">
                <a16:creationId xmlns:a16="http://schemas.microsoft.com/office/drawing/2014/main" id="{7C329761-1DC4-4458-AF72-436CBBAB434E}"/>
              </a:ext>
            </a:extLst>
          </p:cNvPr>
          <p:cNvSpPr txBox="1"/>
          <p:nvPr/>
        </p:nvSpPr>
        <p:spPr>
          <a:xfrm>
            <a:off x="325556" y="2086477"/>
            <a:ext cx="144633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b="0" spc="-5">
                <a:latin typeface="Roboto Condensed Light"/>
                <a:cs typeface="Roboto Condensed Light"/>
              </a:rPr>
              <a:t>SSL02 ALIGNED</a:t>
            </a:r>
            <a:endParaRPr lang="es-419">
              <a:latin typeface="Roboto Condensed Light"/>
              <a:cs typeface="Roboto Condensed Light"/>
            </a:endParaRPr>
          </a:p>
        </p:txBody>
      </p:sp>
      <p:pic>
        <p:nvPicPr>
          <p:cNvPr id="4" name="Image 3" descr="Une image contenant table&#10;&#10;Description générée automatiquement">
            <a:extLst>
              <a:ext uri="{FF2B5EF4-FFF2-40B4-BE49-F238E27FC236}">
                <a16:creationId xmlns:a16="http://schemas.microsoft.com/office/drawing/2014/main" id="{61C8C1E5-FE03-40AD-90B2-6AB54DCB91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3" r="33001" b="56609"/>
          <a:stretch/>
        </p:blipFill>
        <p:spPr>
          <a:xfrm>
            <a:off x="1837720" y="3638378"/>
            <a:ext cx="2388873" cy="2011757"/>
          </a:xfrm>
          <a:prstGeom prst="rect">
            <a:avLst/>
          </a:prstGeom>
        </p:spPr>
      </p:pic>
      <p:sp>
        <p:nvSpPr>
          <p:cNvPr id="64" name="object 20">
            <a:extLst>
              <a:ext uri="{FF2B5EF4-FFF2-40B4-BE49-F238E27FC236}">
                <a16:creationId xmlns:a16="http://schemas.microsoft.com/office/drawing/2014/main" id="{6E54D842-E731-42CC-A54B-5AE790C6BC47}"/>
              </a:ext>
            </a:extLst>
          </p:cNvPr>
          <p:cNvSpPr txBox="1"/>
          <p:nvPr/>
        </p:nvSpPr>
        <p:spPr>
          <a:xfrm>
            <a:off x="414339" y="2653299"/>
            <a:ext cx="12136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(2 MODULOS LED DEL MISMO LADO)</a:t>
            </a:r>
          </a:p>
        </p:txBody>
      </p:sp>
      <p:sp>
        <p:nvSpPr>
          <p:cNvPr id="65" name="object 20">
            <a:extLst>
              <a:ext uri="{FF2B5EF4-FFF2-40B4-BE49-F238E27FC236}">
                <a16:creationId xmlns:a16="http://schemas.microsoft.com/office/drawing/2014/main" id="{23D9D543-CD59-47D2-BFA0-C2639AF1EE20}"/>
              </a:ext>
            </a:extLst>
          </p:cNvPr>
          <p:cNvSpPr txBox="1"/>
          <p:nvPr/>
        </p:nvSpPr>
        <p:spPr>
          <a:xfrm>
            <a:off x="327945" y="4644257"/>
            <a:ext cx="144633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b="0" spc="-5">
                <a:latin typeface="Roboto Condensed Light"/>
                <a:cs typeface="Roboto Condensed Light"/>
              </a:rPr>
              <a:t>SSL02 ALIGNED</a:t>
            </a:r>
            <a:endParaRPr lang="es-419">
              <a:latin typeface="Roboto Condensed Light"/>
              <a:cs typeface="Roboto Condensed Light"/>
            </a:endParaRPr>
          </a:p>
        </p:txBody>
      </p:sp>
      <p:sp>
        <p:nvSpPr>
          <p:cNvPr id="66" name="object 20">
            <a:extLst>
              <a:ext uri="{FF2B5EF4-FFF2-40B4-BE49-F238E27FC236}">
                <a16:creationId xmlns:a16="http://schemas.microsoft.com/office/drawing/2014/main" id="{C672EF2B-A02D-4320-9D68-BF1ECA361163}"/>
              </a:ext>
            </a:extLst>
          </p:cNvPr>
          <p:cNvSpPr txBox="1"/>
          <p:nvPr/>
        </p:nvSpPr>
        <p:spPr>
          <a:xfrm>
            <a:off x="416728" y="5211079"/>
            <a:ext cx="12136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(1 MODULOS LED DE CADA LADO)</a:t>
            </a: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04495E8F-48D8-4268-92F5-D887607149A2}"/>
              </a:ext>
            </a:extLst>
          </p:cNvPr>
          <p:cNvCxnSpPr>
            <a:cxnSpLocks/>
          </p:cNvCxnSpPr>
          <p:nvPr/>
        </p:nvCxnSpPr>
        <p:spPr>
          <a:xfrm flipV="1">
            <a:off x="325556" y="3803478"/>
            <a:ext cx="11512787" cy="14072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80D7FE3F-6BC1-4F05-921F-8C3064EC1838}"/>
              </a:ext>
            </a:extLst>
          </p:cNvPr>
          <p:cNvSpPr/>
          <p:nvPr/>
        </p:nvSpPr>
        <p:spPr>
          <a:xfrm>
            <a:off x="4456583" y="4354175"/>
            <a:ext cx="1620000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72" name="Google Shape;1435;p26">
            <a:extLst>
              <a:ext uri="{FF2B5EF4-FFF2-40B4-BE49-F238E27FC236}">
                <a16:creationId xmlns:a16="http://schemas.microsoft.com/office/drawing/2014/main" id="{0DE4ED0A-16FF-4B75-8D3E-105A448E67D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27317" t="35567" r="37278" b="18032"/>
          <a:stretch/>
        </p:blipFill>
        <p:spPr>
          <a:xfrm rot="16200000">
            <a:off x="4577273" y="4807984"/>
            <a:ext cx="693403" cy="70236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object 20">
            <a:extLst>
              <a:ext uri="{FF2B5EF4-FFF2-40B4-BE49-F238E27FC236}">
                <a16:creationId xmlns:a16="http://schemas.microsoft.com/office/drawing/2014/main" id="{32812442-5C8D-474A-8F28-8C8389B2AF43}"/>
              </a:ext>
            </a:extLst>
          </p:cNvPr>
          <p:cNvSpPr txBox="1"/>
          <p:nvPr/>
        </p:nvSpPr>
        <p:spPr>
          <a:xfrm>
            <a:off x="6471511" y="4792814"/>
            <a:ext cx="5764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CALLE</a:t>
            </a:r>
          </a:p>
        </p:txBody>
      </p:sp>
      <p:pic>
        <p:nvPicPr>
          <p:cNvPr id="76" name="Google Shape;1435;p26">
            <a:extLst>
              <a:ext uri="{FF2B5EF4-FFF2-40B4-BE49-F238E27FC236}">
                <a16:creationId xmlns:a16="http://schemas.microsoft.com/office/drawing/2014/main" id="{69F1449C-67EA-4FE6-B23D-7F4B8D7BBE0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27317" t="35567" r="37278" b="18032"/>
          <a:stretch/>
        </p:blipFill>
        <p:spPr>
          <a:xfrm rot="5400000">
            <a:off x="5207081" y="4807982"/>
            <a:ext cx="693403" cy="70236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D62883C0-D46F-458E-8873-B584D69E2729}"/>
              </a:ext>
            </a:extLst>
          </p:cNvPr>
          <p:cNvSpPr/>
          <p:nvPr/>
        </p:nvSpPr>
        <p:spPr>
          <a:xfrm rot="16200000">
            <a:off x="4968639" y="5140637"/>
            <a:ext cx="10800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1B66502-9E47-4A88-8728-2F139B76492E}"/>
              </a:ext>
            </a:extLst>
          </p:cNvPr>
          <p:cNvSpPr/>
          <p:nvPr/>
        </p:nvSpPr>
        <p:spPr>
          <a:xfrm rot="16200000">
            <a:off x="5404471" y="5139060"/>
            <a:ext cx="10800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79" name="object 20">
            <a:extLst>
              <a:ext uri="{FF2B5EF4-FFF2-40B4-BE49-F238E27FC236}">
                <a16:creationId xmlns:a16="http://schemas.microsoft.com/office/drawing/2014/main" id="{6378BE4E-7EB5-4294-AC7A-954B6AF28820}"/>
              </a:ext>
            </a:extLst>
          </p:cNvPr>
          <p:cNvSpPr txBox="1"/>
          <p:nvPr/>
        </p:nvSpPr>
        <p:spPr>
          <a:xfrm>
            <a:off x="4668066" y="4131973"/>
            <a:ext cx="121365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AREA / CANCHA</a:t>
            </a:r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9F74BCB0-0727-414B-841F-A835258E482B}"/>
              </a:ext>
            </a:extLst>
          </p:cNvPr>
          <p:cNvCxnSpPr>
            <a:cxnSpLocks/>
          </p:cNvCxnSpPr>
          <p:nvPr/>
        </p:nvCxnSpPr>
        <p:spPr>
          <a:xfrm>
            <a:off x="6510182" y="5320555"/>
            <a:ext cx="4032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564DE600-F074-4BF7-A3C3-926CE93090DA}"/>
              </a:ext>
            </a:extLst>
          </p:cNvPr>
          <p:cNvCxnSpPr>
            <a:cxnSpLocks/>
          </p:cNvCxnSpPr>
          <p:nvPr/>
        </p:nvCxnSpPr>
        <p:spPr>
          <a:xfrm>
            <a:off x="6510182" y="4345591"/>
            <a:ext cx="3996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e 107">
            <a:extLst>
              <a:ext uri="{FF2B5EF4-FFF2-40B4-BE49-F238E27FC236}">
                <a16:creationId xmlns:a16="http://schemas.microsoft.com/office/drawing/2014/main" id="{58C48DA5-9400-4EBC-A609-0873CD93D252}"/>
              </a:ext>
            </a:extLst>
          </p:cNvPr>
          <p:cNvGrpSpPr/>
          <p:nvPr/>
        </p:nvGrpSpPr>
        <p:grpSpPr>
          <a:xfrm rot="5400000">
            <a:off x="7346131" y="4872946"/>
            <a:ext cx="1332173" cy="693405"/>
            <a:chOff x="4833520" y="746457"/>
            <a:chExt cx="1332173" cy="693405"/>
          </a:xfrm>
        </p:grpSpPr>
        <p:pic>
          <p:nvPicPr>
            <p:cNvPr id="109" name="Google Shape;1435;p26">
              <a:extLst>
                <a:ext uri="{FF2B5EF4-FFF2-40B4-BE49-F238E27FC236}">
                  <a16:creationId xmlns:a16="http://schemas.microsoft.com/office/drawing/2014/main" id="{A894C03B-E37E-4B19-A114-581AFF6BADF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27317" t="35567" r="37278" b="18032"/>
            <a:stretch/>
          </p:blipFill>
          <p:spPr>
            <a:xfrm rot="16200000">
              <a:off x="4838001" y="741978"/>
              <a:ext cx="693403" cy="7023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435;p26">
              <a:extLst>
                <a:ext uri="{FF2B5EF4-FFF2-40B4-BE49-F238E27FC236}">
                  <a16:creationId xmlns:a16="http://schemas.microsoft.com/office/drawing/2014/main" id="{FCAE9045-E1C9-478F-8AC2-C4E9AD53739C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27317" t="35567" r="37278" b="18032"/>
            <a:stretch/>
          </p:blipFill>
          <p:spPr>
            <a:xfrm rot="5400000">
              <a:off x="5467809" y="741976"/>
              <a:ext cx="693403" cy="7023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AB7B3A5-BA6A-42CB-9E79-25101ADE5E4A}"/>
                </a:ext>
              </a:extLst>
            </p:cNvPr>
            <p:cNvSpPr/>
            <p:nvPr/>
          </p:nvSpPr>
          <p:spPr>
            <a:xfrm rot="16200000">
              <a:off x="5229386" y="1069865"/>
              <a:ext cx="10800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F3501582-17A3-4839-9921-91DC49B5C013}"/>
                </a:ext>
              </a:extLst>
            </p:cNvPr>
            <p:cNvSpPr/>
            <p:nvPr/>
          </p:nvSpPr>
          <p:spPr>
            <a:xfrm rot="16200000">
              <a:off x="5671428" y="1079387"/>
              <a:ext cx="10800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/>
            </a:p>
          </p:txBody>
        </p:sp>
      </p:grpSp>
      <p:sp>
        <p:nvSpPr>
          <p:cNvPr id="114" name="Ellipse 113">
            <a:extLst>
              <a:ext uri="{FF2B5EF4-FFF2-40B4-BE49-F238E27FC236}">
                <a16:creationId xmlns:a16="http://schemas.microsoft.com/office/drawing/2014/main" id="{B08DB405-AAC2-4AE1-86F4-CD284D49C175}"/>
              </a:ext>
            </a:extLst>
          </p:cNvPr>
          <p:cNvSpPr/>
          <p:nvPr/>
        </p:nvSpPr>
        <p:spPr>
          <a:xfrm>
            <a:off x="7350733" y="5223657"/>
            <a:ext cx="1348829" cy="90941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15" name="object 20">
            <a:extLst>
              <a:ext uri="{FF2B5EF4-FFF2-40B4-BE49-F238E27FC236}">
                <a16:creationId xmlns:a16="http://schemas.microsoft.com/office/drawing/2014/main" id="{6A3E1770-4274-4649-80DC-52D09FFDEB18}"/>
              </a:ext>
            </a:extLst>
          </p:cNvPr>
          <p:cNvSpPr txBox="1"/>
          <p:nvPr/>
        </p:nvSpPr>
        <p:spPr>
          <a:xfrm>
            <a:off x="7407605" y="5838940"/>
            <a:ext cx="118396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50% de pérdida</a:t>
            </a:r>
          </a:p>
        </p:txBody>
      </p:sp>
      <p:sp>
        <p:nvSpPr>
          <p:cNvPr id="116" name="object 20">
            <a:extLst>
              <a:ext uri="{FF2B5EF4-FFF2-40B4-BE49-F238E27FC236}">
                <a16:creationId xmlns:a16="http://schemas.microsoft.com/office/drawing/2014/main" id="{DDD1BE60-00BF-4CDB-8D81-7E79E07082B9}"/>
              </a:ext>
            </a:extLst>
          </p:cNvPr>
          <p:cNvSpPr txBox="1"/>
          <p:nvPr/>
        </p:nvSpPr>
        <p:spPr>
          <a:xfrm>
            <a:off x="6505476" y="5332290"/>
            <a:ext cx="76221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PAREDES DE CASAS</a:t>
            </a:r>
          </a:p>
        </p:txBody>
      </p: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14A4958E-42E2-41F6-8627-67BF5E0049BE}"/>
              </a:ext>
            </a:extLst>
          </p:cNvPr>
          <p:cNvGrpSpPr/>
          <p:nvPr/>
        </p:nvGrpSpPr>
        <p:grpSpPr>
          <a:xfrm>
            <a:off x="9066118" y="4877303"/>
            <a:ext cx="1332173" cy="693405"/>
            <a:chOff x="4833520" y="746457"/>
            <a:chExt cx="1332173" cy="693405"/>
          </a:xfrm>
        </p:grpSpPr>
        <p:pic>
          <p:nvPicPr>
            <p:cNvPr id="119" name="Google Shape;1435;p26">
              <a:extLst>
                <a:ext uri="{FF2B5EF4-FFF2-40B4-BE49-F238E27FC236}">
                  <a16:creationId xmlns:a16="http://schemas.microsoft.com/office/drawing/2014/main" id="{2F83F79E-DC54-40A7-96EE-D77459E5E4F8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27317" t="35567" r="37278" b="18032"/>
            <a:stretch/>
          </p:blipFill>
          <p:spPr>
            <a:xfrm rot="16200000">
              <a:off x="4838001" y="741978"/>
              <a:ext cx="693403" cy="7023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435;p26">
              <a:extLst>
                <a:ext uri="{FF2B5EF4-FFF2-40B4-BE49-F238E27FC236}">
                  <a16:creationId xmlns:a16="http://schemas.microsoft.com/office/drawing/2014/main" id="{300422B5-D55A-4CE3-BC2D-7B8F4492CC52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27317" t="35567" r="37278" b="18032"/>
            <a:stretch/>
          </p:blipFill>
          <p:spPr>
            <a:xfrm rot="5400000">
              <a:off x="5467809" y="741976"/>
              <a:ext cx="693403" cy="7023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02519DE-1875-46F0-A5AD-2A6E19967E82}"/>
                </a:ext>
              </a:extLst>
            </p:cNvPr>
            <p:cNvSpPr/>
            <p:nvPr/>
          </p:nvSpPr>
          <p:spPr>
            <a:xfrm rot="16200000">
              <a:off x="5229367" y="1069863"/>
              <a:ext cx="10800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85489C7D-59B0-49CA-BD43-02B099F0148F}"/>
                </a:ext>
              </a:extLst>
            </p:cNvPr>
            <p:cNvSpPr/>
            <p:nvPr/>
          </p:nvSpPr>
          <p:spPr>
            <a:xfrm rot="16200000">
              <a:off x="5661877" y="1080977"/>
              <a:ext cx="10800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/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E1E1BF9-AF52-407B-BE57-352443AAC567}"/>
              </a:ext>
            </a:extLst>
          </p:cNvPr>
          <p:cNvSpPr/>
          <p:nvPr/>
        </p:nvSpPr>
        <p:spPr>
          <a:xfrm>
            <a:off x="8907298" y="4416587"/>
            <a:ext cx="1512000" cy="842763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8C44C123-ECB7-4770-A8B5-4B58286E62CF}"/>
              </a:ext>
            </a:extLst>
          </p:cNvPr>
          <p:cNvSpPr/>
          <p:nvPr/>
        </p:nvSpPr>
        <p:spPr>
          <a:xfrm>
            <a:off x="8963927" y="5134640"/>
            <a:ext cx="1488276" cy="65981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25" name="object 20">
            <a:extLst>
              <a:ext uri="{FF2B5EF4-FFF2-40B4-BE49-F238E27FC236}">
                <a16:creationId xmlns:a16="http://schemas.microsoft.com/office/drawing/2014/main" id="{169ED612-076E-416C-8A79-9FA850BF128D}"/>
              </a:ext>
            </a:extLst>
          </p:cNvPr>
          <p:cNvSpPr txBox="1"/>
          <p:nvPr/>
        </p:nvSpPr>
        <p:spPr>
          <a:xfrm>
            <a:off x="9037222" y="5530655"/>
            <a:ext cx="126991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40% de pérdida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FC56047-6482-4AD8-B66E-96E20BE2C653}"/>
              </a:ext>
            </a:extLst>
          </p:cNvPr>
          <p:cNvSpPr/>
          <p:nvPr/>
        </p:nvSpPr>
        <p:spPr>
          <a:xfrm>
            <a:off x="10772674" y="4962046"/>
            <a:ext cx="21303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29" name="object 20">
            <a:extLst>
              <a:ext uri="{FF2B5EF4-FFF2-40B4-BE49-F238E27FC236}">
                <a16:creationId xmlns:a16="http://schemas.microsoft.com/office/drawing/2014/main" id="{D64CC416-225E-453A-87D2-5E4AA5E5B67B}"/>
              </a:ext>
            </a:extLst>
          </p:cNvPr>
          <p:cNvSpPr txBox="1"/>
          <p:nvPr/>
        </p:nvSpPr>
        <p:spPr>
          <a:xfrm>
            <a:off x="10753654" y="5082372"/>
            <a:ext cx="118396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MODULO LED</a:t>
            </a:r>
          </a:p>
        </p:txBody>
      </p:sp>
      <p:sp>
        <p:nvSpPr>
          <p:cNvPr id="131" name="object 20">
            <a:extLst>
              <a:ext uri="{FF2B5EF4-FFF2-40B4-BE49-F238E27FC236}">
                <a16:creationId xmlns:a16="http://schemas.microsoft.com/office/drawing/2014/main" id="{B3F716BA-99FE-4841-8B52-6DB68A68E008}"/>
              </a:ext>
            </a:extLst>
          </p:cNvPr>
          <p:cNvSpPr txBox="1"/>
          <p:nvPr/>
        </p:nvSpPr>
        <p:spPr>
          <a:xfrm>
            <a:off x="7031030" y="3405995"/>
            <a:ext cx="118396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419" sz="1000">
                <a:latin typeface="Roboto Condensed Light"/>
                <a:cs typeface="Roboto Condensed Light"/>
              </a:rPr>
              <a:t>FOTOMETRIAS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F32ACDF5-090F-4F0A-9BFC-1AC62EF7F42B}"/>
              </a:ext>
            </a:extLst>
          </p:cNvPr>
          <p:cNvCxnSpPr>
            <a:stCxn id="131" idx="1"/>
            <a:endCxn id="18" idx="3"/>
          </p:cNvCxnSpPr>
          <p:nvPr/>
        </p:nvCxnSpPr>
        <p:spPr>
          <a:xfrm flipH="1" flipV="1">
            <a:off x="6144507" y="3114816"/>
            <a:ext cx="886523" cy="374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998A195-D919-41D4-ADCD-1E87996AE42F}"/>
              </a:ext>
            </a:extLst>
          </p:cNvPr>
          <p:cNvCxnSpPr>
            <a:stCxn id="131" idx="0"/>
            <a:endCxn id="19" idx="2"/>
          </p:cNvCxnSpPr>
          <p:nvPr/>
        </p:nvCxnSpPr>
        <p:spPr>
          <a:xfrm flipH="1" flipV="1">
            <a:off x="7622838" y="3190518"/>
            <a:ext cx="176" cy="215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7D8A1590-A69A-4E7B-BE06-C702444DEA8D}"/>
              </a:ext>
            </a:extLst>
          </p:cNvPr>
          <p:cNvCxnSpPr>
            <a:stCxn id="131" idx="3"/>
            <a:endCxn id="20" idx="2"/>
          </p:cNvCxnSpPr>
          <p:nvPr/>
        </p:nvCxnSpPr>
        <p:spPr>
          <a:xfrm flipV="1">
            <a:off x="8214997" y="3198172"/>
            <a:ext cx="1137777" cy="291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que 31" descr="Avertissement">
            <a:extLst>
              <a:ext uri="{FF2B5EF4-FFF2-40B4-BE49-F238E27FC236}">
                <a16:creationId xmlns:a16="http://schemas.microsoft.com/office/drawing/2014/main" id="{F9421F63-9F72-4C93-9F94-E6121402C4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88667" y="6205325"/>
            <a:ext cx="511682" cy="511682"/>
          </a:xfrm>
          <a:prstGeom prst="rect">
            <a:avLst/>
          </a:prstGeom>
        </p:spPr>
      </p:pic>
      <p:pic>
        <p:nvPicPr>
          <p:cNvPr id="132" name="Graphique 131" descr="Avertissement">
            <a:extLst>
              <a:ext uri="{FF2B5EF4-FFF2-40B4-BE49-F238E27FC236}">
                <a16:creationId xmlns:a16="http://schemas.microsoft.com/office/drawing/2014/main" id="{4C4B285B-241A-45B8-986A-A7D196143A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07457" y="6205325"/>
            <a:ext cx="511682" cy="511682"/>
          </a:xfrm>
          <a:prstGeom prst="rect">
            <a:avLst/>
          </a:prstGeom>
        </p:spPr>
      </p:pic>
      <p:pic>
        <p:nvPicPr>
          <p:cNvPr id="36" name="Graphique 35" descr="Coche">
            <a:extLst>
              <a:ext uri="{FF2B5EF4-FFF2-40B4-BE49-F238E27FC236}">
                <a16:creationId xmlns:a16="http://schemas.microsoft.com/office/drawing/2014/main" id="{E6A07D70-B9BA-4389-8090-CA9BB04886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55968" y="6112796"/>
            <a:ext cx="637845" cy="637845"/>
          </a:xfrm>
          <a:prstGeom prst="rect">
            <a:avLst/>
          </a:prstGeom>
        </p:spPr>
      </p:pic>
      <p:pic>
        <p:nvPicPr>
          <p:cNvPr id="134" name="Graphique 133" descr="Coche">
            <a:extLst>
              <a:ext uri="{FF2B5EF4-FFF2-40B4-BE49-F238E27FC236}">
                <a16:creationId xmlns:a16="http://schemas.microsoft.com/office/drawing/2014/main" id="{0C9203B1-914A-4D98-B442-3E1B17AD17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07177" y="1160747"/>
            <a:ext cx="637845" cy="637845"/>
          </a:xfrm>
          <a:prstGeom prst="rect">
            <a:avLst/>
          </a:prstGeom>
        </p:spPr>
      </p:pic>
      <p:pic>
        <p:nvPicPr>
          <p:cNvPr id="135" name="Graphique 134" descr="Coche">
            <a:extLst>
              <a:ext uri="{FF2B5EF4-FFF2-40B4-BE49-F238E27FC236}">
                <a16:creationId xmlns:a16="http://schemas.microsoft.com/office/drawing/2014/main" id="{6EE3765B-77DE-40F8-ABCC-21F01F34D2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94071" y="945674"/>
            <a:ext cx="637845" cy="637845"/>
          </a:xfrm>
          <a:prstGeom prst="rect">
            <a:avLst/>
          </a:prstGeom>
        </p:spPr>
      </p:pic>
      <p:pic>
        <p:nvPicPr>
          <p:cNvPr id="136" name="Graphique 135" descr="Coche">
            <a:extLst>
              <a:ext uri="{FF2B5EF4-FFF2-40B4-BE49-F238E27FC236}">
                <a16:creationId xmlns:a16="http://schemas.microsoft.com/office/drawing/2014/main" id="{75D050AA-5A38-4904-B352-FF2DE5C9A3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79660" y="639653"/>
            <a:ext cx="637845" cy="637845"/>
          </a:xfrm>
          <a:prstGeom prst="rect">
            <a:avLst/>
          </a:prstGeom>
        </p:spPr>
      </p:pic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3C8CCA7B-D91D-4D2F-B2F0-1C521F959D56}"/>
              </a:ext>
            </a:extLst>
          </p:cNvPr>
          <p:cNvSpPr/>
          <p:nvPr/>
        </p:nvSpPr>
        <p:spPr>
          <a:xfrm>
            <a:off x="6600166" y="907943"/>
            <a:ext cx="2019579" cy="2356739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7" name="object 20">
            <a:extLst>
              <a:ext uri="{FF2B5EF4-FFF2-40B4-BE49-F238E27FC236}">
                <a16:creationId xmlns:a16="http://schemas.microsoft.com/office/drawing/2014/main" id="{D9B3B447-4FCC-479D-A6E3-9050E785F94E}"/>
              </a:ext>
            </a:extLst>
          </p:cNvPr>
          <p:cNvSpPr txBox="1"/>
          <p:nvPr/>
        </p:nvSpPr>
        <p:spPr>
          <a:xfrm>
            <a:off x="332682" y="3461399"/>
            <a:ext cx="378110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419" b="0" spc="-5" dirty="0">
                <a:solidFill>
                  <a:srgbClr val="00942F"/>
                </a:solidFill>
                <a:latin typeface="Roboto Condensed Light"/>
                <a:cs typeface="Roboto Condensed Light"/>
              </a:rPr>
              <a:t>Recomendación Tapachula</a:t>
            </a:r>
            <a:endParaRPr lang="es-419" dirty="0">
              <a:solidFill>
                <a:srgbClr val="00942F"/>
              </a:solidFill>
              <a:latin typeface="Roboto Condensed Light"/>
              <a:cs typeface="Roboto Condensed Light"/>
            </a:endParaRPr>
          </a:p>
        </p:txBody>
      </p:sp>
      <p:sp>
        <p:nvSpPr>
          <p:cNvPr id="138" name="object 20">
            <a:extLst>
              <a:ext uri="{FF2B5EF4-FFF2-40B4-BE49-F238E27FC236}">
                <a16:creationId xmlns:a16="http://schemas.microsoft.com/office/drawing/2014/main" id="{1B19DA30-A62C-4AB0-A2F0-C5166A8098BE}"/>
              </a:ext>
            </a:extLst>
          </p:cNvPr>
          <p:cNvSpPr txBox="1"/>
          <p:nvPr/>
        </p:nvSpPr>
        <p:spPr>
          <a:xfrm>
            <a:off x="325556" y="3865148"/>
            <a:ext cx="378110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419" b="0" spc="-5" dirty="0">
                <a:solidFill>
                  <a:srgbClr val="00942F"/>
                </a:solidFill>
                <a:latin typeface="Roboto Condensed Light"/>
                <a:cs typeface="Roboto Condensed Light"/>
              </a:rPr>
              <a:t>Licitación campos refugiados</a:t>
            </a:r>
            <a:endParaRPr lang="es-419" dirty="0">
              <a:solidFill>
                <a:srgbClr val="00942F"/>
              </a:solidFill>
              <a:latin typeface="Roboto Condensed Light"/>
              <a:cs typeface="Roboto Condensed Light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4864D56-7758-485E-890A-D3045F47A86A}"/>
              </a:ext>
            </a:extLst>
          </p:cNvPr>
          <p:cNvSpPr/>
          <p:nvPr/>
        </p:nvSpPr>
        <p:spPr>
          <a:xfrm>
            <a:off x="7292216" y="4412230"/>
            <a:ext cx="1440000" cy="842763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E091692-79DB-427F-835B-52DDAF3CAAFD}"/>
              </a:ext>
            </a:extLst>
          </p:cNvPr>
          <p:cNvSpPr/>
          <p:nvPr/>
        </p:nvSpPr>
        <p:spPr>
          <a:xfrm>
            <a:off x="4546583" y="4444175"/>
            <a:ext cx="1440000" cy="1440000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0519043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unna-Roboto">
      <a:majorFont>
        <a:latin typeface="Roboto Thin"/>
        <a:ea typeface=""/>
        <a:cs typeface=""/>
      </a:majorFont>
      <a:minorFont>
        <a:latin typeface="Roboto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tx1">
                <a:lumMod val="75000"/>
                <a:lumOff val="25000"/>
              </a:schemeClr>
            </a:solidFill>
            <a:latin typeface="+mj-lt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8D999759F43740B43805BFE87892C8" ma:contentTypeVersion="10" ma:contentTypeDescription="Create a new document." ma:contentTypeScope="" ma:versionID="eeb8e72775efaa0208ab97f861069358">
  <xsd:schema xmlns:xsd="http://www.w3.org/2001/XMLSchema" xmlns:xs="http://www.w3.org/2001/XMLSchema" xmlns:p="http://schemas.microsoft.com/office/2006/metadata/properties" xmlns:ns2="530b18ae-f4e2-45a3-95ab-cd2929c25a23" targetNamespace="http://schemas.microsoft.com/office/2006/metadata/properties" ma:root="true" ma:fieldsID="0764843e3ed6da0bd06502d7df5c86de" ns2:_="">
    <xsd:import namespace="530b18ae-f4e2-45a3-95ab-cd2929c25a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b18ae-f4e2-45a3-95ab-cd2929c25a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8EFE0C-3A59-41E0-B666-F2C30A52AC41}"/>
</file>

<file path=customXml/itemProps2.xml><?xml version="1.0" encoding="utf-8"?>
<ds:datastoreItem xmlns:ds="http://schemas.openxmlformats.org/officeDocument/2006/customXml" ds:itemID="{8F2BAA7F-8AE3-41F0-B60C-16F7804E5060}"/>
</file>

<file path=customXml/itemProps3.xml><?xml version="1.0" encoding="utf-8"?>
<ds:datastoreItem xmlns:ds="http://schemas.openxmlformats.org/officeDocument/2006/customXml" ds:itemID="{621E12D4-CE36-41BA-A023-27D92ADCA1E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33783</TotalTime>
  <Words>69</Words>
  <Application>Microsoft Office PowerPoint</Application>
  <PresentationFormat>Grand écran</PresentationFormat>
  <Paragraphs>22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</vt:lpstr>
      <vt:lpstr>Roboto Condensed Light</vt:lpstr>
      <vt:lpstr>Roboto Light</vt:lpstr>
      <vt:lpstr>Thème Office</vt:lpstr>
      <vt:lpstr>RECOMENDACIÓN CONFIGURACION PRODUCTO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Schewin</dc:creator>
  <cp:lastModifiedBy>Alan MAROLLEAU</cp:lastModifiedBy>
  <cp:revision>780</cp:revision>
  <dcterms:created xsi:type="dcterms:W3CDTF">2015-06-04T09:25:27Z</dcterms:created>
  <dcterms:modified xsi:type="dcterms:W3CDTF">2020-03-18T19:00:06Z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0x0101001F8D999759F43740B43805BFE87892C8</vt:lpwstr>
  </property>
</Properties>
</file>