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29.xml"/>
  <Override ContentType="application/vnd.openxmlformats-officedocument.presentationml.notesSlide+xml" PartName="/ppt/notesSlides/notesSlide32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28.xml"/>
  <Override ContentType="application/vnd.openxmlformats-officedocument.presentationml.notesSlide+xml" PartName="/ppt/notesSlides/notesSlide33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34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0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6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31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27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30.xml"/>
  <Override ContentType="application/vnd.openxmlformats-officedocument.presentationml.slide+xml" PartName="/ppt/slides/slide22.xml"/>
  <Override ContentType="application/vnd.openxmlformats-officedocument.presentationml.slide+xml" PartName="/ppt/slides/slide26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5.xml"/>
  <Override ContentType="application/vnd.openxmlformats-officedocument.presentationml.slide+xml" PartName="/ppt/slides/slide34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33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29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32.xml"/>
  <Override ContentType="application/vnd.openxmlformats-officedocument.presentationml.slide+xml" PartName="/ppt/slides/slide1.xml"/>
  <Override ContentType="application/vnd.openxmlformats-officedocument.presentationml.slide+xml" PartName="/ppt/slides/slide28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31.xml"/>
  <Override ContentType="application/vnd.openxmlformats-officedocument.presentationml.slide+xml" PartName="/ppt/slides/slide23.xml"/>
  <Override ContentType="application/vnd.openxmlformats-officedocument.presentationml.slide+xml" PartName="/ppt/slides/slide2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66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  <p:sldId id="281" r:id="rId31"/>
    <p:sldId id="282" r:id="rId32"/>
    <p:sldId id="283" r:id="rId33"/>
    <p:sldId id="284" r:id="rId34"/>
    <p:sldId id="285" r:id="rId35"/>
    <p:sldId id="286" r:id="rId36"/>
    <p:sldId id="287" r:id="rId37"/>
    <p:sldId id="288" r:id="rId38"/>
    <p:sldId id="289" r:id="rId39"/>
  </p:sldIdLst>
  <p:sldSz cy="6858000" cx="9144000"/>
  <p:notesSz cx="6858000" cy="9144000"/>
  <p:embeddedFontLst>
    <p:embeddedFont>
      <p:font typeface="Open Sans"/>
      <p:regular r:id="rId40"/>
      <p:bold r:id="rId41"/>
      <p:italic r:id="rId42"/>
      <p:boldItalic r:id="rId43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3977">
          <p15:clr>
            <a:srgbClr val="A4A3A4"/>
          </p15:clr>
        </p15:guide>
        <p15:guide id="2" orient="horz" pos="803">
          <p15:clr>
            <a:srgbClr val="A4A3A4"/>
          </p15:clr>
        </p15:guide>
        <p15:guide id="3" orient="horz" pos="677">
          <p15:clr>
            <a:srgbClr val="A4A3A4"/>
          </p15:clr>
        </p15:guide>
        <p15:guide id="4" pos="5310">
          <p15:clr>
            <a:srgbClr val="A4A3A4"/>
          </p15:clr>
        </p15:guide>
        <p15:guide id="5" pos="455">
          <p15:clr>
            <a:srgbClr val="A4A3A4"/>
          </p15:clr>
        </p15:guide>
      </p15:sldGuideLst>
    </p:ext>
    <p:ext uri="{2D200454-40CA-4A62-9FC3-DE9A4176ACB9}">
      <p15:notesGuideLst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3977" orient="horz"/>
        <p:guide pos="803" orient="horz"/>
        <p:guide pos="677" orient="horz"/>
        <p:guide pos="5310"/>
        <p:guide pos="455"/>
      </p:guideLst>
    </p:cSldViewPr>
  </p:slideViewPr>
  <p:notesViewPr>
    <p:cSldViewPr snapToGrid="0">
      <p:cViewPr varScale="1">
        <p:scale>
          <a:sx n="100" d="100"/>
          <a:sy n="100" d="100"/>
        </p:scale>
        <p:origin x="0" y="0"/>
      </p:cViewPr>
      <p:guideLst>
        <p:guide pos="2880" orient="horz"/>
        <p:guide pos="2160"/>
      </p:guideLst>
    </p:cSldViewPr>
  </p:notesViewPr>
</p:viewPr>
</file>

<file path=ppt/_rels/presentation.xml.rels><?xml version="1.0" encoding="UTF-8" standalone="yes"?><Relationships xmlns="http://schemas.openxmlformats.org/package/2006/relationships"><Relationship Id="rId40" Type="http://schemas.openxmlformats.org/officeDocument/2006/relationships/font" Target="fonts/OpenSans-regular.fntdata"/><Relationship Id="rId20" Type="http://schemas.openxmlformats.org/officeDocument/2006/relationships/slide" Target="slides/slide15.xml"/><Relationship Id="rId42" Type="http://schemas.openxmlformats.org/officeDocument/2006/relationships/font" Target="fonts/OpenSans-italic.fntdata"/><Relationship Id="rId41" Type="http://schemas.openxmlformats.org/officeDocument/2006/relationships/font" Target="fonts/OpenSans-bold.fntdata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43" Type="http://schemas.openxmlformats.org/officeDocument/2006/relationships/font" Target="fonts/OpenSans-boldItalic.fntdata"/><Relationship Id="rId24" Type="http://schemas.openxmlformats.org/officeDocument/2006/relationships/slide" Target="slides/slide19.xml"/><Relationship Id="rId23" Type="http://schemas.openxmlformats.org/officeDocument/2006/relationships/slide" Target="slides/slide18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6" Type="http://schemas.openxmlformats.org/officeDocument/2006/relationships/slide" Target="slides/slide21.xml"/><Relationship Id="rId25" Type="http://schemas.openxmlformats.org/officeDocument/2006/relationships/slide" Target="slides/slide20.xml"/><Relationship Id="rId28" Type="http://schemas.openxmlformats.org/officeDocument/2006/relationships/slide" Target="slides/slide23.xml"/><Relationship Id="rId27" Type="http://schemas.openxmlformats.org/officeDocument/2006/relationships/slide" Target="slides/slide22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29" Type="http://schemas.openxmlformats.org/officeDocument/2006/relationships/slide" Target="slides/slide24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31" Type="http://schemas.openxmlformats.org/officeDocument/2006/relationships/slide" Target="slides/slide26.xml"/><Relationship Id="rId30" Type="http://schemas.openxmlformats.org/officeDocument/2006/relationships/slide" Target="slides/slide25.xml"/><Relationship Id="rId11" Type="http://schemas.openxmlformats.org/officeDocument/2006/relationships/slide" Target="slides/slide6.xml"/><Relationship Id="rId33" Type="http://schemas.openxmlformats.org/officeDocument/2006/relationships/slide" Target="slides/slide28.xml"/><Relationship Id="rId10" Type="http://schemas.openxmlformats.org/officeDocument/2006/relationships/slide" Target="slides/slide5.xml"/><Relationship Id="rId32" Type="http://schemas.openxmlformats.org/officeDocument/2006/relationships/slide" Target="slides/slide27.xml"/><Relationship Id="rId13" Type="http://schemas.openxmlformats.org/officeDocument/2006/relationships/slide" Target="slides/slide8.xml"/><Relationship Id="rId35" Type="http://schemas.openxmlformats.org/officeDocument/2006/relationships/slide" Target="slides/slide30.xml"/><Relationship Id="rId12" Type="http://schemas.openxmlformats.org/officeDocument/2006/relationships/slide" Target="slides/slide7.xml"/><Relationship Id="rId34" Type="http://schemas.openxmlformats.org/officeDocument/2006/relationships/slide" Target="slides/slide29.xml"/><Relationship Id="rId15" Type="http://schemas.openxmlformats.org/officeDocument/2006/relationships/slide" Target="slides/slide10.xml"/><Relationship Id="rId37" Type="http://schemas.openxmlformats.org/officeDocument/2006/relationships/slide" Target="slides/slide32.xml"/><Relationship Id="rId14" Type="http://schemas.openxmlformats.org/officeDocument/2006/relationships/slide" Target="slides/slide9.xml"/><Relationship Id="rId36" Type="http://schemas.openxmlformats.org/officeDocument/2006/relationships/slide" Target="slides/slide31.xml"/><Relationship Id="rId17" Type="http://schemas.openxmlformats.org/officeDocument/2006/relationships/slide" Target="slides/slide12.xml"/><Relationship Id="rId39" Type="http://schemas.openxmlformats.org/officeDocument/2006/relationships/slide" Target="slides/slide34.xml"/><Relationship Id="rId16" Type="http://schemas.openxmlformats.org/officeDocument/2006/relationships/slide" Target="slides/slide11.xml"/><Relationship Id="rId38" Type="http://schemas.openxmlformats.org/officeDocument/2006/relationships/slide" Target="slides/slide33.xml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n-GB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0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2" name="Google Shape;142;p1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1" name="Shape 3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2" name="Google Shape;302;p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03" name="Google Shape;303;p10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7" name="Shape 3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" name="Google Shape;308;p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09" name="Google Shape;309;p11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16" name="Shape 3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" name="Google Shape;317;p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8" name="Google Shape;318;p12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27" name="Shape 3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8" name="Google Shape;328;p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29" name="Google Shape;329;p13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37" name="Shape 3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8" name="Google Shape;338;p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39" name="Google Shape;339;p14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43" name="Shape 3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4" name="Google Shape;344;p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45" name="Google Shape;345;p15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52" name="Shape 3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3" name="Google Shape;353;p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54" name="Google Shape;354;p16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65" name="Shape 3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6" name="Google Shape;366;p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67" name="Google Shape;367;p17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76" name="Shape 3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7" name="Google Shape;377;p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8" name="Google Shape;378;p18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88" name="Shape 3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" name="Google Shape;389;p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90" name="Google Shape;390;p19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6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8" name="Google Shape;148;p2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99" name="Shape 3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0" name="Google Shape;400;p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01" name="Google Shape;401;p20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09" name="Shape 4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" name="Google Shape;410;p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11" name="Google Shape;411;p21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15" name="Shape 4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6" name="Google Shape;416;p2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17" name="Google Shape;417;p22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24" name="Shape 4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5" name="Google Shape;425;p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26" name="Google Shape;426;p23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35" name="Shape 4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6" name="Google Shape;436;p2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37" name="Google Shape;437;p24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47" name="Shape 4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8" name="Google Shape;448;p2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49" name="Google Shape;449;p25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61" name="Shape 4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2" name="Google Shape;462;p2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63" name="Google Shape;463;p26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74" name="Shape 4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5" name="Google Shape;475;p2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76" name="Google Shape;476;p27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89" name="Shape 4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0" name="Google Shape;490;p2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91" name="Google Shape;491;p28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2" name="Shape 5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3" name="Google Shape;503;p2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04" name="Google Shape;504;p29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6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8" name="Google Shape;158;p3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11" name="Shape 5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" name="Google Shape;512;p3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13" name="Google Shape;513;p30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17" name="Shape 5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8" name="Google Shape;518;p3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19" name="Google Shape;519;p31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39" name="Shape 5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0" name="Google Shape;540;p3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41" name="Google Shape;541;p32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45" name="Shape 5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6" name="Google Shape;546;p3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47" name="Google Shape;547;p33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54" name="Shape 5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5" name="Google Shape;555;p3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56" name="Google Shape;556;p34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4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6" name="Google Shape;186;p4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0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2" name="Google Shape;192;p5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0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2" name="Google Shape;202;p6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0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Google Shape;211;p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2" name="Google Shape;212;p7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2" name="Shape 2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" name="Google Shape;273;p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4" name="Google Shape;274;p8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1" name="Shape 2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" name="Google Shape;282;p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3" name="Google Shape;283;p9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Relationship Id="rId3" Type="http://schemas.openxmlformats.org/officeDocument/2006/relationships/image" Target="../media/image4.pn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6.png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8.png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9.png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7.png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0.jpg"/><Relationship Id="rId3" Type="http://schemas.openxmlformats.org/officeDocument/2006/relationships/image" Target="../media/image4.png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jpg"/><Relationship Id="rId3" Type="http://schemas.openxmlformats.org/officeDocument/2006/relationships/image" Target="../media/image11.png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jpg"/><Relationship Id="rId3" Type="http://schemas.openxmlformats.org/officeDocument/2006/relationships/image" Target="../media/image11.png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8.png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_2" showMasterSp="0">
  <p:cSld name="Title Slide_2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Google Shape;18;p2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9" name="Google Shape;19;p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343390" y="2011670"/>
            <a:ext cx="4800610" cy="4846330"/>
          </a:xfrm>
          <a:prstGeom prst="rect">
            <a:avLst/>
          </a:prstGeom>
          <a:noFill/>
          <a:ln>
            <a:noFill/>
          </a:ln>
        </p:spPr>
      </p:pic>
      <p:sp>
        <p:nvSpPr>
          <p:cNvPr id="20" name="Google Shape;20;p2"/>
          <p:cNvSpPr txBox="1"/>
          <p:nvPr>
            <p:ph idx="1" type="subTitle"/>
          </p:nvPr>
        </p:nvSpPr>
        <p:spPr>
          <a:xfrm>
            <a:off x="5787361" y="3878560"/>
            <a:ext cx="2808000" cy="936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ctr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>
                <a:solidFill>
                  <a:srgbClr val="888888"/>
                </a:solidFill>
              </a:defRPr>
            </a:lvl2pPr>
            <a:lvl3pPr lvl="2" algn="ctr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>
                <a:solidFill>
                  <a:srgbClr val="888888"/>
                </a:solidFill>
              </a:defRPr>
            </a:lvl3pPr>
            <a:lvl4pPr lvl="3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Open Sans"/>
              <a:buNone/>
              <a:defRPr>
                <a:solidFill>
                  <a:srgbClr val="888888"/>
                </a:solidFill>
              </a:defRPr>
            </a:lvl4pPr>
            <a:lvl5pPr lvl="4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Open Sans"/>
              <a:buNone/>
              <a:defRPr>
                <a:solidFill>
                  <a:srgbClr val="888888"/>
                </a:solidFill>
              </a:defRPr>
            </a:lvl5pPr>
            <a:lvl6pPr lvl="5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21" name="Google Shape;21;p2"/>
          <p:cNvSpPr txBox="1"/>
          <p:nvPr>
            <p:ph type="ctrTitle"/>
          </p:nvPr>
        </p:nvSpPr>
        <p:spPr>
          <a:xfrm>
            <a:off x="5787361" y="2857480"/>
            <a:ext cx="2808000" cy="935355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 algn="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  <a:defRPr b="1" sz="2800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Quotation slide">
  <p:cSld name="Quotation slide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1"/>
          <p:cNvSpPr txBox="1"/>
          <p:nvPr>
            <p:ph idx="11" type="ftr"/>
          </p:nvPr>
        </p:nvSpPr>
        <p:spPr>
          <a:xfrm>
            <a:off x="2411999" y="6514618"/>
            <a:ext cx="6012000" cy="18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11"/>
          <p:cNvSpPr txBox="1"/>
          <p:nvPr>
            <p:ph idx="12" type="sldNum"/>
          </p:nvPr>
        </p:nvSpPr>
        <p:spPr>
          <a:xfrm>
            <a:off x="94957" y="184636"/>
            <a:ext cx="216000" cy="18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pic>
        <p:nvPicPr>
          <p:cNvPr id="71" name="Google Shape;71;p11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286347" y="2388066"/>
            <a:ext cx="1789180" cy="1789180"/>
          </a:xfrm>
          <a:prstGeom prst="rect">
            <a:avLst/>
          </a:prstGeom>
          <a:noFill/>
          <a:ln>
            <a:noFill/>
          </a:ln>
        </p:spPr>
      </p:pic>
      <p:sp>
        <p:nvSpPr>
          <p:cNvPr id="72" name="Google Shape;72;p11"/>
          <p:cNvSpPr txBox="1"/>
          <p:nvPr>
            <p:ph idx="1" type="body"/>
          </p:nvPr>
        </p:nvSpPr>
        <p:spPr>
          <a:xfrm>
            <a:off x="3569625" y="4292858"/>
            <a:ext cx="4860000" cy="838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0" sz="1800">
                <a:solidFill>
                  <a:schemeClr val="dk2"/>
                </a:solidFill>
              </a:defRPr>
            </a:lvl1pPr>
            <a:lvl2pPr indent="-342900" lvl="1" marL="91440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800"/>
              <a:buChar char="-"/>
              <a:defRPr/>
            </a:lvl2pPr>
            <a:lvl3pPr indent="-342900" lvl="2" marL="137160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800"/>
              <a:buChar char="›"/>
              <a:defRPr/>
            </a:lvl3pPr>
            <a:lvl4pPr indent="-2286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4pPr>
            <a:lvl5pPr indent="-2286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3" name="Google Shape;73;p11"/>
          <p:cNvSpPr txBox="1"/>
          <p:nvPr>
            <p:ph idx="2" type="body"/>
          </p:nvPr>
        </p:nvSpPr>
        <p:spPr>
          <a:xfrm>
            <a:off x="3569625" y="1599646"/>
            <a:ext cx="4860000" cy="25776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indent="-228600" lvl="0" marL="45720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b="1" sz="2400"/>
            </a:lvl1pPr>
            <a:lvl2pPr indent="-342900" lvl="1" marL="91440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800"/>
              <a:buChar char="-"/>
              <a:defRPr/>
            </a:lvl2pPr>
            <a:lvl3pPr indent="-342900" lvl="2" marL="137160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800"/>
              <a:buChar char="›"/>
              <a:defRPr/>
            </a:lvl3pPr>
            <a:lvl4pPr indent="-2286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4pPr>
            <a:lvl5pPr indent="-2286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4" name="Google Shape;74;p11"/>
          <p:cNvSpPr txBox="1"/>
          <p:nvPr>
            <p:ph idx="3" type="body"/>
          </p:nvPr>
        </p:nvSpPr>
        <p:spPr>
          <a:xfrm>
            <a:off x="722313" y="85725"/>
            <a:ext cx="7707312" cy="20955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100">
                <a:solidFill>
                  <a:schemeClr val="dk2"/>
                </a:solidFill>
              </a:defRPr>
            </a:lvl1pPr>
            <a:lvl2pPr indent="-342900" lvl="1" marL="91440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800"/>
              <a:buChar char="-"/>
              <a:defRPr/>
            </a:lvl2pPr>
            <a:lvl3pPr indent="-342900" lvl="2" marL="137160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800"/>
              <a:buChar char="›"/>
              <a:defRPr/>
            </a:lvl3pPr>
            <a:lvl4pPr indent="-2286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4pPr>
            <a:lvl5pPr indent="-2286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Quotation slide_ES&amp;FR">
  <p:cSld name="Quotation slide_ES&amp;FR"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12"/>
          <p:cNvSpPr txBox="1"/>
          <p:nvPr>
            <p:ph idx="11" type="ftr"/>
          </p:nvPr>
        </p:nvSpPr>
        <p:spPr>
          <a:xfrm>
            <a:off x="2411999" y="6514618"/>
            <a:ext cx="6012000" cy="18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7" name="Google Shape;77;p12"/>
          <p:cNvSpPr txBox="1"/>
          <p:nvPr>
            <p:ph idx="12" type="sldNum"/>
          </p:nvPr>
        </p:nvSpPr>
        <p:spPr>
          <a:xfrm>
            <a:off x="94957" y="184636"/>
            <a:ext cx="216000" cy="18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pic>
        <p:nvPicPr>
          <p:cNvPr id="78" name="Google Shape;78;p12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286347" y="2388066"/>
            <a:ext cx="1789180" cy="1789180"/>
          </a:xfrm>
          <a:prstGeom prst="rect">
            <a:avLst/>
          </a:prstGeom>
          <a:noFill/>
          <a:ln>
            <a:noFill/>
          </a:ln>
        </p:spPr>
      </p:pic>
      <p:sp>
        <p:nvSpPr>
          <p:cNvPr id="79" name="Google Shape;79;p12"/>
          <p:cNvSpPr txBox="1"/>
          <p:nvPr>
            <p:ph idx="1" type="body"/>
          </p:nvPr>
        </p:nvSpPr>
        <p:spPr>
          <a:xfrm>
            <a:off x="3569625" y="4292858"/>
            <a:ext cx="4860000" cy="838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0" sz="1800">
                <a:solidFill>
                  <a:schemeClr val="dk2"/>
                </a:solidFill>
              </a:defRPr>
            </a:lvl1pPr>
            <a:lvl2pPr indent="-342900" lvl="1" marL="91440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800"/>
              <a:buChar char="-"/>
              <a:defRPr/>
            </a:lvl2pPr>
            <a:lvl3pPr indent="-342900" lvl="2" marL="137160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800"/>
              <a:buChar char="›"/>
              <a:defRPr/>
            </a:lvl3pPr>
            <a:lvl4pPr indent="-2286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4pPr>
            <a:lvl5pPr indent="-2286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80" name="Google Shape;80;p12"/>
          <p:cNvSpPr txBox="1"/>
          <p:nvPr>
            <p:ph idx="2" type="body"/>
          </p:nvPr>
        </p:nvSpPr>
        <p:spPr>
          <a:xfrm>
            <a:off x="3569625" y="1599646"/>
            <a:ext cx="4860000" cy="25776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indent="-228600" lvl="0" marL="45720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b="1" sz="2400"/>
            </a:lvl1pPr>
            <a:lvl2pPr indent="-342900" lvl="1" marL="91440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800"/>
              <a:buChar char="-"/>
              <a:defRPr/>
            </a:lvl2pPr>
            <a:lvl3pPr indent="-342900" lvl="2" marL="137160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800"/>
              <a:buChar char="›"/>
              <a:defRPr/>
            </a:lvl3pPr>
            <a:lvl4pPr indent="-2286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4pPr>
            <a:lvl5pPr indent="-2286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81" name="Google Shape;81;p12"/>
          <p:cNvSpPr txBox="1"/>
          <p:nvPr>
            <p:ph idx="3" type="body"/>
          </p:nvPr>
        </p:nvSpPr>
        <p:spPr>
          <a:xfrm>
            <a:off x="722313" y="85725"/>
            <a:ext cx="7707312" cy="20955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100">
                <a:solidFill>
                  <a:schemeClr val="dk2"/>
                </a:solidFill>
              </a:defRPr>
            </a:lvl1pPr>
            <a:lvl2pPr indent="-342900" lvl="1" marL="91440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800"/>
              <a:buChar char="-"/>
              <a:defRPr/>
            </a:lvl2pPr>
            <a:lvl3pPr indent="-342900" lvl="2" marL="137160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800"/>
              <a:buChar char="›"/>
              <a:defRPr/>
            </a:lvl3pPr>
            <a:lvl4pPr indent="-2286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4pPr>
            <a:lvl5pPr indent="-2286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hoto slide_1">
  <p:cSld name="Photo slide_1"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13"/>
          <p:cNvSpPr/>
          <p:nvPr>
            <p:ph idx="2" type="pic"/>
          </p:nvPr>
        </p:nvSpPr>
        <p:spPr>
          <a:xfrm>
            <a:off x="720724" y="1266825"/>
            <a:ext cx="2995200" cy="287748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marR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009EDE"/>
              </a:buClr>
              <a:buSzPts val="1800"/>
              <a:buFont typeface="Noto Sans Symbols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-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009EDE"/>
              </a:buClr>
              <a:buSzPts val="1800"/>
              <a:buFont typeface="Open Sans"/>
              <a:buChar char="›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Open Sans"/>
              <a:buNone/>
              <a:defRPr b="0" i="0" sz="20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lvl="4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Open Sans"/>
              <a:buNone/>
              <a:defRPr b="0" i="0" sz="20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lvl="5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4" name="Google Shape;84;p13"/>
          <p:cNvSpPr/>
          <p:nvPr>
            <p:ph idx="3" type="pic"/>
          </p:nvPr>
        </p:nvSpPr>
        <p:spPr>
          <a:xfrm>
            <a:off x="3707999" y="1266823"/>
            <a:ext cx="4716000" cy="4968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marR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009EDE"/>
              </a:buClr>
              <a:buSzPts val="1800"/>
              <a:buFont typeface="Noto Sans Symbols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-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009EDE"/>
              </a:buClr>
              <a:buSzPts val="1800"/>
              <a:buFont typeface="Open Sans"/>
              <a:buChar char="›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Open Sans"/>
              <a:buNone/>
              <a:defRPr b="0" i="0" sz="20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lvl="4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Open Sans"/>
              <a:buNone/>
              <a:defRPr b="0" i="0" sz="20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lvl="5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5" name="Google Shape;85;p13"/>
          <p:cNvSpPr txBox="1"/>
          <p:nvPr>
            <p:ph type="title"/>
          </p:nvPr>
        </p:nvSpPr>
        <p:spPr>
          <a:xfrm>
            <a:off x="720000" y="277368"/>
            <a:ext cx="7704000" cy="7920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6" name="Google Shape;86;p13"/>
          <p:cNvSpPr txBox="1"/>
          <p:nvPr>
            <p:ph idx="11" type="ftr"/>
          </p:nvPr>
        </p:nvSpPr>
        <p:spPr>
          <a:xfrm>
            <a:off x="2411999" y="6514618"/>
            <a:ext cx="6012000" cy="18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7" name="Google Shape;87;p13"/>
          <p:cNvSpPr txBox="1"/>
          <p:nvPr>
            <p:ph idx="12" type="sldNum"/>
          </p:nvPr>
        </p:nvSpPr>
        <p:spPr>
          <a:xfrm>
            <a:off x="94957" y="184636"/>
            <a:ext cx="216000" cy="18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pic>
        <p:nvPicPr>
          <p:cNvPr id="88" name="Google Shape;88;p13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720001" y="3933582"/>
            <a:ext cx="3127251" cy="2301243"/>
          </a:xfrm>
          <a:prstGeom prst="rect">
            <a:avLst/>
          </a:prstGeom>
          <a:noFill/>
          <a:ln>
            <a:noFill/>
          </a:ln>
        </p:spPr>
      </p:pic>
      <p:sp>
        <p:nvSpPr>
          <p:cNvPr id="89" name="Google Shape;89;p13"/>
          <p:cNvSpPr txBox="1"/>
          <p:nvPr>
            <p:ph idx="1" type="body"/>
          </p:nvPr>
        </p:nvSpPr>
        <p:spPr>
          <a:xfrm>
            <a:off x="934653" y="4231461"/>
            <a:ext cx="2583648" cy="752792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-228600" lvl="0" marL="45720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1pPr>
            <a:lvl2pPr indent="-342900" lvl="1" marL="91440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800"/>
              <a:buChar char="-"/>
              <a:defRPr/>
            </a:lvl2pPr>
            <a:lvl3pPr indent="-342900" lvl="2" marL="137160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800"/>
              <a:buChar char="›"/>
              <a:defRPr/>
            </a:lvl3pPr>
            <a:lvl4pPr indent="-2286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4pPr>
            <a:lvl5pPr indent="-2286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90" name="Google Shape;90;p13"/>
          <p:cNvSpPr txBox="1"/>
          <p:nvPr>
            <p:ph idx="4" type="body"/>
          </p:nvPr>
        </p:nvSpPr>
        <p:spPr>
          <a:xfrm>
            <a:off x="934653" y="5338638"/>
            <a:ext cx="2583648" cy="717069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-228600" lvl="0" marL="45720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1pPr>
            <a:lvl2pPr indent="-342900" lvl="1" marL="91440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800"/>
              <a:buChar char="-"/>
              <a:defRPr/>
            </a:lvl2pPr>
            <a:lvl3pPr indent="-342900" lvl="2" marL="137160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800"/>
              <a:buChar char="›"/>
              <a:defRPr/>
            </a:lvl3pPr>
            <a:lvl4pPr indent="-2286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4pPr>
            <a:lvl5pPr indent="-2286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91" name="Google Shape;91;p13"/>
          <p:cNvSpPr txBox="1"/>
          <p:nvPr>
            <p:ph idx="5" type="body"/>
          </p:nvPr>
        </p:nvSpPr>
        <p:spPr>
          <a:xfrm>
            <a:off x="722313" y="85725"/>
            <a:ext cx="7707312" cy="20955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100">
                <a:solidFill>
                  <a:schemeClr val="dk2"/>
                </a:solidFill>
              </a:defRPr>
            </a:lvl1pPr>
            <a:lvl2pPr indent="-342900" lvl="1" marL="91440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800"/>
              <a:buChar char="-"/>
              <a:defRPr/>
            </a:lvl2pPr>
            <a:lvl3pPr indent="-342900" lvl="2" marL="137160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800"/>
              <a:buChar char="›"/>
              <a:defRPr/>
            </a:lvl3pPr>
            <a:lvl4pPr indent="-2286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4pPr>
            <a:lvl5pPr indent="-2286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hoto slide_2">
  <p:cSld name="Photo slide_2"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14"/>
          <p:cNvSpPr txBox="1"/>
          <p:nvPr>
            <p:ph type="title"/>
          </p:nvPr>
        </p:nvSpPr>
        <p:spPr>
          <a:xfrm>
            <a:off x="720000" y="277368"/>
            <a:ext cx="3780000" cy="7920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4" name="Google Shape;94;p14"/>
          <p:cNvSpPr txBox="1"/>
          <p:nvPr>
            <p:ph idx="11" type="ftr"/>
          </p:nvPr>
        </p:nvSpPr>
        <p:spPr>
          <a:xfrm>
            <a:off x="2411999" y="6514618"/>
            <a:ext cx="2088000" cy="18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5" name="Google Shape;95;p14"/>
          <p:cNvSpPr txBox="1"/>
          <p:nvPr>
            <p:ph idx="12" type="sldNum"/>
          </p:nvPr>
        </p:nvSpPr>
        <p:spPr>
          <a:xfrm>
            <a:off x="94957" y="184636"/>
            <a:ext cx="216000" cy="18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96" name="Google Shape;96;p14"/>
          <p:cNvSpPr/>
          <p:nvPr>
            <p:ph idx="2" type="pic"/>
          </p:nvPr>
        </p:nvSpPr>
        <p:spPr>
          <a:xfrm>
            <a:off x="4805680" y="0"/>
            <a:ext cx="3618320" cy="6858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9EDE"/>
              </a:buClr>
              <a:buSzPts val="1800"/>
              <a:buFont typeface="Noto Sans Symbols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-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009EDE"/>
              </a:buClr>
              <a:buSzPts val="1800"/>
              <a:buFont typeface="Open Sans"/>
              <a:buChar char="›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Open Sans"/>
              <a:buNone/>
              <a:defRPr b="0" i="0" sz="20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lvl="4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Open Sans"/>
              <a:buNone/>
              <a:defRPr b="0" i="0" sz="20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lvl="5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97" name="Google Shape;97;p14"/>
          <p:cNvSpPr txBox="1"/>
          <p:nvPr>
            <p:ph idx="1" type="body"/>
          </p:nvPr>
        </p:nvSpPr>
        <p:spPr>
          <a:xfrm>
            <a:off x="720000" y="1266825"/>
            <a:ext cx="3780000" cy="4968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42900" lvl="0" marL="45720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800"/>
              <a:buChar char="▪"/>
              <a:defRPr/>
            </a:lvl1pPr>
            <a:lvl2pPr indent="-342900" lvl="1" marL="91440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800"/>
              <a:buChar char="-"/>
              <a:defRPr/>
            </a:lvl2pPr>
            <a:lvl3pPr indent="-342900" lvl="2" marL="137160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800"/>
              <a:buChar char="›"/>
              <a:defRPr/>
            </a:lvl3pPr>
            <a:lvl4pPr indent="-2286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4pPr>
            <a:lvl5pPr indent="-2286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98" name="Google Shape;98;p14"/>
          <p:cNvSpPr txBox="1"/>
          <p:nvPr>
            <p:ph idx="3" type="body"/>
          </p:nvPr>
        </p:nvSpPr>
        <p:spPr>
          <a:xfrm>
            <a:off x="722313" y="85725"/>
            <a:ext cx="3780000" cy="20955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100">
                <a:solidFill>
                  <a:schemeClr val="dk2"/>
                </a:solidFill>
              </a:defRPr>
            </a:lvl1pPr>
            <a:lvl2pPr indent="-342900" lvl="1" marL="91440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800"/>
              <a:buChar char="-"/>
              <a:defRPr/>
            </a:lvl2pPr>
            <a:lvl3pPr indent="-342900" lvl="2" marL="137160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800"/>
              <a:buChar char="›"/>
              <a:defRPr/>
            </a:lvl3pPr>
            <a:lvl4pPr indent="-2286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4pPr>
            <a:lvl5pPr indent="-2286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hoto slide_3">
  <p:cSld name="Photo slide_3"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15"/>
          <p:cNvSpPr txBox="1"/>
          <p:nvPr>
            <p:ph type="title"/>
          </p:nvPr>
        </p:nvSpPr>
        <p:spPr>
          <a:xfrm>
            <a:off x="720000" y="277368"/>
            <a:ext cx="7704000" cy="7920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1" name="Google Shape;101;p15"/>
          <p:cNvSpPr txBox="1"/>
          <p:nvPr>
            <p:ph idx="11" type="ftr"/>
          </p:nvPr>
        </p:nvSpPr>
        <p:spPr>
          <a:xfrm>
            <a:off x="2411999" y="6514618"/>
            <a:ext cx="6012000" cy="18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2" name="Google Shape;102;p15"/>
          <p:cNvSpPr txBox="1"/>
          <p:nvPr>
            <p:ph idx="12" type="sldNum"/>
          </p:nvPr>
        </p:nvSpPr>
        <p:spPr>
          <a:xfrm>
            <a:off x="94957" y="184636"/>
            <a:ext cx="216000" cy="18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03" name="Google Shape;103;p15"/>
          <p:cNvSpPr/>
          <p:nvPr>
            <p:ph idx="2" type="pic"/>
          </p:nvPr>
        </p:nvSpPr>
        <p:spPr>
          <a:xfrm>
            <a:off x="720000" y="1266825"/>
            <a:ext cx="1926000" cy="24840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marR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Noto Sans Symbols"/>
              <a:buChar char="▪"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-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009EDE"/>
              </a:buClr>
              <a:buSzPts val="1800"/>
              <a:buFont typeface="Open Sans"/>
              <a:buChar char="›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Open Sans"/>
              <a:buNone/>
              <a:defRPr b="0" i="0" sz="20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lvl="4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Open Sans"/>
              <a:buNone/>
              <a:defRPr b="0" i="0" sz="20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lvl="5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04" name="Google Shape;104;p15"/>
          <p:cNvSpPr/>
          <p:nvPr>
            <p:ph idx="3" type="pic"/>
          </p:nvPr>
        </p:nvSpPr>
        <p:spPr>
          <a:xfrm>
            <a:off x="2646000" y="1266825"/>
            <a:ext cx="1926000" cy="2484000"/>
          </a:xfrm>
          <a:prstGeom prst="rect">
            <a:avLst/>
          </a:prstGeom>
          <a:solidFill>
            <a:srgbClr val="006699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marR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-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009EDE"/>
              </a:buClr>
              <a:buSzPts val="1800"/>
              <a:buFont typeface="Open Sans"/>
              <a:buChar char="›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Open Sans"/>
              <a:buNone/>
              <a:defRPr b="0" i="0" sz="20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lvl="4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Open Sans"/>
              <a:buNone/>
              <a:defRPr b="0" i="0" sz="20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lvl="5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05" name="Google Shape;105;p15"/>
          <p:cNvSpPr/>
          <p:nvPr>
            <p:ph idx="4" type="pic"/>
          </p:nvPr>
        </p:nvSpPr>
        <p:spPr>
          <a:xfrm>
            <a:off x="4572000" y="1266825"/>
            <a:ext cx="1926000" cy="24840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marR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Noto Sans Symbols"/>
              <a:buChar char="▪"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-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009EDE"/>
              </a:buClr>
              <a:buSzPts val="1800"/>
              <a:buFont typeface="Open Sans"/>
              <a:buChar char="›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Open Sans"/>
              <a:buNone/>
              <a:defRPr b="0" i="0" sz="20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lvl="4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Open Sans"/>
              <a:buNone/>
              <a:defRPr b="0" i="0" sz="20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lvl="5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06" name="Google Shape;106;p15"/>
          <p:cNvSpPr/>
          <p:nvPr>
            <p:ph idx="5" type="pic"/>
          </p:nvPr>
        </p:nvSpPr>
        <p:spPr>
          <a:xfrm>
            <a:off x="6498000" y="1266825"/>
            <a:ext cx="1926000" cy="2484000"/>
          </a:xfrm>
          <a:prstGeom prst="rect">
            <a:avLst/>
          </a:prstGeom>
          <a:solidFill>
            <a:srgbClr val="006699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marR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Noto Sans Symbols"/>
              <a:buChar char="▪"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-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009EDE"/>
              </a:buClr>
              <a:buSzPts val="1800"/>
              <a:buFont typeface="Open Sans"/>
              <a:buChar char="›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Open Sans"/>
              <a:buNone/>
              <a:defRPr b="0" i="0" sz="20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lvl="4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Open Sans"/>
              <a:buNone/>
              <a:defRPr b="0" i="0" sz="20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lvl="5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07" name="Google Shape;107;p15"/>
          <p:cNvSpPr/>
          <p:nvPr>
            <p:ph idx="6" type="pic"/>
          </p:nvPr>
        </p:nvSpPr>
        <p:spPr>
          <a:xfrm>
            <a:off x="6498000" y="3748033"/>
            <a:ext cx="1926000" cy="24840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marR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Noto Sans Symbols"/>
              <a:buChar char="▪"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-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009EDE"/>
              </a:buClr>
              <a:buSzPts val="1800"/>
              <a:buFont typeface="Open Sans"/>
              <a:buChar char="›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Open Sans"/>
              <a:buNone/>
              <a:defRPr b="0" i="0" sz="20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lvl="4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Open Sans"/>
              <a:buNone/>
              <a:defRPr b="0" i="0" sz="20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lvl="5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08" name="Google Shape;108;p15"/>
          <p:cNvSpPr/>
          <p:nvPr>
            <p:ph idx="7" type="pic"/>
          </p:nvPr>
        </p:nvSpPr>
        <p:spPr>
          <a:xfrm>
            <a:off x="2646000" y="3748033"/>
            <a:ext cx="1926000" cy="24840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marR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Noto Sans Symbols"/>
              <a:buChar char="▪"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-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009EDE"/>
              </a:buClr>
              <a:buSzPts val="1800"/>
              <a:buFont typeface="Open Sans"/>
              <a:buChar char="›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Open Sans"/>
              <a:buNone/>
              <a:defRPr b="0" i="0" sz="20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lvl="4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Open Sans"/>
              <a:buNone/>
              <a:defRPr b="0" i="0" sz="20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lvl="5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09" name="Google Shape;109;p15"/>
          <p:cNvSpPr/>
          <p:nvPr>
            <p:ph idx="8" type="pic"/>
          </p:nvPr>
        </p:nvSpPr>
        <p:spPr>
          <a:xfrm>
            <a:off x="4572000" y="3748033"/>
            <a:ext cx="1926000" cy="2484000"/>
          </a:xfrm>
          <a:prstGeom prst="rect">
            <a:avLst/>
          </a:prstGeom>
          <a:solidFill>
            <a:srgbClr val="006699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marR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-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009EDE"/>
              </a:buClr>
              <a:buSzPts val="1800"/>
              <a:buFont typeface="Open Sans"/>
              <a:buChar char="›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Open Sans"/>
              <a:buNone/>
              <a:defRPr b="0" i="0" sz="20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lvl="4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Open Sans"/>
              <a:buNone/>
              <a:defRPr b="0" i="0" sz="20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lvl="5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10" name="Google Shape;110;p15"/>
          <p:cNvSpPr/>
          <p:nvPr>
            <p:ph idx="9" type="pic"/>
          </p:nvPr>
        </p:nvSpPr>
        <p:spPr>
          <a:xfrm>
            <a:off x="720000" y="3748033"/>
            <a:ext cx="1926000" cy="2484000"/>
          </a:xfrm>
          <a:prstGeom prst="rect">
            <a:avLst/>
          </a:prstGeom>
          <a:solidFill>
            <a:srgbClr val="006699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marR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Noto Sans Symbols"/>
              <a:buChar char="▪"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-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009EDE"/>
              </a:buClr>
              <a:buSzPts val="1800"/>
              <a:buFont typeface="Open Sans"/>
              <a:buChar char="›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Open Sans"/>
              <a:buNone/>
              <a:defRPr b="0" i="0" sz="20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lvl="4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Open Sans"/>
              <a:buNone/>
              <a:defRPr b="0" i="0" sz="20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lvl="5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11" name="Google Shape;111;p15"/>
          <p:cNvSpPr txBox="1"/>
          <p:nvPr>
            <p:ph idx="1" type="body"/>
          </p:nvPr>
        </p:nvSpPr>
        <p:spPr>
          <a:xfrm>
            <a:off x="927000" y="5300631"/>
            <a:ext cx="1512000" cy="7560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indent="-228600" lvl="0" marL="45720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1pPr>
            <a:lvl2pPr indent="-342900" lvl="1" marL="91440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800"/>
              <a:buChar char="-"/>
              <a:defRPr/>
            </a:lvl2pPr>
            <a:lvl3pPr indent="-342900" lvl="2" marL="137160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800"/>
              <a:buChar char="›"/>
              <a:defRPr/>
            </a:lvl3pPr>
            <a:lvl4pPr indent="-2286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4pPr>
            <a:lvl5pPr indent="-2286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12" name="Google Shape;112;p15"/>
          <p:cNvSpPr txBox="1"/>
          <p:nvPr>
            <p:ph idx="13" type="body"/>
          </p:nvPr>
        </p:nvSpPr>
        <p:spPr>
          <a:xfrm>
            <a:off x="2853000" y="5300631"/>
            <a:ext cx="1512000" cy="7560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indent="-228600" lvl="0" marL="45720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1pPr>
            <a:lvl2pPr indent="-342900" lvl="1" marL="91440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800"/>
              <a:buChar char="-"/>
              <a:defRPr/>
            </a:lvl2pPr>
            <a:lvl3pPr indent="-342900" lvl="2" marL="137160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800"/>
              <a:buChar char="›"/>
              <a:defRPr/>
            </a:lvl3pPr>
            <a:lvl4pPr indent="-2286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4pPr>
            <a:lvl5pPr indent="-2286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13" name="Google Shape;113;p15"/>
          <p:cNvSpPr txBox="1"/>
          <p:nvPr>
            <p:ph idx="14" type="body"/>
          </p:nvPr>
        </p:nvSpPr>
        <p:spPr>
          <a:xfrm>
            <a:off x="4779000" y="5300631"/>
            <a:ext cx="1512000" cy="7560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indent="-228600" lvl="0" marL="45720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1pPr>
            <a:lvl2pPr indent="-342900" lvl="1" marL="91440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800"/>
              <a:buChar char="-"/>
              <a:defRPr/>
            </a:lvl2pPr>
            <a:lvl3pPr indent="-342900" lvl="2" marL="137160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800"/>
              <a:buChar char="›"/>
              <a:defRPr/>
            </a:lvl3pPr>
            <a:lvl4pPr indent="-2286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4pPr>
            <a:lvl5pPr indent="-2286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14" name="Google Shape;114;p15"/>
          <p:cNvSpPr txBox="1"/>
          <p:nvPr>
            <p:ph idx="15" type="body"/>
          </p:nvPr>
        </p:nvSpPr>
        <p:spPr>
          <a:xfrm>
            <a:off x="6705000" y="5300631"/>
            <a:ext cx="1512000" cy="7560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indent="-228600" lvl="0" marL="45720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1pPr>
            <a:lvl2pPr indent="-342900" lvl="1" marL="91440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800"/>
              <a:buChar char="-"/>
              <a:defRPr/>
            </a:lvl2pPr>
            <a:lvl3pPr indent="-342900" lvl="2" marL="137160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800"/>
              <a:buChar char="›"/>
              <a:defRPr/>
            </a:lvl3pPr>
            <a:lvl4pPr indent="-2286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4pPr>
            <a:lvl5pPr indent="-2286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15" name="Google Shape;115;p15"/>
          <p:cNvSpPr txBox="1"/>
          <p:nvPr>
            <p:ph idx="16" type="body"/>
          </p:nvPr>
        </p:nvSpPr>
        <p:spPr>
          <a:xfrm>
            <a:off x="927000" y="2818821"/>
            <a:ext cx="1512000" cy="7560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indent="-228600" lvl="0" marL="45720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1pPr>
            <a:lvl2pPr indent="-342900" lvl="1" marL="91440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800"/>
              <a:buChar char="-"/>
              <a:defRPr/>
            </a:lvl2pPr>
            <a:lvl3pPr indent="-342900" lvl="2" marL="137160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800"/>
              <a:buChar char="›"/>
              <a:defRPr/>
            </a:lvl3pPr>
            <a:lvl4pPr indent="-2286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4pPr>
            <a:lvl5pPr indent="-2286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16" name="Google Shape;116;p15"/>
          <p:cNvSpPr txBox="1"/>
          <p:nvPr>
            <p:ph idx="17" type="body"/>
          </p:nvPr>
        </p:nvSpPr>
        <p:spPr>
          <a:xfrm>
            <a:off x="2853000" y="2818821"/>
            <a:ext cx="1512000" cy="7560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indent="-228600" lvl="0" marL="45720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1pPr>
            <a:lvl2pPr indent="-342900" lvl="1" marL="91440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800"/>
              <a:buChar char="-"/>
              <a:defRPr/>
            </a:lvl2pPr>
            <a:lvl3pPr indent="-342900" lvl="2" marL="137160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800"/>
              <a:buChar char="›"/>
              <a:defRPr/>
            </a:lvl3pPr>
            <a:lvl4pPr indent="-2286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4pPr>
            <a:lvl5pPr indent="-2286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17" name="Google Shape;117;p15"/>
          <p:cNvSpPr txBox="1"/>
          <p:nvPr>
            <p:ph idx="18" type="body"/>
          </p:nvPr>
        </p:nvSpPr>
        <p:spPr>
          <a:xfrm>
            <a:off x="4779000" y="2818821"/>
            <a:ext cx="1512000" cy="7560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indent="-228600" lvl="0" marL="45720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1pPr>
            <a:lvl2pPr indent="-342900" lvl="1" marL="91440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800"/>
              <a:buChar char="-"/>
              <a:defRPr/>
            </a:lvl2pPr>
            <a:lvl3pPr indent="-342900" lvl="2" marL="137160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800"/>
              <a:buChar char="›"/>
              <a:defRPr/>
            </a:lvl3pPr>
            <a:lvl4pPr indent="-2286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4pPr>
            <a:lvl5pPr indent="-2286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18" name="Google Shape;118;p15"/>
          <p:cNvSpPr txBox="1"/>
          <p:nvPr>
            <p:ph idx="19" type="body"/>
          </p:nvPr>
        </p:nvSpPr>
        <p:spPr>
          <a:xfrm>
            <a:off x="6705000" y="2818821"/>
            <a:ext cx="1512000" cy="7560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indent="-228600" lvl="0" marL="45720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1pPr>
            <a:lvl2pPr indent="-342900" lvl="1" marL="91440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800"/>
              <a:buChar char="-"/>
              <a:defRPr/>
            </a:lvl2pPr>
            <a:lvl3pPr indent="-342900" lvl="2" marL="137160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800"/>
              <a:buChar char="›"/>
              <a:defRPr/>
            </a:lvl3pPr>
            <a:lvl4pPr indent="-2286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4pPr>
            <a:lvl5pPr indent="-2286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19" name="Google Shape;119;p15"/>
          <p:cNvSpPr txBox="1"/>
          <p:nvPr>
            <p:ph idx="20" type="body"/>
          </p:nvPr>
        </p:nvSpPr>
        <p:spPr>
          <a:xfrm>
            <a:off x="722313" y="85725"/>
            <a:ext cx="7707312" cy="20955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100">
                <a:solidFill>
                  <a:schemeClr val="dk2"/>
                </a:solidFill>
              </a:defRPr>
            </a:lvl1pPr>
            <a:lvl2pPr indent="-342900" lvl="1" marL="91440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800"/>
              <a:buChar char="-"/>
              <a:defRPr/>
            </a:lvl2pPr>
            <a:lvl3pPr indent="-342900" lvl="2" marL="137160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800"/>
              <a:buChar char="›"/>
              <a:defRPr/>
            </a:lvl3pPr>
            <a:lvl4pPr indent="-2286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4pPr>
            <a:lvl5pPr indent="-2286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hart slide">
  <p:cSld name="Chart slide"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16"/>
          <p:cNvSpPr txBox="1"/>
          <p:nvPr>
            <p:ph type="title"/>
          </p:nvPr>
        </p:nvSpPr>
        <p:spPr>
          <a:xfrm>
            <a:off x="720000" y="277368"/>
            <a:ext cx="7704000" cy="7920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2" name="Google Shape;122;p16"/>
          <p:cNvSpPr txBox="1"/>
          <p:nvPr>
            <p:ph idx="11" type="ftr"/>
          </p:nvPr>
        </p:nvSpPr>
        <p:spPr>
          <a:xfrm>
            <a:off x="2411999" y="6514618"/>
            <a:ext cx="6012000" cy="18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3" name="Google Shape;123;p16"/>
          <p:cNvSpPr txBox="1"/>
          <p:nvPr>
            <p:ph idx="12" type="sldNum"/>
          </p:nvPr>
        </p:nvSpPr>
        <p:spPr>
          <a:xfrm>
            <a:off x="94957" y="184636"/>
            <a:ext cx="216000" cy="18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24" name="Google Shape;124;p16"/>
          <p:cNvSpPr txBox="1"/>
          <p:nvPr>
            <p:ph idx="1" type="body"/>
          </p:nvPr>
        </p:nvSpPr>
        <p:spPr>
          <a:xfrm>
            <a:off x="720000" y="1266825"/>
            <a:ext cx="2340000" cy="4968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-228600" lvl="0" marL="45720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  <a:lvl2pPr indent="-342900" lvl="1" marL="91440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800"/>
              <a:buChar char="-"/>
              <a:defRPr/>
            </a:lvl2pPr>
            <a:lvl3pPr indent="-342900" lvl="2" marL="137160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800"/>
              <a:buChar char="›"/>
              <a:defRPr/>
            </a:lvl3pPr>
            <a:lvl4pPr indent="-2286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4pPr>
            <a:lvl5pPr indent="-2286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25" name="Google Shape;125;p16"/>
          <p:cNvSpPr/>
          <p:nvPr>
            <p:ph idx="2" type="chart"/>
          </p:nvPr>
        </p:nvSpPr>
        <p:spPr>
          <a:xfrm>
            <a:off x="3384000" y="1266825"/>
            <a:ext cx="5040000" cy="4968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marR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Noto Sans Symbols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-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009EDE"/>
              </a:buClr>
              <a:buSzPts val="1800"/>
              <a:buFont typeface="Open Sans"/>
              <a:buChar char="›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Open Sans"/>
              <a:buNone/>
              <a:defRPr b="0" i="0" sz="20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lvl="4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Open Sans"/>
              <a:buNone/>
              <a:defRPr b="0" i="0" sz="20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lvl="5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26" name="Google Shape;126;p16"/>
          <p:cNvSpPr txBox="1"/>
          <p:nvPr>
            <p:ph idx="3" type="body"/>
          </p:nvPr>
        </p:nvSpPr>
        <p:spPr>
          <a:xfrm>
            <a:off x="722313" y="85725"/>
            <a:ext cx="7707312" cy="20955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100">
                <a:solidFill>
                  <a:schemeClr val="dk2"/>
                </a:solidFill>
              </a:defRPr>
            </a:lvl1pPr>
            <a:lvl2pPr indent="-342900" lvl="1" marL="91440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800"/>
              <a:buChar char="-"/>
              <a:defRPr/>
            </a:lvl2pPr>
            <a:lvl3pPr indent="-342900" lvl="2" marL="137160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800"/>
              <a:buChar char="›"/>
              <a:defRPr/>
            </a:lvl3pPr>
            <a:lvl4pPr indent="-2286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4pPr>
            <a:lvl5pPr indent="-2286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able slide">
  <p:cSld name="Table slide"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17"/>
          <p:cNvSpPr txBox="1"/>
          <p:nvPr>
            <p:ph type="title"/>
          </p:nvPr>
        </p:nvSpPr>
        <p:spPr>
          <a:xfrm>
            <a:off x="720000" y="277368"/>
            <a:ext cx="7704000" cy="7920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9" name="Google Shape;129;p17"/>
          <p:cNvSpPr txBox="1"/>
          <p:nvPr>
            <p:ph idx="11" type="ftr"/>
          </p:nvPr>
        </p:nvSpPr>
        <p:spPr>
          <a:xfrm>
            <a:off x="2411999" y="6514618"/>
            <a:ext cx="6012000" cy="18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0" name="Google Shape;130;p17"/>
          <p:cNvSpPr txBox="1"/>
          <p:nvPr>
            <p:ph idx="12" type="sldNum"/>
          </p:nvPr>
        </p:nvSpPr>
        <p:spPr>
          <a:xfrm>
            <a:off x="94957" y="184636"/>
            <a:ext cx="216000" cy="18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31" name="Google Shape;131;p17"/>
          <p:cNvSpPr txBox="1"/>
          <p:nvPr>
            <p:ph idx="1" type="body"/>
          </p:nvPr>
        </p:nvSpPr>
        <p:spPr>
          <a:xfrm>
            <a:off x="722313" y="85725"/>
            <a:ext cx="7707312" cy="20955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100">
                <a:solidFill>
                  <a:schemeClr val="dk2"/>
                </a:solidFill>
              </a:defRPr>
            </a:lvl1pPr>
            <a:lvl2pPr indent="-342900" lvl="1" marL="91440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800"/>
              <a:buChar char="-"/>
              <a:defRPr/>
            </a:lvl2pPr>
            <a:lvl3pPr indent="-342900" lvl="2" marL="137160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800"/>
              <a:buChar char="›"/>
              <a:defRPr/>
            </a:lvl3pPr>
            <a:lvl4pPr indent="-2286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4pPr>
            <a:lvl5pPr indent="-2286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ersonal contact info slide">
  <p:cSld name="Personal contact info slide"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18"/>
          <p:cNvSpPr txBox="1"/>
          <p:nvPr>
            <p:ph idx="11" type="ftr"/>
          </p:nvPr>
        </p:nvSpPr>
        <p:spPr>
          <a:xfrm>
            <a:off x="2411999" y="6514618"/>
            <a:ext cx="6012000" cy="18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4" name="Google Shape;134;p18"/>
          <p:cNvSpPr txBox="1"/>
          <p:nvPr>
            <p:ph idx="12" type="sldNum"/>
          </p:nvPr>
        </p:nvSpPr>
        <p:spPr>
          <a:xfrm>
            <a:off x="94957" y="184636"/>
            <a:ext cx="216000" cy="18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35" name="Google Shape;135;p18"/>
          <p:cNvSpPr/>
          <p:nvPr>
            <p:ph idx="2" type="pic"/>
          </p:nvPr>
        </p:nvSpPr>
        <p:spPr>
          <a:xfrm>
            <a:off x="1682627" y="1994873"/>
            <a:ext cx="2160000" cy="2160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marR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009EDE"/>
              </a:buClr>
              <a:buSzPts val="1800"/>
              <a:buFont typeface="Noto Sans Symbols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-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009EDE"/>
              </a:buClr>
              <a:buSzPts val="1800"/>
              <a:buFont typeface="Open Sans"/>
              <a:buChar char="›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Open Sans"/>
              <a:buNone/>
              <a:defRPr b="0" i="0" sz="20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lvl="4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Open Sans"/>
              <a:buNone/>
              <a:defRPr b="0" i="0" sz="20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lvl="5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36" name="Google Shape;136;p18"/>
          <p:cNvSpPr txBox="1"/>
          <p:nvPr>
            <p:ph idx="1" type="body"/>
          </p:nvPr>
        </p:nvSpPr>
        <p:spPr>
          <a:xfrm>
            <a:off x="4119563" y="1924537"/>
            <a:ext cx="4310062" cy="3600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indent="-228600" lvl="0" marL="45720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b="1" sz="2400">
                <a:solidFill>
                  <a:schemeClr val="dk2"/>
                </a:solidFill>
              </a:defRPr>
            </a:lvl1pPr>
            <a:lvl2pPr indent="-342900" lvl="1" marL="91440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800"/>
              <a:buChar char="-"/>
              <a:defRPr/>
            </a:lvl2pPr>
            <a:lvl3pPr indent="-342900" lvl="2" marL="137160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800"/>
              <a:buChar char="›"/>
              <a:defRPr/>
            </a:lvl3pPr>
            <a:lvl4pPr indent="-2286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4pPr>
            <a:lvl5pPr indent="-2286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37" name="Google Shape;137;p18"/>
          <p:cNvSpPr txBox="1"/>
          <p:nvPr>
            <p:ph idx="3" type="body"/>
          </p:nvPr>
        </p:nvSpPr>
        <p:spPr>
          <a:xfrm>
            <a:off x="4119563" y="2328361"/>
            <a:ext cx="4310062" cy="648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>
                <a:solidFill>
                  <a:schemeClr val="dk2"/>
                </a:solidFill>
              </a:defRPr>
            </a:lvl1pPr>
            <a:lvl2pPr indent="-342900" lvl="1" marL="91440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800"/>
              <a:buChar char="-"/>
              <a:defRPr/>
            </a:lvl2pPr>
            <a:lvl3pPr indent="-342900" lvl="2" marL="137160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800"/>
              <a:buChar char="›"/>
              <a:defRPr/>
            </a:lvl3pPr>
            <a:lvl4pPr indent="-2286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4pPr>
            <a:lvl5pPr indent="-2286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38" name="Google Shape;138;p18"/>
          <p:cNvSpPr txBox="1"/>
          <p:nvPr>
            <p:ph idx="4" type="body"/>
          </p:nvPr>
        </p:nvSpPr>
        <p:spPr>
          <a:xfrm>
            <a:off x="4119563" y="3031027"/>
            <a:ext cx="4310062" cy="1260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  <a:lvl2pPr indent="-342900" lvl="1" marL="91440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800"/>
              <a:buChar char="-"/>
              <a:defRPr/>
            </a:lvl2pPr>
            <a:lvl3pPr indent="-342900" lvl="2" marL="137160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800"/>
              <a:buChar char="›"/>
              <a:defRPr/>
            </a:lvl3pPr>
            <a:lvl4pPr indent="-2286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4pPr>
            <a:lvl5pPr indent="-2286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Ending slide" showMasterSp="0">
  <p:cSld name="Ending slide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slide">
  <p:cSld name="content slide">
    <p:spTree>
      <p:nvGrpSpPr>
        <p:cNvPr id="22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3"/>
          <p:cNvSpPr txBox="1"/>
          <p:nvPr>
            <p:ph type="title"/>
          </p:nvPr>
        </p:nvSpPr>
        <p:spPr>
          <a:xfrm>
            <a:off x="720000" y="277368"/>
            <a:ext cx="7704000" cy="7920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4" name="Google Shape;24;p3"/>
          <p:cNvSpPr txBox="1"/>
          <p:nvPr>
            <p:ph idx="11" type="ftr"/>
          </p:nvPr>
        </p:nvSpPr>
        <p:spPr>
          <a:xfrm>
            <a:off x="2411999" y="6514618"/>
            <a:ext cx="6012000" cy="18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3"/>
          <p:cNvSpPr txBox="1"/>
          <p:nvPr>
            <p:ph idx="12" type="sldNum"/>
          </p:nvPr>
        </p:nvSpPr>
        <p:spPr>
          <a:xfrm>
            <a:off x="94957" y="184636"/>
            <a:ext cx="216000" cy="18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26" name="Google Shape;26;p3"/>
          <p:cNvSpPr txBox="1"/>
          <p:nvPr>
            <p:ph idx="1" type="body"/>
          </p:nvPr>
        </p:nvSpPr>
        <p:spPr>
          <a:xfrm>
            <a:off x="720000" y="1266825"/>
            <a:ext cx="7704000" cy="4968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42900" lvl="0" marL="45720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800"/>
              <a:buChar char="▪"/>
              <a:defRPr/>
            </a:lvl1pPr>
            <a:lvl2pPr indent="-342900" lvl="1" marL="91440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800"/>
              <a:buChar char="-"/>
              <a:defRPr/>
            </a:lvl2pPr>
            <a:lvl3pPr indent="-342900" lvl="2" marL="137160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800"/>
              <a:buChar char="›"/>
              <a:defRPr/>
            </a:lvl3pPr>
            <a:lvl4pPr indent="-2286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4pPr>
            <a:lvl5pPr indent="-2286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7" name="Google Shape;27;p3"/>
          <p:cNvSpPr txBox="1"/>
          <p:nvPr>
            <p:ph idx="2" type="body"/>
          </p:nvPr>
        </p:nvSpPr>
        <p:spPr>
          <a:xfrm>
            <a:off x="722313" y="85725"/>
            <a:ext cx="7707312" cy="20955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100">
                <a:solidFill>
                  <a:schemeClr val="dk2"/>
                </a:solidFill>
              </a:defRPr>
            </a:lvl1pPr>
            <a:lvl2pPr indent="-342900" lvl="1" marL="91440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800"/>
              <a:buChar char="-"/>
              <a:defRPr/>
            </a:lvl2pPr>
            <a:lvl3pPr indent="-342900" lvl="2" marL="137160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800"/>
              <a:buChar char="›"/>
              <a:defRPr/>
            </a:lvl3pPr>
            <a:lvl4pPr indent="-2286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4pPr>
            <a:lvl5pPr indent="-2286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slide" showMasterSp="0">
  <p:cSld name="Section slide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4"/>
          <p:cNvSpPr txBox="1"/>
          <p:nvPr>
            <p:ph type="title"/>
          </p:nvPr>
        </p:nvSpPr>
        <p:spPr>
          <a:xfrm>
            <a:off x="5076825" y="3009900"/>
            <a:ext cx="3348000" cy="217756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cap="none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0" name="Google Shape;30;p4"/>
          <p:cNvSpPr txBox="1"/>
          <p:nvPr>
            <p:ph idx="1" type="body"/>
          </p:nvPr>
        </p:nvSpPr>
        <p:spPr>
          <a:xfrm>
            <a:off x="5076825" y="1723292"/>
            <a:ext cx="3348000" cy="1153258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indent="-228600" lvl="0" marL="45720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>
                <a:solidFill>
                  <a:srgbClr val="009EDE"/>
                </a:solidFill>
              </a:defRPr>
            </a:lvl1pPr>
            <a:lvl2pPr indent="-228600" lvl="1" marL="91440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2pPr>
            <a:lvl3pPr indent="-228600" lvl="2" marL="137160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3pPr>
            <a:lvl4pPr indent="-228600" lvl="3" marL="18288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/>
            </a:lvl4pPr>
            <a:lvl5pPr indent="-228600" lvl="4" marL="22860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lumn content slide">
  <p:cSld name="two column content slide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5"/>
          <p:cNvSpPr txBox="1"/>
          <p:nvPr>
            <p:ph type="title"/>
          </p:nvPr>
        </p:nvSpPr>
        <p:spPr>
          <a:xfrm>
            <a:off x="720000" y="277368"/>
            <a:ext cx="7704000" cy="7920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3" name="Google Shape;33;p5"/>
          <p:cNvSpPr txBox="1"/>
          <p:nvPr>
            <p:ph idx="11" type="ftr"/>
          </p:nvPr>
        </p:nvSpPr>
        <p:spPr>
          <a:xfrm>
            <a:off x="2411999" y="6514618"/>
            <a:ext cx="6012000" cy="18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4" name="Google Shape;34;p5"/>
          <p:cNvSpPr txBox="1"/>
          <p:nvPr>
            <p:ph idx="12" type="sldNum"/>
          </p:nvPr>
        </p:nvSpPr>
        <p:spPr>
          <a:xfrm>
            <a:off x="94957" y="184636"/>
            <a:ext cx="216000" cy="18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35" name="Google Shape;35;p5"/>
          <p:cNvSpPr txBox="1"/>
          <p:nvPr>
            <p:ph idx="1" type="body"/>
          </p:nvPr>
        </p:nvSpPr>
        <p:spPr>
          <a:xfrm>
            <a:off x="720000" y="1266825"/>
            <a:ext cx="3598725" cy="4968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42900" lvl="0" marL="45720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800"/>
              <a:buChar char="▪"/>
              <a:defRPr/>
            </a:lvl1pPr>
            <a:lvl2pPr indent="-342900" lvl="1" marL="91440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800"/>
              <a:buChar char="-"/>
              <a:defRPr/>
            </a:lvl2pPr>
            <a:lvl3pPr indent="-342900" lvl="2" marL="137160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800"/>
              <a:buChar char="›"/>
              <a:defRPr/>
            </a:lvl3pPr>
            <a:lvl4pPr indent="-2286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4pPr>
            <a:lvl5pPr indent="-2286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6" name="Google Shape;36;p5"/>
          <p:cNvSpPr txBox="1"/>
          <p:nvPr>
            <p:ph idx="2" type="body"/>
          </p:nvPr>
        </p:nvSpPr>
        <p:spPr>
          <a:xfrm>
            <a:off x="4825275" y="1266825"/>
            <a:ext cx="3598725" cy="4968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42900" lvl="0" marL="45720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800"/>
              <a:buChar char="▪"/>
              <a:defRPr/>
            </a:lvl1pPr>
            <a:lvl2pPr indent="-342900" lvl="1" marL="91440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800"/>
              <a:buChar char="-"/>
              <a:defRPr/>
            </a:lvl2pPr>
            <a:lvl3pPr indent="-342900" lvl="2" marL="137160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800"/>
              <a:buChar char="›"/>
              <a:defRPr/>
            </a:lvl3pPr>
            <a:lvl4pPr indent="-2286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4pPr>
            <a:lvl5pPr indent="-2286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7" name="Google Shape;37;p5"/>
          <p:cNvSpPr txBox="1"/>
          <p:nvPr>
            <p:ph idx="3" type="body"/>
          </p:nvPr>
        </p:nvSpPr>
        <p:spPr>
          <a:xfrm>
            <a:off x="722313" y="85725"/>
            <a:ext cx="7707312" cy="20955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100">
                <a:solidFill>
                  <a:schemeClr val="dk2"/>
                </a:solidFill>
              </a:defRPr>
            </a:lvl1pPr>
            <a:lvl2pPr indent="-342900" lvl="1" marL="91440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800"/>
              <a:buChar char="-"/>
              <a:defRPr/>
            </a:lvl2pPr>
            <a:lvl3pPr indent="-342900" lvl="2" marL="137160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800"/>
              <a:buChar char="›"/>
              <a:defRPr/>
            </a:lvl3pPr>
            <a:lvl4pPr indent="-2286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4pPr>
            <a:lvl5pPr indent="-2286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_1" showMasterSp="0">
  <p:cSld name="Title Slide_1"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" name="Google Shape;39;p6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0" name="Google Shape;40;p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343390" y="2011670"/>
            <a:ext cx="4800610" cy="4846330"/>
          </a:xfrm>
          <a:prstGeom prst="rect">
            <a:avLst/>
          </a:prstGeom>
          <a:noFill/>
          <a:ln>
            <a:noFill/>
          </a:ln>
        </p:spPr>
      </p:pic>
      <p:sp>
        <p:nvSpPr>
          <p:cNvPr id="41" name="Google Shape;41;p6"/>
          <p:cNvSpPr txBox="1"/>
          <p:nvPr>
            <p:ph idx="1" type="subTitle"/>
          </p:nvPr>
        </p:nvSpPr>
        <p:spPr>
          <a:xfrm>
            <a:off x="5787361" y="3878560"/>
            <a:ext cx="2808000" cy="936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ctr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>
                <a:solidFill>
                  <a:srgbClr val="888888"/>
                </a:solidFill>
              </a:defRPr>
            </a:lvl2pPr>
            <a:lvl3pPr lvl="2" algn="ctr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>
                <a:solidFill>
                  <a:srgbClr val="888888"/>
                </a:solidFill>
              </a:defRPr>
            </a:lvl3pPr>
            <a:lvl4pPr lvl="3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Open Sans"/>
              <a:buNone/>
              <a:defRPr>
                <a:solidFill>
                  <a:srgbClr val="888888"/>
                </a:solidFill>
              </a:defRPr>
            </a:lvl4pPr>
            <a:lvl5pPr lvl="4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Open Sans"/>
              <a:buNone/>
              <a:defRPr>
                <a:solidFill>
                  <a:srgbClr val="888888"/>
                </a:solidFill>
              </a:defRPr>
            </a:lvl5pPr>
            <a:lvl6pPr lvl="5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42" name="Google Shape;42;p6"/>
          <p:cNvSpPr txBox="1"/>
          <p:nvPr>
            <p:ph type="ctrTitle"/>
          </p:nvPr>
        </p:nvSpPr>
        <p:spPr>
          <a:xfrm>
            <a:off x="5787361" y="2857480"/>
            <a:ext cx="2808000" cy="935355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 algn="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  <a:defRPr b="1" sz="2800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_3" showMasterSp="0">
  <p:cSld name="Title Slide_3">
    <p:spTree>
      <p:nvGrpSpPr>
        <p:cNvPr id="43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" name="Google Shape;44;p7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5" name="Google Shape;45;p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2011670"/>
            <a:ext cx="4800610" cy="4846330"/>
          </a:xfrm>
          <a:prstGeom prst="rect">
            <a:avLst/>
          </a:prstGeom>
          <a:noFill/>
          <a:ln>
            <a:noFill/>
          </a:ln>
        </p:spPr>
      </p:pic>
      <p:sp>
        <p:nvSpPr>
          <p:cNvPr id="46" name="Google Shape;46;p7"/>
          <p:cNvSpPr txBox="1"/>
          <p:nvPr>
            <p:ph type="ctrTitle"/>
          </p:nvPr>
        </p:nvSpPr>
        <p:spPr>
          <a:xfrm>
            <a:off x="603503" y="2875064"/>
            <a:ext cx="2808000" cy="852043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  <a:defRPr b="1" sz="2800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7"/>
          <p:cNvSpPr txBox="1"/>
          <p:nvPr>
            <p:ph idx="1" type="subTitle"/>
          </p:nvPr>
        </p:nvSpPr>
        <p:spPr>
          <a:xfrm>
            <a:off x="603504" y="3817016"/>
            <a:ext cx="2808000" cy="86817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ctr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>
                <a:solidFill>
                  <a:srgbClr val="888888"/>
                </a:solidFill>
              </a:defRPr>
            </a:lvl2pPr>
            <a:lvl3pPr lvl="2" algn="ctr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>
                <a:solidFill>
                  <a:srgbClr val="888888"/>
                </a:solidFill>
              </a:defRPr>
            </a:lvl3pPr>
            <a:lvl4pPr lvl="3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Open Sans"/>
              <a:buNone/>
              <a:defRPr>
                <a:solidFill>
                  <a:srgbClr val="888888"/>
                </a:solidFill>
              </a:defRPr>
            </a:lvl4pPr>
            <a:lvl5pPr lvl="4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Open Sans"/>
              <a:buNone/>
              <a:defRPr>
                <a:solidFill>
                  <a:srgbClr val="888888"/>
                </a:solidFill>
              </a:defRPr>
            </a:lvl5pPr>
            <a:lvl6pPr lvl="5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_4" showMasterSp="0">
  <p:cSld name="Title Slide_4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Google Shape;49;p8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0" name="Google Shape;50;p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2011670"/>
            <a:ext cx="4800610" cy="4846330"/>
          </a:xfrm>
          <a:prstGeom prst="rect">
            <a:avLst/>
          </a:prstGeom>
          <a:noFill/>
          <a:ln>
            <a:noFill/>
          </a:ln>
        </p:spPr>
      </p:pic>
      <p:sp>
        <p:nvSpPr>
          <p:cNvPr id="51" name="Google Shape;51;p8"/>
          <p:cNvSpPr txBox="1"/>
          <p:nvPr>
            <p:ph type="ctrTitle"/>
          </p:nvPr>
        </p:nvSpPr>
        <p:spPr>
          <a:xfrm>
            <a:off x="603503" y="2875064"/>
            <a:ext cx="2808000" cy="852043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  <a:defRPr b="1" sz="2800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8"/>
          <p:cNvSpPr txBox="1"/>
          <p:nvPr>
            <p:ph idx="1" type="subTitle"/>
          </p:nvPr>
        </p:nvSpPr>
        <p:spPr>
          <a:xfrm>
            <a:off x="603504" y="3817016"/>
            <a:ext cx="2808000" cy="86817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ctr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>
                <a:solidFill>
                  <a:srgbClr val="888888"/>
                </a:solidFill>
              </a:defRPr>
            </a:lvl2pPr>
            <a:lvl3pPr lvl="2" algn="ctr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>
                <a:solidFill>
                  <a:srgbClr val="888888"/>
                </a:solidFill>
              </a:defRPr>
            </a:lvl3pPr>
            <a:lvl4pPr lvl="3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Open Sans"/>
              <a:buNone/>
              <a:defRPr>
                <a:solidFill>
                  <a:srgbClr val="888888"/>
                </a:solidFill>
              </a:defRPr>
            </a:lvl4pPr>
            <a:lvl5pPr lvl="4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Open Sans"/>
              <a:buNone/>
              <a:defRPr>
                <a:solidFill>
                  <a:srgbClr val="888888"/>
                </a:solidFill>
              </a:defRPr>
            </a:lvl5pPr>
            <a:lvl6pPr lvl="5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_without picture" showMasterSp="0">
  <p:cSld name="Title Slide_without picture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9"/>
          <p:cNvSpPr txBox="1"/>
          <p:nvPr>
            <p:ph type="ctrTitle"/>
          </p:nvPr>
        </p:nvSpPr>
        <p:spPr>
          <a:xfrm>
            <a:off x="721841" y="1387718"/>
            <a:ext cx="5040000" cy="2242469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  <a:defRPr b="1" sz="2800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5" name="Google Shape;55;p9"/>
          <p:cNvSpPr txBox="1"/>
          <p:nvPr>
            <p:ph idx="1" type="subTitle"/>
          </p:nvPr>
        </p:nvSpPr>
        <p:spPr>
          <a:xfrm>
            <a:off x="721843" y="3768664"/>
            <a:ext cx="5040000" cy="98145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ctr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>
                <a:solidFill>
                  <a:srgbClr val="888888"/>
                </a:solidFill>
              </a:defRPr>
            </a:lvl2pPr>
            <a:lvl3pPr lvl="2" algn="ctr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>
                <a:solidFill>
                  <a:srgbClr val="888888"/>
                </a:solidFill>
              </a:defRPr>
            </a:lvl3pPr>
            <a:lvl4pPr lvl="3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Open Sans"/>
              <a:buNone/>
              <a:defRPr>
                <a:solidFill>
                  <a:srgbClr val="888888"/>
                </a:solidFill>
              </a:defRPr>
            </a:lvl4pPr>
            <a:lvl5pPr lvl="4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Open Sans"/>
              <a:buNone/>
              <a:defRPr>
                <a:solidFill>
                  <a:srgbClr val="888888"/>
                </a:solidFill>
              </a:defRPr>
            </a:lvl5pPr>
            <a:lvl6pPr lvl="5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slide with icons">
  <p:cSld name="content slide with icons"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10"/>
          <p:cNvSpPr txBox="1"/>
          <p:nvPr>
            <p:ph type="title"/>
          </p:nvPr>
        </p:nvSpPr>
        <p:spPr>
          <a:xfrm>
            <a:off x="720000" y="277368"/>
            <a:ext cx="7704000" cy="7920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8" name="Google Shape;58;p10"/>
          <p:cNvSpPr txBox="1"/>
          <p:nvPr>
            <p:ph idx="11" type="ftr"/>
          </p:nvPr>
        </p:nvSpPr>
        <p:spPr>
          <a:xfrm>
            <a:off x="2411999" y="6514618"/>
            <a:ext cx="6012000" cy="18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p10"/>
          <p:cNvSpPr txBox="1"/>
          <p:nvPr>
            <p:ph idx="12" type="sldNum"/>
          </p:nvPr>
        </p:nvSpPr>
        <p:spPr>
          <a:xfrm>
            <a:off x="94957" y="184636"/>
            <a:ext cx="216000" cy="18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60" name="Google Shape;60;p10"/>
          <p:cNvSpPr/>
          <p:nvPr>
            <p:ph idx="2" type="pic"/>
          </p:nvPr>
        </p:nvSpPr>
        <p:spPr>
          <a:xfrm>
            <a:off x="1332000" y="4404993"/>
            <a:ext cx="1080000" cy="1080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Noto Sans Symbols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-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009EDE"/>
              </a:buClr>
              <a:buSzPts val="1800"/>
              <a:buFont typeface="Open Sans"/>
              <a:buChar char="›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Open Sans"/>
              <a:buNone/>
              <a:defRPr b="0" i="0" sz="20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lvl="4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Open Sans"/>
              <a:buNone/>
              <a:defRPr b="0" i="0" sz="20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lvl="5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61" name="Google Shape;61;p10"/>
          <p:cNvSpPr txBox="1"/>
          <p:nvPr>
            <p:ph idx="1" type="body"/>
          </p:nvPr>
        </p:nvSpPr>
        <p:spPr>
          <a:xfrm>
            <a:off x="720000" y="5627077"/>
            <a:ext cx="2304000" cy="603259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>
                <a:solidFill>
                  <a:schemeClr val="dk2"/>
                </a:solidFill>
              </a:defRPr>
            </a:lvl1pPr>
            <a:lvl2pPr indent="-342900" lvl="1" marL="91440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800"/>
              <a:buChar char="-"/>
              <a:defRPr/>
            </a:lvl2pPr>
            <a:lvl3pPr indent="-342900" lvl="2" marL="137160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800"/>
              <a:buChar char="›"/>
              <a:defRPr/>
            </a:lvl3pPr>
            <a:lvl4pPr indent="-2286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4pPr>
            <a:lvl5pPr indent="-2286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62" name="Google Shape;62;p10"/>
          <p:cNvSpPr/>
          <p:nvPr>
            <p:ph idx="3" type="pic"/>
          </p:nvPr>
        </p:nvSpPr>
        <p:spPr>
          <a:xfrm>
            <a:off x="4034122" y="4404993"/>
            <a:ext cx="1080000" cy="1080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Noto Sans Symbols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-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009EDE"/>
              </a:buClr>
              <a:buSzPts val="1800"/>
              <a:buFont typeface="Open Sans"/>
              <a:buChar char="›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Open Sans"/>
              <a:buNone/>
              <a:defRPr b="0" i="0" sz="20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lvl="4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Open Sans"/>
              <a:buNone/>
              <a:defRPr b="0" i="0" sz="20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lvl="5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63" name="Google Shape;63;p10"/>
          <p:cNvSpPr txBox="1"/>
          <p:nvPr>
            <p:ph idx="4" type="body"/>
          </p:nvPr>
        </p:nvSpPr>
        <p:spPr>
          <a:xfrm>
            <a:off x="3422122" y="5627077"/>
            <a:ext cx="2304000" cy="603259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>
                <a:solidFill>
                  <a:schemeClr val="dk2"/>
                </a:solidFill>
              </a:defRPr>
            </a:lvl1pPr>
            <a:lvl2pPr indent="-342900" lvl="1" marL="91440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800"/>
              <a:buChar char="-"/>
              <a:defRPr/>
            </a:lvl2pPr>
            <a:lvl3pPr indent="-342900" lvl="2" marL="137160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800"/>
              <a:buChar char="›"/>
              <a:defRPr/>
            </a:lvl3pPr>
            <a:lvl4pPr indent="-2286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4pPr>
            <a:lvl5pPr indent="-2286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64" name="Google Shape;64;p10"/>
          <p:cNvSpPr/>
          <p:nvPr>
            <p:ph idx="5" type="pic"/>
          </p:nvPr>
        </p:nvSpPr>
        <p:spPr>
          <a:xfrm>
            <a:off x="6737625" y="4404993"/>
            <a:ext cx="1080000" cy="1080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Noto Sans Symbols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-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009EDE"/>
              </a:buClr>
              <a:buSzPts val="1800"/>
              <a:buFont typeface="Open Sans"/>
              <a:buChar char="›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Open Sans"/>
              <a:buNone/>
              <a:defRPr b="0" i="0" sz="20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lvl="4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Open Sans"/>
              <a:buNone/>
              <a:defRPr b="0" i="0" sz="20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lvl="5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65" name="Google Shape;65;p10"/>
          <p:cNvSpPr txBox="1"/>
          <p:nvPr>
            <p:ph idx="6" type="body"/>
          </p:nvPr>
        </p:nvSpPr>
        <p:spPr>
          <a:xfrm>
            <a:off x="6125625" y="5627077"/>
            <a:ext cx="2304000" cy="603259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>
                <a:solidFill>
                  <a:schemeClr val="dk2"/>
                </a:solidFill>
              </a:defRPr>
            </a:lvl1pPr>
            <a:lvl2pPr indent="-342900" lvl="1" marL="91440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800"/>
              <a:buChar char="-"/>
              <a:defRPr/>
            </a:lvl2pPr>
            <a:lvl3pPr indent="-342900" lvl="2" marL="137160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800"/>
              <a:buChar char="›"/>
              <a:defRPr/>
            </a:lvl3pPr>
            <a:lvl4pPr indent="-2286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4pPr>
            <a:lvl5pPr indent="-2286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66" name="Google Shape;66;p10"/>
          <p:cNvSpPr txBox="1"/>
          <p:nvPr>
            <p:ph idx="7" type="body"/>
          </p:nvPr>
        </p:nvSpPr>
        <p:spPr>
          <a:xfrm>
            <a:off x="720000" y="1266825"/>
            <a:ext cx="7704000" cy="27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42900" lvl="0" marL="45720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800"/>
              <a:buChar char="▪"/>
              <a:defRPr/>
            </a:lvl1pPr>
            <a:lvl2pPr indent="-342900" lvl="1" marL="91440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800"/>
              <a:buChar char="-"/>
              <a:defRPr/>
            </a:lvl2pPr>
            <a:lvl3pPr indent="-342900" lvl="2" marL="137160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800"/>
              <a:buChar char="›"/>
              <a:defRPr/>
            </a:lvl3pPr>
            <a:lvl4pPr indent="-2286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4pPr>
            <a:lvl5pPr indent="-2286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67" name="Google Shape;67;p10"/>
          <p:cNvSpPr txBox="1"/>
          <p:nvPr>
            <p:ph idx="8" type="body"/>
          </p:nvPr>
        </p:nvSpPr>
        <p:spPr>
          <a:xfrm>
            <a:off x="722313" y="85725"/>
            <a:ext cx="7707312" cy="20955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100">
                <a:solidFill>
                  <a:schemeClr val="dk2"/>
                </a:solidFill>
              </a:defRPr>
            </a:lvl1pPr>
            <a:lvl2pPr indent="-342900" lvl="1" marL="91440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800"/>
              <a:buChar char="-"/>
              <a:defRPr/>
            </a:lvl2pPr>
            <a:lvl3pPr indent="-342900" lvl="2" marL="137160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800"/>
              <a:buChar char="›"/>
              <a:defRPr/>
            </a:lvl3pPr>
            <a:lvl4pPr indent="-2286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4pPr>
            <a:lvl5pPr indent="-2286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20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8.xml"/><Relationship Id="rId22" Type="http://schemas.openxmlformats.org/officeDocument/2006/relationships/theme" Target="../theme/theme2.xml"/><Relationship Id="rId10" Type="http://schemas.openxmlformats.org/officeDocument/2006/relationships/slideLayout" Target="../slideLayouts/slideLayout7.xml"/><Relationship Id="rId21" Type="http://schemas.openxmlformats.org/officeDocument/2006/relationships/slideLayout" Target="../slideLayouts/slideLayout18.xml"/><Relationship Id="rId13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9.xml"/><Relationship Id="rId1" Type="http://schemas.openxmlformats.org/officeDocument/2006/relationships/image" Target="../media/image5.png"/><Relationship Id="rId2" Type="http://schemas.openxmlformats.org/officeDocument/2006/relationships/image" Target="../media/image3.png"/><Relationship Id="rId3" Type="http://schemas.openxmlformats.org/officeDocument/2006/relationships/image" Target="../media/image2.png"/><Relationship Id="rId4" Type="http://schemas.openxmlformats.org/officeDocument/2006/relationships/slideLayout" Target="../slideLayouts/slideLayout1.xml"/><Relationship Id="rId9" Type="http://schemas.openxmlformats.org/officeDocument/2006/relationships/slideLayout" Target="../slideLayouts/slideLayout6.xml"/><Relationship Id="rId15" Type="http://schemas.openxmlformats.org/officeDocument/2006/relationships/slideLayout" Target="../slideLayouts/slideLayout12.xml"/><Relationship Id="rId14" Type="http://schemas.openxmlformats.org/officeDocument/2006/relationships/slideLayout" Target="../slideLayouts/slideLayout11.xml"/><Relationship Id="rId17" Type="http://schemas.openxmlformats.org/officeDocument/2006/relationships/slideLayout" Target="../slideLayouts/slideLayout14.xml"/><Relationship Id="rId16" Type="http://schemas.openxmlformats.org/officeDocument/2006/relationships/slideLayout" Target="../slideLayouts/slideLayout13.xml"/><Relationship Id="rId5" Type="http://schemas.openxmlformats.org/officeDocument/2006/relationships/slideLayout" Target="../slideLayouts/slideLayout2.xml"/><Relationship Id="rId19" Type="http://schemas.openxmlformats.org/officeDocument/2006/relationships/slideLayout" Target="../slideLayouts/slideLayout16.xml"/><Relationship Id="rId6" Type="http://schemas.openxmlformats.org/officeDocument/2006/relationships/slideLayout" Target="../slideLayouts/slideLayout3.xml"/><Relationship Id="rId18" Type="http://schemas.openxmlformats.org/officeDocument/2006/relationships/slideLayout" Target="../slideLayouts/slideLayout15.xml"/><Relationship Id="rId7" Type="http://schemas.openxmlformats.org/officeDocument/2006/relationships/slideLayout" Target="../slideLayouts/slideLayout4.xml"/><Relationship Id="rId8" Type="http://schemas.openxmlformats.org/officeDocument/2006/relationships/slideLayout" Target="../slideLayouts/slideLayout5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oogle Shape;10;p1"/>
          <p:cNvPicPr preferRelativeResize="0"/>
          <p:nvPr/>
        </p:nvPicPr>
        <p:blipFill rotWithShape="1">
          <a:blip r:embed="rId1">
            <a:alphaModFix/>
          </a:blip>
          <a:srcRect b="0" l="0" r="0" t="0"/>
          <a:stretch/>
        </p:blipFill>
        <p:spPr>
          <a:xfrm>
            <a:off x="0" y="0"/>
            <a:ext cx="524257" cy="737618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Google Shape;11;p1"/>
          <p:cNvSpPr txBox="1"/>
          <p:nvPr>
            <p:ph type="title"/>
          </p:nvPr>
        </p:nvSpPr>
        <p:spPr>
          <a:xfrm>
            <a:off x="720000" y="277368"/>
            <a:ext cx="7704000" cy="7920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12" name="Google Shape;12;p1"/>
          <p:cNvSpPr txBox="1"/>
          <p:nvPr>
            <p:ph idx="1" type="body"/>
          </p:nvPr>
        </p:nvSpPr>
        <p:spPr>
          <a:xfrm>
            <a:off x="719999" y="1266825"/>
            <a:ext cx="7704000" cy="4968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42900" lvl="0" marL="457200" marR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Noto Sans Symbols"/>
              <a:buChar char="▪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42900" lvl="1" marL="914400" marR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-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42900" lvl="2" marL="1371600" marR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009EDE"/>
              </a:buClr>
              <a:buSzPts val="1800"/>
              <a:buFont typeface="Open Sans"/>
              <a:buChar char="›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Open Sans"/>
              <a:buNone/>
              <a:defRPr b="0" i="0" sz="20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indent="-2286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Open Sans"/>
              <a:buNone/>
              <a:defRPr b="0" i="0" sz="20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indent="-3556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556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556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556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3" name="Google Shape;13;p1"/>
          <p:cNvSpPr txBox="1"/>
          <p:nvPr>
            <p:ph idx="11" type="ftr"/>
          </p:nvPr>
        </p:nvSpPr>
        <p:spPr>
          <a:xfrm>
            <a:off x="2411999" y="6514618"/>
            <a:ext cx="6012000" cy="18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4" name="Google Shape;14;p1"/>
          <p:cNvSpPr txBox="1"/>
          <p:nvPr>
            <p:ph idx="12" type="sldNum"/>
          </p:nvPr>
        </p:nvSpPr>
        <p:spPr>
          <a:xfrm>
            <a:off x="94957" y="184636"/>
            <a:ext cx="216000" cy="18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0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0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0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0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0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0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0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0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0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pic>
        <p:nvPicPr>
          <p:cNvPr id="15" name="Google Shape;15;p1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9037320" y="6318503"/>
            <a:ext cx="106680" cy="539497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Google Shape;16;p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22313" y="6469655"/>
            <a:ext cx="1242731" cy="187200"/>
          </a:xfrm>
          <a:prstGeom prst="rect">
            <a:avLst/>
          </a:prstGeom>
          <a:noFill/>
          <a:ln>
            <a:noFill/>
          </a:ln>
        </p:spPr>
      </p:pic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4"/>
    <p:sldLayoutId id="2147483649" r:id="rId5"/>
    <p:sldLayoutId id="2147483650" r:id="rId6"/>
    <p:sldLayoutId id="2147483651" r:id="rId7"/>
    <p:sldLayoutId id="2147483652" r:id="rId8"/>
    <p:sldLayoutId id="2147483653" r:id="rId9"/>
    <p:sldLayoutId id="2147483654" r:id="rId10"/>
    <p:sldLayoutId id="2147483655" r:id="rId11"/>
    <p:sldLayoutId id="2147483656" r:id="rId12"/>
    <p:sldLayoutId id="2147483657" r:id="rId13"/>
    <p:sldLayoutId id="2147483658" r:id="rId14"/>
    <p:sldLayoutId id="2147483659" r:id="rId15"/>
    <p:sldLayoutId id="2147483660" r:id="rId16"/>
    <p:sldLayoutId id="2147483661" r:id="rId17"/>
    <p:sldLayoutId id="2147483662" r:id="rId18"/>
    <p:sldLayoutId id="2147483663" r:id="rId19"/>
    <p:sldLayoutId id="2147483664" r:id="rId20"/>
    <p:sldLayoutId id="2147483665" r:id="rId21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2.xml"/><Relationship Id="rId3" Type="http://schemas.openxmlformats.org/officeDocument/2006/relationships/hyperlink" Target="http://www.ungm.org/" TargetMode="External"/><Relationship Id="rId4" Type="http://schemas.openxmlformats.org/officeDocument/2006/relationships/image" Target="../media/image21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Relationship Id="rId3" Type="http://schemas.openxmlformats.org/officeDocument/2006/relationships/hyperlink" Target="http://www.ungm.org/" TargetMode="External"/><Relationship Id="rId4" Type="http://schemas.openxmlformats.org/officeDocument/2006/relationships/image" Target="../media/image29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Relationship Id="rId3" Type="http://schemas.openxmlformats.org/officeDocument/2006/relationships/hyperlink" Target="http://www.ungm.org/" TargetMode="External"/><Relationship Id="rId4" Type="http://schemas.openxmlformats.org/officeDocument/2006/relationships/image" Target="../media/image25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22.pn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22.pn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23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hyperlink" Target="https://esourcing.unops.org/#/Help/Guides" TargetMode="External"/><Relationship Id="rId4" Type="http://schemas.openxmlformats.org/officeDocument/2006/relationships/image" Target="../media/image13.png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36.png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1.xml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2.xml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3.xml"/><Relationship Id="rId3" Type="http://schemas.openxmlformats.org/officeDocument/2006/relationships/image" Target="../media/image24.png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4.xml"/><Relationship Id="rId3" Type="http://schemas.openxmlformats.org/officeDocument/2006/relationships/image" Target="../media/image28.png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5.xml"/><Relationship Id="rId3" Type="http://schemas.openxmlformats.org/officeDocument/2006/relationships/image" Target="../media/image27.png"/><Relationship Id="rId4" Type="http://schemas.openxmlformats.org/officeDocument/2006/relationships/image" Target="../media/image30.png"/><Relationship Id="rId5" Type="http://schemas.openxmlformats.org/officeDocument/2006/relationships/image" Target="../media/image32.png"/></Relationships>
</file>

<file path=ppt/slides/_rels/slide2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6.xml"/><Relationship Id="rId3" Type="http://schemas.openxmlformats.org/officeDocument/2006/relationships/image" Target="../media/image31.png"/></Relationships>
</file>

<file path=ppt/slides/_rels/slide2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7.xml"/><Relationship Id="rId3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2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8.xml"/><Relationship Id="rId3" Type="http://schemas.openxmlformats.org/officeDocument/2006/relationships/image" Target="../media/image33.png"/></Relationships>
</file>

<file path=ppt/slides/_rels/slide2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9.xml"/><Relationship Id="rId3" Type="http://schemas.openxmlformats.org/officeDocument/2006/relationships/hyperlink" Target="https://www.ungm.org/Public/ContractAward" TargetMode="Externa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3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0.xml"/></Relationships>
</file>

<file path=ppt/slides/_rels/slide3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1.xml"/></Relationships>
</file>

<file path=ppt/slides/_rels/slide3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2.xml"/></Relationships>
</file>

<file path=ppt/slides/_rels/slide3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3.xml"/><Relationship Id="rId3" Type="http://schemas.openxmlformats.org/officeDocument/2006/relationships/hyperlink" Target="http://www.ungm.org/" TargetMode="External"/><Relationship Id="rId4" Type="http://schemas.openxmlformats.org/officeDocument/2006/relationships/hyperlink" Target="https://www.ungm.org/Public/Help" TargetMode="External"/><Relationship Id="rId5" Type="http://schemas.openxmlformats.org/officeDocument/2006/relationships/hyperlink" Target="http://www.unops.org/" TargetMode="External"/><Relationship Id="rId6" Type="http://schemas.openxmlformats.org/officeDocument/2006/relationships/hyperlink" Target="https://www.unops.org/english/Opportunities/suppliers/Pages/Business-opportunities.aspx" TargetMode="External"/><Relationship Id="rId7" Type="http://schemas.openxmlformats.org/officeDocument/2006/relationships/hyperlink" Target="https://esourcing.unops.org/#/Help/Guides" TargetMode="External"/><Relationship Id="rId8" Type="http://schemas.openxmlformats.org/officeDocument/2006/relationships/hyperlink" Target="mailto:esourcing@unops.org" TargetMode="External"/></Relationships>
</file>

<file path=ppt/slides/_rels/slide3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4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5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26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20.png"/><Relationship Id="rId4" Type="http://schemas.openxmlformats.org/officeDocument/2006/relationships/image" Target="../media/image12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9.png"/><Relationship Id="rId4" Type="http://schemas.openxmlformats.org/officeDocument/2006/relationships/image" Target="../media/image17.png"/><Relationship Id="rId5" Type="http://schemas.openxmlformats.org/officeDocument/2006/relationships/image" Target="../media/image18.png"/><Relationship Id="rId6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3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20"/>
          <p:cNvSpPr txBox="1"/>
          <p:nvPr>
            <p:ph idx="1" type="subTitle"/>
          </p:nvPr>
        </p:nvSpPr>
        <p:spPr>
          <a:xfrm>
            <a:off x="5787361" y="3878559"/>
            <a:ext cx="2808000" cy="1498983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en-GB" sz="2400"/>
              <a:t>Training for vendors</a:t>
            </a:r>
            <a:br>
              <a:rPr lang="en-GB" sz="2400"/>
            </a:br>
            <a:r>
              <a:rPr lang="en-GB" sz="2400">
                <a:solidFill>
                  <a:srgbClr val="FF0000"/>
                </a:solidFill>
              </a:rPr>
              <a:t>&lt;Date&gt;</a:t>
            </a:r>
            <a:endParaRPr/>
          </a:p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t/>
            </a:r>
            <a:endParaRPr sz="2400">
              <a:solidFill>
                <a:srgbClr val="FF0000"/>
              </a:solidFill>
            </a:endParaRPr>
          </a:p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</a:pPr>
            <a:r>
              <a:rPr lang="en-GB" sz="2000">
                <a:solidFill>
                  <a:srgbClr val="FF0000"/>
                </a:solidFill>
              </a:rPr>
              <a:t>&lt;Name of presenter&gt;</a:t>
            </a:r>
            <a:endParaRPr/>
          </a:p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</a:pPr>
            <a:r>
              <a:t/>
            </a:r>
            <a:endParaRPr/>
          </a:p>
        </p:txBody>
      </p:sp>
      <p:sp>
        <p:nvSpPr>
          <p:cNvPr id="145" name="Google Shape;145;p20"/>
          <p:cNvSpPr txBox="1"/>
          <p:nvPr>
            <p:ph type="ctrTitle"/>
          </p:nvPr>
        </p:nvSpPr>
        <p:spPr>
          <a:xfrm>
            <a:off x="3646714" y="2857480"/>
            <a:ext cx="4948648" cy="935355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rtl="0" algn="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</a:pPr>
            <a:r>
              <a:rPr lang="en-GB"/>
              <a:t>UNGM and UNOPS eSourcing system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04" name="Shape 3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5" name="Google Shape;305;p29"/>
          <p:cNvSpPr txBox="1"/>
          <p:nvPr>
            <p:ph type="title"/>
          </p:nvPr>
        </p:nvSpPr>
        <p:spPr>
          <a:xfrm>
            <a:off x="5076825" y="3009900"/>
            <a:ext cx="3348000" cy="217756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r>
              <a:rPr lang="en-GB"/>
              <a:t>REGISTER ON THE UNGM PORTAL</a:t>
            </a:r>
            <a:endParaRPr/>
          </a:p>
        </p:txBody>
      </p:sp>
      <p:sp>
        <p:nvSpPr>
          <p:cNvPr id="306" name="Google Shape;306;p29"/>
          <p:cNvSpPr txBox="1"/>
          <p:nvPr>
            <p:ph idx="1" type="body"/>
          </p:nvPr>
        </p:nvSpPr>
        <p:spPr>
          <a:xfrm>
            <a:off x="5076825" y="1723292"/>
            <a:ext cx="3348000" cy="1153258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</a:pPr>
            <a:r>
              <a:rPr b="1" lang="en-GB" sz="4000"/>
              <a:t>2</a:t>
            </a:r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10" name="Shape 3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" name="Google Shape;311;p30"/>
          <p:cNvSpPr txBox="1"/>
          <p:nvPr>
            <p:ph idx="11" type="ftr"/>
          </p:nvPr>
        </p:nvSpPr>
        <p:spPr>
          <a:xfrm>
            <a:off x="2411999" y="6514618"/>
            <a:ext cx="6012000" cy="18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UNOPS eSourcing training for Vendors v1.3</a:t>
            </a:r>
            <a:endParaRPr/>
          </a:p>
        </p:txBody>
      </p:sp>
      <p:sp>
        <p:nvSpPr>
          <p:cNvPr id="312" name="Google Shape;312;p30"/>
          <p:cNvSpPr txBox="1"/>
          <p:nvPr>
            <p:ph idx="12" type="sldNum"/>
          </p:nvPr>
        </p:nvSpPr>
        <p:spPr>
          <a:xfrm>
            <a:off x="94957" y="184636"/>
            <a:ext cx="216000" cy="18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313" name="Google Shape;313;p30"/>
          <p:cNvSpPr txBox="1"/>
          <p:nvPr>
            <p:ph idx="1" type="body"/>
          </p:nvPr>
        </p:nvSpPr>
        <p:spPr>
          <a:xfrm>
            <a:off x="720000" y="1266825"/>
            <a:ext cx="7704000" cy="4968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-268288" lvl="0" marL="268288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800"/>
              <a:buChar char="▪"/>
            </a:pPr>
            <a:r>
              <a:rPr b="1" lang="en-GB"/>
              <a:t>Registration is critical: </a:t>
            </a:r>
            <a:r>
              <a:rPr lang="en-GB"/>
              <a:t>in order to access the full UNOPS tender details and respond to a tender in the UNOPS eSourcing system, you must first register as a </a:t>
            </a:r>
            <a:r>
              <a:rPr b="1" lang="en-GB"/>
              <a:t>UNOPS vendor </a:t>
            </a:r>
            <a:r>
              <a:rPr lang="en-GB"/>
              <a:t>on UNGM </a:t>
            </a:r>
            <a:endParaRPr/>
          </a:p>
          <a:p>
            <a:pPr indent="-268288" lvl="0" marL="268288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800"/>
              <a:buChar char="▪"/>
            </a:pPr>
            <a:r>
              <a:rPr lang="en-GB"/>
              <a:t>Once you have registered, the </a:t>
            </a:r>
            <a:r>
              <a:rPr b="1" lang="en-GB"/>
              <a:t>log-in details is the same </a:t>
            </a:r>
            <a:r>
              <a:rPr lang="en-GB"/>
              <a:t>for UNGM and UNOPS eSourcing</a:t>
            </a:r>
            <a:endParaRPr/>
          </a:p>
          <a:p>
            <a:pPr indent="-268288" lvl="0" marL="268288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800"/>
              <a:buChar char="▪"/>
            </a:pPr>
            <a:r>
              <a:rPr lang="en-GB"/>
              <a:t>Registration at </a:t>
            </a:r>
            <a:r>
              <a:rPr b="1" lang="en-GB"/>
              <a:t>basic level </a:t>
            </a:r>
            <a:r>
              <a:rPr lang="en-GB"/>
              <a:t>is sufficient, as UNOPS does not require level 1 and 2 registrations</a:t>
            </a:r>
            <a:endParaRPr/>
          </a:p>
          <a:p>
            <a:pPr indent="-268288" lvl="0" marL="268288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800"/>
              <a:buChar char="▪"/>
            </a:pPr>
            <a:r>
              <a:rPr lang="en-GB"/>
              <a:t>Registration should take </a:t>
            </a:r>
            <a:r>
              <a:rPr b="1" lang="en-GB"/>
              <a:t>under 10 minutes </a:t>
            </a:r>
            <a:r>
              <a:rPr lang="en-GB"/>
              <a:t>to complete</a:t>
            </a:r>
            <a:endParaRPr/>
          </a:p>
          <a:p>
            <a:pPr indent="-268288" lvl="0" marL="268288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800"/>
              <a:buChar char="▪"/>
            </a:pPr>
            <a:r>
              <a:rPr lang="en-GB"/>
              <a:t>Please note that registration at UNGM is </a:t>
            </a:r>
            <a:r>
              <a:rPr b="1" lang="en-GB"/>
              <a:t>free of charge </a:t>
            </a:r>
            <a:endParaRPr/>
          </a:p>
          <a:p>
            <a:pPr indent="-153988" lvl="0" marL="268288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/>
          </a:p>
        </p:txBody>
      </p:sp>
      <p:sp>
        <p:nvSpPr>
          <p:cNvPr id="314" name="Google Shape;314;p30"/>
          <p:cNvSpPr txBox="1"/>
          <p:nvPr>
            <p:ph type="title"/>
          </p:nvPr>
        </p:nvSpPr>
        <p:spPr>
          <a:xfrm>
            <a:off x="720000" y="277368"/>
            <a:ext cx="7704000" cy="7920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Arial"/>
              <a:buNone/>
            </a:pPr>
            <a:r>
              <a:rPr lang="en-GB"/>
              <a:t>UNGM registration</a:t>
            </a:r>
            <a:endParaRPr/>
          </a:p>
        </p:txBody>
      </p:sp>
      <p:sp>
        <p:nvSpPr>
          <p:cNvPr id="315" name="Google Shape;315;p30"/>
          <p:cNvSpPr txBox="1"/>
          <p:nvPr>
            <p:ph idx="2" type="body"/>
          </p:nvPr>
        </p:nvSpPr>
        <p:spPr>
          <a:xfrm>
            <a:off x="722313" y="85725"/>
            <a:ext cx="7707312" cy="20955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-GB"/>
              <a:t>2. REGISTER ON THE UNGM PORTAL</a:t>
            </a:r>
            <a:endParaRPr/>
          </a:p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19" name="Shape 3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0" name="Google Shape;320;p31"/>
          <p:cNvSpPr txBox="1"/>
          <p:nvPr>
            <p:ph type="title"/>
          </p:nvPr>
        </p:nvSpPr>
        <p:spPr>
          <a:xfrm>
            <a:off x="720000" y="277368"/>
            <a:ext cx="7704000" cy="7920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Arial"/>
              <a:buNone/>
            </a:pPr>
            <a:r>
              <a:rPr lang="en-GB"/>
              <a:t>How to register</a:t>
            </a:r>
            <a:endParaRPr/>
          </a:p>
        </p:txBody>
      </p:sp>
      <p:sp>
        <p:nvSpPr>
          <p:cNvPr id="321" name="Google Shape;321;p31"/>
          <p:cNvSpPr txBox="1"/>
          <p:nvPr>
            <p:ph idx="11" type="ftr"/>
          </p:nvPr>
        </p:nvSpPr>
        <p:spPr>
          <a:xfrm>
            <a:off x="2411999" y="6514618"/>
            <a:ext cx="6012000" cy="18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UNOPS eSourcing training for Vendors v1.3</a:t>
            </a:r>
            <a:endParaRPr/>
          </a:p>
        </p:txBody>
      </p:sp>
      <p:sp>
        <p:nvSpPr>
          <p:cNvPr id="322" name="Google Shape;322;p31"/>
          <p:cNvSpPr txBox="1"/>
          <p:nvPr>
            <p:ph idx="12" type="sldNum"/>
          </p:nvPr>
        </p:nvSpPr>
        <p:spPr>
          <a:xfrm>
            <a:off x="94957" y="184636"/>
            <a:ext cx="216000" cy="18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323" name="Google Shape;323;p31"/>
          <p:cNvSpPr txBox="1"/>
          <p:nvPr>
            <p:ph idx="1" type="body"/>
          </p:nvPr>
        </p:nvSpPr>
        <p:spPr>
          <a:xfrm>
            <a:off x="720000" y="1266825"/>
            <a:ext cx="3598725" cy="4968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-268288" lvl="0" marL="26828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▪"/>
            </a:pPr>
            <a:r>
              <a:rPr b="1" lang="en-GB"/>
              <a:t>Go to </a:t>
            </a:r>
            <a:r>
              <a:rPr lang="en-GB" u="sng">
                <a:solidFill>
                  <a:schemeClr val="hlink"/>
                </a:solidFill>
                <a:hlinkClick r:id="rId3"/>
              </a:rPr>
              <a:t>www.ungm.org</a:t>
            </a:r>
            <a:r>
              <a:rPr lang="en-GB"/>
              <a:t>  </a:t>
            </a:r>
            <a:endParaRPr/>
          </a:p>
          <a:p>
            <a:pPr indent="-268288" lvl="0" marL="26828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▪"/>
            </a:pPr>
            <a:r>
              <a:rPr lang="en-GB"/>
              <a:t>Click on the </a:t>
            </a:r>
            <a:r>
              <a:rPr b="1" lang="en-GB"/>
              <a:t>Register</a:t>
            </a:r>
            <a:r>
              <a:rPr lang="en-GB"/>
              <a:t> section</a:t>
            </a:r>
            <a:endParaRPr/>
          </a:p>
          <a:p>
            <a:pPr indent="-268288" lvl="0" marL="26828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▪"/>
            </a:pPr>
            <a:r>
              <a:rPr lang="en-GB"/>
              <a:t>Follow the instructions on the screen, and enter the required information. </a:t>
            </a:r>
            <a:r>
              <a:rPr lang="en-GB" u="sng"/>
              <a:t>Consult the user guide for details</a:t>
            </a:r>
            <a:endParaRPr/>
          </a:p>
          <a:p>
            <a:pPr indent="-268288" lvl="0" marL="26828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▪"/>
            </a:pPr>
            <a:r>
              <a:rPr lang="en-GB"/>
              <a:t>At the end of the process, click </a:t>
            </a:r>
            <a:r>
              <a:rPr b="1" lang="en-GB"/>
              <a:t>Create login</a:t>
            </a:r>
            <a:endParaRPr/>
          </a:p>
          <a:p>
            <a:pPr indent="-153988" lvl="0" marL="26828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/>
          </a:p>
        </p:txBody>
      </p:sp>
      <p:sp>
        <p:nvSpPr>
          <p:cNvPr id="324" name="Google Shape;324;p31"/>
          <p:cNvSpPr txBox="1"/>
          <p:nvPr>
            <p:ph idx="2" type="body"/>
          </p:nvPr>
        </p:nvSpPr>
        <p:spPr>
          <a:xfrm>
            <a:off x="714895" y="4305984"/>
            <a:ext cx="7709105" cy="1704389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-268288" lvl="0" marL="26828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▪"/>
            </a:pPr>
            <a:r>
              <a:rPr lang="en-GB"/>
              <a:t>You will be requested to Activate Account</a:t>
            </a:r>
            <a:endParaRPr/>
          </a:p>
          <a:p>
            <a:pPr indent="-268288" lvl="0" marL="26828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▪"/>
            </a:pPr>
            <a:r>
              <a:rPr lang="en-GB"/>
              <a:t>Log in UNGM with your username (email address), and your password. This is the same log in details used in UNOPS eSourcing </a:t>
            </a:r>
            <a:endParaRPr/>
          </a:p>
          <a:p>
            <a:pPr indent="-268288" lvl="0" marL="26828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▪"/>
            </a:pPr>
            <a:r>
              <a:rPr lang="en-GB"/>
              <a:t>Complete your registration filling in info on: general, address, countries/area, contacts, declaration, coding, UN organizations </a:t>
            </a:r>
            <a:endParaRPr/>
          </a:p>
          <a:p>
            <a:pPr indent="-153988" lvl="0" marL="26828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/>
          </a:p>
        </p:txBody>
      </p:sp>
      <p:sp>
        <p:nvSpPr>
          <p:cNvPr id="325" name="Google Shape;325;p31"/>
          <p:cNvSpPr txBox="1"/>
          <p:nvPr>
            <p:ph idx="3" type="body"/>
          </p:nvPr>
        </p:nvSpPr>
        <p:spPr>
          <a:xfrm>
            <a:off x="722313" y="85725"/>
            <a:ext cx="7707312" cy="20955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-GB"/>
              <a:t>2. REGISTER ON THE UNGM PORTAL</a:t>
            </a:r>
            <a:endParaRPr/>
          </a:p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pic>
        <p:nvPicPr>
          <p:cNvPr id="326" name="Google Shape;326;p3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560987" y="1412883"/>
            <a:ext cx="4104456" cy="27008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30" name="Shape 3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1" name="Google Shape;331;p32"/>
          <p:cNvSpPr txBox="1"/>
          <p:nvPr>
            <p:ph type="title"/>
          </p:nvPr>
        </p:nvSpPr>
        <p:spPr>
          <a:xfrm>
            <a:off x="720000" y="277368"/>
            <a:ext cx="7704000" cy="7920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Arial"/>
              <a:buNone/>
            </a:pPr>
            <a:r>
              <a:rPr lang="en-GB"/>
              <a:t>If you are already registered, please ensure your information is complete </a:t>
            </a:r>
            <a:endParaRPr/>
          </a:p>
        </p:txBody>
      </p:sp>
      <p:sp>
        <p:nvSpPr>
          <p:cNvPr id="332" name="Google Shape;332;p32"/>
          <p:cNvSpPr txBox="1"/>
          <p:nvPr>
            <p:ph idx="11" type="ftr"/>
          </p:nvPr>
        </p:nvSpPr>
        <p:spPr>
          <a:xfrm>
            <a:off x="2411999" y="6514618"/>
            <a:ext cx="6012000" cy="18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UNOPS eSourcing training for Vendors v1.3</a:t>
            </a:r>
            <a:endParaRPr/>
          </a:p>
        </p:txBody>
      </p:sp>
      <p:sp>
        <p:nvSpPr>
          <p:cNvPr id="333" name="Google Shape;333;p32"/>
          <p:cNvSpPr txBox="1"/>
          <p:nvPr>
            <p:ph idx="12" type="sldNum"/>
          </p:nvPr>
        </p:nvSpPr>
        <p:spPr>
          <a:xfrm>
            <a:off x="94957" y="184636"/>
            <a:ext cx="216000" cy="18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334" name="Google Shape;334;p32"/>
          <p:cNvSpPr txBox="1"/>
          <p:nvPr>
            <p:ph idx="1" type="body"/>
          </p:nvPr>
        </p:nvSpPr>
        <p:spPr>
          <a:xfrm>
            <a:off x="720000" y="1266825"/>
            <a:ext cx="7704000" cy="4968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-268288" lvl="0" marL="268288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800"/>
              <a:buChar char="▪"/>
            </a:pPr>
            <a:r>
              <a:rPr b="1" lang="en-GB"/>
              <a:t>Go to </a:t>
            </a:r>
            <a:r>
              <a:rPr lang="en-GB" u="sng">
                <a:solidFill>
                  <a:schemeClr val="hlink"/>
                </a:solidFill>
                <a:hlinkClick r:id="rId3"/>
              </a:rPr>
              <a:t>www.ungm.org</a:t>
            </a:r>
            <a:r>
              <a:rPr lang="en-GB"/>
              <a:t>  </a:t>
            </a:r>
            <a:endParaRPr/>
          </a:p>
          <a:p>
            <a:pPr indent="-268288" lvl="0" marL="268288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800"/>
              <a:buChar char="▪"/>
            </a:pPr>
            <a:r>
              <a:rPr lang="en-GB"/>
              <a:t>Click on the </a:t>
            </a:r>
            <a:r>
              <a:rPr b="1" lang="en-GB"/>
              <a:t>Registration</a:t>
            </a:r>
            <a:r>
              <a:rPr lang="en-GB"/>
              <a:t> section</a:t>
            </a:r>
            <a:endParaRPr/>
          </a:p>
          <a:p>
            <a:pPr indent="-268288" lvl="0" marL="268288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800"/>
              <a:buChar char="▪"/>
            </a:pPr>
            <a:r>
              <a:rPr lang="en-GB"/>
              <a:t>Please review in particular:</a:t>
            </a:r>
            <a:endParaRPr/>
          </a:p>
          <a:p>
            <a:pPr indent="-268288" lvl="1" marL="536575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b="1" lang="en-GB"/>
              <a:t>Contacts</a:t>
            </a:r>
            <a:r>
              <a:rPr lang="en-GB"/>
              <a:t>: email addresses used for UNOPS eSourcing notifications</a:t>
            </a:r>
            <a:endParaRPr/>
          </a:p>
          <a:p>
            <a:pPr indent="-268288" lvl="1" marL="536575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b="1" lang="en-GB"/>
              <a:t>Agencies</a:t>
            </a:r>
            <a:r>
              <a:rPr lang="en-GB"/>
              <a:t>: ensure you are registered as a </a:t>
            </a:r>
            <a:r>
              <a:rPr lang="en-GB" u="sng"/>
              <a:t>UNOPS vendor so that you can use the UNOPS eSourcing system</a:t>
            </a:r>
            <a:endParaRPr/>
          </a:p>
          <a:p>
            <a:pPr indent="-153988" lvl="0" marL="268288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/>
          </a:p>
        </p:txBody>
      </p:sp>
      <p:sp>
        <p:nvSpPr>
          <p:cNvPr id="335" name="Google Shape;335;p32"/>
          <p:cNvSpPr txBox="1"/>
          <p:nvPr>
            <p:ph idx="2" type="body"/>
          </p:nvPr>
        </p:nvSpPr>
        <p:spPr>
          <a:xfrm>
            <a:off x="722313" y="85725"/>
            <a:ext cx="7707312" cy="20955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-GB"/>
              <a:t>2. REGISTER ON THE UNGM PORTAL</a:t>
            </a:r>
            <a:endParaRPr/>
          </a:p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pic>
        <p:nvPicPr>
          <p:cNvPr id="336" name="Google Shape;336;p32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342812" y="3132822"/>
            <a:ext cx="3536892" cy="3177404"/>
          </a:xfrm>
          <a:prstGeom prst="rect">
            <a:avLst/>
          </a:prstGeom>
          <a:noFill/>
          <a:ln cap="flat" cmpd="sng" w="9525">
            <a:solidFill>
              <a:srgbClr val="0081B9"/>
            </a:solidFill>
            <a:prstDash val="solid"/>
            <a:miter lim="800000"/>
            <a:headEnd len="sm" w="sm" type="none"/>
            <a:tailEnd len="sm" w="sm" type="none"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40" name="Shape 3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1" name="Google Shape;341;p33"/>
          <p:cNvSpPr txBox="1"/>
          <p:nvPr>
            <p:ph type="title"/>
          </p:nvPr>
        </p:nvSpPr>
        <p:spPr>
          <a:xfrm>
            <a:off x="5076824" y="3009900"/>
            <a:ext cx="3634913" cy="217756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r>
              <a:rPr lang="en-GB"/>
              <a:t>SEARCH TENDER NOTICES / EXPRESS INTEREST / ACCESS eSOURCING</a:t>
            </a:r>
            <a:endParaRPr/>
          </a:p>
        </p:txBody>
      </p:sp>
      <p:sp>
        <p:nvSpPr>
          <p:cNvPr id="342" name="Google Shape;342;p33"/>
          <p:cNvSpPr txBox="1"/>
          <p:nvPr>
            <p:ph idx="1" type="body"/>
          </p:nvPr>
        </p:nvSpPr>
        <p:spPr>
          <a:xfrm>
            <a:off x="5076825" y="1723292"/>
            <a:ext cx="3348000" cy="1153258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</a:pPr>
            <a:r>
              <a:rPr b="1" lang="en-GB" sz="4000"/>
              <a:t>3</a:t>
            </a:r>
            <a:endParaRPr b="1" sz="400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46" name="Shape 3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7" name="Google Shape;347;p34"/>
          <p:cNvSpPr txBox="1"/>
          <p:nvPr>
            <p:ph type="title"/>
          </p:nvPr>
        </p:nvSpPr>
        <p:spPr>
          <a:xfrm>
            <a:off x="720000" y="277368"/>
            <a:ext cx="7704000" cy="7920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Arial"/>
              <a:buNone/>
            </a:pPr>
            <a:r>
              <a:rPr lang="en-GB"/>
              <a:t>Search tender notices</a:t>
            </a:r>
            <a:endParaRPr/>
          </a:p>
        </p:txBody>
      </p:sp>
      <p:sp>
        <p:nvSpPr>
          <p:cNvPr id="348" name="Google Shape;348;p34"/>
          <p:cNvSpPr txBox="1"/>
          <p:nvPr>
            <p:ph idx="11" type="ftr"/>
          </p:nvPr>
        </p:nvSpPr>
        <p:spPr>
          <a:xfrm>
            <a:off x="2411999" y="6514618"/>
            <a:ext cx="6012000" cy="18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UNOPS eSourcing training for Vendors v1.3</a:t>
            </a:r>
            <a:endParaRPr/>
          </a:p>
        </p:txBody>
      </p:sp>
      <p:sp>
        <p:nvSpPr>
          <p:cNvPr id="349" name="Google Shape;349;p34"/>
          <p:cNvSpPr txBox="1"/>
          <p:nvPr>
            <p:ph idx="12" type="sldNum"/>
          </p:nvPr>
        </p:nvSpPr>
        <p:spPr>
          <a:xfrm>
            <a:off x="94957" y="184636"/>
            <a:ext cx="216000" cy="18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350" name="Google Shape;350;p34"/>
          <p:cNvSpPr txBox="1"/>
          <p:nvPr>
            <p:ph idx="1" type="body"/>
          </p:nvPr>
        </p:nvSpPr>
        <p:spPr>
          <a:xfrm>
            <a:off x="720000" y="1266825"/>
            <a:ext cx="7704000" cy="4968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</a:pPr>
            <a:r>
              <a:rPr lang="en-GB" sz="1600"/>
              <a:t>UNOPS advertises both open competition and limited competition business opportunities through UNGM.  The types of tenders are: </a:t>
            </a:r>
            <a:endParaRPr/>
          </a:p>
          <a:p>
            <a:pPr indent="-268288" lvl="0" marL="6120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Char char="▪"/>
            </a:pPr>
            <a:r>
              <a:rPr lang="en-GB" sz="1600"/>
              <a:t>Request for Quotation (RFQ)</a:t>
            </a:r>
            <a:endParaRPr/>
          </a:p>
          <a:p>
            <a:pPr indent="-268288" lvl="0" marL="6120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Char char="▪"/>
            </a:pPr>
            <a:r>
              <a:rPr lang="en-GB" sz="1600"/>
              <a:t>Invitation to Bid (ITB)</a:t>
            </a:r>
            <a:endParaRPr/>
          </a:p>
          <a:p>
            <a:pPr indent="-268288" lvl="0" marL="6120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Char char="▪"/>
            </a:pPr>
            <a:r>
              <a:rPr lang="en-GB" sz="1600"/>
              <a:t>Request for Proposals (RFP)</a:t>
            </a:r>
            <a:endParaRPr/>
          </a:p>
          <a:p>
            <a:pPr indent="-268288" lvl="0" marL="6120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Char char="▪"/>
            </a:pPr>
            <a:r>
              <a:rPr lang="en-GB" sz="1600"/>
              <a:t>Request for Information (RFI)</a:t>
            </a:r>
            <a:endParaRPr/>
          </a:p>
          <a:p>
            <a:pPr indent="-268288" lvl="0" marL="6120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Char char="▪"/>
            </a:pPr>
            <a:r>
              <a:rPr lang="en-GB" sz="1600"/>
              <a:t>Request for Expressions of Interest (EOI) </a:t>
            </a:r>
            <a:endParaRPr/>
          </a:p>
          <a:p>
            <a:pPr indent="-268288" lvl="0" marL="6120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Char char="▪"/>
            </a:pPr>
            <a:r>
              <a:rPr lang="en-GB" sz="1600"/>
              <a:t>Prequalification (PQ)  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</a:pPr>
            <a:r>
              <a:rPr lang="en-GB" sz="1600"/>
              <a:t> 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</a:pPr>
            <a:r>
              <a:rPr b="1" lang="en-GB" sz="1600">
                <a:solidFill>
                  <a:srgbClr val="0E4855"/>
                </a:solidFill>
              </a:rPr>
              <a:t>Open competition</a:t>
            </a:r>
            <a:r>
              <a:rPr lang="en-GB" sz="1600"/>
              <a:t>:  business opportunities accessible to all vendors. Vendors respond either through traditional methods (hard-copy submission or email) or through the UNOPS eSourcing system as per instructions in the tender notice 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</a:pPr>
            <a:r>
              <a:rPr lang="en-GB" sz="1600"/>
              <a:t> 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</a:pPr>
            <a:r>
              <a:rPr b="1" lang="en-GB" sz="1600">
                <a:solidFill>
                  <a:srgbClr val="0E4855"/>
                </a:solidFill>
              </a:rPr>
              <a:t>Limited competition</a:t>
            </a:r>
            <a:r>
              <a:rPr lang="en-GB" sz="1600"/>
              <a:t>:  business opportunities accessible </a:t>
            </a:r>
            <a:r>
              <a:rPr lang="en-GB" sz="1600" u="sng"/>
              <a:t>only to specific vendors </a:t>
            </a:r>
            <a:r>
              <a:rPr lang="en-GB" sz="1600"/>
              <a:t>through UNGM (e.g. after a pre-qualification process). The vendors selected may respond to these tenders only through the UNOPS eSourcing</a:t>
            </a:r>
            <a:endParaRPr/>
          </a:p>
        </p:txBody>
      </p:sp>
      <p:sp>
        <p:nvSpPr>
          <p:cNvPr id="351" name="Google Shape;351;p34"/>
          <p:cNvSpPr txBox="1"/>
          <p:nvPr>
            <p:ph idx="2" type="body"/>
          </p:nvPr>
        </p:nvSpPr>
        <p:spPr>
          <a:xfrm>
            <a:off x="722313" y="85725"/>
            <a:ext cx="7707312" cy="20955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-GB"/>
              <a:t>3. SEARCH TENDER NOTICES / EXPRESS INTEREST / ACCESS eSOURCING</a:t>
            </a:r>
            <a:endParaRPr/>
          </a:p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55" name="Shape 3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6" name="Google Shape;356;p35"/>
          <p:cNvSpPr txBox="1"/>
          <p:nvPr>
            <p:ph type="title"/>
          </p:nvPr>
        </p:nvSpPr>
        <p:spPr>
          <a:xfrm>
            <a:off x="720000" y="277368"/>
            <a:ext cx="7704000" cy="7920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Arial"/>
              <a:buNone/>
            </a:pPr>
            <a:r>
              <a:rPr lang="en-GB"/>
              <a:t>Search tender notices</a:t>
            </a:r>
            <a:endParaRPr/>
          </a:p>
        </p:txBody>
      </p:sp>
      <p:sp>
        <p:nvSpPr>
          <p:cNvPr id="357" name="Google Shape;357;p35"/>
          <p:cNvSpPr txBox="1"/>
          <p:nvPr>
            <p:ph idx="11" type="ftr"/>
          </p:nvPr>
        </p:nvSpPr>
        <p:spPr>
          <a:xfrm>
            <a:off x="2411999" y="6514618"/>
            <a:ext cx="6012000" cy="18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UNOPS eSourcing training for Vendors v1.3</a:t>
            </a:r>
            <a:endParaRPr/>
          </a:p>
        </p:txBody>
      </p:sp>
      <p:sp>
        <p:nvSpPr>
          <p:cNvPr id="358" name="Google Shape;358;p35"/>
          <p:cNvSpPr txBox="1"/>
          <p:nvPr>
            <p:ph idx="12" type="sldNum"/>
          </p:nvPr>
        </p:nvSpPr>
        <p:spPr>
          <a:xfrm>
            <a:off x="94957" y="184636"/>
            <a:ext cx="216000" cy="18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359" name="Google Shape;359;p35"/>
          <p:cNvSpPr txBox="1"/>
          <p:nvPr>
            <p:ph idx="1" type="body"/>
          </p:nvPr>
        </p:nvSpPr>
        <p:spPr>
          <a:xfrm>
            <a:off x="720000" y="1266825"/>
            <a:ext cx="7704000" cy="4968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-268288" lvl="0" marL="268288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600"/>
              <a:buChar char="▪"/>
            </a:pPr>
            <a:r>
              <a:rPr lang="en-GB" sz="1600"/>
              <a:t>Go to </a:t>
            </a:r>
            <a:r>
              <a:rPr lang="en-GB" sz="1600" u="sng">
                <a:solidFill>
                  <a:schemeClr val="hlink"/>
                </a:solidFill>
                <a:hlinkClick r:id="rId3"/>
              </a:rPr>
              <a:t>www.ungm.org</a:t>
            </a:r>
            <a:endParaRPr sz="1600"/>
          </a:p>
          <a:p>
            <a:pPr indent="-268288" lvl="0" marL="268288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600"/>
              <a:buChar char="▪"/>
            </a:pPr>
            <a:r>
              <a:rPr lang="en-GB" sz="1600"/>
              <a:t>Log in with your user name and password</a:t>
            </a:r>
            <a:endParaRPr/>
          </a:p>
          <a:p>
            <a:pPr indent="-268288" lvl="0" marL="268288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600"/>
              <a:buChar char="▪"/>
            </a:pPr>
            <a:r>
              <a:rPr lang="en-GB" sz="1600"/>
              <a:t>Go to UNGM </a:t>
            </a:r>
            <a:r>
              <a:rPr b="1" lang="en-GB" sz="1600"/>
              <a:t>Home</a:t>
            </a:r>
            <a:r>
              <a:rPr lang="en-GB" sz="1600"/>
              <a:t> page</a:t>
            </a:r>
            <a:endParaRPr/>
          </a:p>
          <a:p>
            <a:pPr indent="-268288" lvl="0" marL="268288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600"/>
              <a:buChar char="▪"/>
            </a:pPr>
            <a:r>
              <a:rPr lang="en-GB" sz="1600"/>
              <a:t>Click the </a:t>
            </a:r>
            <a:r>
              <a:rPr b="1" lang="en-GB" sz="1600"/>
              <a:t>Business Opportunities</a:t>
            </a:r>
            <a:r>
              <a:rPr lang="en-GB" sz="1600"/>
              <a:t> box</a:t>
            </a:r>
            <a:endParaRPr/>
          </a:p>
          <a:p>
            <a:pPr indent="-268288" lvl="0" marL="268288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600"/>
              <a:buChar char="▪"/>
            </a:pPr>
            <a:r>
              <a:rPr lang="en-GB" sz="1600"/>
              <a:t>Or, anywhere in UNGM, click the </a:t>
            </a:r>
            <a:r>
              <a:rPr b="1" lang="en-GB" sz="1600"/>
              <a:t>Tender notices</a:t>
            </a:r>
            <a:r>
              <a:rPr lang="en-GB" sz="1600"/>
              <a:t> link on the left hand menu</a:t>
            </a:r>
            <a:endParaRPr/>
          </a:p>
        </p:txBody>
      </p:sp>
      <p:sp>
        <p:nvSpPr>
          <p:cNvPr id="360" name="Google Shape;360;p35"/>
          <p:cNvSpPr txBox="1"/>
          <p:nvPr>
            <p:ph idx="2" type="body"/>
          </p:nvPr>
        </p:nvSpPr>
        <p:spPr>
          <a:xfrm>
            <a:off x="722313" y="85725"/>
            <a:ext cx="7707312" cy="20955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-GB"/>
              <a:t>3. SEARCH TENDER NOTICES / EXPRESS INTEREST / ACCESS eSOURCING</a:t>
            </a:r>
            <a:endParaRPr/>
          </a:p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cxnSp>
        <p:nvCxnSpPr>
          <p:cNvPr id="361" name="Google Shape;361;p35"/>
          <p:cNvCxnSpPr/>
          <p:nvPr/>
        </p:nvCxnSpPr>
        <p:spPr>
          <a:xfrm>
            <a:off x="3824588" y="3176042"/>
            <a:ext cx="244542" cy="268635"/>
          </a:xfrm>
          <a:prstGeom prst="straightConnector1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med" w="med" type="stealth"/>
          </a:ln>
        </p:spPr>
      </p:cxnSp>
      <p:grpSp>
        <p:nvGrpSpPr>
          <p:cNvPr id="362" name="Google Shape;362;p35"/>
          <p:cNvGrpSpPr/>
          <p:nvPr/>
        </p:nvGrpSpPr>
        <p:grpSpPr>
          <a:xfrm>
            <a:off x="1542199" y="2888883"/>
            <a:ext cx="6059603" cy="3384376"/>
            <a:chOff x="0" y="0"/>
            <a:chExt cx="5664578" cy="2880000"/>
          </a:xfrm>
        </p:grpSpPr>
        <p:pic>
          <p:nvPicPr>
            <p:cNvPr id="363" name="Google Shape;363;p35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0" y="0"/>
              <a:ext cx="5664578" cy="2880000"/>
            </a:xfrm>
            <a:prstGeom prst="rect">
              <a:avLst/>
            </a:prstGeom>
            <a:noFill/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</p:pic>
        <p:cxnSp>
          <p:nvCxnSpPr>
            <p:cNvPr id="364" name="Google Shape;364;p35"/>
            <p:cNvCxnSpPr/>
            <p:nvPr/>
          </p:nvCxnSpPr>
          <p:spPr>
            <a:xfrm>
              <a:off x="2133600" y="152400"/>
              <a:ext cx="228600" cy="228600"/>
            </a:xfrm>
            <a:prstGeom prst="straightConnector1">
              <a:avLst/>
            </a:prstGeom>
            <a:noFill/>
            <a:ln cap="flat" cmpd="sng" w="38100">
              <a:solidFill>
                <a:srgbClr val="FF0000"/>
              </a:solidFill>
              <a:prstDash val="solid"/>
              <a:round/>
              <a:headEnd len="sm" w="sm" type="none"/>
              <a:tailEnd len="med" w="med" type="stealth"/>
            </a:ln>
          </p:spPr>
        </p:cxnSp>
      </p:grp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68" name="Shape 3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9" name="Google Shape;369;p3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109902" y="3156424"/>
            <a:ext cx="4850477" cy="2605376"/>
          </a:xfrm>
          <a:prstGeom prst="rect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370" name="Google Shape;370;p36"/>
          <p:cNvSpPr txBox="1"/>
          <p:nvPr>
            <p:ph type="title"/>
          </p:nvPr>
        </p:nvSpPr>
        <p:spPr>
          <a:xfrm>
            <a:off x="720000" y="277368"/>
            <a:ext cx="7704000" cy="7920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Arial"/>
              <a:buNone/>
            </a:pPr>
            <a:r>
              <a:rPr lang="en-GB"/>
              <a:t>Search tender notices</a:t>
            </a:r>
            <a:endParaRPr/>
          </a:p>
        </p:txBody>
      </p:sp>
      <p:sp>
        <p:nvSpPr>
          <p:cNvPr id="371" name="Google Shape;371;p36"/>
          <p:cNvSpPr txBox="1"/>
          <p:nvPr>
            <p:ph idx="11" type="ftr"/>
          </p:nvPr>
        </p:nvSpPr>
        <p:spPr>
          <a:xfrm>
            <a:off x="2411999" y="6514618"/>
            <a:ext cx="6012000" cy="18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UNOPS eSourcing training for Vendors v1.3</a:t>
            </a:r>
            <a:endParaRPr/>
          </a:p>
        </p:txBody>
      </p:sp>
      <p:sp>
        <p:nvSpPr>
          <p:cNvPr id="372" name="Google Shape;372;p36"/>
          <p:cNvSpPr txBox="1"/>
          <p:nvPr>
            <p:ph idx="12" type="sldNum"/>
          </p:nvPr>
        </p:nvSpPr>
        <p:spPr>
          <a:xfrm>
            <a:off x="94957" y="184636"/>
            <a:ext cx="216000" cy="18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373" name="Google Shape;373;p36"/>
          <p:cNvSpPr txBox="1"/>
          <p:nvPr>
            <p:ph idx="1" type="body"/>
          </p:nvPr>
        </p:nvSpPr>
        <p:spPr>
          <a:xfrm>
            <a:off x="720000" y="1266825"/>
            <a:ext cx="7704000" cy="4968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-268288" lvl="0" marL="26828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▪"/>
            </a:pPr>
            <a:r>
              <a:rPr lang="en-GB"/>
              <a:t>The list of UNOPS tender notices includes tenders to respond to by hard-copy submission or email, and tenders to respond to through UNOPS eSourcing  </a:t>
            </a:r>
            <a:endParaRPr/>
          </a:p>
          <a:p>
            <a:pPr indent="-268288" lvl="0" marL="26828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▪"/>
            </a:pPr>
            <a:r>
              <a:rPr lang="en-GB"/>
              <a:t>Please remember to log in to UNGM and complete your registration process as a UNOPS vendor to be able to see the full details of the tender and respond to it. </a:t>
            </a:r>
            <a:endParaRPr/>
          </a:p>
          <a:p>
            <a:pPr indent="-153988" lvl="0" marL="26828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/>
          </a:p>
        </p:txBody>
      </p:sp>
      <p:sp>
        <p:nvSpPr>
          <p:cNvPr id="374" name="Google Shape;374;p36"/>
          <p:cNvSpPr txBox="1"/>
          <p:nvPr>
            <p:ph idx="2" type="body"/>
          </p:nvPr>
        </p:nvSpPr>
        <p:spPr>
          <a:xfrm>
            <a:off x="722313" y="85725"/>
            <a:ext cx="7707312" cy="20955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-GB"/>
              <a:t>3. SEARCH TENDER NOTICES / EXPRESS INTEREST / ACCESS eSOURCING</a:t>
            </a:r>
            <a:endParaRPr/>
          </a:p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cxnSp>
        <p:nvCxnSpPr>
          <p:cNvPr id="375" name="Google Shape;375;p36"/>
          <p:cNvCxnSpPr/>
          <p:nvPr/>
        </p:nvCxnSpPr>
        <p:spPr>
          <a:xfrm flipH="1">
            <a:off x="3129791" y="4371161"/>
            <a:ext cx="361554" cy="268635"/>
          </a:xfrm>
          <a:prstGeom prst="straightConnector1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med" w="med" type="stealth"/>
          </a:ln>
        </p:spPr>
      </p:cxn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79" name="Shape 3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0" name="Google Shape;380;p3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49334" y="3674226"/>
            <a:ext cx="4792287" cy="2738379"/>
          </a:xfrm>
          <a:prstGeom prst="rect">
            <a:avLst/>
          </a:prstGeom>
          <a:noFill/>
          <a:ln cap="flat" cmpd="sng" w="9525">
            <a:solidFill>
              <a:srgbClr val="0081B9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381" name="Google Shape;381;p37"/>
          <p:cNvSpPr txBox="1"/>
          <p:nvPr>
            <p:ph type="title"/>
          </p:nvPr>
        </p:nvSpPr>
        <p:spPr>
          <a:xfrm>
            <a:off x="720000" y="277368"/>
            <a:ext cx="7704000" cy="7920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Arial"/>
              <a:buNone/>
            </a:pPr>
            <a:r>
              <a:rPr lang="en-GB"/>
              <a:t>Express interest</a:t>
            </a:r>
            <a:endParaRPr/>
          </a:p>
        </p:txBody>
      </p:sp>
      <p:sp>
        <p:nvSpPr>
          <p:cNvPr id="382" name="Google Shape;382;p37"/>
          <p:cNvSpPr txBox="1"/>
          <p:nvPr>
            <p:ph idx="11" type="ftr"/>
          </p:nvPr>
        </p:nvSpPr>
        <p:spPr>
          <a:xfrm>
            <a:off x="2411999" y="6514618"/>
            <a:ext cx="6012000" cy="18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UNOPS eSourcing training for Vendors v1.3</a:t>
            </a:r>
            <a:endParaRPr/>
          </a:p>
        </p:txBody>
      </p:sp>
      <p:sp>
        <p:nvSpPr>
          <p:cNvPr id="383" name="Google Shape;383;p37"/>
          <p:cNvSpPr txBox="1"/>
          <p:nvPr>
            <p:ph idx="12" type="sldNum"/>
          </p:nvPr>
        </p:nvSpPr>
        <p:spPr>
          <a:xfrm>
            <a:off x="94957" y="184636"/>
            <a:ext cx="216000" cy="18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384" name="Google Shape;384;p37"/>
          <p:cNvSpPr txBox="1"/>
          <p:nvPr>
            <p:ph idx="1" type="body"/>
          </p:nvPr>
        </p:nvSpPr>
        <p:spPr>
          <a:xfrm>
            <a:off x="720000" y="1266825"/>
            <a:ext cx="7704000" cy="4968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-268288" lvl="0" marL="26828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▪"/>
            </a:pPr>
            <a:r>
              <a:rPr lang="en-GB"/>
              <a:t>If you are interested in this tender, click on the </a:t>
            </a:r>
            <a:r>
              <a:rPr b="1" lang="en-GB"/>
              <a:t>Express Interest </a:t>
            </a:r>
            <a:r>
              <a:rPr lang="en-GB"/>
              <a:t>button (</a:t>
            </a:r>
            <a:r>
              <a:rPr b="1" lang="en-GB">
                <a:solidFill>
                  <a:srgbClr val="006699"/>
                </a:solidFill>
              </a:rPr>
              <a:t>blue </a:t>
            </a:r>
            <a:r>
              <a:rPr lang="en-GB"/>
              <a:t>colour) to notify UNOPS that you want to participate</a:t>
            </a:r>
            <a:endParaRPr/>
          </a:p>
          <a:p>
            <a:pPr indent="-268288" lvl="0" marL="26828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▪"/>
            </a:pPr>
            <a:r>
              <a:rPr lang="en-GB"/>
              <a:t>The blue button will change to </a:t>
            </a:r>
            <a:r>
              <a:rPr b="1" lang="en-GB">
                <a:solidFill>
                  <a:srgbClr val="00B050"/>
                </a:solidFill>
              </a:rPr>
              <a:t>green</a:t>
            </a:r>
            <a:r>
              <a:rPr lang="en-GB"/>
              <a:t> to </a:t>
            </a:r>
            <a:r>
              <a:rPr b="1" lang="en-GB"/>
              <a:t>View Documents</a:t>
            </a:r>
            <a:endParaRPr/>
          </a:p>
          <a:p>
            <a:pPr indent="-268288" lvl="0" marL="26828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▪"/>
            </a:pPr>
            <a:r>
              <a:rPr lang="en-GB"/>
              <a:t>For limited competition tenders you will only see the </a:t>
            </a:r>
            <a:r>
              <a:rPr b="1" lang="en-GB"/>
              <a:t>View Documents </a:t>
            </a:r>
            <a:r>
              <a:rPr lang="en-GB"/>
              <a:t>button</a:t>
            </a:r>
            <a:endParaRPr/>
          </a:p>
          <a:p>
            <a:pPr indent="-268288" lvl="0" marL="26828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▪"/>
            </a:pPr>
            <a:r>
              <a:rPr lang="en-GB"/>
              <a:t>Vendors who have expressed interest will receive </a:t>
            </a:r>
            <a:r>
              <a:rPr lang="en-GB" u="sng"/>
              <a:t>automatic email notifications</a:t>
            </a:r>
            <a:r>
              <a:rPr lang="en-GB"/>
              <a:t>, such as when the deadline for submissions is approaching, or when clarifications or amendments to the tender have been added by UNOPS </a:t>
            </a:r>
            <a:endParaRPr/>
          </a:p>
          <a:p>
            <a:pPr indent="-153988" lvl="0" marL="26828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/>
          </a:p>
        </p:txBody>
      </p:sp>
      <p:sp>
        <p:nvSpPr>
          <p:cNvPr id="385" name="Google Shape;385;p37"/>
          <p:cNvSpPr txBox="1"/>
          <p:nvPr>
            <p:ph idx="2" type="body"/>
          </p:nvPr>
        </p:nvSpPr>
        <p:spPr>
          <a:xfrm>
            <a:off x="722313" y="85725"/>
            <a:ext cx="7707312" cy="20955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-GB"/>
              <a:t>3. SEARCH TENDER NOTICES / EXPRESS INTEREST / ACCESS eSOURCING</a:t>
            </a:r>
            <a:endParaRPr/>
          </a:p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cxnSp>
        <p:nvCxnSpPr>
          <p:cNvPr id="386" name="Google Shape;386;p37"/>
          <p:cNvCxnSpPr/>
          <p:nvPr/>
        </p:nvCxnSpPr>
        <p:spPr>
          <a:xfrm flipH="1">
            <a:off x="2325559" y="4089301"/>
            <a:ext cx="361554" cy="268635"/>
          </a:xfrm>
          <a:prstGeom prst="straightConnector1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med" w="med" type="stealth"/>
          </a:ln>
        </p:spPr>
      </p:cxnSp>
      <p:cxnSp>
        <p:nvCxnSpPr>
          <p:cNvPr id="387" name="Google Shape;387;p37"/>
          <p:cNvCxnSpPr/>
          <p:nvPr/>
        </p:nvCxnSpPr>
        <p:spPr>
          <a:xfrm flipH="1">
            <a:off x="2968410" y="4973221"/>
            <a:ext cx="361554" cy="268635"/>
          </a:xfrm>
          <a:prstGeom prst="straightConnector1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med" w="med" type="stealth"/>
          </a:ln>
        </p:spPr>
      </p:cxn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91" name="Shape 3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2" name="Google Shape;392;p38"/>
          <p:cNvSpPr txBox="1"/>
          <p:nvPr>
            <p:ph type="title"/>
          </p:nvPr>
        </p:nvSpPr>
        <p:spPr>
          <a:xfrm>
            <a:off x="720000" y="277368"/>
            <a:ext cx="7704000" cy="7920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Arial"/>
              <a:buNone/>
            </a:pPr>
            <a:r>
              <a:rPr lang="en-GB"/>
              <a:t>Access UNOPS eSourcing</a:t>
            </a:r>
            <a:endParaRPr/>
          </a:p>
        </p:txBody>
      </p:sp>
      <p:sp>
        <p:nvSpPr>
          <p:cNvPr id="393" name="Google Shape;393;p38"/>
          <p:cNvSpPr txBox="1"/>
          <p:nvPr>
            <p:ph idx="11" type="ftr"/>
          </p:nvPr>
        </p:nvSpPr>
        <p:spPr>
          <a:xfrm>
            <a:off x="2411999" y="6514618"/>
            <a:ext cx="6012000" cy="18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UNOPS eSourcing training for Vendors v1.3</a:t>
            </a:r>
            <a:endParaRPr/>
          </a:p>
        </p:txBody>
      </p:sp>
      <p:sp>
        <p:nvSpPr>
          <p:cNvPr id="394" name="Google Shape;394;p38"/>
          <p:cNvSpPr txBox="1"/>
          <p:nvPr>
            <p:ph idx="12" type="sldNum"/>
          </p:nvPr>
        </p:nvSpPr>
        <p:spPr>
          <a:xfrm>
            <a:off x="94957" y="184636"/>
            <a:ext cx="216000" cy="18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395" name="Google Shape;395;p38"/>
          <p:cNvSpPr txBox="1"/>
          <p:nvPr>
            <p:ph idx="1" type="body"/>
          </p:nvPr>
        </p:nvSpPr>
        <p:spPr>
          <a:xfrm>
            <a:off x="720000" y="1266825"/>
            <a:ext cx="7704000" cy="4968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-268288" lvl="0" marL="26828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▪"/>
            </a:pPr>
            <a:r>
              <a:rPr lang="en-GB"/>
              <a:t>The UNOPS eSourcing </a:t>
            </a:r>
            <a:r>
              <a:rPr b="1" lang="en-GB"/>
              <a:t>Log in </a:t>
            </a:r>
            <a:r>
              <a:rPr lang="en-GB"/>
              <a:t>screen will appear. </a:t>
            </a:r>
            <a:endParaRPr/>
          </a:p>
          <a:p>
            <a:pPr indent="-268288" lvl="0" marL="26828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▪"/>
            </a:pPr>
            <a:r>
              <a:rPr lang="en-GB"/>
              <a:t>Enter your email address and password and click </a:t>
            </a:r>
            <a:r>
              <a:rPr b="1" lang="en-GB"/>
              <a:t>Log in</a:t>
            </a:r>
            <a:r>
              <a:rPr lang="en-GB"/>
              <a:t>. </a:t>
            </a:r>
            <a:endParaRPr/>
          </a:p>
          <a:p>
            <a:pPr indent="-268288" lvl="0" marL="26828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▪"/>
            </a:pPr>
            <a:r>
              <a:rPr lang="en-GB" u="sng"/>
              <a:t>The eSourcing email address and password are the same as for UNGM. If you would like to change your account information, you have to do this directly on UNGM</a:t>
            </a:r>
            <a:endParaRPr/>
          </a:p>
          <a:p>
            <a:pPr indent="-153988" lvl="0" marL="26828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/>
          </a:p>
        </p:txBody>
      </p:sp>
      <p:sp>
        <p:nvSpPr>
          <p:cNvPr id="396" name="Google Shape;396;p38"/>
          <p:cNvSpPr txBox="1"/>
          <p:nvPr>
            <p:ph idx="2" type="body"/>
          </p:nvPr>
        </p:nvSpPr>
        <p:spPr>
          <a:xfrm>
            <a:off x="722313" y="85725"/>
            <a:ext cx="7707312" cy="20955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-GB"/>
              <a:t>3. SEARCH TENDER NOTICES / EXPRESS INTEREST / ACCESS eSOURCING</a:t>
            </a:r>
            <a:endParaRPr/>
          </a:p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pic>
        <p:nvPicPr>
          <p:cNvPr id="397" name="Google Shape;397;p3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74029" y="2901875"/>
            <a:ext cx="4892039" cy="3035004"/>
          </a:xfrm>
          <a:prstGeom prst="rect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pic>
      <p:cxnSp>
        <p:nvCxnSpPr>
          <p:cNvPr id="398" name="Google Shape;398;p38"/>
          <p:cNvCxnSpPr/>
          <p:nvPr/>
        </p:nvCxnSpPr>
        <p:spPr>
          <a:xfrm flipH="1">
            <a:off x="2951606" y="4639796"/>
            <a:ext cx="361554" cy="268635"/>
          </a:xfrm>
          <a:prstGeom prst="straightConnector1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med" w="med" type="stealth"/>
          </a:ln>
        </p:spPr>
      </p:cxn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21"/>
          <p:cNvSpPr txBox="1"/>
          <p:nvPr>
            <p:ph type="title"/>
          </p:nvPr>
        </p:nvSpPr>
        <p:spPr>
          <a:xfrm>
            <a:off x="720000" y="277368"/>
            <a:ext cx="7704000" cy="7920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Arial"/>
              <a:buNone/>
            </a:pPr>
            <a:r>
              <a:rPr lang="en-GB"/>
              <a:t>Webinar introduction</a:t>
            </a:r>
            <a:endParaRPr/>
          </a:p>
        </p:txBody>
      </p:sp>
      <p:sp>
        <p:nvSpPr>
          <p:cNvPr id="151" name="Google Shape;151;p21"/>
          <p:cNvSpPr txBox="1"/>
          <p:nvPr>
            <p:ph idx="11" type="ftr"/>
          </p:nvPr>
        </p:nvSpPr>
        <p:spPr>
          <a:xfrm>
            <a:off x="2411999" y="6514618"/>
            <a:ext cx="6012000" cy="18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UNOPS eSourcing training for Vendors v1.3</a:t>
            </a:r>
            <a:endParaRPr/>
          </a:p>
        </p:txBody>
      </p:sp>
      <p:sp>
        <p:nvSpPr>
          <p:cNvPr id="152" name="Google Shape;152;p21"/>
          <p:cNvSpPr txBox="1"/>
          <p:nvPr>
            <p:ph idx="12" type="sldNum"/>
          </p:nvPr>
        </p:nvSpPr>
        <p:spPr>
          <a:xfrm>
            <a:off x="94957" y="184636"/>
            <a:ext cx="216000" cy="18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53" name="Google Shape;153;p21"/>
          <p:cNvSpPr txBox="1"/>
          <p:nvPr>
            <p:ph idx="1" type="body"/>
          </p:nvPr>
        </p:nvSpPr>
        <p:spPr>
          <a:xfrm>
            <a:off x="720000" y="1266825"/>
            <a:ext cx="7704000" cy="337167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-268288" lvl="0" marL="268288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800"/>
              <a:buChar char="▪"/>
            </a:pPr>
            <a:r>
              <a:rPr b="1" lang="en-GB"/>
              <a:t>Objectives</a:t>
            </a:r>
            <a:endParaRPr/>
          </a:p>
          <a:p>
            <a:pPr indent="-268288" lvl="1" marL="536575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-GB"/>
              <a:t>Introduction to UNGM and UNOPS eSourcing</a:t>
            </a:r>
            <a:endParaRPr/>
          </a:p>
          <a:p>
            <a:pPr indent="-268288" lvl="1" marL="536575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-GB"/>
              <a:t>Vendor registration on UNGM</a:t>
            </a:r>
            <a:endParaRPr/>
          </a:p>
          <a:p>
            <a:pPr indent="-268288" lvl="1" marL="536575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-GB"/>
              <a:t>Main system functionalities</a:t>
            </a:r>
            <a:endParaRPr/>
          </a:p>
          <a:p>
            <a:pPr indent="-268288" lvl="1" marL="536575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-GB"/>
              <a:t>Q&amp;A session</a:t>
            </a:r>
            <a:endParaRPr/>
          </a:p>
          <a:p>
            <a:pPr indent="-268288" lvl="0" marL="268288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800"/>
              <a:buChar char="▪"/>
            </a:pPr>
            <a:r>
              <a:rPr b="1" lang="en-GB"/>
              <a:t>Duration</a:t>
            </a:r>
            <a:r>
              <a:rPr lang="en-GB"/>
              <a:t>: 1 hour</a:t>
            </a:r>
            <a:endParaRPr/>
          </a:p>
          <a:p>
            <a:pPr indent="-268288" lvl="0" marL="268288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800"/>
              <a:buChar char="▪"/>
            </a:pPr>
            <a:r>
              <a:rPr lang="en-GB"/>
              <a:t>Please add questions using the </a:t>
            </a:r>
            <a:r>
              <a:rPr b="1" lang="en-GB"/>
              <a:t>chat functionality </a:t>
            </a:r>
            <a:r>
              <a:rPr lang="en-GB"/>
              <a:t>of the WebEx application. Questions will be answered in the </a:t>
            </a:r>
            <a:r>
              <a:rPr b="1" lang="en-GB"/>
              <a:t>Q&amp;A session</a:t>
            </a:r>
            <a:r>
              <a:rPr lang="en-GB"/>
              <a:t>, at the end of the presentation</a:t>
            </a:r>
            <a:endParaRPr/>
          </a:p>
          <a:p>
            <a:pPr indent="-153988" lvl="0" marL="268288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/>
          </a:p>
        </p:txBody>
      </p:sp>
      <p:sp>
        <p:nvSpPr>
          <p:cNvPr id="154" name="Google Shape;154;p21"/>
          <p:cNvSpPr txBox="1"/>
          <p:nvPr/>
        </p:nvSpPr>
        <p:spPr>
          <a:xfrm>
            <a:off x="772644" y="4779825"/>
            <a:ext cx="5619843" cy="128293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-268288" lvl="0" marL="26828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Noto Sans Symbols"/>
              <a:buChar char="▪"/>
            </a:pPr>
            <a:r>
              <a:rPr b="0" i="0" lang="en-GB" sz="1600" u="none" cap="none" strike="noStrike">
                <a:solidFill>
                  <a:srgbClr val="383235"/>
                </a:solidFill>
                <a:latin typeface="Arial"/>
                <a:ea typeface="Arial"/>
                <a:cs typeface="Arial"/>
                <a:sym typeface="Arial"/>
              </a:rPr>
              <a:t>This presentation is part of a detailed </a:t>
            </a:r>
            <a:r>
              <a:rPr b="0" i="0" lang="en-GB" sz="1600" u="sng" cap="none" strike="noStrike">
                <a:solidFill>
                  <a:srgbClr val="383235"/>
                </a:solidFill>
                <a:latin typeface="Arial"/>
                <a:ea typeface="Arial"/>
                <a:cs typeface="Arial"/>
                <a:sym typeface="Arial"/>
              </a:rPr>
              <a:t>UNOPS eSourcing Vendor Guide</a:t>
            </a:r>
            <a:r>
              <a:rPr b="0" i="0" lang="en-GB" sz="1600" u="none" cap="none" strike="noStrike">
                <a:solidFill>
                  <a:srgbClr val="383235"/>
                </a:solidFill>
                <a:latin typeface="Arial"/>
                <a:ea typeface="Arial"/>
                <a:cs typeface="Arial"/>
                <a:sym typeface="Arial"/>
              </a:rPr>
              <a:t> which is available in Adobe PDF format on this link: </a:t>
            </a:r>
            <a:r>
              <a:rPr b="0" i="0" lang="en-GB" sz="1600" u="sng" cap="none" strike="noStrik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3"/>
              </a:rPr>
              <a:t>https://esourcing.unops.org/#/Help/Guides</a:t>
            </a:r>
            <a:r>
              <a:rPr b="0" i="0" lang="en-GB" sz="1600" u="none" cap="none" strike="noStrike">
                <a:solidFill>
                  <a:srgbClr val="383235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/>
          </a:p>
          <a:p>
            <a:pPr indent="-166688" lvl="0" marL="26828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Noto Sans Symbols"/>
              <a:buNone/>
            </a:pPr>
            <a:r>
              <a:t/>
            </a:r>
            <a:endParaRPr b="0" i="0" sz="16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55" name="Google Shape;155;p2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6700578" y="4323490"/>
            <a:ext cx="1440160" cy="2039943"/>
          </a:xfrm>
          <a:prstGeom prst="rect">
            <a:avLst/>
          </a:prstGeom>
          <a:noFill/>
          <a:ln>
            <a:noFill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02" name="Shape 4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3" name="Google Shape;403;p39"/>
          <p:cNvSpPr txBox="1"/>
          <p:nvPr>
            <p:ph type="title"/>
          </p:nvPr>
        </p:nvSpPr>
        <p:spPr>
          <a:xfrm>
            <a:off x="720000" y="277368"/>
            <a:ext cx="7704000" cy="7920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Arial"/>
              <a:buNone/>
            </a:pPr>
            <a:r>
              <a:rPr lang="en-GB"/>
              <a:t>UNOPS eSourcing navigation</a:t>
            </a:r>
            <a:endParaRPr/>
          </a:p>
        </p:txBody>
      </p:sp>
      <p:sp>
        <p:nvSpPr>
          <p:cNvPr id="404" name="Google Shape;404;p39"/>
          <p:cNvSpPr txBox="1"/>
          <p:nvPr>
            <p:ph idx="11" type="ftr"/>
          </p:nvPr>
        </p:nvSpPr>
        <p:spPr>
          <a:xfrm>
            <a:off x="2411999" y="6514618"/>
            <a:ext cx="6012000" cy="18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UNOPS eSourcing training for Vendors v1.3</a:t>
            </a:r>
            <a:endParaRPr/>
          </a:p>
        </p:txBody>
      </p:sp>
      <p:sp>
        <p:nvSpPr>
          <p:cNvPr id="405" name="Google Shape;405;p39"/>
          <p:cNvSpPr txBox="1"/>
          <p:nvPr>
            <p:ph idx="12" type="sldNum"/>
          </p:nvPr>
        </p:nvSpPr>
        <p:spPr>
          <a:xfrm>
            <a:off x="94957" y="184636"/>
            <a:ext cx="216000" cy="18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406" name="Google Shape;406;p39"/>
          <p:cNvSpPr txBox="1"/>
          <p:nvPr>
            <p:ph idx="1" type="body"/>
          </p:nvPr>
        </p:nvSpPr>
        <p:spPr>
          <a:xfrm>
            <a:off x="720000" y="1266825"/>
            <a:ext cx="7704000" cy="4968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-268288" lvl="0" marL="26828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▪"/>
            </a:pPr>
            <a:r>
              <a:rPr lang="en-GB"/>
              <a:t>Once you have logged in to UNOPS eSourcing, you will have access to the </a:t>
            </a:r>
            <a:r>
              <a:rPr b="1" lang="en-GB"/>
              <a:t>tender</a:t>
            </a:r>
            <a:r>
              <a:rPr lang="en-GB"/>
              <a:t> </a:t>
            </a:r>
            <a:endParaRPr/>
          </a:p>
          <a:p>
            <a:pPr indent="-268288" lvl="0" marL="26828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▪"/>
            </a:pPr>
            <a:r>
              <a:rPr lang="en-GB"/>
              <a:t>Below screenshot shows the main information. </a:t>
            </a:r>
            <a:r>
              <a:rPr lang="en-GB" u="sng"/>
              <a:t>See user guide for details</a:t>
            </a:r>
            <a:r>
              <a:rPr lang="en-GB"/>
              <a:t>.</a:t>
            </a:r>
            <a:endParaRPr/>
          </a:p>
          <a:p>
            <a:pPr indent="-153988" lvl="0" marL="26828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/>
          </a:p>
        </p:txBody>
      </p:sp>
      <p:sp>
        <p:nvSpPr>
          <p:cNvPr id="407" name="Google Shape;407;p39"/>
          <p:cNvSpPr txBox="1"/>
          <p:nvPr>
            <p:ph idx="2" type="body"/>
          </p:nvPr>
        </p:nvSpPr>
        <p:spPr>
          <a:xfrm>
            <a:off x="722313" y="85725"/>
            <a:ext cx="7707312" cy="20955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-GB"/>
              <a:t>3. SEARCH TENDER NOTICES / EXPRESS INTEREST / ACCESS eSOURCING</a:t>
            </a:r>
            <a:endParaRPr/>
          </a:p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pic>
        <p:nvPicPr>
          <p:cNvPr id="408" name="Google Shape;408;p39"/>
          <p:cNvPicPr preferRelativeResize="0"/>
          <p:nvPr/>
        </p:nvPicPr>
        <p:blipFill rotWithShape="1">
          <a:blip r:embed="rId3">
            <a:alphaModFix/>
          </a:blip>
          <a:srcRect b="50073" l="1602" r="1068" t="975"/>
          <a:stretch/>
        </p:blipFill>
        <p:spPr>
          <a:xfrm>
            <a:off x="1122375" y="2390517"/>
            <a:ext cx="6997439" cy="2698936"/>
          </a:xfrm>
          <a:prstGeom prst="rect">
            <a:avLst/>
          </a:prstGeom>
          <a:noFill/>
          <a:ln cap="flat" cmpd="sng" w="9525">
            <a:solidFill>
              <a:srgbClr val="4F81BD"/>
            </a:solidFill>
            <a:prstDash val="solid"/>
            <a:round/>
            <a:headEnd len="sm" w="sm" type="none"/>
            <a:tailEnd len="sm" w="sm" type="none"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12" name="Shape 4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3" name="Google Shape;413;p40"/>
          <p:cNvSpPr txBox="1"/>
          <p:nvPr>
            <p:ph type="title"/>
          </p:nvPr>
        </p:nvSpPr>
        <p:spPr>
          <a:xfrm>
            <a:off x="5076824" y="3009900"/>
            <a:ext cx="3634913" cy="217756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r>
              <a:rPr lang="en-GB"/>
              <a:t>UNOPS eSOURCING: OVERVIEW OF MAIN FUNCTIONALITIES</a:t>
            </a:r>
            <a:endParaRPr/>
          </a:p>
        </p:txBody>
      </p:sp>
      <p:sp>
        <p:nvSpPr>
          <p:cNvPr id="414" name="Google Shape;414;p40"/>
          <p:cNvSpPr txBox="1"/>
          <p:nvPr>
            <p:ph idx="1" type="body"/>
          </p:nvPr>
        </p:nvSpPr>
        <p:spPr>
          <a:xfrm>
            <a:off x="5076825" y="1723292"/>
            <a:ext cx="3348000" cy="1153258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</a:pPr>
            <a:r>
              <a:rPr b="1" lang="en-GB" sz="4000"/>
              <a:t>4</a:t>
            </a:r>
            <a:endParaRPr b="1" sz="400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18" name="Shape 4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" name="Google Shape;419;p41"/>
          <p:cNvSpPr txBox="1"/>
          <p:nvPr>
            <p:ph type="title"/>
          </p:nvPr>
        </p:nvSpPr>
        <p:spPr>
          <a:xfrm>
            <a:off x="720000" y="277368"/>
            <a:ext cx="7704000" cy="7920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Arial"/>
              <a:buNone/>
            </a:pPr>
            <a:r>
              <a:rPr lang="en-GB"/>
              <a:t>Identification of main functionalities in UNOPS eSourcing</a:t>
            </a:r>
            <a:endParaRPr/>
          </a:p>
        </p:txBody>
      </p:sp>
      <p:sp>
        <p:nvSpPr>
          <p:cNvPr id="420" name="Google Shape;420;p41"/>
          <p:cNvSpPr txBox="1"/>
          <p:nvPr>
            <p:ph idx="11" type="ftr"/>
          </p:nvPr>
        </p:nvSpPr>
        <p:spPr>
          <a:xfrm>
            <a:off x="2411999" y="6514618"/>
            <a:ext cx="6012000" cy="18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UNOPS eSourcing training for Vendors v1.3</a:t>
            </a:r>
            <a:endParaRPr/>
          </a:p>
        </p:txBody>
      </p:sp>
      <p:sp>
        <p:nvSpPr>
          <p:cNvPr id="421" name="Google Shape;421;p41"/>
          <p:cNvSpPr txBox="1"/>
          <p:nvPr>
            <p:ph idx="12" type="sldNum"/>
          </p:nvPr>
        </p:nvSpPr>
        <p:spPr>
          <a:xfrm>
            <a:off x="94957" y="184636"/>
            <a:ext cx="216000" cy="18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422" name="Google Shape;422;p41"/>
          <p:cNvSpPr txBox="1"/>
          <p:nvPr>
            <p:ph idx="1" type="body"/>
          </p:nvPr>
        </p:nvSpPr>
        <p:spPr>
          <a:xfrm>
            <a:off x="720000" y="1266825"/>
            <a:ext cx="7704000" cy="4968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-268288" lvl="0" marL="268288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800"/>
              <a:buChar char="▪"/>
            </a:pPr>
            <a:r>
              <a:rPr lang="en-GB"/>
              <a:t>In the next slides we give a quick overview of the following main functionalities:</a:t>
            </a:r>
            <a:endParaRPr/>
          </a:p>
          <a:p>
            <a:pPr indent="-342900" lvl="2" marL="881062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800"/>
              <a:buFont typeface="Arial"/>
              <a:buAutoNum type="arabicPeriod"/>
            </a:pPr>
            <a:r>
              <a:rPr lang="en-GB"/>
              <a:t>Inform UNOPS about your intention to submit a response (or not)</a:t>
            </a:r>
            <a:endParaRPr/>
          </a:p>
          <a:p>
            <a:pPr indent="-342900" lvl="2" marL="881062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800"/>
              <a:buFont typeface="Arial"/>
              <a:buAutoNum type="arabicPeriod"/>
            </a:pPr>
            <a:r>
              <a:rPr lang="en-GB"/>
              <a:t>Request a clarification on a tender</a:t>
            </a:r>
            <a:endParaRPr/>
          </a:p>
          <a:p>
            <a:pPr indent="-342900" lvl="2" marL="881062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800"/>
              <a:buFont typeface="Arial"/>
              <a:buAutoNum type="arabicPeriod"/>
            </a:pPr>
            <a:r>
              <a:rPr lang="en-GB"/>
              <a:t>Submit a response to a tender</a:t>
            </a:r>
            <a:endParaRPr/>
          </a:p>
          <a:p>
            <a:pPr indent="-342900" lvl="2" marL="881062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800"/>
              <a:buFont typeface="Arial"/>
              <a:buAutoNum type="arabicPeriod"/>
            </a:pPr>
            <a:r>
              <a:rPr lang="en-GB"/>
              <a:t>Submit a response to a tender with lots</a:t>
            </a:r>
            <a:endParaRPr/>
          </a:p>
          <a:p>
            <a:pPr indent="-342900" lvl="2" marL="881062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800"/>
              <a:buFont typeface="Arial"/>
              <a:buAutoNum type="arabicPeriod"/>
            </a:pPr>
            <a:r>
              <a:rPr lang="en-GB"/>
              <a:t>View, edit and withdraw a response to a tender</a:t>
            </a:r>
            <a:endParaRPr/>
          </a:p>
          <a:p>
            <a:pPr indent="-342900" lvl="2" marL="881062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800"/>
              <a:buFont typeface="Arial"/>
              <a:buAutoNum type="arabicPeriod"/>
            </a:pPr>
            <a:r>
              <a:rPr lang="en-GB"/>
              <a:t>Respond to an evaluation clarification</a:t>
            </a:r>
            <a:endParaRPr/>
          </a:p>
          <a:p>
            <a:pPr indent="-342900" lvl="2" marL="881062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800"/>
              <a:buFont typeface="Arial"/>
              <a:buAutoNum type="arabicPeriod"/>
            </a:pPr>
            <a:r>
              <a:rPr lang="en-GB"/>
              <a:t>Check tender status</a:t>
            </a:r>
            <a:endParaRPr/>
          </a:p>
          <a:p>
            <a:pPr indent="-228600" lvl="1" marL="611187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800"/>
              <a:buFont typeface="Arial"/>
              <a:buNone/>
            </a:pPr>
            <a:r>
              <a:t/>
            </a:r>
            <a:endParaRPr/>
          </a:p>
          <a:p>
            <a:pPr indent="-228600" lvl="1" marL="611187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800"/>
              <a:buFont typeface="Arial"/>
              <a:buNone/>
            </a:pPr>
            <a:r>
              <a:t/>
            </a:r>
            <a:endParaRPr/>
          </a:p>
          <a:p>
            <a:pPr indent="0" lvl="1" marL="268287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GB">
                <a:solidFill>
                  <a:srgbClr val="383235"/>
                </a:solidFill>
              </a:rPr>
              <a:t>The next slides are just a quick outline. </a:t>
            </a:r>
            <a:r>
              <a:rPr lang="en-GB" u="sng">
                <a:solidFill>
                  <a:srgbClr val="383235"/>
                </a:solidFill>
              </a:rPr>
              <a:t>For details, please see user guide</a:t>
            </a:r>
            <a:endParaRPr/>
          </a:p>
          <a:p>
            <a:pPr indent="0" lvl="1" marL="268287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/>
          </a:p>
          <a:p>
            <a:pPr indent="-153988" lvl="0" marL="268288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/>
          </a:p>
        </p:txBody>
      </p:sp>
      <p:sp>
        <p:nvSpPr>
          <p:cNvPr id="423" name="Google Shape;423;p41"/>
          <p:cNvSpPr txBox="1"/>
          <p:nvPr>
            <p:ph idx="2" type="body"/>
          </p:nvPr>
        </p:nvSpPr>
        <p:spPr>
          <a:xfrm>
            <a:off x="722313" y="85725"/>
            <a:ext cx="7707312" cy="20955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-GB"/>
              <a:t>4. UNOPS eSOURCING: OVERVIEW OF MAIN FUNCTIONALITIES</a:t>
            </a:r>
            <a:endParaRPr/>
          </a:p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27" name="Shape 4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8" name="Google Shape;428;p42"/>
          <p:cNvSpPr txBox="1"/>
          <p:nvPr>
            <p:ph type="title"/>
          </p:nvPr>
        </p:nvSpPr>
        <p:spPr>
          <a:xfrm>
            <a:off x="720000" y="277368"/>
            <a:ext cx="7704000" cy="7920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Arial"/>
              <a:buNone/>
            </a:pPr>
            <a:r>
              <a:rPr lang="en-GB"/>
              <a:t>1. Inform UNOPS about your intention to submit a response (or not)</a:t>
            </a:r>
            <a:endParaRPr/>
          </a:p>
        </p:txBody>
      </p:sp>
      <p:sp>
        <p:nvSpPr>
          <p:cNvPr id="429" name="Google Shape;429;p42"/>
          <p:cNvSpPr txBox="1"/>
          <p:nvPr>
            <p:ph idx="11" type="ftr"/>
          </p:nvPr>
        </p:nvSpPr>
        <p:spPr>
          <a:xfrm>
            <a:off x="2411999" y="6514618"/>
            <a:ext cx="6012000" cy="18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UNOPS eSourcing training for Vendors v1.3</a:t>
            </a:r>
            <a:endParaRPr/>
          </a:p>
        </p:txBody>
      </p:sp>
      <p:sp>
        <p:nvSpPr>
          <p:cNvPr id="430" name="Google Shape;430;p42"/>
          <p:cNvSpPr txBox="1"/>
          <p:nvPr>
            <p:ph idx="12" type="sldNum"/>
          </p:nvPr>
        </p:nvSpPr>
        <p:spPr>
          <a:xfrm>
            <a:off x="94957" y="184636"/>
            <a:ext cx="216000" cy="18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431" name="Google Shape;431;p42"/>
          <p:cNvSpPr txBox="1"/>
          <p:nvPr>
            <p:ph idx="1" type="body"/>
          </p:nvPr>
        </p:nvSpPr>
        <p:spPr>
          <a:xfrm>
            <a:off x="720000" y="1266825"/>
            <a:ext cx="7704000" cy="4968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-268288" lvl="0" marL="26828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▪"/>
            </a:pPr>
            <a:r>
              <a:rPr lang="en-GB"/>
              <a:t>UNOPS would like to know if you intend to submit or not submit a response to a tender as this information is very useful for our procurement process</a:t>
            </a:r>
            <a:endParaRPr/>
          </a:p>
          <a:p>
            <a:pPr indent="-268288" lvl="0" marL="26828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▪"/>
            </a:pPr>
            <a:r>
              <a:rPr lang="en-GB"/>
              <a:t>Click the </a:t>
            </a:r>
            <a:r>
              <a:rPr b="1" lang="en-GB"/>
              <a:t>Vendor confirmation </a:t>
            </a:r>
            <a:r>
              <a:rPr lang="en-GB"/>
              <a:t>tab</a:t>
            </a:r>
            <a:endParaRPr/>
          </a:p>
          <a:p>
            <a:pPr indent="-268288" lvl="1" marL="53657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-GB"/>
              <a:t>Click the </a:t>
            </a:r>
            <a:r>
              <a:rPr b="1" lang="en-GB"/>
              <a:t>YES</a:t>
            </a:r>
            <a:r>
              <a:rPr lang="en-GB"/>
              <a:t> (green) button, or </a:t>
            </a:r>
            <a:r>
              <a:rPr b="1" lang="en-GB"/>
              <a:t>NO</a:t>
            </a:r>
            <a:r>
              <a:rPr lang="en-GB"/>
              <a:t> (red) button  </a:t>
            </a:r>
            <a:endParaRPr/>
          </a:p>
          <a:p>
            <a:pPr indent="-268288" lvl="1" marL="53657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-GB"/>
              <a:t>If you select </a:t>
            </a:r>
            <a:r>
              <a:rPr b="1" lang="en-GB"/>
              <a:t>NO</a:t>
            </a:r>
            <a:r>
              <a:rPr lang="en-GB"/>
              <a:t> you will be requested to state a reason </a:t>
            </a:r>
            <a:endParaRPr/>
          </a:p>
          <a:p>
            <a:pPr indent="-268288" lvl="0" marL="26828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▪"/>
            </a:pPr>
            <a:r>
              <a:rPr lang="en-GB"/>
              <a:t>You can only click YES or NO once. If you click </a:t>
            </a:r>
            <a:r>
              <a:rPr b="1" lang="en-GB"/>
              <a:t>NO</a:t>
            </a:r>
            <a:r>
              <a:rPr lang="en-GB"/>
              <a:t>, you will </a:t>
            </a:r>
            <a:r>
              <a:rPr lang="en-GB" u="sng"/>
              <a:t>still be able to submit </a:t>
            </a:r>
            <a:r>
              <a:rPr lang="en-GB"/>
              <a:t>a vendor response</a:t>
            </a:r>
            <a:endParaRPr/>
          </a:p>
          <a:p>
            <a:pPr indent="-153988" lvl="0" marL="26828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/>
          </a:p>
        </p:txBody>
      </p:sp>
      <p:sp>
        <p:nvSpPr>
          <p:cNvPr id="432" name="Google Shape;432;p42"/>
          <p:cNvSpPr txBox="1"/>
          <p:nvPr>
            <p:ph idx="2" type="body"/>
          </p:nvPr>
        </p:nvSpPr>
        <p:spPr>
          <a:xfrm>
            <a:off x="722313" y="85725"/>
            <a:ext cx="7707312" cy="20955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-GB"/>
              <a:t>4. UNOPS eSOURCING: OVERVIEW OF MAIN FUNCTIONALITIES</a:t>
            </a:r>
            <a:endParaRPr/>
          </a:p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pic>
        <p:nvPicPr>
          <p:cNvPr id="433" name="Google Shape;433;p42"/>
          <p:cNvPicPr preferRelativeResize="0"/>
          <p:nvPr/>
        </p:nvPicPr>
        <p:blipFill rotWithShape="1">
          <a:blip r:embed="rId3">
            <a:alphaModFix/>
          </a:blip>
          <a:srcRect b="0" l="0" r="0" t="12773"/>
          <a:stretch/>
        </p:blipFill>
        <p:spPr>
          <a:xfrm>
            <a:off x="1805080" y="3590365"/>
            <a:ext cx="5604249" cy="2751641"/>
          </a:xfrm>
          <a:prstGeom prst="rect">
            <a:avLst/>
          </a:prstGeom>
          <a:noFill/>
          <a:ln cap="flat" cmpd="sng" w="9525">
            <a:solidFill>
              <a:srgbClr val="4F81BD"/>
            </a:solidFill>
            <a:prstDash val="solid"/>
            <a:round/>
            <a:headEnd len="sm" w="sm" type="none"/>
            <a:tailEnd len="sm" w="sm" type="none"/>
          </a:ln>
        </p:spPr>
      </p:pic>
      <p:cxnSp>
        <p:nvCxnSpPr>
          <p:cNvPr id="434" name="Google Shape;434;p42"/>
          <p:cNvCxnSpPr/>
          <p:nvPr/>
        </p:nvCxnSpPr>
        <p:spPr>
          <a:xfrm flipH="1">
            <a:off x="3392955" y="5720136"/>
            <a:ext cx="260350" cy="231775"/>
          </a:xfrm>
          <a:prstGeom prst="straightConnector1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med" w="med" type="stealth"/>
          </a:ln>
        </p:spPr>
      </p:cxn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38" name="Shape 4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9" name="Google Shape;439;p43"/>
          <p:cNvSpPr txBox="1"/>
          <p:nvPr>
            <p:ph type="title"/>
          </p:nvPr>
        </p:nvSpPr>
        <p:spPr>
          <a:xfrm>
            <a:off x="720000" y="277368"/>
            <a:ext cx="7704000" cy="7920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Arial"/>
              <a:buNone/>
            </a:pPr>
            <a:r>
              <a:rPr lang="en-GB"/>
              <a:t>2. Request a clarification on a tender</a:t>
            </a:r>
            <a:endParaRPr/>
          </a:p>
        </p:txBody>
      </p:sp>
      <p:sp>
        <p:nvSpPr>
          <p:cNvPr id="440" name="Google Shape;440;p43"/>
          <p:cNvSpPr txBox="1"/>
          <p:nvPr>
            <p:ph idx="11" type="ftr"/>
          </p:nvPr>
        </p:nvSpPr>
        <p:spPr>
          <a:xfrm>
            <a:off x="2411999" y="6514618"/>
            <a:ext cx="6012000" cy="18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UNOPS eSourcing training for Vendors v1.3</a:t>
            </a:r>
            <a:endParaRPr/>
          </a:p>
        </p:txBody>
      </p:sp>
      <p:sp>
        <p:nvSpPr>
          <p:cNvPr id="441" name="Google Shape;441;p43"/>
          <p:cNvSpPr txBox="1"/>
          <p:nvPr>
            <p:ph idx="12" type="sldNum"/>
          </p:nvPr>
        </p:nvSpPr>
        <p:spPr>
          <a:xfrm>
            <a:off x="94957" y="184636"/>
            <a:ext cx="216000" cy="18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442" name="Google Shape;442;p43"/>
          <p:cNvSpPr txBox="1"/>
          <p:nvPr>
            <p:ph idx="1" type="body"/>
          </p:nvPr>
        </p:nvSpPr>
        <p:spPr>
          <a:xfrm>
            <a:off x="720000" y="1266825"/>
            <a:ext cx="7704000" cy="4968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-268288" lvl="0" marL="26828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▪"/>
            </a:pPr>
            <a:r>
              <a:rPr lang="en-GB"/>
              <a:t>If you have questions about this tender, you can submit a request for clarification to UNOPS </a:t>
            </a:r>
            <a:endParaRPr/>
          </a:p>
          <a:p>
            <a:pPr indent="-268288" lvl="0" marL="26828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▪"/>
            </a:pPr>
            <a:r>
              <a:rPr lang="en-GB"/>
              <a:t>Click the </a:t>
            </a:r>
            <a:r>
              <a:rPr b="1" lang="en-GB"/>
              <a:t>Tender information</a:t>
            </a:r>
            <a:r>
              <a:rPr lang="en-GB"/>
              <a:t> tab</a:t>
            </a:r>
            <a:endParaRPr/>
          </a:p>
          <a:p>
            <a:pPr indent="-268288" lvl="0" marL="26828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▪"/>
            </a:pPr>
            <a:r>
              <a:rPr lang="en-GB"/>
              <a:t>Click the </a:t>
            </a:r>
            <a:r>
              <a:rPr b="1" lang="en-GB"/>
              <a:t>Request a clarification </a:t>
            </a:r>
            <a:r>
              <a:rPr lang="en-GB"/>
              <a:t>tab</a:t>
            </a:r>
            <a:endParaRPr/>
          </a:p>
          <a:p>
            <a:pPr indent="-268288" lvl="0" marL="26828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▪"/>
            </a:pPr>
            <a:r>
              <a:rPr lang="en-GB"/>
              <a:t>Click </a:t>
            </a:r>
            <a:r>
              <a:rPr b="1" lang="en-GB"/>
              <a:t>the Request a clarification </a:t>
            </a:r>
            <a:r>
              <a:rPr lang="en-GB"/>
              <a:t>button. </a:t>
            </a:r>
            <a:endParaRPr/>
          </a:p>
          <a:p>
            <a:pPr indent="-268288" lvl="0" marL="26828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▪"/>
            </a:pPr>
            <a:r>
              <a:rPr lang="en-GB"/>
              <a:t>Enter your question(s)</a:t>
            </a:r>
            <a:endParaRPr/>
          </a:p>
          <a:p>
            <a:pPr indent="-268288" lvl="0" marL="26828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▪"/>
            </a:pPr>
            <a:r>
              <a:rPr lang="en-GB"/>
              <a:t>Click the </a:t>
            </a:r>
            <a:r>
              <a:rPr b="1" lang="en-GB"/>
              <a:t>Submit clarification request </a:t>
            </a:r>
            <a:r>
              <a:rPr lang="en-GB"/>
              <a:t>button</a:t>
            </a:r>
            <a:endParaRPr/>
          </a:p>
          <a:p>
            <a:pPr indent="-268288" lvl="0" marL="26828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▪"/>
            </a:pPr>
            <a:r>
              <a:rPr lang="en-GB"/>
              <a:t>The requests will be </a:t>
            </a:r>
            <a:r>
              <a:rPr lang="en-GB" u="sng"/>
              <a:t>visible to you </a:t>
            </a:r>
            <a:r>
              <a:rPr lang="en-GB"/>
              <a:t>and not any other vendor</a:t>
            </a:r>
            <a:endParaRPr/>
          </a:p>
          <a:p>
            <a:pPr indent="-268288" lvl="0" marL="26828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▪"/>
            </a:pPr>
            <a:r>
              <a:rPr lang="en-GB"/>
              <a:t>You can only submit clarifications </a:t>
            </a:r>
            <a:r>
              <a:rPr lang="en-GB" u="sng"/>
              <a:t>prior to the deadline for clarifications</a:t>
            </a:r>
            <a:endParaRPr/>
          </a:p>
          <a:p>
            <a:pPr indent="-268288" lvl="0" marL="26828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▪"/>
            </a:pPr>
            <a:r>
              <a:rPr lang="en-GB"/>
              <a:t>This deadline can be found in the </a:t>
            </a:r>
            <a:r>
              <a:rPr b="1" lang="en-GB"/>
              <a:t>General Information </a:t>
            </a:r>
            <a:r>
              <a:rPr lang="en-GB"/>
              <a:t>tab</a:t>
            </a:r>
            <a:endParaRPr/>
          </a:p>
          <a:p>
            <a:pPr indent="-153988" lvl="0" marL="26828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/>
          </a:p>
        </p:txBody>
      </p:sp>
      <p:sp>
        <p:nvSpPr>
          <p:cNvPr id="443" name="Google Shape;443;p43"/>
          <p:cNvSpPr txBox="1"/>
          <p:nvPr>
            <p:ph idx="2" type="body"/>
          </p:nvPr>
        </p:nvSpPr>
        <p:spPr>
          <a:xfrm>
            <a:off x="722313" y="85725"/>
            <a:ext cx="7707312" cy="20955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-GB"/>
              <a:t>4. UNOPS eSOURCING: OVERVIEW OF MAIN FUNCTIONALITIES</a:t>
            </a:r>
            <a:endParaRPr/>
          </a:p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pic>
        <p:nvPicPr>
          <p:cNvPr id="444" name="Google Shape;444;p4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124639" y="4056248"/>
            <a:ext cx="4800599" cy="2407024"/>
          </a:xfrm>
          <a:prstGeom prst="rect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pic>
      <p:cxnSp>
        <p:nvCxnSpPr>
          <p:cNvPr id="445" name="Google Shape;445;p43"/>
          <p:cNvCxnSpPr/>
          <p:nvPr/>
        </p:nvCxnSpPr>
        <p:spPr>
          <a:xfrm flipH="1">
            <a:off x="3288179" y="4959162"/>
            <a:ext cx="260350" cy="231775"/>
          </a:xfrm>
          <a:prstGeom prst="straightConnector1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med" w="med" type="stealth"/>
          </a:ln>
        </p:spPr>
      </p:cxnSp>
      <p:cxnSp>
        <p:nvCxnSpPr>
          <p:cNvPr id="446" name="Google Shape;446;p43"/>
          <p:cNvCxnSpPr/>
          <p:nvPr/>
        </p:nvCxnSpPr>
        <p:spPr>
          <a:xfrm flipH="1">
            <a:off x="3027829" y="6056777"/>
            <a:ext cx="260350" cy="231775"/>
          </a:xfrm>
          <a:prstGeom prst="straightConnector1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med" w="med" type="stealth"/>
          </a:ln>
        </p:spPr>
      </p:cxn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50" name="Shape 4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1" name="Google Shape;451;p44"/>
          <p:cNvSpPr txBox="1"/>
          <p:nvPr>
            <p:ph type="title"/>
          </p:nvPr>
        </p:nvSpPr>
        <p:spPr>
          <a:xfrm>
            <a:off x="720000" y="277368"/>
            <a:ext cx="7704000" cy="7920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Arial"/>
              <a:buNone/>
            </a:pPr>
            <a:r>
              <a:rPr lang="en-GB"/>
              <a:t>3. Submit a response to a tender</a:t>
            </a:r>
            <a:endParaRPr/>
          </a:p>
        </p:txBody>
      </p:sp>
      <p:sp>
        <p:nvSpPr>
          <p:cNvPr id="452" name="Google Shape;452;p44"/>
          <p:cNvSpPr txBox="1"/>
          <p:nvPr>
            <p:ph idx="11" type="ftr"/>
          </p:nvPr>
        </p:nvSpPr>
        <p:spPr>
          <a:xfrm>
            <a:off x="2411999" y="6514618"/>
            <a:ext cx="6012000" cy="18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UNOPS eSourcing training for Vendors v1.3</a:t>
            </a:r>
            <a:endParaRPr/>
          </a:p>
        </p:txBody>
      </p:sp>
      <p:sp>
        <p:nvSpPr>
          <p:cNvPr id="453" name="Google Shape;453;p44"/>
          <p:cNvSpPr txBox="1"/>
          <p:nvPr>
            <p:ph idx="12" type="sldNum"/>
          </p:nvPr>
        </p:nvSpPr>
        <p:spPr>
          <a:xfrm>
            <a:off x="94957" y="184636"/>
            <a:ext cx="216000" cy="18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454" name="Google Shape;454;p44"/>
          <p:cNvSpPr txBox="1"/>
          <p:nvPr>
            <p:ph idx="1" type="body"/>
          </p:nvPr>
        </p:nvSpPr>
        <p:spPr>
          <a:xfrm>
            <a:off x="720000" y="1266825"/>
            <a:ext cx="7704000" cy="4968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-268288" lvl="0" marL="26828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Char char="▪"/>
            </a:pPr>
            <a:r>
              <a:rPr lang="en-GB" sz="1600"/>
              <a:t>To respond to a tender, complete the following requirements (adjusted to specific tender)</a:t>
            </a:r>
            <a:endParaRPr/>
          </a:p>
          <a:p>
            <a:pPr indent="-268288" lvl="0" marL="26828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Char char="▪"/>
            </a:pPr>
            <a:r>
              <a:rPr b="1" lang="en-GB" sz="1600"/>
              <a:t>Questionnaires</a:t>
            </a:r>
            <a:r>
              <a:rPr lang="en-GB" sz="1600"/>
              <a:t>: vendors complete on-line questions requested by UNOPS</a:t>
            </a:r>
            <a:endParaRPr/>
          </a:p>
          <a:p>
            <a:pPr indent="-268288" lvl="0" marL="26828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Char char="▪"/>
            </a:pPr>
            <a:r>
              <a:rPr b="1" lang="en-GB" sz="1600"/>
              <a:t>Document checklist</a:t>
            </a:r>
            <a:r>
              <a:rPr lang="en-GB" sz="1600"/>
              <a:t>: vendors upload documents requested by UNOPS</a:t>
            </a:r>
            <a:endParaRPr/>
          </a:p>
          <a:p>
            <a:pPr indent="-268288" lvl="0" marL="26828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Char char="▪"/>
            </a:pPr>
            <a:r>
              <a:rPr b="1" lang="en-GB" sz="1600"/>
              <a:t>Financial offer details</a:t>
            </a:r>
            <a:r>
              <a:rPr lang="en-GB" sz="1600"/>
              <a:t>: vendors enter price information requested by UNOPS (total financial offer, currency)</a:t>
            </a:r>
            <a:endParaRPr/>
          </a:p>
          <a:p>
            <a:pPr indent="-268288" lvl="0" marL="26828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Char char="▪"/>
            </a:pPr>
            <a:r>
              <a:rPr lang="en-GB" sz="1600"/>
              <a:t>Once all the required information has been uploaded, the display colour beside each tab will change colour, from Red (        ), to Green (       ). At that stage, click the </a:t>
            </a:r>
            <a:r>
              <a:rPr b="1" lang="en-GB" sz="1600"/>
              <a:t>Submit</a:t>
            </a:r>
            <a:r>
              <a:rPr lang="en-GB" sz="1600"/>
              <a:t> tab.  Then, click the </a:t>
            </a:r>
            <a:r>
              <a:rPr b="1" lang="en-GB" sz="1600"/>
              <a:t>Submi</a:t>
            </a:r>
            <a:r>
              <a:rPr lang="en-GB" sz="1600"/>
              <a:t>t button to send your response to UNOPS. </a:t>
            </a:r>
            <a:r>
              <a:rPr lang="en-GB" sz="1600" u="sng"/>
              <a:t>You cannot submit until all mandatory information is complete and only if it is before the deadline for submission</a:t>
            </a:r>
            <a:endParaRPr/>
          </a:p>
          <a:p>
            <a:pPr indent="-268288" lvl="0" marL="26828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Char char="▪"/>
            </a:pPr>
            <a:r>
              <a:rPr lang="en-GB" sz="1600"/>
              <a:t>Once submitted, the status changes from </a:t>
            </a:r>
            <a:r>
              <a:rPr b="1" lang="en-GB" sz="1600"/>
              <a:t>Draft</a:t>
            </a:r>
            <a:r>
              <a:rPr lang="en-GB" sz="1600"/>
              <a:t> to </a:t>
            </a:r>
            <a:r>
              <a:rPr b="1" lang="en-GB" sz="1600"/>
              <a:t>Submitted</a:t>
            </a:r>
            <a:r>
              <a:rPr lang="en-GB" sz="1600"/>
              <a:t> and you will receive an email notification</a:t>
            </a:r>
            <a:endParaRPr/>
          </a:p>
          <a:p>
            <a:pPr indent="-166688" lvl="0" marL="26828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</a:pPr>
            <a:r>
              <a:t/>
            </a:r>
            <a:endParaRPr sz="1600"/>
          </a:p>
        </p:txBody>
      </p:sp>
      <p:sp>
        <p:nvSpPr>
          <p:cNvPr id="455" name="Google Shape;455;p44"/>
          <p:cNvSpPr txBox="1"/>
          <p:nvPr>
            <p:ph idx="2" type="body"/>
          </p:nvPr>
        </p:nvSpPr>
        <p:spPr>
          <a:xfrm>
            <a:off x="722313" y="85725"/>
            <a:ext cx="7707312" cy="20955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-GB"/>
              <a:t>4. UNOPS eSOURCING: OVERVIEW OF MAIN FUNCTIONALITIES</a:t>
            </a:r>
            <a:endParaRPr/>
          </a:p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pic>
        <p:nvPicPr>
          <p:cNvPr id="456" name="Google Shape;456;p4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258073" y="4224805"/>
            <a:ext cx="5344160" cy="2254250"/>
          </a:xfrm>
          <a:prstGeom prst="rect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457" name="Google Shape;457;p44"/>
          <p:cNvSpPr/>
          <p:nvPr/>
        </p:nvSpPr>
        <p:spPr>
          <a:xfrm>
            <a:off x="3258073" y="5617510"/>
            <a:ext cx="3472721" cy="190500"/>
          </a:xfrm>
          <a:prstGeom prst="roundRect">
            <a:avLst>
              <a:gd fmla="val 16667" name="adj"/>
            </a:avLst>
          </a:prstGeom>
          <a:noFill/>
          <a:ln cap="flat" cmpd="sng" w="254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458" name="Google Shape;458;p44"/>
          <p:cNvCxnSpPr/>
          <p:nvPr/>
        </p:nvCxnSpPr>
        <p:spPr>
          <a:xfrm flipH="1">
            <a:off x="6690453" y="5120155"/>
            <a:ext cx="260350" cy="231775"/>
          </a:xfrm>
          <a:prstGeom prst="straightConnector1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med" w="med" type="stealth"/>
          </a:ln>
        </p:spPr>
      </p:cxnSp>
      <p:pic>
        <p:nvPicPr>
          <p:cNvPr id="459" name="Google Shape;459;p4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566795" y="3023339"/>
            <a:ext cx="323850" cy="190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60" name="Google Shape;460;p44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6120867" y="3019274"/>
            <a:ext cx="307975" cy="18288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64" name="Shape 4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5" name="Google Shape;465;p4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645582" y="4189087"/>
            <a:ext cx="5804087" cy="2081659"/>
          </a:xfrm>
          <a:prstGeom prst="rect">
            <a:avLst/>
          </a:prstGeom>
          <a:noFill/>
          <a:ln cap="flat" cmpd="sng" w="9525">
            <a:solidFill>
              <a:srgbClr val="0081B9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466" name="Google Shape;466;p45"/>
          <p:cNvSpPr txBox="1"/>
          <p:nvPr>
            <p:ph type="title"/>
          </p:nvPr>
        </p:nvSpPr>
        <p:spPr>
          <a:xfrm>
            <a:off x="720000" y="277368"/>
            <a:ext cx="7704000" cy="7920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Arial"/>
              <a:buNone/>
            </a:pPr>
            <a:r>
              <a:rPr lang="en-GB"/>
              <a:t>4. Submit a response to a tender with lots</a:t>
            </a:r>
            <a:endParaRPr/>
          </a:p>
        </p:txBody>
      </p:sp>
      <p:sp>
        <p:nvSpPr>
          <p:cNvPr id="467" name="Google Shape;467;p45"/>
          <p:cNvSpPr txBox="1"/>
          <p:nvPr>
            <p:ph idx="11" type="ftr"/>
          </p:nvPr>
        </p:nvSpPr>
        <p:spPr>
          <a:xfrm>
            <a:off x="2411999" y="6514618"/>
            <a:ext cx="6012000" cy="18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UNOPS eSourcing training for Vendors v1.3</a:t>
            </a:r>
            <a:endParaRPr/>
          </a:p>
        </p:txBody>
      </p:sp>
      <p:sp>
        <p:nvSpPr>
          <p:cNvPr id="468" name="Google Shape;468;p45"/>
          <p:cNvSpPr txBox="1"/>
          <p:nvPr>
            <p:ph idx="12" type="sldNum"/>
          </p:nvPr>
        </p:nvSpPr>
        <p:spPr>
          <a:xfrm>
            <a:off x="94957" y="184636"/>
            <a:ext cx="216000" cy="18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469" name="Google Shape;469;p45"/>
          <p:cNvSpPr txBox="1"/>
          <p:nvPr>
            <p:ph idx="1" type="body"/>
          </p:nvPr>
        </p:nvSpPr>
        <p:spPr>
          <a:xfrm>
            <a:off x="720000" y="1266825"/>
            <a:ext cx="7704000" cy="4968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-268288" lvl="0" marL="26828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▪"/>
            </a:pPr>
            <a:r>
              <a:rPr lang="en-GB"/>
              <a:t>If the </a:t>
            </a:r>
            <a:r>
              <a:rPr b="1" lang="en-GB"/>
              <a:t>solicitation tender specifies </a:t>
            </a:r>
            <a:r>
              <a:rPr lang="en-GB"/>
              <a:t>that the evaluation will be done </a:t>
            </a:r>
            <a:r>
              <a:rPr b="1" lang="en-GB"/>
              <a:t>per lot</a:t>
            </a:r>
            <a:r>
              <a:rPr lang="en-GB"/>
              <a:t> (Tender information tab), the vendors will be able to make </a:t>
            </a:r>
            <a:r>
              <a:rPr b="1" lang="en-GB"/>
              <a:t>submissions per lot.</a:t>
            </a:r>
            <a:endParaRPr/>
          </a:p>
          <a:p>
            <a:pPr indent="-268288" lvl="0" marL="26828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▪"/>
            </a:pPr>
            <a:r>
              <a:rPr lang="en-GB"/>
              <a:t>Go to the </a:t>
            </a:r>
            <a:r>
              <a:rPr b="1" lang="en-GB"/>
              <a:t>Vendor submission</a:t>
            </a:r>
            <a:r>
              <a:rPr lang="en-GB"/>
              <a:t> tab and then click on </a:t>
            </a:r>
            <a:r>
              <a:rPr b="1" lang="en-GB"/>
              <a:t>Lots</a:t>
            </a:r>
            <a:r>
              <a:rPr lang="en-GB"/>
              <a:t>. You will see a number of rows showing the lot number, description and a section called Vendor submission.</a:t>
            </a:r>
            <a:endParaRPr/>
          </a:p>
          <a:p>
            <a:pPr indent="-268288" lvl="0" marL="26828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▪"/>
            </a:pPr>
            <a:r>
              <a:rPr lang="en-GB"/>
              <a:t>Under Vendor submission, the default setting will be “No </a:t>
            </a:r>
            <a:r>
              <a:rPr b="1" lang="en-GB"/>
              <a:t>Bid</a:t>
            </a:r>
            <a:r>
              <a:rPr lang="en-GB"/>
              <a:t>” (</a:t>
            </a:r>
            <a:r>
              <a:rPr b="1" lang="en-GB">
                <a:solidFill>
                  <a:srgbClr val="FF0000"/>
                </a:solidFill>
              </a:rPr>
              <a:t>red</a:t>
            </a:r>
            <a:r>
              <a:rPr lang="en-GB"/>
              <a:t> colour) for all lots. </a:t>
            </a:r>
            <a:endParaRPr/>
          </a:p>
          <a:p>
            <a:pPr indent="-268288" lvl="0" marL="26828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▪"/>
            </a:pPr>
            <a:r>
              <a:rPr lang="en-GB"/>
              <a:t>If you are interested in bidding for a specific lot, then move the slider button for that lot to the right until it shows “</a:t>
            </a:r>
            <a:r>
              <a:rPr b="1" lang="en-GB"/>
              <a:t>B</a:t>
            </a:r>
            <a:r>
              <a:rPr b="1" lang="en-GB"/>
              <a:t>id</a:t>
            </a:r>
            <a:r>
              <a:rPr lang="en-GB"/>
              <a:t>” (</a:t>
            </a:r>
            <a:r>
              <a:rPr b="1" lang="en-GB">
                <a:solidFill>
                  <a:srgbClr val="38761D"/>
                </a:solidFill>
              </a:rPr>
              <a:t>green</a:t>
            </a:r>
            <a:r>
              <a:rPr lang="en-GB"/>
              <a:t> colour). </a:t>
            </a:r>
            <a:endParaRPr/>
          </a:p>
          <a:p>
            <a:pPr indent="-153988" lvl="0" marL="26828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/>
          </a:p>
          <a:p>
            <a:pPr indent="-153988" lvl="0" marL="26828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b="1"/>
          </a:p>
          <a:p>
            <a:pPr indent="-153988" lvl="0" marL="26828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/>
          </a:p>
        </p:txBody>
      </p:sp>
      <p:sp>
        <p:nvSpPr>
          <p:cNvPr id="470" name="Google Shape;470;p45"/>
          <p:cNvSpPr txBox="1"/>
          <p:nvPr>
            <p:ph idx="2" type="body"/>
          </p:nvPr>
        </p:nvSpPr>
        <p:spPr>
          <a:xfrm>
            <a:off x="722313" y="85725"/>
            <a:ext cx="7707312" cy="20955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-GB"/>
              <a:t>4. UNOPS eSOURCING: OVERVIEW OF MAIN FUNCTIONALITIES</a:t>
            </a:r>
            <a:endParaRPr/>
          </a:p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cxnSp>
        <p:nvCxnSpPr>
          <p:cNvPr id="471" name="Google Shape;471;p45"/>
          <p:cNvCxnSpPr/>
          <p:nvPr/>
        </p:nvCxnSpPr>
        <p:spPr>
          <a:xfrm flipH="1">
            <a:off x="7244247" y="5229916"/>
            <a:ext cx="410844" cy="365322"/>
          </a:xfrm>
          <a:prstGeom prst="straightConnector1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med" w="med" type="stealth"/>
          </a:ln>
        </p:spPr>
      </p:cxnSp>
      <p:cxnSp>
        <p:nvCxnSpPr>
          <p:cNvPr id="472" name="Google Shape;472;p45"/>
          <p:cNvCxnSpPr/>
          <p:nvPr/>
        </p:nvCxnSpPr>
        <p:spPr>
          <a:xfrm flipH="1">
            <a:off x="1993099" y="4415948"/>
            <a:ext cx="410844" cy="324467"/>
          </a:xfrm>
          <a:prstGeom prst="straightConnector1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med" w="med" type="stealth"/>
          </a:ln>
        </p:spPr>
      </p:cxnSp>
      <p:sp>
        <p:nvSpPr>
          <p:cNvPr id="473" name="Google Shape;473;p45"/>
          <p:cNvSpPr/>
          <p:nvPr/>
        </p:nvSpPr>
        <p:spPr>
          <a:xfrm>
            <a:off x="4316506" y="4248552"/>
            <a:ext cx="1237129" cy="334793"/>
          </a:xfrm>
          <a:prstGeom prst="roundRect">
            <a:avLst>
              <a:gd fmla="val 16667" name="adj"/>
            </a:avLst>
          </a:prstGeom>
          <a:noFill/>
          <a:ln cap="flat" cmpd="sng" w="254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77" name="Shape 4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8" name="Google Shape;478;p46"/>
          <p:cNvSpPr txBox="1"/>
          <p:nvPr>
            <p:ph type="title"/>
          </p:nvPr>
        </p:nvSpPr>
        <p:spPr>
          <a:xfrm>
            <a:off x="720000" y="277368"/>
            <a:ext cx="7704000" cy="7920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Arial"/>
              <a:buNone/>
            </a:pPr>
            <a:r>
              <a:rPr lang="en-GB"/>
              <a:t>5. View, edit and withdraw a response to a tender</a:t>
            </a:r>
            <a:endParaRPr/>
          </a:p>
        </p:txBody>
      </p:sp>
      <p:sp>
        <p:nvSpPr>
          <p:cNvPr id="479" name="Google Shape;479;p46"/>
          <p:cNvSpPr txBox="1"/>
          <p:nvPr>
            <p:ph idx="11" type="ftr"/>
          </p:nvPr>
        </p:nvSpPr>
        <p:spPr>
          <a:xfrm>
            <a:off x="2411999" y="6514618"/>
            <a:ext cx="6012000" cy="18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UNOPS eSourcing training for Vendors v1.3</a:t>
            </a:r>
            <a:endParaRPr/>
          </a:p>
        </p:txBody>
      </p:sp>
      <p:sp>
        <p:nvSpPr>
          <p:cNvPr id="480" name="Google Shape;480;p46"/>
          <p:cNvSpPr txBox="1"/>
          <p:nvPr>
            <p:ph idx="12" type="sldNum"/>
          </p:nvPr>
        </p:nvSpPr>
        <p:spPr>
          <a:xfrm>
            <a:off x="94957" y="184636"/>
            <a:ext cx="216000" cy="18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481" name="Google Shape;481;p46"/>
          <p:cNvSpPr txBox="1"/>
          <p:nvPr>
            <p:ph idx="1" type="body"/>
          </p:nvPr>
        </p:nvSpPr>
        <p:spPr>
          <a:xfrm>
            <a:off x="720000" y="1266825"/>
            <a:ext cx="7704000" cy="4968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-268288" lvl="0" marL="26828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Char char="▪"/>
            </a:pPr>
            <a:r>
              <a:rPr lang="en-GB" sz="1600"/>
              <a:t>Once you have submitted a vendor response to a tender, you can perform the following actions: view, edit, and withdraw your response(s) </a:t>
            </a:r>
            <a:endParaRPr/>
          </a:p>
          <a:p>
            <a:pPr indent="-268288" lvl="0" marL="26828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Char char="▪"/>
            </a:pPr>
            <a:r>
              <a:rPr lang="en-GB" sz="1600"/>
              <a:t>You can only edit and withdraw a response </a:t>
            </a:r>
            <a:r>
              <a:rPr lang="en-GB" sz="1600" u="sng"/>
              <a:t>before the deadline for submission </a:t>
            </a:r>
            <a:r>
              <a:rPr lang="en-GB" sz="1600"/>
              <a:t>as specified in the </a:t>
            </a:r>
            <a:r>
              <a:rPr b="1" lang="en-GB" sz="1600"/>
              <a:t>General information </a:t>
            </a:r>
            <a:r>
              <a:rPr lang="en-GB" sz="1600"/>
              <a:t>tab under </a:t>
            </a:r>
            <a:r>
              <a:rPr b="1" lang="en-GB" sz="1600"/>
              <a:t>Tender information</a:t>
            </a:r>
            <a:endParaRPr/>
          </a:p>
          <a:p>
            <a:pPr indent="-268288" lvl="0" marL="26828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Char char="▪"/>
            </a:pPr>
            <a:r>
              <a:rPr lang="en-GB" sz="1600"/>
              <a:t>You can withdraw your response any time </a:t>
            </a:r>
            <a:r>
              <a:rPr lang="en-GB" sz="1600" u="sng"/>
              <a:t>before</a:t>
            </a:r>
            <a:r>
              <a:rPr lang="en-GB" sz="1600"/>
              <a:t> the submission deadline</a:t>
            </a:r>
            <a:endParaRPr/>
          </a:p>
          <a:p>
            <a:pPr indent="-268288" lvl="0" marL="26828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Char char="▪"/>
            </a:pPr>
            <a:r>
              <a:rPr lang="en-GB" sz="1600"/>
              <a:t>Select the </a:t>
            </a:r>
            <a:r>
              <a:rPr b="1" lang="en-GB" sz="1600"/>
              <a:t>tender</a:t>
            </a:r>
            <a:r>
              <a:rPr lang="en-GB" sz="1600"/>
              <a:t> you would like to withdraw your response from  </a:t>
            </a:r>
            <a:endParaRPr/>
          </a:p>
          <a:p>
            <a:pPr indent="-268288" lvl="0" marL="26828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Char char="▪"/>
            </a:pPr>
            <a:r>
              <a:rPr lang="en-GB" sz="1600"/>
              <a:t>Then, go to the </a:t>
            </a:r>
            <a:r>
              <a:rPr b="1" lang="en-GB" sz="1600"/>
              <a:t>Submit</a:t>
            </a:r>
            <a:r>
              <a:rPr lang="en-GB" sz="1600"/>
              <a:t> tab and click </a:t>
            </a:r>
            <a:r>
              <a:rPr b="1" lang="en-GB" sz="1600"/>
              <a:t>Withdraw submission</a:t>
            </a:r>
            <a:endParaRPr/>
          </a:p>
          <a:p>
            <a:pPr indent="-268288" lvl="0" marL="26828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Char char="▪"/>
            </a:pPr>
            <a:r>
              <a:rPr lang="en-GB" sz="1600"/>
              <a:t>The status of a response you withdraw will change from </a:t>
            </a:r>
            <a:r>
              <a:rPr b="1" lang="en-GB" sz="1600"/>
              <a:t>Submitted</a:t>
            </a:r>
            <a:r>
              <a:rPr lang="en-GB" sz="1600"/>
              <a:t> (in green) to </a:t>
            </a:r>
            <a:r>
              <a:rPr b="1" lang="en-GB" sz="1600"/>
              <a:t>Draft</a:t>
            </a:r>
            <a:r>
              <a:rPr lang="en-GB" sz="1600"/>
              <a:t> (in blue). </a:t>
            </a:r>
            <a:r>
              <a:rPr lang="en-GB" sz="1600" u="sng"/>
              <a:t>You can then Edit the tender and Submit again if before the deadline</a:t>
            </a:r>
            <a:endParaRPr/>
          </a:p>
          <a:p>
            <a:pPr indent="-268288" lvl="0" marL="26828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Char char="▪"/>
            </a:pPr>
            <a:r>
              <a:rPr lang="en-GB" sz="1600" u="sng"/>
              <a:t>Draft responses are ignored by UNOPS eSourcing once the deadline for submission has passed</a:t>
            </a:r>
            <a:endParaRPr/>
          </a:p>
          <a:p>
            <a:pPr indent="-166688" lvl="0" marL="26828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</a:pPr>
            <a:r>
              <a:t/>
            </a:r>
            <a:endParaRPr sz="1600"/>
          </a:p>
        </p:txBody>
      </p:sp>
      <p:sp>
        <p:nvSpPr>
          <p:cNvPr id="482" name="Google Shape;482;p46"/>
          <p:cNvSpPr txBox="1"/>
          <p:nvPr>
            <p:ph idx="2" type="body"/>
          </p:nvPr>
        </p:nvSpPr>
        <p:spPr>
          <a:xfrm>
            <a:off x="722313" y="85725"/>
            <a:ext cx="7707312" cy="20955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-GB"/>
              <a:t>4. UNOPS eSOURCING: OVERVIEW OF MAIN FUNCTIONALITIES</a:t>
            </a:r>
            <a:endParaRPr/>
          </a:p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cxnSp>
        <p:nvCxnSpPr>
          <p:cNvPr id="483" name="Google Shape;483;p46"/>
          <p:cNvCxnSpPr/>
          <p:nvPr/>
        </p:nvCxnSpPr>
        <p:spPr>
          <a:xfrm flipH="1">
            <a:off x="2721540" y="6034531"/>
            <a:ext cx="410844" cy="235652"/>
          </a:xfrm>
          <a:prstGeom prst="straightConnector1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med" w="med" type="stealth"/>
          </a:ln>
        </p:spPr>
      </p:cxnSp>
      <p:cxnSp>
        <p:nvCxnSpPr>
          <p:cNvPr id="484" name="Google Shape;484;p46"/>
          <p:cNvCxnSpPr/>
          <p:nvPr/>
        </p:nvCxnSpPr>
        <p:spPr>
          <a:xfrm flipH="1">
            <a:off x="5531209" y="5021520"/>
            <a:ext cx="313772" cy="226687"/>
          </a:xfrm>
          <a:prstGeom prst="straightConnector1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med" w="med" type="stealth"/>
          </a:ln>
        </p:spPr>
      </p:cxnSp>
      <p:cxnSp>
        <p:nvCxnSpPr>
          <p:cNvPr id="485" name="Google Shape;485;p46"/>
          <p:cNvCxnSpPr/>
          <p:nvPr/>
        </p:nvCxnSpPr>
        <p:spPr>
          <a:xfrm flipH="1">
            <a:off x="6051169" y="5472952"/>
            <a:ext cx="309290" cy="231170"/>
          </a:xfrm>
          <a:prstGeom prst="straightConnector1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med" w="med" type="stealth"/>
          </a:ln>
        </p:spPr>
      </p:cxnSp>
      <p:grpSp>
        <p:nvGrpSpPr>
          <p:cNvPr id="486" name="Google Shape;486;p46"/>
          <p:cNvGrpSpPr/>
          <p:nvPr/>
        </p:nvGrpSpPr>
        <p:grpSpPr>
          <a:xfrm>
            <a:off x="1707777" y="4368137"/>
            <a:ext cx="6051177" cy="2084911"/>
            <a:chOff x="1707777" y="4368137"/>
            <a:chExt cx="6051177" cy="2084911"/>
          </a:xfrm>
        </p:grpSpPr>
        <p:pic>
          <p:nvPicPr>
            <p:cNvPr id="487" name="Google Shape;487;p46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1707777" y="4368137"/>
              <a:ext cx="6051177" cy="2084911"/>
            </a:xfrm>
            <a:prstGeom prst="rect">
              <a:avLst/>
            </a:prstGeom>
            <a:noFill/>
            <a:ln cap="flat" cmpd="sng" w="9525">
              <a:solidFill>
                <a:schemeClr val="dk2"/>
              </a:solidFill>
              <a:prstDash val="solid"/>
              <a:miter lim="800000"/>
              <a:headEnd len="sm" w="sm" type="none"/>
              <a:tailEnd len="sm" w="sm" type="none"/>
            </a:ln>
          </p:spPr>
        </p:pic>
        <p:pic>
          <p:nvPicPr>
            <p:cNvPr id="488" name="Google Shape;488;p46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4332836" y="4384763"/>
              <a:ext cx="1276350" cy="257175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92" name="Shape 4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3" name="Google Shape;493;p47"/>
          <p:cNvSpPr txBox="1"/>
          <p:nvPr>
            <p:ph type="title"/>
          </p:nvPr>
        </p:nvSpPr>
        <p:spPr>
          <a:xfrm>
            <a:off x="720000" y="277368"/>
            <a:ext cx="7704000" cy="7920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Arial"/>
              <a:buNone/>
            </a:pPr>
            <a:r>
              <a:rPr lang="en-GB"/>
              <a:t>6. Respond to an evaluation clarification</a:t>
            </a:r>
            <a:endParaRPr/>
          </a:p>
        </p:txBody>
      </p:sp>
      <p:sp>
        <p:nvSpPr>
          <p:cNvPr id="494" name="Google Shape;494;p47"/>
          <p:cNvSpPr txBox="1"/>
          <p:nvPr>
            <p:ph idx="11" type="ftr"/>
          </p:nvPr>
        </p:nvSpPr>
        <p:spPr>
          <a:xfrm>
            <a:off x="2411999" y="6514618"/>
            <a:ext cx="6012000" cy="18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UNOPS eSourcing training for Vendors v1.3</a:t>
            </a:r>
            <a:endParaRPr/>
          </a:p>
        </p:txBody>
      </p:sp>
      <p:sp>
        <p:nvSpPr>
          <p:cNvPr id="495" name="Google Shape;495;p47"/>
          <p:cNvSpPr txBox="1"/>
          <p:nvPr>
            <p:ph idx="12" type="sldNum"/>
          </p:nvPr>
        </p:nvSpPr>
        <p:spPr>
          <a:xfrm>
            <a:off x="94957" y="184636"/>
            <a:ext cx="216000" cy="18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496" name="Google Shape;496;p47"/>
          <p:cNvSpPr txBox="1"/>
          <p:nvPr>
            <p:ph idx="1" type="body"/>
          </p:nvPr>
        </p:nvSpPr>
        <p:spPr>
          <a:xfrm>
            <a:off x="720000" y="1266825"/>
            <a:ext cx="7704000" cy="4968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-268288" lvl="0" marL="26828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▪"/>
            </a:pPr>
            <a:r>
              <a:rPr lang="en-GB"/>
              <a:t>UNOPS </a:t>
            </a:r>
            <a:r>
              <a:rPr lang="en-GB" u="sng"/>
              <a:t>may</a:t>
            </a:r>
            <a:r>
              <a:rPr lang="en-GB"/>
              <a:t> request a clarification of a response you submitted</a:t>
            </a:r>
            <a:endParaRPr/>
          </a:p>
          <a:p>
            <a:pPr indent="-268288" lvl="0" marL="26828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▪"/>
            </a:pPr>
            <a:r>
              <a:rPr lang="en-GB"/>
              <a:t>UNOPS issues any clarifications </a:t>
            </a:r>
            <a:r>
              <a:rPr lang="en-GB" u="sng"/>
              <a:t>after</a:t>
            </a:r>
            <a:r>
              <a:rPr lang="en-GB"/>
              <a:t> the deadline for submission has passed, i.e. during the tender evaluation stage  </a:t>
            </a:r>
            <a:endParaRPr/>
          </a:p>
          <a:p>
            <a:pPr indent="-268288" lvl="0" marL="26828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▪"/>
            </a:pPr>
            <a:r>
              <a:rPr lang="en-GB"/>
              <a:t>Access the tender through the link in the </a:t>
            </a:r>
            <a:r>
              <a:rPr lang="en-GB" u="sng"/>
              <a:t>clarification email </a:t>
            </a:r>
            <a:r>
              <a:rPr lang="en-GB"/>
              <a:t>you received, </a:t>
            </a:r>
            <a:endParaRPr/>
          </a:p>
          <a:p>
            <a:pPr indent="-268288" lvl="0" marL="26828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▪"/>
            </a:pPr>
            <a:r>
              <a:rPr lang="en-GB"/>
              <a:t>or go to the </a:t>
            </a:r>
            <a:r>
              <a:rPr b="1" lang="en-GB"/>
              <a:t>Evaluation clarifications </a:t>
            </a:r>
            <a:r>
              <a:rPr lang="en-GB"/>
              <a:t>tab of the tender</a:t>
            </a:r>
            <a:endParaRPr/>
          </a:p>
          <a:p>
            <a:pPr indent="-153988" lvl="0" marL="26828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/>
          </a:p>
        </p:txBody>
      </p:sp>
      <p:sp>
        <p:nvSpPr>
          <p:cNvPr id="497" name="Google Shape;497;p47"/>
          <p:cNvSpPr txBox="1"/>
          <p:nvPr>
            <p:ph idx="2" type="body"/>
          </p:nvPr>
        </p:nvSpPr>
        <p:spPr>
          <a:xfrm>
            <a:off x="722313" y="85725"/>
            <a:ext cx="7707312" cy="20955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-GB"/>
              <a:t>4. UNOPS eSOURCING: OVERVIEW OF MAIN FUNCTIONALITIES</a:t>
            </a:r>
            <a:endParaRPr/>
          </a:p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pic>
        <p:nvPicPr>
          <p:cNvPr id="498" name="Google Shape;498;p4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671543" y="2996209"/>
            <a:ext cx="5576421" cy="2180908"/>
          </a:xfrm>
          <a:prstGeom prst="rect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pic>
      <p:grpSp>
        <p:nvGrpSpPr>
          <p:cNvPr id="499" name="Google Shape;499;p47"/>
          <p:cNvGrpSpPr/>
          <p:nvPr/>
        </p:nvGrpSpPr>
        <p:grpSpPr>
          <a:xfrm>
            <a:off x="2351207" y="3851641"/>
            <a:ext cx="4323505" cy="1044989"/>
            <a:chOff x="943152" y="2484246"/>
            <a:chExt cx="5554223" cy="1044989"/>
          </a:xfrm>
        </p:grpSpPr>
        <p:cxnSp>
          <p:nvCxnSpPr>
            <p:cNvPr id="500" name="Google Shape;500;p47"/>
            <p:cNvCxnSpPr/>
            <p:nvPr/>
          </p:nvCxnSpPr>
          <p:spPr>
            <a:xfrm rot="10800000">
              <a:off x="943152" y="3529235"/>
              <a:ext cx="416012" cy="0"/>
            </a:xfrm>
            <a:prstGeom prst="straightConnector1">
              <a:avLst/>
            </a:prstGeom>
            <a:noFill/>
            <a:ln cap="flat" cmpd="sng" w="38100">
              <a:solidFill>
                <a:srgbClr val="FF0000"/>
              </a:solidFill>
              <a:prstDash val="solid"/>
              <a:round/>
              <a:headEnd len="sm" w="sm" type="none"/>
              <a:tailEnd len="med" w="med" type="stealth"/>
            </a:ln>
          </p:spPr>
        </p:cxnSp>
        <p:cxnSp>
          <p:nvCxnSpPr>
            <p:cNvPr id="501" name="Google Shape;501;p47"/>
            <p:cNvCxnSpPr/>
            <p:nvPr/>
          </p:nvCxnSpPr>
          <p:spPr>
            <a:xfrm flipH="1">
              <a:off x="6192575" y="2484246"/>
              <a:ext cx="304800" cy="228600"/>
            </a:xfrm>
            <a:prstGeom prst="straightConnector1">
              <a:avLst/>
            </a:prstGeom>
            <a:noFill/>
            <a:ln cap="flat" cmpd="sng" w="38100">
              <a:solidFill>
                <a:srgbClr val="FF0000"/>
              </a:solidFill>
              <a:prstDash val="solid"/>
              <a:round/>
              <a:headEnd len="sm" w="sm" type="none"/>
              <a:tailEnd len="med" w="med" type="stealth"/>
            </a:ln>
          </p:spPr>
        </p:cxnSp>
      </p:grp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05" name="Shape 5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6" name="Google Shape;506;p48"/>
          <p:cNvSpPr txBox="1"/>
          <p:nvPr>
            <p:ph type="title"/>
          </p:nvPr>
        </p:nvSpPr>
        <p:spPr>
          <a:xfrm>
            <a:off x="720000" y="277368"/>
            <a:ext cx="7704000" cy="7920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Arial"/>
              <a:buNone/>
            </a:pPr>
            <a:r>
              <a:rPr lang="en-GB"/>
              <a:t>7. Check tender status </a:t>
            </a:r>
            <a:endParaRPr/>
          </a:p>
        </p:txBody>
      </p:sp>
      <p:sp>
        <p:nvSpPr>
          <p:cNvPr id="507" name="Google Shape;507;p48"/>
          <p:cNvSpPr txBox="1"/>
          <p:nvPr>
            <p:ph idx="11" type="ftr"/>
          </p:nvPr>
        </p:nvSpPr>
        <p:spPr>
          <a:xfrm>
            <a:off x="2411999" y="6514618"/>
            <a:ext cx="6012000" cy="18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UNOPS eSourcing training for Vendors v1.3</a:t>
            </a:r>
            <a:endParaRPr/>
          </a:p>
        </p:txBody>
      </p:sp>
      <p:sp>
        <p:nvSpPr>
          <p:cNvPr id="508" name="Google Shape;508;p48"/>
          <p:cNvSpPr txBox="1"/>
          <p:nvPr>
            <p:ph idx="12" type="sldNum"/>
          </p:nvPr>
        </p:nvSpPr>
        <p:spPr>
          <a:xfrm>
            <a:off x="94957" y="184636"/>
            <a:ext cx="216000" cy="18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509" name="Google Shape;509;p48"/>
          <p:cNvSpPr txBox="1"/>
          <p:nvPr>
            <p:ph idx="1" type="body"/>
          </p:nvPr>
        </p:nvSpPr>
        <p:spPr>
          <a:xfrm>
            <a:off x="720000" y="1266825"/>
            <a:ext cx="7704000" cy="4968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-268288" lvl="0" marL="26828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Char char="▪"/>
            </a:pPr>
            <a:r>
              <a:rPr lang="en-GB" sz="1600"/>
              <a:t>Click under </a:t>
            </a:r>
            <a:r>
              <a:rPr b="1" lang="en-GB" sz="1600"/>
              <a:t>View my tender submissions </a:t>
            </a:r>
            <a:r>
              <a:rPr lang="en-GB" sz="1600"/>
              <a:t>(if you are already logged into eSourcing, go to </a:t>
            </a:r>
            <a:r>
              <a:rPr b="1" lang="en-GB" sz="1600"/>
              <a:t>My tenders</a:t>
            </a:r>
            <a:r>
              <a:rPr lang="en-GB" sz="1600"/>
              <a:t>) </a:t>
            </a:r>
            <a:endParaRPr/>
          </a:p>
          <a:p>
            <a:pPr indent="-268288" lvl="0" marL="26828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Char char="▪"/>
            </a:pPr>
            <a:r>
              <a:rPr lang="en-GB" sz="1600"/>
              <a:t>There are four possible tender status:</a:t>
            </a:r>
            <a:endParaRPr/>
          </a:p>
          <a:p>
            <a:pPr indent="-268288" lvl="1" marL="53657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Char char="-"/>
            </a:pPr>
            <a:r>
              <a:rPr lang="en-GB" sz="1600"/>
              <a:t>Open (</a:t>
            </a:r>
            <a:r>
              <a:rPr b="1" lang="en-GB" sz="1600">
                <a:solidFill>
                  <a:srgbClr val="00B050"/>
                </a:solidFill>
              </a:rPr>
              <a:t>green</a:t>
            </a:r>
            <a:r>
              <a:rPr lang="en-GB" sz="1600"/>
              <a:t> colour): deadline has not passed yet.</a:t>
            </a:r>
            <a:endParaRPr/>
          </a:p>
          <a:p>
            <a:pPr indent="-268288" lvl="1" marL="53657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Char char="-"/>
            </a:pPr>
            <a:r>
              <a:rPr lang="en-GB" sz="1600"/>
              <a:t>Evaluation (</a:t>
            </a:r>
            <a:r>
              <a:rPr b="1" lang="en-GB" sz="1600">
                <a:solidFill>
                  <a:srgbClr val="FF6900"/>
                </a:solidFill>
              </a:rPr>
              <a:t>orange</a:t>
            </a:r>
            <a:r>
              <a:rPr lang="en-GB" sz="1600"/>
              <a:t> colour): deadline has passed and UNOPS is making an evaluation of the vendor submissions received.</a:t>
            </a:r>
            <a:endParaRPr/>
          </a:p>
          <a:p>
            <a:pPr indent="-268288" lvl="1" marL="53657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Char char="-"/>
            </a:pPr>
            <a:r>
              <a:rPr lang="en-GB" sz="1600"/>
              <a:t>Finalized (</a:t>
            </a:r>
            <a:r>
              <a:rPr b="1" lang="en-GB" sz="1600">
                <a:solidFill>
                  <a:schemeClr val="dk2"/>
                </a:solidFill>
              </a:rPr>
              <a:t>blue</a:t>
            </a:r>
            <a:r>
              <a:rPr lang="en-GB" sz="1600">
                <a:solidFill>
                  <a:schemeClr val="dk2"/>
                </a:solidFill>
              </a:rPr>
              <a:t> </a:t>
            </a:r>
            <a:r>
              <a:rPr lang="en-GB" sz="1600"/>
              <a:t>colour): when UNOPS has finalized the evaluation and determined the results. Click on the UNGM button to see the contract awards page.</a:t>
            </a:r>
            <a:endParaRPr/>
          </a:p>
          <a:p>
            <a:pPr indent="-268288" lvl="1" marL="53657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Char char="-"/>
            </a:pPr>
            <a:r>
              <a:rPr lang="en-GB" sz="1600"/>
              <a:t>Cancelled (</a:t>
            </a:r>
            <a:r>
              <a:rPr b="1" lang="en-GB" sz="1600">
                <a:solidFill>
                  <a:srgbClr val="7F7F7F"/>
                </a:solidFill>
              </a:rPr>
              <a:t>grey</a:t>
            </a:r>
            <a:r>
              <a:rPr lang="en-GB" sz="1600"/>
              <a:t> colour): when the tender has been cancelled by UNOPS.</a:t>
            </a:r>
            <a:endParaRPr/>
          </a:p>
          <a:p>
            <a:pPr indent="-166688" lvl="1" marL="53657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</a:pPr>
            <a:r>
              <a:t/>
            </a:r>
            <a:endParaRPr sz="1600"/>
          </a:p>
          <a:p>
            <a:pPr indent="-268288" lvl="0" marL="26828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Char char="▪"/>
            </a:pPr>
            <a:r>
              <a:rPr lang="en-GB" sz="1600"/>
              <a:t>You will receive an </a:t>
            </a:r>
            <a:r>
              <a:rPr b="1" lang="en-GB" sz="1600"/>
              <a:t>automatic email notification </a:t>
            </a:r>
            <a:r>
              <a:rPr lang="en-GB" sz="1600"/>
              <a:t>once UNOPS has finalized the tender evaluation, with information about the outcome. This email will inform you on the outcome: whether you have been short listed or not (in EOI and PQ tenders) or whether you have been awarded a contract or not (in solicitation tenders: RFQ, ITB, RFP). These automatic emails will also include the contact details of the UNOPS personnel responsible for the tender if you would like to seek further information.</a:t>
            </a:r>
            <a:endParaRPr/>
          </a:p>
          <a:p>
            <a:pPr indent="-268288" lvl="0" marL="26828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Char char="▪"/>
            </a:pPr>
            <a:r>
              <a:rPr lang="en-GB" sz="1600"/>
              <a:t>In case there have been any </a:t>
            </a:r>
            <a:r>
              <a:rPr b="1" lang="en-GB" sz="1600"/>
              <a:t>contracts awarded </a:t>
            </a:r>
            <a:r>
              <a:rPr lang="en-GB" sz="1600"/>
              <a:t>as a result of this tender it will also provide a link to the UNGM contract awards page: </a:t>
            </a:r>
            <a:r>
              <a:rPr lang="en-GB" sz="1600" u="sng">
                <a:solidFill>
                  <a:schemeClr val="hlink"/>
                </a:solidFill>
                <a:hlinkClick r:id="rId3"/>
              </a:rPr>
              <a:t>https://www.ungm.org/Public/ContractAward</a:t>
            </a:r>
            <a:r>
              <a:rPr lang="en-GB" sz="1600"/>
              <a:t>   	</a:t>
            </a:r>
            <a:endParaRPr/>
          </a:p>
          <a:p>
            <a:pPr indent="-268288" lvl="0" marL="26828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Char char="▪"/>
            </a:pPr>
            <a:r>
              <a:rPr lang="en-GB" sz="1600"/>
              <a:t> 	</a:t>
            </a:r>
            <a:endParaRPr/>
          </a:p>
          <a:p>
            <a:pPr indent="-166688" lvl="0" marL="26828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</a:pPr>
            <a:r>
              <a:t/>
            </a:r>
            <a:endParaRPr sz="1600"/>
          </a:p>
          <a:p>
            <a:pPr indent="-166688" lvl="0" marL="26828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</a:pPr>
            <a:r>
              <a:t/>
            </a:r>
            <a:endParaRPr sz="1600"/>
          </a:p>
          <a:p>
            <a:pPr indent="-166688" lvl="0" marL="26828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</a:pPr>
            <a:r>
              <a:t/>
            </a:r>
            <a:endParaRPr sz="1600"/>
          </a:p>
        </p:txBody>
      </p:sp>
      <p:sp>
        <p:nvSpPr>
          <p:cNvPr id="510" name="Google Shape;510;p48"/>
          <p:cNvSpPr txBox="1"/>
          <p:nvPr>
            <p:ph idx="2" type="body"/>
          </p:nvPr>
        </p:nvSpPr>
        <p:spPr>
          <a:xfrm>
            <a:off x="722313" y="85725"/>
            <a:ext cx="7707312" cy="20955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-GB"/>
              <a:t>4. UNOPS eSOURCING: OVERVIEW OF MAIN FUNCTIONALITIES</a:t>
            </a:r>
            <a:endParaRPr/>
          </a:p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9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p22"/>
          <p:cNvSpPr txBox="1"/>
          <p:nvPr>
            <p:ph idx="11" type="ftr"/>
          </p:nvPr>
        </p:nvSpPr>
        <p:spPr>
          <a:xfrm>
            <a:off x="2411999" y="6514618"/>
            <a:ext cx="6012000" cy="18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UNOPS eSourcing training for Vendors v1.3</a:t>
            </a:r>
            <a:endParaRPr/>
          </a:p>
        </p:txBody>
      </p:sp>
      <p:sp>
        <p:nvSpPr>
          <p:cNvPr id="161" name="Google Shape;161;p22"/>
          <p:cNvSpPr txBox="1"/>
          <p:nvPr>
            <p:ph idx="12" type="sldNum"/>
          </p:nvPr>
        </p:nvSpPr>
        <p:spPr>
          <a:xfrm>
            <a:off x="94957" y="184636"/>
            <a:ext cx="216000" cy="18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grpSp>
        <p:nvGrpSpPr>
          <p:cNvPr id="162" name="Google Shape;162;p22"/>
          <p:cNvGrpSpPr/>
          <p:nvPr/>
        </p:nvGrpSpPr>
        <p:grpSpPr>
          <a:xfrm>
            <a:off x="389773" y="1255326"/>
            <a:ext cx="8358940" cy="575642"/>
            <a:chOff x="389773" y="1556792"/>
            <a:chExt cx="8358940" cy="575642"/>
          </a:xfrm>
        </p:grpSpPr>
        <p:sp>
          <p:nvSpPr>
            <p:cNvPr id="163" name="Google Shape;163;p22"/>
            <p:cNvSpPr txBox="1"/>
            <p:nvPr/>
          </p:nvSpPr>
          <p:spPr>
            <a:xfrm>
              <a:off x="389773" y="1556792"/>
              <a:ext cx="575642" cy="575642"/>
            </a:xfrm>
            <a:prstGeom prst="rect">
              <a:avLst/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Clr>
                  <a:srgbClr val="F6F6F6"/>
                </a:buClr>
                <a:buSzPts val="2400"/>
                <a:buFont typeface="Arial"/>
                <a:buNone/>
              </a:pPr>
              <a:r>
                <a:rPr b="1" i="0" lang="en-GB" sz="2400" u="none" cap="none" strike="noStrike">
                  <a:solidFill>
                    <a:srgbClr val="F6F6F6"/>
                  </a:solidFill>
                  <a:latin typeface="Arial"/>
                  <a:ea typeface="Arial"/>
                  <a:cs typeface="Arial"/>
                  <a:sym typeface="Arial"/>
                </a:rPr>
                <a:t>1</a:t>
              </a:r>
              <a:endParaRPr b="1" i="0" sz="1400" u="none" cap="none" strike="noStrike">
                <a:solidFill>
                  <a:srgbClr val="F6F6F6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4" name="Google Shape;164;p22"/>
            <p:cNvSpPr txBox="1"/>
            <p:nvPr/>
          </p:nvSpPr>
          <p:spPr>
            <a:xfrm>
              <a:off x="965415" y="1556792"/>
              <a:ext cx="7783298" cy="575642"/>
            </a:xfrm>
            <a:prstGeom prst="rect">
              <a:avLst/>
            </a:prstGeom>
            <a:solidFill>
              <a:schemeClr val="lt1">
                <a:alpha val="29803"/>
              </a:schemeClr>
            </a:solidFill>
            <a:ln>
              <a:noFill/>
            </a:ln>
          </p:spPr>
          <p:txBody>
            <a:bodyPr anchorCtr="0" anchor="ctr" bIns="45700" lIns="180000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Clr>
                  <a:srgbClr val="3F3F3F"/>
                </a:buClr>
                <a:buSzPts val="2000"/>
                <a:buFont typeface="Arial"/>
                <a:buNone/>
              </a:pPr>
              <a:r>
                <a:rPr b="0" i="0" lang="en-GB" sz="2000" u="none" cap="none" strike="noStrike">
                  <a:solidFill>
                    <a:srgbClr val="3F3F3F"/>
                  </a:solidFill>
                  <a:latin typeface="Arial"/>
                  <a:ea typeface="Arial"/>
                  <a:cs typeface="Arial"/>
                  <a:sym typeface="Arial"/>
                </a:rPr>
                <a:t>Introduction to UNGM and UNOPS eSourcing</a:t>
              </a:r>
              <a:endParaRPr/>
            </a:p>
          </p:txBody>
        </p:sp>
      </p:grpSp>
      <p:grpSp>
        <p:nvGrpSpPr>
          <p:cNvPr id="165" name="Google Shape;165;p22"/>
          <p:cNvGrpSpPr/>
          <p:nvPr/>
        </p:nvGrpSpPr>
        <p:grpSpPr>
          <a:xfrm>
            <a:off x="389773" y="1991873"/>
            <a:ext cx="8358940" cy="575642"/>
            <a:chOff x="389773" y="1556792"/>
            <a:chExt cx="8358940" cy="575642"/>
          </a:xfrm>
        </p:grpSpPr>
        <p:sp>
          <p:nvSpPr>
            <p:cNvPr id="166" name="Google Shape;166;p22"/>
            <p:cNvSpPr txBox="1"/>
            <p:nvPr/>
          </p:nvSpPr>
          <p:spPr>
            <a:xfrm>
              <a:off x="389773" y="1556792"/>
              <a:ext cx="575642" cy="575642"/>
            </a:xfrm>
            <a:prstGeom prst="rect">
              <a:avLst/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Clr>
                  <a:srgbClr val="F6F6F6"/>
                </a:buClr>
                <a:buSzPts val="2400"/>
                <a:buFont typeface="Arial"/>
                <a:buNone/>
              </a:pPr>
              <a:r>
                <a:rPr b="1" i="0" lang="en-GB" sz="2400" u="none" cap="none" strike="noStrike">
                  <a:solidFill>
                    <a:srgbClr val="F6F6F6"/>
                  </a:solidFill>
                  <a:latin typeface="Arial"/>
                  <a:ea typeface="Arial"/>
                  <a:cs typeface="Arial"/>
                  <a:sym typeface="Arial"/>
                </a:rPr>
                <a:t>2</a:t>
              </a:r>
              <a:endParaRPr b="1" i="0" sz="1400" u="none" cap="none" strike="noStrike">
                <a:solidFill>
                  <a:srgbClr val="F6F6F6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7" name="Google Shape;167;p22"/>
            <p:cNvSpPr txBox="1"/>
            <p:nvPr/>
          </p:nvSpPr>
          <p:spPr>
            <a:xfrm>
              <a:off x="965415" y="1556792"/>
              <a:ext cx="7783298" cy="575642"/>
            </a:xfrm>
            <a:prstGeom prst="rect">
              <a:avLst/>
            </a:prstGeom>
            <a:solidFill>
              <a:schemeClr val="lt1">
                <a:alpha val="29803"/>
              </a:schemeClr>
            </a:solidFill>
            <a:ln>
              <a:noFill/>
            </a:ln>
          </p:spPr>
          <p:txBody>
            <a:bodyPr anchorCtr="0" anchor="ctr" bIns="45700" lIns="180000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Clr>
                  <a:srgbClr val="3F3F3F"/>
                </a:buClr>
                <a:buSzPts val="2000"/>
                <a:buFont typeface="Arial"/>
                <a:buNone/>
              </a:pPr>
              <a:r>
                <a:rPr b="0" i="0" lang="en-GB" sz="2000" u="none" cap="none" strike="noStrike">
                  <a:solidFill>
                    <a:srgbClr val="3F3F3F"/>
                  </a:solidFill>
                  <a:latin typeface="Arial"/>
                  <a:ea typeface="Arial"/>
                  <a:cs typeface="Arial"/>
                  <a:sym typeface="Arial"/>
                </a:rPr>
                <a:t>Register on the UNGM portal</a:t>
              </a:r>
              <a:endParaRPr/>
            </a:p>
          </p:txBody>
        </p:sp>
      </p:grpSp>
      <p:grpSp>
        <p:nvGrpSpPr>
          <p:cNvPr id="168" name="Google Shape;168;p22"/>
          <p:cNvGrpSpPr/>
          <p:nvPr/>
        </p:nvGrpSpPr>
        <p:grpSpPr>
          <a:xfrm>
            <a:off x="389773" y="4201514"/>
            <a:ext cx="8358940" cy="575642"/>
            <a:chOff x="389773" y="1556792"/>
            <a:chExt cx="8358940" cy="575642"/>
          </a:xfrm>
        </p:grpSpPr>
        <p:sp>
          <p:nvSpPr>
            <p:cNvPr id="169" name="Google Shape;169;p22"/>
            <p:cNvSpPr txBox="1"/>
            <p:nvPr/>
          </p:nvSpPr>
          <p:spPr>
            <a:xfrm>
              <a:off x="389773" y="1556792"/>
              <a:ext cx="575642" cy="575642"/>
            </a:xfrm>
            <a:prstGeom prst="rect">
              <a:avLst/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Clr>
                  <a:srgbClr val="F6F6F6"/>
                </a:buClr>
                <a:buSzPts val="2400"/>
                <a:buFont typeface="Arial"/>
                <a:buNone/>
              </a:pPr>
              <a:r>
                <a:rPr b="1" i="0" lang="en-GB" sz="2400" u="none" cap="none" strike="noStrike">
                  <a:solidFill>
                    <a:srgbClr val="F6F6F6"/>
                  </a:solidFill>
                  <a:latin typeface="Arial"/>
                  <a:ea typeface="Arial"/>
                  <a:cs typeface="Arial"/>
                  <a:sym typeface="Arial"/>
                </a:rPr>
                <a:t>5</a:t>
              </a:r>
              <a:endParaRPr/>
            </a:p>
          </p:txBody>
        </p:sp>
        <p:sp>
          <p:nvSpPr>
            <p:cNvPr id="170" name="Google Shape;170;p22"/>
            <p:cNvSpPr txBox="1"/>
            <p:nvPr/>
          </p:nvSpPr>
          <p:spPr>
            <a:xfrm>
              <a:off x="965415" y="1556792"/>
              <a:ext cx="7783298" cy="575642"/>
            </a:xfrm>
            <a:prstGeom prst="rect">
              <a:avLst/>
            </a:prstGeom>
            <a:solidFill>
              <a:schemeClr val="lt1">
                <a:alpha val="29803"/>
              </a:schemeClr>
            </a:solidFill>
            <a:ln>
              <a:noFill/>
            </a:ln>
          </p:spPr>
          <p:txBody>
            <a:bodyPr anchorCtr="0" anchor="ctr" bIns="45700" lIns="180000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Clr>
                  <a:srgbClr val="3F3F3F"/>
                </a:buClr>
                <a:buSzPts val="2000"/>
                <a:buFont typeface="Arial"/>
                <a:buNone/>
              </a:pPr>
              <a:r>
                <a:rPr b="0" i="0" lang="en-GB" sz="2000" u="none" cap="none" strike="noStrike">
                  <a:solidFill>
                    <a:srgbClr val="3F3F3F"/>
                  </a:solidFill>
                  <a:latin typeface="Arial"/>
                  <a:ea typeface="Arial"/>
                  <a:cs typeface="Arial"/>
                  <a:sym typeface="Arial"/>
                </a:rPr>
                <a:t>Key recommendations for vendors</a:t>
              </a:r>
              <a:endParaRPr/>
            </a:p>
          </p:txBody>
        </p:sp>
      </p:grpSp>
      <p:grpSp>
        <p:nvGrpSpPr>
          <p:cNvPr id="171" name="Google Shape;171;p22"/>
          <p:cNvGrpSpPr/>
          <p:nvPr/>
        </p:nvGrpSpPr>
        <p:grpSpPr>
          <a:xfrm>
            <a:off x="389773" y="4938061"/>
            <a:ext cx="8358940" cy="575642"/>
            <a:chOff x="389773" y="1556792"/>
            <a:chExt cx="8358940" cy="575642"/>
          </a:xfrm>
        </p:grpSpPr>
        <p:sp>
          <p:nvSpPr>
            <p:cNvPr id="172" name="Google Shape;172;p22"/>
            <p:cNvSpPr txBox="1"/>
            <p:nvPr/>
          </p:nvSpPr>
          <p:spPr>
            <a:xfrm>
              <a:off x="389773" y="1556792"/>
              <a:ext cx="575642" cy="575642"/>
            </a:xfrm>
            <a:prstGeom prst="rect">
              <a:avLst/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Clr>
                  <a:srgbClr val="F6F6F6"/>
                </a:buClr>
                <a:buSzPts val="2400"/>
                <a:buFont typeface="Arial"/>
                <a:buNone/>
              </a:pPr>
              <a:r>
                <a:rPr b="1" i="0" lang="en-GB" sz="2400" u="none" cap="none" strike="noStrike">
                  <a:solidFill>
                    <a:srgbClr val="F6F6F6"/>
                  </a:solidFill>
                  <a:latin typeface="Arial"/>
                  <a:ea typeface="Arial"/>
                  <a:cs typeface="Arial"/>
                  <a:sym typeface="Arial"/>
                </a:rPr>
                <a:t>6</a:t>
              </a:r>
              <a:endParaRPr b="1" i="0" sz="1400" u="none" cap="none" strike="noStrike">
                <a:solidFill>
                  <a:srgbClr val="F6F6F6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3" name="Google Shape;173;p22"/>
            <p:cNvSpPr txBox="1"/>
            <p:nvPr/>
          </p:nvSpPr>
          <p:spPr>
            <a:xfrm>
              <a:off x="965415" y="1556792"/>
              <a:ext cx="7783298" cy="575642"/>
            </a:xfrm>
            <a:prstGeom prst="rect">
              <a:avLst/>
            </a:prstGeom>
            <a:solidFill>
              <a:schemeClr val="lt1">
                <a:alpha val="29803"/>
              </a:schemeClr>
            </a:solidFill>
            <a:ln>
              <a:noFill/>
            </a:ln>
          </p:spPr>
          <p:txBody>
            <a:bodyPr anchorCtr="0" anchor="ctr" bIns="45700" lIns="180000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Clr>
                  <a:srgbClr val="3F3F3F"/>
                </a:buClr>
                <a:buSzPts val="2000"/>
                <a:buFont typeface="Arial"/>
                <a:buNone/>
              </a:pPr>
              <a:r>
                <a:rPr b="0" i="0" lang="en-GB" sz="2000" u="none" cap="none" strike="noStrike">
                  <a:solidFill>
                    <a:srgbClr val="3F3F3F"/>
                  </a:solidFill>
                  <a:latin typeface="Arial"/>
                  <a:ea typeface="Arial"/>
                  <a:cs typeface="Arial"/>
                  <a:sym typeface="Arial"/>
                </a:rPr>
                <a:t>Contact and resources</a:t>
              </a:r>
              <a:endParaRPr/>
            </a:p>
          </p:txBody>
        </p:sp>
      </p:grpSp>
      <p:grpSp>
        <p:nvGrpSpPr>
          <p:cNvPr id="174" name="Google Shape;174;p22"/>
          <p:cNvGrpSpPr/>
          <p:nvPr/>
        </p:nvGrpSpPr>
        <p:grpSpPr>
          <a:xfrm>
            <a:off x="389773" y="2728420"/>
            <a:ext cx="8358940" cy="575642"/>
            <a:chOff x="389773" y="1556792"/>
            <a:chExt cx="8358940" cy="575642"/>
          </a:xfrm>
        </p:grpSpPr>
        <p:sp>
          <p:nvSpPr>
            <p:cNvPr id="175" name="Google Shape;175;p22"/>
            <p:cNvSpPr txBox="1"/>
            <p:nvPr/>
          </p:nvSpPr>
          <p:spPr>
            <a:xfrm>
              <a:off x="389773" y="1556792"/>
              <a:ext cx="575642" cy="575642"/>
            </a:xfrm>
            <a:prstGeom prst="rect">
              <a:avLst/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Clr>
                  <a:srgbClr val="F6F6F6"/>
                </a:buClr>
                <a:buSzPts val="2400"/>
                <a:buFont typeface="Arial"/>
                <a:buNone/>
              </a:pPr>
              <a:r>
                <a:rPr b="1" i="0" lang="en-GB" sz="2400" u="none" cap="none" strike="noStrike">
                  <a:solidFill>
                    <a:srgbClr val="F6F6F6"/>
                  </a:solidFill>
                  <a:latin typeface="Arial"/>
                  <a:ea typeface="Arial"/>
                  <a:cs typeface="Arial"/>
                  <a:sym typeface="Arial"/>
                </a:rPr>
                <a:t>3</a:t>
              </a:r>
              <a:endParaRPr b="1" i="0" sz="1400" u="none" cap="none" strike="noStrike">
                <a:solidFill>
                  <a:srgbClr val="F6F6F6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6" name="Google Shape;176;p22"/>
            <p:cNvSpPr txBox="1"/>
            <p:nvPr/>
          </p:nvSpPr>
          <p:spPr>
            <a:xfrm>
              <a:off x="965415" y="1556792"/>
              <a:ext cx="7783298" cy="575642"/>
            </a:xfrm>
            <a:prstGeom prst="rect">
              <a:avLst/>
            </a:prstGeom>
            <a:solidFill>
              <a:schemeClr val="lt1">
                <a:alpha val="29803"/>
              </a:schemeClr>
            </a:solidFill>
            <a:ln>
              <a:noFill/>
            </a:ln>
          </p:spPr>
          <p:txBody>
            <a:bodyPr anchorCtr="0" anchor="ctr" bIns="45700" lIns="180000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Clr>
                  <a:srgbClr val="3F3F3F"/>
                </a:buClr>
                <a:buSzPts val="2000"/>
                <a:buFont typeface="Arial"/>
                <a:buNone/>
              </a:pPr>
              <a:r>
                <a:rPr b="0" i="0" lang="en-GB" sz="2000" u="none" cap="none" strike="noStrike">
                  <a:solidFill>
                    <a:srgbClr val="3F3F3F"/>
                  </a:solidFill>
                  <a:latin typeface="Arial"/>
                  <a:ea typeface="Arial"/>
                  <a:cs typeface="Arial"/>
                  <a:sym typeface="Arial"/>
                </a:rPr>
                <a:t>Search tender notices / express interest / access eSourcing</a:t>
              </a:r>
              <a:endParaRPr b="0" i="0" sz="2000" u="none" cap="none" strike="noStrike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77" name="Google Shape;177;p22"/>
          <p:cNvGrpSpPr/>
          <p:nvPr/>
        </p:nvGrpSpPr>
        <p:grpSpPr>
          <a:xfrm>
            <a:off x="389773" y="3464967"/>
            <a:ext cx="8358940" cy="575642"/>
            <a:chOff x="389773" y="1556792"/>
            <a:chExt cx="8358940" cy="575642"/>
          </a:xfrm>
        </p:grpSpPr>
        <p:sp>
          <p:nvSpPr>
            <p:cNvPr id="178" name="Google Shape;178;p22"/>
            <p:cNvSpPr txBox="1"/>
            <p:nvPr/>
          </p:nvSpPr>
          <p:spPr>
            <a:xfrm>
              <a:off x="389773" y="1556792"/>
              <a:ext cx="575642" cy="575642"/>
            </a:xfrm>
            <a:prstGeom prst="rect">
              <a:avLst/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Clr>
                  <a:srgbClr val="F6F6F6"/>
                </a:buClr>
                <a:buSzPts val="2400"/>
                <a:buFont typeface="Arial"/>
                <a:buNone/>
              </a:pPr>
              <a:r>
                <a:rPr b="1" i="0" lang="en-GB" sz="2400" u="none" cap="none" strike="noStrike">
                  <a:solidFill>
                    <a:srgbClr val="F6F6F6"/>
                  </a:solidFill>
                  <a:latin typeface="Arial"/>
                  <a:ea typeface="Arial"/>
                  <a:cs typeface="Arial"/>
                  <a:sym typeface="Arial"/>
                </a:rPr>
                <a:t>4</a:t>
              </a:r>
              <a:endParaRPr b="1" i="0" sz="1400" u="none" cap="none" strike="noStrike">
                <a:solidFill>
                  <a:srgbClr val="F6F6F6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9" name="Google Shape;179;p22"/>
            <p:cNvSpPr txBox="1"/>
            <p:nvPr/>
          </p:nvSpPr>
          <p:spPr>
            <a:xfrm>
              <a:off x="965415" y="1556792"/>
              <a:ext cx="7783298" cy="575642"/>
            </a:xfrm>
            <a:prstGeom prst="rect">
              <a:avLst/>
            </a:prstGeom>
            <a:solidFill>
              <a:schemeClr val="lt1">
                <a:alpha val="29803"/>
              </a:schemeClr>
            </a:solidFill>
            <a:ln>
              <a:noFill/>
            </a:ln>
          </p:spPr>
          <p:txBody>
            <a:bodyPr anchorCtr="0" anchor="ctr" bIns="45700" lIns="180000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Clr>
                  <a:srgbClr val="3F3F3F"/>
                </a:buClr>
                <a:buSzPts val="2000"/>
                <a:buFont typeface="Arial"/>
                <a:buNone/>
              </a:pPr>
              <a:r>
                <a:rPr b="0" i="0" lang="en-GB" sz="2000" u="none" cap="none" strike="noStrike">
                  <a:solidFill>
                    <a:srgbClr val="3F3F3F"/>
                  </a:solidFill>
                  <a:latin typeface="Arial"/>
                  <a:ea typeface="Arial"/>
                  <a:cs typeface="Arial"/>
                  <a:sym typeface="Arial"/>
                </a:rPr>
                <a:t>Main functionalities of UNOPS eSourcing</a:t>
              </a:r>
              <a:endParaRPr b="0" i="0" sz="2000" u="none" cap="none" strike="noStrike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80" name="Google Shape;180;p22"/>
          <p:cNvGrpSpPr/>
          <p:nvPr/>
        </p:nvGrpSpPr>
        <p:grpSpPr>
          <a:xfrm>
            <a:off x="389773" y="5674607"/>
            <a:ext cx="8358940" cy="575642"/>
            <a:chOff x="389773" y="1556792"/>
            <a:chExt cx="8358940" cy="575642"/>
          </a:xfrm>
        </p:grpSpPr>
        <p:sp>
          <p:nvSpPr>
            <p:cNvPr id="181" name="Google Shape;181;p22"/>
            <p:cNvSpPr txBox="1"/>
            <p:nvPr/>
          </p:nvSpPr>
          <p:spPr>
            <a:xfrm>
              <a:off x="389773" y="1556792"/>
              <a:ext cx="575642" cy="575642"/>
            </a:xfrm>
            <a:prstGeom prst="rect">
              <a:avLst/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Clr>
                  <a:srgbClr val="F6F6F6"/>
                </a:buClr>
                <a:buSzPts val="2400"/>
                <a:buFont typeface="Arial"/>
                <a:buNone/>
              </a:pPr>
              <a:r>
                <a:rPr b="1" i="0" lang="en-GB" sz="2400" u="none" cap="none" strike="noStrike">
                  <a:solidFill>
                    <a:srgbClr val="F6F6F6"/>
                  </a:solidFill>
                  <a:latin typeface="Arial"/>
                  <a:ea typeface="Arial"/>
                  <a:cs typeface="Arial"/>
                  <a:sym typeface="Arial"/>
                </a:rPr>
                <a:t>7</a:t>
              </a:r>
              <a:endParaRPr b="1" i="0" sz="1400" u="none" cap="none" strike="noStrike">
                <a:solidFill>
                  <a:srgbClr val="F6F6F6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2" name="Google Shape;182;p22"/>
            <p:cNvSpPr txBox="1"/>
            <p:nvPr/>
          </p:nvSpPr>
          <p:spPr>
            <a:xfrm>
              <a:off x="965415" y="1556792"/>
              <a:ext cx="7783298" cy="575642"/>
            </a:xfrm>
            <a:prstGeom prst="rect">
              <a:avLst/>
            </a:prstGeom>
            <a:solidFill>
              <a:schemeClr val="lt1">
                <a:alpha val="29803"/>
              </a:schemeClr>
            </a:solidFill>
            <a:ln>
              <a:noFill/>
            </a:ln>
          </p:spPr>
          <p:txBody>
            <a:bodyPr anchorCtr="0" anchor="ctr" bIns="45700" lIns="180000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Clr>
                  <a:srgbClr val="3F3F3F"/>
                </a:buClr>
                <a:buSzPts val="2000"/>
                <a:buFont typeface="Arial"/>
                <a:buNone/>
              </a:pPr>
              <a:r>
                <a:rPr b="0" i="0" lang="en-GB" sz="2000" u="none" cap="none" strike="noStrike">
                  <a:solidFill>
                    <a:srgbClr val="3F3F3F"/>
                  </a:solidFill>
                  <a:latin typeface="Arial"/>
                  <a:ea typeface="Arial"/>
                  <a:cs typeface="Arial"/>
                  <a:sym typeface="Arial"/>
                </a:rPr>
                <a:t>Q&amp;A session</a:t>
              </a:r>
              <a:endParaRPr/>
            </a:p>
          </p:txBody>
        </p:sp>
      </p:grpSp>
      <p:sp>
        <p:nvSpPr>
          <p:cNvPr id="183" name="Google Shape;183;p22"/>
          <p:cNvSpPr txBox="1"/>
          <p:nvPr>
            <p:ph type="title"/>
          </p:nvPr>
        </p:nvSpPr>
        <p:spPr>
          <a:xfrm>
            <a:off x="720000" y="277368"/>
            <a:ext cx="7704000" cy="7920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Arial"/>
              <a:buNone/>
            </a:pPr>
            <a:r>
              <a:rPr lang="en-GB"/>
              <a:t>Content</a:t>
            </a:r>
            <a:endParaRPr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14" name="Shape 5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5" name="Google Shape;515;p49"/>
          <p:cNvSpPr txBox="1"/>
          <p:nvPr>
            <p:ph type="title"/>
          </p:nvPr>
        </p:nvSpPr>
        <p:spPr>
          <a:xfrm>
            <a:off x="5076824" y="3009900"/>
            <a:ext cx="3771341" cy="217756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r>
              <a:rPr lang="en-GB"/>
              <a:t>KEY RECOMMENDATIONS FOR VENDORS</a:t>
            </a:r>
            <a:endParaRPr/>
          </a:p>
        </p:txBody>
      </p:sp>
      <p:sp>
        <p:nvSpPr>
          <p:cNvPr id="516" name="Google Shape;516;p49"/>
          <p:cNvSpPr txBox="1"/>
          <p:nvPr>
            <p:ph idx="1" type="body"/>
          </p:nvPr>
        </p:nvSpPr>
        <p:spPr>
          <a:xfrm>
            <a:off x="5076825" y="1723292"/>
            <a:ext cx="3348000" cy="1153258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</a:pPr>
            <a:r>
              <a:rPr b="1" lang="en-GB" sz="4000"/>
              <a:t>5</a:t>
            </a:r>
            <a:endParaRPr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20" name="Shape 5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1" name="Google Shape;521;p50"/>
          <p:cNvSpPr txBox="1"/>
          <p:nvPr>
            <p:ph type="title"/>
          </p:nvPr>
        </p:nvSpPr>
        <p:spPr>
          <a:xfrm>
            <a:off x="720000" y="277368"/>
            <a:ext cx="7704000" cy="7920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Arial"/>
              <a:buNone/>
            </a:pPr>
            <a:r>
              <a:rPr lang="en-GB"/>
              <a:t>Key recommendations for vendors using UNOPS eSourcing</a:t>
            </a:r>
            <a:endParaRPr/>
          </a:p>
        </p:txBody>
      </p:sp>
      <p:sp>
        <p:nvSpPr>
          <p:cNvPr id="522" name="Google Shape;522;p50"/>
          <p:cNvSpPr txBox="1"/>
          <p:nvPr>
            <p:ph idx="11" type="ftr"/>
          </p:nvPr>
        </p:nvSpPr>
        <p:spPr>
          <a:xfrm>
            <a:off x="2411999" y="6514618"/>
            <a:ext cx="6012000" cy="18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UNOPS eSourcing training for Vendors v1.3</a:t>
            </a:r>
            <a:endParaRPr/>
          </a:p>
        </p:txBody>
      </p:sp>
      <p:sp>
        <p:nvSpPr>
          <p:cNvPr id="523" name="Google Shape;523;p50"/>
          <p:cNvSpPr txBox="1"/>
          <p:nvPr>
            <p:ph idx="12" type="sldNum"/>
          </p:nvPr>
        </p:nvSpPr>
        <p:spPr>
          <a:xfrm>
            <a:off x="94957" y="184636"/>
            <a:ext cx="216000" cy="18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524" name="Google Shape;524;p50"/>
          <p:cNvSpPr txBox="1"/>
          <p:nvPr>
            <p:ph idx="2" type="body"/>
          </p:nvPr>
        </p:nvSpPr>
        <p:spPr>
          <a:xfrm>
            <a:off x="722313" y="85725"/>
            <a:ext cx="7707312" cy="20955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-GB"/>
              <a:t>5. KEY RECOMMENDATIONS FOR VENDORS</a:t>
            </a:r>
            <a:endParaRPr/>
          </a:p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525" name="Google Shape;525;p50"/>
          <p:cNvSpPr/>
          <p:nvPr/>
        </p:nvSpPr>
        <p:spPr>
          <a:xfrm>
            <a:off x="1002392" y="5794616"/>
            <a:ext cx="648000" cy="648000"/>
          </a:xfrm>
          <a:prstGeom prst="ellipse">
            <a:avLst/>
          </a:prstGeom>
          <a:solidFill>
            <a:srgbClr val="0092D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28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7</a:t>
            </a:r>
            <a:endParaRPr/>
          </a:p>
        </p:txBody>
      </p:sp>
      <p:sp>
        <p:nvSpPr>
          <p:cNvPr id="526" name="Google Shape;526;p50"/>
          <p:cNvSpPr/>
          <p:nvPr/>
        </p:nvSpPr>
        <p:spPr>
          <a:xfrm>
            <a:off x="1002392" y="1174856"/>
            <a:ext cx="648000" cy="648000"/>
          </a:xfrm>
          <a:prstGeom prst="ellipse">
            <a:avLst/>
          </a:prstGeom>
          <a:solidFill>
            <a:srgbClr val="0092D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Arial"/>
              <a:buNone/>
            </a:pPr>
            <a:r>
              <a:rPr b="1" i="0" lang="en-GB" sz="28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/>
          </a:p>
        </p:txBody>
      </p:sp>
      <p:sp>
        <p:nvSpPr>
          <p:cNvPr id="527" name="Google Shape;527;p50"/>
          <p:cNvSpPr/>
          <p:nvPr/>
        </p:nvSpPr>
        <p:spPr>
          <a:xfrm>
            <a:off x="1002392" y="1944816"/>
            <a:ext cx="648000" cy="648000"/>
          </a:xfrm>
          <a:prstGeom prst="ellipse">
            <a:avLst/>
          </a:prstGeom>
          <a:solidFill>
            <a:srgbClr val="0092D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28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2</a:t>
            </a:r>
            <a:endParaRPr/>
          </a:p>
        </p:txBody>
      </p:sp>
      <p:sp>
        <p:nvSpPr>
          <p:cNvPr id="528" name="Google Shape;528;p50"/>
          <p:cNvSpPr/>
          <p:nvPr/>
        </p:nvSpPr>
        <p:spPr>
          <a:xfrm>
            <a:off x="1002392" y="2714776"/>
            <a:ext cx="648000" cy="648000"/>
          </a:xfrm>
          <a:prstGeom prst="ellipse">
            <a:avLst/>
          </a:prstGeom>
          <a:solidFill>
            <a:srgbClr val="0092D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28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3</a:t>
            </a:r>
            <a:endParaRPr/>
          </a:p>
        </p:txBody>
      </p:sp>
      <p:sp>
        <p:nvSpPr>
          <p:cNvPr id="529" name="Google Shape;529;p50"/>
          <p:cNvSpPr/>
          <p:nvPr/>
        </p:nvSpPr>
        <p:spPr>
          <a:xfrm>
            <a:off x="1002392" y="4254696"/>
            <a:ext cx="648000" cy="648000"/>
          </a:xfrm>
          <a:prstGeom prst="ellipse">
            <a:avLst/>
          </a:prstGeom>
          <a:solidFill>
            <a:srgbClr val="0092D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28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5</a:t>
            </a:r>
            <a:endParaRPr/>
          </a:p>
        </p:txBody>
      </p:sp>
      <p:sp>
        <p:nvSpPr>
          <p:cNvPr id="530" name="Google Shape;530;p50"/>
          <p:cNvSpPr/>
          <p:nvPr/>
        </p:nvSpPr>
        <p:spPr>
          <a:xfrm>
            <a:off x="1002392" y="3484736"/>
            <a:ext cx="648000" cy="648000"/>
          </a:xfrm>
          <a:prstGeom prst="ellipse">
            <a:avLst/>
          </a:prstGeom>
          <a:solidFill>
            <a:srgbClr val="0092D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28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4</a:t>
            </a:r>
            <a:endParaRPr/>
          </a:p>
        </p:txBody>
      </p:sp>
      <p:sp>
        <p:nvSpPr>
          <p:cNvPr id="531" name="Google Shape;531;p50"/>
          <p:cNvSpPr/>
          <p:nvPr/>
        </p:nvSpPr>
        <p:spPr>
          <a:xfrm>
            <a:off x="1002392" y="5024656"/>
            <a:ext cx="648000" cy="648000"/>
          </a:xfrm>
          <a:prstGeom prst="ellipse">
            <a:avLst/>
          </a:prstGeom>
          <a:solidFill>
            <a:srgbClr val="0092D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28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6</a:t>
            </a:r>
            <a:endParaRPr/>
          </a:p>
        </p:txBody>
      </p:sp>
      <p:sp>
        <p:nvSpPr>
          <p:cNvPr id="532" name="Google Shape;532;p50"/>
          <p:cNvSpPr/>
          <p:nvPr/>
        </p:nvSpPr>
        <p:spPr>
          <a:xfrm>
            <a:off x="1804632" y="1151564"/>
            <a:ext cx="6768752" cy="64633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Register as a UNOPS vendor in UNGM. If already registered, check that your information is complete</a:t>
            </a: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33" name="Google Shape;533;p50"/>
          <p:cNvSpPr/>
          <p:nvPr/>
        </p:nvSpPr>
        <p:spPr>
          <a:xfrm>
            <a:off x="1804632" y="2094944"/>
            <a:ext cx="6768752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Express interest in a tender</a:t>
            </a: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34" name="Google Shape;534;p50"/>
          <p:cNvSpPr/>
          <p:nvPr/>
        </p:nvSpPr>
        <p:spPr>
          <a:xfrm>
            <a:off x="1804632" y="2854110"/>
            <a:ext cx="6768752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View tender details, especially the submission deadline</a:t>
            </a: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35" name="Google Shape;535;p50"/>
          <p:cNvSpPr/>
          <p:nvPr/>
        </p:nvSpPr>
        <p:spPr>
          <a:xfrm>
            <a:off x="1804632" y="3624070"/>
            <a:ext cx="6768752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Inform UNOPS whether you intend to submit or not</a:t>
            </a: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36" name="Google Shape;536;p50"/>
          <p:cNvSpPr/>
          <p:nvPr/>
        </p:nvSpPr>
        <p:spPr>
          <a:xfrm>
            <a:off x="1804632" y="4394030"/>
            <a:ext cx="6768752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Request clarifications on a tender if you have questions</a:t>
            </a: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37" name="Google Shape;537;p50"/>
          <p:cNvSpPr/>
          <p:nvPr/>
        </p:nvSpPr>
        <p:spPr>
          <a:xfrm>
            <a:off x="1804632" y="5163990"/>
            <a:ext cx="6768752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Save your submission in draft and don’t wait for the last minute</a:t>
            </a: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38" name="Google Shape;538;p50"/>
          <p:cNvSpPr/>
          <p:nvPr/>
        </p:nvSpPr>
        <p:spPr>
          <a:xfrm>
            <a:off x="1804632" y="5947598"/>
            <a:ext cx="7339368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Respond to UNOPS evaluation clarifications in a promptly manner</a:t>
            </a: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42" name="Shape 5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3" name="Google Shape;543;p51"/>
          <p:cNvSpPr txBox="1"/>
          <p:nvPr>
            <p:ph type="title"/>
          </p:nvPr>
        </p:nvSpPr>
        <p:spPr>
          <a:xfrm>
            <a:off x="5076824" y="3009900"/>
            <a:ext cx="3771341" cy="217756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r>
              <a:rPr lang="en-GB"/>
              <a:t>CONTACTS AND RESOURSES</a:t>
            </a:r>
            <a:endParaRPr/>
          </a:p>
        </p:txBody>
      </p:sp>
      <p:sp>
        <p:nvSpPr>
          <p:cNvPr id="544" name="Google Shape;544;p51"/>
          <p:cNvSpPr txBox="1"/>
          <p:nvPr>
            <p:ph idx="1" type="body"/>
          </p:nvPr>
        </p:nvSpPr>
        <p:spPr>
          <a:xfrm>
            <a:off x="5076825" y="1723292"/>
            <a:ext cx="3348000" cy="1153258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</a:pPr>
            <a:r>
              <a:rPr b="1" lang="en-GB" sz="4000"/>
              <a:t>6</a:t>
            </a:r>
            <a:endParaRPr b="1" sz="4000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48" name="Shape 5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9" name="Google Shape;549;p52"/>
          <p:cNvSpPr txBox="1"/>
          <p:nvPr>
            <p:ph type="title"/>
          </p:nvPr>
        </p:nvSpPr>
        <p:spPr>
          <a:xfrm>
            <a:off x="720000" y="277368"/>
            <a:ext cx="7704000" cy="7920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Arial"/>
              <a:buNone/>
            </a:pPr>
            <a:r>
              <a:rPr lang="en-GB"/>
              <a:t>Contacts and resources</a:t>
            </a:r>
            <a:endParaRPr/>
          </a:p>
        </p:txBody>
      </p:sp>
      <p:sp>
        <p:nvSpPr>
          <p:cNvPr id="550" name="Google Shape;550;p52"/>
          <p:cNvSpPr txBox="1"/>
          <p:nvPr>
            <p:ph idx="11" type="ftr"/>
          </p:nvPr>
        </p:nvSpPr>
        <p:spPr>
          <a:xfrm>
            <a:off x="2411999" y="6514618"/>
            <a:ext cx="6012000" cy="18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UNOPS eSourcing training for Vendors v1.3</a:t>
            </a:r>
            <a:endParaRPr/>
          </a:p>
        </p:txBody>
      </p:sp>
      <p:sp>
        <p:nvSpPr>
          <p:cNvPr id="551" name="Google Shape;551;p52"/>
          <p:cNvSpPr txBox="1"/>
          <p:nvPr>
            <p:ph idx="12" type="sldNum"/>
          </p:nvPr>
        </p:nvSpPr>
        <p:spPr>
          <a:xfrm>
            <a:off x="94957" y="184636"/>
            <a:ext cx="216000" cy="18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552" name="Google Shape;552;p52"/>
          <p:cNvSpPr txBox="1"/>
          <p:nvPr>
            <p:ph idx="1" type="body"/>
          </p:nvPr>
        </p:nvSpPr>
        <p:spPr>
          <a:xfrm>
            <a:off x="720000" y="1266825"/>
            <a:ext cx="7704000" cy="4968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b="1" lang="en-GB"/>
              <a:t>UNGM</a:t>
            </a:r>
            <a:endParaRPr/>
          </a:p>
          <a:p>
            <a:pPr indent="-268288" lvl="0" marL="26828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▪"/>
            </a:pPr>
            <a:r>
              <a:rPr lang="en-GB"/>
              <a:t>For general information please visit </a:t>
            </a:r>
            <a:r>
              <a:rPr lang="en-GB" u="sng">
                <a:solidFill>
                  <a:schemeClr val="hlink"/>
                </a:solidFill>
                <a:hlinkClick r:id="rId3"/>
              </a:rPr>
              <a:t>www.ungm.org</a:t>
            </a:r>
            <a:r>
              <a:rPr lang="en-GB"/>
              <a:t> </a:t>
            </a:r>
            <a:endParaRPr/>
          </a:p>
          <a:p>
            <a:pPr indent="-268288" lvl="0" marL="26828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▪"/>
            </a:pPr>
            <a:r>
              <a:rPr lang="en-GB"/>
              <a:t>For further assistance on the UNGM vendor registration process, use the </a:t>
            </a:r>
            <a:r>
              <a:rPr b="1" lang="en-GB"/>
              <a:t>Help</a:t>
            </a:r>
            <a:r>
              <a:rPr lang="en-GB"/>
              <a:t> functionality and FAQ available on the site: </a:t>
            </a:r>
            <a:r>
              <a:rPr lang="en-GB" u="sng">
                <a:solidFill>
                  <a:schemeClr val="hlink"/>
                </a:solidFill>
                <a:hlinkClick r:id="rId4"/>
              </a:rPr>
              <a:t>https://www.ungm.org/Public/Help</a:t>
            </a:r>
            <a:r>
              <a:rPr lang="en-GB"/>
              <a:t>  </a:t>
            </a:r>
            <a:endParaRPr/>
          </a:p>
          <a:p>
            <a:pPr indent="-153988" lvl="0" marL="26828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b="1" lang="en-GB"/>
              <a:t>UNOPS eSourcing</a:t>
            </a:r>
            <a:endParaRPr/>
          </a:p>
          <a:p>
            <a:pPr indent="-268288" lvl="0" marL="26828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▪"/>
            </a:pPr>
            <a:r>
              <a:rPr lang="en-GB"/>
              <a:t>For general information about UNOPS please visit </a:t>
            </a:r>
            <a:r>
              <a:rPr lang="en-GB" u="sng">
                <a:solidFill>
                  <a:schemeClr val="hlink"/>
                </a:solidFill>
                <a:hlinkClick r:id="rId5"/>
              </a:rPr>
              <a:t>www.unops.org</a:t>
            </a:r>
            <a:r>
              <a:rPr lang="en-GB"/>
              <a:t> </a:t>
            </a:r>
            <a:endParaRPr/>
          </a:p>
          <a:p>
            <a:pPr indent="-268288" lvl="0" marL="26828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▪"/>
            </a:pPr>
            <a:r>
              <a:rPr lang="en-GB"/>
              <a:t>For information about UNOPS procurement please visit </a:t>
            </a:r>
            <a:r>
              <a:rPr lang="en-GB" u="sng">
                <a:solidFill>
                  <a:schemeClr val="hlink"/>
                </a:solidFill>
                <a:hlinkClick r:id="rId6"/>
              </a:rPr>
              <a:t>https://www.unops.org/english/Opportunities/suppliers/Pages/Business-opportunities.aspx</a:t>
            </a:r>
            <a:r>
              <a:rPr lang="en-GB"/>
              <a:t> </a:t>
            </a:r>
            <a:endParaRPr/>
          </a:p>
          <a:p>
            <a:pPr indent="-153988" lvl="0" marL="26828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b="1" lang="en-GB"/>
              <a:t>For assistance on the </a:t>
            </a:r>
            <a:r>
              <a:rPr b="1" lang="en-GB" u="sng"/>
              <a:t>UNOPS eSourcing system</a:t>
            </a:r>
            <a:endParaRPr/>
          </a:p>
          <a:p>
            <a:pPr indent="-268288" lvl="0" marL="26828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▪"/>
            </a:pPr>
            <a:r>
              <a:rPr lang="en-GB"/>
              <a:t>Use the </a:t>
            </a:r>
            <a:r>
              <a:rPr b="1" lang="en-GB"/>
              <a:t>Help</a:t>
            </a:r>
            <a:r>
              <a:rPr lang="en-GB"/>
              <a:t> functionality available on the site, including the user guides, FAQ and videos: </a:t>
            </a:r>
            <a:r>
              <a:rPr lang="en-GB" u="sng">
                <a:solidFill>
                  <a:schemeClr val="hlink"/>
                </a:solidFill>
                <a:hlinkClick r:id="rId7"/>
              </a:rPr>
              <a:t>https://esourcing.unops.org/#/Help/Guides</a:t>
            </a:r>
            <a:r>
              <a:rPr lang="en-GB"/>
              <a:t>   </a:t>
            </a:r>
            <a:endParaRPr/>
          </a:p>
          <a:p>
            <a:pPr indent="-268288" lvl="0" marL="26828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▪"/>
            </a:pPr>
            <a:r>
              <a:rPr lang="en-GB"/>
              <a:t>Contact the UNOPS Helpdesk at: </a:t>
            </a:r>
            <a:r>
              <a:rPr lang="en-GB" u="sng">
                <a:solidFill>
                  <a:schemeClr val="hlink"/>
                </a:solidFill>
                <a:hlinkClick r:id="rId8"/>
              </a:rPr>
              <a:t>esourcing@unops.org</a:t>
            </a:r>
            <a:r>
              <a:rPr lang="en-GB"/>
              <a:t> Please provide your UNGM user name, your UNGM Registration Number and the tender reference (e.g. RFP/2016/296)</a:t>
            </a:r>
            <a:endParaRPr/>
          </a:p>
          <a:p>
            <a:pPr indent="-153988" lvl="0" marL="26828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/>
          </a:p>
        </p:txBody>
      </p:sp>
      <p:sp>
        <p:nvSpPr>
          <p:cNvPr id="553" name="Google Shape;553;p52"/>
          <p:cNvSpPr txBox="1"/>
          <p:nvPr>
            <p:ph idx="2" type="body"/>
          </p:nvPr>
        </p:nvSpPr>
        <p:spPr>
          <a:xfrm>
            <a:off x="722313" y="85725"/>
            <a:ext cx="7707312" cy="20955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-GB"/>
              <a:t>6. CONTACTS AND RESOURSES</a:t>
            </a:r>
            <a:endParaRPr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57" name="Shape 5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8" name="Google Shape;558;p53"/>
          <p:cNvSpPr txBox="1"/>
          <p:nvPr>
            <p:ph type="title"/>
          </p:nvPr>
        </p:nvSpPr>
        <p:spPr>
          <a:xfrm>
            <a:off x="5076824" y="3009900"/>
            <a:ext cx="3771341" cy="217756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r>
              <a:rPr lang="en-GB"/>
              <a:t>Q&amp;A SESSION</a:t>
            </a:r>
            <a:endParaRPr/>
          </a:p>
        </p:txBody>
      </p:sp>
      <p:sp>
        <p:nvSpPr>
          <p:cNvPr id="559" name="Google Shape;559;p53"/>
          <p:cNvSpPr txBox="1"/>
          <p:nvPr>
            <p:ph idx="1" type="body"/>
          </p:nvPr>
        </p:nvSpPr>
        <p:spPr>
          <a:xfrm>
            <a:off x="5076825" y="1723292"/>
            <a:ext cx="3348000" cy="1153258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</a:pPr>
            <a:r>
              <a:rPr b="1" lang="en-GB" sz="4000"/>
              <a:t>7</a:t>
            </a:r>
            <a:endParaRPr b="1" sz="400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7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p23"/>
          <p:cNvSpPr txBox="1"/>
          <p:nvPr>
            <p:ph type="title"/>
          </p:nvPr>
        </p:nvSpPr>
        <p:spPr>
          <a:xfrm>
            <a:off x="5076825" y="3009900"/>
            <a:ext cx="3348000" cy="217756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r>
              <a:rPr lang="en-GB"/>
              <a:t>INTRODUCTION TO UNGM AND UNOPS eSOURCING</a:t>
            </a:r>
            <a:br>
              <a:rPr lang="en-GB"/>
            </a:br>
            <a:endParaRPr/>
          </a:p>
        </p:txBody>
      </p:sp>
      <p:sp>
        <p:nvSpPr>
          <p:cNvPr id="189" name="Google Shape;189;p23"/>
          <p:cNvSpPr txBox="1"/>
          <p:nvPr>
            <p:ph idx="1" type="body"/>
          </p:nvPr>
        </p:nvSpPr>
        <p:spPr>
          <a:xfrm>
            <a:off x="5076825" y="1723292"/>
            <a:ext cx="3348000" cy="1153258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</a:pPr>
            <a:r>
              <a:rPr b="1" lang="en-GB" sz="4000"/>
              <a:t>1</a:t>
            </a:r>
            <a:endParaRPr b="1" sz="400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3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Google Shape;194;p24"/>
          <p:cNvSpPr txBox="1"/>
          <p:nvPr>
            <p:ph type="title"/>
          </p:nvPr>
        </p:nvSpPr>
        <p:spPr>
          <a:xfrm>
            <a:off x="720000" y="277368"/>
            <a:ext cx="7704000" cy="7920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Arial"/>
              <a:buNone/>
            </a:pPr>
            <a:r>
              <a:rPr lang="en-GB"/>
              <a:t>United Nations Global Marketplace (UNGM) </a:t>
            </a:r>
            <a:endParaRPr/>
          </a:p>
        </p:txBody>
      </p:sp>
      <p:sp>
        <p:nvSpPr>
          <p:cNvPr id="195" name="Google Shape;195;p24"/>
          <p:cNvSpPr txBox="1"/>
          <p:nvPr>
            <p:ph idx="11" type="ftr"/>
          </p:nvPr>
        </p:nvSpPr>
        <p:spPr>
          <a:xfrm>
            <a:off x="2411999" y="6514618"/>
            <a:ext cx="6012000" cy="18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UNOPS eSourcing training for Vendors v1.3</a:t>
            </a:r>
            <a:endParaRPr/>
          </a:p>
        </p:txBody>
      </p:sp>
      <p:sp>
        <p:nvSpPr>
          <p:cNvPr id="196" name="Google Shape;196;p24"/>
          <p:cNvSpPr txBox="1"/>
          <p:nvPr>
            <p:ph idx="12" type="sldNum"/>
          </p:nvPr>
        </p:nvSpPr>
        <p:spPr>
          <a:xfrm>
            <a:off x="94957" y="184636"/>
            <a:ext cx="216000" cy="18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97" name="Google Shape;197;p24"/>
          <p:cNvSpPr txBox="1"/>
          <p:nvPr>
            <p:ph idx="1" type="body"/>
          </p:nvPr>
        </p:nvSpPr>
        <p:spPr>
          <a:xfrm>
            <a:off x="720000" y="1266825"/>
            <a:ext cx="7704000" cy="4968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-268288" lvl="0" marL="26828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▪"/>
            </a:pPr>
            <a:r>
              <a:rPr b="1" lang="en-GB"/>
              <a:t>Common procurement portal </a:t>
            </a:r>
            <a:r>
              <a:rPr lang="en-GB"/>
              <a:t>of the United Nations system of organizations</a:t>
            </a:r>
            <a:endParaRPr/>
          </a:p>
          <a:p>
            <a:pPr indent="-268288" lvl="0" marL="26828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▪"/>
            </a:pPr>
            <a:r>
              <a:rPr lang="en-GB"/>
              <a:t>Brings together </a:t>
            </a:r>
            <a:r>
              <a:rPr b="1" lang="en-GB"/>
              <a:t>UN procurement staff and the vendor community</a:t>
            </a:r>
            <a:r>
              <a:rPr lang="en-GB"/>
              <a:t>. </a:t>
            </a:r>
            <a:endParaRPr/>
          </a:p>
          <a:p>
            <a:pPr indent="-268288" lvl="0" marL="26828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▪"/>
            </a:pPr>
            <a:r>
              <a:rPr b="1" lang="en-GB"/>
              <a:t>Self-service </a:t>
            </a:r>
            <a:r>
              <a:rPr lang="en-GB"/>
              <a:t>portal</a:t>
            </a:r>
            <a:r>
              <a:rPr b="1" lang="en-GB"/>
              <a:t> </a:t>
            </a:r>
            <a:r>
              <a:rPr lang="en-GB"/>
              <a:t>where potential suppliers can register with one or more of the </a:t>
            </a:r>
            <a:r>
              <a:rPr b="1" lang="en-GB"/>
              <a:t>29 UN organizations </a:t>
            </a:r>
            <a:r>
              <a:rPr lang="en-GB"/>
              <a:t>using the UNGM as their vendor database and sourcing tool. These organizations account for over 99% of the total UN procurement spent (approx. USD 17.7 Bn. per year)</a:t>
            </a:r>
            <a:endParaRPr/>
          </a:p>
          <a:p>
            <a:pPr indent="-268288" lvl="0" marL="26828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▪"/>
            </a:pPr>
            <a:r>
              <a:rPr lang="en-GB"/>
              <a:t>Excellent way to introduce products and services to many UN organizations, countries and regions by completing </a:t>
            </a:r>
            <a:r>
              <a:rPr b="1" lang="en-GB"/>
              <a:t>only one registration form</a:t>
            </a:r>
            <a:endParaRPr/>
          </a:p>
          <a:p>
            <a:pPr indent="-268288" lvl="0" marL="26828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▪"/>
            </a:pPr>
            <a:r>
              <a:rPr b="1" lang="en-GB"/>
              <a:t>No cost </a:t>
            </a:r>
            <a:r>
              <a:rPr lang="en-GB"/>
              <a:t>for vendor’s to register</a:t>
            </a:r>
            <a:endParaRPr/>
          </a:p>
          <a:p>
            <a:pPr indent="-268288" lvl="0" marL="26828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▪"/>
            </a:pPr>
            <a:r>
              <a:rPr lang="en-GB"/>
              <a:t>UNGM also provides an overview of </a:t>
            </a:r>
            <a:r>
              <a:rPr b="1" lang="en-GB"/>
              <a:t>tender notices </a:t>
            </a:r>
            <a:endParaRPr/>
          </a:p>
          <a:p>
            <a:pPr indent="-268288" lvl="0" marL="26828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▪"/>
            </a:pPr>
            <a:r>
              <a:rPr b="1" lang="en-GB"/>
              <a:t>Entry point for various UN </a:t>
            </a:r>
            <a:r>
              <a:rPr lang="en-GB"/>
              <a:t>agencies’ e-procurement systems which are integrated with the UNGM website, such as the </a:t>
            </a:r>
            <a:r>
              <a:rPr b="1" lang="en-GB"/>
              <a:t>UNOPS eSourcing system</a:t>
            </a:r>
            <a:endParaRPr/>
          </a:p>
          <a:p>
            <a:pPr indent="-153988" lvl="0" marL="26828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/>
          </a:p>
        </p:txBody>
      </p:sp>
      <p:sp>
        <p:nvSpPr>
          <p:cNvPr id="198" name="Google Shape;198;p24"/>
          <p:cNvSpPr txBox="1"/>
          <p:nvPr>
            <p:ph idx="2" type="body"/>
          </p:nvPr>
        </p:nvSpPr>
        <p:spPr>
          <a:xfrm>
            <a:off x="722313" y="85725"/>
            <a:ext cx="7707312" cy="20955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-GB"/>
              <a:t>1. INTRODUCTION TO UNGM AND UNOPS eSourcing</a:t>
            </a:r>
            <a:endParaRPr/>
          </a:p>
        </p:txBody>
      </p:sp>
      <p:pic>
        <p:nvPicPr>
          <p:cNvPr id="199" name="Google Shape;199;p2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107250" y="5304976"/>
            <a:ext cx="2929500" cy="64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3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Google Shape;204;p25"/>
          <p:cNvSpPr txBox="1"/>
          <p:nvPr>
            <p:ph idx="11" type="ftr"/>
          </p:nvPr>
        </p:nvSpPr>
        <p:spPr>
          <a:xfrm>
            <a:off x="2411999" y="6514618"/>
            <a:ext cx="6012000" cy="18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UNOPS eSourcing training for Vendors v1.3</a:t>
            </a:r>
            <a:endParaRPr/>
          </a:p>
        </p:txBody>
      </p:sp>
      <p:sp>
        <p:nvSpPr>
          <p:cNvPr id="205" name="Google Shape;205;p25"/>
          <p:cNvSpPr txBox="1"/>
          <p:nvPr>
            <p:ph idx="12" type="sldNum"/>
          </p:nvPr>
        </p:nvSpPr>
        <p:spPr>
          <a:xfrm>
            <a:off x="94957" y="184636"/>
            <a:ext cx="216000" cy="18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206" name="Google Shape;206;p25"/>
          <p:cNvSpPr txBox="1"/>
          <p:nvPr>
            <p:ph idx="1" type="body"/>
          </p:nvPr>
        </p:nvSpPr>
        <p:spPr>
          <a:xfrm>
            <a:off x="720000" y="1266825"/>
            <a:ext cx="7704000" cy="4968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-268288" lvl="0" marL="26828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▪"/>
            </a:pPr>
            <a:r>
              <a:rPr lang="en-GB"/>
              <a:t>UNOPS eSourcing is an </a:t>
            </a:r>
            <a:r>
              <a:rPr b="1" lang="en-GB"/>
              <a:t>e-tendering system </a:t>
            </a:r>
            <a:r>
              <a:rPr lang="en-GB"/>
              <a:t>developed by UNOPS to conduct its tender processes</a:t>
            </a:r>
            <a:endParaRPr/>
          </a:p>
          <a:p>
            <a:pPr indent="-268288" lvl="0" marL="26828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▪"/>
            </a:pPr>
            <a:r>
              <a:rPr lang="en-GB"/>
              <a:t>The system handles </a:t>
            </a:r>
            <a:r>
              <a:rPr b="1" lang="en-GB"/>
              <a:t>on-line</a:t>
            </a:r>
            <a:r>
              <a:rPr lang="en-GB"/>
              <a:t> the sourcing, solicitation, bid opening, evaluation and award stages of the procurement process (next slide: system scope)</a:t>
            </a:r>
            <a:endParaRPr/>
          </a:p>
          <a:p>
            <a:pPr indent="-268288" lvl="0" marL="26828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▪"/>
            </a:pPr>
            <a:r>
              <a:rPr lang="en-GB"/>
              <a:t>Streamlines how UNOPS and our vendors interact, providing </a:t>
            </a:r>
            <a:r>
              <a:rPr b="1" lang="en-GB"/>
              <a:t>increased</a:t>
            </a:r>
            <a:r>
              <a:rPr lang="en-GB"/>
              <a:t> </a:t>
            </a:r>
            <a:r>
              <a:rPr b="1" lang="en-GB"/>
              <a:t>efficiency and govern</a:t>
            </a:r>
            <a:r>
              <a:rPr lang="en-GB"/>
              <a:t>ance to the procurement process</a:t>
            </a:r>
            <a:endParaRPr/>
          </a:p>
          <a:p>
            <a:pPr indent="-268288" lvl="0" marL="26828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▪"/>
            </a:pPr>
            <a:r>
              <a:rPr lang="en-GB"/>
              <a:t>In order to access the full UNOPS tender details and submit a vendor response to a tender using the system</a:t>
            </a:r>
            <a:r>
              <a:rPr b="1" lang="en-GB"/>
              <a:t> vendors must be registered as a UNOPS vendor on UNGM</a:t>
            </a:r>
            <a:endParaRPr/>
          </a:p>
          <a:p>
            <a:pPr indent="-268288" lvl="0" marL="26828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▪"/>
            </a:pPr>
            <a:r>
              <a:rPr lang="en-GB"/>
              <a:t>Roll out eSourcing started at UNOPS progressively from February 2016 and from beginning of 2018 all procurement processes will be done in the system</a:t>
            </a:r>
            <a:endParaRPr/>
          </a:p>
          <a:p>
            <a:pPr indent="-153988" lvl="0" marL="268288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/>
          </a:p>
        </p:txBody>
      </p:sp>
      <p:sp>
        <p:nvSpPr>
          <p:cNvPr id="207" name="Google Shape;207;p25"/>
          <p:cNvSpPr txBox="1"/>
          <p:nvPr>
            <p:ph idx="2" type="body"/>
          </p:nvPr>
        </p:nvSpPr>
        <p:spPr>
          <a:xfrm>
            <a:off x="722313" y="85725"/>
            <a:ext cx="7707312" cy="20955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-GB"/>
              <a:t>1. INTRODUCTION TO UNGM AND UNOPS eSourcing</a:t>
            </a:r>
            <a:endParaRPr/>
          </a:p>
        </p:txBody>
      </p:sp>
      <p:pic>
        <p:nvPicPr>
          <p:cNvPr id="208" name="Google Shape;208;p2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738437" y="5066739"/>
            <a:ext cx="3733800" cy="704850"/>
          </a:xfrm>
          <a:prstGeom prst="rect">
            <a:avLst/>
          </a:prstGeom>
          <a:noFill/>
          <a:ln>
            <a:noFill/>
          </a:ln>
        </p:spPr>
      </p:pic>
      <p:sp>
        <p:nvSpPr>
          <p:cNvPr id="209" name="Google Shape;209;p25"/>
          <p:cNvSpPr txBox="1"/>
          <p:nvPr>
            <p:ph type="title"/>
          </p:nvPr>
        </p:nvSpPr>
        <p:spPr>
          <a:xfrm>
            <a:off x="720000" y="277368"/>
            <a:ext cx="7704000" cy="7920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Arial"/>
              <a:buNone/>
            </a:pPr>
            <a:r>
              <a:rPr lang="en-GB"/>
              <a:t>UNOPS eSourcing</a:t>
            </a: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3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Google Shape;214;p26"/>
          <p:cNvSpPr txBox="1"/>
          <p:nvPr>
            <p:ph type="title"/>
          </p:nvPr>
        </p:nvSpPr>
        <p:spPr>
          <a:xfrm>
            <a:off x="720000" y="277368"/>
            <a:ext cx="7704000" cy="7920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Arial"/>
              <a:buNone/>
            </a:pPr>
            <a:r>
              <a:rPr lang="en-GB"/>
              <a:t>Scope of UNOPS eSourcing system</a:t>
            </a:r>
            <a:endParaRPr/>
          </a:p>
        </p:txBody>
      </p:sp>
      <p:sp>
        <p:nvSpPr>
          <p:cNvPr id="215" name="Google Shape;215;p26"/>
          <p:cNvSpPr txBox="1"/>
          <p:nvPr>
            <p:ph idx="11" type="ftr"/>
          </p:nvPr>
        </p:nvSpPr>
        <p:spPr>
          <a:xfrm>
            <a:off x="2411999" y="6514618"/>
            <a:ext cx="6012000" cy="18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UNOPS eSourcing training for Vendors v1.3</a:t>
            </a:r>
            <a:endParaRPr/>
          </a:p>
        </p:txBody>
      </p:sp>
      <p:sp>
        <p:nvSpPr>
          <p:cNvPr id="216" name="Google Shape;216;p26"/>
          <p:cNvSpPr txBox="1"/>
          <p:nvPr>
            <p:ph idx="12" type="sldNum"/>
          </p:nvPr>
        </p:nvSpPr>
        <p:spPr>
          <a:xfrm>
            <a:off x="94957" y="184636"/>
            <a:ext cx="216000" cy="18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217" name="Google Shape;217;p26"/>
          <p:cNvSpPr txBox="1"/>
          <p:nvPr>
            <p:ph idx="2" type="body"/>
          </p:nvPr>
        </p:nvSpPr>
        <p:spPr>
          <a:xfrm>
            <a:off x="722313" y="85725"/>
            <a:ext cx="7707312" cy="20955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-GB"/>
              <a:t>1. INTRODUCTION TO UNGM AND UNOPS eSourcing</a:t>
            </a:r>
            <a:endParaRPr/>
          </a:p>
        </p:txBody>
      </p:sp>
      <p:cxnSp>
        <p:nvCxnSpPr>
          <p:cNvPr id="218" name="Google Shape;218;p26"/>
          <p:cNvCxnSpPr/>
          <p:nvPr/>
        </p:nvCxnSpPr>
        <p:spPr>
          <a:xfrm>
            <a:off x="5163077" y="2008660"/>
            <a:ext cx="0" cy="3420000"/>
          </a:xfrm>
          <a:prstGeom prst="straightConnector1">
            <a:avLst/>
          </a:prstGeom>
          <a:noFill/>
          <a:ln cap="flat" cmpd="sng" w="19050">
            <a:solidFill>
              <a:srgbClr val="D8D8D8"/>
            </a:solidFill>
            <a:prstDash val="dash"/>
            <a:round/>
            <a:headEnd len="sm" w="sm" type="none"/>
            <a:tailEnd len="sm" w="sm" type="none"/>
          </a:ln>
        </p:spPr>
      </p:cxnSp>
      <p:sp>
        <p:nvSpPr>
          <p:cNvPr id="219" name="Google Shape;219;p26"/>
          <p:cNvSpPr txBox="1"/>
          <p:nvPr/>
        </p:nvSpPr>
        <p:spPr>
          <a:xfrm>
            <a:off x="3447225" y="1541468"/>
            <a:ext cx="1208517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GB" sz="1800" u="none" cap="none" strike="noStrike">
                <a:solidFill>
                  <a:srgbClr val="0E4855"/>
                </a:solidFill>
                <a:latin typeface="Arial"/>
                <a:ea typeface="Arial"/>
                <a:cs typeface="Arial"/>
                <a:sym typeface="Arial"/>
              </a:rPr>
              <a:t>UNOPS</a:t>
            </a:r>
            <a:endParaRPr b="1" i="0" sz="1800" u="none" cap="none" strike="noStrike">
              <a:solidFill>
                <a:srgbClr val="0E4855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0" name="Google Shape;220;p26"/>
          <p:cNvSpPr txBox="1"/>
          <p:nvPr/>
        </p:nvSpPr>
        <p:spPr>
          <a:xfrm>
            <a:off x="5486816" y="1541468"/>
            <a:ext cx="1603263" cy="5847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GB" sz="1800" u="none" cap="none" strike="noStrike">
                <a:solidFill>
                  <a:srgbClr val="0E4855"/>
                </a:solidFill>
                <a:latin typeface="Arial"/>
                <a:ea typeface="Arial"/>
                <a:cs typeface="Arial"/>
                <a:sym typeface="Arial"/>
              </a:rPr>
              <a:t>Vendor </a:t>
            </a:r>
            <a:r>
              <a:rPr b="0" i="0" lang="en-GB" sz="1400" u="none" cap="none" strike="noStrike">
                <a:solidFill>
                  <a:srgbClr val="0E4855"/>
                </a:solidFill>
                <a:latin typeface="Arial"/>
                <a:ea typeface="Arial"/>
                <a:cs typeface="Arial"/>
                <a:sym typeface="Arial"/>
              </a:rPr>
              <a:t>(through UNGM)</a:t>
            </a:r>
            <a:endParaRPr b="0" i="0" sz="1400" u="none" cap="none" strike="noStrike">
              <a:solidFill>
                <a:srgbClr val="0E4855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1" name="Google Shape;221;p26"/>
          <p:cNvSpPr/>
          <p:nvPr/>
        </p:nvSpPr>
        <p:spPr>
          <a:xfrm>
            <a:off x="3211648" y="2095070"/>
            <a:ext cx="1692000" cy="396000"/>
          </a:xfrm>
          <a:prstGeom prst="rect">
            <a:avLst/>
          </a:prstGeom>
          <a:solidFill>
            <a:srgbClr val="0E4855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10800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GB" sz="11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Requisition (oneUNOPS)</a:t>
            </a:r>
            <a:endParaRPr b="1" i="0" sz="110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2" name="Google Shape;222;p26"/>
          <p:cNvSpPr/>
          <p:nvPr/>
        </p:nvSpPr>
        <p:spPr>
          <a:xfrm>
            <a:off x="3211648" y="4897295"/>
            <a:ext cx="1692000" cy="396000"/>
          </a:xfrm>
          <a:prstGeom prst="rect">
            <a:avLst/>
          </a:prstGeom>
          <a:solidFill>
            <a:srgbClr val="0E4855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10800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GB" sz="11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Purchase order (oneUNOPS)</a:t>
            </a:r>
            <a:endParaRPr/>
          </a:p>
        </p:txBody>
      </p:sp>
      <p:sp>
        <p:nvSpPr>
          <p:cNvPr id="223" name="Google Shape;223;p26"/>
          <p:cNvSpPr/>
          <p:nvPr/>
        </p:nvSpPr>
        <p:spPr>
          <a:xfrm rot="5400000">
            <a:off x="-515337" y="3170332"/>
            <a:ext cx="5394518" cy="1229052"/>
          </a:xfrm>
          <a:prstGeom prst="homePlate">
            <a:avLst>
              <a:gd fmla="val 12818" name="adj"/>
            </a:avLst>
          </a:prstGeom>
          <a:solidFill>
            <a:srgbClr val="D3D3D3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1200" u="none" cap="none" strike="noStrike">
              <a:solidFill>
                <a:schemeClr val="accent5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4" name="Google Shape;224;p26"/>
          <p:cNvSpPr/>
          <p:nvPr/>
        </p:nvSpPr>
        <p:spPr>
          <a:xfrm>
            <a:off x="1412611" y="2547184"/>
            <a:ext cx="1548000" cy="414000"/>
          </a:xfrm>
          <a:prstGeom prst="rect">
            <a:avLst/>
          </a:prstGeom>
          <a:solidFill>
            <a:srgbClr val="D6E7F2"/>
          </a:solidFill>
          <a:ln>
            <a:noFill/>
          </a:ln>
        </p:spPr>
        <p:txBody>
          <a:bodyPr anchorCtr="0" anchor="ctr" bIns="45700" lIns="72000" spcFirstLastPara="1" rIns="72000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200">
              <a:solidFill>
                <a:srgbClr val="3F3F3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5" name="Google Shape;225;p26"/>
          <p:cNvSpPr/>
          <p:nvPr/>
        </p:nvSpPr>
        <p:spPr>
          <a:xfrm>
            <a:off x="1413202" y="3948211"/>
            <a:ext cx="1548000" cy="414000"/>
          </a:xfrm>
          <a:prstGeom prst="rect">
            <a:avLst/>
          </a:prstGeom>
          <a:solidFill>
            <a:srgbClr val="5292C9"/>
          </a:solidFill>
          <a:ln>
            <a:noFill/>
          </a:ln>
        </p:spPr>
        <p:txBody>
          <a:bodyPr anchorCtr="0" anchor="ctr" bIns="45700" lIns="72000" spcFirstLastPara="1" rIns="72000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20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6" name="Google Shape;226;p26"/>
          <p:cNvSpPr/>
          <p:nvPr/>
        </p:nvSpPr>
        <p:spPr>
          <a:xfrm>
            <a:off x="1413793" y="5349238"/>
            <a:ext cx="1548000" cy="414000"/>
          </a:xfrm>
          <a:prstGeom prst="rect">
            <a:avLst/>
          </a:prstGeom>
          <a:solidFill>
            <a:srgbClr val="13517B"/>
          </a:solidFill>
          <a:ln>
            <a:noFill/>
          </a:ln>
        </p:spPr>
        <p:txBody>
          <a:bodyPr anchorCtr="0" anchor="ctr" bIns="45700" lIns="72000" spcFirstLastPara="1" rIns="72000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20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7" name="Google Shape;227;p26"/>
          <p:cNvSpPr/>
          <p:nvPr/>
        </p:nvSpPr>
        <p:spPr>
          <a:xfrm>
            <a:off x="1414384" y="5816244"/>
            <a:ext cx="1548000" cy="414000"/>
          </a:xfrm>
          <a:prstGeom prst="rect">
            <a:avLst/>
          </a:prstGeom>
          <a:solidFill>
            <a:srgbClr val="13517B"/>
          </a:solidFill>
          <a:ln>
            <a:noFill/>
          </a:ln>
        </p:spPr>
        <p:txBody>
          <a:bodyPr anchorCtr="0" anchor="ctr" bIns="45700" lIns="72000" spcFirstLastPara="1" rIns="72000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20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8" name="Google Shape;228;p26"/>
          <p:cNvSpPr/>
          <p:nvPr/>
        </p:nvSpPr>
        <p:spPr>
          <a:xfrm>
            <a:off x="1414975" y="1613166"/>
            <a:ext cx="1548000" cy="414000"/>
          </a:xfrm>
          <a:prstGeom prst="rect">
            <a:avLst/>
          </a:prstGeom>
          <a:solidFill>
            <a:srgbClr val="D6E7F2"/>
          </a:solidFill>
          <a:ln>
            <a:noFill/>
          </a:ln>
        </p:spPr>
        <p:txBody>
          <a:bodyPr anchorCtr="0" anchor="ctr" bIns="45700" lIns="72000" spcFirstLastPara="1" rIns="72000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200">
              <a:solidFill>
                <a:srgbClr val="3F3F3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9" name="Google Shape;229;p26"/>
          <p:cNvSpPr/>
          <p:nvPr/>
        </p:nvSpPr>
        <p:spPr>
          <a:xfrm>
            <a:off x="1412020" y="2080175"/>
            <a:ext cx="1548000" cy="414000"/>
          </a:xfrm>
          <a:prstGeom prst="rect">
            <a:avLst/>
          </a:prstGeom>
          <a:solidFill>
            <a:srgbClr val="D6E7F2"/>
          </a:solidFill>
          <a:ln>
            <a:noFill/>
          </a:ln>
        </p:spPr>
        <p:txBody>
          <a:bodyPr anchorCtr="0" anchor="ctr" bIns="45700" lIns="72000" spcFirstLastPara="1" rIns="72000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200">
              <a:solidFill>
                <a:srgbClr val="3F3F3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0" name="Google Shape;230;p26"/>
          <p:cNvSpPr/>
          <p:nvPr/>
        </p:nvSpPr>
        <p:spPr>
          <a:xfrm>
            <a:off x="1415566" y="3481202"/>
            <a:ext cx="1548000" cy="414000"/>
          </a:xfrm>
          <a:prstGeom prst="rect">
            <a:avLst/>
          </a:prstGeom>
          <a:solidFill>
            <a:srgbClr val="5292C9"/>
          </a:solidFill>
          <a:ln>
            <a:noFill/>
          </a:ln>
        </p:spPr>
        <p:txBody>
          <a:bodyPr anchorCtr="0" anchor="ctr" bIns="45700" lIns="72000" spcFirstLastPara="1" rIns="72000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20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1" name="Google Shape;231;p26"/>
          <p:cNvSpPr/>
          <p:nvPr/>
        </p:nvSpPr>
        <p:spPr>
          <a:xfrm>
            <a:off x="1416157" y="4882229"/>
            <a:ext cx="1548000" cy="414000"/>
          </a:xfrm>
          <a:prstGeom prst="rect">
            <a:avLst/>
          </a:prstGeom>
          <a:solidFill>
            <a:srgbClr val="13517B"/>
          </a:solidFill>
          <a:ln>
            <a:noFill/>
          </a:ln>
        </p:spPr>
        <p:txBody>
          <a:bodyPr anchorCtr="0" anchor="ctr" bIns="45700" lIns="72000" spcFirstLastPara="1" rIns="72000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20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2" name="Google Shape;232;p26"/>
          <p:cNvSpPr/>
          <p:nvPr/>
        </p:nvSpPr>
        <p:spPr>
          <a:xfrm>
            <a:off x="1485815" y="1134564"/>
            <a:ext cx="1373487" cy="1800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91425" spcFirstLastPara="1" rIns="91425" wrap="square" tIns="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1400">
                <a:solidFill>
                  <a:srgbClr val="383235"/>
                </a:solidFill>
                <a:latin typeface="Arial"/>
                <a:ea typeface="Arial"/>
                <a:cs typeface="Arial"/>
                <a:sym typeface="Arial"/>
              </a:rPr>
              <a:t>Procurement process</a:t>
            </a:r>
            <a:endParaRPr b="1" sz="1400">
              <a:solidFill>
                <a:srgbClr val="383235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3" name="Google Shape;233;p26"/>
          <p:cNvSpPr/>
          <p:nvPr/>
        </p:nvSpPr>
        <p:spPr>
          <a:xfrm>
            <a:off x="1416748" y="3014193"/>
            <a:ext cx="1548000" cy="414000"/>
          </a:xfrm>
          <a:prstGeom prst="rect">
            <a:avLst/>
          </a:prstGeom>
          <a:solidFill>
            <a:srgbClr val="5292C9"/>
          </a:solidFill>
          <a:ln>
            <a:noFill/>
          </a:ln>
        </p:spPr>
        <p:txBody>
          <a:bodyPr anchorCtr="0" anchor="ctr" bIns="45700" lIns="72000" spcFirstLastPara="1" rIns="72000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20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4" name="Google Shape;234;p26"/>
          <p:cNvSpPr/>
          <p:nvPr/>
        </p:nvSpPr>
        <p:spPr>
          <a:xfrm>
            <a:off x="1417337" y="4415220"/>
            <a:ext cx="1548000" cy="414000"/>
          </a:xfrm>
          <a:prstGeom prst="rect">
            <a:avLst/>
          </a:prstGeom>
          <a:solidFill>
            <a:srgbClr val="5292C9"/>
          </a:solidFill>
          <a:ln>
            <a:noFill/>
          </a:ln>
        </p:spPr>
        <p:txBody>
          <a:bodyPr anchorCtr="0" anchor="ctr" bIns="45700" lIns="72000" spcFirstLastPara="1" rIns="72000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20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5" name="Google Shape;235;p26"/>
          <p:cNvSpPr/>
          <p:nvPr/>
        </p:nvSpPr>
        <p:spPr>
          <a:xfrm>
            <a:off x="1403031" y="2589272"/>
            <a:ext cx="1463944" cy="396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72000" spcFirstLastPara="1" rIns="72000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1200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rPr>
              <a:t>Sourcing</a:t>
            </a:r>
            <a:endParaRPr/>
          </a:p>
        </p:txBody>
      </p:sp>
      <p:sp>
        <p:nvSpPr>
          <p:cNvPr id="236" name="Google Shape;236;p26"/>
          <p:cNvSpPr/>
          <p:nvPr/>
        </p:nvSpPr>
        <p:spPr>
          <a:xfrm>
            <a:off x="1403031" y="3940236"/>
            <a:ext cx="1512000" cy="396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72000" spcFirstLastPara="1" rIns="72000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12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Evaluation</a:t>
            </a:r>
            <a:endParaRPr b="1" sz="120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7" name="Google Shape;237;p26"/>
          <p:cNvSpPr/>
          <p:nvPr/>
        </p:nvSpPr>
        <p:spPr>
          <a:xfrm>
            <a:off x="1403031" y="5330213"/>
            <a:ext cx="1734403" cy="396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72000" spcFirstLastPara="1" rIns="72000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12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Logistics</a:t>
            </a:r>
            <a:endParaRPr b="1" sz="120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8" name="Google Shape;238;p26"/>
          <p:cNvSpPr/>
          <p:nvPr/>
        </p:nvSpPr>
        <p:spPr>
          <a:xfrm>
            <a:off x="1403031" y="5822278"/>
            <a:ext cx="1734403" cy="396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72000" spcFirstLastPara="1" rIns="72000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12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Contract Management</a:t>
            </a:r>
            <a:endParaRPr b="1" sz="120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9" name="Google Shape;239;p26"/>
          <p:cNvSpPr/>
          <p:nvPr/>
        </p:nvSpPr>
        <p:spPr>
          <a:xfrm>
            <a:off x="1403031" y="1605009"/>
            <a:ext cx="1463944" cy="396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72000" spcFirstLastPara="1" rIns="72000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1200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rPr>
              <a:t>Planning </a:t>
            </a:r>
            <a:endParaRPr/>
          </a:p>
        </p:txBody>
      </p:sp>
      <p:sp>
        <p:nvSpPr>
          <p:cNvPr id="240" name="Google Shape;240;p26"/>
          <p:cNvSpPr/>
          <p:nvPr/>
        </p:nvSpPr>
        <p:spPr>
          <a:xfrm>
            <a:off x="1403031" y="2088974"/>
            <a:ext cx="1463944" cy="396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72000" spcFirstLastPara="1" rIns="72000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1200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rPr>
              <a:t>Requirements definition</a:t>
            </a:r>
            <a:endParaRPr b="1" sz="1200">
              <a:solidFill>
                <a:srgbClr val="3F3F3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1" name="Google Shape;241;p26"/>
          <p:cNvSpPr/>
          <p:nvPr/>
        </p:nvSpPr>
        <p:spPr>
          <a:xfrm>
            <a:off x="1403031" y="3484465"/>
            <a:ext cx="1512000" cy="396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72000" spcFirstLastPara="1" rIns="72000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12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Management of submissions</a:t>
            </a:r>
            <a:endParaRPr b="1" sz="120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2" name="Google Shape;242;p26"/>
          <p:cNvSpPr/>
          <p:nvPr/>
        </p:nvSpPr>
        <p:spPr>
          <a:xfrm>
            <a:off x="1403031" y="4892642"/>
            <a:ext cx="1734403" cy="396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72000" spcFirstLastPara="1" rIns="72000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115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Contract finalization and issuance</a:t>
            </a:r>
            <a:endParaRPr b="1" sz="115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3" name="Google Shape;243;p26"/>
          <p:cNvSpPr/>
          <p:nvPr/>
        </p:nvSpPr>
        <p:spPr>
          <a:xfrm>
            <a:off x="1403031" y="3016597"/>
            <a:ext cx="1463944" cy="396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72000" spcFirstLastPara="1" rIns="72000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12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Solicitation</a:t>
            </a:r>
            <a:endParaRPr b="1" sz="120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4" name="Google Shape;244;p26"/>
          <p:cNvSpPr/>
          <p:nvPr/>
        </p:nvSpPr>
        <p:spPr>
          <a:xfrm>
            <a:off x="1403031" y="4438963"/>
            <a:ext cx="1734403" cy="396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72000" spcFirstLastPara="1" rIns="72000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12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Review and award</a:t>
            </a:r>
            <a:endParaRPr b="1" sz="120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5" name="Google Shape;245;p26"/>
          <p:cNvSpPr/>
          <p:nvPr/>
        </p:nvSpPr>
        <p:spPr>
          <a:xfrm>
            <a:off x="3211648" y="2588384"/>
            <a:ext cx="1692000" cy="396000"/>
          </a:xfrm>
          <a:prstGeom prst="rect">
            <a:avLst/>
          </a:prstGeom>
          <a:solidFill>
            <a:srgbClr val="FBD4B4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en-GB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Issue, then evaluate sourcing (RFI, EOI, PQ)</a:t>
            </a:r>
            <a:endParaRPr/>
          </a:p>
        </p:txBody>
      </p:sp>
      <p:sp>
        <p:nvSpPr>
          <p:cNvPr id="246" name="Google Shape;246;p26"/>
          <p:cNvSpPr/>
          <p:nvPr/>
        </p:nvSpPr>
        <p:spPr>
          <a:xfrm>
            <a:off x="5431604" y="2588384"/>
            <a:ext cx="1692000" cy="396000"/>
          </a:xfrm>
          <a:prstGeom prst="rect">
            <a:avLst/>
          </a:prstGeom>
          <a:solidFill>
            <a:srgbClr val="FBD4B4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en-GB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Review and respond to sourcing</a:t>
            </a:r>
            <a:endParaRPr/>
          </a:p>
        </p:txBody>
      </p:sp>
      <p:sp>
        <p:nvSpPr>
          <p:cNvPr id="247" name="Google Shape;247;p26"/>
          <p:cNvSpPr/>
          <p:nvPr/>
        </p:nvSpPr>
        <p:spPr>
          <a:xfrm>
            <a:off x="3211648" y="4435512"/>
            <a:ext cx="1692000" cy="396000"/>
          </a:xfrm>
          <a:prstGeom prst="rect">
            <a:avLst/>
          </a:prstGeom>
          <a:solidFill>
            <a:srgbClr val="FBD4B4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en-GB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Review and award</a:t>
            </a:r>
            <a:endParaRPr/>
          </a:p>
        </p:txBody>
      </p:sp>
      <p:sp>
        <p:nvSpPr>
          <p:cNvPr id="248" name="Google Shape;248;p26"/>
          <p:cNvSpPr/>
          <p:nvPr/>
        </p:nvSpPr>
        <p:spPr>
          <a:xfrm>
            <a:off x="3211648" y="3973730"/>
            <a:ext cx="1692000" cy="396000"/>
          </a:xfrm>
          <a:prstGeom prst="rect">
            <a:avLst/>
          </a:prstGeom>
          <a:solidFill>
            <a:srgbClr val="FBD4B4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en-GB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Evaluation</a:t>
            </a:r>
            <a:endParaRPr/>
          </a:p>
        </p:txBody>
      </p:sp>
      <p:sp>
        <p:nvSpPr>
          <p:cNvPr id="249" name="Google Shape;249;p26"/>
          <p:cNvSpPr/>
          <p:nvPr/>
        </p:nvSpPr>
        <p:spPr>
          <a:xfrm>
            <a:off x="3211648" y="3050166"/>
            <a:ext cx="1692000" cy="396000"/>
          </a:xfrm>
          <a:prstGeom prst="rect">
            <a:avLst/>
          </a:prstGeom>
          <a:solidFill>
            <a:srgbClr val="FBD4B4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en-GB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Issue solicitation (RFQ, ITB, RFP)</a:t>
            </a:r>
            <a:endParaRPr/>
          </a:p>
        </p:txBody>
      </p:sp>
      <p:sp>
        <p:nvSpPr>
          <p:cNvPr id="250" name="Google Shape;250;p26"/>
          <p:cNvSpPr/>
          <p:nvPr/>
        </p:nvSpPr>
        <p:spPr>
          <a:xfrm>
            <a:off x="5431604" y="3050166"/>
            <a:ext cx="1692000" cy="396000"/>
          </a:xfrm>
          <a:prstGeom prst="rect">
            <a:avLst/>
          </a:prstGeom>
          <a:solidFill>
            <a:srgbClr val="FBD4B4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en-GB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Review and respond to solicitation</a:t>
            </a:r>
            <a:endParaRPr/>
          </a:p>
        </p:txBody>
      </p:sp>
      <p:sp>
        <p:nvSpPr>
          <p:cNvPr id="251" name="Google Shape;251;p26"/>
          <p:cNvSpPr/>
          <p:nvPr/>
        </p:nvSpPr>
        <p:spPr>
          <a:xfrm>
            <a:off x="5431604" y="3511948"/>
            <a:ext cx="1692000" cy="396000"/>
          </a:xfrm>
          <a:prstGeom prst="rect">
            <a:avLst/>
          </a:prstGeom>
          <a:solidFill>
            <a:srgbClr val="FBD4B4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en-GB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Solicitation clarifications</a:t>
            </a:r>
            <a:endParaRPr/>
          </a:p>
        </p:txBody>
      </p:sp>
      <p:sp>
        <p:nvSpPr>
          <p:cNvPr id="252" name="Google Shape;252;p26"/>
          <p:cNvSpPr/>
          <p:nvPr/>
        </p:nvSpPr>
        <p:spPr>
          <a:xfrm>
            <a:off x="5431604" y="3973730"/>
            <a:ext cx="1692000" cy="396000"/>
          </a:xfrm>
          <a:prstGeom prst="rect">
            <a:avLst/>
          </a:prstGeom>
          <a:solidFill>
            <a:srgbClr val="FBD4B4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en-GB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Evaluation clarifications</a:t>
            </a:r>
            <a:endParaRPr/>
          </a:p>
        </p:txBody>
      </p:sp>
      <p:sp>
        <p:nvSpPr>
          <p:cNvPr id="253" name="Google Shape;253;p26"/>
          <p:cNvSpPr/>
          <p:nvPr/>
        </p:nvSpPr>
        <p:spPr>
          <a:xfrm>
            <a:off x="3211648" y="3511948"/>
            <a:ext cx="1692000" cy="396000"/>
          </a:xfrm>
          <a:prstGeom prst="rect">
            <a:avLst/>
          </a:prstGeom>
          <a:solidFill>
            <a:srgbClr val="FBD4B4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en-GB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Clarifications, bid receipt/opening</a:t>
            </a:r>
            <a:endParaRPr/>
          </a:p>
        </p:txBody>
      </p:sp>
      <p:sp>
        <p:nvSpPr>
          <p:cNvPr id="254" name="Google Shape;254;p26"/>
          <p:cNvSpPr txBox="1"/>
          <p:nvPr/>
        </p:nvSpPr>
        <p:spPr>
          <a:xfrm>
            <a:off x="5376587" y="4498019"/>
            <a:ext cx="1484855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1800">
                <a:solidFill>
                  <a:srgbClr val="E36C09"/>
                </a:solidFill>
                <a:latin typeface="Arial"/>
                <a:ea typeface="Arial"/>
                <a:cs typeface="Arial"/>
                <a:sym typeface="Arial"/>
              </a:rPr>
              <a:t>eSourcing</a:t>
            </a:r>
            <a:endParaRPr b="1" sz="1800">
              <a:solidFill>
                <a:srgbClr val="E36C09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5" name="Google Shape;255;p26"/>
          <p:cNvSpPr/>
          <p:nvPr/>
        </p:nvSpPr>
        <p:spPr>
          <a:xfrm>
            <a:off x="3116046" y="2522602"/>
            <a:ext cx="4094798" cy="2340000"/>
          </a:xfrm>
          <a:prstGeom prst="rect">
            <a:avLst/>
          </a:prstGeom>
          <a:noFill/>
          <a:ln cap="flat" cmpd="sng" w="38100">
            <a:solidFill>
              <a:srgbClr val="E36C09"/>
            </a:solidFill>
            <a:prstDash val="dash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256" name="Google Shape;256;p26"/>
          <p:cNvCxnSpPr/>
          <p:nvPr/>
        </p:nvCxnSpPr>
        <p:spPr>
          <a:xfrm>
            <a:off x="4903648" y="2750759"/>
            <a:ext cx="527956" cy="0"/>
          </a:xfrm>
          <a:prstGeom prst="straightConnector1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med" w="med" type="stealth"/>
          </a:ln>
        </p:spPr>
      </p:cxnSp>
      <p:cxnSp>
        <p:nvCxnSpPr>
          <p:cNvPr id="257" name="Google Shape;257;p26"/>
          <p:cNvCxnSpPr/>
          <p:nvPr/>
        </p:nvCxnSpPr>
        <p:spPr>
          <a:xfrm rot="10800000">
            <a:off x="4903648" y="2855659"/>
            <a:ext cx="527956" cy="0"/>
          </a:xfrm>
          <a:prstGeom prst="straightConnector1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med" w="med" type="stealth"/>
          </a:ln>
        </p:spPr>
      </p:cxnSp>
      <p:cxnSp>
        <p:nvCxnSpPr>
          <p:cNvPr id="258" name="Google Shape;258;p26"/>
          <p:cNvCxnSpPr/>
          <p:nvPr/>
        </p:nvCxnSpPr>
        <p:spPr>
          <a:xfrm>
            <a:off x="4906745" y="3202641"/>
            <a:ext cx="527956" cy="0"/>
          </a:xfrm>
          <a:prstGeom prst="straightConnector1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med" w="med" type="stealth"/>
          </a:ln>
        </p:spPr>
      </p:cxnSp>
      <p:cxnSp>
        <p:nvCxnSpPr>
          <p:cNvPr id="259" name="Google Shape;259;p26"/>
          <p:cNvCxnSpPr/>
          <p:nvPr/>
        </p:nvCxnSpPr>
        <p:spPr>
          <a:xfrm rot="10800000">
            <a:off x="4906745" y="3307541"/>
            <a:ext cx="527956" cy="0"/>
          </a:xfrm>
          <a:prstGeom prst="straightConnector1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med" w="med" type="stealth"/>
          </a:ln>
        </p:spPr>
      </p:cxnSp>
      <p:cxnSp>
        <p:nvCxnSpPr>
          <p:cNvPr id="260" name="Google Shape;260;p26"/>
          <p:cNvCxnSpPr/>
          <p:nvPr/>
        </p:nvCxnSpPr>
        <p:spPr>
          <a:xfrm>
            <a:off x="4903648" y="3650105"/>
            <a:ext cx="527956" cy="0"/>
          </a:xfrm>
          <a:prstGeom prst="straightConnector1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med" w="med" type="stealth"/>
          </a:ln>
        </p:spPr>
      </p:cxnSp>
      <p:cxnSp>
        <p:nvCxnSpPr>
          <p:cNvPr id="261" name="Google Shape;261;p26"/>
          <p:cNvCxnSpPr/>
          <p:nvPr/>
        </p:nvCxnSpPr>
        <p:spPr>
          <a:xfrm rot="10800000">
            <a:off x="4903648" y="3755005"/>
            <a:ext cx="527956" cy="0"/>
          </a:xfrm>
          <a:prstGeom prst="straightConnector1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med" w="med" type="stealth"/>
          </a:ln>
        </p:spPr>
      </p:cxnSp>
      <p:cxnSp>
        <p:nvCxnSpPr>
          <p:cNvPr id="262" name="Google Shape;262;p26"/>
          <p:cNvCxnSpPr/>
          <p:nvPr/>
        </p:nvCxnSpPr>
        <p:spPr>
          <a:xfrm>
            <a:off x="4903648" y="4100011"/>
            <a:ext cx="527956" cy="0"/>
          </a:xfrm>
          <a:prstGeom prst="straightConnector1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med" w="med" type="stealth"/>
          </a:ln>
        </p:spPr>
      </p:cxnSp>
      <p:cxnSp>
        <p:nvCxnSpPr>
          <p:cNvPr id="263" name="Google Shape;263;p26"/>
          <p:cNvCxnSpPr/>
          <p:nvPr/>
        </p:nvCxnSpPr>
        <p:spPr>
          <a:xfrm rot="10800000">
            <a:off x="4903648" y="4204911"/>
            <a:ext cx="527956" cy="0"/>
          </a:xfrm>
          <a:prstGeom prst="straightConnector1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med" w="med" type="stealth"/>
          </a:ln>
        </p:spPr>
      </p:cxnSp>
      <p:sp>
        <p:nvSpPr>
          <p:cNvPr id="264" name="Google Shape;264;p26"/>
          <p:cNvSpPr/>
          <p:nvPr/>
        </p:nvSpPr>
        <p:spPr>
          <a:xfrm>
            <a:off x="5182357" y="4779643"/>
            <a:ext cx="3665809" cy="17400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36C09"/>
              </a:buClr>
              <a:buSzPts val="1700"/>
              <a:buFont typeface="Arial"/>
              <a:buNone/>
            </a:pPr>
            <a:r>
              <a:rPr b="0" i="0" lang="en-GB" sz="1700" cap="none" strike="noStrike">
                <a:solidFill>
                  <a:srgbClr val="E36C09"/>
                </a:solidFill>
                <a:latin typeface="Arial"/>
                <a:ea typeface="Arial"/>
                <a:cs typeface="Arial"/>
                <a:sym typeface="Arial"/>
              </a:rPr>
              <a:t>The system </a:t>
            </a:r>
            <a:r>
              <a:rPr lang="en-GB" sz="1700">
                <a:solidFill>
                  <a:srgbClr val="E36C09"/>
                </a:solidFill>
                <a:latin typeface="Arial"/>
                <a:ea typeface="Arial"/>
                <a:cs typeface="Arial"/>
                <a:sym typeface="Arial"/>
              </a:rPr>
              <a:t>is </a:t>
            </a:r>
            <a:r>
              <a:rPr b="0" i="0" lang="en-GB" sz="1700" cap="none" strike="noStrike">
                <a:solidFill>
                  <a:srgbClr val="E36C09"/>
                </a:solidFill>
                <a:latin typeface="Arial"/>
                <a:ea typeface="Arial"/>
                <a:cs typeface="Arial"/>
                <a:sym typeface="Arial"/>
              </a:rPr>
              <a:t>a transformative change on how </a:t>
            </a:r>
            <a:r>
              <a:rPr b="1" i="0" lang="en-GB" sz="1700" u="none" cap="none" strike="noStrike">
                <a:solidFill>
                  <a:srgbClr val="0E4855"/>
                </a:solidFill>
                <a:latin typeface="Arial"/>
                <a:ea typeface="Arial"/>
                <a:cs typeface="Arial"/>
                <a:sym typeface="Arial"/>
              </a:rPr>
              <a:t>UNOPS</a:t>
            </a:r>
            <a:r>
              <a:rPr b="0" i="0" lang="en-GB" sz="1700" u="none" cap="none" strike="noStrike">
                <a:solidFill>
                  <a:srgbClr val="0E4855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b="0" i="0" lang="en-GB" sz="1700" cap="none" strike="noStrike">
                <a:solidFill>
                  <a:srgbClr val="E36C09"/>
                </a:solidFill>
                <a:latin typeface="Arial"/>
                <a:ea typeface="Arial"/>
                <a:cs typeface="Arial"/>
                <a:sym typeface="Arial"/>
              </a:rPr>
              <a:t>and</a:t>
            </a:r>
            <a:r>
              <a:rPr b="0" i="0" lang="en-GB" sz="1700" u="none" cap="none" strike="noStrike">
                <a:solidFill>
                  <a:srgbClr val="E36C09"/>
                </a:solidFill>
                <a:latin typeface="Arial"/>
                <a:ea typeface="Arial"/>
                <a:cs typeface="Arial"/>
                <a:sym typeface="Arial"/>
              </a:rPr>
              <a:t> our </a:t>
            </a:r>
            <a:r>
              <a:rPr b="1" i="0" lang="en-GB" sz="1700" u="none" cap="none" strike="noStrike">
                <a:solidFill>
                  <a:srgbClr val="0E4855"/>
                </a:solidFill>
                <a:latin typeface="Arial"/>
                <a:ea typeface="Arial"/>
                <a:cs typeface="Arial"/>
                <a:sym typeface="Arial"/>
              </a:rPr>
              <a:t>vendors</a:t>
            </a:r>
            <a:r>
              <a:rPr b="0" i="0" lang="en-GB" sz="1700" u="none" cap="none" strike="noStrike">
                <a:solidFill>
                  <a:srgbClr val="0E4855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b="0" i="0" lang="en-GB" sz="1700" u="none" cap="none" strike="noStrike">
                <a:solidFill>
                  <a:srgbClr val="E36C09"/>
                </a:solidFill>
                <a:latin typeface="Arial"/>
                <a:ea typeface="Arial"/>
                <a:cs typeface="Arial"/>
                <a:sym typeface="Arial"/>
              </a:rPr>
              <a:t>carry out procurement processes as these steps were previously done off-line or by email</a:t>
            </a:r>
            <a:endParaRPr/>
          </a:p>
        </p:txBody>
      </p:sp>
      <p:grpSp>
        <p:nvGrpSpPr>
          <p:cNvPr id="265" name="Google Shape;265;p26"/>
          <p:cNvGrpSpPr/>
          <p:nvPr/>
        </p:nvGrpSpPr>
        <p:grpSpPr>
          <a:xfrm>
            <a:off x="4484368" y="2111844"/>
            <a:ext cx="360000" cy="360000"/>
            <a:chOff x="5063642" y="1214643"/>
            <a:chExt cx="360000" cy="360000"/>
          </a:xfrm>
        </p:grpSpPr>
        <p:sp>
          <p:nvSpPr>
            <p:cNvPr id="266" name="Google Shape;266;p26"/>
            <p:cNvSpPr/>
            <p:nvPr/>
          </p:nvSpPr>
          <p:spPr>
            <a:xfrm>
              <a:off x="5063642" y="1214643"/>
              <a:ext cx="360000" cy="360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pic>
          <p:nvPicPr>
            <p:cNvPr id="267" name="Google Shape;267;p26"/>
            <p:cNvPicPr preferRelativeResize="0"/>
            <p:nvPr/>
          </p:nvPicPr>
          <p:blipFill rotWithShape="1">
            <a:blip r:embed="rId3">
              <a:alphaModFix/>
            </a:blip>
            <a:srcRect b="0" l="0" r="55433" t="0"/>
            <a:stretch/>
          </p:blipFill>
          <p:spPr>
            <a:xfrm>
              <a:off x="5118583" y="1226699"/>
              <a:ext cx="284622" cy="301384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268" name="Google Shape;268;p26"/>
          <p:cNvGrpSpPr/>
          <p:nvPr/>
        </p:nvGrpSpPr>
        <p:grpSpPr>
          <a:xfrm>
            <a:off x="4492994" y="4910969"/>
            <a:ext cx="360000" cy="360000"/>
            <a:chOff x="5063642" y="1214643"/>
            <a:chExt cx="360000" cy="360000"/>
          </a:xfrm>
        </p:grpSpPr>
        <p:sp>
          <p:nvSpPr>
            <p:cNvPr id="269" name="Google Shape;269;p26"/>
            <p:cNvSpPr/>
            <p:nvPr/>
          </p:nvSpPr>
          <p:spPr>
            <a:xfrm>
              <a:off x="5063642" y="1214643"/>
              <a:ext cx="360000" cy="360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pic>
          <p:nvPicPr>
            <p:cNvPr id="270" name="Google Shape;270;p26"/>
            <p:cNvPicPr preferRelativeResize="0"/>
            <p:nvPr/>
          </p:nvPicPr>
          <p:blipFill rotWithShape="1">
            <a:blip r:embed="rId3">
              <a:alphaModFix/>
            </a:blip>
            <a:srcRect b="0" l="0" r="55433" t="0"/>
            <a:stretch/>
          </p:blipFill>
          <p:spPr>
            <a:xfrm>
              <a:off x="5118583" y="1226699"/>
              <a:ext cx="284622" cy="301384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271" name="Google Shape;271;p26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635925" y="2101383"/>
            <a:ext cx="1305044" cy="3066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5" name="Shape 2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" name="Google Shape;276;p27"/>
          <p:cNvSpPr txBox="1"/>
          <p:nvPr>
            <p:ph type="title"/>
          </p:nvPr>
        </p:nvSpPr>
        <p:spPr>
          <a:xfrm>
            <a:off x="720000" y="277368"/>
            <a:ext cx="7704000" cy="7920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Arial"/>
              <a:buNone/>
            </a:pPr>
            <a:r>
              <a:rPr lang="en-GB"/>
              <a:t>Why implement eSourcing: advantages for UNOPS</a:t>
            </a:r>
            <a:endParaRPr/>
          </a:p>
        </p:txBody>
      </p:sp>
      <p:sp>
        <p:nvSpPr>
          <p:cNvPr id="277" name="Google Shape;277;p27"/>
          <p:cNvSpPr txBox="1"/>
          <p:nvPr>
            <p:ph idx="11" type="ftr"/>
          </p:nvPr>
        </p:nvSpPr>
        <p:spPr>
          <a:xfrm>
            <a:off x="2411999" y="6514618"/>
            <a:ext cx="6012000" cy="18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UNOPS eSourcing training for Vendors v1.3</a:t>
            </a:r>
            <a:endParaRPr/>
          </a:p>
        </p:txBody>
      </p:sp>
      <p:sp>
        <p:nvSpPr>
          <p:cNvPr id="278" name="Google Shape;278;p27"/>
          <p:cNvSpPr txBox="1"/>
          <p:nvPr>
            <p:ph idx="12" type="sldNum"/>
          </p:nvPr>
        </p:nvSpPr>
        <p:spPr>
          <a:xfrm>
            <a:off x="94957" y="184636"/>
            <a:ext cx="216000" cy="18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279" name="Google Shape;279;p27"/>
          <p:cNvSpPr txBox="1"/>
          <p:nvPr>
            <p:ph idx="1" type="body"/>
          </p:nvPr>
        </p:nvSpPr>
        <p:spPr>
          <a:xfrm>
            <a:off x="720000" y="1266825"/>
            <a:ext cx="7825484" cy="4968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-268288" lvl="0" marL="268288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800"/>
              <a:buChar char="▪"/>
            </a:pPr>
            <a:r>
              <a:rPr b="1" lang="en-GB"/>
              <a:t>Increases the efficiency </a:t>
            </a:r>
            <a:r>
              <a:rPr lang="en-GB"/>
              <a:t>of procurement processes both to UNOPS and our vendors</a:t>
            </a:r>
            <a:endParaRPr/>
          </a:p>
          <a:p>
            <a:pPr indent="-268288" lvl="0" marL="268288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800"/>
              <a:buChar char="▪"/>
            </a:pPr>
            <a:r>
              <a:rPr lang="en-GB"/>
              <a:t>Generates </a:t>
            </a:r>
            <a:r>
              <a:rPr b="1" lang="en-GB"/>
              <a:t>data</a:t>
            </a:r>
            <a:r>
              <a:rPr lang="en-GB"/>
              <a:t> to enable analysis and </a:t>
            </a:r>
            <a:r>
              <a:rPr b="1" lang="en-GB"/>
              <a:t>strategic decision</a:t>
            </a:r>
            <a:r>
              <a:rPr lang="en-GB"/>
              <a:t> making, including identification of best practices and areas for improvement, </a:t>
            </a:r>
            <a:endParaRPr/>
          </a:p>
          <a:p>
            <a:pPr indent="-268288" lvl="0" marL="268288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800"/>
              <a:buChar char="▪"/>
            </a:pPr>
            <a:r>
              <a:rPr lang="en-GB"/>
              <a:t>Increases </a:t>
            </a:r>
            <a:r>
              <a:rPr b="1" lang="en-GB"/>
              <a:t>transparency and integrity</a:t>
            </a:r>
            <a:endParaRPr/>
          </a:p>
          <a:p>
            <a:pPr indent="-268288" lvl="0" marL="268288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800"/>
              <a:buChar char="▪"/>
            </a:pPr>
            <a:r>
              <a:rPr lang="en-GB"/>
              <a:t>Assures </a:t>
            </a:r>
            <a:r>
              <a:rPr b="1" lang="en-GB"/>
              <a:t>consistency of practice </a:t>
            </a:r>
            <a:r>
              <a:rPr lang="en-GB"/>
              <a:t>and facilitates </a:t>
            </a:r>
            <a:r>
              <a:rPr b="1" lang="en-GB"/>
              <a:t>compliance with policy</a:t>
            </a:r>
            <a:endParaRPr/>
          </a:p>
          <a:p>
            <a:pPr indent="-268288" lvl="0" marL="268288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800"/>
              <a:buChar char="▪"/>
            </a:pPr>
            <a:r>
              <a:rPr lang="en-GB"/>
              <a:t>Aligns UNOPS with </a:t>
            </a:r>
            <a:r>
              <a:rPr b="1" lang="en-GB"/>
              <a:t>international best practices</a:t>
            </a:r>
            <a:endParaRPr/>
          </a:p>
          <a:p>
            <a:pPr indent="-153988" lvl="0" marL="268288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/>
          </a:p>
        </p:txBody>
      </p:sp>
      <p:sp>
        <p:nvSpPr>
          <p:cNvPr id="280" name="Google Shape;280;p27"/>
          <p:cNvSpPr txBox="1"/>
          <p:nvPr>
            <p:ph idx="2" type="body"/>
          </p:nvPr>
        </p:nvSpPr>
        <p:spPr>
          <a:xfrm>
            <a:off x="722313" y="85725"/>
            <a:ext cx="7707312" cy="20955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-GB"/>
              <a:t>1. INTRODUCTION TO UNGM AND UNOPS eSourcing</a:t>
            </a:r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4" name="Shape 2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5" name="Google Shape;285;p28"/>
          <p:cNvSpPr txBox="1"/>
          <p:nvPr>
            <p:ph type="title"/>
          </p:nvPr>
        </p:nvSpPr>
        <p:spPr>
          <a:xfrm>
            <a:off x="720000" y="277368"/>
            <a:ext cx="7704000" cy="7920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Arial"/>
              <a:buNone/>
            </a:pPr>
            <a:r>
              <a:rPr lang="en-GB"/>
              <a:t>Why implement eSourcing: advantages for our vendors</a:t>
            </a:r>
            <a:endParaRPr/>
          </a:p>
        </p:txBody>
      </p:sp>
      <p:sp>
        <p:nvSpPr>
          <p:cNvPr id="286" name="Google Shape;286;p28"/>
          <p:cNvSpPr txBox="1"/>
          <p:nvPr>
            <p:ph idx="11" type="ftr"/>
          </p:nvPr>
        </p:nvSpPr>
        <p:spPr>
          <a:xfrm>
            <a:off x="2411999" y="6514618"/>
            <a:ext cx="6012000" cy="18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UNOPS eSourcing training for Vendors v1.3</a:t>
            </a:r>
            <a:endParaRPr/>
          </a:p>
        </p:txBody>
      </p:sp>
      <p:sp>
        <p:nvSpPr>
          <p:cNvPr id="287" name="Google Shape;287;p28"/>
          <p:cNvSpPr txBox="1"/>
          <p:nvPr>
            <p:ph idx="12" type="sldNum"/>
          </p:nvPr>
        </p:nvSpPr>
        <p:spPr>
          <a:xfrm>
            <a:off x="94957" y="184636"/>
            <a:ext cx="216000" cy="18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288" name="Google Shape;288;p28"/>
          <p:cNvSpPr txBox="1"/>
          <p:nvPr>
            <p:ph idx="2" type="body"/>
          </p:nvPr>
        </p:nvSpPr>
        <p:spPr>
          <a:xfrm>
            <a:off x="722313" y="85725"/>
            <a:ext cx="7707312" cy="20955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-GB"/>
              <a:t>1. INTRODUCTION TO UNGM AND UNOPS eSourcing</a:t>
            </a:r>
            <a:endParaRPr/>
          </a:p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289" name="Google Shape;289;p28"/>
          <p:cNvSpPr/>
          <p:nvPr/>
        </p:nvSpPr>
        <p:spPr>
          <a:xfrm>
            <a:off x="276464" y="1104687"/>
            <a:ext cx="468000" cy="468000"/>
          </a:xfrm>
          <a:prstGeom prst="ellipse">
            <a:avLst/>
          </a:prstGeom>
          <a:solidFill>
            <a:srgbClr val="E35205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20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/>
          </a:p>
        </p:txBody>
      </p:sp>
      <p:sp>
        <p:nvSpPr>
          <p:cNvPr id="290" name="Google Shape;290;p28"/>
          <p:cNvSpPr/>
          <p:nvPr/>
        </p:nvSpPr>
        <p:spPr>
          <a:xfrm>
            <a:off x="4773321" y="1104687"/>
            <a:ext cx="468000" cy="468000"/>
          </a:xfrm>
          <a:prstGeom prst="ellipse">
            <a:avLst/>
          </a:prstGeom>
          <a:solidFill>
            <a:srgbClr val="E35205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20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2</a:t>
            </a:r>
            <a:endParaRPr/>
          </a:p>
        </p:txBody>
      </p:sp>
      <p:sp>
        <p:nvSpPr>
          <p:cNvPr id="291" name="Google Shape;291;p28"/>
          <p:cNvSpPr/>
          <p:nvPr/>
        </p:nvSpPr>
        <p:spPr>
          <a:xfrm>
            <a:off x="256404" y="3835170"/>
            <a:ext cx="468000" cy="468000"/>
          </a:xfrm>
          <a:prstGeom prst="ellipse">
            <a:avLst/>
          </a:prstGeom>
          <a:solidFill>
            <a:srgbClr val="E35205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20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3</a:t>
            </a:r>
            <a:endParaRPr/>
          </a:p>
        </p:txBody>
      </p:sp>
      <p:sp>
        <p:nvSpPr>
          <p:cNvPr id="292" name="Google Shape;292;p28"/>
          <p:cNvSpPr/>
          <p:nvPr/>
        </p:nvSpPr>
        <p:spPr>
          <a:xfrm>
            <a:off x="4770838" y="3797075"/>
            <a:ext cx="468000" cy="468000"/>
          </a:xfrm>
          <a:prstGeom prst="ellipse">
            <a:avLst/>
          </a:prstGeom>
          <a:solidFill>
            <a:srgbClr val="FF6900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20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4</a:t>
            </a:r>
            <a:endParaRPr/>
          </a:p>
        </p:txBody>
      </p:sp>
      <p:sp>
        <p:nvSpPr>
          <p:cNvPr id="293" name="Google Shape;293;p28"/>
          <p:cNvSpPr txBox="1"/>
          <p:nvPr/>
        </p:nvSpPr>
        <p:spPr>
          <a:xfrm>
            <a:off x="787316" y="1061688"/>
            <a:ext cx="3914514" cy="55399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1500">
                <a:solidFill>
                  <a:srgbClr val="E35205"/>
                </a:solidFill>
                <a:latin typeface="Arial"/>
                <a:ea typeface="Arial"/>
                <a:cs typeface="Arial"/>
                <a:sym typeface="Arial"/>
              </a:rPr>
              <a:t>UNGM as single entry to UNOPS +     other UN agencies e-Tendering systems</a:t>
            </a:r>
            <a:endParaRPr b="1" sz="1500">
              <a:solidFill>
                <a:srgbClr val="E35205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4" name="Google Shape;294;p28"/>
          <p:cNvSpPr txBox="1"/>
          <p:nvPr/>
        </p:nvSpPr>
        <p:spPr>
          <a:xfrm>
            <a:off x="5238838" y="1061688"/>
            <a:ext cx="3905162" cy="55399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1500">
                <a:solidFill>
                  <a:srgbClr val="E35205"/>
                </a:solidFill>
                <a:latin typeface="Arial"/>
                <a:ea typeface="Arial"/>
                <a:cs typeface="Arial"/>
                <a:sym typeface="Arial"/>
              </a:rPr>
              <a:t>Simple to use, clear UI. All functions, incl. clarifications in one place</a:t>
            </a:r>
            <a:endParaRPr/>
          </a:p>
        </p:txBody>
      </p:sp>
      <p:sp>
        <p:nvSpPr>
          <p:cNvPr id="295" name="Google Shape;295;p28"/>
          <p:cNvSpPr txBox="1"/>
          <p:nvPr/>
        </p:nvSpPr>
        <p:spPr>
          <a:xfrm>
            <a:off x="810738" y="3779954"/>
            <a:ext cx="3908344" cy="55399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1500">
                <a:solidFill>
                  <a:srgbClr val="E35205"/>
                </a:solidFill>
                <a:latin typeface="Arial"/>
                <a:ea typeface="Arial"/>
                <a:cs typeface="Arial"/>
                <a:sym typeface="Arial"/>
              </a:rPr>
              <a:t>Can save draft responses and avoid issues to submit in the last minute</a:t>
            </a:r>
            <a:endParaRPr/>
          </a:p>
        </p:txBody>
      </p:sp>
      <p:sp>
        <p:nvSpPr>
          <p:cNvPr id="296" name="Google Shape;296;p28"/>
          <p:cNvSpPr txBox="1"/>
          <p:nvPr/>
        </p:nvSpPr>
        <p:spPr>
          <a:xfrm>
            <a:off x="5346836" y="3775380"/>
            <a:ext cx="3797164" cy="55399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1500">
                <a:solidFill>
                  <a:srgbClr val="E35205"/>
                </a:solidFill>
                <a:latin typeface="Arial"/>
                <a:ea typeface="Arial"/>
                <a:cs typeface="Arial"/>
                <a:sym typeface="Arial"/>
              </a:rPr>
              <a:t>Easy to track tender and submission status. Automatic email notifications</a:t>
            </a:r>
            <a:endParaRPr/>
          </a:p>
        </p:txBody>
      </p:sp>
      <p:pic>
        <p:nvPicPr>
          <p:cNvPr id="297" name="Google Shape;297;p2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919843" y="1746938"/>
            <a:ext cx="3246615" cy="1800200"/>
          </a:xfrm>
          <a:prstGeom prst="rect">
            <a:avLst/>
          </a:prstGeom>
          <a:noFill/>
          <a:ln cap="flat" cmpd="sng" w="9525">
            <a:solidFill>
              <a:srgbClr val="006699"/>
            </a:solidFill>
            <a:prstDash val="solid"/>
            <a:miter lim="800000"/>
            <a:headEnd len="sm" w="sm" type="none"/>
            <a:tailEnd len="sm" w="sm" type="none"/>
          </a:ln>
        </p:spPr>
      </p:pic>
      <p:pic>
        <p:nvPicPr>
          <p:cNvPr id="298" name="Google Shape;298;p28"/>
          <p:cNvPicPr preferRelativeResize="0"/>
          <p:nvPr/>
        </p:nvPicPr>
        <p:blipFill rotWithShape="1">
          <a:blip r:embed="rId4">
            <a:alphaModFix/>
          </a:blip>
          <a:srcRect b="28810" l="0" r="0" t="0"/>
          <a:stretch/>
        </p:blipFill>
        <p:spPr>
          <a:xfrm>
            <a:off x="883364" y="4404866"/>
            <a:ext cx="3342428" cy="2003379"/>
          </a:xfrm>
          <a:prstGeom prst="rect">
            <a:avLst/>
          </a:prstGeom>
          <a:noFill/>
          <a:ln cap="flat" cmpd="sng" w="9525">
            <a:solidFill>
              <a:srgbClr val="006699"/>
            </a:solidFill>
            <a:prstDash val="solid"/>
            <a:miter lim="800000"/>
            <a:headEnd len="sm" w="sm" type="none"/>
            <a:tailEnd len="sm" w="sm" type="none"/>
          </a:ln>
        </p:spPr>
      </p:pic>
      <p:pic>
        <p:nvPicPr>
          <p:cNvPr id="299" name="Google Shape;299;p28"/>
          <p:cNvPicPr preferRelativeResize="0"/>
          <p:nvPr/>
        </p:nvPicPr>
        <p:blipFill rotWithShape="1">
          <a:blip r:embed="rId5">
            <a:alphaModFix/>
          </a:blip>
          <a:srcRect b="33121" l="0" r="0" t="0"/>
          <a:stretch/>
        </p:blipFill>
        <p:spPr>
          <a:xfrm>
            <a:off x="5137355" y="4404866"/>
            <a:ext cx="3426468" cy="1936847"/>
          </a:xfrm>
          <a:prstGeom prst="rect">
            <a:avLst/>
          </a:prstGeom>
          <a:noFill/>
          <a:ln cap="flat" cmpd="sng" w="9525">
            <a:solidFill>
              <a:srgbClr val="006699"/>
            </a:solidFill>
            <a:prstDash val="solid"/>
            <a:miter lim="800000"/>
            <a:headEnd len="sm" w="sm" type="none"/>
            <a:tailEnd len="sm" w="sm" type="none"/>
          </a:ln>
        </p:spPr>
      </p:pic>
      <p:pic>
        <p:nvPicPr>
          <p:cNvPr id="300" name="Google Shape;300;p28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5238838" y="1657185"/>
            <a:ext cx="3195504" cy="197970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PPT template_4x3_Arial (1)">
  <a:themeElements>
    <a:clrScheme name="UNOPS colour">
      <a:dk1>
        <a:srgbClr val="000000"/>
      </a:dk1>
      <a:lt1>
        <a:srgbClr val="FFFFFF"/>
      </a:lt1>
      <a:dk2>
        <a:srgbClr val="0092D1"/>
      </a:dk2>
      <a:lt2>
        <a:srgbClr val="D7D2D5"/>
      </a:lt2>
      <a:accent1>
        <a:srgbClr val="FFC72C"/>
      </a:accent1>
      <a:accent2>
        <a:srgbClr val="97D700"/>
      </a:accent2>
      <a:accent3>
        <a:srgbClr val="4EC3E0"/>
      </a:accent3>
      <a:accent4>
        <a:srgbClr val="FF6900"/>
      </a:accent4>
      <a:accent5>
        <a:srgbClr val="004976"/>
      </a:accent5>
      <a:accent6>
        <a:srgbClr val="991E66"/>
      </a:accent6>
      <a:hlink>
        <a:srgbClr val="0092D1"/>
      </a:hlink>
      <a:folHlink>
        <a:srgbClr val="0074A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