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405" r:id="rId2"/>
    <p:sldId id="406" r:id="rId3"/>
    <p:sldId id="407" r:id="rId4"/>
    <p:sldId id="410" r:id="rId5"/>
    <p:sldId id="411" r:id="rId6"/>
    <p:sldId id="402" r:id="rId7"/>
    <p:sldId id="414" r:id="rId8"/>
    <p:sldId id="267" r:id="rId9"/>
    <p:sldId id="268" r:id="rId10"/>
    <p:sldId id="270" r:id="rId11"/>
    <p:sldId id="271" r:id="rId12"/>
    <p:sldId id="272" r:id="rId13"/>
    <p:sldId id="274" r:id="rId14"/>
    <p:sldId id="275" r:id="rId15"/>
    <p:sldId id="277" r:id="rId16"/>
    <p:sldId id="278" r:id="rId17"/>
    <p:sldId id="279" r:id="rId18"/>
    <p:sldId id="280" r:id="rId19"/>
    <p:sldId id="282" r:id="rId20"/>
    <p:sldId id="283" r:id="rId21"/>
    <p:sldId id="409" r:id="rId22"/>
    <p:sldId id="415" r:id="rId23"/>
    <p:sldId id="287" r:id="rId24"/>
    <p:sldId id="291" r:id="rId25"/>
  </p:sldIdLst>
  <p:sldSz cx="12192000" cy="6858000"/>
  <p:notesSz cx="6858000" cy="9144000"/>
  <p:photoAlbum/>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land Koxhaj" initials="RK" lastIdx="1" clrIdx="0">
    <p:extLst>
      <p:ext uri="{19B8F6BF-5375-455C-9EA6-DF929625EA0E}">
        <p15:presenceInfo xmlns:p15="http://schemas.microsoft.com/office/powerpoint/2012/main" userId="S-1-5-21-527237240-1682526488-1801674531-76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p:restoredTop sz="86410" autoAdjust="0"/>
  </p:normalViewPr>
  <p:slideViewPr>
    <p:cSldViewPr snapToGrid="0">
      <p:cViewPr varScale="1">
        <p:scale>
          <a:sx n="63" d="100"/>
          <a:sy n="63" d="100"/>
        </p:scale>
        <p:origin x="222"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5D1380-C8B2-4A8E-B9A4-BE2E8E6D76E9}" type="datetimeFigureOut">
              <a:rPr lang="en-US" smtClean="0"/>
              <a:t>8/13/2018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F15F89-2F53-46ED-AC90-77E976688D7F}" type="slidenum">
              <a:rPr lang="en-US" smtClean="0"/>
              <a:t>‹#›</a:t>
            </a:fld>
            <a:endParaRPr lang="en-US"/>
          </a:p>
        </p:txBody>
      </p:sp>
    </p:spTree>
    <p:extLst>
      <p:ext uri="{BB962C8B-B14F-4D97-AF65-F5344CB8AC3E}">
        <p14:creationId xmlns:p14="http://schemas.microsoft.com/office/powerpoint/2010/main" val="4035641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tendering.partneragencies.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Welcome to the bidders instructions video on UNDP </a:t>
            </a:r>
            <a:r>
              <a:rPr lang="en-US" sz="1200" kern="1200" dirty="0" err="1">
                <a:solidFill>
                  <a:schemeClr val="tx1"/>
                </a:solidFill>
                <a:effectLst/>
                <a:latin typeface="+mn-lt"/>
                <a:ea typeface="+mn-ea"/>
                <a:cs typeface="+mn-cs"/>
              </a:rPr>
              <a:t>eTendering</a:t>
            </a:r>
            <a:r>
              <a:rPr lang="en-US" sz="1200" kern="1200" dirty="0">
                <a:solidFill>
                  <a:schemeClr val="tx1"/>
                </a:solidFill>
                <a:effectLst/>
                <a:latin typeface="+mn-lt"/>
                <a:ea typeface="+mn-ea"/>
                <a:cs typeface="+mn-cs"/>
              </a:rPr>
              <a:t> system. </a:t>
            </a:r>
            <a:r>
              <a:rPr lang="en-US" sz="1200" kern="1200">
                <a:solidFill>
                  <a:schemeClr val="tx1"/>
                </a:solidFill>
                <a:effectLst/>
                <a:latin typeface="+mn-lt"/>
                <a:ea typeface="+mn-ea"/>
                <a:cs typeface="+mn-cs"/>
              </a:rPr>
              <a:t>This video explains:</a:t>
            </a:r>
          </a:p>
          <a:p>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a:t>
            </a:fld>
            <a:endParaRPr lang="en-US"/>
          </a:p>
        </p:txBody>
      </p:sp>
    </p:spTree>
    <p:extLst>
      <p:ext uri="{BB962C8B-B14F-4D97-AF65-F5344CB8AC3E}">
        <p14:creationId xmlns:p14="http://schemas.microsoft.com/office/powerpoint/2010/main" val="2691970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complete the address. The field marked with an asterisk</a:t>
            </a:r>
            <a:r>
              <a:rPr lang="en-US" baseline="0" dirty="0"/>
              <a:t> as “Required field” are mandatory and must be completed. Fields not marked with asterisk are optional and can be left blank.</a:t>
            </a:r>
          </a:p>
          <a:p>
            <a:endParaRPr lang="en-US" baseline="0" dirty="0"/>
          </a:p>
          <a:p>
            <a:r>
              <a:rPr lang="en-US" baseline="0" dirty="0"/>
              <a:t>Once address completed, click on next to go to step 4.</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10</a:t>
            </a:fld>
            <a:endParaRPr lang="en-US"/>
          </a:p>
        </p:txBody>
      </p:sp>
    </p:spTree>
    <p:extLst>
      <p:ext uri="{BB962C8B-B14F-4D97-AF65-F5344CB8AC3E}">
        <p14:creationId xmlns:p14="http://schemas.microsoft.com/office/powerpoint/2010/main" val="2421802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4 – Add other addresses.</a:t>
            </a:r>
          </a:p>
          <a:p>
            <a:endParaRPr lang="en-US" dirty="0"/>
          </a:p>
          <a:p>
            <a:r>
              <a:rPr lang="en-US" dirty="0"/>
              <a:t>This step</a:t>
            </a:r>
            <a:r>
              <a:rPr lang="en-US" baseline="0" dirty="0"/>
              <a:t> is optional and can be used to add additional addresses, particularly if you are buying goods from UNDP. You can skip this step by clicking on next to go to step 5</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11</a:t>
            </a:fld>
            <a:endParaRPr lang="en-US"/>
          </a:p>
        </p:txBody>
      </p:sp>
    </p:spTree>
    <p:extLst>
      <p:ext uri="{BB962C8B-B14F-4D97-AF65-F5344CB8AC3E}">
        <p14:creationId xmlns:p14="http://schemas.microsoft.com/office/powerpoint/2010/main" val="1451721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5 – assign addresses to individual users.</a:t>
            </a:r>
          </a:p>
          <a:p>
            <a:endParaRPr lang="en-US" dirty="0"/>
          </a:p>
          <a:p>
            <a:r>
              <a:rPr lang="en-US" dirty="0"/>
              <a:t>You can link the different addresses to individual users. If you have only primary address, that</a:t>
            </a:r>
            <a:r>
              <a:rPr lang="en-US" baseline="0" dirty="0"/>
              <a:t> is choses by default for all users. If you have other addresses indicated, you must have at least one of the users linked with the primary address.</a:t>
            </a:r>
          </a:p>
          <a:p>
            <a:endParaRPr lang="en-US" baseline="0" dirty="0"/>
          </a:p>
          <a:p>
            <a:r>
              <a:rPr lang="en-US" baseline="0" dirty="0"/>
              <a:t>Click next to go to step 6</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12</a:t>
            </a:fld>
            <a:endParaRPr lang="en-US"/>
          </a:p>
        </p:txBody>
      </p:sp>
    </p:spTree>
    <p:extLst>
      <p:ext uri="{BB962C8B-B14F-4D97-AF65-F5344CB8AC3E}">
        <p14:creationId xmlns:p14="http://schemas.microsoft.com/office/powerpoint/2010/main" val="1306092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6 – Accept</a:t>
            </a:r>
            <a:r>
              <a:rPr lang="en-US" baseline="0" dirty="0"/>
              <a:t> terms and conditions.</a:t>
            </a:r>
          </a:p>
          <a:p>
            <a:endParaRPr lang="en-US" baseline="0" dirty="0"/>
          </a:p>
          <a:p>
            <a:r>
              <a:rPr lang="en-US" baseline="0" dirty="0"/>
              <a:t>Read all the terms and conditions on using the system and then tick on the I agree box. </a:t>
            </a:r>
          </a:p>
          <a:p>
            <a:endParaRPr lang="en-US" baseline="0" dirty="0"/>
          </a:p>
          <a:p>
            <a:r>
              <a:rPr lang="en-US" baseline="0" dirty="0"/>
              <a:t>Click finish.</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13</a:t>
            </a:fld>
            <a:endParaRPr lang="en-US"/>
          </a:p>
        </p:txBody>
      </p:sp>
    </p:spTree>
    <p:extLst>
      <p:ext uri="{BB962C8B-B14F-4D97-AF65-F5344CB8AC3E}">
        <p14:creationId xmlns:p14="http://schemas.microsoft.com/office/powerpoint/2010/main" val="1519065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a:t>
            </a:r>
            <a:r>
              <a:rPr lang="en-US" baseline="0" dirty="0"/>
              <a:t> OK.</a:t>
            </a:r>
          </a:p>
          <a:p>
            <a:endParaRPr lang="en-US" baseline="0" dirty="0"/>
          </a:p>
          <a:p>
            <a:r>
              <a:rPr lang="en-US" baseline="0" dirty="0"/>
              <a:t>The system will now send an email with a temporary password to the email addresses provided during the registration process.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14</a:t>
            </a:fld>
            <a:endParaRPr lang="en-US"/>
          </a:p>
        </p:txBody>
      </p:sp>
    </p:spTree>
    <p:extLst>
      <p:ext uri="{BB962C8B-B14F-4D97-AF65-F5344CB8AC3E}">
        <p14:creationId xmlns:p14="http://schemas.microsoft.com/office/powerpoint/2010/main" val="3003831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email will look</a:t>
            </a:r>
            <a:r>
              <a:rPr lang="en-US" baseline="0" dirty="0"/>
              <a:t> like this. You must now change password of your choice. Before, you must:</a:t>
            </a:r>
          </a:p>
          <a:p>
            <a:endParaRPr lang="en-US" baseline="0" dirty="0"/>
          </a:p>
          <a:p>
            <a:pPr marL="228600" indent="-228600">
              <a:buAutoNum type="arabicPeriod"/>
            </a:pPr>
            <a:r>
              <a:rPr lang="en-US" baseline="0" dirty="0"/>
              <a:t>Clear your browser history and close it.</a:t>
            </a:r>
          </a:p>
          <a:p>
            <a:pPr marL="228600" indent="-228600">
              <a:buAutoNum type="arabicPeriod"/>
            </a:pPr>
            <a:r>
              <a:rPr lang="en-US" baseline="0" dirty="0"/>
              <a:t>Re-open browser: www.etendering.partneragencies.org</a:t>
            </a:r>
          </a:p>
          <a:p>
            <a:pPr marL="228600" indent="-228600">
              <a:buAutoNum type="arabicPeriod"/>
            </a:pPr>
            <a:r>
              <a:rPr lang="en-US" baseline="0" dirty="0"/>
              <a:t>Log in using your chosen user name and the temporary password sent by the system. </a:t>
            </a:r>
          </a:p>
          <a:p>
            <a:pPr marL="228600" indent="-228600">
              <a:buAutoNum type="arabicPeriod"/>
            </a:pP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15</a:t>
            </a:fld>
            <a:endParaRPr lang="en-US"/>
          </a:p>
        </p:txBody>
      </p:sp>
    </p:spTree>
    <p:extLst>
      <p:ext uri="{BB962C8B-B14F-4D97-AF65-F5344CB8AC3E}">
        <p14:creationId xmlns:p14="http://schemas.microsoft.com/office/powerpoint/2010/main" val="646277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You must now change password of your choice. Before, you must:</a:t>
            </a:r>
          </a:p>
          <a:p>
            <a:endParaRPr lang="en-US" baseline="0" dirty="0"/>
          </a:p>
          <a:p>
            <a:pPr marL="228600" indent="-228600">
              <a:buAutoNum type="arabicPeriod"/>
            </a:pPr>
            <a:r>
              <a:rPr lang="en-US" baseline="0" dirty="0"/>
              <a:t>Clear your browser history and close it.</a:t>
            </a:r>
          </a:p>
          <a:p>
            <a:pPr marL="228600" indent="-228600">
              <a:buAutoNum type="arabicPeriod"/>
            </a:pPr>
            <a:r>
              <a:rPr lang="en-US" baseline="0" dirty="0"/>
              <a:t>Re-open browser: www.etendering.partneragencies.org</a:t>
            </a:r>
          </a:p>
          <a:p>
            <a:pPr marL="228600" indent="-228600">
              <a:buAutoNum type="arabicPeriod"/>
            </a:pPr>
            <a:r>
              <a:rPr lang="en-US" baseline="0" dirty="0"/>
              <a:t>Log in using your chosen user name and the temporary password sent by the system. Do not copy and paste the password, instead type it manually.</a:t>
            </a:r>
          </a:p>
          <a:p>
            <a:pPr marL="0" indent="0">
              <a:buNone/>
            </a:pPr>
            <a:endParaRPr lang="en-US" baseline="0" dirty="0"/>
          </a:p>
          <a:p>
            <a:pPr marL="0" indent="0">
              <a:buNone/>
            </a:pPr>
            <a:r>
              <a:rPr lang="en-US" baseline="0" dirty="0"/>
              <a:t>Click login</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16</a:t>
            </a:fld>
            <a:endParaRPr lang="en-US"/>
          </a:p>
        </p:txBody>
      </p:sp>
    </p:spTree>
    <p:extLst>
      <p:ext uri="{BB962C8B-B14F-4D97-AF65-F5344CB8AC3E}">
        <p14:creationId xmlns:p14="http://schemas.microsoft.com/office/powerpoint/2010/main" val="179614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Type in the temporary password sent by system via email in the “old password</a:t>
            </a:r>
            <a:r>
              <a:rPr lang="en-US" baseline="0" dirty="0"/>
              <a:t>” field</a:t>
            </a:r>
          </a:p>
          <a:p>
            <a:endParaRPr lang="en-US" baseline="0" dirty="0"/>
          </a:p>
          <a:p>
            <a:r>
              <a:rPr lang="en-US" baseline="0" dirty="0"/>
              <a:t>Type in your chosen password in the “new password” field and retype it again in the Confirm new password field.</a:t>
            </a:r>
          </a:p>
          <a:p>
            <a:endParaRPr lang="en-US" baseline="0" dirty="0"/>
          </a:p>
          <a:p>
            <a:r>
              <a:rPr lang="en-US" baseline="0" dirty="0"/>
              <a:t>Click on change password.</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17</a:t>
            </a:fld>
            <a:endParaRPr lang="en-US"/>
          </a:p>
        </p:txBody>
      </p:sp>
    </p:spTree>
    <p:extLst>
      <p:ext uri="{BB962C8B-B14F-4D97-AF65-F5344CB8AC3E}">
        <p14:creationId xmlns:p14="http://schemas.microsoft.com/office/powerpoint/2010/main" val="2641196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continue.</a:t>
            </a:r>
          </a:p>
        </p:txBody>
      </p:sp>
      <p:sp>
        <p:nvSpPr>
          <p:cNvPr id="4" name="Slide Number Placeholder 3"/>
          <p:cNvSpPr>
            <a:spLocks noGrp="1"/>
          </p:cNvSpPr>
          <p:nvPr>
            <p:ph type="sldNum" sz="quarter" idx="10"/>
          </p:nvPr>
        </p:nvSpPr>
        <p:spPr/>
        <p:txBody>
          <a:bodyPr/>
          <a:lstStyle/>
          <a:p>
            <a:fld id="{C7F15F89-2F53-46ED-AC90-77E976688D7F}" type="slidenum">
              <a:rPr lang="en-US" smtClean="0"/>
              <a:t>18</a:t>
            </a:fld>
            <a:endParaRPr lang="en-US"/>
          </a:p>
        </p:txBody>
      </p:sp>
    </p:spTree>
    <p:extLst>
      <p:ext uri="{BB962C8B-B14F-4D97-AF65-F5344CB8AC3E}">
        <p14:creationId xmlns:p14="http://schemas.microsoft.com/office/powerpoint/2010/main" val="9113042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Choose a password</a:t>
            </a:r>
            <a:r>
              <a:rPr lang="en-US" baseline="0" dirty="0"/>
              <a:t> hint question and answer. This question will be asked to you by the system in case you forget your password and would like to reset a new password.</a:t>
            </a:r>
          </a:p>
          <a:p>
            <a:endParaRPr lang="en-US" baseline="0" dirty="0"/>
          </a:p>
          <a:p>
            <a:r>
              <a:rPr lang="en-US" baseline="0" dirty="0"/>
              <a:t>Click on submit.</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19</a:t>
            </a:fld>
            <a:endParaRPr lang="en-US"/>
          </a:p>
        </p:txBody>
      </p:sp>
    </p:spTree>
    <p:extLst>
      <p:ext uri="{BB962C8B-B14F-4D97-AF65-F5344CB8AC3E}">
        <p14:creationId xmlns:p14="http://schemas.microsoft.com/office/powerpoint/2010/main" val="3777611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What is the UNDP </a:t>
            </a:r>
            <a:r>
              <a:rPr lang="en-US" sz="1200" kern="1200" dirty="0" err="1">
                <a:solidFill>
                  <a:schemeClr val="tx1"/>
                </a:solidFill>
                <a:effectLst/>
                <a:latin typeface="+mn-lt"/>
                <a:ea typeface="+mn-ea"/>
                <a:cs typeface="+mn-cs"/>
              </a:rPr>
              <a:t>eTendering</a:t>
            </a:r>
            <a:r>
              <a:rPr lang="en-US" sz="1200" kern="1200" dirty="0">
                <a:solidFill>
                  <a:schemeClr val="tx1"/>
                </a:solidFill>
                <a:effectLst/>
                <a:latin typeface="+mn-lt"/>
                <a:ea typeface="+mn-ea"/>
                <a:cs typeface="+mn-cs"/>
              </a:rPr>
              <a:t> system</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How you can you register as a bidder</a:t>
            </a:r>
            <a:r>
              <a:rPr lang="en-US" sz="1200" kern="1200" baseline="0" dirty="0">
                <a:solidFill>
                  <a:schemeClr val="tx1"/>
                </a:solidFill>
                <a:effectLst/>
                <a:latin typeface="+mn-lt"/>
                <a:ea typeface="+mn-ea"/>
                <a:cs typeface="+mn-cs"/>
              </a:rPr>
              <a:t> in order to participate in tender events that are managed through </a:t>
            </a:r>
            <a:r>
              <a:rPr lang="en-US" sz="1200" kern="1200" baseline="0" dirty="0" err="1">
                <a:solidFill>
                  <a:schemeClr val="tx1"/>
                </a:solidFill>
                <a:effectLst/>
                <a:latin typeface="+mn-lt"/>
                <a:ea typeface="+mn-ea"/>
                <a:cs typeface="+mn-cs"/>
              </a:rPr>
              <a:t>eTendering</a:t>
            </a:r>
            <a:r>
              <a:rPr lang="en-US" sz="1200" kern="1200" baseline="0" dirty="0">
                <a:solidFill>
                  <a:schemeClr val="tx1"/>
                </a:solidFill>
                <a:effectLst/>
                <a:latin typeface="+mn-lt"/>
                <a:ea typeface="+mn-ea"/>
                <a:cs typeface="+mn-cs"/>
              </a:rPr>
              <a: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baseline="0" dirty="0">
                <a:solidFill>
                  <a:schemeClr val="tx1"/>
                </a:solidFill>
                <a:effectLst/>
                <a:latin typeface="+mn-lt"/>
                <a:ea typeface="+mn-ea"/>
                <a:cs typeface="+mn-cs"/>
              </a:rPr>
              <a:t>How to reset your password, in case you have forgotten your password.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If you want to see how you can submit bids, please watch the bid submission video for UNDP </a:t>
            </a:r>
            <a:r>
              <a:rPr lang="en-US" sz="1200" kern="1200" baseline="0" dirty="0" err="1">
                <a:solidFill>
                  <a:schemeClr val="tx1"/>
                </a:solidFill>
                <a:effectLst/>
                <a:latin typeface="+mn-lt"/>
                <a:ea typeface="+mn-ea"/>
                <a:cs typeface="+mn-cs"/>
              </a:rPr>
              <a:t>eTendering</a:t>
            </a:r>
            <a:r>
              <a:rPr lang="en-US" sz="1200" kern="1200" baseline="0" dirty="0">
                <a:solidFill>
                  <a:schemeClr val="tx1"/>
                </a:solidFill>
                <a:effectLst/>
                <a:latin typeface="+mn-lt"/>
                <a:ea typeface="+mn-ea"/>
                <a:cs typeface="+mn-cs"/>
              </a:rPr>
              <a:t> system that you can download at </a:t>
            </a:r>
            <a:r>
              <a:rPr lang="en-US" dirty="0"/>
              <a:t>http://procurement-notices.undp.org/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Detailed written guidelines can be found also in the same page. We strongly recommend that you read the detailed written user</a:t>
            </a:r>
            <a:r>
              <a:rPr lang="en-US" baseline="0" dirty="0"/>
              <a:t> guide for proper use of the system.</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2</a:t>
            </a:fld>
            <a:endParaRPr lang="en-US"/>
          </a:p>
        </p:txBody>
      </p:sp>
    </p:spTree>
    <p:extLst>
      <p:ext uri="{BB962C8B-B14F-4D97-AF65-F5344CB8AC3E}">
        <p14:creationId xmlns:p14="http://schemas.microsoft.com/office/powerpoint/2010/main" val="25104883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a:t>
            </a:r>
            <a:r>
              <a:rPr lang="en-US" baseline="0" dirty="0"/>
              <a:t> have now completed the registration and can start submitting bids.</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20</a:t>
            </a:fld>
            <a:endParaRPr lang="en-US"/>
          </a:p>
        </p:txBody>
      </p:sp>
    </p:spTree>
    <p:extLst>
      <p:ext uri="{BB962C8B-B14F-4D97-AF65-F5344CB8AC3E}">
        <p14:creationId xmlns:p14="http://schemas.microsoft.com/office/powerpoint/2010/main" val="1949771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do not remember the</a:t>
            </a:r>
            <a:r>
              <a:rPr lang="en-US" baseline="0" dirty="0"/>
              <a:t> password to your profile, you can reset it by clicking on forgotten password link.</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21</a:t>
            </a:fld>
            <a:endParaRPr lang="en-US"/>
          </a:p>
        </p:txBody>
      </p:sp>
    </p:spTree>
    <p:extLst>
      <p:ext uri="{BB962C8B-B14F-4D97-AF65-F5344CB8AC3E}">
        <p14:creationId xmlns:p14="http://schemas.microsoft.com/office/powerpoint/2010/main" val="317662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Type in your username and email address that you have used for registration and click on</a:t>
            </a:r>
            <a:r>
              <a:rPr lang="en-US" baseline="0" dirty="0"/>
              <a:t> submit.</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22</a:t>
            </a:fld>
            <a:endParaRPr lang="en-US"/>
          </a:p>
        </p:txBody>
      </p:sp>
    </p:spTree>
    <p:extLst>
      <p:ext uri="{BB962C8B-B14F-4D97-AF65-F5344CB8AC3E}">
        <p14:creationId xmlns:p14="http://schemas.microsoft.com/office/powerpoint/2010/main" val="8139667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Provide your</a:t>
            </a:r>
            <a:r>
              <a:rPr lang="en-US" baseline="0" dirty="0"/>
              <a:t> answer to the password hint question and click submit.</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23</a:t>
            </a:fld>
            <a:endParaRPr lang="en-US"/>
          </a:p>
        </p:txBody>
      </p:sp>
    </p:spTree>
    <p:extLst>
      <p:ext uri="{BB962C8B-B14F-4D97-AF65-F5344CB8AC3E}">
        <p14:creationId xmlns:p14="http://schemas.microsoft.com/office/powerpoint/2010/main" val="20340238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Email will be sent to your</a:t>
            </a:r>
            <a:r>
              <a:rPr lang="en-US" baseline="0" dirty="0"/>
              <a:t> email address with the new password. once you log in, you will be prompted to change password.</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24</a:t>
            </a:fld>
            <a:endParaRPr lang="en-US"/>
          </a:p>
        </p:txBody>
      </p:sp>
    </p:spTree>
    <p:extLst>
      <p:ext uri="{BB962C8B-B14F-4D97-AF65-F5344CB8AC3E}">
        <p14:creationId xmlns:p14="http://schemas.microsoft.com/office/powerpoint/2010/main" val="2735200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eTendering</a:t>
            </a:r>
            <a:r>
              <a:rPr lang="en-US" sz="1200" kern="1200" dirty="0">
                <a:solidFill>
                  <a:schemeClr val="tx1"/>
                </a:solidFill>
                <a:effectLst/>
                <a:latin typeface="+mn-lt"/>
                <a:ea typeface="+mn-ea"/>
                <a:cs typeface="+mn-cs"/>
              </a:rPr>
              <a:t> is</a:t>
            </a:r>
            <a:r>
              <a:rPr lang="en-US" sz="1200" kern="1200" baseline="0" dirty="0">
                <a:solidFill>
                  <a:schemeClr val="tx1"/>
                </a:solidFill>
                <a:effectLst/>
                <a:latin typeface="+mn-lt"/>
                <a:ea typeface="+mn-ea"/>
                <a:cs typeface="+mn-cs"/>
              </a:rPr>
              <a:t> an online system that allows companies or Individual Consultants to participate in UNDP tender processes that are managed through </a:t>
            </a:r>
            <a:r>
              <a:rPr lang="en-US" sz="1200" kern="1200" baseline="0" dirty="0" err="1">
                <a:solidFill>
                  <a:schemeClr val="tx1"/>
                </a:solidFill>
                <a:effectLst/>
                <a:latin typeface="+mn-lt"/>
                <a:ea typeface="+mn-ea"/>
                <a:cs typeface="+mn-cs"/>
              </a:rPr>
              <a:t>eTendering</a:t>
            </a:r>
            <a:r>
              <a:rPr lang="en-US" sz="1200" kern="1200" baseline="0" dirty="0">
                <a:solidFill>
                  <a:schemeClr val="tx1"/>
                </a:solidFill>
                <a:effectLst/>
                <a:latin typeface="+mn-lt"/>
                <a:ea typeface="+mn-ea"/>
                <a:cs typeface="+mn-cs"/>
              </a:rPr>
              <a:t> system. The system bring considerable benefits to the bidder community, including: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Ensures timely submission</a:t>
            </a:r>
            <a:r>
              <a:rPr lang="en-US" sz="1200" b="1" kern="1200" baseline="0" dirty="0">
                <a:solidFill>
                  <a:schemeClr val="tx1"/>
                </a:solidFill>
                <a:effectLst/>
                <a:latin typeface="+mn-lt"/>
                <a:ea typeface="+mn-ea"/>
                <a:cs typeface="+mn-cs"/>
              </a:rPr>
              <a:t> of bids</a:t>
            </a:r>
            <a:r>
              <a:rPr lang="en-US" sz="1200" kern="1200" dirty="0">
                <a:solidFill>
                  <a:schemeClr val="tx1"/>
                </a:solidFill>
                <a:effectLst/>
                <a:latin typeface="+mn-lt"/>
                <a:ea typeface="+mn-ea"/>
                <a:cs typeface="+mn-cs"/>
              </a:rPr>
              <a:t>: The system will automatically disallow any bids that are not submitted within the deadline, hence increasing fairness to bidders.</a:t>
            </a:r>
          </a:p>
          <a:p>
            <a:pPr lvl="0"/>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Electronic sealed bids</a:t>
            </a:r>
            <a:r>
              <a:rPr lang="en-US" sz="1200" kern="1200" dirty="0">
                <a:solidFill>
                  <a:schemeClr val="tx1"/>
                </a:solidFill>
                <a:effectLst/>
                <a:latin typeface="+mn-lt"/>
                <a:ea typeface="+mn-ea"/>
                <a:cs typeface="+mn-cs"/>
              </a:rPr>
              <a:t>: The </a:t>
            </a:r>
            <a:r>
              <a:rPr lang="en-US" sz="1200" kern="1200" dirty="0" err="1">
                <a:solidFill>
                  <a:schemeClr val="tx1"/>
                </a:solidFill>
                <a:effectLst/>
                <a:latin typeface="+mn-lt"/>
                <a:ea typeface="+mn-ea"/>
                <a:cs typeface="+mn-cs"/>
              </a:rPr>
              <a:t>eTendering</a:t>
            </a:r>
            <a:r>
              <a:rPr lang="en-US" sz="1200" kern="1200" dirty="0">
                <a:solidFill>
                  <a:schemeClr val="tx1"/>
                </a:solidFill>
                <a:effectLst/>
                <a:latin typeface="+mn-lt"/>
                <a:ea typeface="+mn-ea"/>
                <a:cs typeface="+mn-cs"/>
              </a:rPr>
              <a:t> system encrypts the bids submitted in the system and does not allow anyone to view any information provided before the final bidding deadline. </a:t>
            </a:r>
          </a:p>
          <a:p>
            <a:pPr lvl="0"/>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Electronic stamping of the bids</a:t>
            </a:r>
            <a:r>
              <a:rPr lang="en-US" sz="1200" kern="1200" dirty="0">
                <a:solidFill>
                  <a:schemeClr val="tx1"/>
                </a:solidFill>
                <a:effectLst/>
                <a:latin typeface="+mn-lt"/>
                <a:ea typeface="+mn-ea"/>
                <a:cs typeface="+mn-cs"/>
              </a:rPr>
              <a:t>: The system stamps all information submitted by bidders and prevents that anyone alters, deletes, or adds anything to the bid after the deadline of submission.</a:t>
            </a:r>
          </a:p>
          <a:p>
            <a:pPr lvl="0"/>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Streamlines the bidding process and gathers all relevant information at one place</a:t>
            </a:r>
            <a:r>
              <a:rPr lang="en-US" sz="1200" kern="1200" dirty="0">
                <a:solidFill>
                  <a:schemeClr val="tx1"/>
                </a:solidFill>
                <a:effectLst/>
                <a:latin typeface="+mn-lt"/>
                <a:ea typeface="+mn-ea"/>
                <a:cs typeface="+mn-cs"/>
              </a:rPr>
              <a:t>: Bidders can retrieve all information and solicitation documents through the system, and there is a possibility to be notified directly in case any changes are made to the solicitation documents prior to the deadline to bid. Bidders can now submit their bid online, and also edit it directly in the system.</a:t>
            </a:r>
            <a:r>
              <a:rPr lang="en-US" sz="1200" kern="1200" baseline="0" dirty="0">
                <a:solidFill>
                  <a:schemeClr val="tx1"/>
                </a:solidFill>
                <a:effectLst/>
                <a:latin typeface="+mn-lt"/>
                <a:ea typeface="+mn-ea"/>
                <a:cs typeface="+mn-cs"/>
              </a:rPr>
              <a:t> Bid Receipt confirmation is now done automatically by the system and bidders received a receipt confirmation via email. Additionally, bidders will receive</a:t>
            </a:r>
            <a:r>
              <a:rPr lang="en-US" sz="1200" kern="1200" dirty="0">
                <a:solidFill>
                  <a:schemeClr val="tx1"/>
                </a:solidFill>
                <a:effectLst/>
                <a:latin typeface="+mn-lt"/>
                <a:ea typeface="+mn-ea"/>
                <a:cs typeface="+mn-cs"/>
              </a:rPr>
              <a:t> automatic notifications once the evaluation is finalized and the contract is awarded.</a:t>
            </a:r>
          </a:p>
          <a:p>
            <a:pPr lvl="0"/>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Provides an audit trail</a:t>
            </a:r>
            <a:r>
              <a:rPr lang="en-US" sz="1200" kern="1200" dirty="0">
                <a:solidFill>
                  <a:schemeClr val="tx1"/>
                </a:solidFill>
                <a:effectLst/>
                <a:latin typeface="+mn-lt"/>
                <a:ea typeface="+mn-ea"/>
                <a:cs typeface="+mn-cs"/>
              </a:rPr>
              <a:t>: As the </a:t>
            </a:r>
            <a:r>
              <a:rPr lang="en-US" sz="1200" kern="1200" dirty="0" err="1">
                <a:solidFill>
                  <a:schemeClr val="tx1"/>
                </a:solidFill>
                <a:effectLst/>
                <a:latin typeface="+mn-lt"/>
                <a:ea typeface="+mn-ea"/>
                <a:cs typeface="+mn-cs"/>
              </a:rPr>
              <a:t>eTendering</a:t>
            </a:r>
            <a:r>
              <a:rPr lang="en-US" sz="1200" kern="1200" dirty="0">
                <a:solidFill>
                  <a:schemeClr val="tx1"/>
                </a:solidFill>
                <a:effectLst/>
                <a:latin typeface="+mn-lt"/>
                <a:ea typeface="+mn-ea"/>
                <a:cs typeface="+mn-cs"/>
              </a:rPr>
              <a:t> system records all activity in the system, it keeps an audit trail for increased accountability and transparency.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3</a:t>
            </a:fld>
            <a:endParaRPr lang="en-US"/>
          </a:p>
        </p:txBody>
      </p:sp>
    </p:spTree>
    <p:extLst>
      <p:ext uri="{BB962C8B-B14F-4D97-AF65-F5344CB8AC3E}">
        <p14:creationId xmlns:p14="http://schemas.microsoft.com/office/powerpoint/2010/main" val="1298830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First time registrants need to access the site through a generic login. Please use the below details to log into the website and complete the registration process that will grant the bidders their own profile in the system.</a:t>
            </a:r>
          </a:p>
          <a:p>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Website</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3"/>
              </a:rPr>
              <a:t>https://etendering.partneragencies.org</a:t>
            </a:r>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Username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event.guest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Password</a:t>
            </a:r>
            <a:r>
              <a:rPr lang="en-US" sz="1200" kern="1200" dirty="0">
                <a:solidFill>
                  <a:schemeClr val="tx1"/>
                </a:solidFill>
                <a:effectLst/>
                <a:latin typeface="+mn-lt"/>
                <a:ea typeface="+mn-ea"/>
                <a:cs typeface="+mn-cs"/>
              </a:rPr>
              <a:t>: why2change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Then</a:t>
            </a:r>
            <a:r>
              <a:rPr lang="en-US" sz="1200" kern="1200" baseline="0" dirty="0">
                <a:solidFill>
                  <a:schemeClr val="tx1"/>
                </a:solidFill>
                <a:effectLst/>
                <a:latin typeface="+mn-lt"/>
                <a:ea typeface="+mn-ea"/>
                <a:cs typeface="+mn-cs"/>
              </a:rPr>
              <a:t> click on login</a:t>
            </a:r>
            <a:endParaRPr lang="en-US" dirty="0"/>
          </a:p>
          <a:p>
            <a:endParaRPr lang="en-GB" dirty="0"/>
          </a:p>
        </p:txBody>
      </p:sp>
      <p:sp>
        <p:nvSpPr>
          <p:cNvPr id="4" name="Slide Number Placeholder 3"/>
          <p:cNvSpPr>
            <a:spLocks noGrp="1"/>
          </p:cNvSpPr>
          <p:nvPr>
            <p:ph type="sldNum" sz="quarter" idx="10"/>
          </p:nvPr>
        </p:nvSpPr>
        <p:spPr/>
        <p:txBody>
          <a:bodyPr/>
          <a:lstStyle/>
          <a:p>
            <a:fld id="{C7F15F89-2F53-46ED-AC90-77E976688D7F}" type="slidenum">
              <a:rPr lang="en-US" smtClean="0"/>
              <a:t>4</a:t>
            </a:fld>
            <a:endParaRPr lang="en-US"/>
          </a:p>
        </p:txBody>
      </p:sp>
    </p:spTree>
    <p:extLst>
      <p:ext uri="{BB962C8B-B14F-4D97-AF65-F5344CB8AC3E}">
        <p14:creationId xmlns:p14="http://schemas.microsoft.com/office/powerpoint/2010/main" val="3738537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logging in, go to </a:t>
            </a:r>
            <a:r>
              <a:rPr lang="en-US" sz="1200" i="1" kern="1200" dirty="0">
                <a:solidFill>
                  <a:schemeClr val="tx1"/>
                </a:solidFill>
                <a:effectLst/>
                <a:latin typeface="+mn-lt"/>
                <a:ea typeface="+mn-ea"/>
                <a:cs typeface="+mn-cs"/>
              </a:rPr>
              <a:t>Manage Events and Place Bids</a:t>
            </a:r>
            <a:r>
              <a:rPr 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sym typeface="Wingdings" panose="05000000000000000000" pitchFamily="2" charset="2"/>
              </a:rPr>
              <a:t></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Register Bidder</a:t>
            </a:r>
            <a:r>
              <a:rPr lang="en-US" sz="1200" kern="1200" dirty="0">
                <a:solidFill>
                  <a:schemeClr val="tx1"/>
                </a:solidFill>
                <a:effectLst/>
                <a:latin typeface="+mn-lt"/>
                <a:ea typeface="+mn-ea"/>
                <a:cs typeface="+mn-cs"/>
              </a:rPr>
              <a:t> to initiate the bidder registration process</a:t>
            </a:r>
            <a:r>
              <a:rPr lang="en-US" sz="1200" kern="1200" baseline="0" dirty="0">
                <a:solidFill>
                  <a:schemeClr val="tx1"/>
                </a:solidFill>
                <a:effectLst/>
                <a:latin typeface="+mn-lt"/>
                <a:ea typeface="+mn-ea"/>
                <a:cs typeface="+mn-cs"/>
              </a:rPr>
              <a:t> to register your profile. You will not be able to submit bids without creating your profile first.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7F15F89-2F53-46ED-AC90-77E976688D7F}" type="slidenum">
              <a:rPr lang="en-US" smtClean="0"/>
              <a:t>5</a:t>
            </a:fld>
            <a:endParaRPr lang="en-US"/>
          </a:p>
        </p:txBody>
      </p:sp>
    </p:spTree>
    <p:extLst>
      <p:ext uri="{BB962C8B-B14F-4D97-AF65-F5344CB8AC3E}">
        <p14:creationId xmlns:p14="http://schemas.microsoft.com/office/powerpoint/2010/main" val="4010764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1</a:t>
            </a:r>
          </a:p>
          <a:p>
            <a:endParaRPr lang="en-US" dirty="0"/>
          </a:p>
          <a:p>
            <a:r>
              <a:rPr lang="en-US" dirty="0"/>
              <a:t>In the first questions.</a:t>
            </a:r>
            <a:r>
              <a:rPr lang="en-US" baseline="0" dirty="0"/>
              <a:t> s</a:t>
            </a:r>
            <a:r>
              <a:rPr lang="en-US" dirty="0"/>
              <a:t>elect “Business” if your are a</a:t>
            </a:r>
            <a:r>
              <a:rPr lang="en-US" baseline="0" dirty="0"/>
              <a:t> company, or “Individual” if you are and Individual Consultant.</a:t>
            </a:r>
          </a:p>
          <a:p>
            <a:endParaRPr lang="en-US" baseline="0" dirty="0"/>
          </a:p>
          <a:p>
            <a:r>
              <a:rPr lang="en-US" dirty="0"/>
              <a:t>In second question select</a:t>
            </a:r>
            <a:r>
              <a:rPr lang="en-US" baseline="0" dirty="0"/>
              <a:t> Both, then click on next.</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6</a:t>
            </a:fld>
            <a:endParaRPr lang="en-US"/>
          </a:p>
        </p:txBody>
      </p:sp>
    </p:spTree>
    <p:extLst>
      <p:ext uri="{BB962C8B-B14F-4D97-AF65-F5344CB8AC3E}">
        <p14:creationId xmlns:p14="http://schemas.microsoft.com/office/powerpoint/2010/main" val="3875299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2</a:t>
            </a:r>
          </a:p>
          <a:p>
            <a:endParaRPr lang="en-US" dirty="0"/>
          </a:p>
          <a:p>
            <a:r>
              <a:rPr lang="en-US" dirty="0"/>
              <a:t>Enter your official</a:t>
            </a:r>
            <a:r>
              <a:rPr lang="en-US" baseline="0" dirty="0"/>
              <a:t> registered company name</a:t>
            </a:r>
          </a:p>
          <a:p>
            <a:endParaRPr lang="en-US" baseline="0" dirty="0"/>
          </a:p>
          <a:p>
            <a:r>
              <a:rPr lang="en-US" baseline="0" dirty="0"/>
              <a:t>Enter the website link to your company if you have one</a:t>
            </a:r>
          </a:p>
          <a:p>
            <a:endParaRPr lang="en-US" baseline="0" dirty="0"/>
          </a:p>
          <a:p>
            <a:r>
              <a:rPr lang="en-US" baseline="0" dirty="0"/>
              <a:t>In the second section you can add individual users within your company profile. It is recommended that you enter more than one user.</a:t>
            </a:r>
          </a:p>
          <a:p>
            <a:endParaRPr lang="en-US" baseline="0" dirty="0"/>
          </a:p>
          <a:p>
            <a:r>
              <a:rPr lang="en-US" baseline="0" dirty="0"/>
              <a:t>Enter first name, last name, title, email address, telephone number and choose your username. </a:t>
            </a:r>
          </a:p>
          <a:p>
            <a:endParaRPr lang="en-US" baseline="0" dirty="0"/>
          </a:p>
          <a:p>
            <a:r>
              <a:rPr lang="en-US" baseline="0" dirty="0"/>
              <a:t>Make sure that:</a:t>
            </a:r>
          </a:p>
          <a:p>
            <a:r>
              <a:rPr lang="en-US" baseline="0" dirty="0"/>
              <a:t>	you enter a valid email address.</a:t>
            </a:r>
          </a:p>
          <a:p>
            <a:r>
              <a:rPr lang="en-US" baseline="0" dirty="0"/>
              <a:t>	username does not contain any special characters or spaces</a:t>
            </a:r>
          </a:p>
          <a:p>
            <a:endParaRPr lang="en-US" baseline="0" dirty="0"/>
          </a:p>
          <a:p>
            <a:r>
              <a:rPr lang="en-US" baseline="0" dirty="0"/>
              <a:t>Click on “Save and add another user” to create additional individual users.</a:t>
            </a:r>
          </a:p>
          <a:p>
            <a:endParaRPr lang="en-US" baseline="0" dirty="0"/>
          </a:p>
          <a:p>
            <a:r>
              <a:rPr lang="en-US" baseline="0" dirty="0"/>
              <a:t>Once you have created all individual users as needed, click on next to go to step 3.</a:t>
            </a:r>
            <a:endParaRPr lang="en-US" dirty="0"/>
          </a:p>
          <a:p>
            <a:endParaRPr lang="en-GB" dirty="0"/>
          </a:p>
        </p:txBody>
      </p:sp>
      <p:sp>
        <p:nvSpPr>
          <p:cNvPr id="4" name="Slide Number Placeholder 3"/>
          <p:cNvSpPr>
            <a:spLocks noGrp="1"/>
          </p:cNvSpPr>
          <p:nvPr>
            <p:ph type="sldNum" sz="quarter" idx="10"/>
          </p:nvPr>
        </p:nvSpPr>
        <p:spPr/>
        <p:txBody>
          <a:bodyPr/>
          <a:lstStyle/>
          <a:p>
            <a:fld id="{C7F15F89-2F53-46ED-AC90-77E976688D7F}" type="slidenum">
              <a:rPr lang="en-US" smtClean="0"/>
              <a:t>7</a:t>
            </a:fld>
            <a:endParaRPr lang="en-US"/>
          </a:p>
        </p:txBody>
      </p:sp>
    </p:spTree>
    <p:extLst>
      <p:ext uri="{BB962C8B-B14F-4D97-AF65-F5344CB8AC3E}">
        <p14:creationId xmlns:p14="http://schemas.microsoft.com/office/powerpoint/2010/main" val="65679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3 - Provide the primary address for your company</a:t>
            </a:r>
          </a:p>
          <a:p>
            <a:endParaRPr lang="en-US" dirty="0"/>
          </a:p>
          <a:p>
            <a:r>
              <a:rPr lang="en-US" dirty="0"/>
              <a:t>First,</a:t>
            </a:r>
            <a:r>
              <a:rPr lang="en-US" baseline="0" dirty="0"/>
              <a:t> change country. By default system shows country as “United States”.</a:t>
            </a:r>
          </a:p>
          <a:p>
            <a:endParaRPr lang="en-US" baseline="0" dirty="0"/>
          </a:p>
          <a:p>
            <a:r>
              <a:rPr lang="en-US" baseline="0" dirty="0"/>
              <a:t>Click on “Change Country” link to choose another country.</a:t>
            </a:r>
          </a:p>
          <a:p>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8</a:t>
            </a:fld>
            <a:endParaRPr lang="en-US"/>
          </a:p>
        </p:txBody>
      </p:sp>
    </p:spTree>
    <p:extLst>
      <p:ext uri="{BB962C8B-B14F-4D97-AF65-F5344CB8AC3E}">
        <p14:creationId xmlns:p14="http://schemas.microsoft.com/office/powerpoint/2010/main" val="3562288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Choose your country from the</a:t>
            </a:r>
            <a:r>
              <a:rPr lang="en-US" baseline="0" dirty="0"/>
              <a:t> countries in the list</a:t>
            </a:r>
            <a:endParaRPr lang="en-US" dirty="0"/>
          </a:p>
        </p:txBody>
      </p:sp>
      <p:sp>
        <p:nvSpPr>
          <p:cNvPr id="4" name="Slide Number Placeholder 3"/>
          <p:cNvSpPr>
            <a:spLocks noGrp="1"/>
          </p:cNvSpPr>
          <p:nvPr>
            <p:ph type="sldNum" sz="quarter" idx="10"/>
          </p:nvPr>
        </p:nvSpPr>
        <p:spPr/>
        <p:txBody>
          <a:bodyPr/>
          <a:lstStyle/>
          <a:p>
            <a:fld id="{C7F15F89-2F53-46ED-AC90-77E976688D7F}" type="slidenum">
              <a:rPr lang="en-US" smtClean="0"/>
              <a:t>9</a:t>
            </a:fld>
            <a:endParaRPr lang="en-US"/>
          </a:p>
        </p:txBody>
      </p:sp>
    </p:spTree>
    <p:extLst>
      <p:ext uri="{BB962C8B-B14F-4D97-AF65-F5344CB8AC3E}">
        <p14:creationId xmlns:p14="http://schemas.microsoft.com/office/powerpoint/2010/main" val="369121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053CDB3-E2D7-4540-8C50-CA32875B151A}"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3980392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53CDB3-E2D7-4540-8C50-CA32875B151A}"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2422482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53CDB3-E2D7-4540-8C50-CA32875B151A}"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2821689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053CDB3-E2D7-4540-8C50-CA32875B151A}"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2094058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053CDB3-E2D7-4540-8C50-CA32875B151A}" type="datetimeFigureOut">
              <a:rPr lang="en-US" smtClean="0"/>
              <a:t>8/13/2018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3292469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053CDB3-E2D7-4540-8C50-CA32875B151A}" type="datetimeFigureOut">
              <a:rPr lang="en-US" smtClean="0"/>
              <a:t>8/13/2018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2696806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053CDB3-E2D7-4540-8C50-CA32875B151A}" type="datetimeFigureOut">
              <a:rPr lang="en-US" smtClean="0"/>
              <a:t>8/13/2018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3843726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053CDB3-E2D7-4540-8C50-CA32875B151A}" type="datetimeFigureOut">
              <a:rPr lang="en-US" smtClean="0"/>
              <a:t>8/13/2018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554322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3CDB3-E2D7-4540-8C50-CA32875B151A}" type="datetimeFigureOut">
              <a:rPr lang="en-US" smtClean="0"/>
              <a:t>8/13/2018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994189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53CDB3-E2D7-4540-8C50-CA32875B151A}" type="datetimeFigureOut">
              <a:rPr lang="en-US" smtClean="0"/>
              <a:t>8/13/2018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3894341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53CDB3-E2D7-4540-8C50-CA32875B151A}" type="datetimeFigureOut">
              <a:rPr lang="en-US" smtClean="0"/>
              <a:t>8/13/2018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B6B4D-1926-4FAA-9D03-A12721699E1B}" type="slidenum">
              <a:rPr lang="en-US" smtClean="0"/>
              <a:t>‹#›</a:t>
            </a:fld>
            <a:endParaRPr lang="en-US"/>
          </a:p>
        </p:txBody>
      </p:sp>
    </p:spTree>
    <p:extLst>
      <p:ext uri="{BB962C8B-B14F-4D97-AF65-F5344CB8AC3E}">
        <p14:creationId xmlns:p14="http://schemas.microsoft.com/office/powerpoint/2010/main" val="2793053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3CDB3-E2D7-4540-8C50-CA32875B151A}" type="datetimeFigureOut">
              <a:rPr lang="en-US" smtClean="0"/>
              <a:t>8/13/2018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7B6B4D-1926-4FAA-9D03-A12721699E1B}" type="slidenum">
              <a:rPr lang="en-US" smtClean="0"/>
              <a:t>‹#›</a:t>
            </a:fld>
            <a:endParaRPr lang="en-US"/>
          </a:p>
        </p:txBody>
      </p:sp>
    </p:spTree>
    <p:extLst>
      <p:ext uri="{BB962C8B-B14F-4D97-AF65-F5344CB8AC3E}">
        <p14:creationId xmlns:p14="http://schemas.microsoft.com/office/powerpoint/2010/main" val="2236220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8" name="Picture 4" descr="undp"/>
          <p:cNvPicPr>
            <a:picLocks noChangeAspect="1" noChangeArrowheads="1"/>
          </p:cNvPicPr>
          <p:nvPr/>
        </p:nvPicPr>
        <p:blipFill>
          <a:blip r:embed="rId3" cstate="print"/>
          <a:srcRect/>
          <a:stretch>
            <a:fillRect/>
          </a:stretch>
        </p:blipFill>
        <p:spPr bwMode="auto">
          <a:xfrm>
            <a:off x="9753600" y="228599"/>
            <a:ext cx="832338" cy="1697685"/>
          </a:xfrm>
          <a:prstGeom prst="rect">
            <a:avLst/>
          </a:prstGeom>
          <a:noFill/>
        </p:spPr>
      </p:pic>
      <p:sp>
        <p:nvSpPr>
          <p:cNvPr id="9" name="Rectangle 2"/>
          <p:cNvSpPr txBox="1">
            <a:spLocks noChangeArrowheads="1"/>
          </p:cNvSpPr>
          <p:nvPr/>
        </p:nvSpPr>
        <p:spPr bwMode="auto">
          <a:xfrm>
            <a:off x="2286000" y="2780145"/>
            <a:ext cx="7772400" cy="22906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algn="ctr" fontAlgn="base">
              <a:spcBef>
                <a:spcPct val="0"/>
              </a:spcBef>
              <a:spcAft>
                <a:spcPct val="0"/>
              </a:spcAft>
              <a:defRPr/>
            </a:pPr>
            <a:r>
              <a:rPr lang="en-US" sz="4800" kern="0" dirty="0" err="1">
                <a:solidFill>
                  <a:srgbClr val="3399FF"/>
                </a:solidFill>
                <a:latin typeface="Myriad Pro" panose="020B0503030403020204" pitchFamily="34" charset="0"/>
                <a:ea typeface="+mj-ea"/>
                <a:cs typeface="+mj-cs"/>
              </a:rPr>
              <a:t>eTendering</a:t>
            </a:r>
            <a:endParaRPr lang="en-US" sz="4800" kern="0" dirty="0">
              <a:solidFill>
                <a:srgbClr val="3399FF"/>
              </a:solidFill>
              <a:latin typeface="Myriad Pro" panose="020B0503030403020204" pitchFamily="34" charset="0"/>
              <a:ea typeface="+mj-ea"/>
              <a:cs typeface="+mj-cs"/>
            </a:endParaRPr>
          </a:p>
          <a:p>
            <a:pPr algn="ctr" fontAlgn="base">
              <a:spcBef>
                <a:spcPct val="0"/>
              </a:spcBef>
              <a:spcAft>
                <a:spcPct val="0"/>
              </a:spcAft>
              <a:defRPr/>
            </a:pPr>
            <a:endParaRPr lang="en-US" sz="4800" b="1" kern="0" dirty="0">
              <a:solidFill>
                <a:srgbClr val="3399FF"/>
              </a:solidFill>
              <a:latin typeface="Myriad Pro" panose="020B0503030403020204" pitchFamily="34" charset="0"/>
              <a:ea typeface="+mj-ea"/>
              <a:cs typeface="+mj-cs"/>
            </a:endParaRPr>
          </a:p>
          <a:p>
            <a:pPr algn="ctr" fontAlgn="base">
              <a:spcBef>
                <a:spcPct val="0"/>
              </a:spcBef>
              <a:spcAft>
                <a:spcPct val="0"/>
              </a:spcAft>
              <a:defRPr/>
            </a:pPr>
            <a:r>
              <a:rPr lang="en-US" sz="2400" kern="0" dirty="0">
                <a:solidFill>
                  <a:srgbClr val="3399FF"/>
                </a:solidFill>
                <a:latin typeface="Myriad Pro" panose="020B0503030403020204" pitchFamily="34" charset="0"/>
                <a:ea typeface="+mj-ea"/>
                <a:cs typeface="+mj-cs"/>
              </a:rPr>
              <a:t>Online tendering system for </a:t>
            </a:r>
            <a:br>
              <a:rPr lang="en-US" sz="2400" kern="0" dirty="0">
                <a:solidFill>
                  <a:srgbClr val="3399FF"/>
                </a:solidFill>
                <a:latin typeface="Myriad Pro" panose="020B0503030403020204" pitchFamily="34" charset="0"/>
                <a:ea typeface="+mj-ea"/>
                <a:cs typeface="+mj-cs"/>
              </a:rPr>
            </a:br>
            <a:r>
              <a:rPr lang="en-US" sz="2400" kern="0" dirty="0">
                <a:solidFill>
                  <a:srgbClr val="3399FF"/>
                </a:solidFill>
                <a:latin typeface="Myriad Pro" panose="020B0503030403020204" pitchFamily="34" charset="0"/>
                <a:ea typeface="+mj-ea"/>
                <a:cs typeface="+mj-cs"/>
              </a:rPr>
              <a:t>United Nations Development </a:t>
            </a:r>
            <a:r>
              <a:rPr lang="en-US" sz="2400" kern="0" dirty="0" err="1">
                <a:solidFill>
                  <a:srgbClr val="3399FF"/>
                </a:solidFill>
                <a:latin typeface="Myriad Pro" panose="020B0503030403020204" pitchFamily="34" charset="0"/>
                <a:ea typeface="+mj-ea"/>
                <a:cs typeface="+mj-cs"/>
              </a:rPr>
              <a:t>Programme</a:t>
            </a:r>
            <a:endParaRPr lang="en-US" sz="2400" kern="0" dirty="0">
              <a:solidFill>
                <a:srgbClr val="3399FF"/>
              </a:solidFill>
              <a:latin typeface="Myriad Pro" panose="020B0503030403020204" pitchFamily="34" charset="0"/>
              <a:ea typeface="+mj-ea"/>
              <a:cs typeface="+mj-cs"/>
            </a:endParaRPr>
          </a:p>
        </p:txBody>
      </p:sp>
    </p:spTree>
    <p:extLst>
      <p:ext uri="{BB962C8B-B14F-4D97-AF65-F5344CB8AC3E}">
        <p14:creationId xmlns:p14="http://schemas.microsoft.com/office/powerpoint/2010/main" val="4210115816"/>
      </p:ext>
    </p:extLst>
  </p:cSld>
  <p:clrMapOvr>
    <a:masterClrMapping/>
  </p:clrMapOvr>
  <mc:AlternateContent xmlns:mc="http://schemas.openxmlformats.org/markup-compatibility/2006" xmlns:p14="http://schemas.microsoft.com/office/powerpoint/2010/main">
    <mc:Choice Requires="p14">
      <p:transition spd="slow" p14:dur="2000" advTm="2964"/>
    </mc:Choice>
    <mc:Fallback xmlns="">
      <p:transition spd="slow" advTm="296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6"/>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2321977" y="0"/>
            <a:ext cx="7578725" cy="6858000"/>
          </a:xfrm>
          <a:prstGeom prst="rect">
            <a:avLst/>
          </a:prstGeom>
        </p:spPr>
      </p:pic>
      <p:grpSp>
        <p:nvGrpSpPr>
          <p:cNvPr id="10" name="Group 9"/>
          <p:cNvGrpSpPr/>
          <p:nvPr/>
        </p:nvGrpSpPr>
        <p:grpSpPr>
          <a:xfrm>
            <a:off x="5835072" y="2615430"/>
            <a:ext cx="6055411" cy="1938568"/>
            <a:chOff x="5835072" y="2615430"/>
            <a:chExt cx="6055411" cy="1938568"/>
          </a:xfrm>
        </p:grpSpPr>
        <p:pic>
          <p:nvPicPr>
            <p:cNvPr id="3"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6520873" y="2798147"/>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5835072" y="4002097"/>
              <a:ext cx="1062637" cy="551901"/>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9182100" y="2615430"/>
              <a:ext cx="2708383" cy="1496086"/>
              <a:chOff x="1003180" y="4185559"/>
              <a:chExt cx="3095853" cy="1773807"/>
            </a:xfrm>
          </p:grpSpPr>
          <p:sp>
            <p:nvSpPr>
              <p:cNvPr id="8" name="Freeform 500"/>
              <p:cNvSpPr>
                <a:spLocks noEditPoints="1"/>
              </p:cNvSpPr>
              <p:nvPr/>
            </p:nvSpPr>
            <p:spPr bwMode="auto">
              <a:xfrm>
                <a:off x="1003180" y="4185559"/>
                <a:ext cx="3095853" cy="1773807"/>
              </a:xfrm>
              <a:custGeom>
                <a:avLst/>
                <a:gdLst>
                  <a:gd name="T0" fmla="*/ 62 w 588"/>
                  <a:gd name="T1" fmla="*/ 191 h 267"/>
                  <a:gd name="T2" fmla="*/ 45 w 588"/>
                  <a:gd name="T3" fmla="*/ 165 h 267"/>
                  <a:gd name="T4" fmla="*/ 34 w 588"/>
                  <a:gd name="T5" fmla="*/ 119 h 267"/>
                  <a:gd name="T6" fmla="*/ 42 w 588"/>
                  <a:gd name="T7" fmla="*/ 12 h 267"/>
                  <a:gd name="T8" fmla="*/ 41 w 588"/>
                  <a:gd name="T9" fmla="*/ 17 h 267"/>
                  <a:gd name="T10" fmla="*/ 44 w 588"/>
                  <a:gd name="T11" fmla="*/ 13 h 267"/>
                  <a:gd name="T12" fmla="*/ 38 w 588"/>
                  <a:gd name="T13" fmla="*/ 11 h 267"/>
                  <a:gd name="T14" fmla="*/ 44 w 588"/>
                  <a:gd name="T15" fmla="*/ 12 h 267"/>
                  <a:gd name="T16" fmla="*/ 44 w 588"/>
                  <a:gd name="T17" fmla="*/ 12 h 267"/>
                  <a:gd name="T18" fmla="*/ 43 w 588"/>
                  <a:gd name="T19" fmla="*/ 10 h 267"/>
                  <a:gd name="T20" fmla="*/ 40 w 588"/>
                  <a:gd name="T21" fmla="*/ 8 h 267"/>
                  <a:gd name="T22" fmla="*/ 36 w 588"/>
                  <a:gd name="T23" fmla="*/ 5 h 267"/>
                  <a:gd name="T24" fmla="*/ 27 w 588"/>
                  <a:gd name="T25" fmla="*/ 76 h 267"/>
                  <a:gd name="T26" fmla="*/ 39 w 588"/>
                  <a:gd name="T27" fmla="*/ 11 h 267"/>
                  <a:gd name="T28" fmla="*/ 44 w 588"/>
                  <a:gd name="T29" fmla="*/ 11 h 267"/>
                  <a:gd name="T30" fmla="*/ 44 w 588"/>
                  <a:gd name="T31" fmla="*/ 10 h 267"/>
                  <a:gd name="T32" fmla="*/ 36 w 588"/>
                  <a:gd name="T33" fmla="*/ 47 h 267"/>
                  <a:gd name="T34" fmla="*/ 24 w 588"/>
                  <a:gd name="T35" fmla="*/ 44 h 267"/>
                  <a:gd name="T36" fmla="*/ 17 w 588"/>
                  <a:gd name="T37" fmla="*/ 41 h 267"/>
                  <a:gd name="T38" fmla="*/ 12 w 588"/>
                  <a:gd name="T39" fmla="*/ 37 h 267"/>
                  <a:gd name="T40" fmla="*/ 2 w 588"/>
                  <a:gd name="T41" fmla="*/ 39 h 267"/>
                  <a:gd name="T42" fmla="*/ 0 w 588"/>
                  <a:gd name="T43" fmla="*/ 48 h 267"/>
                  <a:gd name="T44" fmla="*/ 6 w 588"/>
                  <a:gd name="T45" fmla="*/ 55 h 267"/>
                  <a:gd name="T46" fmla="*/ 15 w 588"/>
                  <a:gd name="T47" fmla="*/ 58 h 267"/>
                  <a:gd name="T48" fmla="*/ 32 w 588"/>
                  <a:gd name="T49" fmla="*/ 46 h 267"/>
                  <a:gd name="T50" fmla="*/ 38 w 588"/>
                  <a:gd name="T51" fmla="*/ 11 h 267"/>
                  <a:gd name="T52" fmla="*/ 37 w 588"/>
                  <a:gd name="T53" fmla="*/ 13 h 267"/>
                  <a:gd name="T54" fmla="*/ 588 w 588"/>
                  <a:gd name="T55" fmla="*/ 101 h 267"/>
                  <a:gd name="T56" fmla="*/ 537 w 588"/>
                  <a:gd name="T57" fmla="*/ 218 h 267"/>
                  <a:gd name="T58" fmla="*/ 232 w 588"/>
                  <a:gd name="T59" fmla="*/ 260 h 267"/>
                  <a:gd name="T60" fmla="*/ 76 w 588"/>
                  <a:gd name="T61" fmla="*/ 220 h 267"/>
                  <a:gd name="T62" fmla="*/ 31 w 588"/>
                  <a:gd name="T63" fmla="*/ 161 h 267"/>
                  <a:gd name="T64" fmla="*/ 30 w 588"/>
                  <a:gd name="T65" fmla="*/ 87 h 267"/>
                  <a:gd name="T66" fmla="*/ 31 w 588"/>
                  <a:gd name="T67" fmla="*/ 107 h 267"/>
                  <a:gd name="T68" fmla="*/ 35 w 588"/>
                  <a:gd name="T69" fmla="*/ 159 h 267"/>
                  <a:gd name="T70" fmla="*/ 34 w 588"/>
                  <a:gd name="T71" fmla="*/ 76 h 267"/>
                  <a:gd name="T72" fmla="*/ 37 w 588"/>
                  <a:gd name="T73" fmla="*/ 153 h 267"/>
                  <a:gd name="T74" fmla="*/ 36 w 588"/>
                  <a:gd name="T75" fmla="*/ 64 h 267"/>
                  <a:gd name="T76" fmla="*/ 37 w 588"/>
                  <a:gd name="T77" fmla="*/ 73 h 267"/>
                  <a:gd name="T78" fmla="*/ 37 w 588"/>
                  <a:gd name="T79" fmla="*/ 79 h 267"/>
                  <a:gd name="T80" fmla="*/ 38 w 588"/>
                  <a:gd name="T81" fmla="*/ 142 h 267"/>
                  <a:gd name="T82" fmla="*/ 70 w 588"/>
                  <a:gd name="T83" fmla="*/ 202 h 267"/>
                  <a:gd name="T84" fmla="*/ 174 w 588"/>
                  <a:gd name="T85" fmla="*/ 237 h 267"/>
                  <a:gd name="T86" fmla="*/ 423 w 588"/>
                  <a:gd name="T87" fmla="*/ 246 h 267"/>
                  <a:gd name="T88" fmla="*/ 573 w 588"/>
                  <a:gd name="T89" fmla="*/ 108 h 267"/>
                  <a:gd name="T90" fmla="*/ 464 w 588"/>
                  <a:gd name="T91" fmla="*/ 15 h 267"/>
                  <a:gd name="T92" fmla="*/ 300 w 588"/>
                  <a:gd name="T93" fmla="*/ 28 h 267"/>
                  <a:gd name="T94" fmla="*/ 139 w 588"/>
                  <a:gd name="T95" fmla="*/ 58 h 267"/>
                  <a:gd name="T96" fmla="*/ 38 w 588"/>
                  <a:gd name="T97" fmla="*/ 64 h 267"/>
                  <a:gd name="T98" fmla="*/ 175 w 588"/>
                  <a:gd name="T99" fmla="*/ 35 h 267"/>
                  <a:gd name="T100" fmla="*/ 372 w 588"/>
                  <a:gd name="T101" fmla="*/ 5 h 267"/>
                  <a:gd name="T102" fmla="*/ 588 w 588"/>
                  <a:gd name="T103" fmla="*/ 101 h 267"/>
                  <a:gd name="T104" fmla="*/ 37 w 588"/>
                  <a:gd name="T105" fmla="*/ 139 h 267"/>
                  <a:gd name="T106" fmla="*/ 36 w 588"/>
                  <a:gd name="T107" fmla="*/ 64 h 267"/>
                  <a:gd name="T108" fmla="*/ 38 w 588"/>
                  <a:gd name="T109" fmla="*/ 47 h 267"/>
                  <a:gd name="T110" fmla="*/ 43 w 588"/>
                  <a:gd name="T111" fmla="*/ 1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8" h="267">
                    <a:moveTo>
                      <a:pt x="124" y="240"/>
                    </a:moveTo>
                    <a:cubicBezTo>
                      <a:pt x="124" y="240"/>
                      <a:pt x="127" y="240"/>
                      <a:pt x="128" y="241"/>
                    </a:cubicBezTo>
                    <a:cubicBezTo>
                      <a:pt x="127" y="241"/>
                      <a:pt x="126" y="240"/>
                      <a:pt x="124" y="240"/>
                    </a:cubicBezTo>
                    <a:close/>
                    <a:moveTo>
                      <a:pt x="67" y="197"/>
                    </a:moveTo>
                    <a:cubicBezTo>
                      <a:pt x="66" y="196"/>
                      <a:pt x="65" y="195"/>
                      <a:pt x="63" y="193"/>
                    </a:cubicBezTo>
                    <a:cubicBezTo>
                      <a:pt x="63" y="193"/>
                      <a:pt x="66" y="196"/>
                      <a:pt x="67" y="197"/>
                    </a:cubicBezTo>
                    <a:close/>
                    <a:moveTo>
                      <a:pt x="62" y="191"/>
                    </a:moveTo>
                    <a:cubicBezTo>
                      <a:pt x="61" y="191"/>
                      <a:pt x="59" y="187"/>
                      <a:pt x="58" y="187"/>
                    </a:cubicBezTo>
                    <a:cubicBezTo>
                      <a:pt x="59" y="189"/>
                      <a:pt x="62" y="191"/>
                      <a:pt x="62" y="191"/>
                    </a:cubicBezTo>
                    <a:close/>
                    <a:moveTo>
                      <a:pt x="48" y="175"/>
                    </a:moveTo>
                    <a:cubicBezTo>
                      <a:pt x="47" y="173"/>
                      <a:pt x="45" y="170"/>
                      <a:pt x="45" y="170"/>
                    </a:cubicBezTo>
                    <a:cubicBezTo>
                      <a:pt x="45" y="171"/>
                      <a:pt x="47" y="173"/>
                      <a:pt x="48" y="175"/>
                    </a:cubicBezTo>
                    <a:close/>
                    <a:moveTo>
                      <a:pt x="43" y="156"/>
                    </a:moveTo>
                    <a:cubicBezTo>
                      <a:pt x="44" y="160"/>
                      <a:pt x="45" y="163"/>
                      <a:pt x="45" y="165"/>
                    </a:cubicBezTo>
                    <a:cubicBezTo>
                      <a:pt x="44" y="162"/>
                      <a:pt x="43" y="157"/>
                      <a:pt x="43" y="156"/>
                    </a:cubicBezTo>
                    <a:close/>
                    <a:moveTo>
                      <a:pt x="30" y="120"/>
                    </a:moveTo>
                    <a:cubicBezTo>
                      <a:pt x="29" y="123"/>
                      <a:pt x="30" y="134"/>
                      <a:pt x="30" y="139"/>
                    </a:cubicBezTo>
                    <a:cubicBezTo>
                      <a:pt x="30" y="133"/>
                      <a:pt x="29" y="126"/>
                      <a:pt x="30" y="120"/>
                    </a:cubicBezTo>
                    <a:close/>
                    <a:moveTo>
                      <a:pt x="35" y="100"/>
                    </a:moveTo>
                    <a:cubicBezTo>
                      <a:pt x="35" y="108"/>
                      <a:pt x="34" y="119"/>
                      <a:pt x="34" y="125"/>
                    </a:cubicBezTo>
                    <a:cubicBezTo>
                      <a:pt x="34" y="123"/>
                      <a:pt x="34" y="121"/>
                      <a:pt x="34" y="119"/>
                    </a:cubicBezTo>
                    <a:cubicBezTo>
                      <a:pt x="34" y="114"/>
                      <a:pt x="34" y="114"/>
                      <a:pt x="34" y="114"/>
                    </a:cubicBezTo>
                    <a:cubicBezTo>
                      <a:pt x="34" y="111"/>
                      <a:pt x="35" y="99"/>
                      <a:pt x="35" y="100"/>
                    </a:cubicBezTo>
                    <a:close/>
                    <a:moveTo>
                      <a:pt x="42" y="11"/>
                    </a:moveTo>
                    <a:cubicBezTo>
                      <a:pt x="42" y="11"/>
                      <a:pt x="42" y="11"/>
                      <a:pt x="42" y="11"/>
                    </a:cubicBezTo>
                    <a:cubicBezTo>
                      <a:pt x="42" y="11"/>
                      <a:pt x="42" y="11"/>
                      <a:pt x="42" y="11"/>
                    </a:cubicBezTo>
                    <a:cubicBezTo>
                      <a:pt x="42" y="11"/>
                      <a:pt x="42" y="11"/>
                      <a:pt x="42" y="11"/>
                    </a:cubicBezTo>
                    <a:close/>
                    <a:moveTo>
                      <a:pt x="42" y="12"/>
                    </a:moveTo>
                    <a:cubicBezTo>
                      <a:pt x="42" y="12"/>
                      <a:pt x="42" y="12"/>
                      <a:pt x="42" y="11"/>
                    </a:cubicBezTo>
                    <a:cubicBezTo>
                      <a:pt x="42" y="12"/>
                      <a:pt x="42" y="12"/>
                      <a:pt x="42" y="12"/>
                    </a:cubicBezTo>
                    <a:cubicBezTo>
                      <a:pt x="42" y="12"/>
                      <a:pt x="42" y="12"/>
                      <a:pt x="42" y="12"/>
                    </a:cubicBezTo>
                    <a:cubicBezTo>
                      <a:pt x="42" y="12"/>
                      <a:pt x="42" y="12"/>
                      <a:pt x="42" y="13"/>
                    </a:cubicBezTo>
                    <a:cubicBezTo>
                      <a:pt x="42" y="13"/>
                      <a:pt x="42" y="13"/>
                      <a:pt x="42" y="13"/>
                    </a:cubicBezTo>
                    <a:cubicBezTo>
                      <a:pt x="41" y="14"/>
                      <a:pt x="41" y="14"/>
                      <a:pt x="41" y="14"/>
                    </a:cubicBezTo>
                    <a:cubicBezTo>
                      <a:pt x="41" y="17"/>
                      <a:pt x="41" y="17"/>
                      <a:pt x="41" y="17"/>
                    </a:cubicBezTo>
                    <a:cubicBezTo>
                      <a:pt x="42" y="12"/>
                      <a:pt x="42" y="12"/>
                      <a:pt x="42" y="12"/>
                    </a:cubicBezTo>
                    <a:close/>
                    <a:moveTo>
                      <a:pt x="42" y="11"/>
                    </a:moveTo>
                    <a:cubicBezTo>
                      <a:pt x="42" y="11"/>
                      <a:pt x="42" y="11"/>
                      <a:pt x="42" y="11"/>
                    </a:cubicBezTo>
                    <a:cubicBezTo>
                      <a:pt x="42" y="11"/>
                      <a:pt x="42" y="11"/>
                      <a:pt x="42" y="11"/>
                    </a:cubicBezTo>
                    <a:cubicBezTo>
                      <a:pt x="42" y="11"/>
                      <a:pt x="42" y="11"/>
                      <a:pt x="42" y="11"/>
                    </a:cubicBezTo>
                    <a:close/>
                    <a:moveTo>
                      <a:pt x="44" y="13"/>
                    </a:move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lose/>
                    <a:moveTo>
                      <a:pt x="38" y="11"/>
                    </a:moveTo>
                    <a:cubicBezTo>
                      <a:pt x="38" y="11"/>
                      <a:pt x="38" y="11"/>
                      <a:pt x="38" y="11"/>
                    </a:cubicBezTo>
                    <a:cubicBezTo>
                      <a:pt x="38" y="11"/>
                      <a:pt x="38" y="11"/>
                      <a:pt x="38" y="11"/>
                    </a:cubicBezTo>
                    <a:close/>
                    <a:moveTo>
                      <a:pt x="44" y="12"/>
                    </a:moveTo>
                    <a:cubicBezTo>
                      <a:pt x="44" y="12"/>
                      <a:pt x="43" y="12"/>
                      <a:pt x="44" y="13"/>
                    </a:cubicBezTo>
                    <a:cubicBezTo>
                      <a:pt x="44" y="12"/>
                      <a:pt x="44" y="12"/>
                      <a:pt x="44" y="12"/>
                    </a:cubicBezTo>
                    <a:close/>
                    <a:moveTo>
                      <a:pt x="44" y="12"/>
                    </a:moveTo>
                    <a:cubicBezTo>
                      <a:pt x="44" y="12"/>
                      <a:pt x="44" y="12"/>
                      <a:pt x="44" y="12"/>
                    </a:cubicBezTo>
                    <a:cubicBezTo>
                      <a:pt x="44" y="12"/>
                      <a:pt x="44" y="12"/>
                      <a:pt x="44" y="12"/>
                    </a:cubicBezTo>
                    <a:close/>
                    <a:moveTo>
                      <a:pt x="37" y="10"/>
                    </a:moveTo>
                    <a:cubicBezTo>
                      <a:pt x="37" y="10"/>
                      <a:pt x="37" y="10"/>
                      <a:pt x="37" y="10"/>
                    </a:cubicBezTo>
                    <a:cubicBezTo>
                      <a:pt x="37" y="10"/>
                      <a:pt x="37" y="10"/>
                      <a:pt x="37" y="10"/>
                    </a:cubicBezTo>
                    <a:close/>
                    <a:moveTo>
                      <a:pt x="39" y="9"/>
                    </a:moveTo>
                    <a:cubicBezTo>
                      <a:pt x="39" y="10"/>
                      <a:pt x="38" y="10"/>
                      <a:pt x="38" y="10"/>
                    </a:cubicBezTo>
                    <a:cubicBezTo>
                      <a:pt x="39" y="10"/>
                      <a:pt x="39" y="10"/>
                      <a:pt x="39" y="9"/>
                    </a:cubicBezTo>
                    <a:close/>
                    <a:moveTo>
                      <a:pt x="44" y="12"/>
                    </a:moveTo>
                    <a:cubicBezTo>
                      <a:pt x="44" y="11"/>
                      <a:pt x="45" y="11"/>
                      <a:pt x="44" y="11"/>
                    </a:cubicBezTo>
                    <a:cubicBezTo>
                      <a:pt x="44" y="11"/>
                      <a:pt x="44" y="11"/>
                      <a:pt x="44" y="12"/>
                    </a:cubicBezTo>
                    <a:close/>
                    <a:moveTo>
                      <a:pt x="42" y="10"/>
                    </a:moveTo>
                    <a:cubicBezTo>
                      <a:pt x="42" y="10"/>
                      <a:pt x="42" y="10"/>
                      <a:pt x="42" y="11"/>
                    </a:cubicBezTo>
                    <a:cubicBezTo>
                      <a:pt x="42" y="10"/>
                      <a:pt x="42" y="10"/>
                      <a:pt x="42" y="10"/>
                    </a:cubicBezTo>
                    <a:close/>
                    <a:moveTo>
                      <a:pt x="43" y="10"/>
                    </a:moveTo>
                    <a:cubicBezTo>
                      <a:pt x="43" y="10"/>
                      <a:pt x="43" y="10"/>
                      <a:pt x="43" y="10"/>
                    </a:cubicBezTo>
                    <a:cubicBezTo>
                      <a:pt x="43" y="10"/>
                      <a:pt x="43" y="10"/>
                      <a:pt x="43" y="10"/>
                    </a:cubicBezTo>
                    <a:close/>
                    <a:moveTo>
                      <a:pt x="44" y="10"/>
                    </a:moveTo>
                    <a:cubicBezTo>
                      <a:pt x="44" y="10"/>
                      <a:pt x="44" y="10"/>
                      <a:pt x="44" y="10"/>
                    </a:cubicBezTo>
                    <a:cubicBezTo>
                      <a:pt x="44" y="10"/>
                      <a:pt x="43" y="10"/>
                      <a:pt x="44" y="10"/>
                    </a:cubicBezTo>
                    <a:cubicBezTo>
                      <a:pt x="44" y="10"/>
                      <a:pt x="44" y="10"/>
                      <a:pt x="44" y="10"/>
                    </a:cubicBezTo>
                    <a:close/>
                    <a:moveTo>
                      <a:pt x="40" y="8"/>
                    </a:moveTo>
                    <a:cubicBezTo>
                      <a:pt x="40" y="9"/>
                      <a:pt x="40" y="8"/>
                      <a:pt x="40" y="8"/>
                    </a:cubicBezTo>
                    <a:close/>
                    <a:moveTo>
                      <a:pt x="39" y="7"/>
                    </a:moveTo>
                    <a:cubicBezTo>
                      <a:pt x="39" y="7"/>
                      <a:pt x="39" y="7"/>
                      <a:pt x="39" y="7"/>
                    </a:cubicBezTo>
                    <a:cubicBezTo>
                      <a:pt x="39" y="7"/>
                      <a:pt x="39" y="7"/>
                      <a:pt x="39" y="7"/>
                    </a:cubicBezTo>
                    <a:close/>
                    <a:moveTo>
                      <a:pt x="39" y="7"/>
                    </a:moveTo>
                    <a:cubicBezTo>
                      <a:pt x="38" y="7"/>
                      <a:pt x="38" y="7"/>
                      <a:pt x="38" y="7"/>
                    </a:cubicBezTo>
                    <a:lnTo>
                      <a:pt x="39" y="7"/>
                    </a:lnTo>
                    <a:close/>
                    <a:moveTo>
                      <a:pt x="36" y="5"/>
                    </a:moveTo>
                    <a:cubicBezTo>
                      <a:pt x="36" y="6"/>
                      <a:pt x="36" y="6"/>
                      <a:pt x="36" y="6"/>
                    </a:cubicBezTo>
                    <a:cubicBezTo>
                      <a:pt x="36" y="6"/>
                      <a:pt x="36" y="6"/>
                      <a:pt x="36" y="5"/>
                    </a:cubicBezTo>
                    <a:close/>
                    <a:moveTo>
                      <a:pt x="37" y="5"/>
                    </a:moveTo>
                    <a:cubicBezTo>
                      <a:pt x="37" y="4"/>
                      <a:pt x="37" y="4"/>
                      <a:pt x="37" y="5"/>
                    </a:cubicBezTo>
                    <a:close/>
                    <a:moveTo>
                      <a:pt x="27" y="87"/>
                    </a:moveTo>
                    <a:cubicBezTo>
                      <a:pt x="27" y="88"/>
                      <a:pt x="27" y="90"/>
                      <a:pt x="27" y="91"/>
                    </a:cubicBezTo>
                    <a:cubicBezTo>
                      <a:pt x="27" y="85"/>
                      <a:pt x="27" y="80"/>
                      <a:pt x="27" y="76"/>
                    </a:cubicBezTo>
                    <a:cubicBezTo>
                      <a:pt x="27" y="80"/>
                      <a:pt x="27" y="84"/>
                      <a:pt x="27" y="87"/>
                    </a:cubicBezTo>
                    <a:close/>
                    <a:moveTo>
                      <a:pt x="40" y="11"/>
                    </a:moveTo>
                    <a:cubicBezTo>
                      <a:pt x="40" y="11"/>
                      <a:pt x="40" y="10"/>
                      <a:pt x="40" y="9"/>
                    </a:cubicBezTo>
                    <a:cubicBezTo>
                      <a:pt x="40" y="10"/>
                      <a:pt x="39" y="10"/>
                      <a:pt x="40" y="10"/>
                    </a:cubicBezTo>
                    <a:cubicBezTo>
                      <a:pt x="40" y="10"/>
                      <a:pt x="40" y="10"/>
                      <a:pt x="40" y="10"/>
                    </a:cubicBezTo>
                    <a:cubicBezTo>
                      <a:pt x="39" y="10"/>
                      <a:pt x="40" y="11"/>
                      <a:pt x="39" y="11"/>
                    </a:cubicBezTo>
                    <a:cubicBezTo>
                      <a:pt x="39" y="11"/>
                      <a:pt x="39" y="11"/>
                      <a:pt x="39" y="11"/>
                    </a:cubicBezTo>
                    <a:cubicBezTo>
                      <a:pt x="39" y="11"/>
                      <a:pt x="39" y="11"/>
                      <a:pt x="39" y="11"/>
                    </a:cubicBezTo>
                    <a:cubicBezTo>
                      <a:pt x="39" y="11"/>
                      <a:pt x="39" y="11"/>
                      <a:pt x="39" y="11"/>
                    </a:cubicBezTo>
                    <a:cubicBezTo>
                      <a:pt x="40" y="11"/>
                      <a:pt x="39" y="11"/>
                      <a:pt x="40" y="11"/>
                    </a:cubicBezTo>
                    <a:close/>
                    <a:moveTo>
                      <a:pt x="44" y="11"/>
                    </a:moveTo>
                    <a:cubicBezTo>
                      <a:pt x="44" y="11"/>
                      <a:pt x="44" y="12"/>
                      <a:pt x="44" y="12"/>
                    </a:cubicBezTo>
                    <a:cubicBezTo>
                      <a:pt x="44" y="12"/>
                      <a:pt x="44" y="12"/>
                      <a:pt x="44" y="12"/>
                    </a:cubicBezTo>
                    <a:cubicBezTo>
                      <a:pt x="44" y="12"/>
                      <a:pt x="44" y="11"/>
                      <a:pt x="44" y="11"/>
                    </a:cubicBezTo>
                    <a:close/>
                    <a:moveTo>
                      <a:pt x="44" y="11"/>
                    </a:moveTo>
                    <a:cubicBezTo>
                      <a:pt x="44" y="10"/>
                      <a:pt x="44" y="10"/>
                      <a:pt x="44" y="9"/>
                    </a:cubicBezTo>
                    <a:cubicBezTo>
                      <a:pt x="44" y="9"/>
                      <a:pt x="44" y="9"/>
                      <a:pt x="44" y="9"/>
                    </a:cubicBezTo>
                    <a:cubicBezTo>
                      <a:pt x="44" y="8"/>
                      <a:pt x="45" y="8"/>
                      <a:pt x="45" y="7"/>
                    </a:cubicBezTo>
                    <a:cubicBezTo>
                      <a:pt x="44" y="7"/>
                      <a:pt x="44" y="8"/>
                      <a:pt x="44" y="8"/>
                    </a:cubicBezTo>
                    <a:cubicBezTo>
                      <a:pt x="44" y="8"/>
                      <a:pt x="44" y="8"/>
                      <a:pt x="44" y="8"/>
                    </a:cubicBezTo>
                    <a:cubicBezTo>
                      <a:pt x="44" y="9"/>
                      <a:pt x="44" y="9"/>
                      <a:pt x="44" y="10"/>
                    </a:cubicBezTo>
                    <a:cubicBezTo>
                      <a:pt x="44" y="10"/>
                      <a:pt x="44" y="9"/>
                      <a:pt x="44" y="10"/>
                    </a:cubicBezTo>
                    <a:cubicBezTo>
                      <a:pt x="44" y="10"/>
                      <a:pt x="43" y="11"/>
                      <a:pt x="44" y="11"/>
                    </a:cubicBezTo>
                    <a:close/>
                    <a:moveTo>
                      <a:pt x="38" y="6"/>
                    </a:moveTo>
                    <a:cubicBezTo>
                      <a:pt x="38" y="7"/>
                      <a:pt x="38" y="7"/>
                      <a:pt x="38" y="7"/>
                    </a:cubicBezTo>
                    <a:cubicBezTo>
                      <a:pt x="38" y="7"/>
                      <a:pt x="38" y="6"/>
                      <a:pt x="38" y="6"/>
                    </a:cubicBezTo>
                    <a:close/>
                    <a:moveTo>
                      <a:pt x="39" y="25"/>
                    </a:moveTo>
                    <a:cubicBezTo>
                      <a:pt x="38" y="32"/>
                      <a:pt x="37" y="40"/>
                      <a:pt x="36" y="47"/>
                    </a:cubicBezTo>
                    <a:cubicBezTo>
                      <a:pt x="36" y="47"/>
                      <a:pt x="36" y="47"/>
                      <a:pt x="36" y="47"/>
                    </a:cubicBezTo>
                    <a:cubicBezTo>
                      <a:pt x="37" y="40"/>
                      <a:pt x="38" y="33"/>
                      <a:pt x="39" y="25"/>
                    </a:cubicBezTo>
                    <a:close/>
                    <a:moveTo>
                      <a:pt x="29" y="148"/>
                    </a:moveTo>
                    <a:cubicBezTo>
                      <a:pt x="29" y="148"/>
                      <a:pt x="29" y="148"/>
                      <a:pt x="29" y="148"/>
                    </a:cubicBezTo>
                    <a:cubicBezTo>
                      <a:pt x="29" y="148"/>
                      <a:pt x="29" y="148"/>
                      <a:pt x="29" y="148"/>
                    </a:cubicBezTo>
                    <a:close/>
                    <a:moveTo>
                      <a:pt x="32" y="46"/>
                    </a:moveTo>
                    <a:cubicBezTo>
                      <a:pt x="29" y="45"/>
                      <a:pt x="27" y="45"/>
                      <a:pt x="24" y="44"/>
                    </a:cubicBezTo>
                    <a:cubicBezTo>
                      <a:pt x="23" y="43"/>
                      <a:pt x="23" y="43"/>
                      <a:pt x="23" y="43"/>
                    </a:cubicBezTo>
                    <a:cubicBezTo>
                      <a:pt x="22" y="43"/>
                      <a:pt x="22" y="43"/>
                      <a:pt x="22" y="43"/>
                    </a:cubicBezTo>
                    <a:cubicBezTo>
                      <a:pt x="21" y="43"/>
                      <a:pt x="21" y="43"/>
                      <a:pt x="21" y="43"/>
                    </a:cubicBezTo>
                    <a:cubicBezTo>
                      <a:pt x="21" y="42"/>
                      <a:pt x="21" y="42"/>
                      <a:pt x="21" y="42"/>
                    </a:cubicBezTo>
                    <a:cubicBezTo>
                      <a:pt x="20" y="42"/>
                      <a:pt x="20" y="42"/>
                      <a:pt x="20" y="42"/>
                    </a:cubicBezTo>
                    <a:cubicBezTo>
                      <a:pt x="20" y="42"/>
                      <a:pt x="19" y="42"/>
                      <a:pt x="18" y="41"/>
                    </a:cubicBezTo>
                    <a:cubicBezTo>
                      <a:pt x="19" y="40"/>
                      <a:pt x="18" y="41"/>
                      <a:pt x="17" y="41"/>
                    </a:cubicBezTo>
                    <a:cubicBezTo>
                      <a:pt x="17" y="40"/>
                      <a:pt x="17" y="40"/>
                      <a:pt x="17" y="40"/>
                    </a:cubicBezTo>
                    <a:cubicBezTo>
                      <a:pt x="17" y="39"/>
                      <a:pt x="17" y="39"/>
                      <a:pt x="16" y="39"/>
                    </a:cubicBezTo>
                    <a:cubicBezTo>
                      <a:pt x="16" y="39"/>
                      <a:pt x="16" y="38"/>
                      <a:pt x="16" y="38"/>
                    </a:cubicBezTo>
                    <a:cubicBezTo>
                      <a:pt x="16" y="38"/>
                      <a:pt x="15" y="38"/>
                      <a:pt x="15" y="38"/>
                    </a:cubicBezTo>
                    <a:cubicBezTo>
                      <a:pt x="15" y="38"/>
                      <a:pt x="14" y="38"/>
                      <a:pt x="14" y="37"/>
                    </a:cubicBezTo>
                    <a:cubicBezTo>
                      <a:pt x="14" y="37"/>
                      <a:pt x="13" y="37"/>
                      <a:pt x="13" y="37"/>
                    </a:cubicBezTo>
                    <a:cubicBezTo>
                      <a:pt x="12" y="37"/>
                      <a:pt x="12" y="37"/>
                      <a:pt x="12" y="37"/>
                    </a:cubicBezTo>
                    <a:cubicBezTo>
                      <a:pt x="11" y="37"/>
                      <a:pt x="11" y="37"/>
                      <a:pt x="11" y="37"/>
                    </a:cubicBezTo>
                    <a:cubicBezTo>
                      <a:pt x="10" y="37"/>
                      <a:pt x="9" y="37"/>
                      <a:pt x="9" y="37"/>
                    </a:cubicBezTo>
                    <a:cubicBezTo>
                      <a:pt x="9" y="37"/>
                      <a:pt x="9" y="37"/>
                      <a:pt x="9" y="37"/>
                    </a:cubicBezTo>
                    <a:cubicBezTo>
                      <a:pt x="7" y="37"/>
                      <a:pt x="6" y="38"/>
                      <a:pt x="5" y="37"/>
                    </a:cubicBezTo>
                    <a:cubicBezTo>
                      <a:pt x="5" y="38"/>
                      <a:pt x="4" y="38"/>
                      <a:pt x="4" y="38"/>
                    </a:cubicBezTo>
                    <a:cubicBezTo>
                      <a:pt x="4" y="38"/>
                      <a:pt x="4" y="38"/>
                      <a:pt x="4" y="38"/>
                    </a:cubicBezTo>
                    <a:cubicBezTo>
                      <a:pt x="3" y="38"/>
                      <a:pt x="3" y="39"/>
                      <a:pt x="2" y="39"/>
                    </a:cubicBezTo>
                    <a:cubicBezTo>
                      <a:pt x="2" y="39"/>
                      <a:pt x="2" y="40"/>
                      <a:pt x="2" y="40"/>
                    </a:cubicBezTo>
                    <a:cubicBezTo>
                      <a:pt x="1" y="41"/>
                      <a:pt x="1" y="42"/>
                      <a:pt x="0" y="42"/>
                    </a:cubicBezTo>
                    <a:cubicBezTo>
                      <a:pt x="0" y="43"/>
                      <a:pt x="0" y="43"/>
                      <a:pt x="0" y="44"/>
                    </a:cubicBezTo>
                    <a:cubicBezTo>
                      <a:pt x="0" y="44"/>
                      <a:pt x="0" y="45"/>
                      <a:pt x="0" y="45"/>
                    </a:cubicBezTo>
                    <a:cubicBezTo>
                      <a:pt x="0" y="46"/>
                      <a:pt x="0" y="46"/>
                      <a:pt x="0" y="46"/>
                    </a:cubicBezTo>
                    <a:cubicBezTo>
                      <a:pt x="0" y="47"/>
                      <a:pt x="0" y="47"/>
                      <a:pt x="0" y="47"/>
                    </a:cubicBezTo>
                    <a:cubicBezTo>
                      <a:pt x="0" y="48"/>
                      <a:pt x="0" y="48"/>
                      <a:pt x="0" y="48"/>
                    </a:cubicBezTo>
                    <a:cubicBezTo>
                      <a:pt x="0" y="48"/>
                      <a:pt x="0" y="49"/>
                      <a:pt x="0" y="49"/>
                    </a:cubicBezTo>
                    <a:cubicBezTo>
                      <a:pt x="1" y="50"/>
                      <a:pt x="1" y="51"/>
                      <a:pt x="2" y="52"/>
                    </a:cubicBezTo>
                    <a:cubicBezTo>
                      <a:pt x="2" y="52"/>
                      <a:pt x="2" y="52"/>
                      <a:pt x="2" y="52"/>
                    </a:cubicBezTo>
                    <a:cubicBezTo>
                      <a:pt x="3" y="52"/>
                      <a:pt x="4" y="53"/>
                      <a:pt x="4" y="54"/>
                    </a:cubicBezTo>
                    <a:cubicBezTo>
                      <a:pt x="5" y="54"/>
                      <a:pt x="5" y="54"/>
                      <a:pt x="5" y="54"/>
                    </a:cubicBezTo>
                    <a:cubicBezTo>
                      <a:pt x="5" y="54"/>
                      <a:pt x="5" y="55"/>
                      <a:pt x="5" y="55"/>
                    </a:cubicBezTo>
                    <a:cubicBezTo>
                      <a:pt x="5" y="55"/>
                      <a:pt x="6" y="55"/>
                      <a:pt x="6" y="55"/>
                    </a:cubicBezTo>
                    <a:cubicBezTo>
                      <a:pt x="7" y="55"/>
                      <a:pt x="7" y="56"/>
                      <a:pt x="7" y="56"/>
                    </a:cubicBezTo>
                    <a:cubicBezTo>
                      <a:pt x="7" y="56"/>
                      <a:pt x="8" y="56"/>
                      <a:pt x="8" y="56"/>
                    </a:cubicBezTo>
                    <a:cubicBezTo>
                      <a:pt x="8" y="56"/>
                      <a:pt x="9" y="56"/>
                      <a:pt x="10" y="57"/>
                    </a:cubicBezTo>
                    <a:cubicBezTo>
                      <a:pt x="10" y="57"/>
                      <a:pt x="10" y="57"/>
                      <a:pt x="10" y="57"/>
                    </a:cubicBezTo>
                    <a:cubicBezTo>
                      <a:pt x="10" y="57"/>
                      <a:pt x="11" y="57"/>
                      <a:pt x="11" y="57"/>
                    </a:cubicBezTo>
                    <a:cubicBezTo>
                      <a:pt x="12" y="56"/>
                      <a:pt x="13" y="58"/>
                      <a:pt x="14" y="58"/>
                    </a:cubicBezTo>
                    <a:cubicBezTo>
                      <a:pt x="15" y="58"/>
                      <a:pt x="15" y="58"/>
                      <a:pt x="15" y="58"/>
                    </a:cubicBezTo>
                    <a:cubicBezTo>
                      <a:pt x="16" y="58"/>
                      <a:pt x="16" y="58"/>
                      <a:pt x="16" y="58"/>
                    </a:cubicBezTo>
                    <a:cubicBezTo>
                      <a:pt x="16" y="58"/>
                      <a:pt x="16" y="58"/>
                      <a:pt x="16" y="58"/>
                    </a:cubicBezTo>
                    <a:cubicBezTo>
                      <a:pt x="18" y="59"/>
                      <a:pt x="18" y="59"/>
                      <a:pt x="18" y="59"/>
                    </a:cubicBezTo>
                    <a:cubicBezTo>
                      <a:pt x="21" y="60"/>
                      <a:pt x="24" y="61"/>
                      <a:pt x="27" y="61"/>
                    </a:cubicBezTo>
                    <a:cubicBezTo>
                      <a:pt x="28" y="62"/>
                      <a:pt x="29" y="62"/>
                      <a:pt x="31" y="62"/>
                    </a:cubicBezTo>
                    <a:cubicBezTo>
                      <a:pt x="31" y="60"/>
                      <a:pt x="31" y="57"/>
                      <a:pt x="31" y="54"/>
                    </a:cubicBezTo>
                    <a:cubicBezTo>
                      <a:pt x="31" y="52"/>
                      <a:pt x="32" y="49"/>
                      <a:pt x="32" y="46"/>
                    </a:cubicBezTo>
                    <a:close/>
                    <a:moveTo>
                      <a:pt x="37" y="13"/>
                    </a:moveTo>
                    <a:cubicBezTo>
                      <a:pt x="38" y="11"/>
                      <a:pt x="38" y="11"/>
                      <a:pt x="38" y="11"/>
                    </a:cubicBezTo>
                    <a:cubicBezTo>
                      <a:pt x="38" y="10"/>
                      <a:pt x="38" y="10"/>
                      <a:pt x="38" y="10"/>
                    </a:cubicBezTo>
                    <a:cubicBezTo>
                      <a:pt x="39" y="8"/>
                      <a:pt x="39" y="8"/>
                      <a:pt x="39" y="8"/>
                    </a:cubicBezTo>
                    <a:cubicBezTo>
                      <a:pt x="38" y="8"/>
                      <a:pt x="38" y="9"/>
                      <a:pt x="38" y="10"/>
                    </a:cubicBezTo>
                    <a:cubicBezTo>
                      <a:pt x="38" y="11"/>
                      <a:pt x="38" y="11"/>
                      <a:pt x="38" y="11"/>
                    </a:cubicBezTo>
                    <a:cubicBezTo>
                      <a:pt x="38" y="11"/>
                      <a:pt x="38" y="11"/>
                      <a:pt x="38" y="11"/>
                    </a:cubicBezTo>
                    <a:cubicBezTo>
                      <a:pt x="38" y="11"/>
                      <a:pt x="38" y="11"/>
                      <a:pt x="38" y="11"/>
                    </a:cubicBezTo>
                    <a:cubicBezTo>
                      <a:pt x="37" y="13"/>
                      <a:pt x="37" y="13"/>
                      <a:pt x="37" y="13"/>
                    </a:cubicBezTo>
                    <a:cubicBezTo>
                      <a:pt x="36" y="17"/>
                      <a:pt x="36" y="17"/>
                      <a:pt x="36" y="17"/>
                    </a:cubicBezTo>
                    <a:cubicBezTo>
                      <a:pt x="36" y="17"/>
                      <a:pt x="36" y="18"/>
                      <a:pt x="36" y="19"/>
                    </a:cubicBezTo>
                    <a:cubicBezTo>
                      <a:pt x="34" y="28"/>
                      <a:pt x="33" y="37"/>
                      <a:pt x="32" y="46"/>
                    </a:cubicBezTo>
                    <a:cubicBezTo>
                      <a:pt x="32" y="46"/>
                      <a:pt x="32" y="46"/>
                      <a:pt x="32" y="46"/>
                    </a:cubicBezTo>
                    <a:cubicBezTo>
                      <a:pt x="33" y="35"/>
                      <a:pt x="35" y="24"/>
                      <a:pt x="37" y="13"/>
                    </a:cubicBezTo>
                    <a:close/>
                    <a:moveTo>
                      <a:pt x="34" y="63"/>
                    </a:moveTo>
                    <a:cubicBezTo>
                      <a:pt x="34" y="63"/>
                      <a:pt x="35" y="63"/>
                      <a:pt x="35" y="63"/>
                    </a:cubicBezTo>
                    <a:cubicBezTo>
                      <a:pt x="35" y="58"/>
                      <a:pt x="35" y="52"/>
                      <a:pt x="36" y="47"/>
                    </a:cubicBezTo>
                    <a:cubicBezTo>
                      <a:pt x="35" y="47"/>
                      <a:pt x="33" y="46"/>
                      <a:pt x="32" y="46"/>
                    </a:cubicBezTo>
                    <a:cubicBezTo>
                      <a:pt x="31" y="52"/>
                      <a:pt x="31" y="57"/>
                      <a:pt x="31" y="63"/>
                    </a:cubicBezTo>
                    <a:cubicBezTo>
                      <a:pt x="32" y="63"/>
                      <a:pt x="33" y="63"/>
                      <a:pt x="34" y="63"/>
                    </a:cubicBezTo>
                    <a:close/>
                    <a:moveTo>
                      <a:pt x="588" y="101"/>
                    </a:moveTo>
                    <a:cubicBezTo>
                      <a:pt x="588" y="108"/>
                      <a:pt x="587" y="115"/>
                      <a:pt x="586" y="121"/>
                    </a:cubicBezTo>
                    <a:cubicBezTo>
                      <a:pt x="585" y="133"/>
                      <a:pt x="583" y="145"/>
                      <a:pt x="580" y="157"/>
                    </a:cubicBezTo>
                    <a:cubicBezTo>
                      <a:pt x="579" y="162"/>
                      <a:pt x="577" y="166"/>
                      <a:pt x="576" y="170"/>
                    </a:cubicBezTo>
                    <a:cubicBezTo>
                      <a:pt x="575" y="173"/>
                      <a:pt x="574" y="176"/>
                      <a:pt x="573" y="179"/>
                    </a:cubicBezTo>
                    <a:cubicBezTo>
                      <a:pt x="571" y="182"/>
                      <a:pt x="569" y="186"/>
                      <a:pt x="567" y="190"/>
                    </a:cubicBezTo>
                    <a:cubicBezTo>
                      <a:pt x="564" y="194"/>
                      <a:pt x="561" y="197"/>
                      <a:pt x="558" y="201"/>
                    </a:cubicBezTo>
                    <a:cubicBezTo>
                      <a:pt x="552" y="207"/>
                      <a:pt x="544" y="213"/>
                      <a:pt x="537" y="218"/>
                    </a:cubicBezTo>
                    <a:cubicBezTo>
                      <a:pt x="526" y="225"/>
                      <a:pt x="516" y="230"/>
                      <a:pt x="505" y="235"/>
                    </a:cubicBezTo>
                    <a:cubicBezTo>
                      <a:pt x="494" y="240"/>
                      <a:pt x="483" y="244"/>
                      <a:pt x="471" y="248"/>
                    </a:cubicBezTo>
                    <a:cubicBezTo>
                      <a:pt x="452" y="254"/>
                      <a:pt x="432" y="259"/>
                      <a:pt x="411" y="262"/>
                    </a:cubicBezTo>
                    <a:cubicBezTo>
                      <a:pt x="398" y="264"/>
                      <a:pt x="384" y="266"/>
                      <a:pt x="370" y="266"/>
                    </a:cubicBezTo>
                    <a:cubicBezTo>
                      <a:pt x="356" y="267"/>
                      <a:pt x="341" y="267"/>
                      <a:pt x="327" y="267"/>
                    </a:cubicBezTo>
                    <a:cubicBezTo>
                      <a:pt x="297" y="267"/>
                      <a:pt x="266" y="265"/>
                      <a:pt x="237" y="261"/>
                    </a:cubicBezTo>
                    <a:cubicBezTo>
                      <a:pt x="236" y="260"/>
                      <a:pt x="234" y="260"/>
                      <a:pt x="232" y="260"/>
                    </a:cubicBezTo>
                    <a:cubicBezTo>
                      <a:pt x="229" y="259"/>
                      <a:pt x="230" y="260"/>
                      <a:pt x="226" y="259"/>
                    </a:cubicBezTo>
                    <a:cubicBezTo>
                      <a:pt x="223" y="259"/>
                      <a:pt x="225" y="259"/>
                      <a:pt x="223" y="259"/>
                    </a:cubicBezTo>
                    <a:cubicBezTo>
                      <a:pt x="210" y="257"/>
                      <a:pt x="198" y="254"/>
                      <a:pt x="185" y="252"/>
                    </a:cubicBezTo>
                    <a:cubicBezTo>
                      <a:pt x="173" y="250"/>
                      <a:pt x="161" y="247"/>
                      <a:pt x="149" y="245"/>
                    </a:cubicBezTo>
                    <a:cubicBezTo>
                      <a:pt x="145" y="244"/>
                      <a:pt x="149" y="245"/>
                      <a:pt x="146" y="244"/>
                    </a:cubicBezTo>
                    <a:cubicBezTo>
                      <a:pt x="132" y="241"/>
                      <a:pt x="113" y="236"/>
                      <a:pt x="96" y="230"/>
                    </a:cubicBezTo>
                    <a:cubicBezTo>
                      <a:pt x="90" y="227"/>
                      <a:pt x="82" y="223"/>
                      <a:pt x="76" y="220"/>
                    </a:cubicBezTo>
                    <a:cubicBezTo>
                      <a:pt x="74" y="219"/>
                      <a:pt x="75" y="219"/>
                      <a:pt x="74" y="218"/>
                    </a:cubicBezTo>
                    <a:cubicBezTo>
                      <a:pt x="72" y="217"/>
                      <a:pt x="73" y="218"/>
                      <a:pt x="72" y="217"/>
                    </a:cubicBezTo>
                    <a:cubicBezTo>
                      <a:pt x="71" y="217"/>
                      <a:pt x="68" y="214"/>
                      <a:pt x="67" y="213"/>
                    </a:cubicBezTo>
                    <a:cubicBezTo>
                      <a:pt x="59" y="207"/>
                      <a:pt x="53" y="201"/>
                      <a:pt x="47" y="193"/>
                    </a:cubicBezTo>
                    <a:cubicBezTo>
                      <a:pt x="45" y="190"/>
                      <a:pt x="42" y="186"/>
                      <a:pt x="40" y="182"/>
                    </a:cubicBezTo>
                    <a:cubicBezTo>
                      <a:pt x="38" y="178"/>
                      <a:pt x="35" y="174"/>
                      <a:pt x="33" y="169"/>
                    </a:cubicBezTo>
                    <a:cubicBezTo>
                      <a:pt x="32" y="166"/>
                      <a:pt x="32" y="166"/>
                      <a:pt x="31" y="161"/>
                    </a:cubicBezTo>
                    <a:cubicBezTo>
                      <a:pt x="30" y="156"/>
                      <a:pt x="30" y="157"/>
                      <a:pt x="30" y="154"/>
                    </a:cubicBezTo>
                    <a:cubicBezTo>
                      <a:pt x="29" y="153"/>
                      <a:pt x="29" y="149"/>
                      <a:pt x="29" y="148"/>
                    </a:cubicBezTo>
                    <a:cubicBezTo>
                      <a:pt x="29" y="147"/>
                      <a:pt x="29" y="148"/>
                      <a:pt x="29" y="148"/>
                    </a:cubicBezTo>
                    <a:cubicBezTo>
                      <a:pt x="28" y="144"/>
                      <a:pt x="28" y="133"/>
                      <a:pt x="28" y="127"/>
                    </a:cubicBezTo>
                    <a:cubicBezTo>
                      <a:pt x="28" y="120"/>
                      <a:pt x="28" y="111"/>
                      <a:pt x="28" y="102"/>
                    </a:cubicBezTo>
                    <a:cubicBezTo>
                      <a:pt x="28" y="111"/>
                      <a:pt x="28" y="118"/>
                      <a:pt x="29" y="120"/>
                    </a:cubicBezTo>
                    <a:cubicBezTo>
                      <a:pt x="29" y="112"/>
                      <a:pt x="29" y="96"/>
                      <a:pt x="30" y="87"/>
                    </a:cubicBezTo>
                    <a:cubicBezTo>
                      <a:pt x="30" y="80"/>
                      <a:pt x="30" y="71"/>
                      <a:pt x="31" y="62"/>
                    </a:cubicBezTo>
                    <a:cubicBezTo>
                      <a:pt x="31" y="63"/>
                      <a:pt x="31" y="63"/>
                      <a:pt x="31" y="63"/>
                    </a:cubicBezTo>
                    <a:cubicBezTo>
                      <a:pt x="30" y="69"/>
                      <a:pt x="30" y="75"/>
                      <a:pt x="30" y="81"/>
                    </a:cubicBezTo>
                    <a:cubicBezTo>
                      <a:pt x="30" y="91"/>
                      <a:pt x="29" y="117"/>
                      <a:pt x="29" y="133"/>
                    </a:cubicBezTo>
                    <a:cubicBezTo>
                      <a:pt x="30" y="142"/>
                      <a:pt x="31" y="147"/>
                      <a:pt x="31" y="143"/>
                    </a:cubicBezTo>
                    <a:cubicBezTo>
                      <a:pt x="30" y="130"/>
                      <a:pt x="30" y="120"/>
                      <a:pt x="31" y="109"/>
                    </a:cubicBezTo>
                    <a:cubicBezTo>
                      <a:pt x="31" y="107"/>
                      <a:pt x="31" y="104"/>
                      <a:pt x="31" y="107"/>
                    </a:cubicBezTo>
                    <a:cubicBezTo>
                      <a:pt x="31" y="119"/>
                      <a:pt x="31" y="132"/>
                      <a:pt x="32" y="144"/>
                    </a:cubicBezTo>
                    <a:cubicBezTo>
                      <a:pt x="33" y="156"/>
                      <a:pt x="36" y="168"/>
                      <a:pt x="41" y="177"/>
                    </a:cubicBezTo>
                    <a:cubicBezTo>
                      <a:pt x="43" y="179"/>
                      <a:pt x="45" y="183"/>
                      <a:pt x="47" y="186"/>
                    </a:cubicBezTo>
                    <a:cubicBezTo>
                      <a:pt x="48" y="188"/>
                      <a:pt x="49" y="189"/>
                      <a:pt x="50" y="190"/>
                    </a:cubicBezTo>
                    <a:cubicBezTo>
                      <a:pt x="50" y="189"/>
                      <a:pt x="49" y="188"/>
                      <a:pt x="49" y="188"/>
                    </a:cubicBezTo>
                    <a:cubicBezTo>
                      <a:pt x="46" y="183"/>
                      <a:pt x="43" y="179"/>
                      <a:pt x="41" y="174"/>
                    </a:cubicBezTo>
                    <a:cubicBezTo>
                      <a:pt x="38" y="169"/>
                      <a:pt x="37" y="164"/>
                      <a:pt x="35" y="159"/>
                    </a:cubicBezTo>
                    <a:cubicBezTo>
                      <a:pt x="33" y="149"/>
                      <a:pt x="33" y="139"/>
                      <a:pt x="33" y="127"/>
                    </a:cubicBezTo>
                    <a:cubicBezTo>
                      <a:pt x="33" y="117"/>
                      <a:pt x="33" y="117"/>
                      <a:pt x="33" y="117"/>
                    </a:cubicBezTo>
                    <a:cubicBezTo>
                      <a:pt x="34" y="89"/>
                      <a:pt x="34" y="89"/>
                      <a:pt x="34" y="89"/>
                    </a:cubicBezTo>
                    <a:cubicBezTo>
                      <a:pt x="34" y="87"/>
                      <a:pt x="34" y="88"/>
                      <a:pt x="34" y="87"/>
                    </a:cubicBezTo>
                    <a:cubicBezTo>
                      <a:pt x="34" y="79"/>
                      <a:pt x="34" y="71"/>
                      <a:pt x="35" y="63"/>
                    </a:cubicBezTo>
                    <a:cubicBezTo>
                      <a:pt x="35" y="63"/>
                      <a:pt x="35" y="63"/>
                      <a:pt x="35" y="63"/>
                    </a:cubicBezTo>
                    <a:cubicBezTo>
                      <a:pt x="35" y="68"/>
                      <a:pt x="35" y="72"/>
                      <a:pt x="34" y="76"/>
                    </a:cubicBezTo>
                    <a:cubicBezTo>
                      <a:pt x="34" y="78"/>
                      <a:pt x="35" y="79"/>
                      <a:pt x="35" y="81"/>
                    </a:cubicBezTo>
                    <a:cubicBezTo>
                      <a:pt x="34" y="95"/>
                      <a:pt x="33" y="115"/>
                      <a:pt x="34" y="132"/>
                    </a:cubicBezTo>
                    <a:cubicBezTo>
                      <a:pt x="34" y="135"/>
                      <a:pt x="34" y="135"/>
                      <a:pt x="34" y="128"/>
                    </a:cubicBezTo>
                    <a:cubicBezTo>
                      <a:pt x="34" y="130"/>
                      <a:pt x="34" y="131"/>
                      <a:pt x="34" y="134"/>
                    </a:cubicBezTo>
                    <a:cubicBezTo>
                      <a:pt x="34" y="134"/>
                      <a:pt x="34" y="134"/>
                      <a:pt x="34" y="133"/>
                    </a:cubicBezTo>
                    <a:cubicBezTo>
                      <a:pt x="35" y="142"/>
                      <a:pt x="35" y="143"/>
                      <a:pt x="36" y="152"/>
                    </a:cubicBezTo>
                    <a:cubicBezTo>
                      <a:pt x="37" y="154"/>
                      <a:pt x="37" y="155"/>
                      <a:pt x="37" y="153"/>
                    </a:cubicBezTo>
                    <a:cubicBezTo>
                      <a:pt x="35" y="146"/>
                      <a:pt x="35" y="139"/>
                      <a:pt x="35" y="132"/>
                    </a:cubicBezTo>
                    <a:cubicBezTo>
                      <a:pt x="35" y="128"/>
                      <a:pt x="35" y="125"/>
                      <a:pt x="35" y="121"/>
                    </a:cubicBezTo>
                    <a:cubicBezTo>
                      <a:pt x="35" y="119"/>
                      <a:pt x="35" y="119"/>
                      <a:pt x="35" y="117"/>
                    </a:cubicBezTo>
                    <a:cubicBezTo>
                      <a:pt x="35" y="111"/>
                      <a:pt x="35" y="111"/>
                      <a:pt x="35" y="111"/>
                    </a:cubicBezTo>
                    <a:cubicBezTo>
                      <a:pt x="35" y="105"/>
                      <a:pt x="35" y="105"/>
                      <a:pt x="35" y="105"/>
                    </a:cubicBezTo>
                    <a:cubicBezTo>
                      <a:pt x="35" y="96"/>
                      <a:pt x="35" y="87"/>
                      <a:pt x="36" y="78"/>
                    </a:cubicBezTo>
                    <a:cubicBezTo>
                      <a:pt x="36" y="73"/>
                      <a:pt x="36" y="69"/>
                      <a:pt x="36" y="64"/>
                    </a:cubicBezTo>
                    <a:cubicBezTo>
                      <a:pt x="36" y="64"/>
                      <a:pt x="36" y="64"/>
                      <a:pt x="36" y="64"/>
                    </a:cubicBezTo>
                    <a:cubicBezTo>
                      <a:pt x="36" y="66"/>
                      <a:pt x="36" y="68"/>
                      <a:pt x="36" y="71"/>
                    </a:cubicBezTo>
                    <a:cubicBezTo>
                      <a:pt x="35" y="123"/>
                      <a:pt x="35" y="123"/>
                      <a:pt x="35" y="123"/>
                    </a:cubicBezTo>
                    <a:cubicBezTo>
                      <a:pt x="36" y="125"/>
                      <a:pt x="36" y="122"/>
                      <a:pt x="36" y="120"/>
                    </a:cubicBezTo>
                    <a:cubicBezTo>
                      <a:pt x="36" y="115"/>
                      <a:pt x="36" y="112"/>
                      <a:pt x="36" y="108"/>
                    </a:cubicBezTo>
                    <a:cubicBezTo>
                      <a:pt x="36" y="106"/>
                      <a:pt x="36" y="109"/>
                      <a:pt x="36" y="107"/>
                    </a:cubicBezTo>
                    <a:cubicBezTo>
                      <a:pt x="36" y="96"/>
                      <a:pt x="36" y="86"/>
                      <a:pt x="37" y="73"/>
                    </a:cubicBezTo>
                    <a:cubicBezTo>
                      <a:pt x="37" y="72"/>
                      <a:pt x="37" y="69"/>
                      <a:pt x="37" y="71"/>
                    </a:cubicBezTo>
                    <a:cubicBezTo>
                      <a:pt x="37" y="69"/>
                      <a:pt x="37" y="69"/>
                      <a:pt x="37" y="68"/>
                    </a:cubicBezTo>
                    <a:cubicBezTo>
                      <a:pt x="37" y="64"/>
                      <a:pt x="37" y="68"/>
                      <a:pt x="37" y="67"/>
                    </a:cubicBezTo>
                    <a:cubicBezTo>
                      <a:pt x="37" y="66"/>
                      <a:pt x="37" y="65"/>
                      <a:pt x="37" y="64"/>
                    </a:cubicBezTo>
                    <a:cubicBezTo>
                      <a:pt x="37" y="64"/>
                      <a:pt x="38" y="64"/>
                      <a:pt x="38" y="64"/>
                    </a:cubicBezTo>
                    <a:cubicBezTo>
                      <a:pt x="37" y="65"/>
                      <a:pt x="37" y="66"/>
                      <a:pt x="37" y="68"/>
                    </a:cubicBezTo>
                    <a:cubicBezTo>
                      <a:pt x="37" y="73"/>
                      <a:pt x="37" y="74"/>
                      <a:pt x="37" y="79"/>
                    </a:cubicBezTo>
                    <a:cubicBezTo>
                      <a:pt x="37" y="83"/>
                      <a:pt x="37" y="89"/>
                      <a:pt x="37" y="94"/>
                    </a:cubicBezTo>
                    <a:cubicBezTo>
                      <a:pt x="37" y="99"/>
                      <a:pt x="37" y="103"/>
                      <a:pt x="37" y="108"/>
                    </a:cubicBezTo>
                    <a:cubicBezTo>
                      <a:pt x="37" y="110"/>
                      <a:pt x="37" y="109"/>
                      <a:pt x="37" y="113"/>
                    </a:cubicBezTo>
                    <a:cubicBezTo>
                      <a:pt x="37" y="114"/>
                      <a:pt x="37" y="109"/>
                      <a:pt x="37" y="112"/>
                    </a:cubicBezTo>
                    <a:cubicBezTo>
                      <a:pt x="37" y="115"/>
                      <a:pt x="37" y="112"/>
                      <a:pt x="37" y="114"/>
                    </a:cubicBezTo>
                    <a:cubicBezTo>
                      <a:pt x="37" y="117"/>
                      <a:pt x="37" y="118"/>
                      <a:pt x="37" y="120"/>
                    </a:cubicBezTo>
                    <a:cubicBezTo>
                      <a:pt x="37" y="127"/>
                      <a:pt x="37" y="134"/>
                      <a:pt x="38" y="142"/>
                    </a:cubicBezTo>
                    <a:cubicBezTo>
                      <a:pt x="38" y="144"/>
                      <a:pt x="38" y="139"/>
                      <a:pt x="38" y="141"/>
                    </a:cubicBezTo>
                    <a:cubicBezTo>
                      <a:pt x="38" y="144"/>
                      <a:pt x="40" y="154"/>
                      <a:pt x="40" y="156"/>
                    </a:cubicBezTo>
                    <a:cubicBezTo>
                      <a:pt x="41" y="160"/>
                      <a:pt x="42" y="163"/>
                      <a:pt x="43" y="167"/>
                    </a:cubicBezTo>
                    <a:cubicBezTo>
                      <a:pt x="45" y="170"/>
                      <a:pt x="46" y="172"/>
                      <a:pt x="49" y="177"/>
                    </a:cubicBezTo>
                    <a:cubicBezTo>
                      <a:pt x="50" y="179"/>
                      <a:pt x="49" y="177"/>
                      <a:pt x="50" y="178"/>
                    </a:cubicBezTo>
                    <a:cubicBezTo>
                      <a:pt x="53" y="183"/>
                      <a:pt x="55" y="186"/>
                      <a:pt x="59" y="191"/>
                    </a:cubicBezTo>
                    <a:cubicBezTo>
                      <a:pt x="61" y="194"/>
                      <a:pt x="66" y="199"/>
                      <a:pt x="70" y="202"/>
                    </a:cubicBezTo>
                    <a:cubicBezTo>
                      <a:pt x="71" y="202"/>
                      <a:pt x="68" y="199"/>
                      <a:pt x="65" y="197"/>
                    </a:cubicBezTo>
                    <a:cubicBezTo>
                      <a:pt x="67" y="198"/>
                      <a:pt x="71" y="203"/>
                      <a:pt x="73" y="204"/>
                    </a:cubicBezTo>
                    <a:cubicBezTo>
                      <a:pt x="87" y="215"/>
                      <a:pt x="101" y="220"/>
                      <a:pt x="122" y="226"/>
                    </a:cubicBezTo>
                    <a:cubicBezTo>
                      <a:pt x="125" y="226"/>
                      <a:pt x="126" y="227"/>
                      <a:pt x="129" y="227"/>
                    </a:cubicBezTo>
                    <a:cubicBezTo>
                      <a:pt x="130" y="228"/>
                      <a:pt x="130" y="228"/>
                      <a:pt x="129" y="227"/>
                    </a:cubicBezTo>
                    <a:cubicBezTo>
                      <a:pt x="140" y="230"/>
                      <a:pt x="166" y="236"/>
                      <a:pt x="174" y="237"/>
                    </a:cubicBezTo>
                    <a:cubicBezTo>
                      <a:pt x="177" y="237"/>
                      <a:pt x="173" y="236"/>
                      <a:pt x="174" y="237"/>
                    </a:cubicBezTo>
                    <a:cubicBezTo>
                      <a:pt x="179" y="237"/>
                      <a:pt x="186" y="239"/>
                      <a:pt x="189" y="239"/>
                    </a:cubicBezTo>
                    <a:cubicBezTo>
                      <a:pt x="201" y="241"/>
                      <a:pt x="213" y="244"/>
                      <a:pt x="222" y="245"/>
                    </a:cubicBezTo>
                    <a:cubicBezTo>
                      <a:pt x="225" y="245"/>
                      <a:pt x="228" y="246"/>
                      <a:pt x="229" y="246"/>
                    </a:cubicBezTo>
                    <a:cubicBezTo>
                      <a:pt x="235" y="247"/>
                      <a:pt x="244" y="248"/>
                      <a:pt x="250" y="249"/>
                    </a:cubicBezTo>
                    <a:cubicBezTo>
                      <a:pt x="287" y="253"/>
                      <a:pt x="326" y="255"/>
                      <a:pt x="365" y="253"/>
                    </a:cubicBezTo>
                    <a:cubicBezTo>
                      <a:pt x="375" y="252"/>
                      <a:pt x="385" y="252"/>
                      <a:pt x="394" y="250"/>
                    </a:cubicBezTo>
                    <a:cubicBezTo>
                      <a:pt x="404" y="249"/>
                      <a:pt x="414" y="248"/>
                      <a:pt x="423" y="246"/>
                    </a:cubicBezTo>
                    <a:cubicBezTo>
                      <a:pt x="442" y="242"/>
                      <a:pt x="461" y="237"/>
                      <a:pt x="479" y="231"/>
                    </a:cubicBezTo>
                    <a:cubicBezTo>
                      <a:pt x="496" y="225"/>
                      <a:pt x="516" y="216"/>
                      <a:pt x="530" y="206"/>
                    </a:cubicBezTo>
                    <a:cubicBezTo>
                      <a:pt x="534" y="203"/>
                      <a:pt x="538" y="200"/>
                      <a:pt x="542" y="197"/>
                    </a:cubicBezTo>
                    <a:cubicBezTo>
                      <a:pt x="546" y="193"/>
                      <a:pt x="551" y="188"/>
                      <a:pt x="554" y="184"/>
                    </a:cubicBezTo>
                    <a:cubicBezTo>
                      <a:pt x="557" y="179"/>
                      <a:pt x="560" y="173"/>
                      <a:pt x="562" y="167"/>
                    </a:cubicBezTo>
                    <a:cubicBezTo>
                      <a:pt x="567" y="155"/>
                      <a:pt x="569" y="143"/>
                      <a:pt x="571" y="133"/>
                    </a:cubicBezTo>
                    <a:cubicBezTo>
                      <a:pt x="572" y="125"/>
                      <a:pt x="573" y="116"/>
                      <a:pt x="573" y="108"/>
                    </a:cubicBezTo>
                    <a:cubicBezTo>
                      <a:pt x="574" y="100"/>
                      <a:pt x="573" y="91"/>
                      <a:pt x="572" y="83"/>
                    </a:cubicBezTo>
                    <a:cubicBezTo>
                      <a:pt x="571" y="76"/>
                      <a:pt x="570" y="70"/>
                      <a:pt x="568" y="65"/>
                    </a:cubicBezTo>
                    <a:cubicBezTo>
                      <a:pt x="567" y="63"/>
                      <a:pt x="566" y="60"/>
                      <a:pt x="565" y="58"/>
                    </a:cubicBezTo>
                    <a:cubicBezTo>
                      <a:pt x="560" y="49"/>
                      <a:pt x="552" y="42"/>
                      <a:pt x="543" y="36"/>
                    </a:cubicBezTo>
                    <a:cubicBezTo>
                      <a:pt x="537" y="33"/>
                      <a:pt x="533" y="31"/>
                      <a:pt x="528" y="28"/>
                    </a:cubicBezTo>
                    <a:cubicBezTo>
                      <a:pt x="519" y="25"/>
                      <a:pt x="509" y="21"/>
                      <a:pt x="498" y="19"/>
                    </a:cubicBezTo>
                    <a:cubicBezTo>
                      <a:pt x="487" y="17"/>
                      <a:pt x="475" y="16"/>
                      <a:pt x="464" y="15"/>
                    </a:cubicBezTo>
                    <a:cubicBezTo>
                      <a:pt x="458" y="15"/>
                      <a:pt x="452" y="15"/>
                      <a:pt x="447" y="15"/>
                    </a:cubicBezTo>
                    <a:cubicBezTo>
                      <a:pt x="444" y="15"/>
                      <a:pt x="441" y="15"/>
                      <a:pt x="438" y="15"/>
                    </a:cubicBezTo>
                    <a:cubicBezTo>
                      <a:pt x="428" y="16"/>
                      <a:pt x="414" y="16"/>
                      <a:pt x="403" y="17"/>
                    </a:cubicBezTo>
                    <a:cubicBezTo>
                      <a:pt x="386" y="18"/>
                      <a:pt x="386" y="18"/>
                      <a:pt x="386" y="18"/>
                    </a:cubicBezTo>
                    <a:cubicBezTo>
                      <a:pt x="374" y="20"/>
                      <a:pt x="362" y="21"/>
                      <a:pt x="352" y="22"/>
                    </a:cubicBezTo>
                    <a:cubicBezTo>
                      <a:pt x="339" y="23"/>
                      <a:pt x="318" y="26"/>
                      <a:pt x="302" y="28"/>
                    </a:cubicBezTo>
                    <a:cubicBezTo>
                      <a:pt x="301" y="28"/>
                      <a:pt x="301" y="28"/>
                      <a:pt x="300" y="28"/>
                    </a:cubicBezTo>
                    <a:cubicBezTo>
                      <a:pt x="288" y="30"/>
                      <a:pt x="276" y="33"/>
                      <a:pt x="265" y="34"/>
                    </a:cubicBezTo>
                    <a:cubicBezTo>
                      <a:pt x="263" y="35"/>
                      <a:pt x="263" y="35"/>
                      <a:pt x="261" y="35"/>
                    </a:cubicBezTo>
                    <a:cubicBezTo>
                      <a:pt x="256" y="36"/>
                      <a:pt x="251" y="37"/>
                      <a:pt x="246" y="38"/>
                    </a:cubicBezTo>
                    <a:cubicBezTo>
                      <a:pt x="224" y="42"/>
                      <a:pt x="208" y="45"/>
                      <a:pt x="189" y="48"/>
                    </a:cubicBezTo>
                    <a:cubicBezTo>
                      <a:pt x="178" y="50"/>
                      <a:pt x="167" y="53"/>
                      <a:pt x="156" y="55"/>
                    </a:cubicBezTo>
                    <a:cubicBezTo>
                      <a:pt x="147" y="57"/>
                      <a:pt x="147" y="57"/>
                      <a:pt x="147" y="57"/>
                    </a:cubicBezTo>
                    <a:cubicBezTo>
                      <a:pt x="144" y="57"/>
                      <a:pt x="142" y="58"/>
                      <a:pt x="139" y="58"/>
                    </a:cubicBezTo>
                    <a:cubicBezTo>
                      <a:pt x="133" y="59"/>
                      <a:pt x="133" y="59"/>
                      <a:pt x="133" y="59"/>
                    </a:cubicBezTo>
                    <a:cubicBezTo>
                      <a:pt x="129" y="60"/>
                      <a:pt x="126" y="60"/>
                      <a:pt x="122" y="61"/>
                    </a:cubicBezTo>
                    <a:cubicBezTo>
                      <a:pt x="112" y="63"/>
                      <a:pt x="112" y="63"/>
                      <a:pt x="112" y="63"/>
                    </a:cubicBezTo>
                    <a:cubicBezTo>
                      <a:pt x="108" y="63"/>
                      <a:pt x="105" y="63"/>
                      <a:pt x="102" y="64"/>
                    </a:cubicBezTo>
                    <a:cubicBezTo>
                      <a:pt x="92" y="65"/>
                      <a:pt x="84" y="66"/>
                      <a:pt x="73" y="66"/>
                    </a:cubicBezTo>
                    <a:cubicBezTo>
                      <a:pt x="66" y="66"/>
                      <a:pt x="58" y="66"/>
                      <a:pt x="49" y="65"/>
                    </a:cubicBezTo>
                    <a:cubicBezTo>
                      <a:pt x="45" y="65"/>
                      <a:pt x="41" y="64"/>
                      <a:pt x="38" y="64"/>
                    </a:cubicBezTo>
                    <a:cubicBezTo>
                      <a:pt x="38" y="62"/>
                      <a:pt x="38" y="59"/>
                      <a:pt x="38" y="56"/>
                    </a:cubicBezTo>
                    <a:cubicBezTo>
                      <a:pt x="38" y="54"/>
                      <a:pt x="38" y="58"/>
                      <a:pt x="38" y="55"/>
                    </a:cubicBezTo>
                    <a:cubicBezTo>
                      <a:pt x="38" y="52"/>
                      <a:pt x="39" y="50"/>
                      <a:pt x="39" y="47"/>
                    </a:cubicBezTo>
                    <a:cubicBezTo>
                      <a:pt x="42" y="48"/>
                      <a:pt x="46" y="49"/>
                      <a:pt x="49" y="49"/>
                    </a:cubicBezTo>
                    <a:cubicBezTo>
                      <a:pt x="56" y="50"/>
                      <a:pt x="63" y="50"/>
                      <a:pt x="70" y="50"/>
                    </a:cubicBezTo>
                    <a:cubicBezTo>
                      <a:pt x="92" y="50"/>
                      <a:pt x="113" y="46"/>
                      <a:pt x="135" y="43"/>
                    </a:cubicBezTo>
                    <a:cubicBezTo>
                      <a:pt x="147" y="40"/>
                      <a:pt x="164" y="37"/>
                      <a:pt x="175" y="35"/>
                    </a:cubicBezTo>
                    <a:cubicBezTo>
                      <a:pt x="189" y="32"/>
                      <a:pt x="203" y="30"/>
                      <a:pt x="215" y="28"/>
                    </a:cubicBezTo>
                    <a:cubicBezTo>
                      <a:pt x="224" y="26"/>
                      <a:pt x="231" y="25"/>
                      <a:pt x="239" y="24"/>
                    </a:cubicBezTo>
                    <a:cubicBezTo>
                      <a:pt x="246" y="22"/>
                      <a:pt x="246" y="22"/>
                      <a:pt x="246" y="22"/>
                    </a:cubicBezTo>
                    <a:cubicBezTo>
                      <a:pt x="254" y="21"/>
                      <a:pt x="261" y="20"/>
                      <a:pt x="269" y="18"/>
                    </a:cubicBezTo>
                    <a:cubicBezTo>
                      <a:pt x="276" y="17"/>
                      <a:pt x="283" y="16"/>
                      <a:pt x="291" y="15"/>
                    </a:cubicBezTo>
                    <a:cubicBezTo>
                      <a:pt x="312" y="12"/>
                      <a:pt x="341" y="7"/>
                      <a:pt x="367" y="5"/>
                    </a:cubicBezTo>
                    <a:cubicBezTo>
                      <a:pt x="372" y="5"/>
                      <a:pt x="372" y="5"/>
                      <a:pt x="372" y="5"/>
                    </a:cubicBezTo>
                    <a:cubicBezTo>
                      <a:pt x="389" y="3"/>
                      <a:pt x="405" y="2"/>
                      <a:pt x="421" y="1"/>
                    </a:cubicBezTo>
                    <a:cubicBezTo>
                      <a:pt x="439" y="0"/>
                      <a:pt x="464" y="0"/>
                      <a:pt x="484" y="3"/>
                    </a:cubicBezTo>
                    <a:cubicBezTo>
                      <a:pt x="502" y="4"/>
                      <a:pt x="521" y="9"/>
                      <a:pt x="538" y="17"/>
                    </a:cubicBezTo>
                    <a:cubicBezTo>
                      <a:pt x="550" y="23"/>
                      <a:pt x="563" y="31"/>
                      <a:pt x="573" y="44"/>
                    </a:cubicBezTo>
                    <a:cubicBezTo>
                      <a:pt x="576" y="49"/>
                      <a:pt x="579" y="54"/>
                      <a:pt x="581" y="59"/>
                    </a:cubicBezTo>
                    <a:cubicBezTo>
                      <a:pt x="584" y="66"/>
                      <a:pt x="585" y="73"/>
                      <a:pt x="586" y="81"/>
                    </a:cubicBezTo>
                    <a:cubicBezTo>
                      <a:pt x="587" y="88"/>
                      <a:pt x="588" y="95"/>
                      <a:pt x="588" y="101"/>
                    </a:cubicBezTo>
                    <a:close/>
                    <a:moveTo>
                      <a:pt x="37" y="139"/>
                    </a:moveTo>
                    <a:cubicBezTo>
                      <a:pt x="37" y="133"/>
                      <a:pt x="37" y="131"/>
                      <a:pt x="37" y="123"/>
                    </a:cubicBezTo>
                    <a:cubicBezTo>
                      <a:pt x="37" y="121"/>
                      <a:pt x="37" y="120"/>
                      <a:pt x="37" y="116"/>
                    </a:cubicBezTo>
                    <a:cubicBezTo>
                      <a:pt x="36" y="115"/>
                      <a:pt x="37" y="105"/>
                      <a:pt x="37" y="106"/>
                    </a:cubicBezTo>
                    <a:cubicBezTo>
                      <a:pt x="36" y="111"/>
                      <a:pt x="36" y="114"/>
                      <a:pt x="36" y="117"/>
                    </a:cubicBezTo>
                    <a:cubicBezTo>
                      <a:pt x="36" y="119"/>
                      <a:pt x="36" y="117"/>
                      <a:pt x="36" y="118"/>
                    </a:cubicBezTo>
                    <a:cubicBezTo>
                      <a:pt x="36" y="123"/>
                      <a:pt x="36" y="132"/>
                      <a:pt x="37" y="139"/>
                    </a:cubicBezTo>
                    <a:cubicBezTo>
                      <a:pt x="37" y="140"/>
                      <a:pt x="37" y="137"/>
                      <a:pt x="37" y="139"/>
                    </a:cubicBezTo>
                    <a:close/>
                    <a:moveTo>
                      <a:pt x="37" y="140"/>
                    </a:moveTo>
                    <a:cubicBezTo>
                      <a:pt x="37" y="141"/>
                      <a:pt x="37" y="141"/>
                      <a:pt x="37" y="141"/>
                    </a:cubicBezTo>
                    <a:cubicBezTo>
                      <a:pt x="37" y="146"/>
                      <a:pt x="37" y="142"/>
                      <a:pt x="37" y="140"/>
                    </a:cubicBezTo>
                    <a:close/>
                    <a:moveTo>
                      <a:pt x="36" y="64"/>
                    </a:moveTo>
                    <a:cubicBezTo>
                      <a:pt x="36" y="61"/>
                      <a:pt x="37" y="59"/>
                      <a:pt x="37" y="57"/>
                    </a:cubicBezTo>
                    <a:cubicBezTo>
                      <a:pt x="37" y="58"/>
                      <a:pt x="37" y="61"/>
                      <a:pt x="36" y="64"/>
                    </a:cubicBezTo>
                    <a:cubicBezTo>
                      <a:pt x="37" y="64"/>
                      <a:pt x="37" y="64"/>
                      <a:pt x="37" y="64"/>
                    </a:cubicBezTo>
                    <a:cubicBezTo>
                      <a:pt x="37" y="62"/>
                      <a:pt x="38" y="59"/>
                      <a:pt x="38" y="58"/>
                    </a:cubicBezTo>
                    <a:cubicBezTo>
                      <a:pt x="38" y="54"/>
                      <a:pt x="38" y="51"/>
                      <a:pt x="39" y="47"/>
                    </a:cubicBezTo>
                    <a:cubicBezTo>
                      <a:pt x="38" y="47"/>
                      <a:pt x="38" y="47"/>
                      <a:pt x="38" y="47"/>
                    </a:cubicBezTo>
                    <a:cubicBezTo>
                      <a:pt x="38" y="45"/>
                      <a:pt x="38" y="45"/>
                      <a:pt x="38" y="45"/>
                    </a:cubicBezTo>
                    <a:cubicBezTo>
                      <a:pt x="38" y="45"/>
                      <a:pt x="38" y="45"/>
                      <a:pt x="38" y="46"/>
                    </a:cubicBezTo>
                    <a:cubicBezTo>
                      <a:pt x="38" y="46"/>
                      <a:pt x="38" y="47"/>
                      <a:pt x="38" y="47"/>
                    </a:cubicBezTo>
                    <a:cubicBezTo>
                      <a:pt x="37" y="47"/>
                      <a:pt x="37" y="47"/>
                      <a:pt x="36" y="47"/>
                    </a:cubicBezTo>
                    <a:cubicBezTo>
                      <a:pt x="36" y="53"/>
                      <a:pt x="35" y="58"/>
                      <a:pt x="35" y="63"/>
                    </a:cubicBezTo>
                    <a:cubicBezTo>
                      <a:pt x="35" y="64"/>
                      <a:pt x="36" y="64"/>
                      <a:pt x="36" y="64"/>
                    </a:cubicBezTo>
                    <a:close/>
                    <a:moveTo>
                      <a:pt x="43" y="19"/>
                    </a:moveTo>
                    <a:cubicBezTo>
                      <a:pt x="41" y="30"/>
                      <a:pt x="39" y="38"/>
                      <a:pt x="39" y="47"/>
                    </a:cubicBezTo>
                    <a:cubicBezTo>
                      <a:pt x="39" y="47"/>
                      <a:pt x="39" y="47"/>
                      <a:pt x="39" y="47"/>
                    </a:cubicBezTo>
                    <a:cubicBezTo>
                      <a:pt x="40" y="37"/>
                      <a:pt x="41" y="28"/>
                      <a:pt x="43" y="19"/>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628609" y="4718519"/>
                <a:ext cx="2304952" cy="707886"/>
              </a:xfrm>
              <a:prstGeom prst="rect">
                <a:avLst/>
              </a:prstGeom>
              <a:noFill/>
            </p:spPr>
            <p:txBody>
              <a:bodyPr wrap="square" rtlCol="0">
                <a:spAutoFit/>
              </a:bodyPr>
              <a:lstStyle/>
              <a:p>
                <a:r>
                  <a:rPr lang="en-GB" sz="2000" dirty="0">
                    <a:solidFill>
                      <a:schemeClr val="bg1"/>
                    </a:solidFill>
                    <a:latin typeface="Myriad Pro" panose="020B0503030403020204" pitchFamily="34" charset="0"/>
                  </a:rPr>
                  <a:t>Fill out all fields marked with  *</a:t>
                </a:r>
              </a:p>
            </p:txBody>
          </p:sp>
        </p:grpSp>
      </p:grpSp>
      <p:sp>
        <p:nvSpPr>
          <p:cNvPr id="11" name="Freeform 501"/>
          <p:cNvSpPr>
            <a:spLocks noEditPoints="1"/>
          </p:cNvSpPr>
          <p:nvPr/>
        </p:nvSpPr>
        <p:spPr bwMode="auto">
          <a:xfrm>
            <a:off x="3177000" y="4736715"/>
            <a:ext cx="1737839" cy="588235"/>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24024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heel(1)">
                                      <p:cBhvr>
                                        <p:cTn id="1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7"/>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2747963" y="0"/>
            <a:ext cx="6696075" cy="6858000"/>
          </a:xfrm>
          <a:prstGeom prst="rect">
            <a:avLst/>
          </a:prstGeom>
        </p:spPr>
      </p:pic>
      <p:grpSp>
        <p:nvGrpSpPr>
          <p:cNvPr id="5" name="Group 4"/>
          <p:cNvGrpSpPr/>
          <p:nvPr/>
        </p:nvGrpSpPr>
        <p:grpSpPr>
          <a:xfrm>
            <a:off x="6457950" y="1362075"/>
            <a:ext cx="4880083" cy="1425466"/>
            <a:chOff x="7010400" y="2686050"/>
            <a:chExt cx="4880083" cy="1425466"/>
          </a:xfrm>
        </p:grpSpPr>
        <p:sp>
          <p:nvSpPr>
            <p:cNvPr id="3" name="Freeform 500"/>
            <p:cNvSpPr>
              <a:spLocks noEditPoints="1"/>
            </p:cNvSpPr>
            <p:nvPr/>
          </p:nvSpPr>
          <p:spPr bwMode="auto">
            <a:xfrm>
              <a:off x="7010400" y="2686050"/>
              <a:ext cx="4880083" cy="1425466"/>
            </a:xfrm>
            <a:custGeom>
              <a:avLst/>
              <a:gdLst>
                <a:gd name="T0" fmla="*/ 62 w 588"/>
                <a:gd name="T1" fmla="*/ 191 h 267"/>
                <a:gd name="T2" fmla="*/ 45 w 588"/>
                <a:gd name="T3" fmla="*/ 165 h 267"/>
                <a:gd name="T4" fmla="*/ 34 w 588"/>
                <a:gd name="T5" fmla="*/ 119 h 267"/>
                <a:gd name="T6" fmla="*/ 42 w 588"/>
                <a:gd name="T7" fmla="*/ 12 h 267"/>
                <a:gd name="T8" fmla="*/ 41 w 588"/>
                <a:gd name="T9" fmla="*/ 17 h 267"/>
                <a:gd name="T10" fmla="*/ 44 w 588"/>
                <a:gd name="T11" fmla="*/ 13 h 267"/>
                <a:gd name="T12" fmla="*/ 38 w 588"/>
                <a:gd name="T13" fmla="*/ 11 h 267"/>
                <a:gd name="T14" fmla="*/ 44 w 588"/>
                <a:gd name="T15" fmla="*/ 12 h 267"/>
                <a:gd name="T16" fmla="*/ 44 w 588"/>
                <a:gd name="T17" fmla="*/ 12 h 267"/>
                <a:gd name="T18" fmla="*/ 43 w 588"/>
                <a:gd name="T19" fmla="*/ 10 h 267"/>
                <a:gd name="T20" fmla="*/ 40 w 588"/>
                <a:gd name="T21" fmla="*/ 8 h 267"/>
                <a:gd name="T22" fmla="*/ 36 w 588"/>
                <a:gd name="T23" fmla="*/ 5 h 267"/>
                <a:gd name="T24" fmla="*/ 27 w 588"/>
                <a:gd name="T25" fmla="*/ 76 h 267"/>
                <a:gd name="T26" fmla="*/ 39 w 588"/>
                <a:gd name="T27" fmla="*/ 11 h 267"/>
                <a:gd name="T28" fmla="*/ 44 w 588"/>
                <a:gd name="T29" fmla="*/ 11 h 267"/>
                <a:gd name="T30" fmla="*/ 44 w 588"/>
                <a:gd name="T31" fmla="*/ 10 h 267"/>
                <a:gd name="T32" fmla="*/ 36 w 588"/>
                <a:gd name="T33" fmla="*/ 47 h 267"/>
                <a:gd name="T34" fmla="*/ 24 w 588"/>
                <a:gd name="T35" fmla="*/ 44 h 267"/>
                <a:gd name="T36" fmla="*/ 17 w 588"/>
                <a:gd name="T37" fmla="*/ 41 h 267"/>
                <a:gd name="T38" fmla="*/ 12 w 588"/>
                <a:gd name="T39" fmla="*/ 37 h 267"/>
                <a:gd name="T40" fmla="*/ 2 w 588"/>
                <a:gd name="T41" fmla="*/ 39 h 267"/>
                <a:gd name="T42" fmla="*/ 0 w 588"/>
                <a:gd name="T43" fmla="*/ 48 h 267"/>
                <a:gd name="T44" fmla="*/ 6 w 588"/>
                <a:gd name="T45" fmla="*/ 55 h 267"/>
                <a:gd name="T46" fmla="*/ 15 w 588"/>
                <a:gd name="T47" fmla="*/ 58 h 267"/>
                <a:gd name="T48" fmla="*/ 32 w 588"/>
                <a:gd name="T49" fmla="*/ 46 h 267"/>
                <a:gd name="T50" fmla="*/ 38 w 588"/>
                <a:gd name="T51" fmla="*/ 11 h 267"/>
                <a:gd name="T52" fmla="*/ 37 w 588"/>
                <a:gd name="T53" fmla="*/ 13 h 267"/>
                <a:gd name="T54" fmla="*/ 588 w 588"/>
                <a:gd name="T55" fmla="*/ 101 h 267"/>
                <a:gd name="T56" fmla="*/ 537 w 588"/>
                <a:gd name="T57" fmla="*/ 218 h 267"/>
                <a:gd name="T58" fmla="*/ 232 w 588"/>
                <a:gd name="T59" fmla="*/ 260 h 267"/>
                <a:gd name="T60" fmla="*/ 76 w 588"/>
                <a:gd name="T61" fmla="*/ 220 h 267"/>
                <a:gd name="T62" fmla="*/ 31 w 588"/>
                <a:gd name="T63" fmla="*/ 161 h 267"/>
                <a:gd name="T64" fmla="*/ 30 w 588"/>
                <a:gd name="T65" fmla="*/ 87 h 267"/>
                <a:gd name="T66" fmla="*/ 31 w 588"/>
                <a:gd name="T67" fmla="*/ 107 h 267"/>
                <a:gd name="T68" fmla="*/ 35 w 588"/>
                <a:gd name="T69" fmla="*/ 159 h 267"/>
                <a:gd name="T70" fmla="*/ 34 w 588"/>
                <a:gd name="T71" fmla="*/ 76 h 267"/>
                <a:gd name="T72" fmla="*/ 37 w 588"/>
                <a:gd name="T73" fmla="*/ 153 h 267"/>
                <a:gd name="T74" fmla="*/ 36 w 588"/>
                <a:gd name="T75" fmla="*/ 64 h 267"/>
                <a:gd name="T76" fmla="*/ 37 w 588"/>
                <a:gd name="T77" fmla="*/ 73 h 267"/>
                <a:gd name="T78" fmla="*/ 37 w 588"/>
                <a:gd name="T79" fmla="*/ 79 h 267"/>
                <a:gd name="T80" fmla="*/ 38 w 588"/>
                <a:gd name="T81" fmla="*/ 142 h 267"/>
                <a:gd name="T82" fmla="*/ 70 w 588"/>
                <a:gd name="T83" fmla="*/ 202 h 267"/>
                <a:gd name="T84" fmla="*/ 174 w 588"/>
                <a:gd name="T85" fmla="*/ 237 h 267"/>
                <a:gd name="T86" fmla="*/ 423 w 588"/>
                <a:gd name="T87" fmla="*/ 246 h 267"/>
                <a:gd name="T88" fmla="*/ 573 w 588"/>
                <a:gd name="T89" fmla="*/ 108 h 267"/>
                <a:gd name="T90" fmla="*/ 464 w 588"/>
                <a:gd name="T91" fmla="*/ 15 h 267"/>
                <a:gd name="T92" fmla="*/ 300 w 588"/>
                <a:gd name="T93" fmla="*/ 28 h 267"/>
                <a:gd name="T94" fmla="*/ 139 w 588"/>
                <a:gd name="T95" fmla="*/ 58 h 267"/>
                <a:gd name="T96" fmla="*/ 38 w 588"/>
                <a:gd name="T97" fmla="*/ 64 h 267"/>
                <a:gd name="T98" fmla="*/ 175 w 588"/>
                <a:gd name="T99" fmla="*/ 35 h 267"/>
                <a:gd name="T100" fmla="*/ 372 w 588"/>
                <a:gd name="T101" fmla="*/ 5 h 267"/>
                <a:gd name="T102" fmla="*/ 588 w 588"/>
                <a:gd name="T103" fmla="*/ 101 h 267"/>
                <a:gd name="T104" fmla="*/ 37 w 588"/>
                <a:gd name="T105" fmla="*/ 139 h 267"/>
                <a:gd name="T106" fmla="*/ 36 w 588"/>
                <a:gd name="T107" fmla="*/ 64 h 267"/>
                <a:gd name="T108" fmla="*/ 38 w 588"/>
                <a:gd name="T109" fmla="*/ 47 h 267"/>
                <a:gd name="T110" fmla="*/ 43 w 588"/>
                <a:gd name="T111" fmla="*/ 1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8" h="267">
                  <a:moveTo>
                    <a:pt x="124" y="240"/>
                  </a:moveTo>
                  <a:cubicBezTo>
                    <a:pt x="124" y="240"/>
                    <a:pt x="127" y="240"/>
                    <a:pt x="128" y="241"/>
                  </a:cubicBezTo>
                  <a:cubicBezTo>
                    <a:pt x="127" y="241"/>
                    <a:pt x="126" y="240"/>
                    <a:pt x="124" y="240"/>
                  </a:cubicBezTo>
                  <a:close/>
                  <a:moveTo>
                    <a:pt x="67" y="197"/>
                  </a:moveTo>
                  <a:cubicBezTo>
                    <a:pt x="66" y="196"/>
                    <a:pt x="65" y="195"/>
                    <a:pt x="63" y="193"/>
                  </a:cubicBezTo>
                  <a:cubicBezTo>
                    <a:pt x="63" y="193"/>
                    <a:pt x="66" y="196"/>
                    <a:pt x="67" y="197"/>
                  </a:cubicBezTo>
                  <a:close/>
                  <a:moveTo>
                    <a:pt x="62" y="191"/>
                  </a:moveTo>
                  <a:cubicBezTo>
                    <a:pt x="61" y="191"/>
                    <a:pt x="59" y="187"/>
                    <a:pt x="58" y="187"/>
                  </a:cubicBezTo>
                  <a:cubicBezTo>
                    <a:pt x="59" y="189"/>
                    <a:pt x="62" y="191"/>
                    <a:pt x="62" y="191"/>
                  </a:cubicBezTo>
                  <a:close/>
                  <a:moveTo>
                    <a:pt x="48" y="175"/>
                  </a:moveTo>
                  <a:cubicBezTo>
                    <a:pt x="47" y="173"/>
                    <a:pt x="45" y="170"/>
                    <a:pt x="45" y="170"/>
                  </a:cubicBezTo>
                  <a:cubicBezTo>
                    <a:pt x="45" y="171"/>
                    <a:pt x="47" y="173"/>
                    <a:pt x="48" y="175"/>
                  </a:cubicBezTo>
                  <a:close/>
                  <a:moveTo>
                    <a:pt x="43" y="156"/>
                  </a:moveTo>
                  <a:cubicBezTo>
                    <a:pt x="44" y="160"/>
                    <a:pt x="45" y="163"/>
                    <a:pt x="45" y="165"/>
                  </a:cubicBezTo>
                  <a:cubicBezTo>
                    <a:pt x="44" y="162"/>
                    <a:pt x="43" y="157"/>
                    <a:pt x="43" y="156"/>
                  </a:cubicBezTo>
                  <a:close/>
                  <a:moveTo>
                    <a:pt x="30" y="120"/>
                  </a:moveTo>
                  <a:cubicBezTo>
                    <a:pt x="29" y="123"/>
                    <a:pt x="30" y="134"/>
                    <a:pt x="30" y="139"/>
                  </a:cubicBezTo>
                  <a:cubicBezTo>
                    <a:pt x="30" y="133"/>
                    <a:pt x="29" y="126"/>
                    <a:pt x="30" y="120"/>
                  </a:cubicBezTo>
                  <a:close/>
                  <a:moveTo>
                    <a:pt x="35" y="100"/>
                  </a:moveTo>
                  <a:cubicBezTo>
                    <a:pt x="35" y="108"/>
                    <a:pt x="34" y="119"/>
                    <a:pt x="34" y="125"/>
                  </a:cubicBezTo>
                  <a:cubicBezTo>
                    <a:pt x="34" y="123"/>
                    <a:pt x="34" y="121"/>
                    <a:pt x="34" y="119"/>
                  </a:cubicBezTo>
                  <a:cubicBezTo>
                    <a:pt x="34" y="114"/>
                    <a:pt x="34" y="114"/>
                    <a:pt x="34" y="114"/>
                  </a:cubicBezTo>
                  <a:cubicBezTo>
                    <a:pt x="34" y="111"/>
                    <a:pt x="35" y="99"/>
                    <a:pt x="35" y="100"/>
                  </a:cubicBezTo>
                  <a:close/>
                  <a:moveTo>
                    <a:pt x="42" y="11"/>
                  </a:moveTo>
                  <a:cubicBezTo>
                    <a:pt x="42" y="11"/>
                    <a:pt x="42" y="11"/>
                    <a:pt x="42" y="11"/>
                  </a:cubicBezTo>
                  <a:cubicBezTo>
                    <a:pt x="42" y="11"/>
                    <a:pt x="42" y="11"/>
                    <a:pt x="42" y="11"/>
                  </a:cubicBezTo>
                  <a:cubicBezTo>
                    <a:pt x="42" y="11"/>
                    <a:pt x="42" y="11"/>
                    <a:pt x="42" y="11"/>
                  </a:cubicBezTo>
                  <a:close/>
                  <a:moveTo>
                    <a:pt x="42" y="12"/>
                  </a:moveTo>
                  <a:cubicBezTo>
                    <a:pt x="42" y="12"/>
                    <a:pt x="42" y="12"/>
                    <a:pt x="42" y="11"/>
                  </a:cubicBezTo>
                  <a:cubicBezTo>
                    <a:pt x="42" y="12"/>
                    <a:pt x="42" y="12"/>
                    <a:pt x="42" y="12"/>
                  </a:cubicBezTo>
                  <a:cubicBezTo>
                    <a:pt x="42" y="12"/>
                    <a:pt x="42" y="12"/>
                    <a:pt x="42" y="12"/>
                  </a:cubicBezTo>
                  <a:cubicBezTo>
                    <a:pt x="42" y="12"/>
                    <a:pt x="42" y="12"/>
                    <a:pt x="42" y="13"/>
                  </a:cubicBezTo>
                  <a:cubicBezTo>
                    <a:pt x="42" y="13"/>
                    <a:pt x="42" y="13"/>
                    <a:pt x="42" y="13"/>
                  </a:cubicBezTo>
                  <a:cubicBezTo>
                    <a:pt x="41" y="14"/>
                    <a:pt x="41" y="14"/>
                    <a:pt x="41" y="14"/>
                  </a:cubicBezTo>
                  <a:cubicBezTo>
                    <a:pt x="41" y="17"/>
                    <a:pt x="41" y="17"/>
                    <a:pt x="41" y="17"/>
                  </a:cubicBezTo>
                  <a:cubicBezTo>
                    <a:pt x="42" y="12"/>
                    <a:pt x="42" y="12"/>
                    <a:pt x="42" y="12"/>
                  </a:cubicBezTo>
                  <a:close/>
                  <a:moveTo>
                    <a:pt x="42" y="11"/>
                  </a:moveTo>
                  <a:cubicBezTo>
                    <a:pt x="42" y="11"/>
                    <a:pt x="42" y="11"/>
                    <a:pt x="42" y="11"/>
                  </a:cubicBezTo>
                  <a:cubicBezTo>
                    <a:pt x="42" y="11"/>
                    <a:pt x="42" y="11"/>
                    <a:pt x="42" y="11"/>
                  </a:cubicBezTo>
                  <a:cubicBezTo>
                    <a:pt x="42" y="11"/>
                    <a:pt x="42" y="11"/>
                    <a:pt x="42" y="11"/>
                  </a:cubicBezTo>
                  <a:close/>
                  <a:moveTo>
                    <a:pt x="44" y="13"/>
                  </a:move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lose/>
                  <a:moveTo>
                    <a:pt x="38" y="11"/>
                  </a:moveTo>
                  <a:cubicBezTo>
                    <a:pt x="38" y="11"/>
                    <a:pt x="38" y="11"/>
                    <a:pt x="38" y="11"/>
                  </a:cubicBezTo>
                  <a:cubicBezTo>
                    <a:pt x="38" y="11"/>
                    <a:pt x="38" y="11"/>
                    <a:pt x="38" y="11"/>
                  </a:cubicBezTo>
                  <a:close/>
                  <a:moveTo>
                    <a:pt x="44" y="12"/>
                  </a:moveTo>
                  <a:cubicBezTo>
                    <a:pt x="44" y="12"/>
                    <a:pt x="43" y="12"/>
                    <a:pt x="44" y="13"/>
                  </a:cubicBezTo>
                  <a:cubicBezTo>
                    <a:pt x="44" y="12"/>
                    <a:pt x="44" y="12"/>
                    <a:pt x="44" y="12"/>
                  </a:cubicBezTo>
                  <a:close/>
                  <a:moveTo>
                    <a:pt x="44" y="12"/>
                  </a:moveTo>
                  <a:cubicBezTo>
                    <a:pt x="44" y="12"/>
                    <a:pt x="44" y="12"/>
                    <a:pt x="44" y="12"/>
                  </a:cubicBezTo>
                  <a:cubicBezTo>
                    <a:pt x="44" y="12"/>
                    <a:pt x="44" y="12"/>
                    <a:pt x="44" y="12"/>
                  </a:cubicBezTo>
                  <a:close/>
                  <a:moveTo>
                    <a:pt x="37" y="10"/>
                  </a:moveTo>
                  <a:cubicBezTo>
                    <a:pt x="37" y="10"/>
                    <a:pt x="37" y="10"/>
                    <a:pt x="37" y="10"/>
                  </a:cubicBezTo>
                  <a:cubicBezTo>
                    <a:pt x="37" y="10"/>
                    <a:pt x="37" y="10"/>
                    <a:pt x="37" y="10"/>
                  </a:cubicBezTo>
                  <a:close/>
                  <a:moveTo>
                    <a:pt x="39" y="9"/>
                  </a:moveTo>
                  <a:cubicBezTo>
                    <a:pt x="39" y="10"/>
                    <a:pt x="38" y="10"/>
                    <a:pt x="38" y="10"/>
                  </a:cubicBezTo>
                  <a:cubicBezTo>
                    <a:pt x="39" y="10"/>
                    <a:pt x="39" y="10"/>
                    <a:pt x="39" y="9"/>
                  </a:cubicBezTo>
                  <a:close/>
                  <a:moveTo>
                    <a:pt x="44" y="12"/>
                  </a:moveTo>
                  <a:cubicBezTo>
                    <a:pt x="44" y="11"/>
                    <a:pt x="45" y="11"/>
                    <a:pt x="44" y="11"/>
                  </a:cubicBezTo>
                  <a:cubicBezTo>
                    <a:pt x="44" y="11"/>
                    <a:pt x="44" y="11"/>
                    <a:pt x="44" y="12"/>
                  </a:cubicBezTo>
                  <a:close/>
                  <a:moveTo>
                    <a:pt x="42" y="10"/>
                  </a:moveTo>
                  <a:cubicBezTo>
                    <a:pt x="42" y="10"/>
                    <a:pt x="42" y="10"/>
                    <a:pt x="42" y="11"/>
                  </a:cubicBezTo>
                  <a:cubicBezTo>
                    <a:pt x="42" y="10"/>
                    <a:pt x="42" y="10"/>
                    <a:pt x="42" y="10"/>
                  </a:cubicBezTo>
                  <a:close/>
                  <a:moveTo>
                    <a:pt x="43" y="10"/>
                  </a:moveTo>
                  <a:cubicBezTo>
                    <a:pt x="43" y="10"/>
                    <a:pt x="43" y="10"/>
                    <a:pt x="43" y="10"/>
                  </a:cubicBezTo>
                  <a:cubicBezTo>
                    <a:pt x="43" y="10"/>
                    <a:pt x="43" y="10"/>
                    <a:pt x="43" y="10"/>
                  </a:cubicBezTo>
                  <a:close/>
                  <a:moveTo>
                    <a:pt x="44" y="10"/>
                  </a:moveTo>
                  <a:cubicBezTo>
                    <a:pt x="44" y="10"/>
                    <a:pt x="44" y="10"/>
                    <a:pt x="44" y="10"/>
                  </a:cubicBezTo>
                  <a:cubicBezTo>
                    <a:pt x="44" y="10"/>
                    <a:pt x="43" y="10"/>
                    <a:pt x="44" y="10"/>
                  </a:cubicBezTo>
                  <a:cubicBezTo>
                    <a:pt x="44" y="10"/>
                    <a:pt x="44" y="10"/>
                    <a:pt x="44" y="10"/>
                  </a:cubicBezTo>
                  <a:close/>
                  <a:moveTo>
                    <a:pt x="40" y="8"/>
                  </a:moveTo>
                  <a:cubicBezTo>
                    <a:pt x="40" y="9"/>
                    <a:pt x="40" y="8"/>
                    <a:pt x="40" y="8"/>
                  </a:cubicBezTo>
                  <a:close/>
                  <a:moveTo>
                    <a:pt x="39" y="7"/>
                  </a:moveTo>
                  <a:cubicBezTo>
                    <a:pt x="39" y="7"/>
                    <a:pt x="39" y="7"/>
                    <a:pt x="39" y="7"/>
                  </a:cubicBezTo>
                  <a:cubicBezTo>
                    <a:pt x="39" y="7"/>
                    <a:pt x="39" y="7"/>
                    <a:pt x="39" y="7"/>
                  </a:cubicBezTo>
                  <a:close/>
                  <a:moveTo>
                    <a:pt x="39" y="7"/>
                  </a:moveTo>
                  <a:cubicBezTo>
                    <a:pt x="38" y="7"/>
                    <a:pt x="38" y="7"/>
                    <a:pt x="38" y="7"/>
                  </a:cubicBezTo>
                  <a:lnTo>
                    <a:pt x="39" y="7"/>
                  </a:lnTo>
                  <a:close/>
                  <a:moveTo>
                    <a:pt x="36" y="5"/>
                  </a:moveTo>
                  <a:cubicBezTo>
                    <a:pt x="36" y="6"/>
                    <a:pt x="36" y="6"/>
                    <a:pt x="36" y="6"/>
                  </a:cubicBezTo>
                  <a:cubicBezTo>
                    <a:pt x="36" y="6"/>
                    <a:pt x="36" y="6"/>
                    <a:pt x="36" y="5"/>
                  </a:cubicBezTo>
                  <a:close/>
                  <a:moveTo>
                    <a:pt x="37" y="5"/>
                  </a:moveTo>
                  <a:cubicBezTo>
                    <a:pt x="37" y="4"/>
                    <a:pt x="37" y="4"/>
                    <a:pt x="37" y="5"/>
                  </a:cubicBezTo>
                  <a:close/>
                  <a:moveTo>
                    <a:pt x="27" y="87"/>
                  </a:moveTo>
                  <a:cubicBezTo>
                    <a:pt x="27" y="88"/>
                    <a:pt x="27" y="90"/>
                    <a:pt x="27" y="91"/>
                  </a:cubicBezTo>
                  <a:cubicBezTo>
                    <a:pt x="27" y="85"/>
                    <a:pt x="27" y="80"/>
                    <a:pt x="27" y="76"/>
                  </a:cubicBezTo>
                  <a:cubicBezTo>
                    <a:pt x="27" y="80"/>
                    <a:pt x="27" y="84"/>
                    <a:pt x="27" y="87"/>
                  </a:cubicBezTo>
                  <a:close/>
                  <a:moveTo>
                    <a:pt x="40" y="11"/>
                  </a:moveTo>
                  <a:cubicBezTo>
                    <a:pt x="40" y="11"/>
                    <a:pt x="40" y="10"/>
                    <a:pt x="40" y="9"/>
                  </a:cubicBezTo>
                  <a:cubicBezTo>
                    <a:pt x="40" y="10"/>
                    <a:pt x="39" y="10"/>
                    <a:pt x="40" y="10"/>
                  </a:cubicBezTo>
                  <a:cubicBezTo>
                    <a:pt x="40" y="10"/>
                    <a:pt x="40" y="10"/>
                    <a:pt x="40" y="10"/>
                  </a:cubicBezTo>
                  <a:cubicBezTo>
                    <a:pt x="39" y="10"/>
                    <a:pt x="40" y="11"/>
                    <a:pt x="39" y="11"/>
                  </a:cubicBezTo>
                  <a:cubicBezTo>
                    <a:pt x="39" y="11"/>
                    <a:pt x="39" y="11"/>
                    <a:pt x="39" y="11"/>
                  </a:cubicBezTo>
                  <a:cubicBezTo>
                    <a:pt x="39" y="11"/>
                    <a:pt x="39" y="11"/>
                    <a:pt x="39" y="11"/>
                  </a:cubicBezTo>
                  <a:cubicBezTo>
                    <a:pt x="39" y="11"/>
                    <a:pt x="39" y="11"/>
                    <a:pt x="39" y="11"/>
                  </a:cubicBezTo>
                  <a:cubicBezTo>
                    <a:pt x="40" y="11"/>
                    <a:pt x="39" y="11"/>
                    <a:pt x="40" y="11"/>
                  </a:cubicBezTo>
                  <a:close/>
                  <a:moveTo>
                    <a:pt x="44" y="11"/>
                  </a:moveTo>
                  <a:cubicBezTo>
                    <a:pt x="44" y="11"/>
                    <a:pt x="44" y="12"/>
                    <a:pt x="44" y="12"/>
                  </a:cubicBezTo>
                  <a:cubicBezTo>
                    <a:pt x="44" y="12"/>
                    <a:pt x="44" y="12"/>
                    <a:pt x="44" y="12"/>
                  </a:cubicBezTo>
                  <a:cubicBezTo>
                    <a:pt x="44" y="12"/>
                    <a:pt x="44" y="11"/>
                    <a:pt x="44" y="11"/>
                  </a:cubicBezTo>
                  <a:close/>
                  <a:moveTo>
                    <a:pt x="44" y="11"/>
                  </a:moveTo>
                  <a:cubicBezTo>
                    <a:pt x="44" y="10"/>
                    <a:pt x="44" y="10"/>
                    <a:pt x="44" y="9"/>
                  </a:cubicBezTo>
                  <a:cubicBezTo>
                    <a:pt x="44" y="9"/>
                    <a:pt x="44" y="9"/>
                    <a:pt x="44" y="9"/>
                  </a:cubicBezTo>
                  <a:cubicBezTo>
                    <a:pt x="44" y="8"/>
                    <a:pt x="45" y="8"/>
                    <a:pt x="45" y="7"/>
                  </a:cubicBezTo>
                  <a:cubicBezTo>
                    <a:pt x="44" y="7"/>
                    <a:pt x="44" y="8"/>
                    <a:pt x="44" y="8"/>
                  </a:cubicBezTo>
                  <a:cubicBezTo>
                    <a:pt x="44" y="8"/>
                    <a:pt x="44" y="8"/>
                    <a:pt x="44" y="8"/>
                  </a:cubicBezTo>
                  <a:cubicBezTo>
                    <a:pt x="44" y="9"/>
                    <a:pt x="44" y="9"/>
                    <a:pt x="44" y="10"/>
                  </a:cubicBezTo>
                  <a:cubicBezTo>
                    <a:pt x="44" y="10"/>
                    <a:pt x="44" y="9"/>
                    <a:pt x="44" y="10"/>
                  </a:cubicBezTo>
                  <a:cubicBezTo>
                    <a:pt x="44" y="10"/>
                    <a:pt x="43" y="11"/>
                    <a:pt x="44" y="11"/>
                  </a:cubicBezTo>
                  <a:close/>
                  <a:moveTo>
                    <a:pt x="38" y="6"/>
                  </a:moveTo>
                  <a:cubicBezTo>
                    <a:pt x="38" y="7"/>
                    <a:pt x="38" y="7"/>
                    <a:pt x="38" y="7"/>
                  </a:cubicBezTo>
                  <a:cubicBezTo>
                    <a:pt x="38" y="7"/>
                    <a:pt x="38" y="6"/>
                    <a:pt x="38" y="6"/>
                  </a:cubicBezTo>
                  <a:close/>
                  <a:moveTo>
                    <a:pt x="39" y="25"/>
                  </a:moveTo>
                  <a:cubicBezTo>
                    <a:pt x="38" y="32"/>
                    <a:pt x="37" y="40"/>
                    <a:pt x="36" y="47"/>
                  </a:cubicBezTo>
                  <a:cubicBezTo>
                    <a:pt x="36" y="47"/>
                    <a:pt x="36" y="47"/>
                    <a:pt x="36" y="47"/>
                  </a:cubicBezTo>
                  <a:cubicBezTo>
                    <a:pt x="37" y="40"/>
                    <a:pt x="38" y="33"/>
                    <a:pt x="39" y="25"/>
                  </a:cubicBezTo>
                  <a:close/>
                  <a:moveTo>
                    <a:pt x="29" y="148"/>
                  </a:moveTo>
                  <a:cubicBezTo>
                    <a:pt x="29" y="148"/>
                    <a:pt x="29" y="148"/>
                    <a:pt x="29" y="148"/>
                  </a:cubicBezTo>
                  <a:cubicBezTo>
                    <a:pt x="29" y="148"/>
                    <a:pt x="29" y="148"/>
                    <a:pt x="29" y="148"/>
                  </a:cubicBezTo>
                  <a:close/>
                  <a:moveTo>
                    <a:pt x="32" y="46"/>
                  </a:moveTo>
                  <a:cubicBezTo>
                    <a:pt x="29" y="45"/>
                    <a:pt x="27" y="45"/>
                    <a:pt x="24" y="44"/>
                  </a:cubicBezTo>
                  <a:cubicBezTo>
                    <a:pt x="23" y="43"/>
                    <a:pt x="23" y="43"/>
                    <a:pt x="23" y="43"/>
                  </a:cubicBezTo>
                  <a:cubicBezTo>
                    <a:pt x="22" y="43"/>
                    <a:pt x="22" y="43"/>
                    <a:pt x="22" y="43"/>
                  </a:cubicBezTo>
                  <a:cubicBezTo>
                    <a:pt x="21" y="43"/>
                    <a:pt x="21" y="43"/>
                    <a:pt x="21" y="43"/>
                  </a:cubicBezTo>
                  <a:cubicBezTo>
                    <a:pt x="21" y="42"/>
                    <a:pt x="21" y="42"/>
                    <a:pt x="21" y="42"/>
                  </a:cubicBezTo>
                  <a:cubicBezTo>
                    <a:pt x="20" y="42"/>
                    <a:pt x="20" y="42"/>
                    <a:pt x="20" y="42"/>
                  </a:cubicBezTo>
                  <a:cubicBezTo>
                    <a:pt x="20" y="42"/>
                    <a:pt x="19" y="42"/>
                    <a:pt x="18" y="41"/>
                  </a:cubicBezTo>
                  <a:cubicBezTo>
                    <a:pt x="19" y="40"/>
                    <a:pt x="18" y="41"/>
                    <a:pt x="17" y="41"/>
                  </a:cubicBezTo>
                  <a:cubicBezTo>
                    <a:pt x="17" y="40"/>
                    <a:pt x="17" y="40"/>
                    <a:pt x="17" y="40"/>
                  </a:cubicBezTo>
                  <a:cubicBezTo>
                    <a:pt x="17" y="39"/>
                    <a:pt x="17" y="39"/>
                    <a:pt x="16" y="39"/>
                  </a:cubicBezTo>
                  <a:cubicBezTo>
                    <a:pt x="16" y="39"/>
                    <a:pt x="16" y="38"/>
                    <a:pt x="16" y="38"/>
                  </a:cubicBezTo>
                  <a:cubicBezTo>
                    <a:pt x="16" y="38"/>
                    <a:pt x="15" y="38"/>
                    <a:pt x="15" y="38"/>
                  </a:cubicBezTo>
                  <a:cubicBezTo>
                    <a:pt x="15" y="38"/>
                    <a:pt x="14" y="38"/>
                    <a:pt x="14" y="37"/>
                  </a:cubicBezTo>
                  <a:cubicBezTo>
                    <a:pt x="14" y="37"/>
                    <a:pt x="13" y="37"/>
                    <a:pt x="13" y="37"/>
                  </a:cubicBezTo>
                  <a:cubicBezTo>
                    <a:pt x="12" y="37"/>
                    <a:pt x="12" y="37"/>
                    <a:pt x="12" y="37"/>
                  </a:cubicBezTo>
                  <a:cubicBezTo>
                    <a:pt x="11" y="37"/>
                    <a:pt x="11" y="37"/>
                    <a:pt x="11" y="37"/>
                  </a:cubicBezTo>
                  <a:cubicBezTo>
                    <a:pt x="10" y="37"/>
                    <a:pt x="9" y="37"/>
                    <a:pt x="9" y="37"/>
                  </a:cubicBezTo>
                  <a:cubicBezTo>
                    <a:pt x="9" y="37"/>
                    <a:pt x="9" y="37"/>
                    <a:pt x="9" y="37"/>
                  </a:cubicBezTo>
                  <a:cubicBezTo>
                    <a:pt x="7" y="37"/>
                    <a:pt x="6" y="38"/>
                    <a:pt x="5" y="37"/>
                  </a:cubicBezTo>
                  <a:cubicBezTo>
                    <a:pt x="5" y="38"/>
                    <a:pt x="4" y="38"/>
                    <a:pt x="4" y="38"/>
                  </a:cubicBezTo>
                  <a:cubicBezTo>
                    <a:pt x="4" y="38"/>
                    <a:pt x="4" y="38"/>
                    <a:pt x="4" y="38"/>
                  </a:cubicBezTo>
                  <a:cubicBezTo>
                    <a:pt x="3" y="38"/>
                    <a:pt x="3" y="39"/>
                    <a:pt x="2" y="39"/>
                  </a:cubicBezTo>
                  <a:cubicBezTo>
                    <a:pt x="2" y="39"/>
                    <a:pt x="2" y="40"/>
                    <a:pt x="2" y="40"/>
                  </a:cubicBezTo>
                  <a:cubicBezTo>
                    <a:pt x="1" y="41"/>
                    <a:pt x="1" y="42"/>
                    <a:pt x="0" y="42"/>
                  </a:cubicBezTo>
                  <a:cubicBezTo>
                    <a:pt x="0" y="43"/>
                    <a:pt x="0" y="43"/>
                    <a:pt x="0" y="44"/>
                  </a:cubicBezTo>
                  <a:cubicBezTo>
                    <a:pt x="0" y="44"/>
                    <a:pt x="0" y="45"/>
                    <a:pt x="0" y="45"/>
                  </a:cubicBezTo>
                  <a:cubicBezTo>
                    <a:pt x="0" y="46"/>
                    <a:pt x="0" y="46"/>
                    <a:pt x="0" y="46"/>
                  </a:cubicBezTo>
                  <a:cubicBezTo>
                    <a:pt x="0" y="47"/>
                    <a:pt x="0" y="47"/>
                    <a:pt x="0" y="47"/>
                  </a:cubicBezTo>
                  <a:cubicBezTo>
                    <a:pt x="0" y="48"/>
                    <a:pt x="0" y="48"/>
                    <a:pt x="0" y="48"/>
                  </a:cubicBezTo>
                  <a:cubicBezTo>
                    <a:pt x="0" y="48"/>
                    <a:pt x="0" y="49"/>
                    <a:pt x="0" y="49"/>
                  </a:cubicBezTo>
                  <a:cubicBezTo>
                    <a:pt x="1" y="50"/>
                    <a:pt x="1" y="51"/>
                    <a:pt x="2" y="52"/>
                  </a:cubicBezTo>
                  <a:cubicBezTo>
                    <a:pt x="2" y="52"/>
                    <a:pt x="2" y="52"/>
                    <a:pt x="2" y="52"/>
                  </a:cubicBezTo>
                  <a:cubicBezTo>
                    <a:pt x="3" y="52"/>
                    <a:pt x="4" y="53"/>
                    <a:pt x="4" y="54"/>
                  </a:cubicBezTo>
                  <a:cubicBezTo>
                    <a:pt x="5" y="54"/>
                    <a:pt x="5" y="54"/>
                    <a:pt x="5" y="54"/>
                  </a:cubicBezTo>
                  <a:cubicBezTo>
                    <a:pt x="5" y="54"/>
                    <a:pt x="5" y="55"/>
                    <a:pt x="5" y="55"/>
                  </a:cubicBezTo>
                  <a:cubicBezTo>
                    <a:pt x="5" y="55"/>
                    <a:pt x="6" y="55"/>
                    <a:pt x="6" y="55"/>
                  </a:cubicBezTo>
                  <a:cubicBezTo>
                    <a:pt x="7" y="55"/>
                    <a:pt x="7" y="56"/>
                    <a:pt x="7" y="56"/>
                  </a:cubicBezTo>
                  <a:cubicBezTo>
                    <a:pt x="7" y="56"/>
                    <a:pt x="8" y="56"/>
                    <a:pt x="8" y="56"/>
                  </a:cubicBezTo>
                  <a:cubicBezTo>
                    <a:pt x="8" y="56"/>
                    <a:pt x="9" y="56"/>
                    <a:pt x="10" y="57"/>
                  </a:cubicBezTo>
                  <a:cubicBezTo>
                    <a:pt x="10" y="57"/>
                    <a:pt x="10" y="57"/>
                    <a:pt x="10" y="57"/>
                  </a:cubicBezTo>
                  <a:cubicBezTo>
                    <a:pt x="10" y="57"/>
                    <a:pt x="11" y="57"/>
                    <a:pt x="11" y="57"/>
                  </a:cubicBezTo>
                  <a:cubicBezTo>
                    <a:pt x="12" y="56"/>
                    <a:pt x="13" y="58"/>
                    <a:pt x="14" y="58"/>
                  </a:cubicBezTo>
                  <a:cubicBezTo>
                    <a:pt x="15" y="58"/>
                    <a:pt x="15" y="58"/>
                    <a:pt x="15" y="58"/>
                  </a:cubicBezTo>
                  <a:cubicBezTo>
                    <a:pt x="16" y="58"/>
                    <a:pt x="16" y="58"/>
                    <a:pt x="16" y="58"/>
                  </a:cubicBezTo>
                  <a:cubicBezTo>
                    <a:pt x="16" y="58"/>
                    <a:pt x="16" y="58"/>
                    <a:pt x="16" y="58"/>
                  </a:cubicBezTo>
                  <a:cubicBezTo>
                    <a:pt x="18" y="59"/>
                    <a:pt x="18" y="59"/>
                    <a:pt x="18" y="59"/>
                  </a:cubicBezTo>
                  <a:cubicBezTo>
                    <a:pt x="21" y="60"/>
                    <a:pt x="24" y="61"/>
                    <a:pt x="27" y="61"/>
                  </a:cubicBezTo>
                  <a:cubicBezTo>
                    <a:pt x="28" y="62"/>
                    <a:pt x="29" y="62"/>
                    <a:pt x="31" y="62"/>
                  </a:cubicBezTo>
                  <a:cubicBezTo>
                    <a:pt x="31" y="60"/>
                    <a:pt x="31" y="57"/>
                    <a:pt x="31" y="54"/>
                  </a:cubicBezTo>
                  <a:cubicBezTo>
                    <a:pt x="31" y="52"/>
                    <a:pt x="32" y="49"/>
                    <a:pt x="32" y="46"/>
                  </a:cubicBezTo>
                  <a:close/>
                  <a:moveTo>
                    <a:pt x="37" y="13"/>
                  </a:moveTo>
                  <a:cubicBezTo>
                    <a:pt x="38" y="11"/>
                    <a:pt x="38" y="11"/>
                    <a:pt x="38" y="11"/>
                  </a:cubicBezTo>
                  <a:cubicBezTo>
                    <a:pt x="38" y="10"/>
                    <a:pt x="38" y="10"/>
                    <a:pt x="38" y="10"/>
                  </a:cubicBezTo>
                  <a:cubicBezTo>
                    <a:pt x="39" y="8"/>
                    <a:pt x="39" y="8"/>
                    <a:pt x="39" y="8"/>
                  </a:cubicBezTo>
                  <a:cubicBezTo>
                    <a:pt x="38" y="8"/>
                    <a:pt x="38" y="9"/>
                    <a:pt x="38" y="10"/>
                  </a:cubicBezTo>
                  <a:cubicBezTo>
                    <a:pt x="38" y="11"/>
                    <a:pt x="38" y="11"/>
                    <a:pt x="38" y="11"/>
                  </a:cubicBezTo>
                  <a:cubicBezTo>
                    <a:pt x="38" y="11"/>
                    <a:pt x="38" y="11"/>
                    <a:pt x="38" y="11"/>
                  </a:cubicBezTo>
                  <a:cubicBezTo>
                    <a:pt x="38" y="11"/>
                    <a:pt x="38" y="11"/>
                    <a:pt x="38" y="11"/>
                  </a:cubicBezTo>
                  <a:cubicBezTo>
                    <a:pt x="37" y="13"/>
                    <a:pt x="37" y="13"/>
                    <a:pt x="37" y="13"/>
                  </a:cubicBezTo>
                  <a:cubicBezTo>
                    <a:pt x="36" y="17"/>
                    <a:pt x="36" y="17"/>
                    <a:pt x="36" y="17"/>
                  </a:cubicBezTo>
                  <a:cubicBezTo>
                    <a:pt x="36" y="17"/>
                    <a:pt x="36" y="18"/>
                    <a:pt x="36" y="19"/>
                  </a:cubicBezTo>
                  <a:cubicBezTo>
                    <a:pt x="34" y="28"/>
                    <a:pt x="33" y="37"/>
                    <a:pt x="32" y="46"/>
                  </a:cubicBezTo>
                  <a:cubicBezTo>
                    <a:pt x="32" y="46"/>
                    <a:pt x="32" y="46"/>
                    <a:pt x="32" y="46"/>
                  </a:cubicBezTo>
                  <a:cubicBezTo>
                    <a:pt x="33" y="35"/>
                    <a:pt x="35" y="24"/>
                    <a:pt x="37" y="13"/>
                  </a:cubicBezTo>
                  <a:close/>
                  <a:moveTo>
                    <a:pt x="34" y="63"/>
                  </a:moveTo>
                  <a:cubicBezTo>
                    <a:pt x="34" y="63"/>
                    <a:pt x="35" y="63"/>
                    <a:pt x="35" y="63"/>
                  </a:cubicBezTo>
                  <a:cubicBezTo>
                    <a:pt x="35" y="58"/>
                    <a:pt x="35" y="52"/>
                    <a:pt x="36" y="47"/>
                  </a:cubicBezTo>
                  <a:cubicBezTo>
                    <a:pt x="35" y="47"/>
                    <a:pt x="33" y="46"/>
                    <a:pt x="32" y="46"/>
                  </a:cubicBezTo>
                  <a:cubicBezTo>
                    <a:pt x="31" y="52"/>
                    <a:pt x="31" y="57"/>
                    <a:pt x="31" y="63"/>
                  </a:cubicBezTo>
                  <a:cubicBezTo>
                    <a:pt x="32" y="63"/>
                    <a:pt x="33" y="63"/>
                    <a:pt x="34" y="63"/>
                  </a:cubicBezTo>
                  <a:close/>
                  <a:moveTo>
                    <a:pt x="588" y="101"/>
                  </a:moveTo>
                  <a:cubicBezTo>
                    <a:pt x="588" y="108"/>
                    <a:pt x="587" y="115"/>
                    <a:pt x="586" y="121"/>
                  </a:cubicBezTo>
                  <a:cubicBezTo>
                    <a:pt x="585" y="133"/>
                    <a:pt x="583" y="145"/>
                    <a:pt x="580" y="157"/>
                  </a:cubicBezTo>
                  <a:cubicBezTo>
                    <a:pt x="579" y="162"/>
                    <a:pt x="577" y="166"/>
                    <a:pt x="576" y="170"/>
                  </a:cubicBezTo>
                  <a:cubicBezTo>
                    <a:pt x="575" y="173"/>
                    <a:pt x="574" y="176"/>
                    <a:pt x="573" y="179"/>
                  </a:cubicBezTo>
                  <a:cubicBezTo>
                    <a:pt x="571" y="182"/>
                    <a:pt x="569" y="186"/>
                    <a:pt x="567" y="190"/>
                  </a:cubicBezTo>
                  <a:cubicBezTo>
                    <a:pt x="564" y="194"/>
                    <a:pt x="561" y="197"/>
                    <a:pt x="558" y="201"/>
                  </a:cubicBezTo>
                  <a:cubicBezTo>
                    <a:pt x="552" y="207"/>
                    <a:pt x="544" y="213"/>
                    <a:pt x="537" y="218"/>
                  </a:cubicBezTo>
                  <a:cubicBezTo>
                    <a:pt x="526" y="225"/>
                    <a:pt x="516" y="230"/>
                    <a:pt x="505" y="235"/>
                  </a:cubicBezTo>
                  <a:cubicBezTo>
                    <a:pt x="494" y="240"/>
                    <a:pt x="483" y="244"/>
                    <a:pt x="471" y="248"/>
                  </a:cubicBezTo>
                  <a:cubicBezTo>
                    <a:pt x="452" y="254"/>
                    <a:pt x="432" y="259"/>
                    <a:pt x="411" y="262"/>
                  </a:cubicBezTo>
                  <a:cubicBezTo>
                    <a:pt x="398" y="264"/>
                    <a:pt x="384" y="266"/>
                    <a:pt x="370" y="266"/>
                  </a:cubicBezTo>
                  <a:cubicBezTo>
                    <a:pt x="356" y="267"/>
                    <a:pt x="341" y="267"/>
                    <a:pt x="327" y="267"/>
                  </a:cubicBezTo>
                  <a:cubicBezTo>
                    <a:pt x="297" y="267"/>
                    <a:pt x="266" y="265"/>
                    <a:pt x="237" y="261"/>
                  </a:cubicBezTo>
                  <a:cubicBezTo>
                    <a:pt x="236" y="260"/>
                    <a:pt x="234" y="260"/>
                    <a:pt x="232" y="260"/>
                  </a:cubicBezTo>
                  <a:cubicBezTo>
                    <a:pt x="229" y="259"/>
                    <a:pt x="230" y="260"/>
                    <a:pt x="226" y="259"/>
                  </a:cubicBezTo>
                  <a:cubicBezTo>
                    <a:pt x="223" y="259"/>
                    <a:pt x="225" y="259"/>
                    <a:pt x="223" y="259"/>
                  </a:cubicBezTo>
                  <a:cubicBezTo>
                    <a:pt x="210" y="257"/>
                    <a:pt x="198" y="254"/>
                    <a:pt x="185" y="252"/>
                  </a:cubicBezTo>
                  <a:cubicBezTo>
                    <a:pt x="173" y="250"/>
                    <a:pt x="161" y="247"/>
                    <a:pt x="149" y="245"/>
                  </a:cubicBezTo>
                  <a:cubicBezTo>
                    <a:pt x="145" y="244"/>
                    <a:pt x="149" y="245"/>
                    <a:pt x="146" y="244"/>
                  </a:cubicBezTo>
                  <a:cubicBezTo>
                    <a:pt x="132" y="241"/>
                    <a:pt x="113" y="236"/>
                    <a:pt x="96" y="230"/>
                  </a:cubicBezTo>
                  <a:cubicBezTo>
                    <a:pt x="90" y="227"/>
                    <a:pt x="82" y="223"/>
                    <a:pt x="76" y="220"/>
                  </a:cubicBezTo>
                  <a:cubicBezTo>
                    <a:pt x="74" y="219"/>
                    <a:pt x="75" y="219"/>
                    <a:pt x="74" y="218"/>
                  </a:cubicBezTo>
                  <a:cubicBezTo>
                    <a:pt x="72" y="217"/>
                    <a:pt x="73" y="218"/>
                    <a:pt x="72" y="217"/>
                  </a:cubicBezTo>
                  <a:cubicBezTo>
                    <a:pt x="71" y="217"/>
                    <a:pt x="68" y="214"/>
                    <a:pt x="67" y="213"/>
                  </a:cubicBezTo>
                  <a:cubicBezTo>
                    <a:pt x="59" y="207"/>
                    <a:pt x="53" y="201"/>
                    <a:pt x="47" y="193"/>
                  </a:cubicBezTo>
                  <a:cubicBezTo>
                    <a:pt x="45" y="190"/>
                    <a:pt x="42" y="186"/>
                    <a:pt x="40" y="182"/>
                  </a:cubicBezTo>
                  <a:cubicBezTo>
                    <a:pt x="38" y="178"/>
                    <a:pt x="35" y="174"/>
                    <a:pt x="33" y="169"/>
                  </a:cubicBezTo>
                  <a:cubicBezTo>
                    <a:pt x="32" y="166"/>
                    <a:pt x="32" y="166"/>
                    <a:pt x="31" y="161"/>
                  </a:cubicBezTo>
                  <a:cubicBezTo>
                    <a:pt x="30" y="156"/>
                    <a:pt x="30" y="157"/>
                    <a:pt x="30" y="154"/>
                  </a:cubicBezTo>
                  <a:cubicBezTo>
                    <a:pt x="29" y="153"/>
                    <a:pt x="29" y="149"/>
                    <a:pt x="29" y="148"/>
                  </a:cubicBezTo>
                  <a:cubicBezTo>
                    <a:pt x="29" y="147"/>
                    <a:pt x="29" y="148"/>
                    <a:pt x="29" y="148"/>
                  </a:cubicBezTo>
                  <a:cubicBezTo>
                    <a:pt x="28" y="144"/>
                    <a:pt x="28" y="133"/>
                    <a:pt x="28" y="127"/>
                  </a:cubicBezTo>
                  <a:cubicBezTo>
                    <a:pt x="28" y="120"/>
                    <a:pt x="28" y="111"/>
                    <a:pt x="28" y="102"/>
                  </a:cubicBezTo>
                  <a:cubicBezTo>
                    <a:pt x="28" y="111"/>
                    <a:pt x="28" y="118"/>
                    <a:pt x="29" y="120"/>
                  </a:cubicBezTo>
                  <a:cubicBezTo>
                    <a:pt x="29" y="112"/>
                    <a:pt x="29" y="96"/>
                    <a:pt x="30" y="87"/>
                  </a:cubicBezTo>
                  <a:cubicBezTo>
                    <a:pt x="30" y="80"/>
                    <a:pt x="30" y="71"/>
                    <a:pt x="31" y="62"/>
                  </a:cubicBezTo>
                  <a:cubicBezTo>
                    <a:pt x="31" y="63"/>
                    <a:pt x="31" y="63"/>
                    <a:pt x="31" y="63"/>
                  </a:cubicBezTo>
                  <a:cubicBezTo>
                    <a:pt x="30" y="69"/>
                    <a:pt x="30" y="75"/>
                    <a:pt x="30" y="81"/>
                  </a:cubicBezTo>
                  <a:cubicBezTo>
                    <a:pt x="30" y="91"/>
                    <a:pt x="29" y="117"/>
                    <a:pt x="29" y="133"/>
                  </a:cubicBezTo>
                  <a:cubicBezTo>
                    <a:pt x="30" y="142"/>
                    <a:pt x="31" y="147"/>
                    <a:pt x="31" y="143"/>
                  </a:cubicBezTo>
                  <a:cubicBezTo>
                    <a:pt x="30" y="130"/>
                    <a:pt x="30" y="120"/>
                    <a:pt x="31" y="109"/>
                  </a:cubicBezTo>
                  <a:cubicBezTo>
                    <a:pt x="31" y="107"/>
                    <a:pt x="31" y="104"/>
                    <a:pt x="31" y="107"/>
                  </a:cubicBezTo>
                  <a:cubicBezTo>
                    <a:pt x="31" y="119"/>
                    <a:pt x="31" y="132"/>
                    <a:pt x="32" y="144"/>
                  </a:cubicBezTo>
                  <a:cubicBezTo>
                    <a:pt x="33" y="156"/>
                    <a:pt x="36" y="168"/>
                    <a:pt x="41" y="177"/>
                  </a:cubicBezTo>
                  <a:cubicBezTo>
                    <a:pt x="43" y="179"/>
                    <a:pt x="45" y="183"/>
                    <a:pt x="47" y="186"/>
                  </a:cubicBezTo>
                  <a:cubicBezTo>
                    <a:pt x="48" y="188"/>
                    <a:pt x="49" y="189"/>
                    <a:pt x="50" y="190"/>
                  </a:cubicBezTo>
                  <a:cubicBezTo>
                    <a:pt x="50" y="189"/>
                    <a:pt x="49" y="188"/>
                    <a:pt x="49" y="188"/>
                  </a:cubicBezTo>
                  <a:cubicBezTo>
                    <a:pt x="46" y="183"/>
                    <a:pt x="43" y="179"/>
                    <a:pt x="41" y="174"/>
                  </a:cubicBezTo>
                  <a:cubicBezTo>
                    <a:pt x="38" y="169"/>
                    <a:pt x="37" y="164"/>
                    <a:pt x="35" y="159"/>
                  </a:cubicBezTo>
                  <a:cubicBezTo>
                    <a:pt x="33" y="149"/>
                    <a:pt x="33" y="139"/>
                    <a:pt x="33" y="127"/>
                  </a:cubicBezTo>
                  <a:cubicBezTo>
                    <a:pt x="33" y="117"/>
                    <a:pt x="33" y="117"/>
                    <a:pt x="33" y="117"/>
                  </a:cubicBezTo>
                  <a:cubicBezTo>
                    <a:pt x="34" y="89"/>
                    <a:pt x="34" y="89"/>
                    <a:pt x="34" y="89"/>
                  </a:cubicBezTo>
                  <a:cubicBezTo>
                    <a:pt x="34" y="87"/>
                    <a:pt x="34" y="88"/>
                    <a:pt x="34" y="87"/>
                  </a:cubicBezTo>
                  <a:cubicBezTo>
                    <a:pt x="34" y="79"/>
                    <a:pt x="34" y="71"/>
                    <a:pt x="35" y="63"/>
                  </a:cubicBezTo>
                  <a:cubicBezTo>
                    <a:pt x="35" y="63"/>
                    <a:pt x="35" y="63"/>
                    <a:pt x="35" y="63"/>
                  </a:cubicBezTo>
                  <a:cubicBezTo>
                    <a:pt x="35" y="68"/>
                    <a:pt x="35" y="72"/>
                    <a:pt x="34" y="76"/>
                  </a:cubicBezTo>
                  <a:cubicBezTo>
                    <a:pt x="34" y="78"/>
                    <a:pt x="35" y="79"/>
                    <a:pt x="35" y="81"/>
                  </a:cubicBezTo>
                  <a:cubicBezTo>
                    <a:pt x="34" y="95"/>
                    <a:pt x="33" y="115"/>
                    <a:pt x="34" y="132"/>
                  </a:cubicBezTo>
                  <a:cubicBezTo>
                    <a:pt x="34" y="135"/>
                    <a:pt x="34" y="135"/>
                    <a:pt x="34" y="128"/>
                  </a:cubicBezTo>
                  <a:cubicBezTo>
                    <a:pt x="34" y="130"/>
                    <a:pt x="34" y="131"/>
                    <a:pt x="34" y="134"/>
                  </a:cubicBezTo>
                  <a:cubicBezTo>
                    <a:pt x="34" y="134"/>
                    <a:pt x="34" y="134"/>
                    <a:pt x="34" y="133"/>
                  </a:cubicBezTo>
                  <a:cubicBezTo>
                    <a:pt x="35" y="142"/>
                    <a:pt x="35" y="143"/>
                    <a:pt x="36" y="152"/>
                  </a:cubicBezTo>
                  <a:cubicBezTo>
                    <a:pt x="37" y="154"/>
                    <a:pt x="37" y="155"/>
                    <a:pt x="37" y="153"/>
                  </a:cubicBezTo>
                  <a:cubicBezTo>
                    <a:pt x="35" y="146"/>
                    <a:pt x="35" y="139"/>
                    <a:pt x="35" y="132"/>
                  </a:cubicBezTo>
                  <a:cubicBezTo>
                    <a:pt x="35" y="128"/>
                    <a:pt x="35" y="125"/>
                    <a:pt x="35" y="121"/>
                  </a:cubicBezTo>
                  <a:cubicBezTo>
                    <a:pt x="35" y="119"/>
                    <a:pt x="35" y="119"/>
                    <a:pt x="35" y="117"/>
                  </a:cubicBezTo>
                  <a:cubicBezTo>
                    <a:pt x="35" y="111"/>
                    <a:pt x="35" y="111"/>
                    <a:pt x="35" y="111"/>
                  </a:cubicBezTo>
                  <a:cubicBezTo>
                    <a:pt x="35" y="105"/>
                    <a:pt x="35" y="105"/>
                    <a:pt x="35" y="105"/>
                  </a:cubicBezTo>
                  <a:cubicBezTo>
                    <a:pt x="35" y="96"/>
                    <a:pt x="35" y="87"/>
                    <a:pt x="36" y="78"/>
                  </a:cubicBezTo>
                  <a:cubicBezTo>
                    <a:pt x="36" y="73"/>
                    <a:pt x="36" y="69"/>
                    <a:pt x="36" y="64"/>
                  </a:cubicBezTo>
                  <a:cubicBezTo>
                    <a:pt x="36" y="64"/>
                    <a:pt x="36" y="64"/>
                    <a:pt x="36" y="64"/>
                  </a:cubicBezTo>
                  <a:cubicBezTo>
                    <a:pt x="36" y="66"/>
                    <a:pt x="36" y="68"/>
                    <a:pt x="36" y="71"/>
                  </a:cubicBezTo>
                  <a:cubicBezTo>
                    <a:pt x="35" y="123"/>
                    <a:pt x="35" y="123"/>
                    <a:pt x="35" y="123"/>
                  </a:cubicBezTo>
                  <a:cubicBezTo>
                    <a:pt x="36" y="125"/>
                    <a:pt x="36" y="122"/>
                    <a:pt x="36" y="120"/>
                  </a:cubicBezTo>
                  <a:cubicBezTo>
                    <a:pt x="36" y="115"/>
                    <a:pt x="36" y="112"/>
                    <a:pt x="36" y="108"/>
                  </a:cubicBezTo>
                  <a:cubicBezTo>
                    <a:pt x="36" y="106"/>
                    <a:pt x="36" y="109"/>
                    <a:pt x="36" y="107"/>
                  </a:cubicBezTo>
                  <a:cubicBezTo>
                    <a:pt x="36" y="96"/>
                    <a:pt x="36" y="86"/>
                    <a:pt x="37" y="73"/>
                  </a:cubicBezTo>
                  <a:cubicBezTo>
                    <a:pt x="37" y="72"/>
                    <a:pt x="37" y="69"/>
                    <a:pt x="37" y="71"/>
                  </a:cubicBezTo>
                  <a:cubicBezTo>
                    <a:pt x="37" y="69"/>
                    <a:pt x="37" y="69"/>
                    <a:pt x="37" y="68"/>
                  </a:cubicBezTo>
                  <a:cubicBezTo>
                    <a:pt x="37" y="64"/>
                    <a:pt x="37" y="68"/>
                    <a:pt x="37" y="67"/>
                  </a:cubicBezTo>
                  <a:cubicBezTo>
                    <a:pt x="37" y="66"/>
                    <a:pt x="37" y="65"/>
                    <a:pt x="37" y="64"/>
                  </a:cubicBezTo>
                  <a:cubicBezTo>
                    <a:pt x="37" y="64"/>
                    <a:pt x="38" y="64"/>
                    <a:pt x="38" y="64"/>
                  </a:cubicBezTo>
                  <a:cubicBezTo>
                    <a:pt x="37" y="65"/>
                    <a:pt x="37" y="66"/>
                    <a:pt x="37" y="68"/>
                  </a:cubicBezTo>
                  <a:cubicBezTo>
                    <a:pt x="37" y="73"/>
                    <a:pt x="37" y="74"/>
                    <a:pt x="37" y="79"/>
                  </a:cubicBezTo>
                  <a:cubicBezTo>
                    <a:pt x="37" y="83"/>
                    <a:pt x="37" y="89"/>
                    <a:pt x="37" y="94"/>
                  </a:cubicBezTo>
                  <a:cubicBezTo>
                    <a:pt x="37" y="99"/>
                    <a:pt x="37" y="103"/>
                    <a:pt x="37" y="108"/>
                  </a:cubicBezTo>
                  <a:cubicBezTo>
                    <a:pt x="37" y="110"/>
                    <a:pt x="37" y="109"/>
                    <a:pt x="37" y="113"/>
                  </a:cubicBezTo>
                  <a:cubicBezTo>
                    <a:pt x="37" y="114"/>
                    <a:pt x="37" y="109"/>
                    <a:pt x="37" y="112"/>
                  </a:cubicBezTo>
                  <a:cubicBezTo>
                    <a:pt x="37" y="115"/>
                    <a:pt x="37" y="112"/>
                    <a:pt x="37" y="114"/>
                  </a:cubicBezTo>
                  <a:cubicBezTo>
                    <a:pt x="37" y="117"/>
                    <a:pt x="37" y="118"/>
                    <a:pt x="37" y="120"/>
                  </a:cubicBezTo>
                  <a:cubicBezTo>
                    <a:pt x="37" y="127"/>
                    <a:pt x="37" y="134"/>
                    <a:pt x="38" y="142"/>
                  </a:cubicBezTo>
                  <a:cubicBezTo>
                    <a:pt x="38" y="144"/>
                    <a:pt x="38" y="139"/>
                    <a:pt x="38" y="141"/>
                  </a:cubicBezTo>
                  <a:cubicBezTo>
                    <a:pt x="38" y="144"/>
                    <a:pt x="40" y="154"/>
                    <a:pt x="40" y="156"/>
                  </a:cubicBezTo>
                  <a:cubicBezTo>
                    <a:pt x="41" y="160"/>
                    <a:pt x="42" y="163"/>
                    <a:pt x="43" y="167"/>
                  </a:cubicBezTo>
                  <a:cubicBezTo>
                    <a:pt x="45" y="170"/>
                    <a:pt x="46" y="172"/>
                    <a:pt x="49" y="177"/>
                  </a:cubicBezTo>
                  <a:cubicBezTo>
                    <a:pt x="50" y="179"/>
                    <a:pt x="49" y="177"/>
                    <a:pt x="50" y="178"/>
                  </a:cubicBezTo>
                  <a:cubicBezTo>
                    <a:pt x="53" y="183"/>
                    <a:pt x="55" y="186"/>
                    <a:pt x="59" y="191"/>
                  </a:cubicBezTo>
                  <a:cubicBezTo>
                    <a:pt x="61" y="194"/>
                    <a:pt x="66" y="199"/>
                    <a:pt x="70" y="202"/>
                  </a:cubicBezTo>
                  <a:cubicBezTo>
                    <a:pt x="71" y="202"/>
                    <a:pt x="68" y="199"/>
                    <a:pt x="65" y="197"/>
                  </a:cubicBezTo>
                  <a:cubicBezTo>
                    <a:pt x="67" y="198"/>
                    <a:pt x="71" y="203"/>
                    <a:pt x="73" y="204"/>
                  </a:cubicBezTo>
                  <a:cubicBezTo>
                    <a:pt x="87" y="215"/>
                    <a:pt x="101" y="220"/>
                    <a:pt x="122" y="226"/>
                  </a:cubicBezTo>
                  <a:cubicBezTo>
                    <a:pt x="125" y="226"/>
                    <a:pt x="126" y="227"/>
                    <a:pt x="129" y="227"/>
                  </a:cubicBezTo>
                  <a:cubicBezTo>
                    <a:pt x="130" y="228"/>
                    <a:pt x="130" y="228"/>
                    <a:pt x="129" y="227"/>
                  </a:cubicBezTo>
                  <a:cubicBezTo>
                    <a:pt x="140" y="230"/>
                    <a:pt x="166" y="236"/>
                    <a:pt x="174" y="237"/>
                  </a:cubicBezTo>
                  <a:cubicBezTo>
                    <a:pt x="177" y="237"/>
                    <a:pt x="173" y="236"/>
                    <a:pt x="174" y="237"/>
                  </a:cubicBezTo>
                  <a:cubicBezTo>
                    <a:pt x="179" y="237"/>
                    <a:pt x="186" y="239"/>
                    <a:pt x="189" y="239"/>
                  </a:cubicBezTo>
                  <a:cubicBezTo>
                    <a:pt x="201" y="241"/>
                    <a:pt x="213" y="244"/>
                    <a:pt x="222" y="245"/>
                  </a:cubicBezTo>
                  <a:cubicBezTo>
                    <a:pt x="225" y="245"/>
                    <a:pt x="228" y="246"/>
                    <a:pt x="229" y="246"/>
                  </a:cubicBezTo>
                  <a:cubicBezTo>
                    <a:pt x="235" y="247"/>
                    <a:pt x="244" y="248"/>
                    <a:pt x="250" y="249"/>
                  </a:cubicBezTo>
                  <a:cubicBezTo>
                    <a:pt x="287" y="253"/>
                    <a:pt x="326" y="255"/>
                    <a:pt x="365" y="253"/>
                  </a:cubicBezTo>
                  <a:cubicBezTo>
                    <a:pt x="375" y="252"/>
                    <a:pt x="385" y="252"/>
                    <a:pt x="394" y="250"/>
                  </a:cubicBezTo>
                  <a:cubicBezTo>
                    <a:pt x="404" y="249"/>
                    <a:pt x="414" y="248"/>
                    <a:pt x="423" y="246"/>
                  </a:cubicBezTo>
                  <a:cubicBezTo>
                    <a:pt x="442" y="242"/>
                    <a:pt x="461" y="237"/>
                    <a:pt x="479" y="231"/>
                  </a:cubicBezTo>
                  <a:cubicBezTo>
                    <a:pt x="496" y="225"/>
                    <a:pt x="516" y="216"/>
                    <a:pt x="530" y="206"/>
                  </a:cubicBezTo>
                  <a:cubicBezTo>
                    <a:pt x="534" y="203"/>
                    <a:pt x="538" y="200"/>
                    <a:pt x="542" y="197"/>
                  </a:cubicBezTo>
                  <a:cubicBezTo>
                    <a:pt x="546" y="193"/>
                    <a:pt x="551" y="188"/>
                    <a:pt x="554" y="184"/>
                  </a:cubicBezTo>
                  <a:cubicBezTo>
                    <a:pt x="557" y="179"/>
                    <a:pt x="560" y="173"/>
                    <a:pt x="562" y="167"/>
                  </a:cubicBezTo>
                  <a:cubicBezTo>
                    <a:pt x="567" y="155"/>
                    <a:pt x="569" y="143"/>
                    <a:pt x="571" y="133"/>
                  </a:cubicBezTo>
                  <a:cubicBezTo>
                    <a:pt x="572" y="125"/>
                    <a:pt x="573" y="116"/>
                    <a:pt x="573" y="108"/>
                  </a:cubicBezTo>
                  <a:cubicBezTo>
                    <a:pt x="574" y="100"/>
                    <a:pt x="573" y="91"/>
                    <a:pt x="572" y="83"/>
                  </a:cubicBezTo>
                  <a:cubicBezTo>
                    <a:pt x="571" y="76"/>
                    <a:pt x="570" y="70"/>
                    <a:pt x="568" y="65"/>
                  </a:cubicBezTo>
                  <a:cubicBezTo>
                    <a:pt x="567" y="63"/>
                    <a:pt x="566" y="60"/>
                    <a:pt x="565" y="58"/>
                  </a:cubicBezTo>
                  <a:cubicBezTo>
                    <a:pt x="560" y="49"/>
                    <a:pt x="552" y="42"/>
                    <a:pt x="543" y="36"/>
                  </a:cubicBezTo>
                  <a:cubicBezTo>
                    <a:pt x="537" y="33"/>
                    <a:pt x="533" y="31"/>
                    <a:pt x="528" y="28"/>
                  </a:cubicBezTo>
                  <a:cubicBezTo>
                    <a:pt x="519" y="25"/>
                    <a:pt x="509" y="21"/>
                    <a:pt x="498" y="19"/>
                  </a:cubicBezTo>
                  <a:cubicBezTo>
                    <a:pt x="487" y="17"/>
                    <a:pt x="475" y="16"/>
                    <a:pt x="464" y="15"/>
                  </a:cubicBezTo>
                  <a:cubicBezTo>
                    <a:pt x="458" y="15"/>
                    <a:pt x="452" y="15"/>
                    <a:pt x="447" y="15"/>
                  </a:cubicBezTo>
                  <a:cubicBezTo>
                    <a:pt x="444" y="15"/>
                    <a:pt x="441" y="15"/>
                    <a:pt x="438" y="15"/>
                  </a:cubicBezTo>
                  <a:cubicBezTo>
                    <a:pt x="428" y="16"/>
                    <a:pt x="414" y="16"/>
                    <a:pt x="403" y="17"/>
                  </a:cubicBezTo>
                  <a:cubicBezTo>
                    <a:pt x="386" y="18"/>
                    <a:pt x="386" y="18"/>
                    <a:pt x="386" y="18"/>
                  </a:cubicBezTo>
                  <a:cubicBezTo>
                    <a:pt x="374" y="20"/>
                    <a:pt x="362" y="21"/>
                    <a:pt x="352" y="22"/>
                  </a:cubicBezTo>
                  <a:cubicBezTo>
                    <a:pt x="339" y="23"/>
                    <a:pt x="318" y="26"/>
                    <a:pt x="302" y="28"/>
                  </a:cubicBezTo>
                  <a:cubicBezTo>
                    <a:pt x="301" y="28"/>
                    <a:pt x="301" y="28"/>
                    <a:pt x="300" y="28"/>
                  </a:cubicBezTo>
                  <a:cubicBezTo>
                    <a:pt x="288" y="30"/>
                    <a:pt x="276" y="33"/>
                    <a:pt x="265" y="34"/>
                  </a:cubicBezTo>
                  <a:cubicBezTo>
                    <a:pt x="263" y="35"/>
                    <a:pt x="263" y="35"/>
                    <a:pt x="261" y="35"/>
                  </a:cubicBezTo>
                  <a:cubicBezTo>
                    <a:pt x="256" y="36"/>
                    <a:pt x="251" y="37"/>
                    <a:pt x="246" y="38"/>
                  </a:cubicBezTo>
                  <a:cubicBezTo>
                    <a:pt x="224" y="42"/>
                    <a:pt x="208" y="45"/>
                    <a:pt x="189" y="48"/>
                  </a:cubicBezTo>
                  <a:cubicBezTo>
                    <a:pt x="178" y="50"/>
                    <a:pt x="167" y="53"/>
                    <a:pt x="156" y="55"/>
                  </a:cubicBezTo>
                  <a:cubicBezTo>
                    <a:pt x="147" y="57"/>
                    <a:pt x="147" y="57"/>
                    <a:pt x="147" y="57"/>
                  </a:cubicBezTo>
                  <a:cubicBezTo>
                    <a:pt x="144" y="57"/>
                    <a:pt x="142" y="58"/>
                    <a:pt x="139" y="58"/>
                  </a:cubicBezTo>
                  <a:cubicBezTo>
                    <a:pt x="133" y="59"/>
                    <a:pt x="133" y="59"/>
                    <a:pt x="133" y="59"/>
                  </a:cubicBezTo>
                  <a:cubicBezTo>
                    <a:pt x="129" y="60"/>
                    <a:pt x="126" y="60"/>
                    <a:pt x="122" y="61"/>
                  </a:cubicBezTo>
                  <a:cubicBezTo>
                    <a:pt x="112" y="63"/>
                    <a:pt x="112" y="63"/>
                    <a:pt x="112" y="63"/>
                  </a:cubicBezTo>
                  <a:cubicBezTo>
                    <a:pt x="108" y="63"/>
                    <a:pt x="105" y="63"/>
                    <a:pt x="102" y="64"/>
                  </a:cubicBezTo>
                  <a:cubicBezTo>
                    <a:pt x="92" y="65"/>
                    <a:pt x="84" y="66"/>
                    <a:pt x="73" y="66"/>
                  </a:cubicBezTo>
                  <a:cubicBezTo>
                    <a:pt x="66" y="66"/>
                    <a:pt x="58" y="66"/>
                    <a:pt x="49" y="65"/>
                  </a:cubicBezTo>
                  <a:cubicBezTo>
                    <a:pt x="45" y="65"/>
                    <a:pt x="41" y="64"/>
                    <a:pt x="38" y="64"/>
                  </a:cubicBezTo>
                  <a:cubicBezTo>
                    <a:pt x="38" y="62"/>
                    <a:pt x="38" y="59"/>
                    <a:pt x="38" y="56"/>
                  </a:cubicBezTo>
                  <a:cubicBezTo>
                    <a:pt x="38" y="54"/>
                    <a:pt x="38" y="58"/>
                    <a:pt x="38" y="55"/>
                  </a:cubicBezTo>
                  <a:cubicBezTo>
                    <a:pt x="38" y="52"/>
                    <a:pt x="39" y="50"/>
                    <a:pt x="39" y="47"/>
                  </a:cubicBezTo>
                  <a:cubicBezTo>
                    <a:pt x="42" y="48"/>
                    <a:pt x="46" y="49"/>
                    <a:pt x="49" y="49"/>
                  </a:cubicBezTo>
                  <a:cubicBezTo>
                    <a:pt x="56" y="50"/>
                    <a:pt x="63" y="50"/>
                    <a:pt x="70" y="50"/>
                  </a:cubicBezTo>
                  <a:cubicBezTo>
                    <a:pt x="92" y="50"/>
                    <a:pt x="113" y="46"/>
                    <a:pt x="135" y="43"/>
                  </a:cubicBezTo>
                  <a:cubicBezTo>
                    <a:pt x="147" y="40"/>
                    <a:pt x="164" y="37"/>
                    <a:pt x="175" y="35"/>
                  </a:cubicBezTo>
                  <a:cubicBezTo>
                    <a:pt x="189" y="32"/>
                    <a:pt x="203" y="30"/>
                    <a:pt x="215" y="28"/>
                  </a:cubicBezTo>
                  <a:cubicBezTo>
                    <a:pt x="224" y="26"/>
                    <a:pt x="231" y="25"/>
                    <a:pt x="239" y="24"/>
                  </a:cubicBezTo>
                  <a:cubicBezTo>
                    <a:pt x="246" y="22"/>
                    <a:pt x="246" y="22"/>
                    <a:pt x="246" y="22"/>
                  </a:cubicBezTo>
                  <a:cubicBezTo>
                    <a:pt x="254" y="21"/>
                    <a:pt x="261" y="20"/>
                    <a:pt x="269" y="18"/>
                  </a:cubicBezTo>
                  <a:cubicBezTo>
                    <a:pt x="276" y="17"/>
                    <a:pt x="283" y="16"/>
                    <a:pt x="291" y="15"/>
                  </a:cubicBezTo>
                  <a:cubicBezTo>
                    <a:pt x="312" y="12"/>
                    <a:pt x="341" y="7"/>
                    <a:pt x="367" y="5"/>
                  </a:cubicBezTo>
                  <a:cubicBezTo>
                    <a:pt x="372" y="5"/>
                    <a:pt x="372" y="5"/>
                    <a:pt x="372" y="5"/>
                  </a:cubicBezTo>
                  <a:cubicBezTo>
                    <a:pt x="389" y="3"/>
                    <a:pt x="405" y="2"/>
                    <a:pt x="421" y="1"/>
                  </a:cubicBezTo>
                  <a:cubicBezTo>
                    <a:pt x="439" y="0"/>
                    <a:pt x="464" y="0"/>
                    <a:pt x="484" y="3"/>
                  </a:cubicBezTo>
                  <a:cubicBezTo>
                    <a:pt x="502" y="4"/>
                    <a:pt x="521" y="9"/>
                    <a:pt x="538" y="17"/>
                  </a:cubicBezTo>
                  <a:cubicBezTo>
                    <a:pt x="550" y="23"/>
                    <a:pt x="563" y="31"/>
                    <a:pt x="573" y="44"/>
                  </a:cubicBezTo>
                  <a:cubicBezTo>
                    <a:pt x="576" y="49"/>
                    <a:pt x="579" y="54"/>
                    <a:pt x="581" y="59"/>
                  </a:cubicBezTo>
                  <a:cubicBezTo>
                    <a:pt x="584" y="66"/>
                    <a:pt x="585" y="73"/>
                    <a:pt x="586" y="81"/>
                  </a:cubicBezTo>
                  <a:cubicBezTo>
                    <a:pt x="587" y="88"/>
                    <a:pt x="588" y="95"/>
                    <a:pt x="588" y="101"/>
                  </a:cubicBezTo>
                  <a:close/>
                  <a:moveTo>
                    <a:pt x="37" y="139"/>
                  </a:moveTo>
                  <a:cubicBezTo>
                    <a:pt x="37" y="133"/>
                    <a:pt x="37" y="131"/>
                    <a:pt x="37" y="123"/>
                  </a:cubicBezTo>
                  <a:cubicBezTo>
                    <a:pt x="37" y="121"/>
                    <a:pt x="37" y="120"/>
                    <a:pt x="37" y="116"/>
                  </a:cubicBezTo>
                  <a:cubicBezTo>
                    <a:pt x="36" y="115"/>
                    <a:pt x="37" y="105"/>
                    <a:pt x="37" y="106"/>
                  </a:cubicBezTo>
                  <a:cubicBezTo>
                    <a:pt x="36" y="111"/>
                    <a:pt x="36" y="114"/>
                    <a:pt x="36" y="117"/>
                  </a:cubicBezTo>
                  <a:cubicBezTo>
                    <a:pt x="36" y="119"/>
                    <a:pt x="36" y="117"/>
                    <a:pt x="36" y="118"/>
                  </a:cubicBezTo>
                  <a:cubicBezTo>
                    <a:pt x="36" y="123"/>
                    <a:pt x="36" y="132"/>
                    <a:pt x="37" y="139"/>
                  </a:cubicBezTo>
                  <a:cubicBezTo>
                    <a:pt x="37" y="140"/>
                    <a:pt x="37" y="137"/>
                    <a:pt x="37" y="139"/>
                  </a:cubicBezTo>
                  <a:close/>
                  <a:moveTo>
                    <a:pt x="37" y="140"/>
                  </a:moveTo>
                  <a:cubicBezTo>
                    <a:pt x="37" y="141"/>
                    <a:pt x="37" y="141"/>
                    <a:pt x="37" y="141"/>
                  </a:cubicBezTo>
                  <a:cubicBezTo>
                    <a:pt x="37" y="146"/>
                    <a:pt x="37" y="142"/>
                    <a:pt x="37" y="140"/>
                  </a:cubicBezTo>
                  <a:close/>
                  <a:moveTo>
                    <a:pt x="36" y="64"/>
                  </a:moveTo>
                  <a:cubicBezTo>
                    <a:pt x="36" y="61"/>
                    <a:pt x="37" y="59"/>
                    <a:pt x="37" y="57"/>
                  </a:cubicBezTo>
                  <a:cubicBezTo>
                    <a:pt x="37" y="58"/>
                    <a:pt x="37" y="61"/>
                    <a:pt x="36" y="64"/>
                  </a:cubicBezTo>
                  <a:cubicBezTo>
                    <a:pt x="37" y="64"/>
                    <a:pt x="37" y="64"/>
                    <a:pt x="37" y="64"/>
                  </a:cubicBezTo>
                  <a:cubicBezTo>
                    <a:pt x="37" y="62"/>
                    <a:pt x="38" y="59"/>
                    <a:pt x="38" y="58"/>
                  </a:cubicBezTo>
                  <a:cubicBezTo>
                    <a:pt x="38" y="54"/>
                    <a:pt x="38" y="51"/>
                    <a:pt x="39" y="47"/>
                  </a:cubicBezTo>
                  <a:cubicBezTo>
                    <a:pt x="38" y="47"/>
                    <a:pt x="38" y="47"/>
                    <a:pt x="38" y="47"/>
                  </a:cubicBezTo>
                  <a:cubicBezTo>
                    <a:pt x="38" y="45"/>
                    <a:pt x="38" y="45"/>
                    <a:pt x="38" y="45"/>
                  </a:cubicBezTo>
                  <a:cubicBezTo>
                    <a:pt x="38" y="45"/>
                    <a:pt x="38" y="45"/>
                    <a:pt x="38" y="46"/>
                  </a:cubicBezTo>
                  <a:cubicBezTo>
                    <a:pt x="38" y="46"/>
                    <a:pt x="38" y="47"/>
                    <a:pt x="38" y="47"/>
                  </a:cubicBezTo>
                  <a:cubicBezTo>
                    <a:pt x="37" y="47"/>
                    <a:pt x="37" y="47"/>
                    <a:pt x="36" y="47"/>
                  </a:cubicBezTo>
                  <a:cubicBezTo>
                    <a:pt x="36" y="53"/>
                    <a:pt x="35" y="58"/>
                    <a:pt x="35" y="63"/>
                  </a:cubicBezTo>
                  <a:cubicBezTo>
                    <a:pt x="35" y="64"/>
                    <a:pt x="36" y="64"/>
                    <a:pt x="36" y="64"/>
                  </a:cubicBezTo>
                  <a:close/>
                  <a:moveTo>
                    <a:pt x="43" y="19"/>
                  </a:moveTo>
                  <a:cubicBezTo>
                    <a:pt x="41" y="30"/>
                    <a:pt x="39" y="38"/>
                    <a:pt x="39" y="47"/>
                  </a:cubicBezTo>
                  <a:cubicBezTo>
                    <a:pt x="39" y="47"/>
                    <a:pt x="39" y="47"/>
                    <a:pt x="39" y="47"/>
                  </a:cubicBezTo>
                  <a:cubicBezTo>
                    <a:pt x="40" y="37"/>
                    <a:pt x="41" y="28"/>
                    <a:pt x="43" y="19"/>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7591425" y="3064946"/>
              <a:ext cx="4154297" cy="646331"/>
            </a:xfrm>
            <a:prstGeom prst="rect">
              <a:avLst/>
            </a:prstGeom>
            <a:noFill/>
          </p:spPr>
          <p:txBody>
            <a:bodyPr wrap="square" rtlCol="0">
              <a:spAutoFit/>
            </a:bodyPr>
            <a:lstStyle/>
            <a:p>
              <a:r>
                <a:rPr lang="en-GB" sz="3600" dirty="0">
                  <a:solidFill>
                    <a:schemeClr val="bg1"/>
                  </a:solidFill>
                  <a:latin typeface="Myriad Pro" panose="020B0503030403020204" pitchFamily="34" charset="0"/>
                </a:rPr>
                <a:t>This step is optional!</a:t>
              </a:r>
            </a:p>
          </p:txBody>
        </p:sp>
      </p:grpSp>
      <p:sp>
        <p:nvSpPr>
          <p:cNvPr id="6" name="Freeform 501"/>
          <p:cNvSpPr>
            <a:spLocks noEditPoints="1"/>
          </p:cNvSpPr>
          <p:nvPr/>
        </p:nvSpPr>
        <p:spPr bwMode="auto">
          <a:xfrm>
            <a:off x="3205575" y="5346315"/>
            <a:ext cx="1737839" cy="588235"/>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8437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8"/>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122238" y="0"/>
            <a:ext cx="11850687" cy="6858000"/>
          </a:xfrm>
          <a:prstGeom prst="rect">
            <a:avLst/>
          </a:prstGeom>
        </p:spPr>
      </p:pic>
      <p:grpSp>
        <p:nvGrpSpPr>
          <p:cNvPr id="5" name="Group 4"/>
          <p:cNvGrpSpPr/>
          <p:nvPr/>
        </p:nvGrpSpPr>
        <p:grpSpPr>
          <a:xfrm>
            <a:off x="9621666" y="3546151"/>
            <a:ext cx="1205751" cy="1007230"/>
            <a:chOff x="9726441" y="3476723"/>
            <a:chExt cx="1205751" cy="1007230"/>
          </a:xfrm>
        </p:grpSpPr>
        <p:pic>
          <p:nvPicPr>
            <p:cNvPr id="3" name="Picture 3" descr="E:\fppt\template\arrows\arrow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246469">
              <a:off x="9726442" y="3476723"/>
              <a:ext cx="1205750" cy="626230"/>
            </a:xfrm>
            <a:prstGeom prst="rect">
              <a:avLst/>
            </a:prstGeom>
            <a:noFill/>
            <a:extLst/>
          </p:spPr>
        </p:pic>
        <p:pic>
          <p:nvPicPr>
            <p:cNvPr id="4" name="Picture 3" descr="E:\fppt\template\arrows\arrow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246469">
              <a:off x="9726441" y="3857723"/>
              <a:ext cx="1205750" cy="626230"/>
            </a:xfrm>
            <a:prstGeom prst="rect">
              <a:avLst/>
            </a:prstGeom>
            <a:noFill/>
            <a:extLst/>
          </p:spPr>
        </p:pic>
      </p:grpSp>
      <p:sp>
        <p:nvSpPr>
          <p:cNvPr id="6" name="Freeform 501"/>
          <p:cNvSpPr>
            <a:spLocks noEditPoints="1"/>
          </p:cNvSpPr>
          <p:nvPr/>
        </p:nvSpPr>
        <p:spPr bwMode="auto">
          <a:xfrm>
            <a:off x="1653000" y="4553381"/>
            <a:ext cx="1861725" cy="761569"/>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659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heel(1)">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9"/>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1814925" y="-114300"/>
            <a:ext cx="8642350" cy="6858000"/>
          </a:xfrm>
          <a:prstGeom prst="rect">
            <a:avLst/>
          </a:prstGeom>
        </p:spPr>
      </p:pic>
      <p:sp>
        <p:nvSpPr>
          <p:cNvPr id="3" name="Freeform 501"/>
          <p:cNvSpPr>
            <a:spLocks noEditPoints="1"/>
          </p:cNvSpPr>
          <p:nvPr/>
        </p:nvSpPr>
        <p:spPr bwMode="auto">
          <a:xfrm>
            <a:off x="2157825" y="2104448"/>
            <a:ext cx="794925" cy="644910"/>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 name="Freeform 501"/>
          <p:cNvSpPr>
            <a:spLocks noEditPoints="1"/>
          </p:cNvSpPr>
          <p:nvPr/>
        </p:nvSpPr>
        <p:spPr bwMode="auto">
          <a:xfrm>
            <a:off x="2862675" y="5613015"/>
            <a:ext cx="1737839" cy="588235"/>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648869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0"/>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109538"/>
            <a:ext cx="12192000" cy="6524625"/>
          </a:xfrm>
          <a:prstGeom prst="rect">
            <a:avLst/>
          </a:prstGeom>
        </p:spPr>
      </p:pic>
      <p:sp>
        <p:nvSpPr>
          <p:cNvPr id="3" name="Freeform 501"/>
          <p:cNvSpPr>
            <a:spLocks noEditPoints="1"/>
          </p:cNvSpPr>
          <p:nvPr/>
        </p:nvSpPr>
        <p:spPr bwMode="auto">
          <a:xfrm>
            <a:off x="3234150" y="4412865"/>
            <a:ext cx="2290350" cy="968760"/>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6247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1"/>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2901841"/>
            <a:ext cx="12192000" cy="2557463"/>
          </a:xfrm>
          <a:prstGeom prst="rect">
            <a:avLst/>
          </a:prstGeom>
        </p:spPr>
      </p:pic>
      <p:grpSp>
        <p:nvGrpSpPr>
          <p:cNvPr id="5" name="Group 4"/>
          <p:cNvGrpSpPr/>
          <p:nvPr/>
        </p:nvGrpSpPr>
        <p:grpSpPr>
          <a:xfrm>
            <a:off x="4219576" y="295275"/>
            <a:ext cx="4362449" cy="2092216"/>
            <a:chOff x="3943351" y="4219575"/>
            <a:chExt cx="4362449" cy="2092216"/>
          </a:xfrm>
        </p:grpSpPr>
        <p:sp>
          <p:nvSpPr>
            <p:cNvPr id="3" name="Freeform 500"/>
            <p:cNvSpPr>
              <a:spLocks noEditPoints="1"/>
            </p:cNvSpPr>
            <p:nvPr/>
          </p:nvSpPr>
          <p:spPr bwMode="auto">
            <a:xfrm>
              <a:off x="3943351" y="4219575"/>
              <a:ext cx="4362449" cy="2092216"/>
            </a:xfrm>
            <a:custGeom>
              <a:avLst/>
              <a:gdLst>
                <a:gd name="T0" fmla="*/ 62 w 588"/>
                <a:gd name="T1" fmla="*/ 191 h 267"/>
                <a:gd name="T2" fmla="*/ 45 w 588"/>
                <a:gd name="T3" fmla="*/ 165 h 267"/>
                <a:gd name="T4" fmla="*/ 34 w 588"/>
                <a:gd name="T5" fmla="*/ 119 h 267"/>
                <a:gd name="T6" fmla="*/ 42 w 588"/>
                <a:gd name="T7" fmla="*/ 12 h 267"/>
                <a:gd name="T8" fmla="*/ 41 w 588"/>
                <a:gd name="T9" fmla="*/ 17 h 267"/>
                <a:gd name="T10" fmla="*/ 44 w 588"/>
                <a:gd name="T11" fmla="*/ 13 h 267"/>
                <a:gd name="T12" fmla="*/ 38 w 588"/>
                <a:gd name="T13" fmla="*/ 11 h 267"/>
                <a:gd name="T14" fmla="*/ 44 w 588"/>
                <a:gd name="T15" fmla="*/ 12 h 267"/>
                <a:gd name="T16" fmla="*/ 44 w 588"/>
                <a:gd name="T17" fmla="*/ 12 h 267"/>
                <a:gd name="T18" fmla="*/ 43 w 588"/>
                <a:gd name="T19" fmla="*/ 10 h 267"/>
                <a:gd name="T20" fmla="*/ 40 w 588"/>
                <a:gd name="T21" fmla="*/ 8 h 267"/>
                <a:gd name="T22" fmla="*/ 36 w 588"/>
                <a:gd name="T23" fmla="*/ 5 h 267"/>
                <a:gd name="T24" fmla="*/ 27 w 588"/>
                <a:gd name="T25" fmla="*/ 76 h 267"/>
                <a:gd name="T26" fmla="*/ 39 w 588"/>
                <a:gd name="T27" fmla="*/ 11 h 267"/>
                <a:gd name="T28" fmla="*/ 44 w 588"/>
                <a:gd name="T29" fmla="*/ 11 h 267"/>
                <a:gd name="T30" fmla="*/ 44 w 588"/>
                <a:gd name="T31" fmla="*/ 10 h 267"/>
                <a:gd name="T32" fmla="*/ 36 w 588"/>
                <a:gd name="T33" fmla="*/ 47 h 267"/>
                <a:gd name="T34" fmla="*/ 24 w 588"/>
                <a:gd name="T35" fmla="*/ 44 h 267"/>
                <a:gd name="T36" fmla="*/ 17 w 588"/>
                <a:gd name="T37" fmla="*/ 41 h 267"/>
                <a:gd name="T38" fmla="*/ 12 w 588"/>
                <a:gd name="T39" fmla="*/ 37 h 267"/>
                <a:gd name="T40" fmla="*/ 2 w 588"/>
                <a:gd name="T41" fmla="*/ 39 h 267"/>
                <a:gd name="T42" fmla="*/ 0 w 588"/>
                <a:gd name="T43" fmla="*/ 48 h 267"/>
                <a:gd name="T44" fmla="*/ 6 w 588"/>
                <a:gd name="T45" fmla="*/ 55 h 267"/>
                <a:gd name="T46" fmla="*/ 15 w 588"/>
                <a:gd name="T47" fmla="*/ 58 h 267"/>
                <a:gd name="T48" fmla="*/ 32 w 588"/>
                <a:gd name="T49" fmla="*/ 46 h 267"/>
                <a:gd name="T50" fmla="*/ 38 w 588"/>
                <a:gd name="T51" fmla="*/ 11 h 267"/>
                <a:gd name="T52" fmla="*/ 37 w 588"/>
                <a:gd name="T53" fmla="*/ 13 h 267"/>
                <a:gd name="T54" fmla="*/ 588 w 588"/>
                <a:gd name="T55" fmla="*/ 101 h 267"/>
                <a:gd name="T56" fmla="*/ 537 w 588"/>
                <a:gd name="T57" fmla="*/ 218 h 267"/>
                <a:gd name="T58" fmla="*/ 232 w 588"/>
                <a:gd name="T59" fmla="*/ 260 h 267"/>
                <a:gd name="T60" fmla="*/ 76 w 588"/>
                <a:gd name="T61" fmla="*/ 220 h 267"/>
                <a:gd name="T62" fmla="*/ 31 w 588"/>
                <a:gd name="T63" fmla="*/ 161 h 267"/>
                <a:gd name="T64" fmla="*/ 30 w 588"/>
                <a:gd name="T65" fmla="*/ 87 h 267"/>
                <a:gd name="T66" fmla="*/ 31 w 588"/>
                <a:gd name="T67" fmla="*/ 107 h 267"/>
                <a:gd name="T68" fmla="*/ 35 w 588"/>
                <a:gd name="T69" fmla="*/ 159 h 267"/>
                <a:gd name="T70" fmla="*/ 34 w 588"/>
                <a:gd name="T71" fmla="*/ 76 h 267"/>
                <a:gd name="T72" fmla="*/ 37 w 588"/>
                <a:gd name="T73" fmla="*/ 153 h 267"/>
                <a:gd name="T74" fmla="*/ 36 w 588"/>
                <a:gd name="T75" fmla="*/ 64 h 267"/>
                <a:gd name="T76" fmla="*/ 37 w 588"/>
                <a:gd name="T77" fmla="*/ 73 h 267"/>
                <a:gd name="T78" fmla="*/ 37 w 588"/>
                <a:gd name="T79" fmla="*/ 79 h 267"/>
                <a:gd name="T80" fmla="*/ 38 w 588"/>
                <a:gd name="T81" fmla="*/ 142 h 267"/>
                <a:gd name="T82" fmla="*/ 70 w 588"/>
                <a:gd name="T83" fmla="*/ 202 h 267"/>
                <a:gd name="T84" fmla="*/ 174 w 588"/>
                <a:gd name="T85" fmla="*/ 237 h 267"/>
                <a:gd name="T86" fmla="*/ 423 w 588"/>
                <a:gd name="T87" fmla="*/ 246 h 267"/>
                <a:gd name="T88" fmla="*/ 573 w 588"/>
                <a:gd name="T89" fmla="*/ 108 h 267"/>
                <a:gd name="T90" fmla="*/ 464 w 588"/>
                <a:gd name="T91" fmla="*/ 15 h 267"/>
                <a:gd name="T92" fmla="*/ 300 w 588"/>
                <a:gd name="T93" fmla="*/ 28 h 267"/>
                <a:gd name="T94" fmla="*/ 139 w 588"/>
                <a:gd name="T95" fmla="*/ 58 h 267"/>
                <a:gd name="T96" fmla="*/ 38 w 588"/>
                <a:gd name="T97" fmla="*/ 64 h 267"/>
                <a:gd name="T98" fmla="*/ 175 w 588"/>
                <a:gd name="T99" fmla="*/ 35 h 267"/>
                <a:gd name="T100" fmla="*/ 372 w 588"/>
                <a:gd name="T101" fmla="*/ 5 h 267"/>
                <a:gd name="T102" fmla="*/ 588 w 588"/>
                <a:gd name="T103" fmla="*/ 101 h 267"/>
                <a:gd name="T104" fmla="*/ 37 w 588"/>
                <a:gd name="T105" fmla="*/ 139 h 267"/>
                <a:gd name="T106" fmla="*/ 36 w 588"/>
                <a:gd name="T107" fmla="*/ 64 h 267"/>
                <a:gd name="T108" fmla="*/ 38 w 588"/>
                <a:gd name="T109" fmla="*/ 47 h 267"/>
                <a:gd name="T110" fmla="*/ 43 w 588"/>
                <a:gd name="T111" fmla="*/ 1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8" h="267">
                  <a:moveTo>
                    <a:pt x="124" y="240"/>
                  </a:moveTo>
                  <a:cubicBezTo>
                    <a:pt x="124" y="240"/>
                    <a:pt x="127" y="240"/>
                    <a:pt x="128" y="241"/>
                  </a:cubicBezTo>
                  <a:cubicBezTo>
                    <a:pt x="127" y="241"/>
                    <a:pt x="126" y="240"/>
                    <a:pt x="124" y="240"/>
                  </a:cubicBezTo>
                  <a:close/>
                  <a:moveTo>
                    <a:pt x="67" y="197"/>
                  </a:moveTo>
                  <a:cubicBezTo>
                    <a:pt x="66" y="196"/>
                    <a:pt x="65" y="195"/>
                    <a:pt x="63" y="193"/>
                  </a:cubicBezTo>
                  <a:cubicBezTo>
                    <a:pt x="63" y="193"/>
                    <a:pt x="66" y="196"/>
                    <a:pt x="67" y="197"/>
                  </a:cubicBezTo>
                  <a:close/>
                  <a:moveTo>
                    <a:pt x="62" y="191"/>
                  </a:moveTo>
                  <a:cubicBezTo>
                    <a:pt x="61" y="191"/>
                    <a:pt x="59" y="187"/>
                    <a:pt x="58" y="187"/>
                  </a:cubicBezTo>
                  <a:cubicBezTo>
                    <a:pt x="59" y="189"/>
                    <a:pt x="62" y="191"/>
                    <a:pt x="62" y="191"/>
                  </a:cubicBezTo>
                  <a:close/>
                  <a:moveTo>
                    <a:pt x="48" y="175"/>
                  </a:moveTo>
                  <a:cubicBezTo>
                    <a:pt x="47" y="173"/>
                    <a:pt x="45" y="170"/>
                    <a:pt x="45" y="170"/>
                  </a:cubicBezTo>
                  <a:cubicBezTo>
                    <a:pt x="45" y="171"/>
                    <a:pt x="47" y="173"/>
                    <a:pt x="48" y="175"/>
                  </a:cubicBezTo>
                  <a:close/>
                  <a:moveTo>
                    <a:pt x="43" y="156"/>
                  </a:moveTo>
                  <a:cubicBezTo>
                    <a:pt x="44" y="160"/>
                    <a:pt x="45" y="163"/>
                    <a:pt x="45" y="165"/>
                  </a:cubicBezTo>
                  <a:cubicBezTo>
                    <a:pt x="44" y="162"/>
                    <a:pt x="43" y="157"/>
                    <a:pt x="43" y="156"/>
                  </a:cubicBezTo>
                  <a:close/>
                  <a:moveTo>
                    <a:pt x="30" y="120"/>
                  </a:moveTo>
                  <a:cubicBezTo>
                    <a:pt x="29" y="123"/>
                    <a:pt x="30" y="134"/>
                    <a:pt x="30" y="139"/>
                  </a:cubicBezTo>
                  <a:cubicBezTo>
                    <a:pt x="30" y="133"/>
                    <a:pt x="29" y="126"/>
                    <a:pt x="30" y="120"/>
                  </a:cubicBezTo>
                  <a:close/>
                  <a:moveTo>
                    <a:pt x="35" y="100"/>
                  </a:moveTo>
                  <a:cubicBezTo>
                    <a:pt x="35" y="108"/>
                    <a:pt x="34" y="119"/>
                    <a:pt x="34" y="125"/>
                  </a:cubicBezTo>
                  <a:cubicBezTo>
                    <a:pt x="34" y="123"/>
                    <a:pt x="34" y="121"/>
                    <a:pt x="34" y="119"/>
                  </a:cubicBezTo>
                  <a:cubicBezTo>
                    <a:pt x="34" y="114"/>
                    <a:pt x="34" y="114"/>
                    <a:pt x="34" y="114"/>
                  </a:cubicBezTo>
                  <a:cubicBezTo>
                    <a:pt x="34" y="111"/>
                    <a:pt x="35" y="99"/>
                    <a:pt x="35" y="100"/>
                  </a:cubicBezTo>
                  <a:close/>
                  <a:moveTo>
                    <a:pt x="42" y="11"/>
                  </a:moveTo>
                  <a:cubicBezTo>
                    <a:pt x="42" y="11"/>
                    <a:pt x="42" y="11"/>
                    <a:pt x="42" y="11"/>
                  </a:cubicBezTo>
                  <a:cubicBezTo>
                    <a:pt x="42" y="11"/>
                    <a:pt x="42" y="11"/>
                    <a:pt x="42" y="11"/>
                  </a:cubicBezTo>
                  <a:cubicBezTo>
                    <a:pt x="42" y="11"/>
                    <a:pt x="42" y="11"/>
                    <a:pt x="42" y="11"/>
                  </a:cubicBezTo>
                  <a:close/>
                  <a:moveTo>
                    <a:pt x="42" y="12"/>
                  </a:moveTo>
                  <a:cubicBezTo>
                    <a:pt x="42" y="12"/>
                    <a:pt x="42" y="12"/>
                    <a:pt x="42" y="11"/>
                  </a:cubicBezTo>
                  <a:cubicBezTo>
                    <a:pt x="42" y="12"/>
                    <a:pt x="42" y="12"/>
                    <a:pt x="42" y="12"/>
                  </a:cubicBezTo>
                  <a:cubicBezTo>
                    <a:pt x="42" y="12"/>
                    <a:pt x="42" y="12"/>
                    <a:pt x="42" y="12"/>
                  </a:cubicBezTo>
                  <a:cubicBezTo>
                    <a:pt x="42" y="12"/>
                    <a:pt x="42" y="12"/>
                    <a:pt x="42" y="13"/>
                  </a:cubicBezTo>
                  <a:cubicBezTo>
                    <a:pt x="42" y="13"/>
                    <a:pt x="42" y="13"/>
                    <a:pt x="42" y="13"/>
                  </a:cubicBezTo>
                  <a:cubicBezTo>
                    <a:pt x="41" y="14"/>
                    <a:pt x="41" y="14"/>
                    <a:pt x="41" y="14"/>
                  </a:cubicBezTo>
                  <a:cubicBezTo>
                    <a:pt x="41" y="17"/>
                    <a:pt x="41" y="17"/>
                    <a:pt x="41" y="17"/>
                  </a:cubicBezTo>
                  <a:cubicBezTo>
                    <a:pt x="42" y="12"/>
                    <a:pt x="42" y="12"/>
                    <a:pt x="42" y="12"/>
                  </a:cubicBezTo>
                  <a:close/>
                  <a:moveTo>
                    <a:pt x="42" y="11"/>
                  </a:moveTo>
                  <a:cubicBezTo>
                    <a:pt x="42" y="11"/>
                    <a:pt x="42" y="11"/>
                    <a:pt x="42" y="11"/>
                  </a:cubicBezTo>
                  <a:cubicBezTo>
                    <a:pt x="42" y="11"/>
                    <a:pt x="42" y="11"/>
                    <a:pt x="42" y="11"/>
                  </a:cubicBezTo>
                  <a:cubicBezTo>
                    <a:pt x="42" y="11"/>
                    <a:pt x="42" y="11"/>
                    <a:pt x="42" y="11"/>
                  </a:cubicBezTo>
                  <a:close/>
                  <a:moveTo>
                    <a:pt x="44" y="13"/>
                  </a:move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lose/>
                  <a:moveTo>
                    <a:pt x="38" y="11"/>
                  </a:moveTo>
                  <a:cubicBezTo>
                    <a:pt x="38" y="11"/>
                    <a:pt x="38" y="11"/>
                    <a:pt x="38" y="11"/>
                  </a:cubicBezTo>
                  <a:cubicBezTo>
                    <a:pt x="38" y="11"/>
                    <a:pt x="38" y="11"/>
                    <a:pt x="38" y="11"/>
                  </a:cubicBezTo>
                  <a:close/>
                  <a:moveTo>
                    <a:pt x="44" y="12"/>
                  </a:moveTo>
                  <a:cubicBezTo>
                    <a:pt x="44" y="12"/>
                    <a:pt x="43" y="12"/>
                    <a:pt x="44" y="13"/>
                  </a:cubicBezTo>
                  <a:cubicBezTo>
                    <a:pt x="44" y="12"/>
                    <a:pt x="44" y="12"/>
                    <a:pt x="44" y="12"/>
                  </a:cubicBezTo>
                  <a:close/>
                  <a:moveTo>
                    <a:pt x="44" y="12"/>
                  </a:moveTo>
                  <a:cubicBezTo>
                    <a:pt x="44" y="12"/>
                    <a:pt x="44" y="12"/>
                    <a:pt x="44" y="12"/>
                  </a:cubicBezTo>
                  <a:cubicBezTo>
                    <a:pt x="44" y="12"/>
                    <a:pt x="44" y="12"/>
                    <a:pt x="44" y="12"/>
                  </a:cubicBezTo>
                  <a:close/>
                  <a:moveTo>
                    <a:pt x="37" y="10"/>
                  </a:moveTo>
                  <a:cubicBezTo>
                    <a:pt x="37" y="10"/>
                    <a:pt x="37" y="10"/>
                    <a:pt x="37" y="10"/>
                  </a:cubicBezTo>
                  <a:cubicBezTo>
                    <a:pt x="37" y="10"/>
                    <a:pt x="37" y="10"/>
                    <a:pt x="37" y="10"/>
                  </a:cubicBezTo>
                  <a:close/>
                  <a:moveTo>
                    <a:pt x="39" y="9"/>
                  </a:moveTo>
                  <a:cubicBezTo>
                    <a:pt x="39" y="10"/>
                    <a:pt x="38" y="10"/>
                    <a:pt x="38" y="10"/>
                  </a:cubicBezTo>
                  <a:cubicBezTo>
                    <a:pt x="39" y="10"/>
                    <a:pt x="39" y="10"/>
                    <a:pt x="39" y="9"/>
                  </a:cubicBezTo>
                  <a:close/>
                  <a:moveTo>
                    <a:pt x="44" y="12"/>
                  </a:moveTo>
                  <a:cubicBezTo>
                    <a:pt x="44" y="11"/>
                    <a:pt x="45" y="11"/>
                    <a:pt x="44" y="11"/>
                  </a:cubicBezTo>
                  <a:cubicBezTo>
                    <a:pt x="44" y="11"/>
                    <a:pt x="44" y="11"/>
                    <a:pt x="44" y="12"/>
                  </a:cubicBezTo>
                  <a:close/>
                  <a:moveTo>
                    <a:pt x="42" y="10"/>
                  </a:moveTo>
                  <a:cubicBezTo>
                    <a:pt x="42" y="10"/>
                    <a:pt x="42" y="10"/>
                    <a:pt x="42" y="11"/>
                  </a:cubicBezTo>
                  <a:cubicBezTo>
                    <a:pt x="42" y="10"/>
                    <a:pt x="42" y="10"/>
                    <a:pt x="42" y="10"/>
                  </a:cubicBezTo>
                  <a:close/>
                  <a:moveTo>
                    <a:pt x="43" y="10"/>
                  </a:moveTo>
                  <a:cubicBezTo>
                    <a:pt x="43" y="10"/>
                    <a:pt x="43" y="10"/>
                    <a:pt x="43" y="10"/>
                  </a:cubicBezTo>
                  <a:cubicBezTo>
                    <a:pt x="43" y="10"/>
                    <a:pt x="43" y="10"/>
                    <a:pt x="43" y="10"/>
                  </a:cubicBezTo>
                  <a:close/>
                  <a:moveTo>
                    <a:pt x="44" y="10"/>
                  </a:moveTo>
                  <a:cubicBezTo>
                    <a:pt x="44" y="10"/>
                    <a:pt x="44" y="10"/>
                    <a:pt x="44" y="10"/>
                  </a:cubicBezTo>
                  <a:cubicBezTo>
                    <a:pt x="44" y="10"/>
                    <a:pt x="43" y="10"/>
                    <a:pt x="44" y="10"/>
                  </a:cubicBezTo>
                  <a:cubicBezTo>
                    <a:pt x="44" y="10"/>
                    <a:pt x="44" y="10"/>
                    <a:pt x="44" y="10"/>
                  </a:cubicBezTo>
                  <a:close/>
                  <a:moveTo>
                    <a:pt x="40" y="8"/>
                  </a:moveTo>
                  <a:cubicBezTo>
                    <a:pt x="40" y="9"/>
                    <a:pt x="40" y="8"/>
                    <a:pt x="40" y="8"/>
                  </a:cubicBezTo>
                  <a:close/>
                  <a:moveTo>
                    <a:pt x="39" y="7"/>
                  </a:moveTo>
                  <a:cubicBezTo>
                    <a:pt x="39" y="7"/>
                    <a:pt x="39" y="7"/>
                    <a:pt x="39" y="7"/>
                  </a:cubicBezTo>
                  <a:cubicBezTo>
                    <a:pt x="39" y="7"/>
                    <a:pt x="39" y="7"/>
                    <a:pt x="39" y="7"/>
                  </a:cubicBezTo>
                  <a:close/>
                  <a:moveTo>
                    <a:pt x="39" y="7"/>
                  </a:moveTo>
                  <a:cubicBezTo>
                    <a:pt x="38" y="7"/>
                    <a:pt x="38" y="7"/>
                    <a:pt x="38" y="7"/>
                  </a:cubicBezTo>
                  <a:lnTo>
                    <a:pt x="39" y="7"/>
                  </a:lnTo>
                  <a:close/>
                  <a:moveTo>
                    <a:pt x="36" y="5"/>
                  </a:moveTo>
                  <a:cubicBezTo>
                    <a:pt x="36" y="6"/>
                    <a:pt x="36" y="6"/>
                    <a:pt x="36" y="6"/>
                  </a:cubicBezTo>
                  <a:cubicBezTo>
                    <a:pt x="36" y="6"/>
                    <a:pt x="36" y="6"/>
                    <a:pt x="36" y="5"/>
                  </a:cubicBezTo>
                  <a:close/>
                  <a:moveTo>
                    <a:pt x="37" y="5"/>
                  </a:moveTo>
                  <a:cubicBezTo>
                    <a:pt x="37" y="4"/>
                    <a:pt x="37" y="4"/>
                    <a:pt x="37" y="5"/>
                  </a:cubicBezTo>
                  <a:close/>
                  <a:moveTo>
                    <a:pt x="27" y="87"/>
                  </a:moveTo>
                  <a:cubicBezTo>
                    <a:pt x="27" y="88"/>
                    <a:pt x="27" y="90"/>
                    <a:pt x="27" y="91"/>
                  </a:cubicBezTo>
                  <a:cubicBezTo>
                    <a:pt x="27" y="85"/>
                    <a:pt x="27" y="80"/>
                    <a:pt x="27" y="76"/>
                  </a:cubicBezTo>
                  <a:cubicBezTo>
                    <a:pt x="27" y="80"/>
                    <a:pt x="27" y="84"/>
                    <a:pt x="27" y="87"/>
                  </a:cubicBezTo>
                  <a:close/>
                  <a:moveTo>
                    <a:pt x="40" y="11"/>
                  </a:moveTo>
                  <a:cubicBezTo>
                    <a:pt x="40" y="11"/>
                    <a:pt x="40" y="10"/>
                    <a:pt x="40" y="9"/>
                  </a:cubicBezTo>
                  <a:cubicBezTo>
                    <a:pt x="40" y="10"/>
                    <a:pt x="39" y="10"/>
                    <a:pt x="40" y="10"/>
                  </a:cubicBezTo>
                  <a:cubicBezTo>
                    <a:pt x="40" y="10"/>
                    <a:pt x="40" y="10"/>
                    <a:pt x="40" y="10"/>
                  </a:cubicBezTo>
                  <a:cubicBezTo>
                    <a:pt x="39" y="10"/>
                    <a:pt x="40" y="11"/>
                    <a:pt x="39" y="11"/>
                  </a:cubicBezTo>
                  <a:cubicBezTo>
                    <a:pt x="39" y="11"/>
                    <a:pt x="39" y="11"/>
                    <a:pt x="39" y="11"/>
                  </a:cubicBezTo>
                  <a:cubicBezTo>
                    <a:pt x="39" y="11"/>
                    <a:pt x="39" y="11"/>
                    <a:pt x="39" y="11"/>
                  </a:cubicBezTo>
                  <a:cubicBezTo>
                    <a:pt x="39" y="11"/>
                    <a:pt x="39" y="11"/>
                    <a:pt x="39" y="11"/>
                  </a:cubicBezTo>
                  <a:cubicBezTo>
                    <a:pt x="40" y="11"/>
                    <a:pt x="39" y="11"/>
                    <a:pt x="40" y="11"/>
                  </a:cubicBezTo>
                  <a:close/>
                  <a:moveTo>
                    <a:pt x="44" y="11"/>
                  </a:moveTo>
                  <a:cubicBezTo>
                    <a:pt x="44" y="11"/>
                    <a:pt x="44" y="12"/>
                    <a:pt x="44" y="12"/>
                  </a:cubicBezTo>
                  <a:cubicBezTo>
                    <a:pt x="44" y="12"/>
                    <a:pt x="44" y="12"/>
                    <a:pt x="44" y="12"/>
                  </a:cubicBezTo>
                  <a:cubicBezTo>
                    <a:pt x="44" y="12"/>
                    <a:pt x="44" y="11"/>
                    <a:pt x="44" y="11"/>
                  </a:cubicBezTo>
                  <a:close/>
                  <a:moveTo>
                    <a:pt x="44" y="11"/>
                  </a:moveTo>
                  <a:cubicBezTo>
                    <a:pt x="44" y="10"/>
                    <a:pt x="44" y="10"/>
                    <a:pt x="44" y="9"/>
                  </a:cubicBezTo>
                  <a:cubicBezTo>
                    <a:pt x="44" y="9"/>
                    <a:pt x="44" y="9"/>
                    <a:pt x="44" y="9"/>
                  </a:cubicBezTo>
                  <a:cubicBezTo>
                    <a:pt x="44" y="8"/>
                    <a:pt x="45" y="8"/>
                    <a:pt x="45" y="7"/>
                  </a:cubicBezTo>
                  <a:cubicBezTo>
                    <a:pt x="44" y="7"/>
                    <a:pt x="44" y="8"/>
                    <a:pt x="44" y="8"/>
                  </a:cubicBezTo>
                  <a:cubicBezTo>
                    <a:pt x="44" y="8"/>
                    <a:pt x="44" y="8"/>
                    <a:pt x="44" y="8"/>
                  </a:cubicBezTo>
                  <a:cubicBezTo>
                    <a:pt x="44" y="9"/>
                    <a:pt x="44" y="9"/>
                    <a:pt x="44" y="10"/>
                  </a:cubicBezTo>
                  <a:cubicBezTo>
                    <a:pt x="44" y="10"/>
                    <a:pt x="44" y="9"/>
                    <a:pt x="44" y="10"/>
                  </a:cubicBezTo>
                  <a:cubicBezTo>
                    <a:pt x="44" y="10"/>
                    <a:pt x="43" y="11"/>
                    <a:pt x="44" y="11"/>
                  </a:cubicBezTo>
                  <a:close/>
                  <a:moveTo>
                    <a:pt x="38" y="6"/>
                  </a:moveTo>
                  <a:cubicBezTo>
                    <a:pt x="38" y="7"/>
                    <a:pt x="38" y="7"/>
                    <a:pt x="38" y="7"/>
                  </a:cubicBezTo>
                  <a:cubicBezTo>
                    <a:pt x="38" y="7"/>
                    <a:pt x="38" y="6"/>
                    <a:pt x="38" y="6"/>
                  </a:cubicBezTo>
                  <a:close/>
                  <a:moveTo>
                    <a:pt x="39" y="25"/>
                  </a:moveTo>
                  <a:cubicBezTo>
                    <a:pt x="38" y="32"/>
                    <a:pt x="37" y="40"/>
                    <a:pt x="36" y="47"/>
                  </a:cubicBezTo>
                  <a:cubicBezTo>
                    <a:pt x="36" y="47"/>
                    <a:pt x="36" y="47"/>
                    <a:pt x="36" y="47"/>
                  </a:cubicBezTo>
                  <a:cubicBezTo>
                    <a:pt x="37" y="40"/>
                    <a:pt x="38" y="33"/>
                    <a:pt x="39" y="25"/>
                  </a:cubicBezTo>
                  <a:close/>
                  <a:moveTo>
                    <a:pt x="29" y="148"/>
                  </a:moveTo>
                  <a:cubicBezTo>
                    <a:pt x="29" y="148"/>
                    <a:pt x="29" y="148"/>
                    <a:pt x="29" y="148"/>
                  </a:cubicBezTo>
                  <a:cubicBezTo>
                    <a:pt x="29" y="148"/>
                    <a:pt x="29" y="148"/>
                    <a:pt x="29" y="148"/>
                  </a:cubicBezTo>
                  <a:close/>
                  <a:moveTo>
                    <a:pt x="32" y="46"/>
                  </a:moveTo>
                  <a:cubicBezTo>
                    <a:pt x="29" y="45"/>
                    <a:pt x="27" y="45"/>
                    <a:pt x="24" y="44"/>
                  </a:cubicBezTo>
                  <a:cubicBezTo>
                    <a:pt x="23" y="43"/>
                    <a:pt x="23" y="43"/>
                    <a:pt x="23" y="43"/>
                  </a:cubicBezTo>
                  <a:cubicBezTo>
                    <a:pt x="22" y="43"/>
                    <a:pt x="22" y="43"/>
                    <a:pt x="22" y="43"/>
                  </a:cubicBezTo>
                  <a:cubicBezTo>
                    <a:pt x="21" y="43"/>
                    <a:pt x="21" y="43"/>
                    <a:pt x="21" y="43"/>
                  </a:cubicBezTo>
                  <a:cubicBezTo>
                    <a:pt x="21" y="42"/>
                    <a:pt x="21" y="42"/>
                    <a:pt x="21" y="42"/>
                  </a:cubicBezTo>
                  <a:cubicBezTo>
                    <a:pt x="20" y="42"/>
                    <a:pt x="20" y="42"/>
                    <a:pt x="20" y="42"/>
                  </a:cubicBezTo>
                  <a:cubicBezTo>
                    <a:pt x="20" y="42"/>
                    <a:pt x="19" y="42"/>
                    <a:pt x="18" y="41"/>
                  </a:cubicBezTo>
                  <a:cubicBezTo>
                    <a:pt x="19" y="40"/>
                    <a:pt x="18" y="41"/>
                    <a:pt x="17" y="41"/>
                  </a:cubicBezTo>
                  <a:cubicBezTo>
                    <a:pt x="17" y="40"/>
                    <a:pt x="17" y="40"/>
                    <a:pt x="17" y="40"/>
                  </a:cubicBezTo>
                  <a:cubicBezTo>
                    <a:pt x="17" y="39"/>
                    <a:pt x="17" y="39"/>
                    <a:pt x="16" y="39"/>
                  </a:cubicBezTo>
                  <a:cubicBezTo>
                    <a:pt x="16" y="39"/>
                    <a:pt x="16" y="38"/>
                    <a:pt x="16" y="38"/>
                  </a:cubicBezTo>
                  <a:cubicBezTo>
                    <a:pt x="16" y="38"/>
                    <a:pt x="15" y="38"/>
                    <a:pt x="15" y="38"/>
                  </a:cubicBezTo>
                  <a:cubicBezTo>
                    <a:pt x="15" y="38"/>
                    <a:pt x="14" y="38"/>
                    <a:pt x="14" y="37"/>
                  </a:cubicBezTo>
                  <a:cubicBezTo>
                    <a:pt x="14" y="37"/>
                    <a:pt x="13" y="37"/>
                    <a:pt x="13" y="37"/>
                  </a:cubicBezTo>
                  <a:cubicBezTo>
                    <a:pt x="12" y="37"/>
                    <a:pt x="12" y="37"/>
                    <a:pt x="12" y="37"/>
                  </a:cubicBezTo>
                  <a:cubicBezTo>
                    <a:pt x="11" y="37"/>
                    <a:pt x="11" y="37"/>
                    <a:pt x="11" y="37"/>
                  </a:cubicBezTo>
                  <a:cubicBezTo>
                    <a:pt x="10" y="37"/>
                    <a:pt x="9" y="37"/>
                    <a:pt x="9" y="37"/>
                  </a:cubicBezTo>
                  <a:cubicBezTo>
                    <a:pt x="9" y="37"/>
                    <a:pt x="9" y="37"/>
                    <a:pt x="9" y="37"/>
                  </a:cubicBezTo>
                  <a:cubicBezTo>
                    <a:pt x="7" y="37"/>
                    <a:pt x="6" y="38"/>
                    <a:pt x="5" y="37"/>
                  </a:cubicBezTo>
                  <a:cubicBezTo>
                    <a:pt x="5" y="38"/>
                    <a:pt x="4" y="38"/>
                    <a:pt x="4" y="38"/>
                  </a:cubicBezTo>
                  <a:cubicBezTo>
                    <a:pt x="4" y="38"/>
                    <a:pt x="4" y="38"/>
                    <a:pt x="4" y="38"/>
                  </a:cubicBezTo>
                  <a:cubicBezTo>
                    <a:pt x="3" y="38"/>
                    <a:pt x="3" y="39"/>
                    <a:pt x="2" y="39"/>
                  </a:cubicBezTo>
                  <a:cubicBezTo>
                    <a:pt x="2" y="39"/>
                    <a:pt x="2" y="40"/>
                    <a:pt x="2" y="40"/>
                  </a:cubicBezTo>
                  <a:cubicBezTo>
                    <a:pt x="1" y="41"/>
                    <a:pt x="1" y="42"/>
                    <a:pt x="0" y="42"/>
                  </a:cubicBezTo>
                  <a:cubicBezTo>
                    <a:pt x="0" y="43"/>
                    <a:pt x="0" y="43"/>
                    <a:pt x="0" y="44"/>
                  </a:cubicBezTo>
                  <a:cubicBezTo>
                    <a:pt x="0" y="44"/>
                    <a:pt x="0" y="45"/>
                    <a:pt x="0" y="45"/>
                  </a:cubicBezTo>
                  <a:cubicBezTo>
                    <a:pt x="0" y="46"/>
                    <a:pt x="0" y="46"/>
                    <a:pt x="0" y="46"/>
                  </a:cubicBezTo>
                  <a:cubicBezTo>
                    <a:pt x="0" y="47"/>
                    <a:pt x="0" y="47"/>
                    <a:pt x="0" y="47"/>
                  </a:cubicBezTo>
                  <a:cubicBezTo>
                    <a:pt x="0" y="48"/>
                    <a:pt x="0" y="48"/>
                    <a:pt x="0" y="48"/>
                  </a:cubicBezTo>
                  <a:cubicBezTo>
                    <a:pt x="0" y="48"/>
                    <a:pt x="0" y="49"/>
                    <a:pt x="0" y="49"/>
                  </a:cubicBezTo>
                  <a:cubicBezTo>
                    <a:pt x="1" y="50"/>
                    <a:pt x="1" y="51"/>
                    <a:pt x="2" y="52"/>
                  </a:cubicBezTo>
                  <a:cubicBezTo>
                    <a:pt x="2" y="52"/>
                    <a:pt x="2" y="52"/>
                    <a:pt x="2" y="52"/>
                  </a:cubicBezTo>
                  <a:cubicBezTo>
                    <a:pt x="3" y="52"/>
                    <a:pt x="4" y="53"/>
                    <a:pt x="4" y="54"/>
                  </a:cubicBezTo>
                  <a:cubicBezTo>
                    <a:pt x="5" y="54"/>
                    <a:pt x="5" y="54"/>
                    <a:pt x="5" y="54"/>
                  </a:cubicBezTo>
                  <a:cubicBezTo>
                    <a:pt x="5" y="54"/>
                    <a:pt x="5" y="55"/>
                    <a:pt x="5" y="55"/>
                  </a:cubicBezTo>
                  <a:cubicBezTo>
                    <a:pt x="5" y="55"/>
                    <a:pt x="6" y="55"/>
                    <a:pt x="6" y="55"/>
                  </a:cubicBezTo>
                  <a:cubicBezTo>
                    <a:pt x="7" y="55"/>
                    <a:pt x="7" y="56"/>
                    <a:pt x="7" y="56"/>
                  </a:cubicBezTo>
                  <a:cubicBezTo>
                    <a:pt x="7" y="56"/>
                    <a:pt x="8" y="56"/>
                    <a:pt x="8" y="56"/>
                  </a:cubicBezTo>
                  <a:cubicBezTo>
                    <a:pt x="8" y="56"/>
                    <a:pt x="9" y="56"/>
                    <a:pt x="10" y="57"/>
                  </a:cubicBezTo>
                  <a:cubicBezTo>
                    <a:pt x="10" y="57"/>
                    <a:pt x="10" y="57"/>
                    <a:pt x="10" y="57"/>
                  </a:cubicBezTo>
                  <a:cubicBezTo>
                    <a:pt x="10" y="57"/>
                    <a:pt x="11" y="57"/>
                    <a:pt x="11" y="57"/>
                  </a:cubicBezTo>
                  <a:cubicBezTo>
                    <a:pt x="12" y="56"/>
                    <a:pt x="13" y="58"/>
                    <a:pt x="14" y="58"/>
                  </a:cubicBezTo>
                  <a:cubicBezTo>
                    <a:pt x="15" y="58"/>
                    <a:pt x="15" y="58"/>
                    <a:pt x="15" y="58"/>
                  </a:cubicBezTo>
                  <a:cubicBezTo>
                    <a:pt x="16" y="58"/>
                    <a:pt x="16" y="58"/>
                    <a:pt x="16" y="58"/>
                  </a:cubicBezTo>
                  <a:cubicBezTo>
                    <a:pt x="16" y="58"/>
                    <a:pt x="16" y="58"/>
                    <a:pt x="16" y="58"/>
                  </a:cubicBezTo>
                  <a:cubicBezTo>
                    <a:pt x="18" y="59"/>
                    <a:pt x="18" y="59"/>
                    <a:pt x="18" y="59"/>
                  </a:cubicBezTo>
                  <a:cubicBezTo>
                    <a:pt x="21" y="60"/>
                    <a:pt x="24" y="61"/>
                    <a:pt x="27" y="61"/>
                  </a:cubicBezTo>
                  <a:cubicBezTo>
                    <a:pt x="28" y="62"/>
                    <a:pt x="29" y="62"/>
                    <a:pt x="31" y="62"/>
                  </a:cubicBezTo>
                  <a:cubicBezTo>
                    <a:pt x="31" y="60"/>
                    <a:pt x="31" y="57"/>
                    <a:pt x="31" y="54"/>
                  </a:cubicBezTo>
                  <a:cubicBezTo>
                    <a:pt x="31" y="52"/>
                    <a:pt x="32" y="49"/>
                    <a:pt x="32" y="46"/>
                  </a:cubicBezTo>
                  <a:close/>
                  <a:moveTo>
                    <a:pt x="37" y="13"/>
                  </a:moveTo>
                  <a:cubicBezTo>
                    <a:pt x="38" y="11"/>
                    <a:pt x="38" y="11"/>
                    <a:pt x="38" y="11"/>
                  </a:cubicBezTo>
                  <a:cubicBezTo>
                    <a:pt x="38" y="10"/>
                    <a:pt x="38" y="10"/>
                    <a:pt x="38" y="10"/>
                  </a:cubicBezTo>
                  <a:cubicBezTo>
                    <a:pt x="39" y="8"/>
                    <a:pt x="39" y="8"/>
                    <a:pt x="39" y="8"/>
                  </a:cubicBezTo>
                  <a:cubicBezTo>
                    <a:pt x="38" y="8"/>
                    <a:pt x="38" y="9"/>
                    <a:pt x="38" y="10"/>
                  </a:cubicBezTo>
                  <a:cubicBezTo>
                    <a:pt x="38" y="11"/>
                    <a:pt x="38" y="11"/>
                    <a:pt x="38" y="11"/>
                  </a:cubicBezTo>
                  <a:cubicBezTo>
                    <a:pt x="38" y="11"/>
                    <a:pt x="38" y="11"/>
                    <a:pt x="38" y="11"/>
                  </a:cubicBezTo>
                  <a:cubicBezTo>
                    <a:pt x="38" y="11"/>
                    <a:pt x="38" y="11"/>
                    <a:pt x="38" y="11"/>
                  </a:cubicBezTo>
                  <a:cubicBezTo>
                    <a:pt x="37" y="13"/>
                    <a:pt x="37" y="13"/>
                    <a:pt x="37" y="13"/>
                  </a:cubicBezTo>
                  <a:cubicBezTo>
                    <a:pt x="36" y="17"/>
                    <a:pt x="36" y="17"/>
                    <a:pt x="36" y="17"/>
                  </a:cubicBezTo>
                  <a:cubicBezTo>
                    <a:pt x="36" y="17"/>
                    <a:pt x="36" y="18"/>
                    <a:pt x="36" y="19"/>
                  </a:cubicBezTo>
                  <a:cubicBezTo>
                    <a:pt x="34" y="28"/>
                    <a:pt x="33" y="37"/>
                    <a:pt x="32" y="46"/>
                  </a:cubicBezTo>
                  <a:cubicBezTo>
                    <a:pt x="32" y="46"/>
                    <a:pt x="32" y="46"/>
                    <a:pt x="32" y="46"/>
                  </a:cubicBezTo>
                  <a:cubicBezTo>
                    <a:pt x="33" y="35"/>
                    <a:pt x="35" y="24"/>
                    <a:pt x="37" y="13"/>
                  </a:cubicBezTo>
                  <a:close/>
                  <a:moveTo>
                    <a:pt x="34" y="63"/>
                  </a:moveTo>
                  <a:cubicBezTo>
                    <a:pt x="34" y="63"/>
                    <a:pt x="35" y="63"/>
                    <a:pt x="35" y="63"/>
                  </a:cubicBezTo>
                  <a:cubicBezTo>
                    <a:pt x="35" y="58"/>
                    <a:pt x="35" y="52"/>
                    <a:pt x="36" y="47"/>
                  </a:cubicBezTo>
                  <a:cubicBezTo>
                    <a:pt x="35" y="47"/>
                    <a:pt x="33" y="46"/>
                    <a:pt x="32" y="46"/>
                  </a:cubicBezTo>
                  <a:cubicBezTo>
                    <a:pt x="31" y="52"/>
                    <a:pt x="31" y="57"/>
                    <a:pt x="31" y="63"/>
                  </a:cubicBezTo>
                  <a:cubicBezTo>
                    <a:pt x="32" y="63"/>
                    <a:pt x="33" y="63"/>
                    <a:pt x="34" y="63"/>
                  </a:cubicBezTo>
                  <a:close/>
                  <a:moveTo>
                    <a:pt x="588" y="101"/>
                  </a:moveTo>
                  <a:cubicBezTo>
                    <a:pt x="588" y="108"/>
                    <a:pt x="587" y="115"/>
                    <a:pt x="586" y="121"/>
                  </a:cubicBezTo>
                  <a:cubicBezTo>
                    <a:pt x="585" y="133"/>
                    <a:pt x="583" y="145"/>
                    <a:pt x="580" y="157"/>
                  </a:cubicBezTo>
                  <a:cubicBezTo>
                    <a:pt x="579" y="162"/>
                    <a:pt x="577" y="166"/>
                    <a:pt x="576" y="170"/>
                  </a:cubicBezTo>
                  <a:cubicBezTo>
                    <a:pt x="575" y="173"/>
                    <a:pt x="574" y="176"/>
                    <a:pt x="573" y="179"/>
                  </a:cubicBezTo>
                  <a:cubicBezTo>
                    <a:pt x="571" y="182"/>
                    <a:pt x="569" y="186"/>
                    <a:pt x="567" y="190"/>
                  </a:cubicBezTo>
                  <a:cubicBezTo>
                    <a:pt x="564" y="194"/>
                    <a:pt x="561" y="197"/>
                    <a:pt x="558" y="201"/>
                  </a:cubicBezTo>
                  <a:cubicBezTo>
                    <a:pt x="552" y="207"/>
                    <a:pt x="544" y="213"/>
                    <a:pt x="537" y="218"/>
                  </a:cubicBezTo>
                  <a:cubicBezTo>
                    <a:pt x="526" y="225"/>
                    <a:pt x="516" y="230"/>
                    <a:pt x="505" y="235"/>
                  </a:cubicBezTo>
                  <a:cubicBezTo>
                    <a:pt x="494" y="240"/>
                    <a:pt x="483" y="244"/>
                    <a:pt x="471" y="248"/>
                  </a:cubicBezTo>
                  <a:cubicBezTo>
                    <a:pt x="452" y="254"/>
                    <a:pt x="432" y="259"/>
                    <a:pt x="411" y="262"/>
                  </a:cubicBezTo>
                  <a:cubicBezTo>
                    <a:pt x="398" y="264"/>
                    <a:pt x="384" y="266"/>
                    <a:pt x="370" y="266"/>
                  </a:cubicBezTo>
                  <a:cubicBezTo>
                    <a:pt x="356" y="267"/>
                    <a:pt x="341" y="267"/>
                    <a:pt x="327" y="267"/>
                  </a:cubicBezTo>
                  <a:cubicBezTo>
                    <a:pt x="297" y="267"/>
                    <a:pt x="266" y="265"/>
                    <a:pt x="237" y="261"/>
                  </a:cubicBezTo>
                  <a:cubicBezTo>
                    <a:pt x="236" y="260"/>
                    <a:pt x="234" y="260"/>
                    <a:pt x="232" y="260"/>
                  </a:cubicBezTo>
                  <a:cubicBezTo>
                    <a:pt x="229" y="259"/>
                    <a:pt x="230" y="260"/>
                    <a:pt x="226" y="259"/>
                  </a:cubicBezTo>
                  <a:cubicBezTo>
                    <a:pt x="223" y="259"/>
                    <a:pt x="225" y="259"/>
                    <a:pt x="223" y="259"/>
                  </a:cubicBezTo>
                  <a:cubicBezTo>
                    <a:pt x="210" y="257"/>
                    <a:pt x="198" y="254"/>
                    <a:pt x="185" y="252"/>
                  </a:cubicBezTo>
                  <a:cubicBezTo>
                    <a:pt x="173" y="250"/>
                    <a:pt x="161" y="247"/>
                    <a:pt x="149" y="245"/>
                  </a:cubicBezTo>
                  <a:cubicBezTo>
                    <a:pt x="145" y="244"/>
                    <a:pt x="149" y="245"/>
                    <a:pt x="146" y="244"/>
                  </a:cubicBezTo>
                  <a:cubicBezTo>
                    <a:pt x="132" y="241"/>
                    <a:pt x="113" y="236"/>
                    <a:pt x="96" y="230"/>
                  </a:cubicBezTo>
                  <a:cubicBezTo>
                    <a:pt x="90" y="227"/>
                    <a:pt x="82" y="223"/>
                    <a:pt x="76" y="220"/>
                  </a:cubicBezTo>
                  <a:cubicBezTo>
                    <a:pt x="74" y="219"/>
                    <a:pt x="75" y="219"/>
                    <a:pt x="74" y="218"/>
                  </a:cubicBezTo>
                  <a:cubicBezTo>
                    <a:pt x="72" y="217"/>
                    <a:pt x="73" y="218"/>
                    <a:pt x="72" y="217"/>
                  </a:cubicBezTo>
                  <a:cubicBezTo>
                    <a:pt x="71" y="217"/>
                    <a:pt x="68" y="214"/>
                    <a:pt x="67" y="213"/>
                  </a:cubicBezTo>
                  <a:cubicBezTo>
                    <a:pt x="59" y="207"/>
                    <a:pt x="53" y="201"/>
                    <a:pt x="47" y="193"/>
                  </a:cubicBezTo>
                  <a:cubicBezTo>
                    <a:pt x="45" y="190"/>
                    <a:pt x="42" y="186"/>
                    <a:pt x="40" y="182"/>
                  </a:cubicBezTo>
                  <a:cubicBezTo>
                    <a:pt x="38" y="178"/>
                    <a:pt x="35" y="174"/>
                    <a:pt x="33" y="169"/>
                  </a:cubicBezTo>
                  <a:cubicBezTo>
                    <a:pt x="32" y="166"/>
                    <a:pt x="32" y="166"/>
                    <a:pt x="31" y="161"/>
                  </a:cubicBezTo>
                  <a:cubicBezTo>
                    <a:pt x="30" y="156"/>
                    <a:pt x="30" y="157"/>
                    <a:pt x="30" y="154"/>
                  </a:cubicBezTo>
                  <a:cubicBezTo>
                    <a:pt x="29" y="153"/>
                    <a:pt x="29" y="149"/>
                    <a:pt x="29" y="148"/>
                  </a:cubicBezTo>
                  <a:cubicBezTo>
                    <a:pt x="29" y="147"/>
                    <a:pt x="29" y="148"/>
                    <a:pt x="29" y="148"/>
                  </a:cubicBezTo>
                  <a:cubicBezTo>
                    <a:pt x="28" y="144"/>
                    <a:pt x="28" y="133"/>
                    <a:pt x="28" y="127"/>
                  </a:cubicBezTo>
                  <a:cubicBezTo>
                    <a:pt x="28" y="120"/>
                    <a:pt x="28" y="111"/>
                    <a:pt x="28" y="102"/>
                  </a:cubicBezTo>
                  <a:cubicBezTo>
                    <a:pt x="28" y="111"/>
                    <a:pt x="28" y="118"/>
                    <a:pt x="29" y="120"/>
                  </a:cubicBezTo>
                  <a:cubicBezTo>
                    <a:pt x="29" y="112"/>
                    <a:pt x="29" y="96"/>
                    <a:pt x="30" y="87"/>
                  </a:cubicBezTo>
                  <a:cubicBezTo>
                    <a:pt x="30" y="80"/>
                    <a:pt x="30" y="71"/>
                    <a:pt x="31" y="62"/>
                  </a:cubicBezTo>
                  <a:cubicBezTo>
                    <a:pt x="31" y="63"/>
                    <a:pt x="31" y="63"/>
                    <a:pt x="31" y="63"/>
                  </a:cubicBezTo>
                  <a:cubicBezTo>
                    <a:pt x="30" y="69"/>
                    <a:pt x="30" y="75"/>
                    <a:pt x="30" y="81"/>
                  </a:cubicBezTo>
                  <a:cubicBezTo>
                    <a:pt x="30" y="91"/>
                    <a:pt x="29" y="117"/>
                    <a:pt x="29" y="133"/>
                  </a:cubicBezTo>
                  <a:cubicBezTo>
                    <a:pt x="30" y="142"/>
                    <a:pt x="31" y="147"/>
                    <a:pt x="31" y="143"/>
                  </a:cubicBezTo>
                  <a:cubicBezTo>
                    <a:pt x="30" y="130"/>
                    <a:pt x="30" y="120"/>
                    <a:pt x="31" y="109"/>
                  </a:cubicBezTo>
                  <a:cubicBezTo>
                    <a:pt x="31" y="107"/>
                    <a:pt x="31" y="104"/>
                    <a:pt x="31" y="107"/>
                  </a:cubicBezTo>
                  <a:cubicBezTo>
                    <a:pt x="31" y="119"/>
                    <a:pt x="31" y="132"/>
                    <a:pt x="32" y="144"/>
                  </a:cubicBezTo>
                  <a:cubicBezTo>
                    <a:pt x="33" y="156"/>
                    <a:pt x="36" y="168"/>
                    <a:pt x="41" y="177"/>
                  </a:cubicBezTo>
                  <a:cubicBezTo>
                    <a:pt x="43" y="179"/>
                    <a:pt x="45" y="183"/>
                    <a:pt x="47" y="186"/>
                  </a:cubicBezTo>
                  <a:cubicBezTo>
                    <a:pt x="48" y="188"/>
                    <a:pt x="49" y="189"/>
                    <a:pt x="50" y="190"/>
                  </a:cubicBezTo>
                  <a:cubicBezTo>
                    <a:pt x="50" y="189"/>
                    <a:pt x="49" y="188"/>
                    <a:pt x="49" y="188"/>
                  </a:cubicBezTo>
                  <a:cubicBezTo>
                    <a:pt x="46" y="183"/>
                    <a:pt x="43" y="179"/>
                    <a:pt x="41" y="174"/>
                  </a:cubicBezTo>
                  <a:cubicBezTo>
                    <a:pt x="38" y="169"/>
                    <a:pt x="37" y="164"/>
                    <a:pt x="35" y="159"/>
                  </a:cubicBezTo>
                  <a:cubicBezTo>
                    <a:pt x="33" y="149"/>
                    <a:pt x="33" y="139"/>
                    <a:pt x="33" y="127"/>
                  </a:cubicBezTo>
                  <a:cubicBezTo>
                    <a:pt x="33" y="117"/>
                    <a:pt x="33" y="117"/>
                    <a:pt x="33" y="117"/>
                  </a:cubicBezTo>
                  <a:cubicBezTo>
                    <a:pt x="34" y="89"/>
                    <a:pt x="34" y="89"/>
                    <a:pt x="34" y="89"/>
                  </a:cubicBezTo>
                  <a:cubicBezTo>
                    <a:pt x="34" y="87"/>
                    <a:pt x="34" y="88"/>
                    <a:pt x="34" y="87"/>
                  </a:cubicBezTo>
                  <a:cubicBezTo>
                    <a:pt x="34" y="79"/>
                    <a:pt x="34" y="71"/>
                    <a:pt x="35" y="63"/>
                  </a:cubicBezTo>
                  <a:cubicBezTo>
                    <a:pt x="35" y="63"/>
                    <a:pt x="35" y="63"/>
                    <a:pt x="35" y="63"/>
                  </a:cubicBezTo>
                  <a:cubicBezTo>
                    <a:pt x="35" y="68"/>
                    <a:pt x="35" y="72"/>
                    <a:pt x="34" y="76"/>
                  </a:cubicBezTo>
                  <a:cubicBezTo>
                    <a:pt x="34" y="78"/>
                    <a:pt x="35" y="79"/>
                    <a:pt x="35" y="81"/>
                  </a:cubicBezTo>
                  <a:cubicBezTo>
                    <a:pt x="34" y="95"/>
                    <a:pt x="33" y="115"/>
                    <a:pt x="34" y="132"/>
                  </a:cubicBezTo>
                  <a:cubicBezTo>
                    <a:pt x="34" y="135"/>
                    <a:pt x="34" y="135"/>
                    <a:pt x="34" y="128"/>
                  </a:cubicBezTo>
                  <a:cubicBezTo>
                    <a:pt x="34" y="130"/>
                    <a:pt x="34" y="131"/>
                    <a:pt x="34" y="134"/>
                  </a:cubicBezTo>
                  <a:cubicBezTo>
                    <a:pt x="34" y="134"/>
                    <a:pt x="34" y="134"/>
                    <a:pt x="34" y="133"/>
                  </a:cubicBezTo>
                  <a:cubicBezTo>
                    <a:pt x="35" y="142"/>
                    <a:pt x="35" y="143"/>
                    <a:pt x="36" y="152"/>
                  </a:cubicBezTo>
                  <a:cubicBezTo>
                    <a:pt x="37" y="154"/>
                    <a:pt x="37" y="155"/>
                    <a:pt x="37" y="153"/>
                  </a:cubicBezTo>
                  <a:cubicBezTo>
                    <a:pt x="35" y="146"/>
                    <a:pt x="35" y="139"/>
                    <a:pt x="35" y="132"/>
                  </a:cubicBezTo>
                  <a:cubicBezTo>
                    <a:pt x="35" y="128"/>
                    <a:pt x="35" y="125"/>
                    <a:pt x="35" y="121"/>
                  </a:cubicBezTo>
                  <a:cubicBezTo>
                    <a:pt x="35" y="119"/>
                    <a:pt x="35" y="119"/>
                    <a:pt x="35" y="117"/>
                  </a:cubicBezTo>
                  <a:cubicBezTo>
                    <a:pt x="35" y="111"/>
                    <a:pt x="35" y="111"/>
                    <a:pt x="35" y="111"/>
                  </a:cubicBezTo>
                  <a:cubicBezTo>
                    <a:pt x="35" y="105"/>
                    <a:pt x="35" y="105"/>
                    <a:pt x="35" y="105"/>
                  </a:cubicBezTo>
                  <a:cubicBezTo>
                    <a:pt x="35" y="96"/>
                    <a:pt x="35" y="87"/>
                    <a:pt x="36" y="78"/>
                  </a:cubicBezTo>
                  <a:cubicBezTo>
                    <a:pt x="36" y="73"/>
                    <a:pt x="36" y="69"/>
                    <a:pt x="36" y="64"/>
                  </a:cubicBezTo>
                  <a:cubicBezTo>
                    <a:pt x="36" y="64"/>
                    <a:pt x="36" y="64"/>
                    <a:pt x="36" y="64"/>
                  </a:cubicBezTo>
                  <a:cubicBezTo>
                    <a:pt x="36" y="66"/>
                    <a:pt x="36" y="68"/>
                    <a:pt x="36" y="71"/>
                  </a:cubicBezTo>
                  <a:cubicBezTo>
                    <a:pt x="35" y="123"/>
                    <a:pt x="35" y="123"/>
                    <a:pt x="35" y="123"/>
                  </a:cubicBezTo>
                  <a:cubicBezTo>
                    <a:pt x="36" y="125"/>
                    <a:pt x="36" y="122"/>
                    <a:pt x="36" y="120"/>
                  </a:cubicBezTo>
                  <a:cubicBezTo>
                    <a:pt x="36" y="115"/>
                    <a:pt x="36" y="112"/>
                    <a:pt x="36" y="108"/>
                  </a:cubicBezTo>
                  <a:cubicBezTo>
                    <a:pt x="36" y="106"/>
                    <a:pt x="36" y="109"/>
                    <a:pt x="36" y="107"/>
                  </a:cubicBezTo>
                  <a:cubicBezTo>
                    <a:pt x="36" y="96"/>
                    <a:pt x="36" y="86"/>
                    <a:pt x="37" y="73"/>
                  </a:cubicBezTo>
                  <a:cubicBezTo>
                    <a:pt x="37" y="72"/>
                    <a:pt x="37" y="69"/>
                    <a:pt x="37" y="71"/>
                  </a:cubicBezTo>
                  <a:cubicBezTo>
                    <a:pt x="37" y="69"/>
                    <a:pt x="37" y="69"/>
                    <a:pt x="37" y="68"/>
                  </a:cubicBezTo>
                  <a:cubicBezTo>
                    <a:pt x="37" y="64"/>
                    <a:pt x="37" y="68"/>
                    <a:pt x="37" y="67"/>
                  </a:cubicBezTo>
                  <a:cubicBezTo>
                    <a:pt x="37" y="66"/>
                    <a:pt x="37" y="65"/>
                    <a:pt x="37" y="64"/>
                  </a:cubicBezTo>
                  <a:cubicBezTo>
                    <a:pt x="37" y="64"/>
                    <a:pt x="38" y="64"/>
                    <a:pt x="38" y="64"/>
                  </a:cubicBezTo>
                  <a:cubicBezTo>
                    <a:pt x="37" y="65"/>
                    <a:pt x="37" y="66"/>
                    <a:pt x="37" y="68"/>
                  </a:cubicBezTo>
                  <a:cubicBezTo>
                    <a:pt x="37" y="73"/>
                    <a:pt x="37" y="74"/>
                    <a:pt x="37" y="79"/>
                  </a:cubicBezTo>
                  <a:cubicBezTo>
                    <a:pt x="37" y="83"/>
                    <a:pt x="37" y="89"/>
                    <a:pt x="37" y="94"/>
                  </a:cubicBezTo>
                  <a:cubicBezTo>
                    <a:pt x="37" y="99"/>
                    <a:pt x="37" y="103"/>
                    <a:pt x="37" y="108"/>
                  </a:cubicBezTo>
                  <a:cubicBezTo>
                    <a:pt x="37" y="110"/>
                    <a:pt x="37" y="109"/>
                    <a:pt x="37" y="113"/>
                  </a:cubicBezTo>
                  <a:cubicBezTo>
                    <a:pt x="37" y="114"/>
                    <a:pt x="37" y="109"/>
                    <a:pt x="37" y="112"/>
                  </a:cubicBezTo>
                  <a:cubicBezTo>
                    <a:pt x="37" y="115"/>
                    <a:pt x="37" y="112"/>
                    <a:pt x="37" y="114"/>
                  </a:cubicBezTo>
                  <a:cubicBezTo>
                    <a:pt x="37" y="117"/>
                    <a:pt x="37" y="118"/>
                    <a:pt x="37" y="120"/>
                  </a:cubicBezTo>
                  <a:cubicBezTo>
                    <a:pt x="37" y="127"/>
                    <a:pt x="37" y="134"/>
                    <a:pt x="38" y="142"/>
                  </a:cubicBezTo>
                  <a:cubicBezTo>
                    <a:pt x="38" y="144"/>
                    <a:pt x="38" y="139"/>
                    <a:pt x="38" y="141"/>
                  </a:cubicBezTo>
                  <a:cubicBezTo>
                    <a:pt x="38" y="144"/>
                    <a:pt x="40" y="154"/>
                    <a:pt x="40" y="156"/>
                  </a:cubicBezTo>
                  <a:cubicBezTo>
                    <a:pt x="41" y="160"/>
                    <a:pt x="42" y="163"/>
                    <a:pt x="43" y="167"/>
                  </a:cubicBezTo>
                  <a:cubicBezTo>
                    <a:pt x="45" y="170"/>
                    <a:pt x="46" y="172"/>
                    <a:pt x="49" y="177"/>
                  </a:cubicBezTo>
                  <a:cubicBezTo>
                    <a:pt x="50" y="179"/>
                    <a:pt x="49" y="177"/>
                    <a:pt x="50" y="178"/>
                  </a:cubicBezTo>
                  <a:cubicBezTo>
                    <a:pt x="53" y="183"/>
                    <a:pt x="55" y="186"/>
                    <a:pt x="59" y="191"/>
                  </a:cubicBezTo>
                  <a:cubicBezTo>
                    <a:pt x="61" y="194"/>
                    <a:pt x="66" y="199"/>
                    <a:pt x="70" y="202"/>
                  </a:cubicBezTo>
                  <a:cubicBezTo>
                    <a:pt x="71" y="202"/>
                    <a:pt x="68" y="199"/>
                    <a:pt x="65" y="197"/>
                  </a:cubicBezTo>
                  <a:cubicBezTo>
                    <a:pt x="67" y="198"/>
                    <a:pt x="71" y="203"/>
                    <a:pt x="73" y="204"/>
                  </a:cubicBezTo>
                  <a:cubicBezTo>
                    <a:pt x="87" y="215"/>
                    <a:pt x="101" y="220"/>
                    <a:pt x="122" y="226"/>
                  </a:cubicBezTo>
                  <a:cubicBezTo>
                    <a:pt x="125" y="226"/>
                    <a:pt x="126" y="227"/>
                    <a:pt x="129" y="227"/>
                  </a:cubicBezTo>
                  <a:cubicBezTo>
                    <a:pt x="130" y="228"/>
                    <a:pt x="130" y="228"/>
                    <a:pt x="129" y="227"/>
                  </a:cubicBezTo>
                  <a:cubicBezTo>
                    <a:pt x="140" y="230"/>
                    <a:pt x="166" y="236"/>
                    <a:pt x="174" y="237"/>
                  </a:cubicBezTo>
                  <a:cubicBezTo>
                    <a:pt x="177" y="237"/>
                    <a:pt x="173" y="236"/>
                    <a:pt x="174" y="237"/>
                  </a:cubicBezTo>
                  <a:cubicBezTo>
                    <a:pt x="179" y="237"/>
                    <a:pt x="186" y="239"/>
                    <a:pt x="189" y="239"/>
                  </a:cubicBezTo>
                  <a:cubicBezTo>
                    <a:pt x="201" y="241"/>
                    <a:pt x="213" y="244"/>
                    <a:pt x="222" y="245"/>
                  </a:cubicBezTo>
                  <a:cubicBezTo>
                    <a:pt x="225" y="245"/>
                    <a:pt x="228" y="246"/>
                    <a:pt x="229" y="246"/>
                  </a:cubicBezTo>
                  <a:cubicBezTo>
                    <a:pt x="235" y="247"/>
                    <a:pt x="244" y="248"/>
                    <a:pt x="250" y="249"/>
                  </a:cubicBezTo>
                  <a:cubicBezTo>
                    <a:pt x="287" y="253"/>
                    <a:pt x="326" y="255"/>
                    <a:pt x="365" y="253"/>
                  </a:cubicBezTo>
                  <a:cubicBezTo>
                    <a:pt x="375" y="252"/>
                    <a:pt x="385" y="252"/>
                    <a:pt x="394" y="250"/>
                  </a:cubicBezTo>
                  <a:cubicBezTo>
                    <a:pt x="404" y="249"/>
                    <a:pt x="414" y="248"/>
                    <a:pt x="423" y="246"/>
                  </a:cubicBezTo>
                  <a:cubicBezTo>
                    <a:pt x="442" y="242"/>
                    <a:pt x="461" y="237"/>
                    <a:pt x="479" y="231"/>
                  </a:cubicBezTo>
                  <a:cubicBezTo>
                    <a:pt x="496" y="225"/>
                    <a:pt x="516" y="216"/>
                    <a:pt x="530" y="206"/>
                  </a:cubicBezTo>
                  <a:cubicBezTo>
                    <a:pt x="534" y="203"/>
                    <a:pt x="538" y="200"/>
                    <a:pt x="542" y="197"/>
                  </a:cubicBezTo>
                  <a:cubicBezTo>
                    <a:pt x="546" y="193"/>
                    <a:pt x="551" y="188"/>
                    <a:pt x="554" y="184"/>
                  </a:cubicBezTo>
                  <a:cubicBezTo>
                    <a:pt x="557" y="179"/>
                    <a:pt x="560" y="173"/>
                    <a:pt x="562" y="167"/>
                  </a:cubicBezTo>
                  <a:cubicBezTo>
                    <a:pt x="567" y="155"/>
                    <a:pt x="569" y="143"/>
                    <a:pt x="571" y="133"/>
                  </a:cubicBezTo>
                  <a:cubicBezTo>
                    <a:pt x="572" y="125"/>
                    <a:pt x="573" y="116"/>
                    <a:pt x="573" y="108"/>
                  </a:cubicBezTo>
                  <a:cubicBezTo>
                    <a:pt x="574" y="100"/>
                    <a:pt x="573" y="91"/>
                    <a:pt x="572" y="83"/>
                  </a:cubicBezTo>
                  <a:cubicBezTo>
                    <a:pt x="571" y="76"/>
                    <a:pt x="570" y="70"/>
                    <a:pt x="568" y="65"/>
                  </a:cubicBezTo>
                  <a:cubicBezTo>
                    <a:pt x="567" y="63"/>
                    <a:pt x="566" y="60"/>
                    <a:pt x="565" y="58"/>
                  </a:cubicBezTo>
                  <a:cubicBezTo>
                    <a:pt x="560" y="49"/>
                    <a:pt x="552" y="42"/>
                    <a:pt x="543" y="36"/>
                  </a:cubicBezTo>
                  <a:cubicBezTo>
                    <a:pt x="537" y="33"/>
                    <a:pt x="533" y="31"/>
                    <a:pt x="528" y="28"/>
                  </a:cubicBezTo>
                  <a:cubicBezTo>
                    <a:pt x="519" y="25"/>
                    <a:pt x="509" y="21"/>
                    <a:pt x="498" y="19"/>
                  </a:cubicBezTo>
                  <a:cubicBezTo>
                    <a:pt x="487" y="17"/>
                    <a:pt x="475" y="16"/>
                    <a:pt x="464" y="15"/>
                  </a:cubicBezTo>
                  <a:cubicBezTo>
                    <a:pt x="458" y="15"/>
                    <a:pt x="452" y="15"/>
                    <a:pt x="447" y="15"/>
                  </a:cubicBezTo>
                  <a:cubicBezTo>
                    <a:pt x="444" y="15"/>
                    <a:pt x="441" y="15"/>
                    <a:pt x="438" y="15"/>
                  </a:cubicBezTo>
                  <a:cubicBezTo>
                    <a:pt x="428" y="16"/>
                    <a:pt x="414" y="16"/>
                    <a:pt x="403" y="17"/>
                  </a:cubicBezTo>
                  <a:cubicBezTo>
                    <a:pt x="386" y="18"/>
                    <a:pt x="386" y="18"/>
                    <a:pt x="386" y="18"/>
                  </a:cubicBezTo>
                  <a:cubicBezTo>
                    <a:pt x="374" y="20"/>
                    <a:pt x="362" y="21"/>
                    <a:pt x="352" y="22"/>
                  </a:cubicBezTo>
                  <a:cubicBezTo>
                    <a:pt x="339" y="23"/>
                    <a:pt x="318" y="26"/>
                    <a:pt x="302" y="28"/>
                  </a:cubicBezTo>
                  <a:cubicBezTo>
                    <a:pt x="301" y="28"/>
                    <a:pt x="301" y="28"/>
                    <a:pt x="300" y="28"/>
                  </a:cubicBezTo>
                  <a:cubicBezTo>
                    <a:pt x="288" y="30"/>
                    <a:pt x="276" y="33"/>
                    <a:pt x="265" y="34"/>
                  </a:cubicBezTo>
                  <a:cubicBezTo>
                    <a:pt x="263" y="35"/>
                    <a:pt x="263" y="35"/>
                    <a:pt x="261" y="35"/>
                  </a:cubicBezTo>
                  <a:cubicBezTo>
                    <a:pt x="256" y="36"/>
                    <a:pt x="251" y="37"/>
                    <a:pt x="246" y="38"/>
                  </a:cubicBezTo>
                  <a:cubicBezTo>
                    <a:pt x="224" y="42"/>
                    <a:pt x="208" y="45"/>
                    <a:pt x="189" y="48"/>
                  </a:cubicBezTo>
                  <a:cubicBezTo>
                    <a:pt x="178" y="50"/>
                    <a:pt x="167" y="53"/>
                    <a:pt x="156" y="55"/>
                  </a:cubicBezTo>
                  <a:cubicBezTo>
                    <a:pt x="147" y="57"/>
                    <a:pt x="147" y="57"/>
                    <a:pt x="147" y="57"/>
                  </a:cubicBezTo>
                  <a:cubicBezTo>
                    <a:pt x="144" y="57"/>
                    <a:pt x="142" y="58"/>
                    <a:pt x="139" y="58"/>
                  </a:cubicBezTo>
                  <a:cubicBezTo>
                    <a:pt x="133" y="59"/>
                    <a:pt x="133" y="59"/>
                    <a:pt x="133" y="59"/>
                  </a:cubicBezTo>
                  <a:cubicBezTo>
                    <a:pt x="129" y="60"/>
                    <a:pt x="126" y="60"/>
                    <a:pt x="122" y="61"/>
                  </a:cubicBezTo>
                  <a:cubicBezTo>
                    <a:pt x="112" y="63"/>
                    <a:pt x="112" y="63"/>
                    <a:pt x="112" y="63"/>
                  </a:cubicBezTo>
                  <a:cubicBezTo>
                    <a:pt x="108" y="63"/>
                    <a:pt x="105" y="63"/>
                    <a:pt x="102" y="64"/>
                  </a:cubicBezTo>
                  <a:cubicBezTo>
                    <a:pt x="92" y="65"/>
                    <a:pt x="84" y="66"/>
                    <a:pt x="73" y="66"/>
                  </a:cubicBezTo>
                  <a:cubicBezTo>
                    <a:pt x="66" y="66"/>
                    <a:pt x="58" y="66"/>
                    <a:pt x="49" y="65"/>
                  </a:cubicBezTo>
                  <a:cubicBezTo>
                    <a:pt x="45" y="65"/>
                    <a:pt x="41" y="64"/>
                    <a:pt x="38" y="64"/>
                  </a:cubicBezTo>
                  <a:cubicBezTo>
                    <a:pt x="38" y="62"/>
                    <a:pt x="38" y="59"/>
                    <a:pt x="38" y="56"/>
                  </a:cubicBezTo>
                  <a:cubicBezTo>
                    <a:pt x="38" y="54"/>
                    <a:pt x="38" y="58"/>
                    <a:pt x="38" y="55"/>
                  </a:cubicBezTo>
                  <a:cubicBezTo>
                    <a:pt x="38" y="52"/>
                    <a:pt x="39" y="50"/>
                    <a:pt x="39" y="47"/>
                  </a:cubicBezTo>
                  <a:cubicBezTo>
                    <a:pt x="42" y="48"/>
                    <a:pt x="46" y="49"/>
                    <a:pt x="49" y="49"/>
                  </a:cubicBezTo>
                  <a:cubicBezTo>
                    <a:pt x="56" y="50"/>
                    <a:pt x="63" y="50"/>
                    <a:pt x="70" y="50"/>
                  </a:cubicBezTo>
                  <a:cubicBezTo>
                    <a:pt x="92" y="50"/>
                    <a:pt x="113" y="46"/>
                    <a:pt x="135" y="43"/>
                  </a:cubicBezTo>
                  <a:cubicBezTo>
                    <a:pt x="147" y="40"/>
                    <a:pt x="164" y="37"/>
                    <a:pt x="175" y="35"/>
                  </a:cubicBezTo>
                  <a:cubicBezTo>
                    <a:pt x="189" y="32"/>
                    <a:pt x="203" y="30"/>
                    <a:pt x="215" y="28"/>
                  </a:cubicBezTo>
                  <a:cubicBezTo>
                    <a:pt x="224" y="26"/>
                    <a:pt x="231" y="25"/>
                    <a:pt x="239" y="24"/>
                  </a:cubicBezTo>
                  <a:cubicBezTo>
                    <a:pt x="246" y="22"/>
                    <a:pt x="246" y="22"/>
                    <a:pt x="246" y="22"/>
                  </a:cubicBezTo>
                  <a:cubicBezTo>
                    <a:pt x="254" y="21"/>
                    <a:pt x="261" y="20"/>
                    <a:pt x="269" y="18"/>
                  </a:cubicBezTo>
                  <a:cubicBezTo>
                    <a:pt x="276" y="17"/>
                    <a:pt x="283" y="16"/>
                    <a:pt x="291" y="15"/>
                  </a:cubicBezTo>
                  <a:cubicBezTo>
                    <a:pt x="312" y="12"/>
                    <a:pt x="341" y="7"/>
                    <a:pt x="367" y="5"/>
                  </a:cubicBezTo>
                  <a:cubicBezTo>
                    <a:pt x="372" y="5"/>
                    <a:pt x="372" y="5"/>
                    <a:pt x="372" y="5"/>
                  </a:cubicBezTo>
                  <a:cubicBezTo>
                    <a:pt x="389" y="3"/>
                    <a:pt x="405" y="2"/>
                    <a:pt x="421" y="1"/>
                  </a:cubicBezTo>
                  <a:cubicBezTo>
                    <a:pt x="439" y="0"/>
                    <a:pt x="464" y="0"/>
                    <a:pt x="484" y="3"/>
                  </a:cubicBezTo>
                  <a:cubicBezTo>
                    <a:pt x="502" y="4"/>
                    <a:pt x="521" y="9"/>
                    <a:pt x="538" y="17"/>
                  </a:cubicBezTo>
                  <a:cubicBezTo>
                    <a:pt x="550" y="23"/>
                    <a:pt x="563" y="31"/>
                    <a:pt x="573" y="44"/>
                  </a:cubicBezTo>
                  <a:cubicBezTo>
                    <a:pt x="576" y="49"/>
                    <a:pt x="579" y="54"/>
                    <a:pt x="581" y="59"/>
                  </a:cubicBezTo>
                  <a:cubicBezTo>
                    <a:pt x="584" y="66"/>
                    <a:pt x="585" y="73"/>
                    <a:pt x="586" y="81"/>
                  </a:cubicBezTo>
                  <a:cubicBezTo>
                    <a:pt x="587" y="88"/>
                    <a:pt x="588" y="95"/>
                    <a:pt x="588" y="101"/>
                  </a:cubicBezTo>
                  <a:close/>
                  <a:moveTo>
                    <a:pt x="37" y="139"/>
                  </a:moveTo>
                  <a:cubicBezTo>
                    <a:pt x="37" y="133"/>
                    <a:pt x="37" y="131"/>
                    <a:pt x="37" y="123"/>
                  </a:cubicBezTo>
                  <a:cubicBezTo>
                    <a:pt x="37" y="121"/>
                    <a:pt x="37" y="120"/>
                    <a:pt x="37" y="116"/>
                  </a:cubicBezTo>
                  <a:cubicBezTo>
                    <a:pt x="36" y="115"/>
                    <a:pt x="37" y="105"/>
                    <a:pt x="37" y="106"/>
                  </a:cubicBezTo>
                  <a:cubicBezTo>
                    <a:pt x="36" y="111"/>
                    <a:pt x="36" y="114"/>
                    <a:pt x="36" y="117"/>
                  </a:cubicBezTo>
                  <a:cubicBezTo>
                    <a:pt x="36" y="119"/>
                    <a:pt x="36" y="117"/>
                    <a:pt x="36" y="118"/>
                  </a:cubicBezTo>
                  <a:cubicBezTo>
                    <a:pt x="36" y="123"/>
                    <a:pt x="36" y="132"/>
                    <a:pt x="37" y="139"/>
                  </a:cubicBezTo>
                  <a:cubicBezTo>
                    <a:pt x="37" y="140"/>
                    <a:pt x="37" y="137"/>
                    <a:pt x="37" y="139"/>
                  </a:cubicBezTo>
                  <a:close/>
                  <a:moveTo>
                    <a:pt x="37" y="140"/>
                  </a:moveTo>
                  <a:cubicBezTo>
                    <a:pt x="37" y="141"/>
                    <a:pt x="37" y="141"/>
                    <a:pt x="37" y="141"/>
                  </a:cubicBezTo>
                  <a:cubicBezTo>
                    <a:pt x="37" y="146"/>
                    <a:pt x="37" y="142"/>
                    <a:pt x="37" y="140"/>
                  </a:cubicBezTo>
                  <a:close/>
                  <a:moveTo>
                    <a:pt x="36" y="64"/>
                  </a:moveTo>
                  <a:cubicBezTo>
                    <a:pt x="36" y="61"/>
                    <a:pt x="37" y="59"/>
                    <a:pt x="37" y="57"/>
                  </a:cubicBezTo>
                  <a:cubicBezTo>
                    <a:pt x="37" y="58"/>
                    <a:pt x="37" y="61"/>
                    <a:pt x="36" y="64"/>
                  </a:cubicBezTo>
                  <a:cubicBezTo>
                    <a:pt x="37" y="64"/>
                    <a:pt x="37" y="64"/>
                    <a:pt x="37" y="64"/>
                  </a:cubicBezTo>
                  <a:cubicBezTo>
                    <a:pt x="37" y="62"/>
                    <a:pt x="38" y="59"/>
                    <a:pt x="38" y="58"/>
                  </a:cubicBezTo>
                  <a:cubicBezTo>
                    <a:pt x="38" y="54"/>
                    <a:pt x="38" y="51"/>
                    <a:pt x="39" y="47"/>
                  </a:cubicBezTo>
                  <a:cubicBezTo>
                    <a:pt x="38" y="47"/>
                    <a:pt x="38" y="47"/>
                    <a:pt x="38" y="47"/>
                  </a:cubicBezTo>
                  <a:cubicBezTo>
                    <a:pt x="38" y="45"/>
                    <a:pt x="38" y="45"/>
                    <a:pt x="38" y="45"/>
                  </a:cubicBezTo>
                  <a:cubicBezTo>
                    <a:pt x="38" y="45"/>
                    <a:pt x="38" y="45"/>
                    <a:pt x="38" y="46"/>
                  </a:cubicBezTo>
                  <a:cubicBezTo>
                    <a:pt x="38" y="46"/>
                    <a:pt x="38" y="47"/>
                    <a:pt x="38" y="47"/>
                  </a:cubicBezTo>
                  <a:cubicBezTo>
                    <a:pt x="37" y="47"/>
                    <a:pt x="37" y="47"/>
                    <a:pt x="36" y="47"/>
                  </a:cubicBezTo>
                  <a:cubicBezTo>
                    <a:pt x="36" y="53"/>
                    <a:pt x="35" y="58"/>
                    <a:pt x="35" y="63"/>
                  </a:cubicBezTo>
                  <a:cubicBezTo>
                    <a:pt x="35" y="64"/>
                    <a:pt x="36" y="64"/>
                    <a:pt x="36" y="64"/>
                  </a:cubicBezTo>
                  <a:close/>
                  <a:moveTo>
                    <a:pt x="43" y="19"/>
                  </a:moveTo>
                  <a:cubicBezTo>
                    <a:pt x="41" y="30"/>
                    <a:pt x="39" y="38"/>
                    <a:pt x="39" y="47"/>
                  </a:cubicBezTo>
                  <a:cubicBezTo>
                    <a:pt x="39" y="47"/>
                    <a:pt x="39" y="47"/>
                    <a:pt x="39" y="47"/>
                  </a:cubicBezTo>
                  <a:cubicBezTo>
                    <a:pt x="40" y="37"/>
                    <a:pt x="41" y="28"/>
                    <a:pt x="43" y="19"/>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 name="TextBox 3"/>
            <p:cNvSpPr txBox="1"/>
            <p:nvPr/>
          </p:nvSpPr>
          <p:spPr>
            <a:xfrm>
              <a:off x="4619625" y="4733925"/>
              <a:ext cx="3686175" cy="1200329"/>
            </a:xfrm>
            <a:prstGeom prst="rect">
              <a:avLst/>
            </a:prstGeom>
            <a:noFill/>
          </p:spPr>
          <p:txBody>
            <a:bodyPr wrap="square" rtlCol="0">
              <a:spAutoFit/>
            </a:bodyPr>
            <a:lstStyle/>
            <a:p>
              <a:pPr marL="285750" indent="-285750">
                <a:buFont typeface="Wingdings" panose="05000000000000000000" pitchFamily="2" charset="2"/>
                <a:buChar char="ü"/>
              </a:pPr>
              <a:r>
                <a:rPr lang="en-GB" dirty="0">
                  <a:solidFill>
                    <a:schemeClr val="bg1"/>
                  </a:solidFill>
                  <a:latin typeface="Myriad Pro" panose="020B0503030403020204" pitchFamily="34" charset="0"/>
                </a:rPr>
                <a:t>Clear browser history</a:t>
              </a:r>
            </a:p>
            <a:p>
              <a:pPr marL="285750" indent="-285750">
                <a:buFont typeface="Wingdings" panose="05000000000000000000" pitchFamily="2" charset="2"/>
                <a:buChar char="ü"/>
              </a:pPr>
              <a:r>
                <a:rPr lang="en-GB" dirty="0">
                  <a:solidFill>
                    <a:schemeClr val="bg1"/>
                  </a:solidFill>
                  <a:latin typeface="Myriad Pro" panose="020B0503030403020204" pitchFamily="34" charset="0"/>
                </a:rPr>
                <a:t>Re-open the </a:t>
              </a:r>
              <a:r>
                <a:rPr lang="en-GB" dirty="0" err="1">
                  <a:solidFill>
                    <a:schemeClr val="bg1"/>
                  </a:solidFill>
                  <a:latin typeface="Myriad Pro" panose="020B0503030403020204" pitchFamily="34" charset="0"/>
                </a:rPr>
                <a:t>eTendering</a:t>
              </a:r>
              <a:r>
                <a:rPr lang="en-GB" dirty="0">
                  <a:solidFill>
                    <a:schemeClr val="bg1"/>
                  </a:solidFill>
                  <a:latin typeface="Myriad Pro" panose="020B0503030403020204" pitchFamily="34" charset="0"/>
                </a:rPr>
                <a:t> website</a:t>
              </a:r>
            </a:p>
            <a:p>
              <a:pPr marL="285750" indent="-285750">
                <a:buFont typeface="Wingdings" panose="05000000000000000000" pitchFamily="2" charset="2"/>
                <a:buChar char="ü"/>
              </a:pPr>
              <a:r>
                <a:rPr lang="en-GB" dirty="0">
                  <a:solidFill>
                    <a:schemeClr val="bg1"/>
                  </a:solidFill>
                  <a:latin typeface="Myriad Pro" panose="020B0503030403020204" pitchFamily="34" charset="0"/>
                </a:rPr>
                <a:t>Login with your own user account</a:t>
              </a:r>
            </a:p>
          </p:txBody>
        </p:sp>
      </p:grpSp>
      <p:sp>
        <p:nvSpPr>
          <p:cNvPr id="6" name="Freeform 501"/>
          <p:cNvSpPr>
            <a:spLocks noEditPoints="1"/>
          </p:cNvSpPr>
          <p:nvPr/>
        </p:nvSpPr>
        <p:spPr bwMode="auto">
          <a:xfrm>
            <a:off x="0" y="4448174"/>
            <a:ext cx="1381125" cy="615541"/>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8611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2"/>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431800"/>
            <a:ext cx="12192000" cy="5994400"/>
          </a:xfrm>
          <a:prstGeom prst="rect">
            <a:avLst/>
          </a:prstGeom>
        </p:spPr>
      </p:pic>
      <p:pic>
        <p:nvPicPr>
          <p:cNvPr id="3"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2071118" y="1184887"/>
            <a:ext cx="812586" cy="422032"/>
          </a:xfrm>
          <a:prstGeom prst="rect">
            <a:avLst/>
          </a:prstGeom>
          <a:noFill/>
          <a:extLst/>
        </p:spPr>
      </p:pic>
      <p:pic>
        <p:nvPicPr>
          <p:cNvPr id="4"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2071119" y="746601"/>
            <a:ext cx="812586" cy="422032"/>
          </a:xfrm>
          <a:prstGeom prst="rect">
            <a:avLst/>
          </a:prstGeom>
          <a:noFill/>
          <a:extLst/>
        </p:spPr>
      </p:pic>
      <p:sp>
        <p:nvSpPr>
          <p:cNvPr id="5" name="Freeform 501"/>
          <p:cNvSpPr>
            <a:spLocks noEditPoints="1"/>
          </p:cNvSpPr>
          <p:nvPr/>
        </p:nvSpPr>
        <p:spPr bwMode="auto">
          <a:xfrm>
            <a:off x="85725" y="1482861"/>
            <a:ext cx="981075" cy="506105"/>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171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3"/>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1314450"/>
            <a:ext cx="12192000" cy="3922713"/>
          </a:xfrm>
          <a:prstGeom prst="rect">
            <a:avLst/>
          </a:prstGeom>
        </p:spPr>
      </p:pic>
      <p:sp>
        <p:nvSpPr>
          <p:cNvPr id="3" name="Freeform 501"/>
          <p:cNvSpPr>
            <a:spLocks noEditPoints="1"/>
          </p:cNvSpPr>
          <p:nvPr/>
        </p:nvSpPr>
        <p:spPr bwMode="auto">
          <a:xfrm>
            <a:off x="5781675" y="4124325"/>
            <a:ext cx="2790825" cy="838199"/>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7" name="Group 6"/>
          <p:cNvGrpSpPr/>
          <p:nvPr/>
        </p:nvGrpSpPr>
        <p:grpSpPr>
          <a:xfrm>
            <a:off x="7664847" y="2822454"/>
            <a:ext cx="646165" cy="1444671"/>
            <a:chOff x="7664847" y="2822454"/>
            <a:chExt cx="646165" cy="1444671"/>
          </a:xfrm>
        </p:grpSpPr>
        <p:pic>
          <p:nvPicPr>
            <p:cNvPr id="4"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39781" flipH="1">
              <a:off x="7664849" y="2822454"/>
              <a:ext cx="646163" cy="485053"/>
            </a:xfrm>
            <a:prstGeom prst="rect">
              <a:avLst/>
            </a:prstGeom>
            <a:noFill/>
            <a:extLst/>
          </p:spPr>
        </p:pic>
        <p:pic>
          <p:nvPicPr>
            <p:cNvPr id="5" name="Picture 4"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39781" flipH="1">
              <a:off x="7664847" y="3299893"/>
              <a:ext cx="646163" cy="485053"/>
            </a:xfrm>
            <a:prstGeom prst="rect">
              <a:avLst/>
            </a:prstGeom>
            <a:noFill/>
            <a:extLst/>
          </p:spPr>
        </p:pic>
        <p:pic>
          <p:nvPicPr>
            <p:cNvPr id="6" name="Picture 5"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39781" flipH="1">
              <a:off x="7664848" y="3782072"/>
              <a:ext cx="646163" cy="485053"/>
            </a:xfrm>
            <a:prstGeom prst="rect">
              <a:avLst/>
            </a:prstGeom>
            <a:noFill/>
            <a:extLst/>
          </p:spPr>
        </p:pic>
      </p:grpSp>
    </p:spTree>
    <p:extLst>
      <p:ext uri="{BB962C8B-B14F-4D97-AF65-F5344CB8AC3E}">
        <p14:creationId xmlns:p14="http://schemas.microsoft.com/office/powerpoint/2010/main" val="251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4"/>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933450"/>
            <a:ext cx="12192000" cy="5105400"/>
          </a:xfrm>
          <a:prstGeom prst="rect">
            <a:avLst/>
          </a:prstGeom>
        </p:spPr>
      </p:pic>
      <p:sp>
        <p:nvSpPr>
          <p:cNvPr id="3" name="Freeform 501"/>
          <p:cNvSpPr>
            <a:spLocks noEditPoints="1"/>
          </p:cNvSpPr>
          <p:nvPr/>
        </p:nvSpPr>
        <p:spPr bwMode="auto">
          <a:xfrm>
            <a:off x="8143875" y="4105274"/>
            <a:ext cx="3152775" cy="1066801"/>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2279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5"/>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641350"/>
            <a:ext cx="12192000" cy="5346700"/>
          </a:xfrm>
          <a:prstGeom prst="rect">
            <a:avLst/>
          </a:prstGeom>
        </p:spPr>
      </p:pic>
      <p:sp>
        <p:nvSpPr>
          <p:cNvPr id="3" name="Freeform 501"/>
          <p:cNvSpPr>
            <a:spLocks noEditPoints="1"/>
          </p:cNvSpPr>
          <p:nvPr/>
        </p:nvSpPr>
        <p:spPr bwMode="auto">
          <a:xfrm>
            <a:off x="4514849" y="4729367"/>
            <a:ext cx="1381125" cy="615541"/>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4" name="Freeform 501"/>
          <p:cNvSpPr>
            <a:spLocks noEditPoints="1"/>
          </p:cNvSpPr>
          <p:nvPr/>
        </p:nvSpPr>
        <p:spPr bwMode="auto">
          <a:xfrm>
            <a:off x="4514849" y="3314700"/>
            <a:ext cx="2000251" cy="771525"/>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pic>
        <p:nvPicPr>
          <p:cNvPr id="6" name="Picture 5"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7367020" y="4225946"/>
            <a:ext cx="812586" cy="422032"/>
          </a:xfrm>
          <a:prstGeom prst="rect">
            <a:avLst/>
          </a:prstGeom>
          <a:noFill/>
          <a:extLst/>
        </p:spPr>
      </p:pic>
    </p:spTree>
    <p:extLst>
      <p:ext uri="{BB962C8B-B14F-4D97-AF65-F5344CB8AC3E}">
        <p14:creationId xmlns:p14="http://schemas.microsoft.com/office/powerpoint/2010/main" val="217974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926836" y="351398"/>
            <a:ext cx="8044649" cy="4095837"/>
            <a:chOff x="5841242" y="749117"/>
            <a:chExt cx="5970190" cy="4095837"/>
          </a:xfrm>
        </p:grpSpPr>
        <p:sp>
          <p:nvSpPr>
            <p:cNvPr id="2" name="TextBox 1"/>
            <p:cNvSpPr txBox="1"/>
            <p:nvPr/>
          </p:nvSpPr>
          <p:spPr>
            <a:xfrm>
              <a:off x="6572927" y="1365874"/>
              <a:ext cx="4506820" cy="2431435"/>
            </a:xfrm>
            <a:prstGeom prst="rect">
              <a:avLst/>
            </a:prstGeom>
            <a:noFill/>
          </p:spPr>
          <p:txBody>
            <a:bodyPr wrap="square" rtlCol="0">
              <a:spAutoFit/>
            </a:bodyPr>
            <a:lstStyle/>
            <a:p>
              <a:r>
                <a:rPr lang="en-GB" sz="4000" dirty="0">
                  <a:solidFill>
                    <a:schemeClr val="bg1"/>
                  </a:solidFill>
                  <a:latin typeface="Myriad Pro" panose="020B0503030403020204" pitchFamily="34" charset="0"/>
                </a:rPr>
                <a:t>Topics covered:</a:t>
              </a:r>
            </a:p>
            <a:p>
              <a:pPr marL="457200" indent="-457200">
                <a:buFont typeface="Wingdings" panose="05000000000000000000" pitchFamily="2" charset="2"/>
                <a:buChar char="ü"/>
              </a:pPr>
              <a:endParaRPr lang="en-GB" sz="2800" dirty="0">
                <a:solidFill>
                  <a:schemeClr val="bg1"/>
                </a:solidFill>
                <a:latin typeface="Myriad Pro" panose="020B0503030403020204" pitchFamily="34" charset="0"/>
              </a:endParaRP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What is UNDP </a:t>
              </a:r>
              <a:r>
                <a:rPr lang="en-GB" sz="2800" dirty="0" err="1">
                  <a:solidFill>
                    <a:schemeClr val="bg1"/>
                  </a:solidFill>
                  <a:latin typeface="Myriad Pro" panose="020B0503030403020204" pitchFamily="34" charset="0"/>
                </a:rPr>
                <a:t>eTendering</a:t>
              </a:r>
              <a:r>
                <a:rPr lang="en-GB" sz="2800" dirty="0">
                  <a:solidFill>
                    <a:schemeClr val="bg1"/>
                  </a:solidFill>
                  <a:latin typeface="Myriad Pro" panose="020B0503030403020204" pitchFamily="34" charset="0"/>
                </a:rPr>
                <a:t>?</a:t>
              </a: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How to register as a bidder</a:t>
              </a: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How to reset a forgotten password </a:t>
              </a:r>
            </a:p>
          </p:txBody>
        </p:sp>
        <p:sp>
          <p:nvSpPr>
            <p:cNvPr id="4" name="Freeform 496"/>
            <p:cNvSpPr>
              <a:spLocks noEditPoints="1"/>
            </p:cNvSpPr>
            <p:nvPr/>
          </p:nvSpPr>
          <p:spPr bwMode="auto">
            <a:xfrm>
              <a:off x="5841242" y="749117"/>
              <a:ext cx="5970190" cy="4095837"/>
            </a:xfrm>
            <a:custGeom>
              <a:avLst/>
              <a:gdLst>
                <a:gd name="T0" fmla="*/ 453 w 579"/>
                <a:gd name="T1" fmla="*/ 2 h 1040"/>
                <a:gd name="T2" fmla="*/ 400 w 579"/>
                <a:gd name="T3" fmla="*/ 2 h 1040"/>
                <a:gd name="T4" fmla="*/ 281 w 579"/>
                <a:gd name="T5" fmla="*/ 14 h 1040"/>
                <a:gd name="T6" fmla="*/ 134 w 579"/>
                <a:gd name="T7" fmla="*/ 19 h 1040"/>
                <a:gd name="T8" fmla="*/ 59 w 579"/>
                <a:gd name="T9" fmla="*/ 29 h 1040"/>
                <a:gd name="T10" fmla="*/ 59 w 579"/>
                <a:gd name="T11" fmla="*/ 28 h 1040"/>
                <a:gd name="T12" fmla="*/ 59 w 579"/>
                <a:gd name="T13" fmla="*/ 26 h 1040"/>
                <a:gd name="T14" fmla="*/ 59 w 579"/>
                <a:gd name="T15" fmla="*/ 26 h 1040"/>
                <a:gd name="T16" fmla="*/ 59 w 579"/>
                <a:gd name="T17" fmla="*/ 27 h 1040"/>
                <a:gd name="T18" fmla="*/ 59 w 579"/>
                <a:gd name="T19" fmla="*/ 33 h 1040"/>
                <a:gd name="T20" fmla="*/ 57 w 579"/>
                <a:gd name="T21" fmla="*/ 26 h 1040"/>
                <a:gd name="T22" fmla="*/ 57 w 579"/>
                <a:gd name="T23" fmla="*/ 28 h 1040"/>
                <a:gd name="T24" fmla="*/ 56 w 579"/>
                <a:gd name="T25" fmla="*/ 31 h 1040"/>
                <a:gd name="T26" fmla="*/ 56 w 579"/>
                <a:gd name="T27" fmla="*/ 33 h 1040"/>
                <a:gd name="T28" fmla="*/ 54 w 579"/>
                <a:gd name="T29" fmla="*/ 36 h 1040"/>
                <a:gd name="T30" fmla="*/ 59 w 579"/>
                <a:gd name="T31" fmla="*/ 31 h 1040"/>
                <a:gd name="T32" fmla="*/ 59 w 579"/>
                <a:gd name="T33" fmla="*/ 31 h 1040"/>
                <a:gd name="T34" fmla="*/ 55 w 579"/>
                <a:gd name="T35" fmla="*/ 28 h 1040"/>
                <a:gd name="T36" fmla="*/ 55 w 579"/>
                <a:gd name="T37" fmla="*/ 27 h 1040"/>
                <a:gd name="T38" fmla="*/ 578 w 579"/>
                <a:gd name="T39" fmla="*/ 337 h 1040"/>
                <a:gd name="T40" fmla="*/ 566 w 579"/>
                <a:gd name="T41" fmla="*/ 998 h 1040"/>
                <a:gd name="T42" fmla="*/ 324 w 579"/>
                <a:gd name="T43" fmla="*/ 1039 h 1040"/>
                <a:gd name="T44" fmla="*/ 51 w 579"/>
                <a:gd name="T45" fmla="*/ 1020 h 1040"/>
                <a:gd name="T46" fmla="*/ 17 w 579"/>
                <a:gd name="T47" fmla="*/ 996 h 1040"/>
                <a:gd name="T48" fmla="*/ 0 w 579"/>
                <a:gd name="T49" fmla="*/ 657 h 1040"/>
                <a:gd name="T50" fmla="*/ 5 w 579"/>
                <a:gd name="T51" fmla="*/ 350 h 1040"/>
                <a:gd name="T52" fmla="*/ 9 w 579"/>
                <a:gd name="T53" fmla="*/ 238 h 1040"/>
                <a:gd name="T54" fmla="*/ 16 w 579"/>
                <a:gd name="T55" fmla="*/ 68 h 1040"/>
                <a:gd name="T56" fmla="*/ 16 w 579"/>
                <a:gd name="T57" fmla="*/ 62 h 1040"/>
                <a:gd name="T58" fmla="*/ 16 w 579"/>
                <a:gd name="T59" fmla="*/ 57 h 1040"/>
                <a:gd name="T60" fmla="*/ 21 w 579"/>
                <a:gd name="T61" fmla="*/ 50 h 1040"/>
                <a:gd name="T62" fmla="*/ 30 w 579"/>
                <a:gd name="T63" fmla="*/ 49 h 1040"/>
                <a:gd name="T64" fmla="*/ 35 w 579"/>
                <a:gd name="T65" fmla="*/ 57 h 1040"/>
                <a:gd name="T66" fmla="*/ 34 w 579"/>
                <a:gd name="T67" fmla="*/ 63 h 1040"/>
                <a:gd name="T68" fmla="*/ 33 w 579"/>
                <a:gd name="T69" fmla="*/ 69 h 1040"/>
                <a:gd name="T70" fmla="*/ 17 w 579"/>
                <a:gd name="T71" fmla="*/ 482 h 1040"/>
                <a:gd name="T72" fmla="*/ 18 w 579"/>
                <a:gd name="T73" fmla="*/ 806 h 1040"/>
                <a:gd name="T74" fmla="*/ 33 w 579"/>
                <a:gd name="T75" fmla="*/ 996 h 1040"/>
                <a:gd name="T76" fmla="*/ 279 w 579"/>
                <a:gd name="T77" fmla="*/ 1025 h 1040"/>
                <a:gd name="T78" fmla="*/ 539 w 579"/>
                <a:gd name="T79" fmla="*/ 1001 h 1040"/>
                <a:gd name="T80" fmla="*/ 554 w 579"/>
                <a:gd name="T81" fmla="*/ 938 h 1040"/>
                <a:gd name="T82" fmla="*/ 565 w 579"/>
                <a:gd name="T83" fmla="*/ 292 h 1040"/>
                <a:gd name="T84" fmla="*/ 552 w 579"/>
                <a:gd name="T85" fmla="*/ 39 h 1040"/>
                <a:gd name="T86" fmla="*/ 378 w 579"/>
                <a:gd name="T87" fmla="*/ 13 h 1040"/>
                <a:gd name="T88" fmla="*/ 245 w 579"/>
                <a:gd name="T89" fmla="*/ 18 h 1040"/>
                <a:gd name="T90" fmla="*/ 60 w 579"/>
                <a:gd name="T91" fmla="*/ 33 h 1040"/>
                <a:gd name="T92" fmla="*/ 59 w 579"/>
                <a:gd name="T93" fmla="*/ 33 h 1040"/>
                <a:gd name="T94" fmla="*/ 258 w 579"/>
                <a:gd name="T95" fmla="*/ 14 h 1040"/>
                <a:gd name="T96" fmla="*/ 295 w 579"/>
                <a:gd name="T97" fmla="*/ 10 h 1040"/>
                <a:gd name="T98" fmla="*/ 200 w 579"/>
                <a:gd name="T99" fmla="*/ 15 h 1040"/>
                <a:gd name="T100" fmla="*/ 349 w 579"/>
                <a:gd name="T101" fmla="*/ 6 h 1040"/>
                <a:gd name="T102" fmla="*/ 194 w 579"/>
                <a:gd name="T103" fmla="*/ 14 h 1040"/>
                <a:gd name="T104" fmla="*/ 254 w 579"/>
                <a:gd name="T105" fmla="*/ 9 h 1040"/>
                <a:gd name="T106" fmla="*/ 62 w 579"/>
                <a:gd name="T107" fmla="*/ 26 h 1040"/>
                <a:gd name="T108" fmla="*/ 257 w 579"/>
                <a:gd name="T109" fmla="*/ 8 h 1040"/>
                <a:gd name="T110" fmla="*/ 325 w 579"/>
                <a:gd name="T111" fmla="*/ 4 h 1040"/>
                <a:gd name="T112" fmla="*/ 462 w 579"/>
                <a:gd name="T113" fmla="*/ 4 h 1040"/>
                <a:gd name="T114" fmla="*/ 570 w 579"/>
                <a:gd name="T115" fmla="*/ 67 h 1040"/>
                <a:gd name="T116" fmla="*/ 578 w 579"/>
                <a:gd name="T117" fmla="*/ 280 h 1040"/>
                <a:gd name="T118" fmla="*/ 251 w 579"/>
                <a:gd name="T119" fmla="*/ 9 h 1040"/>
                <a:gd name="T120" fmla="*/ 324 w 579"/>
                <a:gd name="T121" fmla="*/ 5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79" h="1040">
                  <a:moveTo>
                    <a:pt x="559" y="90"/>
                  </a:moveTo>
                  <a:cubicBezTo>
                    <a:pt x="558" y="80"/>
                    <a:pt x="558" y="80"/>
                    <a:pt x="558" y="80"/>
                  </a:cubicBezTo>
                  <a:cubicBezTo>
                    <a:pt x="558" y="81"/>
                    <a:pt x="558" y="87"/>
                    <a:pt x="559" y="90"/>
                  </a:cubicBezTo>
                  <a:close/>
                  <a:moveTo>
                    <a:pt x="453" y="2"/>
                  </a:moveTo>
                  <a:cubicBezTo>
                    <a:pt x="452" y="2"/>
                    <a:pt x="461" y="3"/>
                    <a:pt x="464" y="3"/>
                  </a:cubicBezTo>
                  <a:cubicBezTo>
                    <a:pt x="461" y="3"/>
                    <a:pt x="458" y="2"/>
                    <a:pt x="453" y="2"/>
                  </a:cubicBezTo>
                  <a:close/>
                  <a:moveTo>
                    <a:pt x="436" y="1"/>
                  </a:moveTo>
                  <a:cubicBezTo>
                    <a:pt x="439" y="1"/>
                    <a:pt x="447" y="2"/>
                    <a:pt x="448" y="2"/>
                  </a:cubicBezTo>
                  <a:cubicBezTo>
                    <a:pt x="446" y="1"/>
                    <a:pt x="436" y="1"/>
                    <a:pt x="436" y="1"/>
                  </a:cubicBezTo>
                  <a:close/>
                  <a:moveTo>
                    <a:pt x="400" y="2"/>
                  </a:moveTo>
                  <a:cubicBezTo>
                    <a:pt x="396" y="2"/>
                    <a:pt x="389" y="2"/>
                    <a:pt x="388" y="2"/>
                  </a:cubicBezTo>
                  <a:cubicBezTo>
                    <a:pt x="391" y="2"/>
                    <a:pt x="398" y="2"/>
                    <a:pt x="400" y="2"/>
                  </a:cubicBezTo>
                  <a:close/>
                  <a:moveTo>
                    <a:pt x="358" y="1"/>
                  </a:moveTo>
                  <a:cubicBezTo>
                    <a:pt x="367" y="0"/>
                    <a:pt x="374" y="0"/>
                    <a:pt x="378" y="0"/>
                  </a:cubicBezTo>
                  <a:cubicBezTo>
                    <a:pt x="371" y="0"/>
                    <a:pt x="361" y="0"/>
                    <a:pt x="358" y="1"/>
                  </a:cubicBezTo>
                  <a:close/>
                  <a:moveTo>
                    <a:pt x="281" y="14"/>
                  </a:moveTo>
                  <a:cubicBezTo>
                    <a:pt x="288" y="14"/>
                    <a:pt x="309" y="12"/>
                    <a:pt x="320" y="12"/>
                  </a:cubicBezTo>
                  <a:cubicBezTo>
                    <a:pt x="308" y="12"/>
                    <a:pt x="293" y="13"/>
                    <a:pt x="281" y="14"/>
                  </a:cubicBezTo>
                  <a:close/>
                  <a:moveTo>
                    <a:pt x="278" y="9"/>
                  </a:moveTo>
                  <a:cubicBezTo>
                    <a:pt x="268" y="10"/>
                    <a:pt x="268" y="10"/>
                    <a:pt x="268" y="10"/>
                  </a:cubicBezTo>
                  <a:cubicBezTo>
                    <a:pt x="263" y="10"/>
                    <a:pt x="237" y="12"/>
                    <a:pt x="239" y="12"/>
                  </a:cubicBezTo>
                  <a:cubicBezTo>
                    <a:pt x="256" y="10"/>
                    <a:pt x="279" y="9"/>
                    <a:pt x="292" y="9"/>
                  </a:cubicBezTo>
                  <a:cubicBezTo>
                    <a:pt x="287" y="9"/>
                    <a:pt x="283" y="9"/>
                    <a:pt x="278" y="9"/>
                  </a:cubicBezTo>
                  <a:close/>
                  <a:moveTo>
                    <a:pt x="134" y="19"/>
                  </a:moveTo>
                  <a:cubicBezTo>
                    <a:pt x="127" y="20"/>
                    <a:pt x="127" y="20"/>
                    <a:pt x="127" y="20"/>
                  </a:cubicBezTo>
                  <a:cubicBezTo>
                    <a:pt x="127" y="20"/>
                    <a:pt x="127" y="20"/>
                    <a:pt x="128" y="20"/>
                  </a:cubicBezTo>
                  <a:cubicBezTo>
                    <a:pt x="133" y="19"/>
                    <a:pt x="134" y="19"/>
                    <a:pt x="134" y="19"/>
                  </a:cubicBezTo>
                  <a:close/>
                  <a:moveTo>
                    <a:pt x="59" y="28"/>
                  </a:moveTo>
                  <a:cubicBezTo>
                    <a:pt x="59" y="28"/>
                    <a:pt x="59" y="28"/>
                    <a:pt x="59" y="28"/>
                  </a:cubicBezTo>
                  <a:cubicBezTo>
                    <a:pt x="59" y="29"/>
                    <a:pt x="59" y="29"/>
                    <a:pt x="59" y="29"/>
                  </a:cubicBezTo>
                  <a:cubicBezTo>
                    <a:pt x="59" y="29"/>
                    <a:pt x="60" y="28"/>
                    <a:pt x="60" y="28"/>
                  </a:cubicBezTo>
                  <a:cubicBezTo>
                    <a:pt x="68" y="27"/>
                    <a:pt x="68" y="27"/>
                    <a:pt x="68" y="27"/>
                  </a:cubicBezTo>
                  <a:lnTo>
                    <a:pt x="59" y="28"/>
                  </a:lnTo>
                  <a:close/>
                  <a:moveTo>
                    <a:pt x="59" y="28"/>
                  </a:moveTo>
                  <a:cubicBezTo>
                    <a:pt x="59" y="28"/>
                    <a:pt x="59" y="28"/>
                    <a:pt x="59" y="28"/>
                  </a:cubicBezTo>
                  <a:cubicBezTo>
                    <a:pt x="59" y="28"/>
                    <a:pt x="59" y="28"/>
                    <a:pt x="59" y="28"/>
                  </a:cubicBezTo>
                  <a:cubicBezTo>
                    <a:pt x="59" y="28"/>
                    <a:pt x="59" y="28"/>
                    <a:pt x="59" y="28"/>
                  </a:cubicBezTo>
                  <a:close/>
                  <a:moveTo>
                    <a:pt x="58" y="29"/>
                  </a:moveTo>
                  <a:cubicBezTo>
                    <a:pt x="59" y="29"/>
                    <a:pt x="59" y="29"/>
                    <a:pt x="59" y="28"/>
                  </a:cubicBezTo>
                  <a:cubicBezTo>
                    <a:pt x="58" y="29"/>
                    <a:pt x="58" y="29"/>
                    <a:pt x="58" y="29"/>
                  </a:cubicBezTo>
                  <a:cubicBezTo>
                    <a:pt x="58" y="29"/>
                    <a:pt x="58" y="29"/>
                    <a:pt x="58" y="29"/>
                  </a:cubicBezTo>
                  <a:close/>
                  <a:moveTo>
                    <a:pt x="59" y="26"/>
                  </a:moveTo>
                  <a:cubicBezTo>
                    <a:pt x="59" y="26"/>
                    <a:pt x="59" y="26"/>
                    <a:pt x="59" y="26"/>
                  </a:cubicBezTo>
                  <a:cubicBezTo>
                    <a:pt x="59" y="26"/>
                    <a:pt x="60" y="26"/>
                    <a:pt x="60" y="26"/>
                  </a:cubicBezTo>
                  <a:cubicBezTo>
                    <a:pt x="59" y="26"/>
                    <a:pt x="59" y="26"/>
                    <a:pt x="59" y="26"/>
                  </a:cubicBezTo>
                  <a:cubicBezTo>
                    <a:pt x="59" y="26"/>
                    <a:pt x="59" y="26"/>
                    <a:pt x="59" y="26"/>
                  </a:cubicBezTo>
                  <a:cubicBezTo>
                    <a:pt x="59" y="26"/>
                    <a:pt x="59" y="26"/>
                    <a:pt x="59" y="26"/>
                  </a:cubicBezTo>
                  <a:cubicBezTo>
                    <a:pt x="59" y="26"/>
                    <a:pt x="59" y="26"/>
                    <a:pt x="59" y="26"/>
                  </a:cubicBezTo>
                  <a:cubicBezTo>
                    <a:pt x="59" y="26"/>
                    <a:pt x="59" y="26"/>
                    <a:pt x="59" y="26"/>
                  </a:cubicBezTo>
                  <a:close/>
                  <a:moveTo>
                    <a:pt x="59" y="32"/>
                  </a:moveTo>
                  <a:cubicBezTo>
                    <a:pt x="59" y="32"/>
                    <a:pt x="60" y="32"/>
                    <a:pt x="60" y="32"/>
                  </a:cubicBezTo>
                  <a:cubicBezTo>
                    <a:pt x="60" y="32"/>
                    <a:pt x="59" y="32"/>
                    <a:pt x="59" y="32"/>
                  </a:cubicBezTo>
                  <a:close/>
                  <a:moveTo>
                    <a:pt x="59" y="27"/>
                  </a:moveTo>
                  <a:cubicBezTo>
                    <a:pt x="59" y="27"/>
                    <a:pt x="59" y="27"/>
                    <a:pt x="59" y="27"/>
                  </a:cubicBezTo>
                  <a:cubicBezTo>
                    <a:pt x="59" y="27"/>
                    <a:pt x="59" y="27"/>
                    <a:pt x="59" y="27"/>
                  </a:cubicBezTo>
                  <a:close/>
                  <a:moveTo>
                    <a:pt x="58" y="26"/>
                  </a:moveTo>
                  <a:cubicBezTo>
                    <a:pt x="59" y="26"/>
                    <a:pt x="59" y="26"/>
                    <a:pt x="59" y="26"/>
                  </a:cubicBezTo>
                  <a:cubicBezTo>
                    <a:pt x="59" y="26"/>
                    <a:pt x="58" y="26"/>
                    <a:pt x="58" y="26"/>
                  </a:cubicBezTo>
                  <a:close/>
                  <a:moveTo>
                    <a:pt x="59" y="34"/>
                  </a:moveTo>
                  <a:cubicBezTo>
                    <a:pt x="59" y="34"/>
                    <a:pt x="59" y="34"/>
                    <a:pt x="59" y="33"/>
                  </a:cubicBezTo>
                  <a:cubicBezTo>
                    <a:pt x="59" y="33"/>
                    <a:pt x="59" y="33"/>
                    <a:pt x="59" y="34"/>
                  </a:cubicBezTo>
                  <a:close/>
                  <a:moveTo>
                    <a:pt x="59" y="32"/>
                  </a:moveTo>
                  <a:cubicBezTo>
                    <a:pt x="59" y="32"/>
                    <a:pt x="58" y="32"/>
                    <a:pt x="58" y="32"/>
                  </a:cubicBezTo>
                  <a:cubicBezTo>
                    <a:pt x="58" y="32"/>
                    <a:pt x="59" y="32"/>
                    <a:pt x="59" y="32"/>
                  </a:cubicBezTo>
                  <a:close/>
                  <a:moveTo>
                    <a:pt x="58" y="26"/>
                  </a:moveTo>
                  <a:cubicBezTo>
                    <a:pt x="58" y="26"/>
                    <a:pt x="58" y="26"/>
                    <a:pt x="57" y="26"/>
                  </a:cubicBezTo>
                  <a:cubicBezTo>
                    <a:pt x="58" y="26"/>
                    <a:pt x="58" y="27"/>
                    <a:pt x="58" y="26"/>
                  </a:cubicBezTo>
                  <a:close/>
                  <a:moveTo>
                    <a:pt x="57" y="29"/>
                  </a:moveTo>
                  <a:cubicBezTo>
                    <a:pt x="58" y="29"/>
                    <a:pt x="58" y="29"/>
                    <a:pt x="58" y="29"/>
                  </a:cubicBezTo>
                  <a:cubicBezTo>
                    <a:pt x="58" y="29"/>
                    <a:pt x="57" y="29"/>
                    <a:pt x="57" y="29"/>
                  </a:cubicBezTo>
                  <a:close/>
                  <a:moveTo>
                    <a:pt x="57" y="28"/>
                  </a:moveTo>
                  <a:cubicBezTo>
                    <a:pt x="57" y="28"/>
                    <a:pt x="57" y="28"/>
                    <a:pt x="57" y="28"/>
                  </a:cubicBezTo>
                  <a:cubicBezTo>
                    <a:pt x="57" y="28"/>
                    <a:pt x="57" y="28"/>
                    <a:pt x="57" y="28"/>
                  </a:cubicBezTo>
                  <a:close/>
                  <a:moveTo>
                    <a:pt x="57" y="28"/>
                  </a:moveTo>
                  <a:cubicBezTo>
                    <a:pt x="57" y="28"/>
                    <a:pt x="57" y="28"/>
                    <a:pt x="57" y="28"/>
                  </a:cubicBezTo>
                  <a:cubicBezTo>
                    <a:pt x="57" y="28"/>
                    <a:pt x="57" y="28"/>
                    <a:pt x="57" y="28"/>
                  </a:cubicBezTo>
                  <a:cubicBezTo>
                    <a:pt x="57" y="28"/>
                    <a:pt x="57" y="28"/>
                    <a:pt x="57" y="28"/>
                  </a:cubicBezTo>
                  <a:close/>
                  <a:moveTo>
                    <a:pt x="56" y="31"/>
                  </a:moveTo>
                  <a:cubicBezTo>
                    <a:pt x="57" y="31"/>
                    <a:pt x="57" y="31"/>
                    <a:pt x="56" y="31"/>
                  </a:cubicBezTo>
                  <a:close/>
                  <a:moveTo>
                    <a:pt x="55" y="33"/>
                  </a:moveTo>
                  <a:cubicBezTo>
                    <a:pt x="56" y="33"/>
                    <a:pt x="56" y="33"/>
                    <a:pt x="56" y="33"/>
                  </a:cubicBezTo>
                  <a:cubicBezTo>
                    <a:pt x="56" y="33"/>
                    <a:pt x="56" y="33"/>
                    <a:pt x="55" y="33"/>
                  </a:cubicBezTo>
                  <a:close/>
                  <a:moveTo>
                    <a:pt x="56" y="34"/>
                  </a:moveTo>
                  <a:cubicBezTo>
                    <a:pt x="56" y="34"/>
                    <a:pt x="56" y="34"/>
                    <a:pt x="56" y="33"/>
                  </a:cubicBezTo>
                  <a:lnTo>
                    <a:pt x="56" y="34"/>
                  </a:lnTo>
                  <a:close/>
                  <a:moveTo>
                    <a:pt x="56" y="36"/>
                  </a:moveTo>
                  <a:cubicBezTo>
                    <a:pt x="56" y="36"/>
                    <a:pt x="55" y="36"/>
                    <a:pt x="55" y="36"/>
                  </a:cubicBezTo>
                  <a:cubicBezTo>
                    <a:pt x="56" y="36"/>
                    <a:pt x="56" y="36"/>
                    <a:pt x="56" y="36"/>
                  </a:cubicBezTo>
                  <a:close/>
                  <a:moveTo>
                    <a:pt x="54" y="36"/>
                  </a:moveTo>
                  <a:cubicBezTo>
                    <a:pt x="54" y="36"/>
                    <a:pt x="54" y="36"/>
                    <a:pt x="54" y="36"/>
                  </a:cubicBezTo>
                  <a:close/>
                  <a:moveTo>
                    <a:pt x="192" y="23"/>
                  </a:moveTo>
                  <a:cubicBezTo>
                    <a:pt x="199" y="23"/>
                    <a:pt x="208" y="22"/>
                    <a:pt x="214" y="22"/>
                  </a:cubicBezTo>
                  <a:cubicBezTo>
                    <a:pt x="222" y="21"/>
                    <a:pt x="222" y="21"/>
                    <a:pt x="222" y="21"/>
                  </a:cubicBezTo>
                  <a:cubicBezTo>
                    <a:pt x="210" y="22"/>
                    <a:pt x="200" y="22"/>
                    <a:pt x="192" y="23"/>
                  </a:cubicBezTo>
                  <a:close/>
                  <a:moveTo>
                    <a:pt x="59" y="31"/>
                  </a:moveTo>
                  <a:cubicBezTo>
                    <a:pt x="59" y="31"/>
                    <a:pt x="59" y="31"/>
                    <a:pt x="59" y="31"/>
                  </a:cubicBezTo>
                  <a:cubicBezTo>
                    <a:pt x="59" y="31"/>
                    <a:pt x="60" y="31"/>
                    <a:pt x="60" y="31"/>
                  </a:cubicBezTo>
                  <a:cubicBezTo>
                    <a:pt x="59" y="31"/>
                    <a:pt x="58" y="31"/>
                    <a:pt x="57" y="31"/>
                  </a:cubicBezTo>
                  <a:cubicBezTo>
                    <a:pt x="58" y="31"/>
                    <a:pt x="58"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27"/>
                  </a:moveTo>
                  <a:cubicBezTo>
                    <a:pt x="58" y="27"/>
                    <a:pt x="58" y="27"/>
                    <a:pt x="58" y="27"/>
                  </a:cubicBezTo>
                  <a:cubicBezTo>
                    <a:pt x="58" y="27"/>
                    <a:pt x="58" y="27"/>
                    <a:pt x="58" y="27"/>
                  </a:cubicBezTo>
                  <a:cubicBezTo>
                    <a:pt x="59" y="27"/>
                    <a:pt x="58" y="27"/>
                    <a:pt x="58" y="27"/>
                  </a:cubicBezTo>
                  <a:close/>
                  <a:moveTo>
                    <a:pt x="55" y="28"/>
                  </a:moveTo>
                  <a:cubicBezTo>
                    <a:pt x="55" y="28"/>
                    <a:pt x="55" y="28"/>
                    <a:pt x="55" y="28"/>
                  </a:cubicBezTo>
                  <a:cubicBezTo>
                    <a:pt x="55" y="27"/>
                    <a:pt x="56" y="28"/>
                    <a:pt x="56" y="27"/>
                  </a:cubicBezTo>
                  <a:cubicBezTo>
                    <a:pt x="56" y="27"/>
                    <a:pt x="56" y="28"/>
                    <a:pt x="56" y="28"/>
                  </a:cubicBezTo>
                  <a:cubicBezTo>
                    <a:pt x="57" y="27"/>
                    <a:pt x="58" y="28"/>
                    <a:pt x="58" y="27"/>
                  </a:cubicBezTo>
                  <a:cubicBezTo>
                    <a:pt x="57" y="27"/>
                    <a:pt x="56" y="27"/>
                    <a:pt x="55" y="27"/>
                  </a:cubicBezTo>
                  <a:cubicBezTo>
                    <a:pt x="55" y="27"/>
                    <a:pt x="55" y="27"/>
                    <a:pt x="55" y="27"/>
                  </a:cubicBezTo>
                  <a:cubicBezTo>
                    <a:pt x="55" y="28"/>
                    <a:pt x="54" y="27"/>
                    <a:pt x="54" y="28"/>
                  </a:cubicBezTo>
                  <a:cubicBezTo>
                    <a:pt x="54" y="28"/>
                    <a:pt x="54" y="28"/>
                    <a:pt x="55" y="28"/>
                  </a:cubicBezTo>
                  <a:close/>
                  <a:moveTo>
                    <a:pt x="56" y="34"/>
                  </a:moveTo>
                  <a:cubicBezTo>
                    <a:pt x="56" y="34"/>
                    <a:pt x="56" y="34"/>
                    <a:pt x="56" y="34"/>
                  </a:cubicBezTo>
                  <a:cubicBezTo>
                    <a:pt x="56" y="34"/>
                    <a:pt x="56" y="34"/>
                    <a:pt x="56" y="34"/>
                  </a:cubicBezTo>
                  <a:close/>
                  <a:moveTo>
                    <a:pt x="578" y="337"/>
                  </a:moveTo>
                  <a:cubicBezTo>
                    <a:pt x="579" y="495"/>
                    <a:pt x="576" y="661"/>
                    <a:pt x="571" y="820"/>
                  </a:cubicBezTo>
                  <a:cubicBezTo>
                    <a:pt x="568" y="940"/>
                    <a:pt x="568" y="940"/>
                    <a:pt x="568" y="940"/>
                  </a:cubicBezTo>
                  <a:cubicBezTo>
                    <a:pt x="567" y="952"/>
                    <a:pt x="567" y="963"/>
                    <a:pt x="567" y="974"/>
                  </a:cubicBezTo>
                  <a:cubicBezTo>
                    <a:pt x="566" y="994"/>
                    <a:pt x="566" y="994"/>
                    <a:pt x="566" y="994"/>
                  </a:cubicBezTo>
                  <a:cubicBezTo>
                    <a:pt x="566" y="995"/>
                    <a:pt x="566" y="995"/>
                    <a:pt x="566" y="995"/>
                  </a:cubicBezTo>
                  <a:cubicBezTo>
                    <a:pt x="566" y="996"/>
                    <a:pt x="566" y="997"/>
                    <a:pt x="566" y="998"/>
                  </a:cubicBezTo>
                  <a:cubicBezTo>
                    <a:pt x="565" y="999"/>
                    <a:pt x="565" y="1000"/>
                    <a:pt x="564" y="1001"/>
                  </a:cubicBezTo>
                  <a:cubicBezTo>
                    <a:pt x="563" y="1004"/>
                    <a:pt x="560" y="1006"/>
                    <a:pt x="559" y="1007"/>
                  </a:cubicBezTo>
                  <a:cubicBezTo>
                    <a:pt x="555" y="1010"/>
                    <a:pt x="552" y="1011"/>
                    <a:pt x="548" y="1013"/>
                  </a:cubicBezTo>
                  <a:cubicBezTo>
                    <a:pt x="535" y="1019"/>
                    <a:pt x="521" y="1021"/>
                    <a:pt x="507" y="1024"/>
                  </a:cubicBezTo>
                  <a:cubicBezTo>
                    <a:pt x="479" y="1029"/>
                    <a:pt x="452" y="1031"/>
                    <a:pt x="431" y="1033"/>
                  </a:cubicBezTo>
                  <a:cubicBezTo>
                    <a:pt x="397" y="1036"/>
                    <a:pt x="360" y="1038"/>
                    <a:pt x="324" y="1039"/>
                  </a:cubicBezTo>
                  <a:cubicBezTo>
                    <a:pt x="309" y="1039"/>
                    <a:pt x="295" y="1039"/>
                    <a:pt x="281" y="1039"/>
                  </a:cubicBezTo>
                  <a:cubicBezTo>
                    <a:pt x="264" y="1040"/>
                    <a:pt x="264" y="1040"/>
                    <a:pt x="264" y="1040"/>
                  </a:cubicBezTo>
                  <a:cubicBezTo>
                    <a:pt x="241" y="1040"/>
                    <a:pt x="217" y="1039"/>
                    <a:pt x="193" y="1038"/>
                  </a:cubicBezTo>
                  <a:cubicBezTo>
                    <a:pt x="179" y="1037"/>
                    <a:pt x="168" y="1037"/>
                    <a:pt x="156" y="1036"/>
                  </a:cubicBezTo>
                  <a:cubicBezTo>
                    <a:pt x="135" y="1034"/>
                    <a:pt x="112" y="1032"/>
                    <a:pt x="87" y="1028"/>
                  </a:cubicBezTo>
                  <a:cubicBezTo>
                    <a:pt x="75" y="1026"/>
                    <a:pt x="63" y="1024"/>
                    <a:pt x="51" y="1020"/>
                  </a:cubicBezTo>
                  <a:cubicBezTo>
                    <a:pt x="45" y="1019"/>
                    <a:pt x="39" y="1017"/>
                    <a:pt x="33" y="1013"/>
                  </a:cubicBezTo>
                  <a:cubicBezTo>
                    <a:pt x="30" y="1012"/>
                    <a:pt x="27" y="1010"/>
                    <a:pt x="24" y="1007"/>
                  </a:cubicBezTo>
                  <a:cubicBezTo>
                    <a:pt x="22" y="1006"/>
                    <a:pt x="21" y="1004"/>
                    <a:pt x="19" y="1002"/>
                  </a:cubicBezTo>
                  <a:cubicBezTo>
                    <a:pt x="19" y="1001"/>
                    <a:pt x="18" y="1000"/>
                    <a:pt x="18" y="999"/>
                  </a:cubicBezTo>
                  <a:cubicBezTo>
                    <a:pt x="18" y="999"/>
                    <a:pt x="18" y="998"/>
                    <a:pt x="17" y="997"/>
                  </a:cubicBezTo>
                  <a:cubicBezTo>
                    <a:pt x="17" y="997"/>
                    <a:pt x="17" y="996"/>
                    <a:pt x="17" y="996"/>
                  </a:cubicBezTo>
                  <a:cubicBezTo>
                    <a:pt x="15" y="984"/>
                    <a:pt x="14" y="971"/>
                    <a:pt x="13" y="960"/>
                  </a:cubicBezTo>
                  <a:cubicBezTo>
                    <a:pt x="11" y="941"/>
                    <a:pt x="11" y="941"/>
                    <a:pt x="11" y="941"/>
                  </a:cubicBezTo>
                  <a:cubicBezTo>
                    <a:pt x="9" y="920"/>
                    <a:pt x="7" y="891"/>
                    <a:pt x="6" y="869"/>
                  </a:cubicBezTo>
                  <a:cubicBezTo>
                    <a:pt x="5" y="857"/>
                    <a:pt x="5" y="845"/>
                    <a:pt x="4" y="833"/>
                  </a:cubicBezTo>
                  <a:cubicBezTo>
                    <a:pt x="3" y="807"/>
                    <a:pt x="2" y="783"/>
                    <a:pt x="2" y="762"/>
                  </a:cubicBezTo>
                  <a:cubicBezTo>
                    <a:pt x="1" y="735"/>
                    <a:pt x="0" y="691"/>
                    <a:pt x="0" y="657"/>
                  </a:cubicBezTo>
                  <a:cubicBezTo>
                    <a:pt x="0" y="655"/>
                    <a:pt x="0" y="654"/>
                    <a:pt x="0" y="653"/>
                  </a:cubicBezTo>
                  <a:cubicBezTo>
                    <a:pt x="0" y="628"/>
                    <a:pt x="0" y="603"/>
                    <a:pt x="0" y="579"/>
                  </a:cubicBezTo>
                  <a:cubicBezTo>
                    <a:pt x="0" y="575"/>
                    <a:pt x="0" y="575"/>
                    <a:pt x="0" y="572"/>
                  </a:cubicBezTo>
                  <a:cubicBezTo>
                    <a:pt x="1" y="540"/>
                    <a:pt x="1" y="540"/>
                    <a:pt x="1" y="540"/>
                  </a:cubicBezTo>
                  <a:cubicBezTo>
                    <a:pt x="2" y="493"/>
                    <a:pt x="2" y="459"/>
                    <a:pt x="3" y="420"/>
                  </a:cubicBezTo>
                  <a:cubicBezTo>
                    <a:pt x="3" y="398"/>
                    <a:pt x="4" y="373"/>
                    <a:pt x="5" y="350"/>
                  </a:cubicBezTo>
                  <a:cubicBezTo>
                    <a:pt x="5" y="331"/>
                    <a:pt x="5" y="331"/>
                    <a:pt x="5" y="331"/>
                  </a:cubicBezTo>
                  <a:cubicBezTo>
                    <a:pt x="6" y="316"/>
                    <a:pt x="6" y="316"/>
                    <a:pt x="6" y="316"/>
                  </a:cubicBezTo>
                  <a:cubicBezTo>
                    <a:pt x="6" y="302"/>
                    <a:pt x="6" y="302"/>
                    <a:pt x="6" y="302"/>
                  </a:cubicBezTo>
                  <a:cubicBezTo>
                    <a:pt x="7" y="281"/>
                    <a:pt x="7" y="281"/>
                    <a:pt x="7" y="281"/>
                  </a:cubicBezTo>
                  <a:cubicBezTo>
                    <a:pt x="8" y="260"/>
                    <a:pt x="8" y="260"/>
                    <a:pt x="8" y="260"/>
                  </a:cubicBezTo>
                  <a:cubicBezTo>
                    <a:pt x="9" y="238"/>
                    <a:pt x="9" y="238"/>
                    <a:pt x="9" y="238"/>
                  </a:cubicBezTo>
                  <a:cubicBezTo>
                    <a:pt x="10" y="220"/>
                    <a:pt x="10" y="203"/>
                    <a:pt x="11" y="181"/>
                  </a:cubicBezTo>
                  <a:cubicBezTo>
                    <a:pt x="13" y="133"/>
                    <a:pt x="13" y="133"/>
                    <a:pt x="13" y="133"/>
                  </a:cubicBezTo>
                  <a:cubicBezTo>
                    <a:pt x="14" y="104"/>
                    <a:pt x="14" y="104"/>
                    <a:pt x="14" y="104"/>
                  </a:cubicBezTo>
                  <a:cubicBezTo>
                    <a:pt x="15" y="89"/>
                    <a:pt x="15" y="89"/>
                    <a:pt x="15" y="89"/>
                  </a:cubicBezTo>
                  <a:cubicBezTo>
                    <a:pt x="16" y="72"/>
                    <a:pt x="16" y="72"/>
                    <a:pt x="16" y="72"/>
                  </a:cubicBezTo>
                  <a:cubicBezTo>
                    <a:pt x="16" y="68"/>
                    <a:pt x="16" y="68"/>
                    <a:pt x="16" y="68"/>
                  </a:cubicBezTo>
                  <a:cubicBezTo>
                    <a:pt x="16" y="68"/>
                    <a:pt x="16" y="68"/>
                    <a:pt x="16" y="68"/>
                  </a:cubicBezTo>
                  <a:cubicBezTo>
                    <a:pt x="16" y="67"/>
                    <a:pt x="16" y="67"/>
                    <a:pt x="16" y="67"/>
                  </a:cubicBezTo>
                  <a:cubicBezTo>
                    <a:pt x="16" y="67"/>
                    <a:pt x="16" y="67"/>
                    <a:pt x="16" y="66"/>
                  </a:cubicBezTo>
                  <a:cubicBezTo>
                    <a:pt x="16" y="66"/>
                    <a:pt x="17" y="64"/>
                    <a:pt x="16" y="63"/>
                  </a:cubicBezTo>
                  <a:cubicBezTo>
                    <a:pt x="16" y="63"/>
                    <a:pt x="16" y="63"/>
                    <a:pt x="15" y="63"/>
                  </a:cubicBezTo>
                  <a:cubicBezTo>
                    <a:pt x="15" y="63"/>
                    <a:pt x="16" y="63"/>
                    <a:pt x="16" y="62"/>
                  </a:cubicBezTo>
                  <a:cubicBezTo>
                    <a:pt x="16" y="62"/>
                    <a:pt x="16" y="61"/>
                    <a:pt x="16" y="60"/>
                  </a:cubicBezTo>
                  <a:cubicBezTo>
                    <a:pt x="16" y="60"/>
                    <a:pt x="16" y="60"/>
                    <a:pt x="16" y="60"/>
                  </a:cubicBezTo>
                  <a:cubicBezTo>
                    <a:pt x="16" y="59"/>
                    <a:pt x="16" y="59"/>
                    <a:pt x="16" y="59"/>
                  </a:cubicBezTo>
                  <a:cubicBezTo>
                    <a:pt x="16" y="58"/>
                    <a:pt x="16" y="58"/>
                    <a:pt x="16" y="58"/>
                  </a:cubicBezTo>
                  <a:cubicBezTo>
                    <a:pt x="16" y="58"/>
                    <a:pt x="16" y="57"/>
                    <a:pt x="16" y="57"/>
                  </a:cubicBezTo>
                  <a:cubicBezTo>
                    <a:pt x="16" y="57"/>
                    <a:pt x="16" y="57"/>
                    <a:pt x="16" y="57"/>
                  </a:cubicBezTo>
                  <a:cubicBezTo>
                    <a:pt x="17" y="57"/>
                    <a:pt x="17" y="55"/>
                    <a:pt x="17" y="54"/>
                  </a:cubicBezTo>
                  <a:cubicBezTo>
                    <a:pt x="17" y="54"/>
                    <a:pt x="17" y="54"/>
                    <a:pt x="17" y="54"/>
                  </a:cubicBezTo>
                  <a:cubicBezTo>
                    <a:pt x="17" y="53"/>
                    <a:pt x="18" y="52"/>
                    <a:pt x="19" y="51"/>
                  </a:cubicBezTo>
                  <a:cubicBezTo>
                    <a:pt x="19" y="51"/>
                    <a:pt x="19" y="51"/>
                    <a:pt x="19" y="51"/>
                  </a:cubicBezTo>
                  <a:cubicBezTo>
                    <a:pt x="19" y="51"/>
                    <a:pt x="20" y="51"/>
                    <a:pt x="20" y="50"/>
                  </a:cubicBezTo>
                  <a:cubicBezTo>
                    <a:pt x="20" y="50"/>
                    <a:pt x="20" y="50"/>
                    <a:pt x="21" y="50"/>
                  </a:cubicBezTo>
                  <a:cubicBezTo>
                    <a:pt x="21" y="50"/>
                    <a:pt x="21" y="50"/>
                    <a:pt x="22" y="49"/>
                  </a:cubicBezTo>
                  <a:cubicBezTo>
                    <a:pt x="22" y="49"/>
                    <a:pt x="22" y="49"/>
                    <a:pt x="23" y="49"/>
                  </a:cubicBezTo>
                  <a:cubicBezTo>
                    <a:pt x="23" y="48"/>
                    <a:pt x="24" y="49"/>
                    <a:pt x="24" y="48"/>
                  </a:cubicBezTo>
                  <a:cubicBezTo>
                    <a:pt x="25" y="48"/>
                    <a:pt x="26" y="48"/>
                    <a:pt x="28" y="48"/>
                  </a:cubicBezTo>
                  <a:cubicBezTo>
                    <a:pt x="28" y="48"/>
                    <a:pt x="28" y="48"/>
                    <a:pt x="28" y="48"/>
                  </a:cubicBezTo>
                  <a:cubicBezTo>
                    <a:pt x="28" y="49"/>
                    <a:pt x="29" y="49"/>
                    <a:pt x="30" y="49"/>
                  </a:cubicBezTo>
                  <a:cubicBezTo>
                    <a:pt x="30" y="49"/>
                    <a:pt x="30" y="49"/>
                    <a:pt x="30" y="49"/>
                  </a:cubicBezTo>
                  <a:cubicBezTo>
                    <a:pt x="30" y="50"/>
                    <a:pt x="31" y="50"/>
                    <a:pt x="31" y="50"/>
                  </a:cubicBezTo>
                  <a:cubicBezTo>
                    <a:pt x="32" y="51"/>
                    <a:pt x="33" y="52"/>
                    <a:pt x="33" y="53"/>
                  </a:cubicBezTo>
                  <a:cubicBezTo>
                    <a:pt x="33" y="53"/>
                    <a:pt x="33" y="53"/>
                    <a:pt x="33" y="53"/>
                  </a:cubicBezTo>
                  <a:cubicBezTo>
                    <a:pt x="34" y="54"/>
                    <a:pt x="34" y="54"/>
                    <a:pt x="34" y="55"/>
                  </a:cubicBezTo>
                  <a:cubicBezTo>
                    <a:pt x="35" y="55"/>
                    <a:pt x="35" y="56"/>
                    <a:pt x="35" y="57"/>
                  </a:cubicBezTo>
                  <a:cubicBezTo>
                    <a:pt x="35" y="57"/>
                    <a:pt x="35" y="57"/>
                    <a:pt x="35" y="57"/>
                  </a:cubicBezTo>
                  <a:cubicBezTo>
                    <a:pt x="35" y="58"/>
                    <a:pt x="35" y="58"/>
                    <a:pt x="35" y="59"/>
                  </a:cubicBezTo>
                  <a:cubicBezTo>
                    <a:pt x="35" y="59"/>
                    <a:pt x="35" y="60"/>
                    <a:pt x="35" y="60"/>
                  </a:cubicBezTo>
                  <a:cubicBezTo>
                    <a:pt x="35" y="60"/>
                    <a:pt x="35" y="61"/>
                    <a:pt x="35" y="61"/>
                  </a:cubicBezTo>
                  <a:cubicBezTo>
                    <a:pt x="35" y="61"/>
                    <a:pt x="35" y="62"/>
                    <a:pt x="34" y="62"/>
                  </a:cubicBezTo>
                  <a:cubicBezTo>
                    <a:pt x="35" y="62"/>
                    <a:pt x="35" y="63"/>
                    <a:pt x="34" y="63"/>
                  </a:cubicBezTo>
                  <a:cubicBezTo>
                    <a:pt x="34" y="63"/>
                    <a:pt x="34" y="63"/>
                    <a:pt x="33" y="63"/>
                  </a:cubicBezTo>
                  <a:cubicBezTo>
                    <a:pt x="33" y="64"/>
                    <a:pt x="35" y="65"/>
                    <a:pt x="34" y="65"/>
                  </a:cubicBezTo>
                  <a:cubicBezTo>
                    <a:pt x="33" y="65"/>
                    <a:pt x="33" y="66"/>
                    <a:pt x="33" y="67"/>
                  </a:cubicBezTo>
                  <a:cubicBezTo>
                    <a:pt x="33" y="68"/>
                    <a:pt x="33" y="68"/>
                    <a:pt x="33" y="68"/>
                  </a:cubicBezTo>
                  <a:cubicBezTo>
                    <a:pt x="33" y="69"/>
                    <a:pt x="33" y="69"/>
                    <a:pt x="33" y="69"/>
                  </a:cubicBezTo>
                  <a:cubicBezTo>
                    <a:pt x="33" y="69"/>
                    <a:pt x="33" y="69"/>
                    <a:pt x="33" y="69"/>
                  </a:cubicBezTo>
                  <a:cubicBezTo>
                    <a:pt x="32" y="75"/>
                    <a:pt x="32" y="75"/>
                    <a:pt x="32" y="75"/>
                  </a:cubicBezTo>
                  <a:cubicBezTo>
                    <a:pt x="31" y="95"/>
                    <a:pt x="31" y="114"/>
                    <a:pt x="29" y="131"/>
                  </a:cubicBezTo>
                  <a:cubicBezTo>
                    <a:pt x="29" y="146"/>
                    <a:pt x="28" y="161"/>
                    <a:pt x="27" y="176"/>
                  </a:cubicBezTo>
                  <a:cubicBezTo>
                    <a:pt x="25" y="222"/>
                    <a:pt x="24" y="268"/>
                    <a:pt x="22" y="313"/>
                  </a:cubicBezTo>
                  <a:cubicBezTo>
                    <a:pt x="19" y="397"/>
                    <a:pt x="19" y="397"/>
                    <a:pt x="19" y="397"/>
                  </a:cubicBezTo>
                  <a:cubicBezTo>
                    <a:pt x="17" y="482"/>
                    <a:pt x="17" y="482"/>
                    <a:pt x="17" y="482"/>
                  </a:cubicBezTo>
                  <a:cubicBezTo>
                    <a:pt x="16" y="531"/>
                    <a:pt x="16" y="531"/>
                    <a:pt x="16" y="531"/>
                  </a:cubicBezTo>
                  <a:cubicBezTo>
                    <a:pt x="16" y="546"/>
                    <a:pt x="16" y="546"/>
                    <a:pt x="16" y="546"/>
                  </a:cubicBezTo>
                  <a:cubicBezTo>
                    <a:pt x="15" y="593"/>
                    <a:pt x="15" y="593"/>
                    <a:pt x="15" y="593"/>
                  </a:cubicBezTo>
                  <a:cubicBezTo>
                    <a:pt x="15" y="608"/>
                    <a:pt x="15" y="622"/>
                    <a:pt x="15" y="639"/>
                  </a:cubicBezTo>
                  <a:cubicBezTo>
                    <a:pt x="15" y="682"/>
                    <a:pt x="16" y="742"/>
                    <a:pt x="18" y="796"/>
                  </a:cubicBezTo>
                  <a:cubicBezTo>
                    <a:pt x="18" y="806"/>
                    <a:pt x="18" y="806"/>
                    <a:pt x="18" y="806"/>
                  </a:cubicBezTo>
                  <a:cubicBezTo>
                    <a:pt x="19" y="841"/>
                    <a:pt x="21" y="874"/>
                    <a:pt x="23" y="905"/>
                  </a:cubicBezTo>
                  <a:cubicBezTo>
                    <a:pt x="24" y="924"/>
                    <a:pt x="26" y="946"/>
                    <a:pt x="28" y="968"/>
                  </a:cubicBezTo>
                  <a:cubicBezTo>
                    <a:pt x="30" y="985"/>
                    <a:pt x="30" y="985"/>
                    <a:pt x="30" y="985"/>
                  </a:cubicBezTo>
                  <a:cubicBezTo>
                    <a:pt x="31" y="993"/>
                    <a:pt x="31" y="993"/>
                    <a:pt x="31" y="993"/>
                  </a:cubicBezTo>
                  <a:cubicBezTo>
                    <a:pt x="32" y="995"/>
                    <a:pt x="32" y="994"/>
                    <a:pt x="32" y="995"/>
                  </a:cubicBezTo>
                  <a:cubicBezTo>
                    <a:pt x="32" y="995"/>
                    <a:pt x="32" y="996"/>
                    <a:pt x="33" y="996"/>
                  </a:cubicBezTo>
                  <a:cubicBezTo>
                    <a:pt x="35" y="999"/>
                    <a:pt x="39" y="1001"/>
                    <a:pt x="44" y="1003"/>
                  </a:cubicBezTo>
                  <a:cubicBezTo>
                    <a:pt x="48" y="1005"/>
                    <a:pt x="53" y="1006"/>
                    <a:pt x="58" y="1008"/>
                  </a:cubicBezTo>
                  <a:cubicBezTo>
                    <a:pt x="75" y="1012"/>
                    <a:pt x="93" y="1015"/>
                    <a:pt x="111" y="1017"/>
                  </a:cubicBezTo>
                  <a:cubicBezTo>
                    <a:pt x="129" y="1019"/>
                    <a:pt x="147" y="1021"/>
                    <a:pt x="165" y="1022"/>
                  </a:cubicBezTo>
                  <a:cubicBezTo>
                    <a:pt x="192" y="1024"/>
                    <a:pt x="221" y="1025"/>
                    <a:pt x="249" y="1025"/>
                  </a:cubicBezTo>
                  <a:cubicBezTo>
                    <a:pt x="259" y="1025"/>
                    <a:pt x="270" y="1025"/>
                    <a:pt x="279" y="1025"/>
                  </a:cubicBezTo>
                  <a:cubicBezTo>
                    <a:pt x="294" y="1025"/>
                    <a:pt x="309" y="1025"/>
                    <a:pt x="323" y="1025"/>
                  </a:cubicBezTo>
                  <a:cubicBezTo>
                    <a:pt x="350" y="1024"/>
                    <a:pt x="376" y="1023"/>
                    <a:pt x="403" y="1021"/>
                  </a:cubicBezTo>
                  <a:cubicBezTo>
                    <a:pt x="426" y="1020"/>
                    <a:pt x="451" y="1018"/>
                    <a:pt x="475" y="1014"/>
                  </a:cubicBezTo>
                  <a:cubicBezTo>
                    <a:pt x="483" y="1013"/>
                    <a:pt x="492" y="1012"/>
                    <a:pt x="501" y="1011"/>
                  </a:cubicBezTo>
                  <a:cubicBezTo>
                    <a:pt x="507" y="1010"/>
                    <a:pt x="512" y="1009"/>
                    <a:pt x="517" y="1007"/>
                  </a:cubicBezTo>
                  <a:cubicBezTo>
                    <a:pt x="524" y="1006"/>
                    <a:pt x="532" y="1004"/>
                    <a:pt x="539" y="1001"/>
                  </a:cubicBezTo>
                  <a:cubicBezTo>
                    <a:pt x="543" y="1000"/>
                    <a:pt x="546" y="999"/>
                    <a:pt x="549" y="997"/>
                  </a:cubicBezTo>
                  <a:cubicBezTo>
                    <a:pt x="550" y="996"/>
                    <a:pt x="550" y="996"/>
                    <a:pt x="551" y="995"/>
                  </a:cubicBezTo>
                  <a:cubicBezTo>
                    <a:pt x="551" y="995"/>
                    <a:pt x="551" y="995"/>
                    <a:pt x="551" y="995"/>
                  </a:cubicBezTo>
                  <a:cubicBezTo>
                    <a:pt x="552" y="995"/>
                    <a:pt x="552" y="994"/>
                    <a:pt x="552" y="994"/>
                  </a:cubicBezTo>
                  <a:cubicBezTo>
                    <a:pt x="552" y="992"/>
                    <a:pt x="552" y="992"/>
                    <a:pt x="552" y="992"/>
                  </a:cubicBezTo>
                  <a:cubicBezTo>
                    <a:pt x="554" y="938"/>
                    <a:pt x="554" y="938"/>
                    <a:pt x="554" y="938"/>
                  </a:cubicBezTo>
                  <a:cubicBezTo>
                    <a:pt x="555" y="890"/>
                    <a:pt x="557" y="845"/>
                    <a:pt x="558" y="793"/>
                  </a:cubicBezTo>
                  <a:cubicBezTo>
                    <a:pt x="559" y="754"/>
                    <a:pt x="560" y="713"/>
                    <a:pt x="561" y="669"/>
                  </a:cubicBezTo>
                  <a:cubicBezTo>
                    <a:pt x="562" y="615"/>
                    <a:pt x="563" y="557"/>
                    <a:pt x="564" y="499"/>
                  </a:cubicBezTo>
                  <a:cubicBezTo>
                    <a:pt x="565" y="437"/>
                    <a:pt x="565" y="375"/>
                    <a:pt x="565" y="314"/>
                  </a:cubicBezTo>
                  <a:cubicBezTo>
                    <a:pt x="565" y="312"/>
                    <a:pt x="565" y="309"/>
                    <a:pt x="565" y="304"/>
                  </a:cubicBezTo>
                  <a:cubicBezTo>
                    <a:pt x="565" y="298"/>
                    <a:pt x="565" y="300"/>
                    <a:pt x="565" y="292"/>
                  </a:cubicBezTo>
                  <a:cubicBezTo>
                    <a:pt x="565" y="287"/>
                    <a:pt x="565" y="290"/>
                    <a:pt x="565" y="286"/>
                  </a:cubicBezTo>
                  <a:cubicBezTo>
                    <a:pt x="565" y="233"/>
                    <a:pt x="564" y="181"/>
                    <a:pt x="562" y="133"/>
                  </a:cubicBezTo>
                  <a:cubicBezTo>
                    <a:pt x="561" y="124"/>
                    <a:pt x="562" y="132"/>
                    <a:pt x="562" y="126"/>
                  </a:cubicBezTo>
                  <a:cubicBezTo>
                    <a:pt x="561" y="112"/>
                    <a:pt x="560" y="94"/>
                    <a:pt x="558" y="76"/>
                  </a:cubicBezTo>
                  <a:cubicBezTo>
                    <a:pt x="558" y="67"/>
                    <a:pt x="557" y="58"/>
                    <a:pt x="555" y="50"/>
                  </a:cubicBezTo>
                  <a:cubicBezTo>
                    <a:pt x="554" y="45"/>
                    <a:pt x="553" y="41"/>
                    <a:pt x="552" y="39"/>
                  </a:cubicBezTo>
                  <a:cubicBezTo>
                    <a:pt x="550" y="37"/>
                    <a:pt x="547" y="35"/>
                    <a:pt x="544" y="33"/>
                  </a:cubicBezTo>
                  <a:cubicBezTo>
                    <a:pt x="534" y="26"/>
                    <a:pt x="518" y="23"/>
                    <a:pt x="505" y="20"/>
                  </a:cubicBezTo>
                  <a:cubicBezTo>
                    <a:pt x="501" y="20"/>
                    <a:pt x="503" y="20"/>
                    <a:pt x="500" y="20"/>
                  </a:cubicBezTo>
                  <a:cubicBezTo>
                    <a:pt x="496" y="19"/>
                    <a:pt x="499" y="19"/>
                    <a:pt x="495" y="19"/>
                  </a:cubicBezTo>
                  <a:cubicBezTo>
                    <a:pt x="495" y="19"/>
                    <a:pt x="487" y="18"/>
                    <a:pt x="484" y="17"/>
                  </a:cubicBezTo>
                  <a:cubicBezTo>
                    <a:pt x="449" y="13"/>
                    <a:pt x="414" y="13"/>
                    <a:pt x="378" y="13"/>
                  </a:cubicBezTo>
                  <a:cubicBezTo>
                    <a:pt x="372" y="13"/>
                    <a:pt x="372" y="13"/>
                    <a:pt x="362" y="13"/>
                  </a:cubicBezTo>
                  <a:cubicBezTo>
                    <a:pt x="354" y="13"/>
                    <a:pt x="355" y="13"/>
                    <a:pt x="348" y="13"/>
                  </a:cubicBezTo>
                  <a:cubicBezTo>
                    <a:pt x="347" y="13"/>
                    <a:pt x="338" y="13"/>
                    <a:pt x="337" y="13"/>
                  </a:cubicBezTo>
                  <a:cubicBezTo>
                    <a:pt x="336" y="13"/>
                    <a:pt x="338" y="13"/>
                    <a:pt x="336" y="13"/>
                  </a:cubicBezTo>
                  <a:cubicBezTo>
                    <a:pt x="330" y="13"/>
                    <a:pt x="308" y="14"/>
                    <a:pt x="296" y="15"/>
                  </a:cubicBezTo>
                  <a:cubicBezTo>
                    <a:pt x="281" y="16"/>
                    <a:pt x="264" y="16"/>
                    <a:pt x="245" y="18"/>
                  </a:cubicBezTo>
                  <a:cubicBezTo>
                    <a:pt x="263" y="16"/>
                    <a:pt x="277" y="15"/>
                    <a:pt x="282" y="15"/>
                  </a:cubicBezTo>
                  <a:cubicBezTo>
                    <a:pt x="264" y="15"/>
                    <a:pt x="232" y="17"/>
                    <a:pt x="215" y="18"/>
                  </a:cubicBezTo>
                  <a:cubicBezTo>
                    <a:pt x="174" y="21"/>
                    <a:pt x="123" y="26"/>
                    <a:pt x="76" y="31"/>
                  </a:cubicBezTo>
                  <a:cubicBezTo>
                    <a:pt x="73" y="31"/>
                    <a:pt x="71" y="31"/>
                    <a:pt x="71" y="32"/>
                  </a:cubicBezTo>
                  <a:cubicBezTo>
                    <a:pt x="63" y="32"/>
                    <a:pt x="63" y="32"/>
                    <a:pt x="63" y="32"/>
                  </a:cubicBezTo>
                  <a:cubicBezTo>
                    <a:pt x="60" y="33"/>
                    <a:pt x="60" y="33"/>
                    <a:pt x="60" y="33"/>
                  </a:cubicBezTo>
                  <a:cubicBezTo>
                    <a:pt x="60" y="33"/>
                    <a:pt x="60" y="33"/>
                    <a:pt x="60" y="33"/>
                  </a:cubicBezTo>
                  <a:cubicBezTo>
                    <a:pt x="60" y="33"/>
                    <a:pt x="60" y="33"/>
                    <a:pt x="60" y="33"/>
                  </a:cubicBezTo>
                  <a:cubicBezTo>
                    <a:pt x="58" y="33"/>
                    <a:pt x="58" y="33"/>
                    <a:pt x="58" y="33"/>
                  </a:cubicBezTo>
                  <a:cubicBezTo>
                    <a:pt x="58" y="33"/>
                    <a:pt x="57" y="33"/>
                    <a:pt x="56" y="33"/>
                  </a:cubicBezTo>
                  <a:cubicBezTo>
                    <a:pt x="58" y="33"/>
                    <a:pt x="58" y="33"/>
                    <a:pt x="58" y="33"/>
                  </a:cubicBezTo>
                  <a:cubicBezTo>
                    <a:pt x="59" y="33"/>
                    <a:pt x="59" y="33"/>
                    <a:pt x="59" y="33"/>
                  </a:cubicBezTo>
                  <a:cubicBezTo>
                    <a:pt x="60" y="33"/>
                    <a:pt x="60" y="33"/>
                    <a:pt x="60" y="33"/>
                  </a:cubicBezTo>
                  <a:cubicBezTo>
                    <a:pt x="63" y="32"/>
                    <a:pt x="63" y="32"/>
                    <a:pt x="63" y="32"/>
                  </a:cubicBezTo>
                  <a:cubicBezTo>
                    <a:pt x="109" y="27"/>
                    <a:pt x="155" y="23"/>
                    <a:pt x="201" y="19"/>
                  </a:cubicBezTo>
                  <a:cubicBezTo>
                    <a:pt x="222" y="18"/>
                    <a:pt x="276" y="14"/>
                    <a:pt x="307" y="13"/>
                  </a:cubicBezTo>
                  <a:cubicBezTo>
                    <a:pt x="326" y="12"/>
                    <a:pt x="336" y="11"/>
                    <a:pt x="327" y="11"/>
                  </a:cubicBezTo>
                  <a:cubicBezTo>
                    <a:pt x="302" y="12"/>
                    <a:pt x="281" y="13"/>
                    <a:pt x="258" y="14"/>
                  </a:cubicBezTo>
                  <a:cubicBezTo>
                    <a:pt x="254" y="14"/>
                    <a:pt x="249" y="14"/>
                    <a:pt x="255" y="14"/>
                  </a:cubicBezTo>
                  <a:cubicBezTo>
                    <a:pt x="303" y="11"/>
                    <a:pt x="358" y="9"/>
                    <a:pt x="397" y="9"/>
                  </a:cubicBezTo>
                  <a:cubicBezTo>
                    <a:pt x="419" y="9"/>
                    <a:pt x="419" y="9"/>
                    <a:pt x="419" y="9"/>
                  </a:cubicBezTo>
                  <a:cubicBezTo>
                    <a:pt x="429" y="9"/>
                    <a:pt x="429" y="9"/>
                    <a:pt x="429" y="9"/>
                  </a:cubicBezTo>
                  <a:cubicBezTo>
                    <a:pt x="428" y="9"/>
                    <a:pt x="424" y="9"/>
                    <a:pt x="425" y="9"/>
                  </a:cubicBezTo>
                  <a:cubicBezTo>
                    <a:pt x="379" y="8"/>
                    <a:pt x="343" y="8"/>
                    <a:pt x="295" y="10"/>
                  </a:cubicBezTo>
                  <a:cubicBezTo>
                    <a:pt x="276" y="10"/>
                    <a:pt x="276" y="10"/>
                    <a:pt x="276" y="10"/>
                  </a:cubicBezTo>
                  <a:cubicBezTo>
                    <a:pt x="260" y="11"/>
                    <a:pt x="238" y="13"/>
                    <a:pt x="218" y="14"/>
                  </a:cubicBezTo>
                  <a:cubicBezTo>
                    <a:pt x="213" y="14"/>
                    <a:pt x="215" y="14"/>
                    <a:pt x="213" y="14"/>
                  </a:cubicBezTo>
                  <a:cubicBezTo>
                    <a:pt x="167" y="18"/>
                    <a:pt x="126" y="22"/>
                    <a:pt x="87" y="25"/>
                  </a:cubicBezTo>
                  <a:cubicBezTo>
                    <a:pt x="121" y="22"/>
                    <a:pt x="157" y="19"/>
                    <a:pt x="190" y="16"/>
                  </a:cubicBezTo>
                  <a:cubicBezTo>
                    <a:pt x="195" y="16"/>
                    <a:pt x="197" y="15"/>
                    <a:pt x="200" y="15"/>
                  </a:cubicBezTo>
                  <a:cubicBezTo>
                    <a:pt x="229" y="13"/>
                    <a:pt x="271" y="10"/>
                    <a:pt x="306" y="9"/>
                  </a:cubicBezTo>
                  <a:cubicBezTo>
                    <a:pt x="311" y="8"/>
                    <a:pt x="312" y="8"/>
                    <a:pt x="298" y="8"/>
                  </a:cubicBezTo>
                  <a:cubicBezTo>
                    <a:pt x="302" y="8"/>
                    <a:pt x="304" y="8"/>
                    <a:pt x="310" y="8"/>
                  </a:cubicBezTo>
                  <a:cubicBezTo>
                    <a:pt x="310" y="8"/>
                    <a:pt x="309" y="8"/>
                    <a:pt x="307" y="8"/>
                  </a:cubicBezTo>
                  <a:cubicBezTo>
                    <a:pt x="326" y="7"/>
                    <a:pt x="329" y="7"/>
                    <a:pt x="347" y="6"/>
                  </a:cubicBezTo>
                  <a:cubicBezTo>
                    <a:pt x="351" y="6"/>
                    <a:pt x="352" y="6"/>
                    <a:pt x="349" y="6"/>
                  </a:cubicBezTo>
                  <a:cubicBezTo>
                    <a:pt x="334" y="6"/>
                    <a:pt x="320" y="7"/>
                    <a:pt x="306" y="7"/>
                  </a:cubicBezTo>
                  <a:cubicBezTo>
                    <a:pt x="297" y="8"/>
                    <a:pt x="291" y="8"/>
                    <a:pt x="284" y="9"/>
                  </a:cubicBezTo>
                  <a:cubicBezTo>
                    <a:pt x="275" y="9"/>
                    <a:pt x="275" y="9"/>
                    <a:pt x="275" y="9"/>
                  </a:cubicBezTo>
                  <a:cubicBezTo>
                    <a:pt x="262" y="10"/>
                    <a:pt x="262" y="10"/>
                    <a:pt x="262" y="10"/>
                  </a:cubicBezTo>
                  <a:cubicBezTo>
                    <a:pt x="250" y="10"/>
                    <a:pt x="250" y="10"/>
                    <a:pt x="250" y="10"/>
                  </a:cubicBezTo>
                  <a:cubicBezTo>
                    <a:pt x="232" y="11"/>
                    <a:pt x="212" y="13"/>
                    <a:pt x="194" y="14"/>
                  </a:cubicBezTo>
                  <a:cubicBezTo>
                    <a:pt x="180" y="16"/>
                    <a:pt x="167" y="16"/>
                    <a:pt x="150" y="18"/>
                  </a:cubicBezTo>
                  <a:cubicBezTo>
                    <a:pt x="157" y="17"/>
                    <a:pt x="168" y="16"/>
                    <a:pt x="179" y="15"/>
                  </a:cubicBezTo>
                  <a:cubicBezTo>
                    <a:pt x="215" y="12"/>
                    <a:pt x="257" y="9"/>
                    <a:pt x="288" y="8"/>
                  </a:cubicBezTo>
                  <a:cubicBezTo>
                    <a:pt x="291" y="7"/>
                    <a:pt x="284" y="7"/>
                    <a:pt x="281" y="7"/>
                  </a:cubicBezTo>
                  <a:cubicBezTo>
                    <a:pt x="256" y="9"/>
                    <a:pt x="256" y="9"/>
                    <a:pt x="256" y="9"/>
                  </a:cubicBezTo>
                  <a:cubicBezTo>
                    <a:pt x="251" y="9"/>
                    <a:pt x="258" y="9"/>
                    <a:pt x="254" y="9"/>
                  </a:cubicBezTo>
                  <a:cubicBezTo>
                    <a:pt x="231" y="11"/>
                    <a:pt x="211" y="12"/>
                    <a:pt x="185" y="14"/>
                  </a:cubicBezTo>
                  <a:cubicBezTo>
                    <a:pt x="182" y="14"/>
                    <a:pt x="176" y="15"/>
                    <a:pt x="180" y="14"/>
                  </a:cubicBezTo>
                  <a:cubicBezTo>
                    <a:pt x="173" y="15"/>
                    <a:pt x="173" y="15"/>
                    <a:pt x="173" y="15"/>
                  </a:cubicBezTo>
                  <a:cubicBezTo>
                    <a:pt x="166" y="15"/>
                    <a:pt x="173" y="15"/>
                    <a:pt x="171" y="15"/>
                  </a:cubicBezTo>
                  <a:cubicBezTo>
                    <a:pt x="167" y="15"/>
                    <a:pt x="158" y="16"/>
                    <a:pt x="153" y="16"/>
                  </a:cubicBezTo>
                  <a:cubicBezTo>
                    <a:pt x="122" y="20"/>
                    <a:pt x="97" y="22"/>
                    <a:pt x="62" y="26"/>
                  </a:cubicBezTo>
                  <a:cubicBezTo>
                    <a:pt x="85" y="23"/>
                    <a:pt x="115" y="20"/>
                    <a:pt x="146" y="17"/>
                  </a:cubicBezTo>
                  <a:cubicBezTo>
                    <a:pt x="153" y="16"/>
                    <a:pt x="145" y="17"/>
                    <a:pt x="150" y="16"/>
                  </a:cubicBezTo>
                  <a:cubicBezTo>
                    <a:pt x="173" y="15"/>
                    <a:pt x="173" y="15"/>
                    <a:pt x="173" y="15"/>
                  </a:cubicBezTo>
                  <a:cubicBezTo>
                    <a:pt x="195" y="13"/>
                    <a:pt x="195" y="13"/>
                    <a:pt x="195" y="13"/>
                  </a:cubicBezTo>
                  <a:cubicBezTo>
                    <a:pt x="228" y="10"/>
                    <a:pt x="228" y="10"/>
                    <a:pt x="228" y="10"/>
                  </a:cubicBezTo>
                  <a:cubicBezTo>
                    <a:pt x="238" y="9"/>
                    <a:pt x="245" y="9"/>
                    <a:pt x="257" y="8"/>
                  </a:cubicBezTo>
                  <a:cubicBezTo>
                    <a:pt x="261" y="8"/>
                    <a:pt x="259" y="8"/>
                    <a:pt x="267" y="7"/>
                  </a:cubicBezTo>
                  <a:cubicBezTo>
                    <a:pt x="268" y="7"/>
                    <a:pt x="258" y="7"/>
                    <a:pt x="264" y="7"/>
                  </a:cubicBezTo>
                  <a:cubicBezTo>
                    <a:pt x="270" y="7"/>
                    <a:pt x="265" y="7"/>
                    <a:pt x="269" y="7"/>
                  </a:cubicBezTo>
                  <a:cubicBezTo>
                    <a:pt x="275" y="7"/>
                    <a:pt x="277" y="6"/>
                    <a:pt x="281" y="6"/>
                  </a:cubicBezTo>
                  <a:cubicBezTo>
                    <a:pt x="327" y="4"/>
                    <a:pt x="327" y="4"/>
                    <a:pt x="327" y="4"/>
                  </a:cubicBezTo>
                  <a:cubicBezTo>
                    <a:pt x="331" y="4"/>
                    <a:pt x="319" y="4"/>
                    <a:pt x="325" y="4"/>
                  </a:cubicBezTo>
                  <a:cubicBezTo>
                    <a:pt x="332" y="4"/>
                    <a:pt x="352" y="3"/>
                    <a:pt x="357" y="3"/>
                  </a:cubicBezTo>
                  <a:cubicBezTo>
                    <a:pt x="375" y="3"/>
                    <a:pt x="385" y="2"/>
                    <a:pt x="405" y="3"/>
                  </a:cubicBezTo>
                  <a:cubicBezTo>
                    <a:pt x="411" y="3"/>
                    <a:pt x="405" y="2"/>
                    <a:pt x="408" y="2"/>
                  </a:cubicBezTo>
                  <a:cubicBezTo>
                    <a:pt x="421" y="2"/>
                    <a:pt x="428" y="3"/>
                    <a:pt x="442" y="3"/>
                  </a:cubicBezTo>
                  <a:cubicBezTo>
                    <a:pt x="450" y="3"/>
                    <a:pt x="465" y="4"/>
                    <a:pt x="477" y="6"/>
                  </a:cubicBezTo>
                  <a:cubicBezTo>
                    <a:pt x="477" y="5"/>
                    <a:pt x="468" y="4"/>
                    <a:pt x="462" y="4"/>
                  </a:cubicBezTo>
                  <a:cubicBezTo>
                    <a:pt x="466" y="4"/>
                    <a:pt x="479" y="5"/>
                    <a:pt x="484" y="6"/>
                  </a:cubicBezTo>
                  <a:cubicBezTo>
                    <a:pt x="503" y="8"/>
                    <a:pt x="520" y="11"/>
                    <a:pt x="538" y="17"/>
                  </a:cubicBezTo>
                  <a:cubicBezTo>
                    <a:pt x="542" y="19"/>
                    <a:pt x="547" y="21"/>
                    <a:pt x="551" y="23"/>
                  </a:cubicBezTo>
                  <a:cubicBezTo>
                    <a:pt x="556" y="26"/>
                    <a:pt x="560" y="30"/>
                    <a:pt x="563" y="35"/>
                  </a:cubicBezTo>
                  <a:cubicBezTo>
                    <a:pt x="566" y="41"/>
                    <a:pt x="566" y="46"/>
                    <a:pt x="567" y="51"/>
                  </a:cubicBezTo>
                  <a:cubicBezTo>
                    <a:pt x="568" y="56"/>
                    <a:pt x="569" y="62"/>
                    <a:pt x="570" y="67"/>
                  </a:cubicBezTo>
                  <a:cubicBezTo>
                    <a:pt x="570" y="74"/>
                    <a:pt x="571" y="77"/>
                    <a:pt x="571" y="83"/>
                  </a:cubicBezTo>
                  <a:cubicBezTo>
                    <a:pt x="571" y="85"/>
                    <a:pt x="571" y="84"/>
                    <a:pt x="571" y="83"/>
                  </a:cubicBezTo>
                  <a:cubicBezTo>
                    <a:pt x="574" y="107"/>
                    <a:pt x="575" y="162"/>
                    <a:pt x="576" y="178"/>
                  </a:cubicBezTo>
                  <a:cubicBezTo>
                    <a:pt x="576" y="185"/>
                    <a:pt x="576" y="175"/>
                    <a:pt x="576" y="180"/>
                  </a:cubicBezTo>
                  <a:cubicBezTo>
                    <a:pt x="577" y="189"/>
                    <a:pt x="577" y="204"/>
                    <a:pt x="577" y="210"/>
                  </a:cubicBezTo>
                  <a:cubicBezTo>
                    <a:pt x="578" y="280"/>
                    <a:pt x="578" y="280"/>
                    <a:pt x="578" y="280"/>
                  </a:cubicBezTo>
                  <a:cubicBezTo>
                    <a:pt x="578" y="285"/>
                    <a:pt x="578" y="293"/>
                    <a:pt x="578" y="295"/>
                  </a:cubicBezTo>
                  <a:cubicBezTo>
                    <a:pt x="578" y="306"/>
                    <a:pt x="579" y="325"/>
                    <a:pt x="578" y="337"/>
                  </a:cubicBezTo>
                  <a:close/>
                  <a:moveTo>
                    <a:pt x="319" y="5"/>
                  </a:moveTo>
                  <a:cubicBezTo>
                    <a:pt x="307" y="5"/>
                    <a:pt x="303" y="6"/>
                    <a:pt x="287" y="6"/>
                  </a:cubicBezTo>
                  <a:cubicBezTo>
                    <a:pt x="284" y="7"/>
                    <a:pt x="280" y="7"/>
                    <a:pt x="272" y="7"/>
                  </a:cubicBezTo>
                  <a:cubicBezTo>
                    <a:pt x="271" y="8"/>
                    <a:pt x="250" y="8"/>
                    <a:pt x="251" y="9"/>
                  </a:cubicBezTo>
                  <a:cubicBezTo>
                    <a:pt x="261" y="8"/>
                    <a:pt x="269" y="8"/>
                    <a:pt x="275" y="8"/>
                  </a:cubicBezTo>
                  <a:cubicBezTo>
                    <a:pt x="279" y="7"/>
                    <a:pt x="274" y="7"/>
                    <a:pt x="277" y="7"/>
                  </a:cubicBezTo>
                  <a:cubicBezTo>
                    <a:pt x="321" y="5"/>
                    <a:pt x="321" y="5"/>
                    <a:pt x="321" y="5"/>
                  </a:cubicBezTo>
                  <a:cubicBezTo>
                    <a:pt x="321" y="5"/>
                    <a:pt x="316" y="5"/>
                    <a:pt x="319" y="5"/>
                  </a:cubicBezTo>
                  <a:close/>
                  <a:moveTo>
                    <a:pt x="322" y="5"/>
                  </a:moveTo>
                  <a:cubicBezTo>
                    <a:pt x="324" y="5"/>
                    <a:pt x="324" y="5"/>
                    <a:pt x="324" y="5"/>
                  </a:cubicBezTo>
                  <a:cubicBezTo>
                    <a:pt x="334" y="5"/>
                    <a:pt x="326" y="5"/>
                    <a:pt x="322" y="5"/>
                  </a:cubicBezTo>
                  <a:close/>
                  <a:moveTo>
                    <a:pt x="338" y="13"/>
                  </a:moveTo>
                  <a:cubicBezTo>
                    <a:pt x="337" y="13"/>
                    <a:pt x="337" y="13"/>
                    <a:pt x="337" y="13"/>
                  </a:cubicBezTo>
                  <a:cubicBezTo>
                    <a:pt x="337" y="13"/>
                    <a:pt x="337" y="13"/>
                    <a:pt x="338" y="13"/>
                  </a:cubicBezTo>
                  <a:close/>
                </a:path>
              </a:pathLst>
            </a:custGeom>
            <a:solidFill>
              <a:schemeClr val="accent5">
                <a:lumMod val="75000"/>
              </a:schemeClr>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7" name="TextBox 6"/>
          <p:cNvSpPr txBox="1"/>
          <p:nvPr/>
        </p:nvSpPr>
        <p:spPr>
          <a:xfrm>
            <a:off x="2033516" y="5147812"/>
            <a:ext cx="8093123" cy="707886"/>
          </a:xfrm>
          <a:prstGeom prst="rect">
            <a:avLst/>
          </a:prstGeom>
          <a:noFill/>
        </p:spPr>
        <p:txBody>
          <a:bodyPr wrap="square" rtlCol="0">
            <a:spAutoFit/>
          </a:bodyPr>
          <a:lstStyle/>
          <a:p>
            <a:r>
              <a:rPr lang="en-GB" sz="4000" dirty="0">
                <a:solidFill>
                  <a:srgbClr val="FF0000"/>
                </a:solidFill>
                <a:latin typeface="Myriad Pro" panose="020B0503030403020204" pitchFamily="34" charset="0"/>
              </a:rPr>
              <a:t>http://procurement-notices.undp.org</a:t>
            </a:r>
          </a:p>
        </p:txBody>
      </p:sp>
    </p:spTree>
    <p:extLst>
      <p:ext uri="{BB962C8B-B14F-4D97-AF65-F5344CB8AC3E}">
        <p14:creationId xmlns:p14="http://schemas.microsoft.com/office/powerpoint/2010/main" val="1126790440"/>
      </p:ext>
    </p:extLst>
  </p:cSld>
  <p:clrMapOvr>
    <a:masterClrMapping/>
  </p:clrMapOvr>
  <mc:AlternateContent xmlns:mc="http://schemas.openxmlformats.org/markup-compatibility/2006" xmlns:p14="http://schemas.microsoft.com/office/powerpoint/2010/main">
    <mc:Choice Requires="p14">
      <p:transition spd="slow" p14:dur="2000" advTm="2489"/>
    </mc:Choice>
    <mc:Fallback xmlns="">
      <p:transition spd="slow" advTm="2489"/>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6"/>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2219325"/>
            <a:ext cx="12192000" cy="2417763"/>
          </a:xfrm>
          <a:prstGeom prst="rect">
            <a:avLst/>
          </a:prstGeom>
        </p:spPr>
      </p:pic>
    </p:spTree>
    <p:extLst>
      <p:ext uri="{BB962C8B-B14F-4D97-AF65-F5344CB8AC3E}">
        <p14:creationId xmlns:p14="http://schemas.microsoft.com/office/powerpoint/2010/main" val="3840509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9"/>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403225"/>
            <a:ext cx="12192000" cy="6069013"/>
          </a:xfrm>
          <a:prstGeom prst="rect">
            <a:avLst/>
          </a:prstGeom>
        </p:spPr>
      </p:pic>
      <p:sp>
        <p:nvSpPr>
          <p:cNvPr id="3" name="Freeform 501"/>
          <p:cNvSpPr>
            <a:spLocks noEditPoints="1"/>
          </p:cNvSpPr>
          <p:nvPr/>
        </p:nvSpPr>
        <p:spPr bwMode="auto">
          <a:xfrm>
            <a:off x="1095375" y="1914524"/>
            <a:ext cx="1733550" cy="438151"/>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341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582" y="258928"/>
            <a:ext cx="10520204" cy="6443624"/>
          </a:xfrm>
          <a:prstGeom prst="rect">
            <a:avLst/>
          </a:prstGeom>
        </p:spPr>
      </p:pic>
      <p:grpSp>
        <p:nvGrpSpPr>
          <p:cNvPr id="3" name="Group 2"/>
          <p:cNvGrpSpPr/>
          <p:nvPr/>
        </p:nvGrpSpPr>
        <p:grpSpPr>
          <a:xfrm>
            <a:off x="5555703" y="3309308"/>
            <a:ext cx="2212190" cy="1609897"/>
            <a:chOff x="5692863" y="3345884"/>
            <a:chExt cx="2212190" cy="1609897"/>
          </a:xfrm>
        </p:grpSpPr>
        <p:pic>
          <p:nvPicPr>
            <p:cNvPr id="4" name="Picture 3" descr="E:\fppt\template\arrows\arrow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246469">
              <a:off x="6683840" y="4321520"/>
              <a:ext cx="1221213" cy="634261"/>
            </a:xfrm>
            <a:prstGeom prst="rect">
              <a:avLst/>
            </a:prstGeom>
            <a:noFill/>
            <a:extLst/>
          </p:spPr>
        </p:pic>
        <p:pic>
          <p:nvPicPr>
            <p:cNvPr id="5" name="Picture 4" descr="E:\fppt\template\arrows\arrow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246469">
              <a:off x="5692863" y="3345884"/>
              <a:ext cx="1221213" cy="634261"/>
            </a:xfrm>
            <a:prstGeom prst="rect">
              <a:avLst/>
            </a:prstGeom>
            <a:noFill/>
            <a:extLst/>
          </p:spPr>
        </p:pic>
      </p:grpSp>
      <p:sp>
        <p:nvSpPr>
          <p:cNvPr id="6" name="Freeform 501"/>
          <p:cNvSpPr>
            <a:spLocks noEditPoints="1"/>
          </p:cNvSpPr>
          <p:nvPr/>
        </p:nvSpPr>
        <p:spPr bwMode="auto">
          <a:xfrm>
            <a:off x="2664546" y="5062514"/>
            <a:ext cx="1798869" cy="806410"/>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9955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heel(1)">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8"/>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8436" y="0"/>
            <a:ext cx="12192000" cy="6467475"/>
          </a:xfrm>
          <a:prstGeom prst="rect">
            <a:avLst/>
          </a:prstGeom>
        </p:spPr>
      </p:pic>
      <p:pic>
        <p:nvPicPr>
          <p:cNvPr id="11" name="Picture 3" descr="E:\fppt\template\arrows\arrow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246469">
            <a:off x="8616141" y="3010338"/>
            <a:ext cx="1738612" cy="902982"/>
          </a:xfrm>
          <a:prstGeom prst="rect">
            <a:avLst/>
          </a:prstGeom>
          <a:noFill/>
          <a:extLst>
            <a:ext uri="{909E8E84-426E-40DD-AFC4-6F175D3DCCD1}">
              <a14:hiddenFill xmlns:a14="http://schemas.microsoft.com/office/drawing/2010/main">
                <a:solidFill>
                  <a:srgbClr val="FFFFFF"/>
                </a:solidFill>
              </a14:hiddenFill>
            </a:ext>
          </a:extLst>
        </p:spPr>
      </p:pic>
      <p:sp>
        <p:nvSpPr>
          <p:cNvPr id="12" name="Freeform 501"/>
          <p:cNvSpPr>
            <a:spLocks noEditPoints="1"/>
          </p:cNvSpPr>
          <p:nvPr/>
        </p:nvSpPr>
        <p:spPr bwMode="auto">
          <a:xfrm>
            <a:off x="4800600" y="3971924"/>
            <a:ext cx="3086100" cy="1314451"/>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5048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20"/>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0" y="1003300"/>
            <a:ext cx="12192000" cy="5116513"/>
          </a:xfrm>
          <a:prstGeom prst="rect">
            <a:avLst/>
          </a:prstGeom>
        </p:spPr>
      </p:pic>
      <p:grpSp>
        <p:nvGrpSpPr>
          <p:cNvPr id="4" name="Group 3"/>
          <p:cNvGrpSpPr/>
          <p:nvPr/>
        </p:nvGrpSpPr>
        <p:grpSpPr>
          <a:xfrm>
            <a:off x="4263965" y="4029076"/>
            <a:ext cx="3664070" cy="1722623"/>
            <a:chOff x="1003180" y="4185559"/>
            <a:chExt cx="3095853" cy="1773807"/>
          </a:xfrm>
        </p:grpSpPr>
        <p:sp>
          <p:nvSpPr>
            <p:cNvPr id="5" name="Freeform 500"/>
            <p:cNvSpPr>
              <a:spLocks noEditPoints="1"/>
            </p:cNvSpPr>
            <p:nvPr/>
          </p:nvSpPr>
          <p:spPr bwMode="auto">
            <a:xfrm>
              <a:off x="1003180" y="4185559"/>
              <a:ext cx="3095853" cy="1773807"/>
            </a:xfrm>
            <a:custGeom>
              <a:avLst/>
              <a:gdLst>
                <a:gd name="T0" fmla="*/ 62 w 588"/>
                <a:gd name="T1" fmla="*/ 191 h 267"/>
                <a:gd name="T2" fmla="*/ 45 w 588"/>
                <a:gd name="T3" fmla="*/ 165 h 267"/>
                <a:gd name="T4" fmla="*/ 34 w 588"/>
                <a:gd name="T5" fmla="*/ 119 h 267"/>
                <a:gd name="T6" fmla="*/ 42 w 588"/>
                <a:gd name="T7" fmla="*/ 12 h 267"/>
                <a:gd name="T8" fmla="*/ 41 w 588"/>
                <a:gd name="T9" fmla="*/ 17 h 267"/>
                <a:gd name="T10" fmla="*/ 44 w 588"/>
                <a:gd name="T11" fmla="*/ 13 h 267"/>
                <a:gd name="T12" fmla="*/ 38 w 588"/>
                <a:gd name="T13" fmla="*/ 11 h 267"/>
                <a:gd name="T14" fmla="*/ 44 w 588"/>
                <a:gd name="T15" fmla="*/ 12 h 267"/>
                <a:gd name="T16" fmla="*/ 44 w 588"/>
                <a:gd name="T17" fmla="*/ 12 h 267"/>
                <a:gd name="T18" fmla="*/ 43 w 588"/>
                <a:gd name="T19" fmla="*/ 10 h 267"/>
                <a:gd name="T20" fmla="*/ 40 w 588"/>
                <a:gd name="T21" fmla="*/ 8 h 267"/>
                <a:gd name="T22" fmla="*/ 36 w 588"/>
                <a:gd name="T23" fmla="*/ 5 h 267"/>
                <a:gd name="T24" fmla="*/ 27 w 588"/>
                <a:gd name="T25" fmla="*/ 76 h 267"/>
                <a:gd name="T26" fmla="*/ 39 w 588"/>
                <a:gd name="T27" fmla="*/ 11 h 267"/>
                <a:gd name="T28" fmla="*/ 44 w 588"/>
                <a:gd name="T29" fmla="*/ 11 h 267"/>
                <a:gd name="T30" fmla="*/ 44 w 588"/>
                <a:gd name="T31" fmla="*/ 10 h 267"/>
                <a:gd name="T32" fmla="*/ 36 w 588"/>
                <a:gd name="T33" fmla="*/ 47 h 267"/>
                <a:gd name="T34" fmla="*/ 24 w 588"/>
                <a:gd name="T35" fmla="*/ 44 h 267"/>
                <a:gd name="T36" fmla="*/ 17 w 588"/>
                <a:gd name="T37" fmla="*/ 41 h 267"/>
                <a:gd name="T38" fmla="*/ 12 w 588"/>
                <a:gd name="T39" fmla="*/ 37 h 267"/>
                <a:gd name="T40" fmla="*/ 2 w 588"/>
                <a:gd name="T41" fmla="*/ 39 h 267"/>
                <a:gd name="T42" fmla="*/ 0 w 588"/>
                <a:gd name="T43" fmla="*/ 48 h 267"/>
                <a:gd name="T44" fmla="*/ 6 w 588"/>
                <a:gd name="T45" fmla="*/ 55 h 267"/>
                <a:gd name="T46" fmla="*/ 15 w 588"/>
                <a:gd name="T47" fmla="*/ 58 h 267"/>
                <a:gd name="T48" fmla="*/ 32 w 588"/>
                <a:gd name="T49" fmla="*/ 46 h 267"/>
                <a:gd name="T50" fmla="*/ 38 w 588"/>
                <a:gd name="T51" fmla="*/ 11 h 267"/>
                <a:gd name="T52" fmla="*/ 37 w 588"/>
                <a:gd name="T53" fmla="*/ 13 h 267"/>
                <a:gd name="T54" fmla="*/ 588 w 588"/>
                <a:gd name="T55" fmla="*/ 101 h 267"/>
                <a:gd name="T56" fmla="*/ 537 w 588"/>
                <a:gd name="T57" fmla="*/ 218 h 267"/>
                <a:gd name="T58" fmla="*/ 232 w 588"/>
                <a:gd name="T59" fmla="*/ 260 h 267"/>
                <a:gd name="T60" fmla="*/ 76 w 588"/>
                <a:gd name="T61" fmla="*/ 220 h 267"/>
                <a:gd name="T62" fmla="*/ 31 w 588"/>
                <a:gd name="T63" fmla="*/ 161 h 267"/>
                <a:gd name="T64" fmla="*/ 30 w 588"/>
                <a:gd name="T65" fmla="*/ 87 h 267"/>
                <a:gd name="T66" fmla="*/ 31 w 588"/>
                <a:gd name="T67" fmla="*/ 107 h 267"/>
                <a:gd name="T68" fmla="*/ 35 w 588"/>
                <a:gd name="T69" fmla="*/ 159 h 267"/>
                <a:gd name="T70" fmla="*/ 34 w 588"/>
                <a:gd name="T71" fmla="*/ 76 h 267"/>
                <a:gd name="T72" fmla="*/ 37 w 588"/>
                <a:gd name="T73" fmla="*/ 153 h 267"/>
                <a:gd name="T74" fmla="*/ 36 w 588"/>
                <a:gd name="T75" fmla="*/ 64 h 267"/>
                <a:gd name="T76" fmla="*/ 37 w 588"/>
                <a:gd name="T77" fmla="*/ 73 h 267"/>
                <a:gd name="T78" fmla="*/ 37 w 588"/>
                <a:gd name="T79" fmla="*/ 79 h 267"/>
                <a:gd name="T80" fmla="*/ 38 w 588"/>
                <a:gd name="T81" fmla="*/ 142 h 267"/>
                <a:gd name="T82" fmla="*/ 70 w 588"/>
                <a:gd name="T83" fmla="*/ 202 h 267"/>
                <a:gd name="T84" fmla="*/ 174 w 588"/>
                <a:gd name="T85" fmla="*/ 237 h 267"/>
                <a:gd name="T86" fmla="*/ 423 w 588"/>
                <a:gd name="T87" fmla="*/ 246 h 267"/>
                <a:gd name="T88" fmla="*/ 573 w 588"/>
                <a:gd name="T89" fmla="*/ 108 h 267"/>
                <a:gd name="T90" fmla="*/ 464 w 588"/>
                <a:gd name="T91" fmla="*/ 15 h 267"/>
                <a:gd name="T92" fmla="*/ 300 w 588"/>
                <a:gd name="T93" fmla="*/ 28 h 267"/>
                <a:gd name="T94" fmla="*/ 139 w 588"/>
                <a:gd name="T95" fmla="*/ 58 h 267"/>
                <a:gd name="T96" fmla="*/ 38 w 588"/>
                <a:gd name="T97" fmla="*/ 64 h 267"/>
                <a:gd name="T98" fmla="*/ 175 w 588"/>
                <a:gd name="T99" fmla="*/ 35 h 267"/>
                <a:gd name="T100" fmla="*/ 372 w 588"/>
                <a:gd name="T101" fmla="*/ 5 h 267"/>
                <a:gd name="T102" fmla="*/ 588 w 588"/>
                <a:gd name="T103" fmla="*/ 101 h 267"/>
                <a:gd name="T104" fmla="*/ 37 w 588"/>
                <a:gd name="T105" fmla="*/ 139 h 267"/>
                <a:gd name="T106" fmla="*/ 36 w 588"/>
                <a:gd name="T107" fmla="*/ 64 h 267"/>
                <a:gd name="T108" fmla="*/ 38 w 588"/>
                <a:gd name="T109" fmla="*/ 47 h 267"/>
                <a:gd name="T110" fmla="*/ 43 w 588"/>
                <a:gd name="T111" fmla="*/ 19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8" h="267">
                  <a:moveTo>
                    <a:pt x="124" y="240"/>
                  </a:moveTo>
                  <a:cubicBezTo>
                    <a:pt x="124" y="240"/>
                    <a:pt x="127" y="240"/>
                    <a:pt x="128" y="241"/>
                  </a:cubicBezTo>
                  <a:cubicBezTo>
                    <a:pt x="127" y="241"/>
                    <a:pt x="126" y="240"/>
                    <a:pt x="124" y="240"/>
                  </a:cubicBezTo>
                  <a:close/>
                  <a:moveTo>
                    <a:pt x="67" y="197"/>
                  </a:moveTo>
                  <a:cubicBezTo>
                    <a:pt x="66" y="196"/>
                    <a:pt x="65" y="195"/>
                    <a:pt x="63" y="193"/>
                  </a:cubicBezTo>
                  <a:cubicBezTo>
                    <a:pt x="63" y="193"/>
                    <a:pt x="66" y="196"/>
                    <a:pt x="67" y="197"/>
                  </a:cubicBezTo>
                  <a:close/>
                  <a:moveTo>
                    <a:pt x="62" y="191"/>
                  </a:moveTo>
                  <a:cubicBezTo>
                    <a:pt x="61" y="191"/>
                    <a:pt x="59" y="187"/>
                    <a:pt x="58" y="187"/>
                  </a:cubicBezTo>
                  <a:cubicBezTo>
                    <a:pt x="59" y="189"/>
                    <a:pt x="62" y="191"/>
                    <a:pt x="62" y="191"/>
                  </a:cubicBezTo>
                  <a:close/>
                  <a:moveTo>
                    <a:pt x="48" y="175"/>
                  </a:moveTo>
                  <a:cubicBezTo>
                    <a:pt x="47" y="173"/>
                    <a:pt x="45" y="170"/>
                    <a:pt x="45" y="170"/>
                  </a:cubicBezTo>
                  <a:cubicBezTo>
                    <a:pt x="45" y="171"/>
                    <a:pt x="47" y="173"/>
                    <a:pt x="48" y="175"/>
                  </a:cubicBezTo>
                  <a:close/>
                  <a:moveTo>
                    <a:pt x="43" y="156"/>
                  </a:moveTo>
                  <a:cubicBezTo>
                    <a:pt x="44" y="160"/>
                    <a:pt x="45" y="163"/>
                    <a:pt x="45" y="165"/>
                  </a:cubicBezTo>
                  <a:cubicBezTo>
                    <a:pt x="44" y="162"/>
                    <a:pt x="43" y="157"/>
                    <a:pt x="43" y="156"/>
                  </a:cubicBezTo>
                  <a:close/>
                  <a:moveTo>
                    <a:pt x="30" y="120"/>
                  </a:moveTo>
                  <a:cubicBezTo>
                    <a:pt x="29" y="123"/>
                    <a:pt x="30" y="134"/>
                    <a:pt x="30" y="139"/>
                  </a:cubicBezTo>
                  <a:cubicBezTo>
                    <a:pt x="30" y="133"/>
                    <a:pt x="29" y="126"/>
                    <a:pt x="30" y="120"/>
                  </a:cubicBezTo>
                  <a:close/>
                  <a:moveTo>
                    <a:pt x="35" y="100"/>
                  </a:moveTo>
                  <a:cubicBezTo>
                    <a:pt x="35" y="108"/>
                    <a:pt x="34" y="119"/>
                    <a:pt x="34" y="125"/>
                  </a:cubicBezTo>
                  <a:cubicBezTo>
                    <a:pt x="34" y="123"/>
                    <a:pt x="34" y="121"/>
                    <a:pt x="34" y="119"/>
                  </a:cubicBezTo>
                  <a:cubicBezTo>
                    <a:pt x="34" y="114"/>
                    <a:pt x="34" y="114"/>
                    <a:pt x="34" y="114"/>
                  </a:cubicBezTo>
                  <a:cubicBezTo>
                    <a:pt x="34" y="111"/>
                    <a:pt x="35" y="99"/>
                    <a:pt x="35" y="100"/>
                  </a:cubicBezTo>
                  <a:close/>
                  <a:moveTo>
                    <a:pt x="42" y="11"/>
                  </a:moveTo>
                  <a:cubicBezTo>
                    <a:pt x="42" y="11"/>
                    <a:pt x="42" y="11"/>
                    <a:pt x="42" y="11"/>
                  </a:cubicBezTo>
                  <a:cubicBezTo>
                    <a:pt x="42" y="11"/>
                    <a:pt x="42" y="11"/>
                    <a:pt x="42" y="11"/>
                  </a:cubicBezTo>
                  <a:cubicBezTo>
                    <a:pt x="42" y="11"/>
                    <a:pt x="42" y="11"/>
                    <a:pt x="42" y="11"/>
                  </a:cubicBezTo>
                  <a:close/>
                  <a:moveTo>
                    <a:pt x="42" y="12"/>
                  </a:moveTo>
                  <a:cubicBezTo>
                    <a:pt x="42" y="12"/>
                    <a:pt x="42" y="12"/>
                    <a:pt x="42" y="11"/>
                  </a:cubicBezTo>
                  <a:cubicBezTo>
                    <a:pt x="42" y="12"/>
                    <a:pt x="42" y="12"/>
                    <a:pt x="42" y="12"/>
                  </a:cubicBezTo>
                  <a:cubicBezTo>
                    <a:pt x="42" y="12"/>
                    <a:pt x="42" y="12"/>
                    <a:pt x="42" y="12"/>
                  </a:cubicBezTo>
                  <a:cubicBezTo>
                    <a:pt x="42" y="12"/>
                    <a:pt x="42" y="12"/>
                    <a:pt x="42" y="13"/>
                  </a:cubicBezTo>
                  <a:cubicBezTo>
                    <a:pt x="42" y="13"/>
                    <a:pt x="42" y="13"/>
                    <a:pt x="42" y="13"/>
                  </a:cubicBezTo>
                  <a:cubicBezTo>
                    <a:pt x="41" y="14"/>
                    <a:pt x="41" y="14"/>
                    <a:pt x="41" y="14"/>
                  </a:cubicBezTo>
                  <a:cubicBezTo>
                    <a:pt x="41" y="17"/>
                    <a:pt x="41" y="17"/>
                    <a:pt x="41" y="17"/>
                  </a:cubicBezTo>
                  <a:cubicBezTo>
                    <a:pt x="42" y="12"/>
                    <a:pt x="42" y="12"/>
                    <a:pt x="42" y="12"/>
                  </a:cubicBezTo>
                  <a:close/>
                  <a:moveTo>
                    <a:pt x="42" y="11"/>
                  </a:moveTo>
                  <a:cubicBezTo>
                    <a:pt x="42" y="11"/>
                    <a:pt x="42" y="11"/>
                    <a:pt x="42" y="11"/>
                  </a:cubicBezTo>
                  <a:cubicBezTo>
                    <a:pt x="42" y="11"/>
                    <a:pt x="42" y="11"/>
                    <a:pt x="42" y="11"/>
                  </a:cubicBezTo>
                  <a:cubicBezTo>
                    <a:pt x="42" y="11"/>
                    <a:pt x="42" y="11"/>
                    <a:pt x="42" y="11"/>
                  </a:cubicBezTo>
                  <a:close/>
                  <a:moveTo>
                    <a:pt x="44" y="13"/>
                  </a:move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lose/>
                  <a:moveTo>
                    <a:pt x="38" y="11"/>
                  </a:moveTo>
                  <a:cubicBezTo>
                    <a:pt x="38" y="11"/>
                    <a:pt x="38" y="11"/>
                    <a:pt x="38" y="11"/>
                  </a:cubicBezTo>
                  <a:cubicBezTo>
                    <a:pt x="38" y="11"/>
                    <a:pt x="38" y="11"/>
                    <a:pt x="38" y="11"/>
                  </a:cubicBezTo>
                  <a:close/>
                  <a:moveTo>
                    <a:pt x="44" y="12"/>
                  </a:moveTo>
                  <a:cubicBezTo>
                    <a:pt x="44" y="12"/>
                    <a:pt x="43" y="12"/>
                    <a:pt x="44" y="13"/>
                  </a:cubicBezTo>
                  <a:cubicBezTo>
                    <a:pt x="44" y="12"/>
                    <a:pt x="44" y="12"/>
                    <a:pt x="44" y="12"/>
                  </a:cubicBezTo>
                  <a:close/>
                  <a:moveTo>
                    <a:pt x="44" y="12"/>
                  </a:moveTo>
                  <a:cubicBezTo>
                    <a:pt x="44" y="12"/>
                    <a:pt x="44" y="12"/>
                    <a:pt x="44" y="12"/>
                  </a:cubicBezTo>
                  <a:cubicBezTo>
                    <a:pt x="44" y="12"/>
                    <a:pt x="44" y="12"/>
                    <a:pt x="44" y="12"/>
                  </a:cubicBezTo>
                  <a:close/>
                  <a:moveTo>
                    <a:pt x="37" y="10"/>
                  </a:moveTo>
                  <a:cubicBezTo>
                    <a:pt x="37" y="10"/>
                    <a:pt x="37" y="10"/>
                    <a:pt x="37" y="10"/>
                  </a:cubicBezTo>
                  <a:cubicBezTo>
                    <a:pt x="37" y="10"/>
                    <a:pt x="37" y="10"/>
                    <a:pt x="37" y="10"/>
                  </a:cubicBezTo>
                  <a:close/>
                  <a:moveTo>
                    <a:pt x="39" y="9"/>
                  </a:moveTo>
                  <a:cubicBezTo>
                    <a:pt x="39" y="10"/>
                    <a:pt x="38" y="10"/>
                    <a:pt x="38" y="10"/>
                  </a:cubicBezTo>
                  <a:cubicBezTo>
                    <a:pt x="39" y="10"/>
                    <a:pt x="39" y="10"/>
                    <a:pt x="39" y="9"/>
                  </a:cubicBezTo>
                  <a:close/>
                  <a:moveTo>
                    <a:pt x="44" y="12"/>
                  </a:moveTo>
                  <a:cubicBezTo>
                    <a:pt x="44" y="11"/>
                    <a:pt x="45" y="11"/>
                    <a:pt x="44" y="11"/>
                  </a:cubicBezTo>
                  <a:cubicBezTo>
                    <a:pt x="44" y="11"/>
                    <a:pt x="44" y="11"/>
                    <a:pt x="44" y="12"/>
                  </a:cubicBezTo>
                  <a:close/>
                  <a:moveTo>
                    <a:pt x="42" y="10"/>
                  </a:moveTo>
                  <a:cubicBezTo>
                    <a:pt x="42" y="10"/>
                    <a:pt x="42" y="10"/>
                    <a:pt x="42" y="11"/>
                  </a:cubicBezTo>
                  <a:cubicBezTo>
                    <a:pt x="42" y="10"/>
                    <a:pt x="42" y="10"/>
                    <a:pt x="42" y="10"/>
                  </a:cubicBezTo>
                  <a:close/>
                  <a:moveTo>
                    <a:pt x="43" y="10"/>
                  </a:moveTo>
                  <a:cubicBezTo>
                    <a:pt x="43" y="10"/>
                    <a:pt x="43" y="10"/>
                    <a:pt x="43" y="10"/>
                  </a:cubicBezTo>
                  <a:cubicBezTo>
                    <a:pt x="43" y="10"/>
                    <a:pt x="43" y="10"/>
                    <a:pt x="43" y="10"/>
                  </a:cubicBezTo>
                  <a:close/>
                  <a:moveTo>
                    <a:pt x="44" y="10"/>
                  </a:moveTo>
                  <a:cubicBezTo>
                    <a:pt x="44" y="10"/>
                    <a:pt x="44" y="10"/>
                    <a:pt x="44" y="10"/>
                  </a:cubicBezTo>
                  <a:cubicBezTo>
                    <a:pt x="44" y="10"/>
                    <a:pt x="43" y="10"/>
                    <a:pt x="44" y="10"/>
                  </a:cubicBezTo>
                  <a:cubicBezTo>
                    <a:pt x="44" y="10"/>
                    <a:pt x="44" y="10"/>
                    <a:pt x="44" y="10"/>
                  </a:cubicBezTo>
                  <a:close/>
                  <a:moveTo>
                    <a:pt x="40" y="8"/>
                  </a:moveTo>
                  <a:cubicBezTo>
                    <a:pt x="40" y="9"/>
                    <a:pt x="40" y="8"/>
                    <a:pt x="40" y="8"/>
                  </a:cubicBezTo>
                  <a:close/>
                  <a:moveTo>
                    <a:pt x="39" y="7"/>
                  </a:moveTo>
                  <a:cubicBezTo>
                    <a:pt x="39" y="7"/>
                    <a:pt x="39" y="7"/>
                    <a:pt x="39" y="7"/>
                  </a:cubicBezTo>
                  <a:cubicBezTo>
                    <a:pt x="39" y="7"/>
                    <a:pt x="39" y="7"/>
                    <a:pt x="39" y="7"/>
                  </a:cubicBezTo>
                  <a:close/>
                  <a:moveTo>
                    <a:pt x="39" y="7"/>
                  </a:moveTo>
                  <a:cubicBezTo>
                    <a:pt x="38" y="7"/>
                    <a:pt x="38" y="7"/>
                    <a:pt x="38" y="7"/>
                  </a:cubicBezTo>
                  <a:lnTo>
                    <a:pt x="39" y="7"/>
                  </a:lnTo>
                  <a:close/>
                  <a:moveTo>
                    <a:pt x="36" y="5"/>
                  </a:moveTo>
                  <a:cubicBezTo>
                    <a:pt x="36" y="6"/>
                    <a:pt x="36" y="6"/>
                    <a:pt x="36" y="6"/>
                  </a:cubicBezTo>
                  <a:cubicBezTo>
                    <a:pt x="36" y="6"/>
                    <a:pt x="36" y="6"/>
                    <a:pt x="36" y="5"/>
                  </a:cubicBezTo>
                  <a:close/>
                  <a:moveTo>
                    <a:pt x="37" y="5"/>
                  </a:moveTo>
                  <a:cubicBezTo>
                    <a:pt x="37" y="4"/>
                    <a:pt x="37" y="4"/>
                    <a:pt x="37" y="5"/>
                  </a:cubicBezTo>
                  <a:close/>
                  <a:moveTo>
                    <a:pt x="27" y="87"/>
                  </a:moveTo>
                  <a:cubicBezTo>
                    <a:pt x="27" y="88"/>
                    <a:pt x="27" y="90"/>
                    <a:pt x="27" y="91"/>
                  </a:cubicBezTo>
                  <a:cubicBezTo>
                    <a:pt x="27" y="85"/>
                    <a:pt x="27" y="80"/>
                    <a:pt x="27" y="76"/>
                  </a:cubicBezTo>
                  <a:cubicBezTo>
                    <a:pt x="27" y="80"/>
                    <a:pt x="27" y="84"/>
                    <a:pt x="27" y="87"/>
                  </a:cubicBezTo>
                  <a:close/>
                  <a:moveTo>
                    <a:pt x="40" y="11"/>
                  </a:moveTo>
                  <a:cubicBezTo>
                    <a:pt x="40" y="11"/>
                    <a:pt x="40" y="10"/>
                    <a:pt x="40" y="9"/>
                  </a:cubicBezTo>
                  <a:cubicBezTo>
                    <a:pt x="40" y="10"/>
                    <a:pt x="39" y="10"/>
                    <a:pt x="40" y="10"/>
                  </a:cubicBezTo>
                  <a:cubicBezTo>
                    <a:pt x="40" y="10"/>
                    <a:pt x="40" y="10"/>
                    <a:pt x="40" y="10"/>
                  </a:cubicBezTo>
                  <a:cubicBezTo>
                    <a:pt x="39" y="10"/>
                    <a:pt x="40" y="11"/>
                    <a:pt x="39" y="11"/>
                  </a:cubicBezTo>
                  <a:cubicBezTo>
                    <a:pt x="39" y="11"/>
                    <a:pt x="39" y="11"/>
                    <a:pt x="39" y="11"/>
                  </a:cubicBezTo>
                  <a:cubicBezTo>
                    <a:pt x="39" y="11"/>
                    <a:pt x="39" y="11"/>
                    <a:pt x="39" y="11"/>
                  </a:cubicBezTo>
                  <a:cubicBezTo>
                    <a:pt x="39" y="11"/>
                    <a:pt x="39" y="11"/>
                    <a:pt x="39" y="11"/>
                  </a:cubicBezTo>
                  <a:cubicBezTo>
                    <a:pt x="40" y="11"/>
                    <a:pt x="39" y="11"/>
                    <a:pt x="40" y="11"/>
                  </a:cubicBezTo>
                  <a:close/>
                  <a:moveTo>
                    <a:pt x="44" y="11"/>
                  </a:moveTo>
                  <a:cubicBezTo>
                    <a:pt x="44" y="11"/>
                    <a:pt x="44" y="12"/>
                    <a:pt x="44" y="12"/>
                  </a:cubicBezTo>
                  <a:cubicBezTo>
                    <a:pt x="44" y="12"/>
                    <a:pt x="44" y="12"/>
                    <a:pt x="44" y="12"/>
                  </a:cubicBezTo>
                  <a:cubicBezTo>
                    <a:pt x="44" y="12"/>
                    <a:pt x="44" y="11"/>
                    <a:pt x="44" y="11"/>
                  </a:cubicBezTo>
                  <a:close/>
                  <a:moveTo>
                    <a:pt x="44" y="11"/>
                  </a:moveTo>
                  <a:cubicBezTo>
                    <a:pt x="44" y="10"/>
                    <a:pt x="44" y="10"/>
                    <a:pt x="44" y="9"/>
                  </a:cubicBezTo>
                  <a:cubicBezTo>
                    <a:pt x="44" y="9"/>
                    <a:pt x="44" y="9"/>
                    <a:pt x="44" y="9"/>
                  </a:cubicBezTo>
                  <a:cubicBezTo>
                    <a:pt x="44" y="8"/>
                    <a:pt x="45" y="8"/>
                    <a:pt x="45" y="7"/>
                  </a:cubicBezTo>
                  <a:cubicBezTo>
                    <a:pt x="44" y="7"/>
                    <a:pt x="44" y="8"/>
                    <a:pt x="44" y="8"/>
                  </a:cubicBezTo>
                  <a:cubicBezTo>
                    <a:pt x="44" y="8"/>
                    <a:pt x="44" y="8"/>
                    <a:pt x="44" y="8"/>
                  </a:cubicBezTo>
                  <a:cubicBezTo>
                    <a:pt x="44" y="9"/>
                    <a:pt x="44" y="9"/>
                    <a:pt x="44" y="10"/>
                  </a:cubicBezTo>
                  <a:cubicBezTo>
                    <a:pt x="44" y="10"/>
                    <a:pt x="44" y="9"/>
                    <a:pt x="44" y="10"/>
                  </a:cubicBezTo>
                  <a:cubicBezTo>
                    <a:pt x="44" y="10"/>
                    <a:pt x="43" y="11"/>
                    <a:pt x="44" y="11"/>
                  </a:cubicBezTo>
                  <a:close/>
                  <a:moveTo>
                    <a:pt x="38" y="6"/>
                  </a:moveTo>
                  <a:cubicBezTo>
                    <a:pt x="38" y="7"/>
                    <a:pt x="38" y="7"/>
                    <a:pt x="38" y="7"/>
                  </a:cubicBezTo>
                  <a:cubicBezTo>
                    <a:pt x="38" y="7"/>
                    <a:pt x="38" y="6"/>
                    <a:pt x="38" y="6"/>
                  </a:cubicBezTo>
                  <a:close/>
                  <a:moveTo>
                    <a:pt x="39" y="25"/>
                  </a:moveTo>
                  <a:cubicBezTo>
                    <a:pt x="38" y="32"/>
                    <a:pt x="37" y="40"/>
                    <a:pt x="36" y="47"/>
                  </a:cubicBezTo>
                  <a:cubicBezTo>
                    <a:pt x="36" y="47"/>
                    <a:pt x="36" y="47"/>
                    <a:pt x="36" y="47"/>
                  </a:cubicBezTo>
                  <a:cubicBezTo>
                    <a:pt x="37" y="40"/>
                    <a:pt x="38" y="33"/>
                    <a:pt x="39" y="25"/>
                  </a:cubicBezTo>
                  <a:close/>
                  <a:moveTo>
                    <a:pt x="29" y="148"/>
                  </a:moveTo>
                  <a:cubicBezTo>
                    <a:pt x="29" y="148"/>
                    <a:pt x="29" y="148"/>
                    <a:pt x="29" y="148"/>
                  </a:cubicBezTo>
                  <a:cubicBezTo>
                    <a:pt x="29" y="148"/>
                    <a:pt x="29" y="148"/>
                    <a:pt x="29" y="148"/>
                  </a:cubicBezTo>
                  <a:close/>
                  <a:moveTo>
                    <a:pt x="32" y="46"/>
                  </a:moveTo>
                  <a:cubicBezTo>
                    <a:pt x="29" y="45"/>
                    <a:pt x="27" y="45"/>
                    <a:pt x="24" y="44"/>
                  </a:cubicBezTo>
                  <a:cubicBezTo>
                    <a:pt x="23" y="43"/>
                    <a:pt x="23" y="43"/>
                    <a:pt x="23" y="43"/>
                  </a:cubicBezTo>
                  <a:cubicBezTo>
                    <a:pt x="22" y="43"/>
                    <a:pt x="22" y="43"/>
                    <a:pt x="22" y="43"/>
                  </a:cubicBezTo>
                  <a:cubicBezTo>
                    <a:pt x="21" y="43"/>
                    <a:pt x="21" y="43"/>
                    <a:pt x="21" y="43"/>
                  </a:cubicBezTo>
                  <a:cubicBezTo>
                    <a:pt x="21" y="42"/>
                    <a:pt x="21" y="42"/>
                    <a:pt x="21" y="42"/>
                  </a:cubicBezTo>
                  <a:cubicBezTo>
                    <a:pt x="20" y="42"/>
                    <a:pt x="20" y="42"/>
                    <a:pt x="20" y="42"/>
                  </a:cubicBezTo>
                  <a:cubicBezTo>
                    <a:pt x="20" y="42"/>
                    <a:pt x="19" y="42"/>
                    <a:pt x="18" y="41"/>
                  </a:cubicBezTo>
                  <a:cubicBezTo>
                    <a:pt x="19" y="40"/>
                    <a:pt x="18" y="41"/>
                    <a:pt x="17" y="41"/>
                  </a:cubicBezTo>
                  <a:cubicBezTo>
                    <a:pt x="17" y="40"/>
                    <a:pt x="17" y="40"/>
                    <a:pt x="17" y="40"/>
                  </a:cubicBezTo>
                  <a:cubicBezTo>
                    <a:pt x="17" y="39"/>
                    <a:pt x="17" y="39"/>
                    <a:pt x="16" y="39"/>
                  </a:cubicBezTo>
                  <a:cubicBezTo>
                    <a:pt x="16" y="39"/>
                    <a:pt x="16" y="38"/>
                    <a:pt x="16" y="38"/>
                  </a:cubicBezTo>
                  <a:cubicBezTo>
                    <a:pt x="16" y="38"/>
                    <a:pt x="15" y="38"/>
                    <a:pt x="15" y="38"/>
                  </a:cubicBezTo>
                  <a:cubicBezTo>
                    <a:pt x="15" y="38"/>
                    <a:pt x="14" y="38"/>
                    <a:pt x="14" y="37"/>
                  </a:cubicBezTo>
                  <a:cubicBezTo>
                    <a:pt x="14" y="37"/>
                    <a:pt x="13" y="37"/>
                    <a:pt x="13" y="37"/>
                  </a:cubicBezTo>
                  <a:cubicBezTo>
                    <a:pt x="12" y="37"/>
                    <a:pt x="12" y="37"/>
                    <a:pt x="12" y="37"/>
                  </a:cubicBezTo>
                  <a:cubicBezTo>
                    <a:pt x="11" y="37"/>
                    <a:pt x="11" y="37"/>
                    <a:pt x="11" y="37"/>
                  </a:cubicBezTo>
                  <a:cubicBezTo>
                    <a:pt x="10" y="37"/>
                    <a:pt x="9" y="37"/>
                    <a:pt x="9" y="37"/>
                  </a:cubicBezTo>
                  <a:cubicBezTo>
                    <a:pt x="9" y="37"/>
                    <a:pt x="9" y="37"/>
                    <a:pt x="9" y="37"/>
                  </a:cubicBezTo>
                  <a:cubicBezTo>
                    <a:pt x="7" y="37"/>
                    <a:pt x="6" y="38"/>
                    <a:pt x="5" y="37"/>
                  </a:cubicBezTo>
                  <a:cubicBezTo>
                    <a:pt x="5" y="38"/>
                    <a:pt x="4" y="38"/>
                    <a:pt x="4" y="38"/>
                  </a:cubicBezTo>
                  <a:cubicBezTo>
                    <a:pt x="4" y="38"/>
                    <a:pt x="4" y="38"/>
                    <a:pt x="4" y="38"/>
                  </a:cubicBezTo>
                  <a:cubicBezTo>
                    <a:pt x="3" y="38"/>
                    <a:pt x="3" y="39"/>
                    <a:pt x="2" y="39"/>
                  </a:cubicBezTo>
                  <a:cubicBezTo>
                    <a:pt x="2" y="39"/>
                    <a:pt x="2" y="40"/>
                    <a:pt x="2" y="40"/>
                  </a:cubicBezTo>
                  <a:cubicBezTo>
                    <a:pt x="1" y="41"/>
                    <a:pt x="1" y="42"/>
                    <a:pt x="0" y="42"/>
                  </a:cubicBezTo>
                  <a:cubicBezTo>
                    <a:pt x="0" y="43"/>
                    <a:pt x="0" y="43"/>
                    <a:pt x="0" y="44"/>
                  </a:cubicBezTo>
                  <a:cubicBezTo>
                    <a:pt x="0" y="44"/>
                    <a:pt x="0" y="45"/>
                    <a:pt x="0" y="45"/>
                  </a:cubicBezTo>
                  <a:cubicBezTo>
                    <a:pt x="0" y="46"/>
                    <a:pt x="0" y="46"/>
                    <a:pt x="0" y="46"/>
                  </a:cubicBezTo>
                  <a:cubicBezTo>
                    <a:pt x="0" y="47"/>
                    <a:pt x="0" y="47"/>
                    <a:pt x="0" y="47"/>
                  </a:cubicBezTo>
                  <a:cubicBezTo>
                    <a:pt x="0" y="48"/>
                    <a:pt x="0" y="48"/>
                    <a:pt x="0" y="48"/>
                  </a:cubicBezTo>
                  <a:cubicBezTo>
                    <a:pt x="0" y="48"/>
                    <a:pt x="0" y="49"/>
                    <a:pt x="0" y="49"/>
                  </a:cubicBezTo>
                  <a:cubicBezTo>
                    <a:pt x="1" y="50"/>
                    <a:pt x="1" y="51"/>
                    <a:pt x="2" y="52"/>
                  </a:cubicBezTo>
                  <a:cubicBezTo>
                    <a:pt x="2" y="52"/>
                    <a:pt x="2" y="52"/>
                    <a:pt x="2" y="52"/>
                  </a:cubicBezTo>
                  <a:cubicBezTo>
                    <a:pt x="3" y="52"/>
                    <a:pt x="4" y="53"/>
                    <a:pt x="4" y="54"/>
                  </a:cubicBezTo>
                  <a:cubicBezTo>
                    <a:pt x="5" y="54"/>
                    <a:pt x="5" y="54"/>
                    <a:pt x="5" y="54"/>
                  </a:cubicBezTo>
                  <a:cubicBezTo>
                    <a:pt x="5" y="54"/>
                    <a:pt x="5" y="55"/>
                    <a:pt x="5" y="55"/>
                  </a:cubicBezTo>
                  <a:cubicBezTo>
                    <a:pt x="5" y="55"/>
                    <a:pt x="6" y="55"/>
                    <a:pt x="6" y="55"/>
                  </a:cubicBezTo>
                  <a:cubicBezTo>
                    <a:pt x="7" y="55"/>
                    <a:pt x="7" y="56"/>
                    <a:pt x="7" y="56"/>
                  </a:cubicBezTo>
                  <a:cubicBezTo>
                    <a:pt x="7" y="56"/>
                    <a:pt x="8" y="56"/>
                    <a:pt x="8" y="56"/>
                  </a:cubicBezTo>
                  <a:cubicBezTo>
                    <a:pt x="8" y="56"/>
                    <a:pt x="9" y="56"/>
                    <a:pt x="10" y="57"/>
                  </a:cubicBezTo>
                  <a:cubicBezTo>
                    <a:pt x="10" y="57"/>
                    <a:pt x="10" y="57"/>
                    <a:pt x="10" y="57"/>
                  </a:cubicBezTo>
                  <a:cubicBezTo>
                    <a:pt x="10" y="57"/>
                    <a:pt x="11" y="57"/>
                    <a:pt x="11" y="57"/>
                  </a:cubicBezTo>
                  <a:cubicBezTo>
                    <a:pt x="12" y="56"/>
                    <a:pt x="13" y="58"/>
                    <a:pt x="14" y="58"/>
                  </a:cubicBezTo>
                  <a:cubicBezTo>
                    <a:pt x="15" y="58"/>
                    <a:pt x="15" y="58"/>
                    <a:pt x="15" y="58"/>
                  </a:cubicBezTo>
                  <a:cubicBezTo>
                    <a:pt x="16" y="58"/>
                    <a:pt x="16" y="58"/>
                    <a:pt x="16" y="58"/>
                  </a:cubicBezTo>
                  <a:cubicBezTo>
                    <a:pt x="16" y="58"/>
                    <a:pt x="16" y="58"/>
                    <a:pt x="16" y="58"/>
                  </a:cubicBezTo>
                  <a:cubicBezTo>
                    <a:pt x="18" y="59"/>
                    <a:pt x="18" y="59"/>
                    <a:pt x="18" y="59"/>
                  </a:cubicBezTo>
                  <a:cubicBezTo>
                    <a:pt x="21" y="60"/>
                    <a:pt x="24" y="61"/>
                    <a:pt x="27" y="61"/>
                  </a:cubicBezTo>
                  <a:cubicBezTo>
                    <a:pt x="28" y="62"/>
                    <a:pt x="29" y="62"/>
                    <a:pt x="31" y="62"/>
                  </a:cubicBezTo>
                  <a:cubicBezTo>
                    <a:pt x="31" y="60"/>
                    <a:pt x="31" y="57"/>
                    <a:pt x="31" y="54"/>
                  </a:cubicBezTo>
                  <a:cubicBezTo>
                    <a:pt x="31" y="52"/>
                    <a:pt x="32" y="49"/>
                    <a:pt x="32" y="46"/>
                  </a:cubicBezTo>
                  <a:close/>
                  <a:moveTo>
                    <a:pt x="37" y="13"/>
                  </a:moveTo>
                  <a:cubicBezTo>
                    <a:pt x="38" y="11"/>
                    <a:pt x="38" y="11"/>
                    <a:pt x="38" y="11"/>
                  </a:cubicBezTo>
                  <a:cubicBezTo>
                    <a:pt x="38" y="10"/>
                    <a:pt x="38" y="10"/>
                    <a:pt x="38" y="10"/>
                  </a:cubicBezTo>
                  <a:cubicBezTo>
                    <a:pt x="39" y="8"/>
                    <a:pt x="39" y="8"/>
                    <a:pt x="39" y="8"/>
                  </a:cubicBezTo>
                  <a:cubicBezTo>
                    <a:pt x="38" y="8"/>
                    <a:pt x="38" y="9"/>
                    <a:pt x="38" y="10"/>
                  </a:cubicBezTo>
                  <a:cubicBezTo>
                    <a:pt x="38" y="11"/>
                    <a:pt x="38" y="11"/>
                    <a:pt x="38" y="11"/>
                  </a:cubicBezTo>
                  <a:cubicBezTo>
                    <a:pt x="38" y="11"/>
                    <a:pt x="38" y="11"/>
                    <a:pt x="38" y="11"/>
                  </a:cubicBezTo>
                  <a:cubicBezTo>
                    <a:pt x="38" y="11"/>
                    <a:pt x="38" y="11"/>
                    <a:pt x="38" y="11"/>
                  </a:cubicBezTo>
                  <a:cubicBezTo>
                    <a:pt x="37" y="13"/>
                    <a:pt x="37" y="13"/>
                    <a:pt x="37" y="13"/>
                  </a:cubicBezTo>
                  <a:cubicBezTo>
                    <a:pt x="36" y="17"/>
                    <a:pt x="36" y="17"/>
                    <a:pt x="36" y="17"/>
                  </a:cubicBezTo>
                  <a:cubicBezTo>
                    <a:pt x="36" y="17"/>
                    <a:pt x="36" y="18"/>
                    <a:pt x="36" y="19"/>
                  </a:cubicBezTo>
                  <a:cubicBezTo>
                    <a:pt x="34" y="28"/>
                    <a:pt x="33" y="37"/>
                    <a:pt x="32" y="46"/>
                  </a:cubicBezTo>
                  <a:cubicBezTo>
                    <a:pt x="32" y="46"/>
                    <a:pt x="32" y="46"/>
                    <a:pt x="32" y="46"/>
                  </a:cubicBezTo>
                  <a:cubicBezTo>
                    <a:pt x="33" y="35"/>
                    <a:pt x="35" y="24"/>
                    <a:pt x="37" y="13"/>
                  </a:cubicBezTo>
                  <a:close/>
                  <a:moveTo>
                    <a:pt x="34" y="63"/>
                  </a:moveTo>
                  <a:cubicBezTo>
                    <a:pt x="34" y="63"/>
                    <a:pt x="35" y="63"/>
                    <a:pt x="35" y="63"/>
                  </a:cubicBezTo>
                  <a:cubicBezTo>
                    <a:pt x="35" y="58"/>
                    <a:pt x="35" y="52"/>
                    <a:pt x="36" y="47"/>
                  </a:cubicBezTo>
                  <a:cubicBezTo>
                    <a:pt x="35" y="47"/>
                    <a:pt x="33" y="46"/>
                    <a:pt x="32" y="46"/>
                  </a:cubicBezTo>
                  <a:cubicBezTo>
                    <a:pt x="31" y="52"/>
                    <a:pt x="31" y="57"/>
                    <a:pt x="31" y="63"/>
                  </a:cubicBezTo>
                  <a:cubicBezTo>
                    <a:pt x="32" y="63"/>
                    <a:pt x="33" y="63"/>
                    <a:pt x="34" y="63"/>
                  </a:cubicBezTo>
                  <a:close/>
                  <a:moveTo>
                    <a:pt x="588" y="101"/>
                  </a:moveTo>
                  <a:cubicBezTo>
                    <a:pt x="588" y="108"/>
                    <a:pt x="587" y="115"/>
                    <a:pt x="586" y="121"/>
                  </a:cubicBezTo>
                  <a:cubicBezTo>
                    <a:pt x="585" y="133"/>
                    <a:pt x="583" y="145"/>
                    <a:pt x="580" y="157"/>
                  </a:cubicBezTo>
                  <a:cubicBezTo>
                    <a:pt x="579" y="162"/>
                    <a:pt x="577" y="166"/>
                    <a:pt x="576" y="170"/>
                  </a:cubicBezTo>
                  <a:cubicBezTo>
                    <a:pt x="575" y="173"/>
                    <a:pt x="574" y="176"/>
                    <a:pt x="573" y="179"/>
                  </a:cubicBezTo>
                  <a:cubicBezTo>
                    <a:pt x="571" y="182"/>
                    <a:pt x="569" y="186"/>
                    <a:pt x="567" y="190"/>
                  </a:cubicBezTo>
                  <a:cubicBezTo>
                    <a:pt x="564" y="194"/>
                    <a:pt x="561" y="197"/>
                    <a:pt x="558" y="201"/>
                  </a:cubicBezTo>
                  <a:cubicBezTo>
                    <a:pt x="552" y="207"/>
                    <a:pt x="544" y="213"/>
                    <a:pt x="537" y="218"/>
                  </a:cubicBezTo>
                  <a:cubicBezTo>
                    <a:pt x="526" y="225"/>
                    <a:pt x="516" y="230"/>
                    <a:pt x="505" y="235"/>
                  </a:cubicBezTo>
                  <a:cubicBezTo>
                    <a:pt x="494" y="240"/>
                    <a:pt x="483" y="244"/>
                    <a:pt x="471" y="248"/>
                  </a:cubicBezTo>
                  <a:cubicBezTo>
                    <a:pt x="452" y="254"/>
                    <a:pt x="432" y="259"/>
                    <a:pt x="411" y="262"/>
                  </a:cubicBezTo>
                  <a:cubicBezTo>
                    <a:pt x="398" y="264"/>
                    <a:pt x="384" y="266"/>
                    <a:pt x="370" y="266"/>
                  </a:cubicBezTo>
                  <a:cubicBezTo>
                    <a:pt x="356" y="267"/>
                    <a:pt x="341" y="267"/>
                    <a:pt x="327" y="267"/>
                  </a:cubicBezTo>
                  <a:cubicBezTo>
                    <a:pt x="297" y="267"/>
                    <a:pt x="266" y="265"/>
                    <a:pt x="237" y="261"/>
                  </a:cubicBezTo>
                  <a:cubicBezTo>
                    <a:pt x="236" y="260"/>
                    <a:pt x="234" y="260"/>
                    <a:pt x="232" y="260"/>
                  </a:cubicBezTo>
                  <a:cubicBezTo>
                    <a:pt x="229" y="259"/>
                    <a:pt x="230" y="260"/>
                    <a:pt x="226" y="259"/>
                  </a:cubicBezTo>
                  <a:cubicBezTo>
                    <a:pt x="223" y="259"/>
                    <a:pt x="225" y="259"/>
                    <a:pt x="223" y="259"/>
                  </a:cubicBezTo>
                  <a:cubicBezTo>
                    <a:pt x="210" y="257"/>
                    <a:pt x="198" y="254"/>
                    <a:pt x="185" y="252"/>
                  </a:cubicBezTo>
                  <a:cubicBezTo>
                    <a:pt x="173" y="250"/>
                    <a:pt x="161" y="247"/>
                    <a:pt x="149" y="245"/>
                  </a:cubicBezTo>
                  <a:cubicBezTo>
                    <a:pt x="145" y="244"/>
                    <a:pt x="149" y="245"/>
                    <a:pt x="146" y="244"/>
                  </a:cubicBezTo>
                  <a:cubicBezTo>
                    <a:pt x="132" y="241"/>
                    <a:pt x="113" y="236"/>
                    <a:pt x="96" y="230"/>
                  </a:cubicBezTo>
                  <a:cubicBezTo>
                    <a:pt x="90" y="227"/>
                    <a:pt x="82" y="223"/>
                    <a:pt x="76" y="220"/>
                  </a:cubicBezTo>
                  <a:cubicBezTo>
                    <a:pt x="74" y="219"/>
                    <a:pt x="75" y="219"/>
                    <a:pt x="74" y="218"/>
                  </a:cubicBezTo>
                  <a:cubicBezTo>
                    <a:pt x="72" y="217"/>
                    <a:pt x="73" y="218"/>
                    <a:pt x="72" y="217"/>
                  </a:cubicBezTo>
                  <a:cubicBezTo>
                    <a:pt x="71" y="217"/>
                    <a:pt x="68" y="214"/>
                    <a:pt x="67" y="213"/>
                  </a:cubicBezTo>
                  <a:cubicBezTo>
                    <a:pt x="59" y="207"/>
                    <a:pt x="53" y="201"/>
                    <a:pt x="47" y="193"/>
                  </a:cubicBezTo>
                  <a:cubicBezTo>
                    <a:pt x="45" y="190"/>
                    <a:pt x="42" y="186"/>
                    <a:pt x="40" y="182"/>
                  </a:cubicBezTo>
                  <a:cubicBezTo>
                    <a:pt x="38" y="178"/>
                    <a:pt x="35" y="174"/>
                    <a:pt x="33" y="169"/>
                  </a:cubicBezTo>
                  <a:cubicBezTo>
                    <a:pt x="32" y="166"/>
                    <a:pt x="32" y="166"/>
                    <a:pt x="31" y="161"/>
                  </a:cubicBezTo>
                  <a:cubicBezTo>
                    <a:pt x="30" y="156"/>
                    <a:pt x="30" y="157"/>
                    <a:pt x="30" y="154"/>
                  </a:cubicBezTo>
                  <a:cubicBezTo>
                    <a:pt x="29" y="153"/>
                    <a:pt x="29" y="149"/>
                    <a:pt x="29" y="148"/>
                  </a:cubicBezTo>
                  <a:cubicBezTo>
                    <a:pt x="29" y="147"/>
                    <a:pt x="29" y="148"/>
                    <a:pt x="29" y="148"/>
                  </a:cubicBezTo>
                  <a:cubicBezTo>
                    <a:pt x="28" y="144"/>
                    <a:pt x="28" y="133"/>
                    <a:pt x="28" y="127"/>
                  </a:cubicBezTo>
                  <a:cubicBezTo>
                    <a:pt x="28" y="120"/>
                    <a:pt x="28" y="111"/>
                    <a:pt x="28" y="102"/>
                  </a:cubicBezTo>
                  <a:cubicBezTo>
                    <a:pt x="28" y="111"/>
                    <a:pt x="28" y="118"/>
                    <a:pt x="29" y="120"/>
                  </a:cubicBezTo>
                  <a:cubicBezTo>
                    <a:pt x="29" y="112"/>
                    <a:pt x="29" y="96"/>
                    <a:pt x="30" y="87"/>
                  </a:cubicBezTo>
                  <a:cubicBezTo>
                    <a:pt x="30" y="80"/>
                    <a:pt x="30" y="71"/>
                    <a:pt x="31" y="62"/>
                  </a:cubicBezTo>
                  <a:cubicBezTo>
                    <a:pt x="31" y="63"/>
                    <a:pt x="31" y="63"/>
                    <a:pt x="31" y="63"/>
                  </a:cubicBezTo>
                  <a:cubicBezTo>
                    <a:pt x="30" y="69"/>
                    <a:pt x="30" y="75"/>
                    <a:pt x="30" y="81"/>
                  </a:cubicBezTo>
                  <a:cubicBezTo>
                    <a:pt x="30" y="91"/>
                    <a:pt x="29" y="117"/>
                    <a:pt x="29" y="133"/>
                  </a:cubicBezTo>
                  <a:cubicBezTo>
                    <a:pt x="30" y="142"/>
                    <a:pt x="31" y="147"/>
                    <a:pt x="31" y="143"/>
                  </a:cubicBezTo>
                  <a:cubicBezTo>
                    <a:pt x="30" y="130"/>
                    <a:pt x="30" y="120"/>
                    <a:pt x="31" y="109"/>
                  </a:cubicBezTo>
                  <a:cubicBezTo>
                    <a:pt x="31" y="107"/>
                    <a:pt x="31" y="104"/>
                    <a:pt x="31" y="107"/>
                  </a:cubicBezTo>
                  <a:cubicBezTo>
                    <a:pt x="31" y="119"/>
                    <a:pt x="31" y="132"/>
                    <a:pt x="32" y="144"/>
                  </a:cubicBezTo>
                  <a:cubicBezTo>
                    <a:pt x="33" y="156"/>
                    <a:pt x="36" y="168"/>
                    <a:pt x="41" y="177"/>
                  </a:cubicBezTo>
                  <a:cubicBezTo>
                    <a:pt x="43" y="179"/>
                    <a:pt x="45" y="183"/>
                    <a:pt x="47" y="186"/>
                  </a:cubicBezTo>
                  <a:cubicBezTo>
                    <a:pt x="48" y="188"/>
                    <a:pt x="49" y="189"/>
                    <a:pt x="50" y="190"/>
                  </a:cubicBezTo>
                  <a:cubicBezTo>
                    <a:pt x="50" y="189"/>
                    <a:pt x="49" y="188"/>
                    <a:pt x="49" y="188"/>
                  </a:cubicBezTo>
                  <a:cubicBezTo>
                    <a:pt x="46" y="183"/>
                    <a:pt x="43" y="179"/>
                    <a:pt x="41" y="174"/>
                  </a:cubicBezTo>
                  <a:cubicBezTo>
                    <a:pt x="38" y="169"/>
                    <a:pt x="37" y="164"/>
                    <a:pt x="35" y="159"/>
                  </a:cubicBezTo>
                  <a:cubicBezTo>
                    <a:pt x="33" y="149"/>
                    <a:pt x="33" y="139"/>
                    <a:pt x="33" y="127"/>
                  </a:cubicBezTo>
                  <a:cubicBezTo>
                    <a:pt x="33" y="117"/>
                    <a:pt x="33" y="117"/>
                    <a:pt x="33" y="117"/>
                  </a:cubicBezTo>
                  <a:cubicBezTo>
                    <a:pt x="34" y="89"/>
                    <a:pt x="34" y="89"/>
                    <a:pt x="34" y="89"/>
                  </a:cubicBezTo>
                  <a:cubicBezTo>
                    <a:pt x="34" y="87"/>
                    <a:pt x="34" y="88"/>
                    <a:pt x="34" y="87"/>
                  </a:cubicBezTo>
                  <a:cubicBezTo>
                    <a:pt x="34" y="79"/>
                    <a:pt x="34" y="71"/>
                    <a:pt x="35" y="63"/>
                  </a:cubicBezTo>
                  <a:cubicBezTo>
                    <a:pt x="35" y="63"/>
                    <a:pt x="35" y="63"/>
                    <a:pt x="35" y="63"/>
                  </a:cubicBezTo>
                  <a:cubicBezTo>
                    <a:pt x="35" y="68"/>
                    <a:pt x="35" y="72"/>
                    <a:pt x="34" y="76"/>
                  </a:cubicBezTo>
                  <a:cubicBezTo>
                    <a:pt x="34" y="78"/>
                    <a:pt x="35" y="79"/>
                    <a:pt x="35" y="81"/>
                  </a:cubicBezTo>
                  <a:cubicBezTo>
                    <a:pt x="34" y="95"/>
                    <a:pt x="33" y="115"/>
                    <a:pt x="34" y="132"/>
                  </a:cubicBezTo>
                  <a:cubicBezTo>
                    <a:pt x="34" y="135"/>
                    <a:pt x="34" y="135"/>
                    <a:pt x="34" y="128"/>
                  </a:cubicBezTo>
                  <a:cubicBezTo>
                    <a:pt x="34" y="130"/>
                    <a:pt x="34" y="131"/>
                    <a:pt x="34" y="134"/>
                  </a:cubicBezTo>
                  <a:cubicBezTo>
                    <a:pt x="34" y="134"/>
                    <a:pt x="34" y="134"/>
                    <a:pt x="34" y="133"/>
                  </a:cubicBezTo>
                  <a:cubicBezTo>
                    <a:pt x="35" y="142"/>
                    <a:pt x="35" y="143"/>
                    <a:pt x="36" y="152"/>
                  </a:cubicBezTo>
                  <a:cubicBezTo>
                    <a:pt x="37" y="154"/>
                    <a:pt x="37" y="155"/>
                    <a:pt x="37" y="153"/>
                  </a:cubicBezTo>
                  <a:cubicBezTo>
                    <a:pt x="35" y="146"/>
                    <a:pt x="35" y="139"/>
                    <a:pt x="35" y="132"/>
                  </a:cubicBezTo>
                  <a:cubicBezTo>
                    <a:pt x="35" y="128"/>
                    <a:pt x="35" y="125"/>
                    <a:pt x="35" y="121"/>
                  </a:cubicBezTo>
                  <a:cubicBezTo>
                    <a:pt x="35" y="119"/>
                    <a:pt x="35" y="119"/>
                    <a:pt x="35" y="117"/>
                  </a:cubicBezTo>
                  <a:cubicBezTo>
                    <a:pt x="35" y="111"/>
                    <a:pt x="35" y="111"/>
                    <a:pt x="35" y="111"/>
                  </a:cubicBezTo>
                  <a:cubicBezTo>
                    <a:pt x="35" y="105"/>
                    <a:pt x="35" y="105"/>
                    <a:pt x="35" y="105"/>
                  </a:cubicBezTo>
                  <a:cubicBezTo>
                    <a:pt x="35" y="96"/>
                    <a:pt x="35" y="87"/>
                    <a:pt x="36" y="78"/>
                  </a:cubicBezTo>
                  <a:cubicBezTo>
                    <a:pt x="36" y="73"/>
                    <a:pt x="36" y="69"/>
                    <a:pt x="36" y="64"/>
                  </a:cubicBezTo>
                  <a:cubicBezTo>
                    <a:pt x="36" y="64"/>
                    <a:pt x="36" y="64"/>
                    <a:pt x="36" y="64"/>
                  </a:cubicBezTo>
                  <a:cubicBezTo>
                    <a:pt x="36" y="66"/>
                    <a:pt x="36" y="68"/>
                    <a:pt x="36" y="71"/>
                  </a:cubicBezTo>
                  <a:cubicBezTo>
                    <a:pt x="35" y="123"/>
                    <a:pt x="35" y="123"/>
                    <a:pt x="35" y="123"/>
                  </a:cubicBezTo>
                  <a:cubicBezTo>
                    <a:pt x="36" y="125"/>
                    <a:pt x="36" y="122"/>
                    <a:pt x="36" y="120"/>
                  </a:cubicBezTo>
                  <a:cubicBezTo>
                    <a:pt x="36" y="115"/>
                    <a:pt x="36" y="112"/>
                    <a:pt x="36" y="108"/>
                  </a:cubicBezTo>
                  <a:cubicBezTo>
                    <a:pt x="36" y="106"/>
                    <a:pt x="36" y="109"/>
                    <a:pt x="36" y="107"/>
                  </a:cubicBezTo>
                  <a:cubicBezTo>
                    <a:pt x="36" y="96"/>
                    <a:pt x="36" y="86"/>
                    <a:pt x="37" y="73"/>
                  </a:cubicBezTo>
                  <a:cubicBezTo>
                    <a:pt x="37" y="72"/>
                    <a:pt x="37" y="69"/>
                    <a:pt x="37" y="71"/>
                  </a:cubicBezTo>
                  <a:cubicBezTo>
                    <a:pt x="37" y="69"/>
                    <a:pt x="37" y="69"/>
                    <a:pt x="37" y="68"/>
                  </a:cubicBezTo>
                  <a:cubicBezTo>
                    <a:pt x="37" y="64"/>
                    <a:pt x="37" y="68"/>
                    <a:pt x="37" y="67"/>
                  </a:cubicBezTo>
                  <a:cubicBezTo>
                    <a:pt x="37" y="66"/>
                    <a:pt x="37" y="65"/>
                    <a:pt x="37" y="64"/>
                  </a:cubicBezTo>
                  <a:cubicBezTo>
                    <a:pt x="37" y="64"/>
                    <a:pt x="38" y="64"/>
                    <a:pt x="38" y="64"/>
                  </a:cubicBezTo>
                  <a:cubicBezTo>
                    <a:pt x="37" y="65"/>
                    <a:pt x="37" y="66"/>
                    <a:pt x="37" y="68"/>
                  </a:cubicBezTo>
                  <a:cubicBezTo>
                    <a:pt x="37" y="73"/>
                    <a:pt x="37" y="74"/>
                    <a:pt x="37" y="79"/>
                  </a:cubicBezTo>
                  <a:cubicBezTo>
                    <a:pt x="37" y="83"/>
                    <a:pt x="37" y="89"/>
                    <a:pt x="37" y="94"/>
                  </a:cubicBezTo>
                  <a:cubicBezTo>
                    <a:pt x="37" y="99"/>
                    <a:pt x="37" y="103"/>
                    <a:pt x="37" y="108"/>
                  </a:cubicBezTo>
                  <a:cubicBezTo>
                    <a:pt x="37" y="110"/>
                    <a:pt x="37" y="109"/>
                    <a:pt x="37" y="113"/>
                  </a:cubicBezTo>
                  <a:cubicBezTo>
                    <a:pt x="37" y="114"/>
                    <a:pt x="37" y="109"/>
                    <a:pt x="37" y="112"/>
                  </a:cubicBezTo>
                  <a:cubicBezTo>
                    <a:pt x="37" y="115"/>
                    <a:pt x="37" y="112"/>
                    <a:pt x="37" y="114"/>
                  </a:cubicBezTo>
                  <a:cubicBezTo>
                    <a:pt x="37" y="117"/>
                    <a:pt x="37" y="118"/>
                    <a:pt x="37" y="120"/>
                  </a:cubicBezTo>
                  <a:cubicBezTo>
                    <a:pt x="37" y="127"/>
                    <a:pt x="37" y="134"/>
                    <a:pt x="38" y="142"/>
                  </a:cubicBezTo>
                  <a:cubicBezTo>
                    <a:pt x="38" y="144"/>
                    <a:pt x="38" y="139"/>
                    <a:pt x="38" y="141"/>
                  </a:cubicBezTo>
                  <a:cubicBezTo>
                    <a:pt x="38" y="144"/>
                    <a:pt x="40" y="154"/>
                    <a:pt x="40" y="156"/>
                  </a:cubicBezTo>
                  <a:cubicBezTo>
                    <a:pt x="41" y="160"/>
                    <a:pt x="42" y="163"/>
                    <a:pt x="43" y="167"/>
                  </a:cubicBezTo>
                  <a:cubicBezTo>
                    <a:pt x="45" y="170"/>
                    <a:pt x="46" y="172"/>
                    <a:pt x="49" y="177"/>
                  </a:cubicBezTo>
                  <a:cubicBezTo>
                    <a:pt x="50" y="179"/>
                    <a:pt x="49" y="177"/>
                    <a:pt x="50" y="178"/>
                  </a:cubicBezTo>
                  <a:cubicBezTo>
                    <a:pt x="53" y="183"/>
                    <a:pt x="55" y="186"/>
                    <a:pt x="59" y="191"/>
                  </a:cubicBezTo>
                  <a:cubicBezTo>
                    <a:pt x="61" y="194"/>
                    <a:pt x="66" y="199"/>
                    <a:pt x="70" y="202"/>
                  </a:cubicBezTo>
                  <a:cubicBezTo>
                    <a:pt x="71" y="202"/>
                    <a:pt x="68" y="199"/>
                    <a:pt x="65" y="197"/>
                  </a:cubicBezTo>
                  <a:cubicBezTo>
                    <a:pt x="67" y="198"/>
                    <a:pt x="71" y="203"/>
                    <a:pt x="73" y="204"/>
                  </a:cubicBezTo>
                  <a:cubicBezTo>
                    <a:pt x="87" y="215"/>
                    <a:pt x="101" y="220"/>
                    <a:pt x="122" y="226"/>
                  </a:cubicBezTo>
                  <a:cubicBezTo>
                    <a:pt x="125" y="226"/>
                    <a:pt x="126" y="227"/>
                    <a:pt x="129" y="227"/>
                  </a:cubicBezTo>
                  <a:cubicBezTo>
                    <a:pt x="130" y="228"/>
                    <a:pt x="130" y="228"/>
                    <a:pt x="129" y="227"/>
                  </a:cubicBezTo>
                  <a:cubicBezTo>
                    <a:pt x="140" y="230"/>
                    <a:pt x="166" y="236"/>
                    <a:pt x="174" y="237"/>
                  </a:cubicBezTo>
                  <a:cubicBezTo>
                    <a:pt x="177" y="237"/>
                    <a:pt x="173" y="236"/>
                    <a:pt x="174" y="237"/>
                  </a:cubicBezTo>
                  <a:cubicBezTo>
                    <a:pt x="179" y="237"/>
                    <a:pt x="186" y="239"/>
                    <a:pt x="189" y="239"/>
                  </a:cubicBezTo>
                  <a:cubicBezTo>
                    <a:pt x="201" y="241"/>
                    <a:pt x="213" y="244"/>
                    <a:pt x="222" y="245"/>
                  </a:cubicBezTo>
                  <a:cubicBezTo>
                    <a:pt x="225" y="245"/>
                    <a:pt x="228" y="246"/>
                    <a:pt x="229" y="246"/>
                  </a:cubicBezTo>
                  <a:cubicBezTo>
                    <a:pt x="235" y="247"/>
                    <a:pt x="244" y="248"/>
                    <a:pt x="250" y="249"/>
                  </a:cubicBezTo>
                  <a:cubicBezTo>
                    <a:pt x="287" y="253"/>
                    <a:pt x="326" y="255"/>
                    <a:pt x="365" y="253"/>
                  </a:cubicBezTo>
                  <a:cubicBezTo>
                    <a:pt x="375" y="252"/>
                    <a:pt x="385" y="252"/>
                    <a:pt x="394" y="250"/>
                  </a:cubicBezTo>
                  <a:cubicBezTo>
                    <a:pt x="404" y="249"/>
                    <a:pt x="414" y="248"/>
                    <a:pt x="423" y="246"/>
                  </a:cubicBezTo>
                  <a:cubicBezTo>
                    <a:pt x="442" y="242"/>
                    <a:pt x="461" y="237"/>
                    <a:pt x="479" y="231"/>
                  </a:cubicBezTo>
                  <a:cubicBezTo>
                    <a:pt x="496" y="225"/>
                    <a:pt x="516" y="216"/>
                    <a:pt x="530" y="206"/>
                  </a:cubicBezTo>
                  <a:cubicBezTo>
                    <a:pt x="534" y="203"/>
                    <a:pt x="538" y="200"/>
                    <a:pt x="542" y="197"/>
                  </a:cubicBezTo>
                  <a:cubicBezTo>
                    <a:pt x="546" y="193"/>
                    <a:pt x="551" y="188"/>
                    <a:pt x="554" y="184"/>
                  </a:cubicBezTo>
                  <a:cubicBezTo>
                    <a:pt x="557" y="179"/>
                    <a:pt x="560" y="173"/>
                    <a:pt x="562" y="167"/>
                  </a:cubicBezTo>
                  <a:cubicBezTo>
                    <a:pt x="567" y="155"/>
                    <a:pt x="569" y="143"/>
                    <a:pt x="571" y="133"/>
                  </a:cubicBezTo>
                  <a:cubicBezTo>
                    <a:pt x="572" y="125"/>
                    <a:pt x="573" y="116"/>
                    <a:pt x="573" y="108"/>
                  </a:cubicBezTo>
                  <a:cubicBezTo>
                    <a:pt x="574" y="100"/>
                    <a:pt x="573" y="91"/>
                    <a:pt x="572" y="83"/>
                  </a:cubicBezTo>
                  <a:cubicBezTo>
                    <a:pt x="571" y="76"/>
                    <a:pt x="570" y="70"/>
                    <a:pt x="568" y="65"/>
                  </a:cubicBezTo>
                  <a:cubicBezTo>
                    <a:pt x="567" y="63"/>
                    <a:pt x="566" y="60"/>
                    <a:pt x="565" y="58"/>
                  </a:cubicBezTo>
                  <a:cubicBezTo>
                    <a:pt x="560" y="49"/>
                    <a:pt x="552" y="42"/>
                    <a:pt x="543" y="36"/>
                  </a:cubicBezTo>
                  <a:cubicBezTo>
                    <a:pt x="537" y="33"/>
                    <a:pt x="533" y="31"/>
                    <a:pt x="528" y="28"/>
                  </a:cubicBezTo>
                  <a:cubicBezTo>
                    <a:pt x="519" y="25"/>
                    <a:pt x="509" y="21"/>
                    <a:pt x="498" y="19"/>
                  </a:cubicBezTo>
                  <a:cubicBezTo>
                    <a:pt x="487" y="17"/>
                    <a:pt x="475" y="16"/>
                    <a:pt x="464" y="15"/>
                  </a:cubicBezTo>
                  <a:cubicBezTo>
                    <a:pt x="458" y="15"/>
                    <a:pt x="452" y="15"/>
                    <a:pt x="447" y="15"/>
                  </a:cubicBezTo>
                  <a:cubicBezTo>
                    <a:pt x="444" y="15"/>
                    <a:pt x="441" y="15"/>
                    <a:pt x="438" y="15"/>
                  </a:cubicBezTo>
                  <a:cubicBezTo>
                    <a:pt x="428" y="16"/>
                    <a:pt x="414" y="16"/>
                    <a:pt x="403" y="17"/>
                  </a:cubicBezTo>
                  <a:cubicBezTo>
                    <a:pt x="386" y="18"/>
                    <a:pt x="386" y="18"/>
                    <a:pt x="386" y="18"/>
                  </a:cubicBezTo>
                  <a:cubicBezTo>
                    <a:pt x="374" y="20"/>
                    <a:pt x="362" y="21"/>
                    <a:pt x="352" y="22"/>
                  </a:cubicBezTo>
                  <a:cubicBezTo>
                    <a:pt x="339" y="23"/>
                    <a:pt x="318" y="26"/>
                    <a:pt x="302" y="28"/>
                  </a:cubicBezTo>
                  <a:cubicBezTo>
                    <a:pt x="301" y="28"/>
                    <a:pt x="301" y="28"/>
                    <a:pt x="300" y="28"/>
                  </a:cubicBezTo>
                  <a:cubicBezTo>
                    <a:pt x="288" y="30"/>
                    <a:pt x="276" y="33"/>
                    <a:pt x="265" y="34"/>
                  </a:cubicBezTo>
                  <a:cubicBezTo>
                    <a:pt x="263" y="35"/>
                    <a:pt x="263" y="35"/>
                    <a:pt x="261" y="35"/>
                  </a:cubicBezTo>
                  <a:cubicBezTo>
                    <a:pt x="256" y="36"/>
                    <a:pt x="251" y="37"/>
                    <a:pt x="246" y="38"/>
                  </a:cubicBezTo>
                  <a:cubicBezTo>
                    <a:pt x="224" y="42"/>
                    <a:pt x="208" y="45"/>
                    <a:pt x="189" y="48"/>
                  </a:cubicBezTo>
                  <a:cubicBezTo>
                    <a:pt x="178" y="50"/>
                    <a:pt x="167" y="53"/>
                    <a:pt x="156" y="55"/>
                  </a:cubicBezTo>
                  <a:cubicBezTo>
                    <a:pt x="147" y="57"/>
                    <a:pt x="147" y="57"/>
                    <a:pt x="147" y="57"/>
                  </a:cubicBezTo>
                  <a:cubicBezTo>
                    <a:pt x="144" y="57"/>
                    <a:pt x="142" y="58"/>
                    <a:pt x="139" y="58"/>
                  </a:cubicBezTo>
                  <a:cubicBezTo>
                    <a:pt x="133" y="59"/>
                    <a:pt x="133" y="59"/>
                    <a:pt x="133" y="59"/>
                  </a:cubicBezTo>
                  <a:cubicBezTo>
                    <a:pt x="129" y="60"/>
                    <a:pt x="126" y="60"/>
                    <a:pt x="122" y="61"/>
                  </a:cubicBezTo>
                  <a:cubicBezTo>
                    <a:pt x="112" y="63"/>
                    <a:pt x="112" y="63"/>
                    <a:pt x="112" y="63"/>
                  </a:cubicBezTo>
                  <a:cubicBezTo>
                    <a:pt x="108" y="63"/>
                    <a:pt x="105" y="63"/>
                    <a:pt x="102" y="64"/>
                  </a:cubicBezTo>
                  <a:cubicBezTo>
                    <a:pt x="92" y="65"/>
                    <a:pt x="84" y="66"/>
                    <a:pt x="73" y="66"/>
                  </a:cubicBezTo>
                  <a:cubicBezTo>
                    <a:pt x="66" y="66"/>
                    <a:pt x="58" y="66"/>
                    <a:pt x="49" y="65"/>
                  </a:cubicBezTo>
                  <a:cubicBezTo>
                    <a:pt x="45" y="65"/>
                    <a:pt x="41" y="64"/>
                    <a:pt x="38" y="64"/>
                  </a:cubicBezTo>
                  <a:cubicBezTo>
                    <a:pt x="38" y="62"/>
                    <a:pt x="38" y="59"/>
                    <a:pt x="38" y="56"/>
                  </a:cubicBezTo>
                  <a:cubicBezTo>
                    <a:pt x="38" y="54"/>
                    <a:pt x="38" y="58"/>
                    <a:pt x="38" y="55"/>
                  </a:cubicBezTo>
                  <a:cubicBezTo>
                    <a:pt x="38" y="52"/>
                    <a:pt x="39" y="50"/>
                    <a:pt x="39" y="47"/>
                  </a:cubicBezTo>
                  <a:cubicBezTo>
                    <a:pt x="42" y="48"/>
                    <a:pt x="46" y="49"/>
                    <a:pt x="49" y="49"/>
                  </a:cubicBezTo>
                  <a:cubicBezTo>
                    <a:pt x="56" y="50"/>
                    <a:pt x="63" y="50"/>
                    <a:pt x="70" y="50"/>
                  </a:cubicBezTo>
                  <a:cubicBezTo>
                    <a:pt x="92" y="50"/>
                    <a:pt x="113" y="46"/>
                    <a:pt x="135" y="43"/>
                  </a:cubicBezTo>
                  <a:cubicBezTo>
                    <a:pt x="147" y="40"/>
                    <a:pt x="164" y="37"/>
                    <a:pt x="175" y="35"/>
                  </a:cubicBezTo>
                  <a:cubicBezTo>
                    <a:pt x="189" y="32"/>
                    <a:pt x="203" y="30"/>
                    <a:pt x="215" y="28"/>
                  </a:cubicBezTo>
                  <a:cubicBezTo>
                    <a:pt x="224" y="26"/>
                    <a:pt x="231" y="25"/>
                    <a:pt x="239" y="24"/>
                  </a:cubicBezTo>
                  <a:cubicBezTo>
                    <a:pt x="246" y="22"/>
                    <a:pt x="246" y="22"/>
                    <a:pt x="246" y="22"/>
                  </a:cubicBezTo>
                  <a:cubicBezTo>
                    <a:pt x="254" y="21"/>
                    <a:pt x="261" y="20"/>
                    <a:pt x="269" y="18"/>
                  </a:cubicBezTo>
                  <a:cubicBezTo>
                    <a:pt x="276" y="17"/>
                    <a:pt x="283" y="16"/>
                    <a:pt x="291" y="15"/>
                  </a:cubicBezTo>
                  <a:cubicBezTo>
                    <a:pt x="312" y="12"/>
                    <a:pt x="341" y="7"/>
                    <a:pt x="367" y="5"/>
                  </a:cubicBezTo>
                  <a:cubicBezTo>
                    <a:pt x="372" y="5"/>
                    <a:pt x="372" y="5"/>
                    <a:pt x="372" y="5"/>
                  </a:cubicBezTo>
                  <a:cubicBezTo>
                    <a:pt x="389" y="3"/>
                    <a:pt x="405" y="2"/>
                    <a:pt x="421" y="1"/>
                  </a:cubicBezTo>
                  <a:cubicBezTo>
                    <a:pt x="439" y="0"/>
                    <a:pt x="464" y="0"/>
                    <a:pt x="484" y="3"/>
                  </a:cubicBezTo>
                  <a:cubicBezTo>
                    <a:pt x="502" y="4"/>
                    <a:pt x="521" y="9"/>
                    <a:pt x="538" y="17"/>
                  </a:cubicBezTo>
                  <a:cubicBezTo>
                    <a:pt x="550" y="23"/>
                    <a:pt x="563" y="31"/>
                    <a:pt x="573" y="44"/>
                  </a:cubicBezTo>
                  <a:cubicBezTo>
                    <a:pt x="576" y="49"/>
                    <a:pt x="579" y="54"/>
                    <a:pt x="581" y="59"/>
                  </a:cubicBezTo>
                  <a:cubicBezTo>
                    <a:pt x="584" y="66"/>
                    <a:pt x="585" y="73"/>
                    <a:pt x="586" y="81"/>
                  </a:cubicBezTo>
                  <a:cubicBezTo>
                    <a:pt x="587" y="88"/>
                    <a:pt x="588" y="95"/>
                    <a:pt x="588" y="101"/>
                  </a:cubicBezTo>
                  <a:close/>
                  <a:moveTo>
                    <a:pt x="37" y="139"/>
                  </a:moveTo>
                  <a:cubicBezTo>
                    <a:pt x="37" y="133"/>
                    <a:pt x="37" y="131"/>
                    <a:pt x="37" y="123"/>
                  </a:cubicBezTo>
                  <a:cubicBezTo>
                    <a:pt x="37" y="121"/>
                    <a:pt x="37" y="120"/>
                    <a:pt x="37" y="116"/>
                  </a:cubicBezTo>
                  <a:cubicBezTo>
                    <a:pt x="36" y="115"/>
                    <a:pt x="37" y="105"/>
                    <a:pt x="37" y="106"/>
                  </a:cubicBezTo>
                  <a:cubicBezTo>
                    <a:pt x="36" y="111"/>
                    <a:pt x="36" y="114"/>
                    <a:pt x="36" y="117"/>
                  </a:cubicBezTo>
                  <a:cubicBezTo>
                    <a:pt x="36" y="119"/>
                    <a:pt x="36" y="117"/>
                    <a:pt x="36" y="118"/>
                  </a:cubicBezTo>
                  <a:cubicBezTo>
                    <a:pt x="36" y="123"/>
                    <a:pt x="36" y="132"/>
                    <a:pt x="37" y="139"/>
                  </a:cubicBezTo>
                  <a:cubicBezTo>
                    <a:pt x="37" y="140"/>
                    <a:pt x="37" y="137"/>
                    <a:pt x="37" y="139"/>
                  </a:cubicBezTo>
                  <a:close/>
                  <a:moveTo>
                    <a:pt x="37" y="140"/>
                  </a:moveTo>
                  <a:cubicBezTo>
                    <a:pt x="37" y="141"/>
                    <a:pt x="37" y="141"/>
                    <a:pt x="37" y="141"/>
                  </a:cubicBezTo>
                  <a:cubicBezTo>
                    <a:pt x="37" y="146"/>
                    <a:pt x="37" y="142"/>
                    <a:pt x="37" y="140"/>
                  </a:cubicBezTo>
                  <a:close/>
                  <a:moveTo>
                    <a:pt x="36" y="64"/>
                  </a:moveTo>
                  <a:cubicBezTo>
                    <a:pt x="36" y="61"/>
                    <a:pt x="37" y="59"/>
                    <a:pt x="37" y="57"/>
                  </a:cubicBezTo>
                  <a:cubicBezTo>
                    <a:pt x="37" y="58"/>
                    <a:pt x="37" y="61"/>
                    <a:pt x="36" y="64"/>
                  </a:cubicBezTo>
                  <a:cubicBezTo>
                    <a:pt x="37" y="64"/>
                    <a:pt x="37" y="64"/>
                    <a:pt x="37" y="64"/>
                  </a:cubicBezTo>
                  <a:cubicBezTo>
                    <a:pt x="37" y="62"/>
                    <a:pt x="38" y="59"/>
                    <a:pt x="38" y="58"/>
                  </a:cubicBezTo>
                  <a:cubicBezTo>
                    <a:pt x="38" y="54"/>
                    <a:pt x="38" y="51"/>
                    <a:pt x="39" y="47"/>
                  </a:cubicBezTo>
                  <a:cubicBezTo>
                    <a:pt x="38" y="47"/>
                    <a:pt x="38" y="47"/>
                    <a:pt x="38" y="47"/>
                  </a:cubicBezTo>
                  <a:cubicBezTo>
                    <a:pt x="38" y="45"/>
                    <a:pt x="38" y="45"/>
                    <a:pt x="38" y="45"/>
                  </a:cubicBezTo>
                  <a:cubicBezTo>
                    <a:pt x="38" y="45"/>
                    <a:pt x="38" y="45"/>
                    <a:pt x="38" y="46"/>
                  </a:cubicBezTo>
                  <a:cubicBezTo>
                    <a:pt x="38" y="46"/>
                    <a:pt x="38" y="47"/>
                    <a:pt x="38" y="47"/>
                  </a:cubicBezTo>
                  <a:cubicBezTo>
                    <a:pt x="37" y="47"/>
                    <a:pt x="37" y="47"/>
                    <a:pt x="36" y="47"/>
                  </a:cubicBezTo>
                  <a:cubicBezTo>
                    <a:pt x="36" y="53"/>
                    <a:pt x="35" y="58"/>
                    <a:pt x="35" y="63"/>
                  </a:cubicBezTo>
                  <a:cubicBezTo>
                    <a:pt x="35" y="64"/>
                    <a:pt x="36" y="64"/>
                    <a:pt x="36" y="64"/>
                  </a:cubicBezTo>
                  <a:close/>
                  <a:moveTo>
                    <a:pt x="43" y="19"/>
                  </a:moveTo>
                  <a:cubicBezTo>
                    <a:pt x="41" y="30"/>
                    <a:pt x="39" y="38"/>
                    <a:pt x="39" y="47"/>
                  </a:cubicBezTo>
                  <a:cubicBezTo>
                    <a:pt x="39" y="47"/>
                    <a:pt x="39" y="47"/>
                    <a:pt x="39" y="47"/>
                  </a:cubicBezTo>
                  <a:cubicBezTo>
                    <a:pt x="40" y="37"/>
                    <a:pt x="41" y="28"/>
                    <a:pt x="43" y="19"/>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6" name="TextBox 5"/>
            <p:cNvSpPr txBox="1"/>
            <p:nvPr/>
          </p:nvSpPr>
          <p:spPr>
            <a:xfrm>
              <a:off x="1548144" y="4608471"/>
              <a:ext cx="2469931" cy="1200329"/>
            </a:xfrm>
            <a:prstGeom prst="rect">
              <a:avLst/>
            </a:prstGeom>
            <a:noFill/>
          </p:spPr>
          <p:txBody>
            <a:bodyPr wrap="square" rtlCol="0">
              <a:spAutoFit/>
            </a:bodyPr>
            <a:lstStyle/>
            <a:p>
              <a:r>
                <a:rPr lang="en-GB" dirty="0">
                  <a:solidFill>
                    <a:schemeClr val="bg1"/>
                  </a:solidFill>
                  <a:latin typeface="Myriad Pro" panose="020B0503030403020204" pitchFamily="34" charset="0"/>
                </a:rPr>
                <a:t>You must change your password the first time you log into </a:t>
              </a:r>
              <a:r>
                <a:rPr lang="en-GB" dirty="0" err="1">
                  <a:solidFill>
                    <a:schemeClr val="bg1"/>
                  </a:solidFill>
                  <a:latin typeface="Myriad Pro" panose="020B0503030403020204" pitchFamily="34" charset="0"/>
                </a:rPr>
                <a:t>eTendering</a:t>
              </a:r>
              <a:r>
                <a:rPr lang="en-GB" dirty="0">
                  <a:solidFill>
                    <a:schemeClr val="bg1"/>
                  </a:solidFill>
                  <a:latin typeface="Myriad Pro" panose="020B0503030403020204" pitchFamily="34" charset="0"/>
                </a:rPr>
                <a:t>! </a:t>
              </a:r>
            </a:p>
          </p:txBody>
        </p:sp>
      </p:grpSp>
    </p:spTree>
    <p:extLst>
      <p:ext uri="{BB962C8B-B14F-4D97-AF65-F5344CB8AC3E}">
        <p14:creationId xmlns:p14="http://schemas.microsoft.com/office/powerpoint/2010/main" val="161079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0751" y="1447761"/>
            <a:ext cx="10590663" cy="4154984"/>
          </a:xfrm>
          <a:prstGeom prst="rect">
            <a:avLst/>
          </a:prstGeom>
          <a:noFill/>
        </p:spPr>
        <p:txBody>
          <a:bodyPr wrap="square" rtlCol="0">
            <a:spAutoFit/>
          </a:bodyPr>
          <a:lstStyle/>
          <a:p>
            <a:r>
              <a:rPr lang="en-GB" sz="4000" dirty="0">
                <a:solidFill>
                  <a:schemeClr val="bg1"/>
                </a:solidFill>
                <a:latin typeface="Myriad Pro" panose="020B0503030403020204" pitchFamily="34" charset="0"/>
              </a:rPr>
              <a:t>Benefits of </a:t>
            </a:r>
            <a:r>
              <a:rPr lang="en-GB" sz="4000" dirty="0" err="1">
                <a:solidFill>
                  <a:schemeClr val="bg1"/>
                </a:solidFill>
                <a:latin typeface="Myriad Pro" panose="020B0503030403020204" pitchFamily="34" charset="0"/>
              </a:rPr>
              <a:t>eTendering</a:t>
            </a:r>
            <a:r>
              <a:rPr lang="en-GB" sz="4000" dirty="0">
                <a:solidFill>
                  <a:schemeClr val="bg1"/>
                </a:solidFill>
                <a:latin typeface="Myriad Pro" panose="020B0503030403020204" pitchFamily="34" charset="0"/>
              </a:rPr>
              <a:t>:</a:t>
            </a:r>
          </a:p>
          <a:p>
            <a:pPr marL="457200" indent="-457200">
              <a:buFont typeface="Wingdings" panose="05000000000000000000" pitchFamily="2" charset="2"/>
              <a:buChar char="ü"/>
            </a:pPr>
            <a:endParaRPr lang="en-GB" sz="2800" dirty="0">
              <a:solidFill>
                <a:schemeClr val="bg1"/>
              </a:solidFill>
              <a:latin typeface="Myriad Pro" panose="020B0503030403020204" pitchFamily="34" charset="0"/>
            </a:endParaRP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Ensures timely submission of bids</a:t>
            </a: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Electronically sealed bids</a:t>
            </a: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Electronic stamping of the bids</a:t>
            </a: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Streamlines the bidding process &amp; gathers all relevant information at one place</a:t>
            </a:r>
          </a:p>
          <a:p>
            <a:pPr marL="457200" indent="-457200">
              <a:buFont typeface="Wingdings" panose="05000000000000000000" pitchFamily="2" charset="2"/>
              <a:buChar char="ü"/>
            </a:pPr>
            <a:r>
              <a:rPr lang="en-GB" sz="2800" dirty="0">
                <a:solidFill>
                  <a:schemeClr val="bg1"/>
                </a:solidFill>
                <a:latin typeface="Myriad Pro" panose="020B0503030403020204" pitchFamily="34" charset="0"/>
              </a:rPr>
              <a:t>Provides an audit trail</a:t>
            </a:r>
          </a:p>
          <a:p>
            <a:endParaRPr lang="en-GB" sz="2800" dirty="0">
              <a:solidFill>
                <a:schemeClr val="bg1"/>
              </a:solidFill>
              <a:latin typeface="Myriad Pro" panose="020B0503030403020204" pitchFamily="34" charset="0"/>
            </a:endParaRPr>
          </a:p>
        </p:txBody>
      </p:sp>
    </p:spTree>
    <p:custDataLst>
      <p:tags r:id="rId1"/>
    </p:custDataLst>
    <p:extLst>
      <p:ext uri="{BB962C8B-B14F-4D97-AF65-F5344CB8AC3E}">
        <p14:creationId xmlns:p14="http://schemas.microsoft.com/office/powerpoint/2010/main" val="2113278993"/>
      </p:ext>
    </p:extLst>
  </p:cSld>
  <p:clrMapOvr>
    <a:masterClrMapping/>
  </p:clrMapOvr>
  <mc:AlternateContent xmlns:mc="http://schemas.openxmlformats.org/markup-compatibility/2006" xmlns:p14="http://schemas.microsoft.com/office/powerpoint/2010/main">
    <mc:Choice Requires="p14">
      <p:transition spd="slow" p14:dur="2000" advTm="10810"/>
    </mc:Choice>
    <mc:Fallback xmlns="">
      <p:transition spd="slow" advTm="1081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70" y="469"/>
            <a:ext cx="12192000" cy="6857531"/>
          </a:xfrm>
          <a:prstGeom prst="rect">
            <a:avLst/>
          </a:prstGeom>
        </p:spPr>
      </p:pic>
      <p:grpSp>
        <p:nvGrpSpPr>
          <p:cNvPr id="3" name="Group 2"/>
          <p:cNvGrpSpPr/>
          <p:nvPr/>
        </p:nvGrpSpPr>
        <p:grpSpPr>
          <a:xfrm>
            <a:off x="3052582" y="3045775"/>
            <a:ext cx="4897819" cy="1030014"/>
            <a:chOff x="3052582" y="3045775"/>
            <a:chExt cx="4897819" cy="1030014"/>
          </a:xfrm>
        </p:grpSpPr>
        <p:sp>
          <p:nvSpPr>
            <p:cNvPr id="9" name="TextBox 8"/>
            <p:cNvSpPr txBox="1"/>
            <p:nvPr/>
          </p:nvSpPr>
          <p:spPr>
            <a:xfrm>
              <a:off x="3683138" y="3364369"/>
              <a:ext cx="3988904" cy="369332"/>
            </a:xfrm>
            <a:prstGeom prst="rect">
              <a:avLst/>
            </a:prstGeom>
            <a:noFill/>
          </p:spPr>
          <p:txBody>
            <a:bodyPr wrap="square" rtlCol="0">
              <a:spAutoFit/>
            </a:bodyPr>
            <a:lstStyle/>
            <a:p>
              <a:r>
                <a:rPr lang="en-GB" dirty="0">
                  <a:solidFill>
                    <a:srgbClr val="FF0000"/>
                  </a:solidFill>
                  <a:latin typeface="Myriad Pro" panose="020B0503030403020204" pitchFamily="34" charset="0"/>
                </a:rPr>
                <a:t>https://etendering.partneragencies.org</a:t>
              </a:r>
            </a:p>
          </p:txBody>
        </p:sp>
        <p:pic>
          <p:nvPicPr>
            <p:cNvPr id="5" name="Picture 2" descr="E:\fppt\template\arrows\circle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2582" y="3045775"/>
              <a:ext cx="4897819" cy="103001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p:cNvGrpSpPr/>
          <p:nvPr/>
        </p:nvGrpSpPr>
        <p:grpSpPr>
          <a:xfrm>
            <a:off x="2154620" y="881321"/>
            <a:ext cx="2733316" cy="551901"/>
            <a:chOff x="2154620" y="881321"/>
            <a:chExt cx="2733316" cy="551901"/>
          </a:xfrm>
        </p:grpSpPr>
        <p:sp>
          <p:nvSpPr>
            <p:cNvPr id="13" name="TextBox 12"/>
            <p:cNvSpPr txBox="1"/>
            <p:nvPr/>
          </p:nvSpPr>
          <p:spPr>
            <a:xfrm>
              <a:off x="2154620" y="985801"/>
              <a:ext cx="1528518" cy="307777"/>
            </a:xfrm>
            <a:prstGeom prst="rect">
              <a:avLst/>
            </a:prstGeom>
            <a:noFill/>
          </p:spPr>
          <p:txBody>
            <a:bodyPr wrap="square" rtlCol="0">
              <a:spAutoFit/>
            </a:bodyPr>
            <a:lstStyle/>
            <a:p>
              <a:r>
                <a:rPr lang="en-GB" sz="1400" dirty="0">
                  <a:solidFill>
                    <a:schemeClr val="bg1"/>
                  </a:solidFill>
                  <a:latin typeface="Myriad Pro" panose="020B0503030403020204" pitchFamily="34" charset="0"/>
                </a:rPr>
                <a:t>why2change</a:t>
              </a:r>
              <a:endParaRPr lang="en-GB" dirty="0">
                <a:solidFill>
                  <a:schemeClr val="bg1"/>
                </a:solidFill>
                <a:latin typeface="Myriad Pro" panose="020B0503030403020204" pitchFamily="34" charset="0"/>
              </a:endParaRPr>
            </a:p>
          </p:txBody>
        </p:sp>
        <p:pic>
          <p:nvPicPr>
            <p:cNvPr id="10" name="Picture 3" descr="E:\fppt\template\arrows\arrow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246469">
              <a:off x="3825299" y="881321"/>
              <a:ext cx="1062637" cy="5519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2154620" y="430233"/>
            <a:ext cx="2733315" cy="551901"/>
            <a:chOff x="2154620" y="430233"/>
            <a:chExt cx="2733315" cy="551901"/>
          </a:xfrm>
        </p:grpSpPr>
        <p:pic>
          <p:nvPicPr>
            <p:cNvPr id="11" name="Picture 3" descr="E:\fppt\template\arrows\arrow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246469">
              <a:off x="3825298" y="430233"/>
              <a:ext cx="1062637" cy="55190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154620" y="552294"/>
              <a:ext cx="1481960" cy="307777"/>
            </a:xfrm>
            <a:prstGeom prst="rect">
              <a:avLst/>
            </a:prstGeom>
            <a:noFill/>
          </p:spPr>
          <p:txBody>
            <a:bodyPr wrap="square" rtlCol="0">
              <a:spAutoFit/>
            </a:bodyPr>
            <a:lstStyle/>
            <a:p>
              <a:r>
                <a:rPr lang="en-GB" sz="1400" dirty="0" err="1">
                  <a:solidFill>
                    <a:schemeClr val="bg1"/>
                  </a:solidFill>
                  <a:latin typeface="Myriad Pro" panose="020B0503030403020204" pitchFamily="34" charset="0"/>
                </a:rPr>
                <a:t>event.guest</a:t>
              </a:r>
              <a:endParaRPr lang="en-GB" dirty="0">
                <a:solidFill>
                  <a:schemeClr val="bg1"/>
                </a:solidFill>
                <a:latin typeface="Myriad Pro" panose="020B0503030403020204" pitchFamily="34" charset="0"/>
              </a:endParaRPr>
            </a:p>
          </p:txBody>
        </p:sp>
      </p:grpSp>
      <p:sp>
        <p:nvSpPr>
          <p:cNvPr id="31" name="Freeform 501"/>
          <p:cNvSpPr>
            <a:spLocks noEditPoints="1"/>
          </p:cNvSpPr>
          <p:nvPr/>
        </p:nvSpPr>
        <p:spPr bwMode="auto">
          <a:xfrm>
            <a:off x="1929286" y="1239579"/>
            <a:ext cx="880590" cy="331060"/>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custDataLst>
      <p:tags r:id="rId1"/>
    </p:custDataLst>
    <p:extLst>
      <p:ext uri="{BB962C8B-B14F-4D97-AF65-F5344CB8AC3E}">
        <p14:creationId xmlns:p14="http://schemas.microsoft.com/office/powerpoint/2010/main" val="2089156212"/>
      </p:ext>
    </p:extLst>
  </p:cSld>
  <p:clrMapOvr>
    <a:masterClrMapping/>
  </p:clrMapOvr>
  <mc:AlternateContent xmlns:mc="http://schemas.openxmlformats.org/markup-compatibility/2006" xmlns:p14="http://schemas.microsoft.com/office/powerpoint/2010/main">
    <mc:Choice Requires="p14">
      <p:transition spd="slow" p14:dur="2000" advTm="24777"/>
    </mc:Choice>
    <mc:Fallback xmlns="">
      <p:transition spd="slow" advTm="2477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heel(1)">
                                      <p:cBhvr>
                                        <p:cTn id="28"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2"/>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3217228" y="-19681"/>
            <a:ext cx="5786437" cy="6858000"/>
          </a:xfrm>
          <a:prstGeom prst="rect">
            <a:avLst/>
          </a:prstGeom>
        </p:spPr>
      </p:pic>
      <p:sp>
        <p:nvSpPr>
          <p:cNvPr id="11" name="Multiply 10"/>
          <p:cNvSpPr/>
          <p:nvPr/>
        </p:nvSpPr>
        <p:spPr>
          <a:xfrm>
            <a:off x="3398520" y="5425554"/>
            <a:ext cx="1905000" cy="624840"/>
          </a:xfrm>
          <a:prstGeom prst="mathMultiply">
            <a:avLst/>
          </a:prstGeom>
          <a:solidFill>
            <a:srgbClr val="FF00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501"/>
          <p:cNvSpPr>
            <a:spLocks noEditPoints="1"/>
          </p:cNvSpPr>
          <p:nvPr/>
        </p:nvSpPr>
        <p:spPr bwMode="auto">
          <a:xfrm>
            <a:off x="3398520" y="1439604"/>
            <a:ext cx="1325880" cy="427296"/>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3" name="Freeform 501"/>
          <p:cNvSpPr>
            <a:spLocks noEditPoints="1"/>
          </p:cNvSpPr>
          <p:nvPr/>
        </p:nvSpPr>
        <p:spPr bwMode="auto">
          <a:xfrm>
            <a:off x="3131503" y="4637629"/>
            <a:ext cx="2707322" cy="709350"/>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94845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1"/>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2384969" y="0"/>
            <a:ext cx="6818313" cy="6858000"/>
          </a:xfrm>
          <a:prstGeom prst="rect">
            <a:avLst/>
          </a:prstGeom>
        </p:spPr>
        <p:style>
          <a:lnRef idx="3">
            <a:schemeClr val="lt1"/>
          </a:lnRef>
          <a:fillRef idx="1">
            <a:schemeClr val="dk1"/>
          </a:fillRef>
          <a:effectRef idx="1">
            <a:schemeClr val="dk1"/>
          </a:effectRef>
          <a:fontRef idx="minor">
            <a:schemeClr val="lt1"/>
          </a:fontRef>
        </p:style>
      </p:pic>
      <p:grpSp>
        <p:nvGrpSpPr>
          <p:cNvPr id="4" name="Group 3"/>
          <p:cNvGrpSpPr/>
          <p:nvPr/>
        </p:nvGrpSpPr>
        <p:grpSpPr>
          <a:xfrm>
            <a:off x="3901184" y="2457429"/>
            <a:ext cx="7243067" cy="2163449"/>
            <a:chOff x="3899689" y="2457429"/>
            <a:chExt cx="7409588" cy="2163449"/>
          </a:xfrm>
        </p:grpSpPr>
        <p:pic>
          <p:nvPicPr>
            <p:cNvPr id="6"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73261">
              <a:off x="3899689" y="3193766"/>
              <a:ext cx="3965034" cy="699719"/>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7928537" y="2457429"/>
              <a:ext cx="3380740" cy="2163449"/>
              <a:chOff x="8410080" y="3345180"/>
              <a:chExt cx="3380740" cy="2163449"/>
            </a:xfrm>
          </p:grpSpPr>
          <p:pic>
            <p:nvPicPr>
              <p:cNvPr id="7" name="Picture 2" descr="E:\fppt\template\arrows\circle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0080" y="3345180"/>
                <a:ext cx="3348323" cy="216344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820727" y="4020693"/>
                <a:ext cx="2970093" cy="1169551"/>
              </a:xfrm>
              <a:prstGeom prst="rect">
                <a:avLst/>
              </a:prstGeom>
              <a:noFill/>
            </p:spPr>
            <p:txBody>
              <a:bodyPr wrap="square" rtlCol="0">
                <a:spAutoFit/>
              </a:bodyPr>
              <a:lstStyle/>
              <a:p>
                <a:pPr marL="285750" indent="-285750">
                  <a:buFont typeface="Wingdings" panose="05000000000000000000" pitchFamily="2" charset="2"/>
                  <a:buChar char="ü"/>
                </a:pPr>
                <a:r>
                  <a:rPr lang="en-GB" sz="1400" dirty="0">
                    <a:solidFill>
                      <a:schemeClr val="bg1"/>
                    </a:solidFill>
                    <a:latin typeface="Myriad Pro" panose="020B0503030403020204" pitchFamily="34" charset="0"/>
                  </a:rPr>
                  <a:t>Select </a:t>
                </a:r>
                <a:r>
                  <a:rPr lang="en-GB" sz="1400" i="1" dirty="0">
                    <a:solidFill>
                      <a:schemeClr val="bg1"/>
                    </a:solidFill>
                    <a:latin typeface="Myriad Pro" panose="020B0503030403020204" pitchFamily="34" charset="0"/>
                  </a:rPr>
                  <a:t>Business</a:t>
                </a:r>
                <a:r>
                  <a:rPr lang="en-GB" sz="1400" dirty="0">
                    <a:solidFill>
                      <a:schemeClr val="bg1"/>
                    </a:solidFill>
                    <a:latin typeface="Myriad Pro" panose="020B0503030403020204" pitchFamily="34" charset="0"/>
                  </a:rPr>
                  <a:t> if you are a company</a:t>
                </a:r>
              </a:p>
              <a:p>
                <a:pPr marL="285750" indent="-285750">
                  <a:buFont typeface="Wingdings" panose="05000000000000000000" pitchFamily="2" charset="2"/>
                  <a:buChar char="ü"/>
                </a:pPr>
                <a:r>
                  <a:rPr lang="en-GB" sz="1400" dirty="0">
                    <a:solidFill>
                      <a:schemeClr val="bg1"/>
                    </a:solidFill>
                    <a:latin typeface="Myriad Pro" panose="020B0503030403020204" pitchFamily="34" charset="0"/>
                  </a:rPr>
                  <a:t>Select </a:t>
                </a:r>
                <a:r>
                  <a:rPr lang="en-GB" sz="1400" i="1" dirty="0">
                    <a:solidFill>
                      <a:schemeClr val="bg1"/>
                    </a:solidFill>
                    <a:latin typeface="Myriad Pro" panose="020B0503030403020204" pitchFamily="34" charset="0"/>
                  </a:rPr>
                  <a:t>Individual</a:t>
                </a:r>
                <a:r>
                  <a:rPr lang="en-GB" sz="1400" dirty="0">
                    <a:solidFill>
                      <a:schemeClr val="bg1"/>
                    </a:solidFill>
                    <a:latin typeface="Myriad Pro" panose="020B0503030403020204" pitchFamily="34" charset="0"/>
                  </a:rPr>
                  <a:t> if you are an Individual Consultant</a:t>
                </a:r>
              </a:p>
              <a:p>
                <a:endParaRPr lang="en-GB" sz="1400" dirty="0">
                  <a:solidFill>
                    <a:schemeClr val="bg1"/>
                  </a:solidFill>
                  <a:latin typeface="Myriad Pro" panose="020B0503030403020204" pitchFamily="34" charset="0"/>
                </a:endParaRPr>
              </a:p>
            </p:txBody>
          </p:sp>
        </p:grpSp>
      </p:grpSp>
      <p:grpSp>
        <p:nvGrpSpPr>
          <p:cNvPr id="12" name="Group 11"/>
          <p:cNvGrpSpPr/>
          <p:nvPr/>
        </p:nvGrpSpPr>
        <p:grpSpPr>
          <a:xfrm>
            <a:off x="3551386" y="4620878"/>
            <a:ext cx="4442489" cy="894741"/>
            <a:chOff x="4000848" y="2879264"/>
            <a:chExt cx="7308429" cy="1471090"/>
          </a:xfrm>
        </p:grpSpPr>
        <p:pic>
          <p:nvPicPr>
            <p:cNvPr id="13"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77638">
              <a:off x="4000848" y="3258545"/>
              <a:ext cx="3731179" cy="712524"/>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8008197" y="2879264"/>
              <a:ext cx="3301080" cy="1471090"/>
              <a:chOff x="8489740" y="3767015"/>
              <a:chExt cx="3301080" cy="1471090"/>
            </a:xfrm>
          </p:grpSpPr>
          <p:pic>
            <p:nvPicPr>
              <p:cNvPr id="15" name="Picture 2" descr="E:\fppt\template\arrows\circle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89740" y="3767015"/>
                <a:ext cx="2276774" cy="147109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8820727" y="4213950"/>
                <a:ext cx="2970093" cy="307777"/>
              </a:xfrm>
              <a:prstGeom prst="rect">
                <a:avLst/>
              </a:prstGeom>
              <a:noFill/>
            </p:spPr>
            <p:txBody>
              <a:bodyPr wrap="square" rtlCol="0">
                <a:spAutoFit/>
              </a:bodyPr>
              <a:lstStyle/>
              <a:p>
                <a:r>
                  <a:rPr lang="en-GB" sz="1400" dirty="0">
                    <a:solidFill>
                      <a:schemeClr val="bg1"/>
                    </a:solidFill>
                    <a:latin typeface="Myriad Pro" panose="020B0503030403020204" pitchFamily="34" charset="0"/>
                  </a:rPr>
                  <a:t>Select </a:t>
                </a:r>
                <a:r>
                  <a:rPr lang="en-GB" sz="1400" i="1" dirty="0">
                    <a:solidFill>
                      <a:schemeClr val="bg1"/>
                    </a:solidFill>
                    <a:latin typeface="Myriad Pro" panose="020B0503030403020204" pitchFamily="34" charset="0"/>
                  </a:rPr>
                  <a:t>Both</a:t>
                </a:r>
                <a:endParaRPr lang="en-GB" sz="1400" dirty="0">
                  <a:solidFill>
                    <a:schemeClr val="bg1"/>
                  </a:solidFill>
                  <a:latin typeface="Myriad Pro" panose="020B0503030403020204" pitchFamily="34" charset="0"/>
                </a:endParaRPr>
              </a:p>
            </p:txBody>
          </p:sp>
        </p:grpSp>
      </p:grpSp>
      <p:sp>
        <p:nvSpPr>
          <p:cNvPr id="22" name="Freeform 501"/>
          <p:cNvSpPr>
            <a:spLocks noEditPoints="1"/>
          </p:cNvSpPr>
          <p:nvPr/>
        </p:nvSpPr>
        <p:spPr bwMode="auto">
          <a:xfrm>
            <a:off x="2279552" y="5515618"/>
            <a:ext cx="1530447" cy="599431"/>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7333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heel(1)">
                                      <p:cBhvr>
                                        <p:cTn id="21"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5676" y="0"/>
            <a:ext cx="6280648" cy="6858000"/>
          </a:xfrm>
          <a:prstGeom prst="rect">
            <a:avLst/>
          </a:prstGeom>
        </p:spPr>
      </p:pic>
      <p:pic>
        <p:nvPicPr>
          <p:cNvPr id="3"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7216198" y="2045672"/>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7882948" y="2312373"/>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5727640" y="2893398"/>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5743814" y="3210658"/>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5759987" y="3520221"/>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7730549" y="3759211"/>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5776161" y="4049724"/>
            <a:ext cx="1062637" cy="5519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E:\fppt\template\arrows\arrow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46469">
            <a:off x="7352870" y="4633996"/>
            <a:ext cx="1062637" cy="5519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8480718" y="4101769"/>
            <a:ext cx="3191306" cy="1701453"/>
            <a:chOff x="8794802" y="749117"/>
            <a:chExt cx="3016629" cy="5403615"/>
          </a:xfrm>
        </p:grpSpPr>
        <p:sp>
          <p:nvSpPr>
            <p:cNvPr id="12" name="Freeform 496"/>
            <p:cNvSpPr>
              <a:spLocks noEditPoints="1"/>
            </p:cNvSpPr>
            <p:nvPr/>
          </p:nvSpPr>
          <p:spPr bwMode="auto">
            <a:xfrm>
              <a:off x="8794802" y="749117"/>
              <a:ext cx="3016629" cy="5403615"/>
            </a:xfrm>
            <a:custGeom>
              <a:avLst/>
              <a:gdLst>
                <a:gd name="T0" fmla="*/ 453 w 579"/>
                <a:gd name="T1" fmla="*/ 2 h 1040"/>
                <a:gd name="T2" fmla="*/ 400 w 579"/>
                <a:gd name="T3" fmla="*/ 2 h 1040"/>
                <a:gd name="T4" fmla="*/ 281 w 579"/>
                <a:gd name="T5" fmla="*/ 14 h 1040"/>
                <a:gd name="T6" fmla="*/ 134 w 579"/>
                <a:gd name="T7" fmla="*/ 19 h 1040"/>
                <a:gd name="T8" fmla="*/ 59 w 579"/>
                <a:gd name="T9" fmla="*/ 29 h 1040"/>
                <a:gd name="T10" fmla="*/ 59 w 579"/>
                <a:gd name="T11" fmla="*/ 28 h 1040"/>
                <a:gd name="T12" fmla="*/ 59 w 579"/>
                <a:gd name="T13" fmla="*/ 26 h 1040"/>
                <a:gd name="T14" fmla="*/ 59 w 579"/>
                <a:gd name="T15" fmla="*/ 26 h 1040"/>
                <a:gd name="T16" fmla="*/ 59 w 579"/>
                <a:gd name="T17" fmla="*/ 27 h 1040"/>
                <a:gd name="T18" fmla="*/ 59 w 579"/>
                <a:gd name="T19" fmla="*/ 33 h 1040"/>
                <a:gd name="T20" fmla="*/ 57 w 579"/>
                <a:gd name="T21" fmla="*/ 26 h 1040"/>
                <a:gd name="T22" fmla="*/ 57 w 579"/>
                <a:gd name="T23" fmla="*/ 28 h 1040"/>
                <a:gd name="T24" fmla="*/ 56 w 579"/>
                <a:gd name="T25" fmla="*/ 31 h 1040"/>
                <a:gd name="T26" fmla="*/ 56 w 579"/>
                <a:gd name="T27" fmla="*/ 33 h 1040"/>
                <a:gd name="T28" fmla="*/ 54 w 579"/>
                <a:gd name="T29" fmla="*/ 36 h 1040"/>
                <a:gd name="T30" fmla="*/ 59 w 579"/>
                <a:gd name="T31" fmla="*/ 31 h 1040"/>
                <a:gd name="T32" fmla="*/ 59 w 579"/>
                <a:gd name="T33" fmla="*/ 31 h 1040"/>
                <a:gd name="T34" fmla="*/ 55 w 579"/>
                <a:gd name="T35" fmla="*/ 28 h 1040"/>
                <a:gd name="T36" fmla="*/ 55 w 579"/>
                <a:gd name="T37" fmla="*/ 27 h 1040"/>
                <a:gd name="T38" fmla="*/ 578 w 579"/>
                <a:gd name="T39" fmla="*/ 337 h 1040"/>
                <a:gd name="T40" fmla="*/ 566 w 579"/>
                <a:gd name="T41" fmla="*/ 998 h 1040"/>
                <a:gd name="T42" fmla="*/ 324 w 579"/>
                <a:gd name="T43" fmla="*/ 1039 h 1040"/>
                <a:gd name="T44" fmla="*/ 51 w 579"/>
                <a:gd name="T45" fmla="*/ 1020 h 1040"/>
                <a:gd name="T46" fmla="*/ 17 w 579"/>
                <a:gd name="T47" fmla="*/ 996 h 1040"/>
                <a:gd name="T48" fmla="*/ 0 w 579"/>
                <a:gd name="T49" fmla="*/ 657 h 1040"/>
                <a:gd name="T50" fmla="*/ 5 w 579"/>
                <a:gd name="T51" fmla="*/ 350 h 1040"/>
                <a:gd name="T52" fmla="*/ 9 w 579"/>
                <a:gd name="T53" fmla="*/ 238 h 1040"/>
                <a:gd name="T54" fmla="*/ 16 w 579"/>
                <a:gd name="T55" fmla="*/ 68 h 1040"/>
                <a:gd name="T56" fmla="*/ 16 w 579"/>
                <a:gd name="T57" fmla="*/ 62 h 1040"/>
                <a:gd name="T58" fmla="*/ 16 w 579"/>
                <a:gd name="T59" fmla="*/ 57 h 1040"/>
                <a:gd name="T60" fmla="*/ 21 w 579"/>
                <a:gd name="T61" fmla="*/ 50 h 1040"/>
                <a:gd name="T62" fmla="*/ 30 w 579"/>
                <a:gd name="T63" fmla="*/ 49 h 1040"/>
                <a:gd name="T64" fmla="*/ 35 w 579"/>
                <a:gd name="T65" fmla="*/ 57 h 1040"/>
                <a:gd name="T66" fmla="*/ 34 w 579"/>
                <a:gd name="T67" fmla="*/ 63 h 1040"/>
                <a:gd name="T68" fmla="*/ 33 w 579"/>
                <a:gd name="T69" fmla="*/ 69 h 1040"/>
                <a:gd name="T70" fmla="*/ 17 w 579"/>
                <a:gd name="T71" fmla="*/ 482 h 1040"/>
                <a:gd name="T72" fmla="*/ 18 w 579"/>
                <a:gd name="T73" fmla="*/ 806 h 1040"/>
                <a:gd name="T74" fmla="*/ 33 w 579"/>
                <a:gd name="T75" fmla="*/ 996 h 1040"/>
                <a:gd name="T76" fmla="*/ 279 w 579"/>
                <a:gd name="T77" fmla="*/ 1025 h 1040"/>
                <a:gd name="T78" fmla="*/ 539 w 579"/>
                <a:gd name="T79" fmla="*/ 1001 h 1040"/>
                <a:gd name="T80" fmla="*/ 554 w 579"/>
                <a:gd name="T81" fmla="*/ 938 h 1040"/>
                <a:gd name="T82" fmla="*/ 565 w 579"/>
                <a:gd name="T83" fmla="*/ 292 h 1040"/>
                <a:gd name="T84" fmla="*/ 552 w 579"/>
                <a:gd name="T85" fmla="*/ 39 h 1040"/>
                <a:gd name="T86" fmla="*/ 378 w 579"/>
                <a:gd name="T87" fmla="*/ 13 h 1040"/>
                <a:gd name="T88" fmla="*/ 245 w 579"/>
                <a:gd name="T89" fmla="*/ 18 h 1040"/>
                <a:gd name="T90" fmla="*/ 60 w 579"/>
                <a:gd name="T91" fmla="*/ 33 h 1040"/>
                <a:gd name="T92" fmla="*/ 59 w 579"/>
                <a:gd name="T93" fmla="*/ 33 h 1040"/>
                <a:gd name="T94" fmla="*/ 258 w 579"/>
                <a:gd name="T95" fmla="*/ 14 h 1040"/>
                <a:gd name="T96" fmla="*/ 295 w 579"/>
                <a:gd name="T97" fmla="*/ 10 h 1040"/>
                <a:gd name="T98" fmla="*/ 200 w 579"/>
                <a:gd name="T99" fmla="*/ 15 h 1040"/>
                <a:gd name="T100" fmla="*/ 349 w 579"/>
                <a:gd name="T101" fmla="*/ 6 h 1040"/>
                <a:gd name="T102" fmla="*/ 194 w 579"/>
                <a:gd name="T103" fmla="*/ 14 h 1040"/>
                <a:gd name="T104" fmla="*/ 254 w 579"/>
                <a:gd name="T105" fmla="*/ 9 h 1040"/>
                <a:gd name="T106" fmla="*/ 62 w 579"/>
                <a:gd name="T107" fmla="*/ 26 h 1040"/>
                <a:gd name="T108" fmla="*/ 257 w 579"/>
                <a:gd name="T109" fmla="*/ 8 h 1040"/>
                <a:gd name="T110" fmla="*/ 325 w 579"/>
                <a:gd name="T111" fmla="*/ 4 h 1040"/>
                <a:gd name="T112" fmla="*/ 462 w 579"/>
                <a:gd name="T113" fmla="*/ 4 h 1040"/>
                <a:gd name="T114" fmla="*/ 570 w 579"/>
                <a:gd name="T115" fmla="*/ 67 h 1040"/>
                <a:gd name="T116" fmla="*/ 578 w 579"/>
                <a:gd name="T117" fmla="*/ 280 h 1040"/>
                <a:gd name="T118" fmla="*/ 251 w 579"/>
                <a:gd name="T119" fmla="*/ 9 h 1040"/>
                <a:gd name="T120" fmla="*/ 324 w 579"/>
                <a:gd name="T121" fmla="*/ 5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79" h="1040">
                  <a:moveTo>
                    <a:pt x="559" y="90"/>
                  </a:moveTo>
                  <a:cubicBezTo>
                    <a:pt x="558" y="80"/>
                    <a:pt x="558" y="80"/>
                    <a:pt x="558" y="80"/>
                  </a:cubicBezTo>
                  <a:cubicBezTo>
                    <a:pt x="558" y="81"/>
                    <a:pt x="558" y="87"/>
                    <a:pt x="559" y="90"/>
                  </a:cubicBezTo>
                  <a:close/>
                  <a:moveTo>
                    <a:pt x="453" y="2"/>
                  </a:moveTo>
                  <a:cubicBezTo>
                    <a:pt x="452" y="2"/>
                    <a:pt x="461" y="3"/>
                    <a:pt x="464" y="3"/>
                  </a:cubicBezTo>
                  <a:cubicBezTo>
                    <a:pt x="461" y="3"/>
                    <a:pt x="458" y="2"/>
                    <a:pt x="453" y="2"/>
                  </a:cubicBezTo>
                  <a:close/>
                  <a:moveTo>
                    <a:pt x="436" y="1"/>
                  </a:moveTo>
                  <a:cubicBezTo>
                    <a:pt x="439" y="1"/>
                    <a:pt x="447" y="2"/>
                    <a:pt x="448" y="2"/>
                  </a:cubicBezTo>
                  <a:cubicBezTo>
                    <a:pt x="446" y="1"/>
                    <a:pt x="436" y="1"/>
                    <a:pt x="436" y="1"/>
                  </a:cubicBezTo>
                  <a:close/>
                  <a:moveTo>
                    <a:pt x="400" y="2"/>
                  </a:moveTo>
                  <a:cubicBezTo>
                    <a:pt x="396" y="2"/>
                    <a:pt x="389" y="2"/>
                    <a:pt x="388" y="2"/>
                  </a:cubicBezTo>
                  <a:cubicBezTo>
                    <a:pt x="391" y="2"/>
                    <a:pt x="398" y="2"/>
                    <a:pt x="400" y="2"/>
                  </a:cubicBezTo>
                  <a:close/>
                  <a:moveTo>
                    <a:pt x="358" y="1"/>
                  </a:moveTo>
                  <a:cubicBezTo>
                    <a:pt x="367" y="0"/>
                    <a:pt x="374" y="0"/>
                    <a:pt x="378" y="0"/>
                  </a:cubicBezTo>
                  <a:cubicBezTo>
                    <a:pt x="371" y="0"/>
                    <a:pt x="361" y="0"/>
                    <a:pt x="358" y="1"/>
                  </a:cubicBezTo>
                  <a:close/>
                  <a:moveTo>
                    <a:pt x="281" y="14"/>
                  </a:moveTo>
                  <a:cubicBezTo>
                    <a:pt x="288" y="14"/>
                    <a:pt x="309" y="12"/>
                    <a:pt x="320" y="12"/>
                  </a:cubicBezTo>
                  <a:cubicBezTo>
                    <a:pt x="308" y="12"/>
                    <a:pt x="293" y="13"/>
                    <a:pt x="281" y="14"/>
                  </a:cubicBezTo>
                  <a:close/>
                  <a:moveTo>
                    <a:pt x="278" y="9"/>
                  </a:moveTo>
                  <a:cubicBezTo>
                    <a:pt x="268" y="10"/>
                    <a:pt x="268" y="10"/>
                    <a:pt x="268" y="10"/>
                  </a:cubicBezTo>
                  <a:cubicBezTo>
                    <a:pt x="263" y="10"/>
                    <a:pt x="237" y="12"/>
                    <a:pt x="239" y="12"/>
                  </a:cubicBezTo>
                  <a:cubicBezTo>
                    <a:pt x="256" y="10"/>
                    <a:pt x="279" y="9"/>
                    <a:pt x="292" y="9"/>
                  </a:cubicBezTo>
                  <a:cubicBezTo>
                    <a:pt x="287" y="9"/>
                    <a:pt x="283" y="9"/>
                    <a:pt x="278" y="9"/>
                  </a:cubicBezTo>
                  <a:close/>
                  <a:moveTo>
                    <a:pt x="134" y="19"/>
                  </a:moveTo>
                  <a:cubicBezTo>
                    <a:pt x="127" y="20"/>
                    <a:pt x="127" y="20"/>
                    <a:pt x="127" y="20"/>
                  </a:cubicBezTo>
                  <a:cubicBezTo>
                    <a:pt x="127" y="20"/>
                    <a:pt x="127" y="20"/>
                    <a:pt x="128" y="20"/>
                  </a:cubicBezTo>
                  <a:cubicBezTo>
                    <a:pt x="133" y="19"/>
                    <a:pt x="134" y="19"/>
                    <a:pt x="134" y="19"/>
                  </a:cubicBezTo>
                  <a:close/>
                  <a:moveTo>
                    <a:pt x="59" y="28"/>
                  </a:moveTo>
                  <a:cubicBezTo>
                    <a:pt x="59" y="28"/>
                    <a:pt x="59" y="28"/>
                    <a:pt x="59" y="28"/>
                  </a:cubicBezTo>
                  <a:cubicBezTo>
                    <a:pt x="59" y="29"/>
                    <a:pt x="59" y="29"/>
                    <a:pt x="59" y="29"/>
                  </a:cubicBezTo>
                  <a:cubicBezTo>
                    <a:pt x="59" y="29"/>
                    <a:pt x="60" y="28"/>
                    <a:pt x="60" y="28"/>
                  </a:cubicBezTo>
                  <a:cubicBezTo>
                    <a:pt x="68" y="27"/>
                    <a:pt x="68" y="27"/>
                    <a:pt x="68" y="27"/>
                  </a:cubicBezTo>
                  <a:lnTo>
                    <a:pt x="59" y="28"/>
                  </a:lnTo>
                  <a:close/>
                  <a:moveTo>
                    <a:pt x="59" y="28"/>
                  </a:moveTo>
                  <a:cubicBezTo>
                    <a:pt x="59" y="28"/>
                    <a:pt x="59" y="28"/>
                    <a:pt x="59" y="28"/>
                  </a:cubicBezTo>
                  <a:cubicBezTo>
                    <a:pt x="59" y="28"/>
                    <a:pt x="59" y="28"/>
                    <a:pt x="59" y="28"/>
                  </a:cubicBezTo>
                  <a:cubicBezTo>
                    <a:pt x="59" y="28"/>
                    <a:pt x="59" y="28"/>
                    <a:pt x="59" y="28"/>
                  </a:cubicBezTo>
                  <a:close/>
                  <a:moveTo>
                    <a:pt x="58" y="29"/>
                  </a:moveTo>
                  <a:cubicBezTo>
                    <a:pt x="59" y="29"/>
                    <a:pt x="59" y="29"/>
                    <a:pt x="59" y="28"/>
                  </a:cubicBezTo>
                  <a:cubicBezTo>
                    <a:pt x="58" y="29"/>
                    <a:pt x="58" y="29"/>
                    <a:pt x="58" y="29"/>
                  </a:cubicBezTo>
                  <a:cubicBezTo>
                    <a:pt x="58" y="29"/>
                    <a:pt x="58" y="29"/>
                    <a:pt x="58" y="29"/>
                  </a:cubicBezTo>
                  <a:close/>
                  <a:moveTo>
                    <a:pt x="59" y="26"/>
                  </a:moveTo>
                  <a:cubicBezTo>
                    <a:pt x="59" y="26"/>
                    <a:pt x="59" y="26"/>
                    <a:pt x="59" y="26"/>
                  </a:cubicBezTo>
                  <a:cubicBezTo>
                    <a:pt x="59" y="26"/>
                    <a:pt x="60" y="26"/>
                    <a:pt x="60" y="26"/>
                  </a:cubicBezTo>
                  <a:cubicBezTo>
                    <a:pt x="59" y="26"/>
                    <a:pt x="59" y="26"/>
                    <a:pt x="59" y="26"/>
                  </a:cubicBezTo>
                  <a:cubicBezTo>
                    <a:pt x="59" y="26"/>
                    <a:pt x="59" y="26"/>
                    <a:pt x="59" y="26"/>
                  </a:cubicBezTo>
                  <a:cubicBezTo>
                    <a:pt x="59" y="26"/>
                    <a:pt x="59" y="26"/>
                    <a:pt x="59" y="26"/>
                  </a:cubicBezTo>
                  <a:cubicBezTo>
                    <a:pt x="59" y="26"/>
                    <a:pt x="59" y="26"/>
                    <a:pt x="59" y="26"/>
                  </a:cubicBezTo>
                  <a:cubicBezTo>
                    <a:pt x="59" y="26"/>
                    <a:pt x="59" y="26"/>
                    <a:pt x="59" y="26"/>
                  </a:cubicBezTo>
                  <a:close/>
                  <a:moveTo>
                    <a:pt x="59" y="32"/>
                  </a:moveTo>
                  <a:cubicBezTo>
                    <a:pt x="59" y="32"/>
                    <a:pt x="60" y="32"/>
                    <a:pt x="60" y="32"/>
                  </a:cubicBezTo>
                  <a:cubicBezTo>
                    <a:pt x="60" y="32"/>
                    <a:pt x="59" y="32"/>
                    <a:pt x="59" y="32"/>
                  </a:cubicBezTo>
                  <a:close/>
                  <a:moveTo>
                    <a:pt x="59" y="27"/>
                  </a:moveTo>
                  <a:cubicBezTo>
                    <a:pt x="59" y="27"/>
                    <a:pt x="59" y="27"/>
                    <a:pt x="59" y="27"/>
                  </a:cubicBezTo>
                  <a:cubicBezTo>
                    <a:pt x="59" y="27"/>
                    <a:pt x="59" y="27"/>
                    <a:pt x="59" y="27"/>
                  </a:cubicBezTo>
                  <a:close/>
                  <a:moveTo>
                    <a:pt x="58" y="26"/>
                  </a:moveTo>
                  <a:cubicBezTo>
                    <a:pt x="59" y="26"/>
                    <a:pt x="59" y="26"/>
                    <a:pt x="59" y="26"/>
                  </a:cubicBezTo>
                  <a:cubicBezTo>
                    <a:pt x="59" y="26"/>
                    <a:pt x="58" y="26"/>
                    <a:pt x="58" y="26"/>
                  </a:cubicBezTo>
                  <a:close/>
                  <a:moveTo>
                    <a:pt x="59" y="34"/>
                  </a:moveTo>
                  <a:cubicBezTo>
                    <a:pt x="59" y="34"/>
                    <a:pt x="59" y="34"/>
                    <a:pt x="59" y="33"/>
                  </a:cubicBezTo>
                  <a:cubicBezTo>
                    <a:pt x="59" y="33"/>
                    <a:pt x="59" y="33"/>
                    <a:pt x="59" y="34"/>
                  </a:cubicBezTo>
                  <a:close/>
                  <a:moveTo>
                    <a:pt x="59" y="32"/>
                  </a:moveTo>
                  <a:cubicBezTo>
                    <a:pt x="59" y="32"/>
                    <a:pt x="58" y="32"/>
                    <a:pt x="58" y="32"/>
                  </a:cubicBezTo>
                  <a:cubicBezTo>
                    <a:pt x="58" y="32"/>
                    <a:pt x="59" y="32"/>
                    <a:pt x="59" y="32"/>
                  </a:cubicBezTo>
                  <a:close/>
                  <a:moveTo>
                    <a:pt x="58" y="26"/>
                  </a:moveTo>
                  <a:cubicBezTo>
                    <a:pt x="58" y="26"/>
                    <a:pt x="58" y="26"/>
                    <a:pt x="57" y="26"/>
                  </a:cubicBezTo>
                  <a:cubicBezTo>
                    <a:pt x="58" y="26"/>
                    <a:pt x="58" y="27"/>
                    <a:pt x="58" y="26"/>
                  </a:cubicBezTo>
                  <a:close/>
                  <a:moveTo>
                    <a:pt x="57" y="29"/>
                  </a:moveTo>
                  <a:cubicBezTo>
                    <a:pt x="58" y="29"/>
                    <a:pt x="58" y="29"/>
                    <a:pt x="58" y="29"/>
                  </a:cubicBezTo>
                  <a:cubicBezTo>
                    <a:pt x="58" y="29"/>
                    <a:pt x="57" y="29"/>
                    <a:pt x="57" y="29"/>
                  </a:cubicBezTo>
                  <a:close/>
                  <a:moveTo>
                    <a:pt x="57" y="28"/>
                  </a:moveTo>
                  <a:cubicBezTo>
                    <a:pt x="57" y="28"/>
                    <a:pt x="57" y="28"/>
                    <a:pt x="57" y="28"/>
                  </a:cubicBezTo>
                  <a:cubicBezTo>
                    <a:pt x="57" y="28"/>
                    <a:pt x="57" y="28"/>
                    <a:pt x="57" y="28"/>
                  </a:cubicBezTo>
                  <a:close/>
                  <a:moveTo>
                    <a:pt x="57" y="28"/>
                  </a:moveTo>
                  <a:cubicBezTo>
                    <a:pt x="57" y="28"/>
                    <a:pt x="57" y="28"/>
                    <a:pt x="57" y="28"/>
                  </a:cubicBezTo>
                  <a:cubicBezTo>
                    <a:pt x="57" y="28"/>
                    <a:pt x="57" y="28"/>
                    <a:pt x="57" y="28"/>
                  </a:cubicBezTo>
                  <a:cubicBezTo>
                    <a:pt x="57" y="28"/>
                    <a:pt x="57" y="28"/>
                    <a:pt x="57" y="28"/>
                  </a:cubicBezTo>
                  <a:close/>
                  <a:moveTo>
                    <a:pt x="56" y="31"/>
                  </a:moveTo>
                  <a:cubicBezTo>
                    <a:pt x="57" y="31"/>
                    <a:pt x="57" y="31"/>
                    <a:pt x="56" y="31"/>
                  </a:cubicBezTo>
                  <a:close/>
                  <a:moveTo>
                    <a:pt x="55" y="33"/>
                  </a:moveTo>
                  <a:cubicBezTo>
                    <a:pt x="56" y="33"/>
                    <a:pt x="56" y="33"/>
                    <a:pt x="56" y="33"/>
                  </a:cubicBezTo>
                  <a:cubicBezTo>
                    <a:pt x="56" y="33"/>
                    <a:pt x="56" y="33"/>
                    <a:pt x="55" y="33"/>
                  </a:cubicBezTo>
                  <a:close/>
                  <a:moveTo>
                    <a:pt x="56" y="34"/>
                  </a:moveTo>
                  <a:cubicBezTo>
                    <a:pt x="56" y="34"/>
                    <a:pt x="56" y="34"/>
                    <a:pt x="56" y="33"/>
                  </a:cubicBezTo>
                  <a:lnTo>
                    <a:pt x="56" y="34"/>
                  </a:lnTo>
                  <a:close/>
                  <a:moveTo>
                    <a:pt x="56" y="36"/>
                  </a:moveTo>
                  <a:cubicBezTo>
                    <a:pt x="56" y="36"/>
                    <a:pt x="55" y="36"/>
                    <a:pt x="55" y="36"/>
                  </a:cubicBezTo>
                  <a:cubicBezTo>
                    <a:pt x="56" y="36"/>
                    <a:pt x="56" y="36"/>
                    <a:pt x="56" y="36"/>
                  </a:cubicBezTo>
                  <a:close/>
                  <a:moveTo>
                    <a:pt x="54" y="36"/>
                  </a:moveTo>
                  <a:cubicBezTo>
                    <a:pt x="54" y="36"/>
                    <a:pt x="54" y="36"/>
                    <a:pt x="54" y="36"/>
                  </a:cubicBezTo>
                  <a:close/>
                  <a:moveTo>
                    <a:pt x="192" y="23"/>
                  </a:moveTo>
                  <a:cubicBezTo>
                    <a:pt x="199" y="23"/>
                    <a:pt x="208" y="22"/>
                    <a:pt x="214" y="22"/>
                  </a:cubicBezTo>
                  <a:cubicBezTo>
                    <a:pt x="222" y="21"/>
                    <a:pt x="222" y="21"/>
                    <a:pt x="222" y="21"/>
                  </a:cubicBezTo>
                  <a:cubicBezTo>
                    <a:pt x="210" y="22"/>
                    <a:pt x="200" y="22"/>
                    <a:pt x="192" y="23"/>
                  </a:cubicBezTo>
                  <a:close/>
                  <a:moveTo>
                    <a:pt x="59" y="31"/>
                  </a:moveTo>
                  <a:cubicBezTo>
                    <a:pt x="59" y="31"/>
                    <a:pt x="59" y="31"/>
                    <a:pt x="59" y="31"/>
                  </a:cubicBezTo>
                  <a:cubicBezTo>
                    <a:pt x="59" y="31"/>
                    <a:pt x="60" y="31"/>
                    <a:pt x="60" y="31"/>
                  </a:cubicBezTo>
                  <a:cubicBezTo>
                    <a:pt x="59" y="31"/>
                    <a:pt x="58" y="31"/>
                    <a:pt x="57" y="31"/>
                  </a:cubicBezTo>
                  <a:cubicBezTo>
                    <a:pt x="58" y="31"/>
                    <a:pt x="58"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27"/>
                  </a:moveTo>
                  <a:cubicBezTo>
                    <a:pt x="58" y="27"/>
                    <a:pt x="58" y="27"/>
                    <a:pt x="58" y="27"/>
                  </a:cubicBezTo>
                  <a:cubicBezTo>
                    <a:pt x="58" y="27"/>
                    <a:pt x="58" y="27"/>
                    <a:pt x="58" y="27"/>
                  </a:cubicBezTo>
                  <a:cubicBezTo>
                    <a:pt x="59" y="27"/>
                    <a:pt x="58" y="27"/>
                    <a:pt x="58" y="27"/>
                  </a:cubicBezTo>
                  <a:close/>
                  <a:moveTo>
                    <a:pt x="55" y="28"/>
                  </a:moveTo>
                  <a:cubicBezTo>
                    <a:pt x="55" y="28"/>
                    <a:pt x="55" y="28"/>
                    <a:pt x="55" y="28"/>
                  </a:cubicBezTo>
                  <a:cubicBezTo>
                    <a:pt x="55" y="27"/>
                    <a:pt x="56" y="28"/>
                    <a:pt x="56" y="27"/>
                  </a:cubicBezTo>
                  <a:cubicBezTo>
                    <a:pt x="56" y="27"/>
                    <a:pt x="56" y="28"/>
                    <a:pt x="56" y="28"/>
                  </a:cubicBezTo>
                  <a:cubicBezTo>
                    <a:pt x="57" y="27"/>
                    <a:pt x="58" y="28"/>
                    <a:pt x="58" y="27"/>
                  </a:cubicBezTo>
                  <a:cubicBezTo>
                    <a:pt x="57" y="27"/>
                    <a:pt x="56" y="27"/>
                    <a:pt x="55" y="27"/>
                  </a:cubicBezTo>
                  <a:cubicBezTo>
                    <a:pt x="55" y="27"/>
                    <a:pt x="55" y="27"/>
                    <a:pt x="55" y="27"/>
                  </a:cubicBezTo>
                  <a:cubicBezTo>
                    <a:pt x="55" y="28"/>
                    <a:pt x="54" y="27"/>
                    <a:pt x="54" y="28"/>
                  </a:cubicBezTo>
                  <a:cubicBezTo>
                    <a:pt x="54" y="28"/>
                    <a:pt x="54" y="28"/>
                    <a:pt x="55" y="28"/>
                  </a:cubicBezTo>
                  <a:close/>
                  <a:moveTo>
                    <a:pt x="56" y="34"/>
                  </a:moveTo>
                  <a:cubicBezTo>
                    <a:pt x="56" y="34"/>
                    <a:pt x="56" y="34"/>
                    <a:pt x="56" y="34"/>
                  </a:cubicBezTo>
                  <a:cubicBezTo>
                    <a:pt x="56" y="34"/>
                    <a:pt x="56" y="34"/>
                    <a:pt x="56" y="34"/>
                  </a:cubicBezTo>
                  <a:close/>
                  <a:moveTo>
                    <a:pt x="578" y="337"/>
                  </a:moveTo>
                  <a:cubicBezTo>
                    <a:pt x="579" y="495"/>
                    <a:pt x="576" y="661"/>
                    <a:pt x="571" y="820"/>
                  </a:cubicBezTo>
                  <a:cubicBezTo>
                    <a:pt x="568" y="940"/>
                    <a:pt x="568" y="940"/>
                    <a:pt x="568" y="940"/>
                  </a:cubicBezTo>
                  <a:cubicBezTo>
                    <a:pt x="567" y="952"/>
                    <a:pt x="567" y="963"/>
                    <a:pt x="567" y="974"/>
                  </a:cubicBezTo>
                  <a:cubicBezTo>
                    <a:pt x="566" y="994"/>
                    <a:pt x="566" y="994"/>
                    <a:pt x="566" y="994"/>
                  </a:cubicBezTo>
                  <a:cubicBezTo>
                    <a:pt x="566" y="995"/>
                    <a:pt x="566" y="995"/>
                    <a:pt x="566" y="995"/>
                  </a:cubicBezTo>
                  <a:cubicBezTo>
                    <a:pt x="566" y="996"/>
                    <a:pt x="566" y="997"/>
                    <a:pt x="566" y="998"/>
                  </a:cubicBezTo>
                  <a:cubicBezTo>
                    <a:pt x="565" y="999"/>
                    <a:pt x="565" y="1000"/>
                    <a:pt x="564" y="1001"/>
                  </a:cubicBezTo>
                  <a:cubicBezTo>
                    <a:pt x="563" y="1004"/>
                    <a:pt x="560" y="1006"/>
                    <a:pt x="559" y="1007"/>
                  </a:cubicBezTo>
                  <a:cubicBezTo>
                    <a:pt x="555" y="1010"/>
                    <a:pt x="552" y="1011"/>
                    <a:pt x="548" y="1013"/>
                  </a:cubicBezTo>
                  <a:cubicBezTo>
                    <a:pt x="535" y="1019"/>
                    <a:pt x="521" y="1021"/>
                    <a:pt x="507" y="1024"/>
                  </a:cubicBezTo>
                  <a:cubicBezTo>
                    <a:pt x="479" y="1029"/>
                    <a:pt x="452" y="1031"/>
                    <a:pt x="431" y="1033"/>
                  </a:cubicBezTo>
                  <a:cubicBezTo>
                    <a:pt x="397" y="1036"/>
                    <a:pt x="360" y="1038"/>
                    <a:pt x="324" y="1039"/>
                  </a:cubicBezTo>
                  <a:cubicBezTo>
                    <a:pt x="309" y="1039"/>
                    <a:pt x="295" y="1039"/>
                    <a:pt x="281" y="1039"/>
                  </a:cubicBezTo>
                  <a:cubicBezTo>
                    <a:pt x="264" y="1040"/>
                    <a:pt x="264" y="1040"/>
                    <a:pt x="264" y="1040"/>
                  </a:cubicBezTo>
                  <a:cubicBezTo>
                    <a:pt x="241" y="1040"/>
                    <a:pt x="217" y="1039"/>
                    <a:pt x="193" y="1038"/>
                  </a:cubicBezTo>
                  <a:cubicBezTo>
                    <a:pt x="179" y="1037"/>
                    <a:pt x="168" y="1037"/>
                    <a:pt x="156" y="1036"/>
                  </a:cubicBezTo>
                  <a:cubicBezTo>
                    <a:pt x="135" y="1034"/>
                    <a:pt x="112" y="1032"/>
                    <a:pt x="87" y="1028"/>
                  </a:cubicBezTo>
                  <a:cubicBezTo>
                    <a:pt x="75" y="1026"/>
                    <a:pt x="63" y="1024"/>
                    <a:pt x="51" y="1020"/>
                  </a:cubicBezTo>
                  <a:cubicBezTo>
                    <a:pt x="45" y="1019"/>
                    <a:pt x="39" y="1017"/>
                    <a:pt x="33" y="1013"/>
                  </a:cubicBezTo>
                  <a:cubicBezTo>
                    <a:pt x="30" y="1012"/>
                    <a:pt x="27" y="1010"/>
                    <a:pt x="24" y="1007"/>
                  </a:cubicBezTo>
                  <a:cubicBezTo>
                    <a:pt x="22" y="1006"/>
                    <a:pt x="21" y="1004"/>
                    <a:pt x="19" y="1002"/>
                  </a:cubicBezTo>
                  <a:cubicBezTo>
                    <a:pt x="19" y="1001"/>
                    <a:pt x="18" y="1000"/>
                    <a:pt x="18" y="999"/>
                  </a:cubicBezTo>
                  <a:cubicBezTo>
                    <a:pt x="18" y="999"/>
                    <a:pt x="18" y="998"/>
                    <a:pt x="17" y="997"/>
                  </a:cubicBezTo>
                  <a:cubicBezTo>
                    <a:pt x="17" y="997"/>
                    <a:pt x="17" y="996"/>
                    <a:pt x="17" y="996"/>
                  </a:cubicBezTo>
                  <a:cubicBezTo>
                    <a:pt x="15" y="984"/>
                    <a:pt x="14" y="971"/>
                    <a:pt x="13" y="960"/>
                  </a:cubicBezTo>
                  <a:cubicBezTo>
                    <a:pt x="11" y="941"/>
                    <a:pt x="11" y="941"/>
                    <a:pt x="11" y="941"/>
                  </a:cubicBezTo>
                  <a:cubicBezTo>
                    <a:pt x="9" y="920"/>
                    <a:pt x="7" y="891"/>
                    <a:pt x="6" y="869"/>
                  </a:cubicBezTo>
                  <a:cubicBezTo>
                    <a:pt x="5" y="857"/>
                    <a:pt x="5" y="845"/>
                    <a:pt x="4" y="833"/>
                  </a:cubicBezTo>
                  <a:cubicBezTo>
                    <a:pt x="3" y="807"/>
                    <a:pt x="2" y="783"/>
                    <a:pt x="2" y="762"/>
                  </a:cubicBezTo>
                  <a:cubicBezTo>
                    <a:pt x="1" y="735"/>
                    <a:pt x="0" y="691"/>
                    <a:pt x="0" y="657"/>
                  </a:cubicBezTo>
                  <a:cubicBezTo>
                    <a:pt x="0" y="655"/>
                    <a:pt x="0" y="654"/>
                    <a:pt x="0" y="653"/>
                  </a:cubicBezTo>
                  <a:cubicBezTo>
                    <a:pt x="0" y="628"/>
                    <a:pt x="0" y="603"/>
                    <a:pt x="0" y="579"/>
                  </a:cubicBezTo>
                  <a:cubicBezTo>
                    <a:pt x="0" y="575"/>
                    <a:pt x="0" y="575"/>
                    <a:pt x="0" y="572"/>
                  </a:cubicBezTo>
                  <a:cubicBezTo>
                    <a:pt x="1" y="540"/>
                    <a:pt x="1" y="540"/>
                    <a:pt x="1" y="540"/>
                  </a:cubicBezTo>
                  <a:cubicBezTo>
                    <a:pt x="2" y="493"/>
                    <a:pt x="2" y="459"/>
                    <a:pt x="3" y="420"/>
                  </a:cubicBezTo>
                  <a:cubicBezTo>
                    <a:pt x="3" y="398"/>
                    <a:pt x="4" y="373"/>
                    <a:pt x="5" y="350"/>
                  </a:cubicBezTo>
                  <a:cubicBezTo>
                    <a:pt x="5" y="331"/>
                    <a:pt x="5" y="331"/>
                    <a:pt x="5" y="331"/>
                  </a:cubicBezTo>
                  <a:cubicBezTo>
                    <a:pt x="6" y="316"/>
                    <a:pt x="6" y="316"/>
                    <a:pt x="6" y="316"/>
                  </a:cubicBezTo>
                  <a:cubicBezTo>
                    <a:pt x="6" y="302"/>
                    <a:pt x="6" y="302"/>
                    <a:pt x="6" y="302"/>
                  </a:cubicBezTo>
                  <a:cubicBezTo>
                    <a:pt x="7" y="281"/>
                    <a:pt x="7" y="281"/>
                    <a:pt x="7" y="281"/>
                  </a:cubicBezTo>
                  <a:cubicBezTo>
                    <a:pt x="8" y="260"/>
                    <a:pt x="8" y="260"/>
                    <a:pt x="8" y="260"/>
                  </a:cubicBezTo>
                  <a:cubicBezTo>
                    <a:pt x="9" y="238"/>
                    <a:pt x="9" y="238"/>
                    <a:pt x="9" y="238"/>
                  </a:cubicBezTo>
                  <a:cubicBezTo>
                    <a:pt x="10" y="220"/>
                    <a:pt x="10" y="203"/>
                    <a:pt x="11" y="181"/>
                  </a:cubicBezTo>
                  <a:cubicBezTo>
                    <a:pt x="13" y="133"/>
                    <a:pt x="13" y="133"/>
                    <a:pt x="13" y="133"/>
                  </a:cubicBezTo>
                  <a:cubicBezTo>
                    <a:pt x="14" y="104"/>
                    <a:pt x="14" y="104"/>
                    <a:pt x="14" y="104"/>
                  </a:cubicBezTo>
                  <a:cubicBezTo>
                    <a:pt x="15" y="89"/>
                    <a:pt x="15" y="89"/>
                    <a:pt x="15" y="89"/>
                  </a:cubicBezTo>
                  <a:cubicBezTo>
                    <a:pt x="16" y="72"/>
                    <a:pt x="16" y="72"/>
                    <a:pt x="16" y="72"/>
                  </a:cubicBezTo>
                  <a:cubicBezTo>
                    <a:pt x="16" y="68"/>
                    <a:pt x="16" y="68"/>
                    <a:pt x="16" y="68"/>
                  </a:cubicBezTo>
                  <a:cubicBezTo>
                    <a:pt x="16" y="68"/>
                    <a:pt x="16" y="68"/>
                    <a:pt x="16" y="68"/>
                  </a:cubicBezTo>
                  <a:cubicBezTo>
                    <a:pt x="16" y="67"/>
                    <a:pt x="16" y="67"/>
                    <a:pt x="16" y="67"/>
                  </a:cubicBezTo>
                  <a:cubicBezTo>
                    <a:pt x="16" y="67"/>
                    <a:pt x="16" y="67"/>
                    <a:pt x="16" y="66"/>
                  </a:cubicBezTo>
                  <a:cubicBezTo>
                    <a:pt x="16" y="66"/>
                    <a:pt x="17" y="64"/>
                    <a:pt x="16" y="63"/>
                  </a:cubicBezTo>
                  <a:cubicBezTo>
                    <a:pt x="16" y="63"/>
                    <a:pt x="16" y="63"/>
                    <a:pt x="15" y="63"/>
                  </a:cubicBezTo>
                  <a:cubicBezTo>
                    <a:pt x="15" y="63"/>
                    <a:pt x="16" y="63"/>
                    <a:pt x="16" y="62"/>
                  </a:cubicBezTo>
                  <a:cubicBezTo>
                    <a:pt x="16" y="62"/>
                    <a:pt x="16" y="61"/>
                    <a:pt x="16" y="60"/>
                  </a:cubicBezTo>
                  <a:cubicBezTo>
                    <a:pt x="16" y="60"/>
                    <a:pt x="16" y="60"/>
                    <a:pt x="16" y="60"/>
                  </a:cubicBezTo>
                  <a:cubicBezTo>
                    <a:pt x="16" y="59"/>
                    <a:pt x="16" y="59"/>
                    <a:pt x="16" y="59"/>
                  </a:cubicBezTo>
                  <a:cubicBezTo>
                    <a:pt x="16" y="58"/>
                    <a:pt x="16" y="58"/>
                    <a:pt x="16" y="58"/>
                  </a:cubicBezTo>
                  <a:cubicBezTo>
                    <a:pt x="16" y="58"/>
                    <a:pt x="16" y="57"/>
                    <a:pt x="16" y="57"/>
                  </a:cubicBezTo>
                  <a:cubicBezTo>
                    <a:pt x="16" y="57"/>
                    <a:pt x="16" y="57"/>
                    <a:pt x="16" y="57"/>
                  </a:cubicBezTo>
                  <a:cubicBezTo>
                    <a:pt x="17" y="57"/>
                    <a:pt x="17" y="55"/>
                    <a:pt x="17" y="54"/>
                  </a:cubicBezTo>
                  <a:cubicBezTo>
                    <a:pt x="17" y="54"/>
                    <a:pt x="17" y="54"/>
                    <a:pt x="17" y="54"/>
                  </a:cubicBezTo>
                  <a:cubicBezTo>
                    <a:pt x="17" y="53"/>
                    <a:pt x="18" y="52"/>
                    <a:pt x="19" y="51"/>
                  </a:cubicBezTo>
                  <a:cubicBezTo>
                    <a:pt x="19" y="51"/>
                    <a:pt x="19" y="51"/>
                    <a:pt x="19" y="51"/>
                  </a:cubicBezTo>
                  <a:cubicBezTo>
                    <a:pt x="19" y="51"/>
                    <a:pt x="20" y="51"/>
                    <a:pt x="20" y="50"/>
                  </a:cubicBezTo>
                  <a:cubicBezTo>
                    <a:pt x="20" y="50"/>
                    <a:pt x="20" y="50"/>
                    <a:pt x="21" y="50"/>
                  </a:cubicBezTo>
                  <a:cubicBezTo>
                    <a:pt x="21" y="50"/>
                    <a:pt x="21" y="50"/>
                    <a:pt x="22" y="49"/>
                  </a:cubicBezTo>
                  <a:cubicBezTo>
                    <a:pt x="22" y="49"/>
                    <a:pt x="22" y="49"/>
                    <a:pt x="23" y="49"/>
                  </a:cubicBezTo>
                  <a:cubicBezTo>
                    <a:pt x="23" y="48"/>
                    <a:pt x="24" y="49"/>
                    <a:pt x="24" y="48"/>
                  </a:cubicBezTo>
                  <a:cubicBezTo>
                    <a:pt x="25" y="48"/>
                    <a:pt x="26" y="48"/>
                    <a:pt x="28" y="48"/>
                  </a:cubicBezTo>
                  <a:cubicBezTo>
                    <a:pt x="28" y="48"/>
                    <a:pt x="28" y="48"/>
                    <a:pt x="28" y="48"/>
                  </a:cubicBezTo>
                  <a:cubicBezTo>
                    <a:pt x="28" y="49"/>
                    <a:pt x="29" y="49"/>
                    <a:pt x="30" y="49"/>
                  </a:cubicBezTo>
                  <a:cubicBezTo>
                    <a:pt x="30" y="49"/>
                    <a:pt x="30" y="49"/>
                    <a:pt x="30" y="49"/>
                  </a:cubicBezTo>
                  <a:cubicBezTo>
                    <a:pt x="30" y="50"/>
                    <a:pt x="31" y="50"/>
                    <a:pt x="31" y="50"/>
                  </a:cubicBezTo>
                  <a:cubicBezTo>
                    <a:pt x="32" y="51"/>
                    <a:pt x="33" y="52"/>
                    <a:pt x="33" y="53"/>
                  </a:cubicBezTo>
                  <a:cubicBezTo>
                    <a:pt x="33" y="53"/>
                    <a:pt x="33" y="53"/>
                    <a:pt x="33" y="53"/>
                  </a:cubicBezTo>
                  <a:cubicBezTo>
                    <a:pt x="34" y="54"/>
                    <a:pt x="34" y="54"/>
                    <a:pt x="34" y="55"/>
                  </a:cubicBezTo>
                  <a:cubicBezTo>
                    <a:pt x="35" y="55"/>
                    <a:pt x="35" y="56"/>
                    <a:pt x="35" y="57"/>
                  </a:cubicBezTo>
                  <a:cubicBezTo>
                    <a:pt x="35" y="57"/>
                    <a:pt x="35" y="57"/>
                    <a:pt x="35" y="57"/>
                  </a:cubicBezTo>
                  <a:cubicBezTo>
                    <a:pt x="35" y="58"/>
                    <a:pt x="35" y="58"/>
                    <a:pt x="35" y="59"/>
                  </a:cubicBezTo>
                  <a:cubicBezTo>
                    <a:pt x="35" y="59"/>
                    <a:pt x="35" y="60"/>
                    <a:pt x="35" y="60"/>
                  </a:cubicBezTo>
                  <a:cubicBezTo>
                    <a:pt x="35" y="60"/>
                    <a:pt x="35" y="61"/>
                    <a:pt x="35" y="61"/>
                  </a:cubicBezTo>
                  <a:cubicBezTo>
                    <a:pt x="35" y="61"/>
                    <a:pt x="35" y="62"/>
                    <a:pt x="34" y="62"/>
                  </a:cubicBezTo>
                  <a:cubicBezTo>
                    <a:pt x="35" y="62"/>
                    <a:pt x="35" y="63"/>
                    <a:pt x="34" y="63"/>
                  </a:cubicBezTo>
                  <a:cubicBezTo>
                    <a:pt x="34" y="63"/>
                    <a:pt x="34" y="63"/>
                    <a:pt x="33" y="63"/>
                  </a:cubicBezTo>
                  <a:cubicBezTo>
                    <a:pt x="33" y="64"/>
                    <a:pt x="35" y="65"/>
                    <a:pt x="34" y="65"/>
                  </a:cubicBezTo>
                  <a:cubicBezTo>
                    <a:pt x="33" y="65"/>
                    <a:pt x="33" y="66"/>
                    <a:pt x="33" y="67"/>
                  </a:cubicBezTo>
                  <a:cubicBezTo>
                    <a:pt x="33" y="68"/>
                    <a:pt x="33" y="68"/>
                    <a:pt x="33" y="68"/>
                  </a:cubicBezTo>
                  <a:cubicBezTo>
                    <a:pt x="33" y="69"/>
                    <a:pt x="33" y="69"/>
                    <a:pt x="33" y="69"/>
                  </a:cubicBezTo>
                  <a:cubicBezTo>
                    <a:pt x="33" y="69"/>
                    <a:pt x="33" y="69"/>
                    <a:pt x="33" y="69"/>
                  </a:cubicBezTo>
                  <a:cubicBezTo>
                    <a:pt x="32" y="75"/>
                    <a:pt x="32" y="75"/>
                    <a:pt x="32" y="75"/>
                  </a:cubicBezTo>
                  <a:cubicBezTo>
                    <a:pt x="31" y="95"/>
                    <a:pt x="31" y="114"/>
                    <a:pt x="29" y="131"/>
                  </a:cubicBezTo>
                  <a:cubicBezTo>
                    <a:pt x="29" y="146"/>
                    <a:pt x="28" y="161"/>
                    <a:pt x="27" y="176"/>
                  </a:cubicBezTo>
                  <a:cubicBezTo>
                    <a:pt x="25" y="222"/>
                    <a:pt x="24" y="268"/>
                    <a:pt x="22" y="313"/>
                  </a:cubicBezTo>
                  <a:cubicBezTo>
                    <a:pt x="19" y="397"/>
                    <a:pt x="19" y="397"/>
                    <a:pt x="19" y="397"/>
                  </a:cubicBezTo>
                  <a:cubicBezTo>
                    <a:pt x="17" y="482"/>
                    <a:pt x="17" y="482"/>
                    <a:pt x="17" y="482"/>
                  </a:cubicBezTo>
                  <a:cubicBezTo>
                    <a:pt x="16" y="531"/>
                    <a:pt x="16" y="531"/>
                    <a:pt x="16" y="531"/>
                  </a:cubicBezTo>
                  <a:cubicBezTo>
                    <a:pt x="16" y="546"/>
                    <a:pt x="16" y="546"/>
                    <a:pt x="16" y="546"/>
                  </a:cubicBezTo>
                  <a:cubicBezTo>
                    <a:pt x="15" y="593"/>
                    <a:pt x="15" y="593"/>
                    <a:pt x="15" y="593"/>
                  </a:cubicBezTo>
                  <a:cubicBezTo>
                    <a:pt x="15" y="608"/>
                    <a:pt x="15" y="622"/>
                    <a:pt x="15" y="639"/>
                  </a:cubicBezTo>
                  <a:cubicBezTo>
                    <a:pt x="15" y="682"/>
                    <a:pt x="16" y="742"/>
                    <a:pt x="18" y="796"/>
                  </a:cubicBezTo>
                  <a:cubicBezTo>
                    <a:pt x="18" y="806"/>
                    <a:pt x="18" y="806"/>
                    <a:pt x="18" y="806"/>
                  </a:cubicBezTo>
                  <a:cubicBezTo>
                    <a:pt x="19" y="841"/>
                    <a:pt x="21" y="874"/>
                    <a:pt x="23" y="905"/>
                  </a:cubicBezTo>
                  <a:cubicBezTo>
                    <a:pt x="24" y="924"/>
                    <a:pt x="26" y="946"/>
                    <a:pt x="28" y="968"/>
                  </a:cubicBezTo>
                  <a:cubicBezTo>
                    <a:pt x="30" y="985"/>
                    <a:pt x="30" y="985"/>
                    <a:pt x="30" y="985"/>
                  </a:cubicBezTo>
                  <a:cubicBezTo>
                    <a:pt x="31" y="993"/>
                    <a:pt x="31" y="993"/>
                    <a:pt x="31" y="993"/>
                  </a:cubicBezTo>
                  <a:cubicBezTo>
                    <a:pt x="32" y="995"/>
                    <a:pt x="32" y="994"/>
                    <a:pt x="32" y="995"/>
                  </a:cubicBezTo>
                  <a:cubicBezTo>
                    <a:pt x="32" y="995"/>
                    <a:pt x="32" y="996"/>
                    <a:pt x="33" y="996"/>
                  </a:cubicBezTo>
                  <a:cubicBezTo>
                    <a:pt x="35" y="999"/>
                    <a:pt x="39" y="1001"/>
                    <a:pt x="44" y="1003"/>
                  </a:cubicBezTo>
                  <a:cubicBezTo>
                    <a:pt x="48" y="1005"/>
                    <a:pt x="53" y="1006"/>
                    <a:pt x="58" y="1008"/>
                  </a:cubicBezTo>
                  <a:cubicBezTo>
                    <a:pt x="75" y="1012"/>
                    <a:pt x="93" y="1015"/>
                    <a:pt x="111" y="1017"/>
                  </a:cubicBezTo>
                  <a:cubicBezTo>
                    <a:pt x="129" y="1019"/>
                    <a:pt x="147" y="1021"/>
                    <a:pt x="165" y="1022"/>
                  </a:cubicBezTo>
                  <a:cubicBezTo>
                    <a:pt x="192" y="1024"/>
                    <a:pt x="221" y="1025"/>
                    <a:pt x="249" y="1025"/>
                  </a:cubicBezTo>
                  <a:cubicBezTo>
                    <a:pt x="259" y="1025"/>
                    <a:pt x="270" y="1025"/>
                    <a:pt x="279" y="1025"/>
                  </a:cubicBezTo>
                  <a:cubicBezTo>
                    <a:pt x="294" y="1025"/>
                    <a:pt x="309" y="1025"/>
                    <a:pt x="323" y="1025"/>
                  </a:cubicBezTo>
                  <a:cubicBezTo>
                    <a:pt x="350" y="1024"/>
                    <a:pt x="376" y="1023"/>
                    <a:pt x="403" y="1021"/>
                  </a:cubicBezTo>
                  <a:cubicBezTo>
                    <a:pt x="426" y="1020"/>
                    <a:pt x="451" y="1018"/>
                    <a:pt x="475" y="1014"/>
                  </a:cubicBezTo>
                  <a:cubicBezTo>
                    <a:pt x="483" y="1013"/>
                    <a:pt x="492" y="1012"/>
                    <a:pt x="501" y="1011"/>
                  </a:cubicBezTo>
                  <a:cubicBezTo>
                    <a:pt x="507" y="1010"/>
                    <a:pt x="512" y="1009"/>
                    <a:pt x="517" y="1007"/>
                  </a:cubicBezTo>
                  <a:cubicBezTo>
                    <a:pt x="524" y="1006"/>
                    <a:pt x="532" y="1004"/>
                    <a:pt x="539" y="1001"/>
                  </a:cubicBezTo>
                  <a:cubicBezTo>
                    <a:pt x="543" y="1000"/>
                    <a:pt x="546" y="999"/>
                    <a:pt x="549" y="997"/>
                  </a:cubicBezTo>
                  <a:cubicBezTo>
                    <a:pt x="550" y="996"/>
                    <a:pt x="550" y="996"/>
                    <a:pt x="551" y="995"/>
                  </a:cubicBezTo>
                  <a:cubicBezTo>
                    <a:pt x="551" y="995"/>
                    <a:pt x="551" y="995"/>
                    <a:pt x="551" y="995"/>
                  </a:cubicBezTo>
                  <a:cubicBezTo>
                    <a:pt x="552" y="995"/>
                    <a:pt x="552" y="994"/>
                    <a:pt x="552" y="994"/>
                  </a:cubicBezTo>
                  <a:cubicBezTo>
                    <a:pt x="552" y="992"/>
                    <a:pt x="552" y="992"/>
                    <a:pt x="552" y="992"/>
                  </a:cubicBezTo>
                  <a:cubicBezTo>
                    <a:pt x="554" y="938"/>
                    <a:pt x="554" y="938"/>
                    <a:pt x="554" y="938"/>
                  </a:cubicBezTo>
                  <a:cubicBezTo>
                    <a:pt x="555" y="890"/>
                    <a:pt x="557" y="845"/>
                    <a:pt x="558" y="793"/>
                  </a:cubicBezTo>
                  <a:cubicBezTo>
                    <a:pt x="559" y="754"/>
                    <a:pt x="560" y="713"/>
                    <a:pt x="561" y="669"/>
                  </a:cubicBezTo>
                  <a:cubicBezTo>
                    <a:pt x="562" y="615"/>
                    <a:pt x="563" y="557"/>
                    <a:pt x="564" y="499"/>
                  </a:cubicBezTo>
                  <a:cubicBezTo>
                    <a:pt x="565" y="437"/>
                    <a:pt x="565" y="375"/>
                    <a:pt x="565" y="314"/>
                  </a:cubicBezTo>
                  <a:cubicBezTo>
                    <a:pt x="565" y="312"/>
                    <a:pt x="565" y="309"/>
                    <a:pt x="565" y="304"/>
                  </a:cubicBezTo>
                  <a:cubicBezTo>
                    <a:pt x="565" y="298"/>
                    <a:pt x="565" y="300"/>
                    <a:pt x="565" y="292"/>
                  </a:cubicBezTo>
                  <a:cubicBezTo>
                    <a:pt x="565" y="287"/>
                    <a:pt x="565" y="290"/>
                    <a:pt x="565" y="286"/>
                  </a:cubicBezTo>
                  <a:cubicBezTo>
                    <a:pt x="565" y="233"/>
                    <a:pt x="564" y="181"/>
                    <a:pt x="562" y="133"/>
                  </a:cubicBezTo>
                  <a:cubicBezTo>
                    <a:pt x="561" y="124"/>
                    <a:pt x="562" y="132"/>
                    <a:pt x="562" y="126"/>
                  </a:cubicBezTo>
                  <a:cubicBezTo>
                    <a:pt x="561" y="112"/>
                    <a:pt x="560" y="94"/>
                    <a:pt x="558" y="76"/>
                  </a:cubicBezTo>
                  <a:cubicBezTo>
                    <a:pt x="558" y="67"/>
                    <a:pt x="557" y="58"/>
                    <a:pt x="555" y="50"/>
                  </a:cubicBezTo>
                  <a:cubicBezTo>
                    <a:pt x="554" y="45"/>
                    <a:pt x="553" y="41"/>
                    <a:pt x="552" y="39"/>
                  </a:cubicBezTo>
                  <a:cubicBezTo>
                    <a:pt x="550" y="37"/>
                    <a:pt x="547" y="35"/>
                    <a:pt x="544" y="33"/>
                  </a:cubicBezTo>
                  <a:cubicBezTo>
                    <a:pt x="534" y="26"/>
                    <a:pt x="518" y="23"/>
                    <a:pt x="505" y="20"/>
                  </a:cubicBezTo>
                  <a:cubicBezTo>
                    <a:pt x="501" y="20"/>
                    <a:pt x="503" y="20"/>
                    <a:pt x="500" y="20"/>
                  </a:cubicBezTo>
                  <a:cubicBezTo>
                    <a:pt x="496" y="19"/>
                    <a:pt x="499" y="19"/>
                    <a:pt x="495" y="19"/>
                  </a:cubicBezTo>
                  <a:cubicBezTo>
                    <a:pt x="495" y="19"/>
                    <a:pt x="487" y="18"/>
                    <a:pt x="484" y="17"/>
                  </a:cubicBezTo>
                  <a:cubicBezTo>
                    <a:pt x="449" y="13"/>
                    <a:pt x="414" y="13"/>
                    <a:pt x="378" y="13"/>
                  </a:cubicBezTo>
                  <a:cubicBezTo>
                    <a:pt x="372" y="13"/>
                    <a:pt x="372" y="13"/>
                    <a:pt x="362" y="13"/>
                  </a:cubicBezTo>
                  <a:cubicBezTo>
                    <a:pt x="354" y="13"/>
                    <a:pt x="355" y="13"/>
                    <a:pt x="348" y="13"/>
                  </a:cubicBezTo>
                  <a:cubicBezTo>
                    <a:pt x="347" y="13"/>
                    <a:pt x="338" y="13"/>
                    <a:pt x="337" y="13"/>
                  </a:cubicBezTo>
                  <a:cubicBezTo>
                    <a:pt x="336" y="13"/>
                    <a:pt x="338" y="13"/>
                    <a:pt x="336" y="13"/>
                  </a:cubicBezTo>
                  <a:cubicBezTo>
                    <a:pt x="330" y="13"/>
                    <a:pt x="308" y="14"/>
                    <a:pt x="296" y="15"/>
                  </a:cubicBezTo>
                  <a:cubicBezTo>
                    <a:pt x="281" y="16"/>
                    <a:pt x="264" y="16"/>
                    <a:pt x="245" y="18"/>
                  </a:cubicBezTo>
                  <a:cubicBezTo>
                    <a:pt x="263" y="16"/>
                    <a:pt x="277" y="15"/>
                    <a:pt x="282" y="15"/>
                  </a:cubicBezTo>
                  <a:cubicBezTo>
                    <a:pt x="264" y="15"/>
                    <a:pt x="232" y="17"/>
                    <a:pt x="215" y="18"/>
                  </a:cubicBezTo>
                  <a:cubicBezTo>
                    <a:pt x="174" y="21"/>
                    <a:pt x="123" y="26"/>
                    <a:pt x="76" y="31"/>
                  </a:cubicBezTo>
                  <a:cubicBezTo>
                    <a:pt x="73" y="31"/>
                    <a:pt x="71" y="31"/>
                    <a:pt x="71" y="32"/>
                  </a:cubicBezTo>
                  <a:cubicBezTo>
                    <a:pt x="63" y="32"/>
                    <a:pt x="63" y="32"/>
                    <a:pt x="63" y="32"/>
                  </a:cubicBezTo>
                  <a:cubicBezTo>
                    <a:pt x="60" y="33"/>
                    <a:pt x="60" y="33"/>
                    <a:pt x="60" y="33"/>
                  </a:cubicBezTo>
                  <a:cubicBezTo>
                    <a:pt x="60" y="33"/>
                    <a:pt x="60" y="33"/>
                    <a:pt x="60" y="33"/>
                  </a:cubicBezTo>
                  <a:cubicBezTo>
                    <a:pt x="60" y="33"/>
                    <a:pt x="60" y="33"/>
                    <a:pt x="60" y="33"/>
                  </a:cubicBezTo>
                  <a:cubicBezTo>
                    <a:pt x="58" y="33"/>
                    <a:pt x="58" y="33"/>
                    <a:pt x="58" y="33"/>
                  </a:cubicBezTo>
                  <a:cubicBezTo>
                    <a:pt x="58" y="33"/>
                    <a:pt x="57" y="33"/>
                    <a:pt x="56" y="33"/>
                  </a:cubicBezTo>
                  <a:cubicBezTo>
                    <a:pt x="58" y="33"/>
                    <a:pt x="58" y="33"/>
                    <a:pt x="58" y="33"/>
                  </a:cubicBezTo>
                  <a:cubicBezTo>
                    <a:pt x="59" y="33"/>
                    <a:pt x="59" y="33"/>
                    <a:pt x="59" y="33"/>
                  </a:cubicBezTo>
                  <a:cubicBezTo>
                    <a:pt x="60" y="33"/>
                    <a:pt x="60" y="33"/>
                    <a:pt x="60" y="33"/>
                  </a:cubicBezTo>
                  <a:cubicBezTo>
                    <a:pt x="63" y="32"/>
                    <a:pt x="63" y="32"/>
                    <a:pt x="63" y="32"/>
                  </a:cubicBezTo>
                  <a:cubicBezTo>
                    <a:pt x="109" y="27"/>
                    <a:pt x="155" y="23"/>
                    <a:pt x="201" y="19"/>
                  </a:cubicBezTo>
                  <a:cubicBezTo>
                    <a:pt x="222" y="18"/>
                    <a:pt x="276" y="14"/>
                    <a:pt x="307" y="13"/>
                  </a:cubicBezTo>
                  <a:cubicBezTo>
                    <a:pt x="326" y="12"/>
                    <a:pt x="336" y="11"/>
                    <a:pt x="327" y="11"/>
                  </a:cubicBezTo>
                  <a:cubicBezTo>
                    <a:pt x="302" y="12"/>
                    <a:pt x="281" y="13"/>
                    <a:pt x="258" y="14"/>
                  </a:cubicBezTo>
                  <a:cubicBezTo>
                    <a:pt x="254" y="14"/>
                    <a:pt x="249" y="14"/>
                    <a:pt x="255" y="14"/>
                  </a:cubicBezTo>
                  <a:cubicBezTo>
                    <a:pt x="303" y="11"/>
                    <a:pt x="358" y="9"/>
                    <a:pt x="397" y="9"/>
                  </a:cubicBezTo>
                  <a:cubicBezTo>
                    <a:pt x="419" y="9"/>
                    <a:pt x="419" y="9"/>
                    <a:pt x="419" y="9"/>
                  </a:cubicBezTo>
                  <a:cubicBezTo>
                    <a:pt x="429" y="9"/>
                    <a:pt x="429" y="9"/>
                    <a:pt x="429" y="9"/>
                  </a:cubicBezTo>
                  <a:cubicBezTo>
                    <a:pt x="428" y="9"/>
                    <a:pt x="424" y="9"/>
                    <a:pt x="425" y="9"/>
                  </a:cubicBezTo>
                  <a:cubicBezTo>
                    <a:pt x="379" y="8"/>
                    <a:pt x="343" y="8"/>
                    <a:pt x="295" y="10"/>
                  </a:cubicBezTo>
                  <a:cubicBezTo>
                    <a:pt x="276" y="10"/>
                    <a:pt x="276" y="10"/>
                    <a:pt x="276" y="10"/>
                  </a:cubicBezTo>
                  <a:cubicBezTo>
                    <a:pt x="260" y="11"/>
                    <a:pt x="238" y="13"/>
                    <a:pt x="218" y="14"/>
                  </a:cubicBezTo>
                  <a:cubicBezTo>
                    <a:pt x="213" y="14"/>
                    <a:pt x="215" y="14"/>
                    <a:pt x="213" y="14"/>
                  </a:cubicBezTo>
                  <a:cubicBezTo>
                    <a:pt x="167" y="18"/>
                    <a:pt x="126" y="22"/>
                    <a:pt x="87" y="25"/>
                  </a:cubicBezTo>
                  <a:cubicBezTo>
                    <a:pt x="121" y="22"/>
                    <a:pt x="157" y="19"/>
                    <a:pt x="190" y="16"/>
                  </a:cubicBezTo>
                  <a:cubicBezTo>
                    <a:pt x="195" y="16"/>
                    <a:pt x="197" y="15"/>
                    <a:pt x="200" y="15"/>
                  </a:cubicBezTo>
                  <a:cubicBezTo>
                    <a:pt x="229" y="13"/>
                    <a:pt x="271" y="10"/>
                    <a:pt x="306" y="9"/>
                  </a:cubicBezTo>
                  <a:cubicBezTo>
                    <a:pt x="311" y="8"/>
                    <a:pt x="312" y="8"/>
                    <a:pt x="298" y="8"/>
                  </a:cubicBezTo>
                  <a:cubicBezTo>
                    <a:pt x="302" y="8"/>
                    <a:pt x="304" y="8"/>
                    <a:pt x="310" y="8"/>
                  </a:cubicBezTo>
                  <a:cubicBezTo>
                    <a:pt x="310" y="8"/>
                    <a:pt x="309" y="8"/>
                    <a:pt x="307" y="8"/>
                  </a:cubicBezTo>
                  <a:cubicBezTo>
                    <a:pt x="326" y="7"/>
                    <a:pt x="329" y="7"/>
                    <a:pt x="347" y="6"/>
                  </a:cubicBezTo>
                  <a:cubicBezTo>
                    <a:pt x="351" y="6"/>
                    <a:pt x="352" y="6"/>
                    <a:pt x="349" y="6"/>
                  </a:cubicBezTo>
                  <a:cubicBezTo>
                    <a:pt x="334" y="6"/>
                    <a:pt x="320" y="7"/>
                    <a:pt x="306" y="7"/>
                  </a:cubicBezTo>
                  <a:cubicBezTo>
                    <a:pt x="297" y="8"/>
                    <a:pt x="291" y="8"/>
                    <a:pt x="284" y="9"/>
                  </a:cubicBezTo>
                  <a:cubicBezTo>
                    <a:pt x="275" y="9"/>
                    <a:pt x="275" y="9"/>
                    <a:pt x="275" y="9"/>
                  </a:cubicBezTo>
                  <a:cubicBezTo>
                    <a:pt x="262" y="10"/>
                    <a:pt x="262" y="10"/>
                    <a:pt x="262" y="10"/>
                  </a:cubicBezTo>
                  <a:cubicBezTo>
                    <a:pt x="250" y="10"/>
                    <a:pt x="250" y="10"/>
                    <a:pt x="250" y="10"/>
                  </a:cubicBezTo>
                  <a:cubicBezTo>
                    <a:pt x="232" y="11"/>
                    <a:pt x="212" y="13"/>
                    <a:pt x="194" y="14"/>
                  </a:cubicBezTo>
                  <a:cubicBezTo>
                    <a:pt x="180" y="16"/>
                    <a:pt x="167" y="16"/>
                    <a:pt x="150" y="18"/>
                  </a:cubicBezTo>
                  <a:cubicBezTo>
                    <a:pt x="157" y="17"/>
                    <a:pt x="168" y="16"/>
                    <a:pt x="179" y="15"/>
                  </a:cubicBezTo>
                  <a:cubicBezTo>
                    <a:pt x="215" y="12"/>
                    <a:pt x="257" y="9"/>
                    <a:pt x="288" y="8"/>
                  </a:cubicBezTo>
                  <a:cubicBezTo>
                    <a:pt x="291" y="7"/>
                    <a:pt x="284" y="7"/>
                    <a:pt x="281" y="7"/>
                  </a:cubicBezTo>
                  <a:cubicBezTo>
                    <a:pt x="256" y="9"/>
                    <a:pt x="256" y="9"/>
                    <a:pt x="256" y="9"/>
                  </a:cubicBezTo>
                  <a:cubicBezTo>
                    <a:pt x="251" y="9"/>
                    <a:pt x="258" y="9"/>
                    <a:pt x="254" y="9"/>
                  </a:cubicBezTo>
                  <a:cubicBezTo>
                    <a:pt x="231" y="11"/>
                    <a:pt x="211" y="12"/>
                    <a:pt x="185" y="14"/>
                  </a:cubicBezTo>
                  <a:cubicBezTo>
                    <a:pt x="182" y="14"/>
                    <a:pt x="176" y="15"/>
                    <a:pt x="180" y="14"/>
                  </a:cubicBezTo>
                  <a:cubicBezTo>
                    <a:pt x="173" y="15"/>
                    <a:pt x="173" y="15"/>
                    <a:pt x="173" y="15"/>
                  </a:cubicBezTo>
                  <a:cubicBezTo>
                    <a:pt x="166" y="15"/>
                    <a:pt x="173" y="15"/>
                    <a:pt x="171" y="15"/>
                  </a:cubicBezTo>
                  <a:cubicBezTo>
                    <a:pt x="167" y="15"/>
                    <a:pt x="158" y="16"/>
                    <a:pt x="153" y="16"/>
                  </a:cubicBezTo>
                  <a:cubicBezTo>
                    <a:pt x="122" y="20"/>
                    <a:pt x="97" y="22"/>
                    <a:pt x="62" y="26"/>
                  </a:cubicBezTo>
                  <a:cubicBezTo>
                    <a:pt x="85" y="23"/>
                    <a:pt x="115" y="20"/>
                    <a:pt x="146" y="17"/>
                  </a:cubicBezTo>
                  <a:cubicBezTo>
                    <a:pt x="153" y="16"/>
                    <a:pt x="145" y="17"/>
                    <a:pt x="150" y="16"/>
                  </a:cubicBezTo>
                  <a:cubicBezTo>
                    <a:pt x="173" y="15"/>
                    <a:pt x="173" y="15"/>
                    <a:pt x="173" y="15"/>
                  </a:cubicBezTo>
                  <a:cubicBezTo>
                    <a:pt x="195" y="13"/>
                    <a:pt x="195" y="13"/>
                    <a:pt x="195" y="13"/>
                  </a:cubicBezTo>
                  <a:cubicBezTo>
                    <a:pt x="228" y="10"/>
                    <a:pt x="228" y="10"/>
                    <a:pt x="228" y="10"/>
                  </a:cubicBezTo>
                  <a:cubicBezTo>
                    <a:pt x="238" y="9"/>
                    <a:pt x="245" y="9"/>
                    <a:pt x="257" y="8"/>
                  </a:cubicBezTo>
                  <a:cubicBezTo>
                    <a:pt x="261" y="8"/>
                    <a:pt x="259" y="8"/>
                    <a:pt x="267" y="7"/>
                  </a:cubicBezTo>
                  <a:cubicBezTo>
                    <a:pt x="268" y="7"/>
                    <a:pt x="258" y="7"/>
                    <a:pt x="264" y="7"/>
                  </a:cubicBezTo>
                  <a:cubicBezTo>
                    <a:pt x="270" y="7"/>
                    <a:pt x="265" y="7"/>
                    <a:pt x="269" y="7"/>
                  </a:cubicBezTo>
                  <a:cubicBezTo>
                    <a:pt x="275" y="7"/>
                    <a:pt x="277" y="6"/>
                    <a:pt x="281" y="6"/>
                  </a:cubicBezTo>
                  <a:cubicBezTo>
                    <a:pt x="327" y="4"/>
                    <a:pt x="327" y="4"/>
                    <a:pt x="327" y="4"/>
                  </a:cubicBezTo>
                  <a:cubicBezTo>
                    <a:pt x="331" y="4"/>
                    <a:pt x="319" y="4"/>
                    <a:pt x="325" y="4"/>
                  </a:cubicBezTo>
                  <a:cubicBezTo>
                    <a:pt x="332" y="4"/>
                    <a:pt x="352" y="3"/>
                    <a:pt x="357" y="3"/>
                  </a:cubicBezTo>
                  <a:cubicBezTo>
                    <a:pt x="375" y="3"/>
                    <a:pt x="385" y="2"/>
                    <a:pt x="405" y="3"/>
                  </a:cubicBezTo>
                  <a:cubicBezTo>
                    <a:pt x="411" y="3"/>
                    <a:pt x="405" y="2"/>
                    <a:pt x="408" y="2"/>
                  </a:cubicBezTo>
                  <a:cubicBezTo>
                    <a:pt x="421" y="2"/>
                    <a:pt x="428" y="3"/>
                    <a:pt x="442" y="3"/>
                  </a:cubicBezTo>
                  <a:cubicBezTo>
                    <a:pt x="450" y="3"/>
                    <a:pt x="465" y="4"/>
                    <a:pt x="477" y="6"/>
                  </a:cubicBezTo>
                  <a:cubicBezTo>
                    <a:pt x="477" y="5"/>
                    <a:pt x="468" y="4"/>
                    <a:pt x="462" y="4"/>
                  </a:cubicBezTo>
                  <a:cubicBezTo>
                    <a:pt x="466" y="4"/>
                    <a:pt x="479" y="5"/>
                    <a:pt x="484" y="6"/>
                  </a:cubicBezTo>
                  <a:cubicBezTo>
                    <a:pt x="503" y="8"/>
                    <a:pt x="520" y="11"/>
                    <a:pt x="538" y="17"/>
                  </a:cubicBezTo>
                  <a:cubicBezTo>
                    <a:pt x="542" y="19"/>
                    <a:pt x="547" y="21"/>
                    <a:pt x="551" y="23"/>
                  </a:cubicBezTo>
                  <a:cubicBezTo>
                    <a:pt x="556" y="26"/>
                    <a:pt x="560" y="30"/>
                    <a:pt x="563" y="35"/>
                  </a:cubicBezTo>
                  <a:cubicBezTo>
                    <a:pt x="566" y="41"/>
                    <a:pt x="566" y="46"/>
                    <a:pt x="567" y="51"/>
                  </a:cubicBezTo>
                  <a:cubicBezTo>
                    <a:pt x="568" y="56"/>
                    <a:pt x="569" y="62"/>
                    <a:pt x="570" y="67"/>
                  </a:cubicBezTo>
                  <a:cubicBezTo>
                    <a:pt x="570" y="74"/>
                    <a:pt x="571" y="77"/>
                    <a:pt x="571" y="83"/>
                  </a:cubicBezTo>
                  <a:cubicBezTo>
                    <a:pt x="571" y="85"/>
                    <a:pt x="571" y="84"/>
                    <a:pt x="571" y="83"/>
                  </a:cubicBezTo>
                  <a:cubicBezTo>
                    <a:pt x="574" y="107"/>
                    <a:pt x="575" y="162"/>
                    <a:pt x="576" y="178"/>
                  </a:cubicBezTo>
                  <a:cubicBezTo>
                    <a:pt x="576" y="185"/>
                    <a:pt x="576" y="175"/>
                    <a:pt x="576" y="180"/>
                  </a:cubicBezTo>
                  <a:cubicBezTo>
                    <a:pt x="577" y="189"/>
                    <a:pt x="577" y="204"/>
                    <a:pt x="577" y="210"/>
                  </a:cubicBezTo>
                  <a:cubicBezTo>
                    <a:pt x="578" y="280"/>
                    <a:pt x="578" y="280"/>
                    <a:pt x="578" y="280"/>
                  </a:cubicBezTo>
                  <a:cubicBezTo>
                    <a:pt x="578" y="285"/>
                    <a:pt x="578" y="293"/>
                    <a:pt x="578" y="295"/>
                  </a:cubicBezTo>
                  <a:cubicBezTo>
                    <a:pt x="578" y="306"/>
                    <a:pt x="579" y="325"/>
                    <a:pt x="578" y="337"/>
                  </a:cubicBezTo>
                  <a:close/>
                  <a:moveTo>
                    <a:pt x="319" y="5"/>
                  </a:moveTo>
                  <a:cubicBezTo>
                    <a:pt x="307" y="5"/>
                    <a:pt x="303" y="6"/>
                    <a:pt x="287" y="6"/>
                  </a:cubicBezTo>
                  <a:cubicBezTo>
                    <a:pt x="284" y="7"/>
                    <a:pt x="280" y="7"/>
                    <a:pt x="272" y="7"/>
                  </a:cubicBezTo>
                  <a:cubicBezTo>
                    <a:pt x="271" y="8"/>
                    <a:pt x="250" y="8"/>
                    <a:pt x="251" y="9"/>
                  </a:cubicBezTo>
                  <a:cubicBezTo>
                    <a:pt x="261" y="8"/>
                    <a:pt x="269" y="8"/>
                    <a:pt x="275" y="8"/>
                  </a:cubicBezTo>
                  <a:cubicBezTo>
                    <a:pt x="279" y="7"/>
                    <a:pt x="274" y="7"/>
                    <a:pt x="277" y="7"/>
                  </a:cubicBezTo>
                  <a:cubicBezTo>
                    <a:pt x="321" y="5"/>
                    <a:pt x="321" y="5"/>
                    <a:pt x="321" y="5"/>
                  </a:cubicBezTo>
                  <a:cubicBezTo>
                    <a:pt x="321" y="5"/>
                    <a:pt x="316" y="5"/>
                    <a:pt x="319" y="5"/>
                  </a:cubicBezTo>
                  <a:close/>
                  <a:moveTo>
                    <a:pt x="322" y="5"/>
                  </a:moveTo>
                  <a:cubicBezTo>
                    <a:pt x="324" y="5"/>
                    <a:pt x="324" y="5"/>
                    <a:pt x="324" y="5"/>
                  </a:cubicBezTo>
                  <a:cubicBezTo>
                    <a:pt x="334" y="5"/>
                    <a:pt x="326" y="5"/>
                    <a:pt x="322" y="5"/>
                  </a:cubicBezTo>
                  <a:close/>
                  <a:moveTo>
                    <a:pt x="338" y="13"/>
                  </a:moveTo>
                  <a:cubicBezTo>
                    <a:pt x="337" y="13"/>
                    <a:pt x="337" y="13"/>
                    <a:pt x="337" y="13"/>
                  </a:cubicBezTo>
                  <a:cubicBezTo>
                    <a:pt x="337" y="13"/>
                    <a:pt x="337" y="13"/>
                    <a:pt x="338" y="13"/>
                  </a:cubicBezTo>
                  <a:close/>
                </a:path>
              </a:pathLst>
            </a:custGeom>
            <a:solidFill>
              <a:schemeClr val="accent5">
                <a:lumMod val="75000"/>
              </a:schemeClr>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9038897" y="1146630"/>
              <a:ext cx="2546481" cy="4691820"/>
            </a:xfrm>
            <a:prstGeom prst="rect">
              <a:avLst/>
            </a:prstGeom>
            <a:noFill/>
          </p:spPr>
          <p:txBody>
            <a:bodyPr wrap="square" rtlCol="0">
              <a:spAutoFit/>
            </a:bodyPr>
            <a:lstStyle/>
            <a:p>
              <a:pPr marL="285750" indent="-285750">
                <a:buFont typeface="Wingdings" panose="05000000000000000000" pitchFamily="2" charset="2"/>
                <a:buChar char="ü"/>
              </a:pPr>
              <a:r>
                <a:rPr lang="en-GB" dirty="0">
                  <a:solidFill>
                    <a:schemeClr val="bg1"/>
                  </a:solidFill>
                  <a:latin typeface="Myriad Pro" panose="020B0503030403020204" pitchFamily="34" charset="0"/>
                </a:rPr>
                <a:t>Enter a valid email address</a:t>
              </a:r>
            </a:p>
            <a:p>
              <a:pPr marL="285750" indent="-285750">
                <a:buFont typeface="Wingdings" panose="05000000000000000000" pitchFamily="2" charset="2"/>
                <a:buChar char="ü"/>
              </a:pPr>
              <a:r>
                <a:rPr lang="en-GB" dirty="0">
                  <a:solidFill>
                    <a:schemeClr val="bg1"/>
                  </a:solidFill>
                  <a:latin typeface="Myriad Pro" panose="020B0503030403020204" pitchFamily="34" charset="0"/>
                </a:rPr>
                <a:t>The user name cannot contain special characters or spaces</a:t>
              </a:r>
            </a:p>
          </p:txBody>
        </p:sp>
      </p:grpSp>
      <p:sp>
        <p:nvSpPr>
          <p:cNvPr id="14" name="Freeform 501"/>
          <p:cNvSpPr>
            <a:spLocks noEditPoints="1"/>
          </p:cNvSpPr>
          <p:nvPr/>
        </p:nvSpPr>
        <p:spPr bwMode="auto">
          <a:xfrm>
            <a:off x="6110760" y="5329191"/>
            <a:ext cx="2240843" cy="609779"/>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Freeform 501"/>
          <p:cNvSpPr>
            <a:spLocks noEditPoints="1"/>
          </p:cNvSpPr>
          <p:nvPr/>
        </p:nvSpPr>
        <p:spPr bwMode="auto">
          <a:xfrm>
            <a:off x="3786661" y="5938970"/>
            <a:ext cx="1233014" cy="560646"/>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1952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heel(1)">
                                      <p:cBhvr>
                                        <p:cTn id="58" dur="20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heel(1)">
                                      <p:cBhvr>
                                        <p:cTn id="6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5.1"/>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2776538" y="0"/>
            <a:ext cx="6637337" cy="6858000"/>
          </a:xfrm>
          <a:prstGeom prst="rect">
            <a:avLst/>
          </a:prstGeom>
        </p:spPr>
      </p:pic>
      <p:sp>
        <p:nvSpPr>
          <p:cNvPr id="3" name="Freeform 501"/>
          <p:cNvSpPr>
            <a:spLocks noEditPoints="1"/>
          </p:cNvSpPr>
          <p:nvPr/>
        </p:nvSpPr>
        <p:spPr bwMode="auto">
          <a:xfrm>
            <a:off x="5053485" y="3040789"/>
            <a:ext cx="1737839" cy="588235"/>
          </a:xfrm>
          <a:custGeom>
            <a:avLst/>
            <a:gdLst>
              <a:gd name="T0" fmla="*/ 450 w 500"/>
              <a:gd name="T1" fmla="*/ 71 h 305"/>
              <a:gd name="T2" fmla="*/ 422 w 500"/>
              <a:gd name="T3" fmla="*/ 60 h 305"/>
              <a:gd name="T4" fmla="*/ 366 w 500"/>
              <a:gd name="T5" fmla="*/ 54 h 305"/>
              <a:gd name="T6" fmla="*/ 299 w 500"/>
              <a:gd name="T7" fmla="*/ 46 h 305"/>
              <a:gd name="T8" fmla="*/ 265 w 500"/>
              <a:gd name="T9" fmla="*/ 53 h 305"/>
              <a:gd name="T10" fmla="*/ 264 w 500"/>
              <a:gd name="T11" fmla="*/ 53 h 305"/>
              <a:gd name="T12" fmla="*/ 265 w 500"/>
              <a:gd name="T13" fmla="*/ 51 h 305"/>
              <a:gd name="T14" fmla="*/ 265 w 500"/>
              <a:gd name="T15" fmla="*/ 51 h 305"/>
              <a:gd name="T16" fmla="*/ 264 w 500"/>
              <a:gd name="T17" fmla="*/ 51 h 305"/>
              <a:gd name="T18" fmla="*/ 265 w 500"/>
              <a:gd name="T19" fmla="*/ 58 h 305"/>
              <a:gd name="T20" fmla="*/ 263 w 500"/>
              <a:gd name="T21" fmla="*/ 51 h 305"/>
              <a:gd name="T22" fmla="*/ 262 w 500"/>
              <a:gd name="T23" fmla="*/ 53 h 305"/>
              <a:gd name="T24" fmla="*/ 262 w 500"/>
              <a:gd name="T25" fmla="*/ 56 h 305"/>
              <a:gd name="T26" fmla="*/ 262 w 500"/>
              <a:gd name="T27" fmla="*/ 58 h 305"/>
              <a:gd name="T28" fmla="*/ 339 w 500"/>
              <a:gd name="T29" fmla="*/ 54 h 305"/>
              <a:gd name="T30" fmla="*/ 264 w 500"/>
              <a:gd name="T31" fmla="*/ 56 h 305"/>
              <a:gd name="T32" fmla="*/ 263 w 500"/>
              <a:gd name="T33" fmla="*/ 56 h 305"/>
              <a:gd name="T34" fmla="*/ 260 w 500"/>
              <a:gd name="T35" fmla="*/ 52 h 305"/>
              <a:gd name="T36" fmla="*/ 263 w 500"/>
              <a:gd name="T37" fmla="*/ 52 h 305"/>
              <a:gd name="T38" fmla="*/ 494 w 500"/>
              <a:gd name="T39" fmla="*/ 169 h 305"/>
              <a:gd name="T40" fmla="*/ 465 w 500"/>
              <a:gd name="T41" fmla="*/ 217 h 305"/>
              <a:gd name="T42" fmla="*/ 167 w 500"/>
              <a:gd name="T43" fmla="*/ 304 h 305"/>
              <a:gd name="T44" fmla="*/ 2 w 500"/>
              <a:gd name="T45" fmla="*/ 232 h 305"/>
              <a:gd name="T46" fmla="*/ 61 w 500"/>
              <a:gd name="T47" fmla="*/ 102 h 305"/>
              <a:gd name="T48" fmla="*/ 180 w 500"/>
              <a:gd name="T49" fmla="*/ 28 h 305"/>
              <a:gd name="T50" fmla="*/ 304 w 500"/>
              <a:gd name="T51" fmla="*/ 1 h 305"/>
              <a:gd name="T52" fmla="*/ 398 w 500"/>
              <a:gd name="T53" fmla="*/ 6 h 305"/>
              <a:gd name="T54" fmla="*/ 416 w 500"/>
              <a:gd name="T55" fmla="*/ 12 h 305"/>
              <a:gd name="T56" fmla="*/ 424 w 500"/>
              <a:gd name="T57" fmla="*/ 14 h 305"/>
              <a:gd name="T58" fmla="*/ 431 w 500"/>
              <a:gd name="T59" fmla="*/ 19 h 305"/>
              <a:gd name="T60" fmla="*/ 431 w 500"/>
              <a:gd name="T61" fmla="*/ 26 h 305"/>
              <a:gd name="T62" fmla="*/ 423 w 500"/>
              <a:gd name="T63" fmla="*/ 32 h 305"/>
              <a:gd name="T64" fmla="*/ 416 w 500"/>
              <a:gd name="T65" fmla="*/ 31 h 305"/>
              <a:gd name="T66" fmla="*/ 411 w 500"/>
              <a:gd name="T67" fmla="*/ 27 h 305"/>
              <a:gd name="T68" fmla="*/ 383 w 500"/>
              <a:gd name="T69" fmla="*/ 20 h 305"/>
              <a:gd name="T70" fmla="*/ 196 w 500"/>
              <a:gd name="T71" fmla="*/ 38 h 305"/>
              <a:gd name="T72" fmla="*/ 59 w 500"/>
              <a:gd name="T73" fmla="*/ 125 h 305"/>
              <a:gd name="T74" fmla="*/ 51 w 500"/>
              <a:gd name="T75" fmla="*/ 267 h 305"/>
              <a:gd name="T76" fmla="*/ 251 w 500"/>
              <a:gd name="T77" fmla="*/ 289 h 305"/>
              <a:gd name="T78" fmla="*/ 456 w 500"/>
              <a:gd name="T79" fmla="*/ 207 h 305"/>
              <a:gd name="T80" fmla="*/ 487 w 500"/>
              <a:gd name="T81" fmla="*/ 146 h 305"/>
              <a:gd name="T82" fmla="*/ 462 w 500"/>
              <a:gd name="T83" fmla="*/ 91 h 305"/>
              <a:gd name="T84" fmla="*/ 402 w 500"/>
              <a:gd name="T85" fmla="*/ 64 h 305"/>
              <a:gd name="T86" fmla="*/ 367 w 500"/>
              <a:gd name="T87" fmla="*/ 55 h 305"/>
              <a:gd name="T88" fmla="*/ 262 w 500"/>
              <a:gd name="T89" fmla="*/ 58 h 305"/>
              <a:gd name="T90" fmla="*/ 330 w 500"/>
              <a:gd name="T91" fmla="*/ 51 h 305"/>
              <a:gd name="T92" fmla="*/ 418 w 500"/>
              <a:gd name="T93" fmla="*/ 66 h 305"/>
              <a:gd name="T94" fmla="*/ 338 w 500"/>
              <a:gd name="T95" fmla="*/ 47 h 305"/>
              <a:gd name="T96" fmla="*/ 375 w 500"/>
              <a:gd name="T97" fmla="*/ 51 h 305"/>
              <a:gd name="T98" fmla="*/ 369 w 500"/>
              <a:gd name="T99" fmla="*/ 49 h 305"/>
              <a:gd name="T100" fmla="*/ 320 w 500"/>
              <a:gd name="T101" fmla="*/ 45 h 305"/>
              <a:gd name="T102" fmla="*/ 321 w 500"/>
              <a:gd name="T103" fmla="*/ 44 h 305"/>
              <a:gd name="T104" fmla="*/ 307 w 500"/>
              <a:gd name="T105" fmla="*/ 44 h 305"/>
              <a:gd name="T106" fmla="*/ 360 w 500"/>
              <a:gd name="T107" fmla="*/ 45 h 305"/>
              <a:gd name="T108" fmla="*/ 424 w 500"/>
              <a:gd name="T109" fmla="*/ 61 h 305"/>
              <a:gd name="T110" fmla="*/ 480 w 500"/>
              <a:gd name="T111" fmla="*/ 91 h 305"/>
              <a:gd name="T112" fmla="*/ 500 w 500"/>
              <a:gd name="T113" fmla="*/ 148 h 305"/>
              <a:gd name="T114" fmla="*/ 366 w 500"/>
              <a:gd name="T115" fmla="*/ 47 h 305"/>
              <a:gd name="T116" fmla="*/ 391 w 500"/>
              <a:gd name="T117" fmla="*/ 6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0" h="305">
                <a:moveTo>
                  <a:pt x="484" y="124"/>
                </a:moveTo>
                <a:cubicBezTo>
                  <a:pt x="485" y="125"/>
                  <a:pt x="485" y="127"/>
                  <a:pt x="485" y="128"/>
                </a:cubicBezTo>
                <a:lnTo>
                  <a:pt x="484" y="124"/>
                </a:lnTo>
                <a:close/>
                <a:moveTo>
                  <a:pt x="450" y="71"/>
                </a:moveTo>
                <a:cubicBezTo>
                  <a:pt x="449" y="70"/>
                  <a:pt x="448" y="69"/>
                  <a:pt x="445" y="68"/>
                </a:cubicBezTo>
                <a:cubicBezTo>
                  <a:pt x="445" y="68"/>
                  <a:pt x="449" y="70"/>
                  <a:pt x="450" y="71"/>
                </a:cubicBezTo>
                <a:close/>
                <a:moveTo>
                  <a:pt x="438" y="65"/>
                </a:moveTo>
                <a:cubicBezTo>
                  <a:pt x="440" y="66"/>
                  <a:pt x="443" y="67"/>
                  <a:pt x="443" y="67"/>
                </a:cubicBezTo>
                <a:cubicBezTo>
                  <a:pt x="442" y="67"/>
                  <a:pt x="438" y="65"/>
                  <a:pt x="438" y="65"/>
                </a:cubicBezTo>
                <a:close/>
                <a:moveTo>
                  <a:pt x="422" y="60"/>
                </a:moveTo>
                <a:cubicBezTo>
                  <a:pt x="420" y="60"/>
                  <a:pt x="417" y="58"/>
                  <a:pt x="417" y="58"/>
                </a:cubicBezTo>
                <a:cubicBezTo>
                  <a:pt x="418" y="59"/>
                  <a:pt x="421" y="60"/>
                  <a:pt x="422" y="60"/>
                </a:cubicBezTo>
                <a:close/>
                <a:moveTo>
                  <a:pt x="413" y="55"/>
                </a:moveTo>
                <a:cubicBezTo>
                  <a:pt x="410" y="54"/>
                  <a:pt x="405" y="52"/>
                  <a:pt x="404" y="52"/>
                </a:cubicBezTo>
                <a:cubicBezTo>
                  <a:pt x="408" y="53"/>
                  <a:pt x="411" y="54"/>
                  <a:pt x="413" y="55"/>
                </a:cubicBezTo>
                <a:close/>
                <a:moveTo>
                  <a:pt x="366" y="54"/>
                </a:moveTo>
                <a:cubicBezTo>
                  <a:pt x="370" y="55"/>
                  <a:pt x="379" y="56"/>
                  <a:pt x="384" y="57"/>
                </a:cubicBezTo>
                <a:cubicBezTo>
                  <a:pt x="379" y="56"/>
                  <a:pt x="372" y="55"/>
                  <a:pt x="366" y="54"/>
                </a:cubicBezTo>
                <a:close/>
                <a:moveTo>
                  <a:pt x="366" y="49"/>
                </a:moveTo>
                <a:cubicBezTo>
                  <a:pt x="361" y="48"/>
                  <a:pt x="361" y="48"/>
                  <a:pt x="361" y="48"/>
                </a:cubicBezTo>
                <a:cubicBezTo>
                  <a:pt x="359" y="48"/>
                  <a:pt x="347" y="47"/>
                  <a:pt x="348" y="47"/>
                </a:cubicBezTo>
                <a:cubicBezTo>
                  <a:pt x="356" y="47"/>
                  <a:pt x="366" y="49"/>
                  <a:pt x="372" y="50"/>
                </a:cubicBezTo>
                <a:cubicBezTo>
                  <a:pt x="370" y="50"/>
                  <a:pt x="368" y="50"/>
                  <a:pt x="366" y="49"/>
                </a:cubicBezTo>
                <a:close/>
                <a:moveTo>
                  <a:pt x="299" y="46"/>
                </a:moveTo>
                <a:cubicBezTo>
                  <a:pt x="296" y="46"/>
                  <a:pt x="296" y="46"/>
                  <a:pt x="296" y="46"/>
                </a:cubicBezTo>
                <a:cubicBezTo>
                  <a:pt x="296" y="47"/>
                  <a:pt x="296" y="47"/>
                  <a:pt x="297" y="47"/>
                </a:cubicBezTo>
                <a:cubicBezTo>
                  <a:pt x="299" y="46"/>
                  <a:pt x="299" y="46"/>
                  <a:pt x="299" y="46"/>
                </a:cubicBezTo>
                <a:close/>
                <a:moveTo>
                  <a:pt x="264" y="53"/>
                </a:moveTo>
                <a:cubicBezTo>
                  <a:pt x="264" y="53"/>
                  <a:pt x="264" y="53"/>
                  <a:pt x="264" y="53"/>
                </a:cubicBezTo>
                <a:cubicBezTo>
                  <a:pt x="264" y="53"/>
                  <a:pt x="265" y="53"/>
                  <a:pt x="265" y="53"/>
                </a:cubicBezTo>
                <a:cubicBezTo>
                  <a:pt x="265" y="53"/>
                  <a:pt x="265" y="53"/>
                  <a:pt x="265" y="53"/>
                </a:cubicBezTo>
                <a:cubicBezTo>
                  <a:pt x="269" y="52"/>
                  <a:pt x="269" y="52"/>
                  <a:pt x="269" y="52"/>
                </a:cubicBezTo>
                <a:lnTo>
                  <a:pt x="264" y="53"/>
                </a:lnTo>
                <a:close/>
                <a:moveTo>
                  <a:pt x="264" y="53"/>
                </a:moveTo>
                <a:cubicBezTo>
                  <a:pt x="264" y="53"/>
                  <a:pt x="264" y="53"/>
                  <a:pt x="264" y="53"/>
                </a:cubicBezTo>
                <a:cubicBezTo>
                  <a:pt x="264" y="53"/>
                  <a:pt x="264" y="53"/>
                  <a:pt x="264" y="53"/>
                </a:cubicBezTo>
                <a:cubicBezTo>
                  <a:pt x="263" y="53"/>
                  <a:pt x="264" y="53"/>
                  <a:pt x="264" y="53"/>
                </a:cubicBezTo>
                <a:close/>
                <a:moveTo>
                  <a:pt x="264" y="53"/>
                </a:moveTo>
                <a:cubicBezTo>
                  <a:pt x="264" y="53"/>
                  <a:pt x="264" y="53"/>
                  <a:pt x="264" y="53"/>
                </a:cubicBezTo>
                <a:cubicBezTo>
                  <a:pt x="264" y="53"/>
                  <a:pt x="264" y="53"/>
                  <a:pt x="264" y="53"/>
                </a:cubicBezTo>
                <a:cubicBezTo>
                  <a:pt x="264" y="53"/>
                  <a:pt x="264" y="53"/>
                  <a:pt x="264" y="53"/>
                </a:cubicBezTo>
                <a:close/>
                <a:moveTo>
                  <a:pt x="265" y="51"/>
                </a:moveTo>
                <a:cubicBezTo>
                  <a:pt x="264" y="51"/>
                  <a:pt x="264" y="51"/>
                  <a:pt x="264" y="51"/>
                </a:cubicBezTo>
                <a:cubicBezTo>
                  <a:pt x="264" y="51"/>
                  <a:pt x="264" y="51"/>
                  <a:pt x="264" y="51"/>
                </a:cubicBezTo>
                <a:cubicBezTo>
                  <a:pt x="264" y="51"/>
                  <a:pt x="264" y="51"/>
                  <a:pt x="265" y="51"/>
                </a:cubicBezTo>
                <a:cubicBezTo>
                  <a:pt x="265" y="51"/>
                  <a:pt x="265" y="51"/>
                  <a:pt x="265" y="51"/>
                </a:cubicBezTo>
                <a:cubicBezTo>
                  <a:pt x="265" y="51"/>
                  <a:pt x="265" y="51"/>
                  <a:pt x="265" y="50"/>
                </a:cubicBezTo>
                <a:cubicBezTo>
                  <a:pt x="265" y="51"/>
                  <a:pt x="265" y="51"/>
                  <a:pt x="265" y="51"/>
                </a:cubicBezTo>
                <a:close/>
                <a:moveTo>
                  <a:pt x="265" y="57"/>
                </a:moveTo>
                <a:cubicBezTo>
                  <a:pt x="265" y="57"/>
                  <a:pt x="265" y="57"/>
                  <a:pt x="265" y="57"/>
                </a:cubicBezTo>
                <a:cubicBezTo>
                  <a:pt x="265" y="57"/>
                  <a:pt x="265" y="57"/>
                  <a:pt x="265" y="57"/>
                </a:cubicBezTo>
                <a:close/>
                <a:moveTo>
                  <a:pt x="264" y="51"/>
                </a:moveTo>
                <a:cubicBezTo>
                  <a:pt x="264" y="51"/>
                  <a:pt x="264" y="52"/>
                  <a:pt x="264" y="52"/>
                </a:cubicBezTo>
                <a:cubicBezTo>
                  <a:pt x="264" y="52"/>
                  <a:pt x="264" y="52"/>
                  <a:pt x="264" y="51"/>
                </a:cubicBezTo>
                <a:close/>
                <a:moveTo>
                  <a:pt x="264" y="51"/>
                </a:moveTo>
                <a:cubicBezTo>
                  <a:pt x="264" y="51"/>
                  <a:pt x="264" y="51"/>
                  <a:pt x="264" y="51"/>
                </a:cubicBezTo>
                <a:cubicBezTo>
                  <a:pt x="264" y="51"/>
                  <a:pt x="264" y="51"/>
                  <a:pt x="264" y="51"/>
                </a:cubicBezTo>
                <a:close/>
                <a:moveTo>
                  <a:pt x="265" y="58"/>
                </a:moveTo>
                <a:cubicBezTo>
                  <a:pt x="265" y="58"/>
                  <a:pt x="265" y="58"/>
                  <a:pt x="265" y="58"/>
                </a:cubicBezTo>
                <a:cubicBezTo>
                  <a:pt x="265" y="58"/>
                  <a:pt x="265" y="58"/>
                  <a:pt x="265" y="58"/>
                </a:cubicBezTo>
                <a:close/>
                <a:moveTo>
                  <a:pt x="265" y="57"/>
                </a:moveTo>
                <a:cubicBezTo>
                  <a:pt x="264" y="57"/>
                  <a:pt x="264" y="57"/>
                  <a:pt x="264" y="57"/>
                </a:cubicBezTo>
                <a:cubicBezTo>
                  <a:pt x="264" y="57"/>
                  <a:pt x="265" y="57"/>
                  <a:pt x="265" y="57"/>
                </a:cubicBezTo>
                <a:close/>
                <a:moveTo>
                  <a:pt x="263" y="51"/>
                </a:moveTo>
                <a:cubicBezTo>
                  <a:pt x="263" y="51"/>
                  <a:pt x="263" y="51"/>
                  <a:pt x="263" y="51"/>
                </a:cubicBezTo>
                <a:cubicBezTo>
                  <a:pt x="263" y="51"/>
                  <a:pt x="263" y="51"/>
                  <a:pt x="263" y="51"/>
                </a:cubicBezTo>
                <a:close/>
                <a:moveTo>
                  <a:pt x="263" y="54"/>
                </a:moveTo>
                <a:cubicBezTo>
                  <a:pt x="263" y="54"/>
                  <a:pt x="263" y="53"/>
                  <a:pt x="263" y="53"/>
                </a:cubicBezTo>
                <a:cubicBezTo>
                  <a:pt x="263" y="53"/>
                  <a:pt x="263" y="53"/>
                  <a:pt x="263" y="54"/>
                </a:cubicBezTo>
                <a:close/>
                <a:moveTo>
                  <a:pt x="262" y="53"/>
                </a:moveTo>
                <a:cubicBezTo>
                  <a:pt x="263" y="53"/>
                  <a:pt x="263" y="53"/>
                  <a:pt x="263" y="53"/>
                </a:cubicBezTo>
                <a:cubicBezTo>
                  <a:pt x="263" y="53"/>
                  <a:pt x="262" y="53"/>
                  <a:pt x="262" y="53"/>
                </a:cubicBezTo>
                <a:close/>
                <a:moveTo>
                  <a:pt x="262" y="53"/>
                </a:moveTo>
                <a:cubicBezTo>
                  <a:pt x="262" y="52"/>
                  <a:pt x="262" y="53"/>
                  <a:pt x="262" y="53"/>
                </a:cubicBezTo>
                <a:cubicBezTo>
                  <a:pt x="262" y="53"/>
                  <a:pt x="262" y="52"/>
                  <a:pt x="262" y="52"/>
                </a:cubicBezTo>
                <a:cubicBezTo>
                  <a:pt x="262" y="53"/>
                  <a:pt x="262" y="53"/>
                  <a:pt x="262" y="53"/>
                </a:cubicBezTo>
                <a:close/>
                <a:moveTo>
                  <a:pt x="262" y="56"/>
                </a:moveTo>
                <a:cubicBezTo>
                  <a:pt x="263" y="56"/>
                  <a:pt x="262" y="56"/>
                  <a:pt x="262" y="56"/>
                </a:cubicBezTo>
                <a:close/>
                <a:moveTo>
                  <a:pt x="261" y="58"/>
                </a:moveTo>
                <a:cubicBezTo>
                  <a:pt x="262" y="58"/>
                  <a:pt x="262" y="58"/>
                  <a:pt x="262" y="58"/>
                </a:cubicBezTo>
                <a:cubicBezTo>
                  <a:pt x="262" y="58"/>
                  <a:pt x="261" y="58"/>
                  <a:pt x="261" y="58"/>
                </a:cubicBezTo>
                <a:close/>
                <a:moveTo>
                  <a:pt x="262" y="58"/>
                </a:moveTo>
                <a:cubicBezTo>
                  <a:pt x="262" y="58"/>
                  <a:pt x="262" y="58"/>
                  <a:pt x="262" y="58"/>
                </a:cubicBezTo>
                <a:cubicBezTo>
                  <a:pt x="262" y="59"/>
                  <a:pt x="262" y="59"/>
                  <a:pt x="262" y="58"/>
                </a:cubicBezTo>
                <a:close/>
                <a:moveTo>
                  <a:pt x="262" y="61"/>
                </a:moveTo>
                <a:cubicBezTo>
                  <a:pt x="262" y="61"/>
                  <a:pt x="262" y="61"/>
                  <a:pt x="262" y="61"/>
                </a:cubicBezTo>
                <a:cubicBezTo>
                  <a:pt x="262" y="61"/>
                  <a:pt x="262" y="61"/>
                  <a:pt x="262" y="61"/>
                </a:cubicBezTo>
                <a:close/>
                <a:moveTo>
                  <a:pt x="261" y="61"/>
                </a:moveTo>
                <a:cubicBezTo>
                  <a:pt x="260" y="61"/>
                  <a:pt x="260" y="61"/>
                  <a:pt x="261" y="61"/>
                </a:cubicBezTo>
                <a:close/>
                <a:moveTo>
                  <a:pt x="339" y="54"/>
                </a:moveTo>
                <a:cubicBezTo>
                  <a:pt x="334" y="54"/>
                  <a:pt x="330" y="54"/>
                  <a:pt x="326" y="54"/>
                </a:cubicBezTo>
                <a:cubicBezTo>
                  <a:pt x="329" y="54"/>
                  <a:pt x="333" y="54"/>
                  <a:pt x="336" y="54"/>
                </a:cubicBezTo>
                <a:cubicBezTo>
                  <a:pt x="336" y="54"/>
                  <a:pt x="338" y="54"/>
                  <a:pt x="339" y="54"/>
                </a:cubicBezTo>
                <a:close/>
                <a:moveTo>
                  <a:pt x="263" y="56"/>
                </a:moveTo>
                <a:cubicBezTo>
                  <a:pt x="264" y="56"/>
                  <a:pt x="264" y="56"/>
                  <a:pt x="264" y="56"/>
                </a:cubicBezTo>
                <a:cubicBezTo>
                  <a:pt x="264" y="56"/>
                  <a:pt x="264" y="56"/>
                  <a:pt x="264" y="56"/>
                </a:cubicBezTo>
                <a:cubicBezTo>
                  <a:pt x="264" y="56"/>
                  <a:pt x="265" y="56"/>
                  <a:pt x="265" y="56"/>
                </a:cubicBezTo>
                <a:cubicBezTo>
                  <a:pt x="265" y="56"/>
                  <a:pt x="265" y="56"/>
                  <a:pt x="265" y="56"/>
                </a:cubicBezTo>
                <a:cubicBezTo>
                  <a:pt x="265" y="56"/>
                  <a:pt x="265" y="56"/>
                  <a:pt x="265" y="56"/>
                </a:cubicBezTo>
                <a:cubicBezTo>
                  <a:pt x="265" y="56"/>
                  <a:pt x="265" y="56"/>
                  <a:pt x="265" y="56"/>
                </a:cubicBezTo>
                <a:cubicBezTo>
                  <a:pt x="265" y="56"/>
                  <a:pt x="265" y="56"/>
                  <a:pt x="265" y="55"/>
                </a:cubicBezTo>
                <a:cubicBezTo>
                  <a:pt x="265" y="56"/>
                  <a:pt x="264" y="56"/>
                  <a:pt x="263" y="56"/>
                </a:cubicBezTo>
                <a:close/>
                <a:moveTo>
                  <a:pt x="264" y="52"/>
                </a:moveTo>
                <a:cubicBezTo>
                  <a:pt x="264" y="52"/>
                  <a:pt x="264" y="52"/>
                  <a:pt x="264" y="52"/>
                </a:cubicBezTo>
                <a:cubicBezTo>
                  <a:pt x="264" y="52"/>
                  <a:pt x="263" y="52"/>
                  <a:pt x="263" y="52"/>
                </a:cubicBezTo>
                <a:cubicBezTo>
                  <a:pt x="263" y="52"/>
                  <a:pt x="264" y="52"/>
                  <a:pt x="264" y="52"/>
                </a:cubicBezTo>
                <a:close/>
                <a:moveTo>
                  <a:pt x="261" y="53"/>
                </a:moveTo>
                <a:cubicBezTo>
                  <a:pt x="261" y="52"/>
                  <a:pt x="261" y="52"/>
                  <a:pt x="260" y="52"/>
                </a:cubicBezTo>
                <a:cubicBezTo>
                  <a:pt x="260" y="53"/>
                  <a:pt x="259" y="53"/>
                  <a:pt x="259" y="53"/>
                </a:cubicBezTo>
                <a:cubicBezTo>
                  <a:pt x="259" y="53"/>
                  <a:pt x="260" y="53"/>
                  <a:pt x="260" y="53"/>
                </a:cubicBezTo>
                <a:cubicBezTo>
                  <a:pt x="260" y="53"/>
                  <a:pt x="260" y="53"/>
                  <a:pt x="260" y="53"/>
                </a:cubicBezTo>
                <a:cubicBezTo>
                  <a:pt x="261" y="53"/>
                  <a:pt x="261" y="53"/>
                  <a:pt x="262" y="52"/>
                </a:cubicBezTo>
                <a:cubicBezTo>
                  <a:pt x="262" y="52"/>
                  <a:pt x="262" y="52"/>
                  <a:pt x="262" y="52"/>
                </a:cubicBezTo>
                <a:cubicBezTo>
                  <a:pt x="262" y="52"/>
                  <a:pt x="263" y="52"/>
                  <a:pt x="263" y="52"/>
                </a:cubicBezTo>
                <a:cubicBezTo>
                  <a:pt x="262" y="52"/>
                  <a:pt x="262" y="52"/>
                  <a:pt x="261" y="53"/>
                </a:cubicBezTo>
                <a:close/>
                <a:moveTo>
                  <a:pt x="262" y="59"/>
                </a:moveTo>
                <a:cubicBezTo>
                  <a:pt x="262" y="59"/>
                  <a:pt x="262" y="59"/>
                  <a:pt x="262" y="59"/>
                </a:cubicBezTo>
                <a:cubicBezTo>
                  <a:pt x="262" y="59"/>
                  <a:pt x="262" y="59"/>
                  <a:pt x="262" y="59"/>
                </a:cubicBezTo>
                <a:close/>
                <a:moveTo>
                  <a:pt x="500" y="148"/>
                </a:moveTo>
                <a:cubicBezTo>
                  <a:pt x="498" y="158"/>
                  <a:pt x="496" y="166"/>
                  <a:pt x="494" y="169"/>
                </a:cubicBezTo>
                <a:cubicBezTo>
                  <a:pt x="493" y="172"/>
                  <a:pt x="495" y="168"/>
                  <a:pt x="494" y="170"/>
                </a:cubicBezTo>
                <a:cubicBezTo>
                  <a:pt x="493" y="174"/>
                  <a:pt x="490" y="181"/>
                  <a:pt x="488" y="184"/>
                </a:cubicBezTo>
                <a:cubicBezTo>
                  <a:pt x="486" y="189"/>
                  <a:pt x="483" y="194"/>
                  <a:pt x="480" y="199"/>
                </a:cubicBezTo>
                <a:cubicBezTo>
                  <a:pt x="478" y="202"/>
                  <a:pt x="477" y="204"/>
                  <a:pt x="475" y="206"/>
                </a:cubicBezTo>
                <a:cubicBezTo>
                  <a:pt x="470" y="212"/>
                  <a:pt x="470" y="212"/>
                  <a:pt x="470" y="212"/>
                </a:cubicBezTo>
                <a:cubicBezTo>
                  <a:pt x="469" y="214"/>
                  <a:pt x="466" y="216"/>
                  <a:pt x="465" y="217"/>
                </a:cubicBezTo>
                <a:cubicBezTo>
                  <a:pt x="462" y="221"/>
                  <a:pt x="456" y="228"/>
                  <a:pt x="452" y="232"/>
                </a:cubicBezTo>
                <a:cubicBezTo>
                  <a:pt x="438" y="245"/>
                  <a:pt x="422" y="256"/>
                  <a:pt x="405" y="264"/>
                </a:cubicBezTo>
                <a:cubicBezTo>
                  <a:pt x="387" y="272"/>
                  <a:pt x="369" y="278"/>
                  <a:pt x="351" y="284"/>
                </a:cubicBezTo>
                <a:cubicBezTo>
                  <a:pt x="314" y="295"/>
                  <a:pt x="277" y="301"/>
                  <a:pt x="239" y="304"/>
                </a:cubicBezTo>
                <a:cubicBezTo>
                  <a:pt x="221" y="305"/>
                  <a:pt x="200" y="305"/>
                  <a:pt x="183" y="305"/>
                </a:cubicBezTo>
                <a:cubicBezTo>
                  <a:pt x="177" y="304"/>
                  <a:pt x="172" y="304"/>
                  <a:pt x="167" y="304"/>
                </a:cubicBezTo>
                <a:cubicBezTo>
                  <a:pt x="155" y="303"/>
                  <a:pt x="142" y="302"/>
                  <a:pt x="129" y="301"/>
                </a:cubicBezTo>
                <a:cubicBezTo>
                  <a:pt x="116" y="299"/>
                  <a:pt x="103" y="298"/>
                  <a:pt x="93" y="296"/>
                </a:cubicBezTo>
                <a:cubicBezTo>
                  <a:pt x="77" y="292"/>
                  <a:pt x="61" y="288"/>
                  <a:pt x="45" y="280"/>
                </a:cubicBezTo>
                <a:cubicBezTo>
                  <a:pt x="38" y="277"/>
                  <a:pt x="32" y="273"/>
                  <a:pt x="27" y="269"/>
                </a:cubicBezTo>
                <a:cubicBezTo>
                  <a:pt x="24" y="268"/>
                  <a:pt x="22" y="266"/>
                  <a:pt x="20" y="264"/>
                </a:cubicBezTo>
                <a:cubicBezTo>
                  <a:pt x="11" y="256"/>
                  <a:pt x="4" y="244"/>
                  <a:pt x="2" y="232"/>
                </a:cubicBezTo>
                <a:cubicBezTo>
                  <a:pt x="1" y="225"/>
                  <a:pt x="0" y="219"/>
                  <a:pt x="0" y="213"/>
                </a:cubicBezTo>
                <a:cubicBezTo>
                  <a:pt x="0" y="203"/>
                  <a:pt x="2" y="191"/>
                  <a:pt x="6" y="180"/>
                </a:cubicBezTo>
                <a:cubicBezTo>
                  <a:pt x="10" y="169"/>
                  <a:pt x="16" y="158"/>
                  <a:pt x="22" y="148"/>
                </a:cubicBezTo>
                <a:cubicBezTo>
                  <a:pt x="25" y="143"/>
                  <a:pt x="29" y="139"/>
                  <a:pt x="32" y="134"/>
                </a:cubicBezTo>
                <a:cubicBezTo>
                  <a:pt x="34" y="132"/>
                  <a:pt x="36" y="130"/>
                  <a:pt x="38" y="127"/>
                </a:cubicBezTo>
                <a:cubicBezTo>
                  <a:pt x="44" y="119"/>
                  <a:pt x="54" y="109"/>
                  <a:pt x="61" y="102"/>
                </a:cubicBezTo>
                <a:cubicBezTo>
                  <a:pt x="65" y="98"/>
                  <a:pt x="69" y="95"/>
                  <a:pt x="74" y="91"/>
                </a:cubicBezTo>
                <a:cubicBezTo>
                  <a:pt x="83" y="83"/>
                  <a:pt x="92" y="76"/>
                  <a:pt x="100" y="70"/>
                </a:cubicBezTo>
                <a:cubicBezTo>
                  <a:pt x="111" y="62"/>
                  <a:pt x="128" y="52"/>
                  <a:pt x="143" y="45"/>
                </a:cubicBezTo>
                <a:cubicBezTo>
                  <a:pt x="144" y="44"/>
                  <a:pt x="144" y="44"/>
                  <a:pt x="144" y="44"/>
                </a:cubicBezTo>
                <a:cubicBezTo>
                  <a:pt x="155" y="39"/>
                  <a:pt x="166" y="33"/>
                  <a:pt x="177" y="29"/>
                </a:cubicBezTo>
                <a:cubicBezTo>
                  <a:pt x="179" y="29"/>
                  <a:pt x="179" y="29"/>
                  <a:pt x="180" y="28"/>
                </a:cubicBezTo>
                <a:cubicBezTo>
                  <a:pt x="194" y="23"/>
                  <a:pt x="194" y="23"/>
                  <a:pt x="194" y="23"/>
                </a:cubicBezTo>
                <a:cubicBezTo>
                  <a:pt x="215" y="16"/>
                  <a:pt x="231" y="12"/>
                  <a:pt x="249" y="9"/>
                </a:cubicBezTo>
                <a:cubicBezTo>
                  <a:pt x="259" y="6"/>
                  <a:pt x="271" y="5"/>
                  <a:pt x="281" y="3"/>
                </a:cubicBezTo>
                <a:cubicBezTo>
                  <a:pt x="284" y="3"/>
                  <a:pt x="287" y="2"/>
                  <a:pt x="290" y="2"/>
                </a:cubicBezTo>
                <a:cubicBezTo>
                  <a:pt x="293" y="2"/>
                  <a:pt x="295" y="2"/>
                  <a:pt x="297" y="1"/>
                </a:cubicBezTo>
                <a:cubicBezTo>
                  <a:pt x="304" y="1"/>
                  <a:pt x="304" y="1"/>
                  <a:pt x="304" y="1"/>
                </a:cubicBezTo>
                <a:cubicBezTo>
                  <a:pt x="307" y="1"/>
                  <a:pt x="311" y="0"/>
                  <a:pt x="314" y="0"/>
                </a:cubicBezTo>
                <a:cubicBezTo>
                  <a:pt x="318" y="0"/>
                  <a:pt x="321" y="0"/>
                  <a:pt x="324" y="0"/>
                </a:cubicBezTo>
                <a:cubicBezTo>
                  <a:pt x="327" y="0"/>
                  <a:pt x="331" y="0"/>
                  <a:pt x="334" y="0"/>
                </a:cubicBezTo>
                <a:cubicBezTo>
                  <a:pt x="343" y="0"/>
                  <a:pt x="351" y="0"/>
                  <a:pt x="361" y="1"/>
                </a:cubicBezTo>
                <a:cubicBezTo>
                  <a:pt x="368" y="2"/>
                  <a:pt x="376" y="2"/>
                  <a:pt x="384" y="4"/>
                </a:cubicBezTo>
                <a:cubicBezTo>
                  <a:pt x="389" y="4"/>
                  <a:pt x="394" y="5"/>
                  <a:pt x="398" y="6"/>
                </a:cubicBezTo>
                <a:cubicBezTo>
                  <a:pt x="400" y="7"/>
                  <a:pt x="403" y="8"/>
                  <a:pt x="405" y="8"/>
                </a:cubicBezTo>
                <a:cubicBezTo>
                  <a:pt x="408" y="9"/>
                  <a:pt x="410" y="10"/>
                  <a:pt x="413" y="11"/>
                </a:cubicBezTo>
                <a:cubicBezTo>
                  <a:pt x="415" y="11"/>
                  <a:pt x="415" y="11"/>
                  <a:pt x="415" y="11"/>
                </a:cubicBezTo>
                <a:cubicBezTo>
                  <a:pt x="415" y="11"/>
                  <a:pt x="415" y="11"/>
                  <a:pt x="415" y="11"/>
                </a:cubicBezTo>
                <a:cubicBezTo>
                  <a:pt x="415" y="11"/>
                  <a:pt x="415" y="11"/>
                  <a:pt x="415" y="11"/>
                </a:cubicBezTo>
                <a:cubicBezTo>
                  <a:pt x="416" y="11"/>
                  <a:pt x="416" y="11"/>
                  <a:pt x="416" y="12"/>
                </a:cubicBezTo>
                <a:cubicBezTo>
                  <a:pt x="417" y="12"/>
                  <a:pt x="419" y="13"/>
                  <a:pt x="420" y="12"/>
                </a:cubicBezTo>
                <a:cubicBezTo>
                  <a:pt x="420" y="12"/>
                  <a:pt x="420" y="12"/>
                  <a:pt x="420" y="12"/>
                </a:cubicBezTo>
                <a:cubicBezTo>
                  <a:pt x="421" y="12"/>
                  <a:pt x="421" y="12"/>
                  <a:pt x="421" y="12"/>
                </a:cubicBezTo>
                <a:cubicBezTo>
                  <a:pt x="421" y="13"/>
                  <a:pt x="422" y="13"/>
                  <a:pt x="423" y="13"/>
                </a:cubicBezTo>
                <a:cubicBezTo>
                  <a:pt x="423" y="13"/>
                  <a:pt x="423" y="13"/>
                  <a:pt x="423" y="13"/>
                </a:cubicBezTo>
                <a:cubicBezTo>
                  <a:pt x="424" y="13"/>
                  <a:pt x="424" y="14"/>
                  <a:pt x="424" y="14"/>
                </a:cubicBezTo>
                <a:cubicBezTo>
                  <a:pt x="425" y="14"/>
                  <a:pt x="425" y="14"/>
                  <a:pt x="425" y="14"/>
                </a:cubicBezTo>
                <a:cubicBezTo>
                  <a:pt x="426" y="14"/>
                  <a:pt x="426" y="14"/>
                  <a:pt x="426" y="15"/>
                </a:cubicBezTo>
                <a:cubicBezTo>
                  <a:pt x="426" y="15"/>
                  <a:pt x="426" y="15"/>
                  <a:pt x="426" y="15"/>
                </a:cubicBezTo>
                <a:cubicBezTo>
                  <a:pt x="426" y="15"/>
                  <a:pt x="427" y="16"/>
                  <a:pt x="428" y="16"/>
                </a:cubicBezTo>
                <a:cubicBezTo>
                  <a:pt x="428" y="17"/>
                  <a:pt x="429" y="17"/>
                  <a:pt x="429" y="17"/>
                </a:cubicBezTo>
                <a:cubicBezTo>
                  <a:pt x="430" y="17"/>
                  <a:pt x="430" y="19"/>
                  <a:pt x="431" y="19"/>
                </a:cubicBezTo>
                <a:cubicBezTo>
                  <a:pt x="430" y="20"/>
                  <a:pt x="431" y="20"/>
                  <a:pt x="431" y="20"/>
                </a:cubicBezTo>
                <a:cubicBezTo>
                  <a:pt x="431" y="20"/>
                  <a:pt x="431" y="21"/>
                  <a:pt x="431" y="21"/>
                </a:cubicBezTo>
                <a:cubicBezTo>
                  <a:pt x="431" y="21"/>
                  <a:pt x="431" y="22"/>
                  <a:pt x="431" y="22"/>
                </a:cubicBezTo>
                <a:cubicBezTo>
                  <a:pt x="431" y="22"/>
                  <a:pt x="431" y="23"/>
                  <a:pt x="431" y="23"/>
                </a:cubicBezTo>
                <a:cubicBezTo>
                  <a:pt x="431" y="23"/>
                  <a:pt x="432" y="24"/>
                  <a:pt x="432" y="24"/>
                </a:cubicBezTo>
                <a:cubicBezTo>
                  <a:pt x="432" y="25"/>
                  <a:pt x="431" y="25"/>
                  <a:pt x="431" y="26"/>
                </a:cubicBezTo>
                <a:cubicBezTo>
                  <a:pt x="431" y="27"/>
                  <a:pt x="430" y="28"/>
                  <a:pt x="430" y="29"/>
                </a:cubicBezTo>
                <a:cubicBezTo>
                  <a:pt x="430" y="29"/>
                  <a:pt x="430" y="29"/>
                  <a:pt x="430" y="29"/>
                </a:cubicBezTo>
                <a:cubicBezTo>
                  <a:pt x="429" y="29"/>
                  <a:pt x="429" y="30"/>
                  <a:pt x="428" y="30"/>
                </a:cubicBezTo>
                <a:cubicBezTo>
                  <a:pt x="428" y="30"/>
                  <a:pt x="428" y="30"/>
                  <a:pt x="428" y="31"/>
                </a:cubicBezTo>
                <a:cubicBezTo>
                  <a:pt x="427" y="31"/>
                  <a:pt x="427" y="31"/>
                  <a:pt x="427" y="31"/>
                </a:cubicBezTo>
                <a:cubicBezTo>
                  <a:pt x="426" y="31"/>
                  <a:pt x="424" y="32"/>
                  <a:pt x="423" y="32"/>
                </a:cubicBezTo>
                <a:cubicBezTo>
                  <a:pt x="423" y="32"/>
                  <a:pt x="423" y="32"/>
                  <a:pt x="423" y="32"/>
                </a:cubicBezTo>
                <a:cubicBezTo>
                  <a:pt x="422" y="32"/>
                  <a:pt x="422" y="32"/>
                  <a:pt x="421" y="32"/>
                </a:cubicBezTo>
                <a:cubicBezTo>
                  <a:pt x="421" y="33"/>
                  <a:pt x="420" y="32"/>
                  <a:pt x="420" y="32"/>
                </a:cubicBezTo>
                <a:cubicBezTo>
                  <a:pt x="420" y="32"/>
                  <a:pt x="419" y="32"/>
                  <a:pt x="419" y="32"/>
                </a:cubicBezTo>
                <a:cubicBezTo>
                  <a:pt x="419" y="32"/>
                  <a:pt x="418" y="32"/>
                  <a:pt x="418" y="32"/>
                </a:cubicBezTo>
                <a:cubicBezTo>
                  <a:pt x="417" y="32"/>
                  <a:pt x="417" y="31"/>
                  <a:pt x="416" y="31"/>
                </a:cubicBezTo>
                <a:cubicBezTo>
                  <a:pt x="416" y="31"/>
                  <a:pt x="416" y="31"/>
                  <a:pt x="416" y="31"/>
                </a:cubicBezTo>
                <a:cubicBezTo>
                  <a:pt x="415" y="31"/>
                  <a:pt x="415" y="30"/>
                  <a:pt x="415" y="30"/>
                </a:cubicBezTo>
                <a:cubicBezTo>
                  <a:pt x="415" y="30"/>
                  <a:pt x="415" y="30"/>
                  <a:pt x="414" y="30"/>
                </a:cubicBezTo>
                <a:cubicBezTo>
                  <a:pt x="414" y="29"/>
                  <a:pt x="415" y="29"/>
                  <a:pt x="414" y="29"/>
                </a:cubicBezTo>
                <a:cubicBezTo>
                  <a:pt x="414" y="28"/>
                  <a:pt x="413" y="30"/>
                  <a:pt x="413" y="29"/>
                </a:cubicBezTo>
                <a:cubicBezTo>
                  <a:pt x="413" y="28"/>
                  <a:pt x="412" y="28"/>
                  <a:pt x="411" y="27"/>
                </a:cubicBezTo>
                <a:cubicBezTo>
                  <a:pt x="410" y="27"/>
                  <a:pt x="410" y="27"/>
                  <a:pt x="410" y="27"/>
                </a:cubicBezTo>
                <a:cubicBezTo>
                  <a:pt x="410" y="27"/>
                  <a:pt x="410" y="27"/>
                  <a:pt x="410" y="27"/>
                </a:cubicBezTo>
                <a:cubicBezTo>
                  <a:pt x="410" y="27"/>
                  <a:pt x="410" y="27"/>
                  <a:pt x="410" y="27"/>
                </a:cubicBezTo>
                <a:cubicBezTo>
                  <a:pt x="408" y="26"/>
                  <a:pt x="408" y="26"/>
                  <a:pt x="408" y="26"/>
                </a:cubicBezTo>
                <a:cubicBezTo>
                  <a:pt x="407" y="26"/>
                  <a:pt x="407" y="26"/>
                  <a:pt x="407" y="26"/>
                </a:cubicBezTo>
                <a:cubicBezTo>
                  <a:pt x="399" y="23"/>
                  <a:pt x="390" y="21"/>
                  <a:pt x="383" y="20"/>
                </a:cubicBezTo>
                <a:cubicBezTo>
                  <a:pt x="376" y="19"/>
                  <a:pt x="370" y="18"/>
                  <a:pt x="363" y="17"/>
                </a:cubicBezTo>
                <a:cubicBezTo>
                  <a:pt x="342" y="15"/>
                  <a:pt x="321" y="16"/>
                  <a:pt x="300" y="17"/>
                </a:cubicBezTo>
                <a:cubicBezTo>
                  <a:pt x="288" y="18"/>
                  <a:pt x="273" y="20"/>
                  <a:pt x="262" y="22"/>
                </a:cubicBezTo>
                <a:cubicBezTo>
                  <a:pt x="249" y="24"/>
                  <a:pt x="236" y="27"/>
                  <a:pt x="224" y="30"/>
                </a:cubicBezTo>
                <a:cubicBezTo>
                  <a:pt x="217" y="32"/>
                  <a:pt x="210" y="34"/>
                  <a:pt x="203" y="36"/>
                </a:cubicBezTo>
                <a:cubicBezTo>
                  <a:pt x="196" y="38"/>
                  <a:pt x="196" y="38"/>
                  <a:pt x="196" y="38"/>
                </a:cubicBezTo>
                <a:cubicBezTo>
                  <a:pt x="190" y="41"/>
                  <a:pt x="183" y="43"/>
                  <a:pt x="176" y="46"/>
                </a:cubicBezTo>
                <a:cubicBezTo>
                  <a:pt x="170" y="49"/>
                  <a:pt x="164" y="51"/>
                  <a:pt x="157" y="54"/>
                </a:cubicBezTo>
                <a:cubicBezTo>
                  <a:pt x="148" y="58"/>
                  <a:pt x="138" y="64"/>
                  <a:pt x="127" y="70"/>
                </a:cubicBezTo>
                <a:cubicBezTo>
                  <a:pt x="117" y="77"/>
                  <a:pt x="106" y="84"/>
                  <a:pt x="96" y="92"/>
                </a:cubicBezTo>
                <a:cubicBezTo>
                  <a:pt x="93" y="94"/>
                  <a:pt x="93" y="94"/>
                  <a:pt x="93" y="94"/>
                </a:cubicBezTo>
                <a:cubicBezTo>
                  <a:pt x="80" y="104"/>
                  <a:pt x="69" y="115"/>
                  <a:pt x="59" y="125"/>
                </a:cubicBezTo>
                <a:cubicBezTo>
                  <a:pt x="47" y="138"/>
                  <a:pt x="34" y="155"/>
                  <a:pt x="26" y="171"/>
                </a:cubicBezTo>
                <a:cubicBezTo>
                  <a:pt x="19" y="186"/>
                  <a:pt x="14" y="201"/>
                  <a:pt x="14" y="217"/>
                </a:cubicBezTo>
                <a:cubicBezTo>
                  <a:pt x="15" y="222"/>
                  <a:pt x="15" y="229"/>
                  <a:pt x="17" y="234"/>
                </a:cubicBezTo>
                <a:cubicBezTo>
                  <a:pt x="19" y="239"/>
                  <a:pt x="22" y="244"/>
                  <a:pt x="26" y="249"/>
                </a:cubicBezTo>
                <a:cubicBezTo>
                  <a:pt x="28" y="252"/>
                  <a:pt x="31" y="255"/>
                  <a:pt x="35" y="258"/>
                </a:cubicBezTo>
                <a:cubicBezTo>
                  <a:pt x="40" y="261"/>
                  <a:pt x="45" y="264"/>
                  <a:pt x="51" y="267"/>
                </a:cubicBezTo>
                <a:cubicBezTo>
                  <a:pt x="61" y="272"/>
                  <a:pt x="72" y="276"/>
                  <a:pt x="84" y="279"/>
                </a:cubicBezTo>
                <a:cubicBezTo>
                  <a:pt x="95" y="282"/>
                  <a:pt x="106" y="284"/>
                  <a:pt x="117" y="285"/>
                </a:cubicBezTo>
                <a:cubicBezTo>
                  <a:pt x="121" y="286"/>
                  <a:pt x="125" y="286"/>
                  <a:pt x="129" y="287"/>
                </a:cubicBezTo>
                <a:cubicBezTo>
                  <a:pt x="131" y="287"/>
                  <a:pt x="134" y="287"/>
                  <a:pt x="137" y="287"/>
                </a:cubicBezTo>
                <a:cubicBezTo>
                  <a:pt x="150" y="289"/>
                  <a:pt x="168" y="290"/>
                  <a:pt x="184" y="291"/>
                </a:cubicBezTo>
                <a:cubicBezTo>
                  <a:pt x="206" y="291"/>
                  <a:pt x="227" y="291"/>
                  <a:pt x="251" y="289"/>
                </a:cubicBezTo>
                <a:cubicBezTo>
                  <a:pt x="268" y="287"/>
                  <a:pt x="287" y="285"/>
                  <a:pt x="306" y="281"/>
                </a:cubicBezTo>
                <a:cubicBezTo>
                  <a:pt x="331" y="276"/>
                  <a:pt x="357" y="268"/>
                  <a:pt x="381" y="259"/>
                </a:cubicBezTo>
                <a:cubicBezTo>
                  <a:pt x="395" y="254"/>
                  <a:pt x="407" y="248"/>
                  <a:pt x="419" y="241"/>
                </a:cubicBezTo>
                <a:cubicBezTo>
                  <a:pt x="430" y="233"/>
                  <a:pt x="440" y="224"/>
                  <a:pt x="449" y="215"/>
                </a:cubicBezTo>
                <a:cubicBezTo>
                  <a:pt x="450" y="214"/>
                  <a:pt x="451" y="213"/>
                  <a:pt x="453" y="211"/>
                </a:cubicBezTo>
                <a:cubicBezTo>
                  <a:pt x="455" y="209"/>
                  <a:pt x="454" y="210"/>
                  <a:pt x="456" y="207"/>
                </a:cubicBezTo>
                <a:cubicBezTo>
                  <a:pt x="458" y="205"/>
                  <a:pt x="457" y="207"/>
                  <a:pt x="458" y="205"/>
                </a:cubicBezTo>
                <a:cubicBezTo>
                  <a:pt x="464" y="198"/>
                  <a:pt x="464" y="198"/>
                  <a:pt x="464" y="198"/>
                </a:cubicBezTo>
                <a:cubicBezTo>
                  <a:pt x="465" y="197"/>
                  <a:pt x="466" y="196"/>
                  <a:pt x="467" y="195"/>
                </a:cubicBezTo>
                <a:cubicBezTo>
                  <a:pt x="467" y="194"/>
                  <a:pt x="468" y="193"/>
                  <a:pt x="469" y="192"/>
                </a:cubicBezTo>
                <a:cubicBezTo>
                  <a:pt x="472" y="187"/>
                  <a:pt x="475" y="182"/>
                  <a:pt x="477" y="177"/>
                </a:cubicBezTo>
                <a:cubicBezTo>
                  <a:pt x="482" y="167"/>
                  <a:pt x="486" y="156"/>
                  <a:pt x="487" y="146"/>
                </a:cubicBezTo>
                <a:cubicBezTo>
                  <a:pt x="487" y="143"/>
                  <a:pt x="487" y="146"/>
                  <a:pt x="488" y="144"/>
                </a:cubicBezTo>
                <a:cubicBezTo>
                  <a:pt x="488" y="142"/>
                  <a:pt x="488" y="141"/>
                  <a:pt x="487" y="139"/>
                </a:cubicBezTo>
                <a:cubicBezTo>
                  <a:pt x="487" y="137"/>
                  <a:pt x="487" y="136"/>
                  <a:pt x="487" y="134"/>
                </a:cubicBezTo>
                <a:cubicBezTo>
                  <a:pt x="487" y="130"/>
                  <a:pt x="486" y="126"/>
                  <a:pt x="485" y="123"/>
                </a:cubicBezTo>
                <a:cubicBezTo>
                  <a:pt x="483" y="115"/>
                  <a:pt x="480" y="108"/>
                  <a:pt x="475" y="103"/>
                </a:cubicBezTo>
                <a:cubicBezTo>
                  <a:pt x="472" y="98"/>
                  <a:pt x="467" y="94"/>
                  <a:pt x="462" y="91"/>
                </a:cubicBezTo>
                <a:cubicBezTo>
                  <a:pt x="460" y="90"/>
                  <a:pt x="461" y="90"/>
                  <a:pt x="460" y="90"/>
                </a:cubicBezTo>
                <a:cubicBezTo>
                  <a:pt x="458" y="89"/>
                  <a:pt x="459" y="89"/>
                  <a:pt x="458" y="88"/>
                </a:cubicBezTo>
                <a:cubicBezTo>
                  <a:pt x="456" y="87"/>
                  <a:pt x="456" y="87"/>
                  <a:pt x="456" y="87"/>
                </a:cubicBezTo>
                <a:cubicBezTo>
                  <a:pt x="453" y="86"/>
                  <a:pt x="453" y="86"/>
                  <a:pt x="453" y="86"/>
                </a:cubicBezTo>
                <a:cubicBezTo>
                  <a:pt x="439" y="78"/>
                  <a:pt x="424" y="72"/>
                  <a:pt x="409" y="67"/>
                </a:cubicBezTo>
                <a:cubicBezTo>
                  <a:pt x="406" y="66"/>
                  <a:pt x="406" y="66"/>
                  <a:pt x="402" y="64"/>
                </a:cubicBezTo>
                <a:cubicBezTo>
                  <a:pt x="398" y="63"/>
                  <a:pt x="399" y="63"/>
                  <a:pt x="396" y="63"/>
                </a:cubicBezTo>
                <a:cubicBezTo>
                  <a:pt x="395" y="63"/>
                  <a:pt x="392" y="61"/>
                  <a:pt x="391" y="61"/>
                </a:cubicBezTo>
                <a:cubicBezTo>
                  <a:pt x="390" y="61"/>
                  <a:pt x="391" y="61"/>
                  <a:pt x="391" y="61"/>
                </a:cubicBezTo>
                <a:cubicBezTo>
                  <a:pt x="388" y="60"/>
                  <a:pt x="378" y="58"/>
                  <a:pt x="373" y="57"/>
                </a:cubicBezTo>
                <a:cubicBezTo>
                  <a:pt x="366" y="56"/>
                  <a:pt x="358" y="54"/>
                  <a:pt x="350" y="53"/>
                </a:cubicBezTo>
                <a:cubicBezTo>
                  <a:pt x="358" y="54"/>
                  <a:pt x="365" y="55"/>
                  <a:pt x="367" y="55"/>
                </a:cubicBezTo>
                <a:cubicBezTo>
                  <a:pt x="359" y="53"/>
                  <a:pt x="344" y="52"/>
                  <a:pt x="336" y="51"/>
                </a:cubicBezTo>
                <a:cubicBezTo>
                  <a:pt x="318" y="50"/>
                  <a:pt x="294" y="52"/>
                  <a:pt x="273" y="56"/>
                </a:cubicBezTo>
                <a:cubicBezTo>
                  <a:pt x="272" y="56"/>
                  <a:pt x="271" y="56"/>
                  <a:pt x="271" y="56"/>
                </a:cubicBezTo>
                <a:cubicBezTo>
                  <a:pt x="265" y="57"/>
                  <a:pt x="265" y="57"/>
                  <a:pt x="265" y="57"/>
                </a:cubicBezTo>
                <a:cubicBezTo>
                  <a:pt x="264" y="58"/>
                  <a:pt x="264" y="58"/>
                  <a:pt x="264" y="58"/>
                </a:cubicBezTo>
                <a:cubicBezTo>
                  <a:pt x="264" y="58"/>
                  <a:pt x="263" y="58"/>
                  <a:pt x="262" y="58"/>
                </a:cubicBezTo>
                <a:cubicBezTo>
                  <a:pt x="264" y="58"/>
                  <a:pt x="264" y="58"/>
                  <a:pt x="264" y="58"/>
                </a:cubicBezTo>
                <a:cubicBezTo>
                  <a:pt x="265" y="57"/>
                  <a:pt x="265" y="57"/>
                  <a:pt x="265" y="57"/>
                </a:cubicBezTo>
                <a:cubicBezTo>
                  <a:pt x="266" y="57"/>
                  <a:pt x="266" y="57"/>
                  <a:pt x="266" y="57"/>
                </a:cubicBezTo>
                <a:cubicBezTo>
                  <a:pt x="266" y="57"/>
                  <a:pt x="266" y="57"/>
                  <a:pt x="266" y="57"/>
                </a:cubicBezTo>
                <a:cubicBezTo>
                  <a:pt x="267" y="57"/>
                  <a:pt x="267" y="57"/>
                  <a:pt x="267" y="57"/>
                </a:cubicBezTo>
                <a:cubicBezTo>
                  <a:pt x="288" y="53"/>
                  <a:pt x="309" y="50"/>
                  <a:pt x="330" y="51"/>
                </a:cubicBezTo>
                <a:cubicBezTo>
                  <a:pt x="335" y="51"/>
                  <a:pt x="343" y="51"/>
                  <a:pt x="352" y="52"/>
                </a:cubicBezTo>
                <a:cubicBezTo>
                  <a:pt x="362" y="53"/>
                  <a:pt x="371" y="55"/>
                  <a:pt x="378" y="57"/>
                </a:cubicBezTo>
                <a:cubicBezTo>
                  <a:pt x="387" y="58"/>
                  <a:pt x="391" y="59"/>
                  <a:pt x="387" y="58"/>
                </a:cubicBezTo>
                <a:cubicBezTo>
                  <a:pt x="376" y="55"/>
                  <a:pt x="367" y="53"/>
                  <a:pt x="356" y="52"/>
                </a:cubicBezTo>
                <a:cubicBezTo>
                  <a:pt x="354" y="51"/>
                  <a:pt x="352" y="51"/>
                  <a:pt x="355" y="51"/>
                </a:cubicBezTo>
                <a:cubicBezTo>
                  <a:pt x="377" y="53"/>
                  <a:pt x="401" y="60"/>
                  <a:pt x="418" y="66"/>
                </a:cubicBezTo>
                <a:cubicBezTo>
                  <a:pt x="428" y="70"/>
                  <a:pt x="428" y="70"/>
                  <a:pt x="428" y="70"/>
                </a:cubicBezTo>
                <a:cubicBezTo>
                  <a:pt x="430" y="70"/>
                  <a:pt x="431" y="71"/>
                  <a:pt x="432" y="71"/>
                </a:cubicBezTo>
                <a:cubicBezTo>
                  <a:pt x="432" y="71"/>
                  <a:pt x="430" y="70"/>
                  <a:pt x="430" y="70"/>
                </a:cubicBezTo>
                <a:cubicBezTo>
                  <a:pt x="411" y="62"/>
                  <a:pt x="395" y="56"/>
                  <a:pt x="374" y="52"/>
                </a:cubicBezTo>
                <a:cubicBezTo>
                  <a:pt x="371" y="51"/>
                  <a:pt x="368" y="51"/>
                  <a:pt x="365" y="50"/>
                </a:cubicBezTo>
                <a:cubicBezTo>
                  <a:pt x="358" y="49"/>
                  <a:pt x="347" y="48"/>
                  <a:pt x="338" y="47"/>
                </a:cubicBezTo>
                <a:cubicBezTo>
                  <a:pt x="336" y="47"/>
                  <a:pt x="337" y="47"/>
                  <a:pt x="336" y="47"/>
                </a:cubicBezTo>
                <a:cubicBezTo>
                  <a:pt x="315" y="46"/>
                  <a:pt x="296" y="48"/>
                  <a:pt x="277" y="51"/>
                </a:cubicBezTo>
                <a:cubicBezTo>
                  <a:pt x="293" y="48"/>
                  <a:pt x="310" y="47"/>
                  <a:pt x="325" y="47"/>
                </a:cubicBezTo>
                <a:cubicBezTo>
                  <a:pt x="327" y="47"/>
                  <a:pt x="328" y="46"/>
                  <a:pt x="330" y="46"/>
                </a:cubicBezTo>
                <a:cubicBezTo>
                  <a:pt x="343" y="47"/>
                  <a:pt x="363" y="49"/>
                  <a:pt x="379" y="52"/>
                </a:cubicBezTo>
                <a:cubicBezTo>
                  <a:pt x="381" y="52"/>
                  <a:pt x="382" y="52"/>
                  <a:pt x="375" y="51"/>
                </a:cubicBezTo>
                <a:cubicBezTo>
                  <a:pt x="377" y="51"/>
                  <a:pt x="378" y="51"/>
                  <a:pt x="381" y="52"/>
                </a:cubicBezTo>
                <a:cubicBezTo>
                  <a:pt x="381" y="52"/>
                  <a:pt x="380" y="52"/>
                  <a:pt x="379" y="52"/>
                </a:cubicBezTo>
                <a:cubicBezTo>
                  <a:pt x="388" y="53"/>
                  <a:pt x="389" y="54"/>
                  <a:pt x="398" y="56"/>
                </a:cubicBezTo>
                <a:cubicBezTo>
                  <a:pt x="399" y="56"/>
                  <a:pt x="400" y="56"/>
                  <a:pt x="399" y="56"/>
                </a:cubicBezTo>
                <a:cubicBezTo>
                  <a:pt x="392" y="54"/>
                  <a:pt x="385" y="52"/>
                  <a:pt x="379" y="51"/>
                </a:cubicBezTo>
                <a:cubicBezTo>
                  <a:pt x="375" y="50"/>
                  <a:pt x="372" y="50"/>
                  <a:pt x="369" y="49"/>
                </a:cubicBezTo>
                <a:cubicBezTo>
                  <a:pt x="367" y="49"/>
                  <a:pt x="367" y="49"/>
                  <a:pt x="365" y="48"/>
                </a:cubicBezTo>
                <a:cubicBezTo>
                  <a:pt x="363" y="48"/>
                  <a:pt x="360" y="48"/>
                  <a:pt x="358" y="48"/>
                </a:cubicBezTo>
                <a:cubicBezTo>
                  <a:pt x="353" y="47"/>
                  <a:pt x="353" y="47"/>
                  <a:pt x="353" y="47"/>
                </a:cubicBezTo>
                <a:cubicBezTo>
                  <a:pt x="345" y="46"/>
                  <a:pt x="336" y="46"/>
                  <a:pt x="327" y="45"/>
                </a:cubicBezTo>
                <a:cubicBezTo>
                  <a:pt x="321" y="45"/>
                  <a:pt x="314" y="45"/>
                  <a:pt x="307" y="46"/>
                </a:cubicBezTo>
                <a:cubicBezTo>
                  <a:pt x="310" y="45"/>
                  <a:pt x="315" y="45"/>
                  <a:pt x="320" y="45"/>
                </a:cubicBezTo>
                <a:cubicBezTo>
                  <a:pt x="337" y="45"/>
                  <a:pt x="357" y="46"/>
                  <a:pt x="371" y="49"/>
                </a:cubicBezTo>
                <a:cubicBezTo>
                  <a:pt x="372" y="49"/>
                  <a:pt x="369" y="48"/>
                  <a:pt x="368" y="48"/>
                </a:cubicBezTo>
                <a:cubicBezTo>
                  <a:pt x="363" y="47"/>
                  <a:pt x="360" y="47"/>
                  <a:pt x="356" y="46"/>
                </a:cubicBezTo>
                <a:cubicBezTo>
                  <a:pt x="354" y="46"/>
                  <a:pt x="357" y="46"/>
                  <a:pt x="355" y="46"/>
                </a:cubicBezTo>
                <a:cubicBezTo>
                  <a:pt x="345" y="45"/>
                  <a:pt x="335" y="45"/>
                  <a:pt x="323" y="45"/>
                </a:cubicBezTo>
                <a:cubicBezTo>
                  <a:pt x="322" y="44"/>
                  <a:pt x="319" y="44"/>
                  <a:pt x="321" y="44"/>
                </a:cubicBezTo>
                <a:cubicBezTo>
                  <a:pt x="319" y="44"/>
                  <a:pt x="319" y="44"/>
                  <a:pt x="317" y="44"/>
                </a:cubicBezTo>
                <a:cubicBezTo>
                  <a:pt x="314" y="44"/>
                  <a:pt x="318" y="44"/>
                  <a:pt x="317" y="44"/>
                </a:cubicBezTo>
                <a:cubicBezTo>
                  <a:pt x="314" y="44"/>
                  <a:pt x="310" y="45"/>
                  <a:pt x="308" y="45"/>
                </a:cubicBezTo>
                <a:cubicBezTo>
                  <a:pt x="294" y="46"/>
                  <a:pt x="282" y="47"/>
                  <a:pt x="266" y="50"/>
                </a:cubicBezTo>
                <a:cubicBezTo>
                  <a:pt x="276" y="48"/>
                  <a:pt x="290" y="46"/>
                  <a:pt x="305" y="45"/>
                </a:cubicBezTo>
                <a:cubicBezTo>
                  <a:pt x="308" y="44"/>
                  <a:pt x="304" y="45"/>
                  <a:pt x="307" y="44"/>
                </a:cubicBezTo>
                <a:cubicBezTo>
                  <a:pt x="311" y="44"/>
                  <a:pt x="314" y="44"/>
                  <a:pt x="318" y="44"/>
                </a:cubicBezTo>
                <a:cubicBezTo>
                  <a:pt x="328" y="44"/>
                  <a:pt x="328" y="44"/>
                  <a:pt x="328" y="44"/>
                </a:cubicBezTo>
                <a:cubicBezTo>
                  <a:pt x="333" y="44"/>
                  <a:pt x="338" y="44"/>
                  <a:pt x="343" y="44"/>
                </a:cubicBezTo>
                <a:cubicBezTo>
                  <a:pt x="348" y="45"/>
                  <a:pt x="351" y="45"/>
                  <a:pt x="356" y="45"/>
                </a:cubicBezTo>
                <a:cubicBezTo>
                  <a:pt x="358" y="46"/>
                  <a:pt x="358" y="45"/>
                  <a:pt x="361" y="46"/>
                </a:cubicBezTo>
                <a:cubicBezTo>
                  <a:pt x="362" y="46"/>
                  <a:pt x="357" y="45"/>
                  <a:pt x="360" y="45"/>
                </a:cubicBezTo>
                <a:cubicBezTo>
                  <a:pt x="363" y="46"/>
                  <a:pt x="360" y="45"/>
                  <a:pt x="362" y="46"/>
                </a:cubicBezTo>
                <a:cubicBezTo>
                  <a:pt x="365" y="46"/>
                  <a:pt x="366" y="46"/>
                  <a:pt x="368" y="46"/>
                </a:cubicBezTo>
                <a:cubicBezTo>
                  <a:pt x="375" y="48"/>
                  <a:pt x="382" y="49"/>
                  <a:pt x="389" y="51"/>
                </a:cubicBezTo>
                <a:cubicBezTo>
                  <a:pt x="391" y="51"/>
                  <a:pt x="386" y="50"/>
                  <a:pt x="388" y="50"/>
                </a:cubicBezTo>
                <a:cubicBezTo>
                  <a:pt x="391" y="51"/>
                  <a:pt x="401" y="54"/>
                  <a:pt x="403" y="54"/>
                </a:cubicBezTo>
                <a:cubicBezTo>
                  <a:pt x="411" y="57"/>
                  <a:pt x="415" y="58"/>
                  <a:pt x="424" y="61"/>
                </a:cubicBezTo>
                <a:cubicBezTo>
                  <a:pt x="427" y="63"/>
                  <a:pt x="424" y="61"/>
                  <a:pt x="426" y="62"/>
                </a:cubicBezTo>
                <a:cubicBezTo>
                  <a:pt x="431" y="64"/>
                  <a:pt x="434" y="65"/>
                  <a:pt x="440" y="68"/>
                </a:cubicBezTo>
                <a:cubicBezTo>
                  <a:pt x="444" y="69"/>
                  <a:pt x="450" y="72"/>
                  <a:pt x="455" y="75"/>
                </a:cubicBezTo>
                <a:cubicBezTo>
                  <a:pt x="455" y="74"/>
                  <a:pt x="452" y="73"/>
                  <a:pt x="449" y="71"/>
                </a:cubicBezTo>
                <a:cubicBezTo>
                  <a:pt x="451" y="72"/>
                  <a:pt x="456" y="75"/>
                  <a:pt x="458" y="76"/>
                </a:cubicBezTo>
                <a:cubicBezTo>
                  <a:pt x="466" y="80"/>
                  <a:pt x="473" y="84"/>
                  <a:pt x="480" y="91"/>
                </a:cubicBezTo>
                <a:cubicBezTo>
                  <a:pt x="486" y="97"/>
                  <a:pt x="492" y="105"/>
                  <a:pt x="495" y="116"/>
                </a:cubicBezTo>
                <a:cubicBezTo>
                  <a:pt x="496" y="119"/>
                  <a:pt x="497" y="120"/>
                  <a:pt x="498" y="123"/>
                </a:cubicBezTo>
                <a:cubicBezTo>
                  <a:pt x="498" y="124"/>
                  <a:pt x="498" y="124"/>
                  <a:pt x="498" y="123"/>
                </a:cubicBezTo>
                <a:cubicBezTo>
                  <a:pt x="498" y="126"/>
                  <a:pt x="499" y="130"/>
                  <a:pt x="499" y="134"/>
                </a:cubicBezTo>
                <a:cubicBezTo>
                  <a:pt x="500" y="136"/>
                  <a:pt x="500" y="139"/>
                  <a:pt x="500" y="141"/>
                </a:cubicBezTo>
                <a:cubicBezTo>
                  <a:pt x="500" y="143"/>
                  <a:pt x="500" y="146"/>
                  <a:pt x="500" y="148"/>
                </a:cubicBezTo>
                <a:close/>
                <a:moveTo>
                  <a:pt x="385" y="50"/>
                </a:moveTo>
                <a:cubicBezTo>
                  <a:pt x="380" y="49"/>
                  <a:pt x="378" y="49"/>
                  <a:pt x="371" y="47"/>
                </a:cubicBezTo>
                <a:cubicBezTo>
                  <a:pt x="369" y="47"/>
                  <a:pt x="367" y="47"/>
                  <a:pt x="364" y="46"/>
                </a:cubicBezTo>
                <a:cubicBezTo>
                  <a:pt x="363" y="47"/>
                  <a:pt x="354" y="45"/>
                  <a:pt x="354" y="46"/>
                </a:cubicBezTo>
                <a:cubicBezTo>
                  <a:pt x="359" y="46"/>
                  <a:pt x="362" y="47"/>
                  <a:pt x="365" y="47"/>
                </a:cubicBezTo>
                <a:cubicBezTo>
                  <a:pt x="367" y="47"/>
                  <a:pt x="364" y="47"/>
                  <a:pt x="366" y="47"/>
                </a:cubicBezTo>
                <a:cubicBezTo>
                  <a:pt x="370" y="48"/>
                  <a:pt x="380" y="49"/>
                  <a:pt x="386" y="51"/>
                </a:cubicBezTo>
                <a:cubicBezTo>
                  <a:pt x="386" y="51"/>
                  <a:pt x="384" y="50"/>
                  <a:pt x="385" y="50"/>
                </a:cubicBezTo>
                <a:close/>
                <a:moveTo>
                  <a:pt x="387" y="51"/>
                </a:moveTo>
                <a:cubicBezTo>
                  <a:pt x="387" y="51"/>
                  <a:pt x="388" y="51"/>
                  <a:pt x="388" y="51"/>
                </a:cubicBezTo>
                <a:cubicBezTo>
                  <a:pt x="392" y="52"/>
                  <a:pt x="389" y="51"/>
                  <a:pt x="387" y="51"/>
                </a:cubicBezTo>
                <a:close/>
                <a:moveTo>
                  <a:pt x="391" y="61"/>
                </a:moveTo>
                <a:cubicBezTo>
                  <a:pt x="391" y="61"/>
                  <a:pt x="391" y="61"/>
                  <a:pt x="391" y="61"/>
                </a:cubicBezTo>
                <a:cubicBezTo>
                  <a:pt x="391" y="61"/>
                  <a:pt x="391" y="61"/>
                  <a:pt x="391" y="61"/>
                </a:cubicBezTo>
                <a:close/>
              </a:path>
            </a:pathLst>
          </a:custGeom>
          <a:solidFill>
            <a:srgbClr val="FF0000"/>
          </a:soli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4975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dder registration 5"/>
          <p:cNvPicPr>
            <a:picLocks noGrp="1" noChangeAspect="1"/>
          </p:cNvPicPr>
          <p:nvPr isPhoto="1"/>
        </p:nvPicPr>
        <p:blipFill>
          <a:blip r:embed="rId3">
            <a:lum/>
            <a:extLst>
              <a:ext uri="{28A0092B-C50C-407E-A947-70E740481C1C}">
                <a14:useLocalDpi xmlns:a14="http://schemas.microsoft.com/office/drawing/2010/main" val="0"/>
              </a:ext>
            </a:extLst>
          </a:blip>
          <a:stretch>
            <a:fillRect/>
          </a:stretch>
        </p:blipFill>
        <p:spPr>
          <a:xfrm>
            <a:off x="2730500" y="0"/>
            <a:ext cx="6729413" cy="6858000"/>
          </a:xfrm>
          <a:prstGeom prst="rect">
            <a:avLst/>
          </a:prstGeom>
        </p:spPr>
      </p:pic>
      <p:grpSp>
        <p:nvGrpSpPr>
          <p:cNvPr id="3" name="Group 2"/>
          <p:cNvGrpSpPr/>
          <p:nvPr/>
        </p:nvGrpSpPr>
        <p:grpSpPr>
          <a:xfrm>
            <a:off x="9532968" y="2240399"/>
            <a:ext cx="2543176" cy="1815427"/>
            <a:chOff x="4834660" y="-695301"/>
            <a:chExt cx="5499889" cy="2564431"/>
          </a:xfrm>
        </p:grpSpPr>
        <p:pic>
          <p:nvPicPr>
            <p:cNvPr id="4" name="Picture 2" descr="E:\fppt\template\arrows\circle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4660" y="-695301"/>
              <a:ext cx="5499889" cy="25644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12160" y="-65222"/>
              <a:ext cx="3144891" cy="1304275"/>
            </a:xfrm>
            <a:prstGeom prst="rect">
              <a:avLst/>
            </a:prstGeom>
            <a:noFill/>
          </p:spPr>
          <p:txBody>
            <a:bodyPr wrap="square" rtlCol="0">
              <a:spAutoFit/>
            </a:bodyPr>
            <a:lstStyle/>
            <a:p>
              <a:pPr algn="ctr"/>
              <a:r>
                <a:rPr lang="en-GB" dirty="0">
                  <a:solidFill>
                    <a:schemeClr val="bg1"/>
                  </a:solidFill>
                  <a:latin typeface="Myriad Pro" panose="020B0503030403020204" pitchFamily="34" charset="0"/>
                </a:rPr>
                <a:t>Click on your country</a:t>
              </a:r>
            </a:p>
            <a:p>
              <a:pPr algn="ctr"/>
              <a:r>
                <a:rPr lang="en-GB" dirty="0">
                  <a:solidFill>
                    <a:schemeClr val="bg1"/>
                  </a:solidFill>
                  <a:latin typeface="Myriad Pro" panose="020B0503030403020204" pitchFamily="34" charset="0"/>
                </a:rPr>
                <a:t> in the list!</a:t>
              </a:r>
            </a:p>
          </p:txBody>
        </p:sp>
      </p:grpSp>
    </p:spTree>
    <p:extLst>
      <p:ext uri="{BB962C8B-B14F-4D97-AF65-F5344CB8AC3E}">
        <p14:creationId xmlns:p14="http://schemas.microsoft.com/office/powerpoint/2010/main" val="98119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6"/>
</p:tagLst>
</file>

<file path=ppt/tags/tag2.xml><?xml version="1.0" encoding="utf-8"?>
<p:tagLst xmlns:a="http://schemas.openxmlformats.org/drawingml/2006/main" xmlns:r="http://schemas.openxmlformats.org/officeDocument/2006/relationships" xmlns:p="http://schemas.openxmlformats.org/presentationml/2006/main">
  <p:tag name="TIMING" val="|10.3|1.6|2.7|5.8|1.5|0.6|0.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68173633FEF24B86C45C1213CCC9D2" ma:contentTypeVersion="12" ma:contentTypeDescription="Create a new document." ma:contentTypeScope="" ma:versionID="3ad00aaed5a7403f126aa00c4d323d79">
  <xsd:schema xmlns:xsd="http://www.w3.org/2001/XMLSchema" xmlns:xs="http://www.w3.org/2001/XMLSchema" xmlns:p="http://schemas.microsoft.com/office/2006/metadata/properties" xmlns:ns2="4ddb1bb6-a7de-4be5-b39d-18c21ef7ea76" xmlns:ns3="aa91563b-4ba3-4afc-ad9c-19face76328c" targetNamespace="http://schemas.microsoft.com/office/2006/metadata/properties" ma:root="true" ma:fieldsID="26b3295a40fe89250af46e0ac1c06899" ns2:_="" ns3:_="">
    <xsd:import namespace="4ddb1bb6-a7de-4be5-b39d-18c21ef7ea76"/>
    <xsd:import namespace="aa91563b-4ba3-4afc-ad9c-19face76328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db1bb6-a7de-4be5-b39d-18c21ef7ea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91563b-4ba3-4afc-ad9c-19face76328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D6E9D6-CC57-4E21-8200-7F4C3D3696D2}"/>
</file>

<file path=customXml/itemProps2.xml><?xml version="1.0" encoding="utf-8"?>
<ds:datastoreItem xmlns:ds="http://schemas.openxmlformats.org/officeDocument/2006/customXml" ds:itemID="{42CA4684-041B-42EC-ABC0-ADD70F99980D}"/>
</file>

<file path=customXml/itemProps3.xml><?xml version="1.0" encoding="utf-8"?>
<ds:datastoreItem xmlns:ds="http://schemas.openxmlformats.org/officeDocument/2006/customXml" ds:itemID="{91ED681C-0364-4B10-9BAC-6D7AE5A623F2}"/>
</file>

<file path=docProps/app.xml><?xml version="1.0" encoding="utf-8"?>
<Properties xmlns="http://schemas.openxmlformats.org/officeDocument/2006/extended-properties" xmlns:vt="http://schemas.openxmlformats.org/officeDocument/2006/docPropsVTypes">
  <TotalTime>607</TotalTime>
  <Words>1291</Words>
  <Application>Microsoft Office PowerPoint</Application>
  <PresentationFormat>Widescreen</PresentationFormat>
  <Paragraphs>157</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Myriad Pro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Album</dc:title>
  <dc:creator>Roland Koxhaj</dc:creator>
  <cp:lastModifiedBy>Gagik Gevorkian</cp:lastModifiedBy>
  <cp:revision>50</cp:revision>
  <dcterms:created xsi:type="dcterms:W3CDTF">2016-06-13T14:40:35Z</dcterms:created>
  <dcterms:modified xsi:type="dcterms:W3CDTF">2018-08-13T14:48:43Z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0x0101009868173633FEF24B86C45C1213CCC9D2</vt:lpwstr>
  </property>
</Properties>
</file>