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Lst>
  <p:sldSz cy="6858000" cx="9144000"/>
  <p:notesSz cx="6858000" cy="9144000"/>
  <p:embeddedFontLst>
    <p:embeddedFont>
      <p:font typeface="Roboto"/>
      <p:regular r:id="rId23"/>
      <p:bold r:id="rId24"/>
      <p:italic r:id="rId25"/>
      <p:boldItalic r:id="rId26"/>
    </p:embeddedFont>
    <p:embeddedFont>
      <p:font typeface="Open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31" roundtripDataSignature="AMtx7mhykm0QqQgh6FMsxNQXAGlMBY81f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8D24739-10B7-4406-AB18-44BBB00B865A}">
  <a:tblStyle styleId="{E8D24739-10B7-4406-AB18-44BBB00B865A}"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Roboto-bold.fntdata"/><Relationship Id="rId23" Type="http://schemas.openxmlformats.org/officeDocument/2006/relationships/font" Target="fonts/Roboto-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Roboto-boldItalic.fntdata"/><Relationship Id="rId25" Type="http://schemas.openxmlformats.org/officeDocument/2006/relationships/font" Target="fonts/Roboto-italic.fntdata"/><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OpenSans-italic.fntdata"/><Relationship Id="rId7" Type="http://schemas.openxmlformats.org/officeDocument/2006/relationships/slide" Target="slides/slide1.xml"/><Relationship Id="rId8" Type="http://schemas.openxmlformats.org/officeDocument/2006/relationships/slide" Target="slides/slide2.xml"/><Relationship Id="rId31" Type="http://customschemas.google.com/relationships/presentationmetadata" Target="metadata"/><Relationship Id="rId30" Type="http://schemas.openxmlformats.org/officeDocument/2006/relationships/font" Target="fonts/OpenSans-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0" name="Google Shape;130;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b781f82b8a_0_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9" name="Google Shape;239;gb781f82b8a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b7baada4aa_0_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7" name="Google Shape;247;gb7baada4aa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6" name="Google Shape;256;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b7baada4aa_0_3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4" name="Google Shape;264;gb7baada4aa_0_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2" name="Google Shape;272;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cd2796a29f_0_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2" name="Google Shape;282;gcd2796a29f_0_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1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0" name="Google Shape;290;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5" name="Google Shape;135;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4" name="Google Shape;144;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54" name="Google Shape;154;p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4" name="Google Shape;164;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3" name="Google Shape;173;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b7cb528098_0_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2" name="Google Shape;212;gb7cb528098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b7baada4aa_0_2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1" name="Google Shape;221;gb7baada4aa_0_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b7baada4aa_0_1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0" name="Google Shape;230;gb7baada4aa_0_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 Id="rId3"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jpg"/><Relationship Id="rId3"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1" showMasterSp="0" type="title">
  <p:cSld name="TITLE">
    <p:spTree>
      <p:nvGrpSpPr>
        <p:cNvPr id="12" name="Shape 12"/>
        <p:cNvGrpSpPr/>
        <p:nvPr/>
      </p:nvGrpSpPr>
      <p:grpSpPr>
        <a:xfrm>
          <a:off x="0" y="0"/>
          <a:ext cx="0" cy="0"/>
          <a:chOff x="0" y="0"/>
          <a:chExt cx="0" cy="0"/>
        </a:xfrm>
      </p:grpSpPr>
      <p:pic>
        <p:nvPicPr>
          <p:cNvPr id="13" name="Google Shape;13;p12"/>
          <p:cNvPicPr preferRelativeResize="0"/>
          <p:nvPr/>
        </p:nvPicPr>
        <p:blipFill rotWithShape="1">
          <a:blip r:embed="rId2">
            <a:alphaModFix/>
          </a:blip>
          <a:srcRect b="0" l="5631" r="5631" t="0"/>
          <a:stretch/>
        </p:blipFill>
        <p:spPr>
          <a:xfrm>
            <a:off x="-968387" y="-942190"/>
            <a:ext cx="10470988" cy="7853241"/>
          </a:xfrm>
          <a:prstGeom prst="rect">
            <a:avLst/>
          </a:prstGeom>
          <a:noFill/>
          <a:ln>
            <a:noFill/>
          </a:ln>
        </p:spPr>
      </p:pic>
      <p:pic>
        <p:nvPicPr>
          <p:cNvPr id="14" name="Google Shape;14;p12"/>
          <p:cNvPicPr preferRelativeResize="0"/>
          <p:nvPr/>
        </p:nvPicPr>
        <p:blipFill rotWithShape="1">
          <a:blip r:embed="rId3">
            <a:alphaModFix/>
          </a:blip>
          <a:srcRect b="0" l="0" r="0" t="0"/>
          <a:stretch/>
        </p:blipFill>
        <p:spPr>
          <a:xfrm>
            <a:off x="4343389" y="2011670"/>
            <a:ext cx="4800611" cy="4846331"/>
          </a:xfrm>
          <a:prstGeom prst="rect">
            <a:avLst/>
          </a:prstGeom>
          <a:noFill/>
          <a:ln>
            <a:noFill/>
          </a:ln>
        </p:spPr>
      </p:pic>
      <p:sp>
        <p:nvSpPr>
          <p:cNvPr id="15" name="Google Shape;15;p12"/>
          <p:cNvSpPr txBox="1"/>
          <p:nvPr>
            <p:ph idx="1" type="body"/>
          </p:nvPr>
        </p:nvSpPr>
        <p:spPr>
          <a:xfrm>
            <a:off x="5787361" y="3878560"/>
            <a:ext cx="2808001" cy="936001"/>
          </a:xfrm>
          <a:prstGeom prst="rect">
            <a:avLst/>
          </a:prstGeom>
          <a:noFill/>
          <a:ln>
            <a:noFill/>
          </a:ln>
        </p:spPr>
        <p:txBody>
          <a:bodyPr anchorCtr="0" anchor="t" bIns="0" lIns="0" spcFirstLastPara="1" rIns="0" wrap="square" tIns="0">
            <a:normAutofit/>
          </a:bodyPr>
          <a:lstStyle>
            <a:lvl1pPr indent="-228600" lvl="0" marL="457200" algn="r">
              <a:lnSpc>
                <a:spcPct val="100000"/>
              </a:lnSpc>
              <a:spcBef>
                <a:spcPts val="0"/>
              </a:spcBef>
              <a:spcAft>
                <a:spcPts val="0"/>
              </a:spcAft>
              <a:buClr>
                <a:srgbClr val="FFFFFF"/>
              </a:buClr>
              <a:buSzPts val="2200"/>
              <a:buFont typeface="Arial"/>
              <a:buNone/>
              <a:defRPr sz="2200">
                <a:solidFill>
                  <a:srgbClr val="FFFFFF"/>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16" name="Google Shape;16;p12"/>
          <p:cNvSpPr txBox="1"/>
          <p:nvPr>
            <p:ph type="title"/>
          </p:nvPr>
        </p:nvSpPr>
        <p:spPr>
          <a:xfrm>
            <a:off x="5787361" y="2857480"/>
            <a:ext cx="2808001" cy="935356"/>
          </a:xfrm>
          <a:prstGeom prst="rect">
            <a:avLst/>
          </a:prstGeom>
          <a:noFill/>
          <a:ln>
            <a:noFill/>
          </a:ln>
        </p:spPr>
        <p:txBody>
          <a:bodyPr anchorCtr="0" anchor="b" bIns="0" lIns="0" spcFirstLastPara="1" rIns="0" wrap="square" tIns="0">
            <a:normAutofit/>
          </a:bodyPr>
          <a:lstStyle>
            <a:lvl1pPr lvl="0" algn="r">
              <a:lnSpc>
                <a:spcPct val="120000"/>
              </a:lnSpc>
              <a:spcBef>
                <a:spcPts val="0"/>
              </a:spcBef>
              <a:spcAft>
                <a:spcPts val="0"/>
              </a:spcAft>
              <a:buClr>
                <a:srgbClr val="FFFFFF"/>
              </a:buClr>
              <a:buSzPts val="2800"/>
              <a:buFont typeface="Arial"/>
              <a:buNone/>
              <a:defRPr sz="2800">
                <a:solidFill>
                  <a:srgbClr val="FFFFFF"/>
                </a:solidFill>
              </a:defRPr>
            </a:lvl1pPr>
            <a:lvl2pPr lvl="1" algn="l">
              <a:lnSpc>
                <a:spcPct val="100000"/>
              </a:lnSpc>
              <a:spcBef>
                <a:spcPts val="0"/>
              </a:spcBef>
              <a:spcAft>
                <a:spcPts val="0"/>
              </a:spcAft>
              <a:buClr>
                <a:srgbClr val="0092D1"/>
              </a:buClr>
              <a:buSzPts val="1800"/>
              <a:buNone/>
              <a:defRPr/>
            </a:lvl2pPr>
            <a:lvl3pPr lvl="2" algn="l">
              <a:lnSpc>
                <a:spcPct val="100000"/>
              </a:lnSpc>
              <a:spcBef>
                <a:spcPts val="0"/>
              </a:spcBef>
              <a:spcAft>
                <a:spcPts val="0"/>
              </a:spcAft>
              <a:buClr>
                <a:srgbClr val="0092D1"/>
              </a:buClr>
              <a:buSzPts val="1800"/>
              <a:buNone/>
              <a:defRPr/>
            </a:lvl3pPr>
            <a:lvl4pPr lvl="3" algn="l">
              <a:lnSpc>
                <a:spcPct val="100000"/>
              </a:lnSpc>
              <a:spcBef>
                <a:spcPts val="0"/>
              </a:spcBef>
              <a:spcAft>
                <a:spcPts val="0"/>
              </a:spcAft>
              <a:buClr>
                <a:srgbClr val="0092D1"/>
              </a:buClr>
              <a:buSzPts val="1800"/>
              <a:buNone/>
              <a:defRPr/>
            </a:lvl4pPr>
            <a:lvl5pPr lvl="4" algn="l">
              <a:lnSpc>
                <a:spcPct val="100000"/>
              </a:lnSpc>
              <a:spcBef>
                <a:spcPts val="0"/>
              </a:spcBef>
              <a:spcAft>
                <a:spcPts val="0"/>
              </a:spcAft>
              <a:buClr>
                <a:srgbClr val="0092D1"/>
              </a:buClr>
              <a:buSzPts val="1800"/>
              <a:buNone/>
              <a:defRPr/>
            </a:lvl5pPr>
            <a:lvl6pPr lvl="5" algn="l">
              <a:lnSpc>
                <a:spcPct val="100000"/>
              </a:lnSpc>
              <a:spcBef>
                <a:spcPts val="0"/>
              </a:spcBef>
              <a:spcAft>
                <a:spcPts val="0"/>
              </a:spcAft>
              <a:buClr>
                <a:srgbClr val="0092D1"/>
              </a:buClr>
              <a:buSzPts val="1800"/>
              <a:buNone/>
              <a:defRPr/>
            </a:lvl6pPr>
            <a:lvl7pPr lvl="6" algn="l">
              <a:lnSpc>
                <a:spcPct val="100000"/>
              </a:lnSpc>
              <a:spcBef>
                <a:spcPts val="0"/>
              </a:spcBef>
              <a:spcAft>
                <a:spcPts val="0"/>
              </a:spcAft>
              <a:buClr>
                <a:srgbClr val="0092D1"/>
              </a:buClr>
              <a:buSzPts val="1800"/>
              <a:buNone/>
              <a:defRPr/>
            </a:lvl7pPr>
            <a:lvl8pPr lvl="7" algn="l">
              <a:lnSpc>
                <a:spcPct val="100000"/>
              </a:lnSpc>
              <a:spcBef>
                <a:spcPts val="0"/>
              </a:spcBef>
              <a:spcAft>
                <a:spcPts val="0"/>
              </a:spcAft>
              <a:buClr>
                <a:srgbClr val="0092D1"/>
              </a:buClr>
              <a:buSzPts val="1800"/>
              <a:buNone/>
              <a:defRPr/>
            </a:lvl8pPr>
            <a:lvl9pPr lvl="8" algn="l">
              <a:lnSpc>
                <a:spcPct val="100000"/>
              </a:lnSpc>
              <a:spcBef>
                <a:spcPts val="0"/>
              </a:spcBef>
              <a:spcAft>
                <a:spcPts val="0"/>
              </a:spcAft>
              <a:buClr>
                <a:srgbClr val="0092D1"/>
              </a:buClr>
              <a:buSzPts val="1800"/>
              <a:buNone/>
              <a:defRPr/>
            </a:lvl9pPr>
          </a:lstStyle>
          <a:p/>
        </p:txBody>
      </p:sp>
      <p:sp>
        <p:nvSpPr>
          <p:cNvPr id="17" name="Google Shape;17;p12"/>
          <p:cNvSpPr txBox="1"/>
          <p:nvPr>
            <p:ph idx="12" type="sldNum"/>
          </p:nvPr>
        </p:nvSpPr>
        <p:spPr>
          <a:xfrm>
            <a:off x="4419600" y="6172200"/>
            <a:ext cx="2133600" cy="3683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 content slide">
  <p:cSld name="two column content slide">
    <p:spTree>
      <p:nvGrpSpPr>
        <p:cNvPr id="65" name="Shape 65"/>
        <p:cNvGrpSpPr/>
        <p:nvPr/>
      </p:nvGrpSpPr>
      <p:grpSpPr>
        <a:xfrm>
          <a:off x="0" y="0"/>
          <a:ext cx="0" cy="0"/>
          <a:chOff x="0" y="0"/>
          <a:chExt cx="0" cy="0"/>
        </a:xfrm>
      </p:grpSpPr>
      <p:sp>
        <p:nvSpPr>
          <p:cNvPr id="66" name="Google Shape;66;p21"/>
          <p:cNvSpPr txBox="1"/>
          <p:nvPr>
            <p:ph type="title"/>
          </p:nvPr>
        </p:nvSpPr>
        <p:spPr>
          <a:xfrm>
            <a:off x="719999" y="277368"/>
            <a:ext cx="7704002" cy="792001"/>
          </a:xfrm>
          <a:prstGeom prst="rect">
            <a:avLst/>
          </a:prstGeom>
          <a:noFill/>
          <a:ln>
            <a:noFill/>
          </a:ln>
        </p:spPr>
        <p:txBody>
          <a:bodyPr anchorCtr="0" anchor="b" bIns="0" lIns="0" spcFirstLastPara="1" rIns="0" wrap="square" tIns="0">
            <a:normAutofit/>
          </a:bodyPr>
          <a:lstStyle>
            <a:lvl1pPr lvl="0" algn="l">
              <a:lnSpc>
                <a:spcPct val="100000"/>
              </a:lnSpc>
              <a:spcBef>
                <a:spcPts val="0"/>
              </a:spcBef>
              <a:spcAft>
                <a:spcPts val="0"/>
              </a:spcAft>
              <a:buClr>
                <a:srgbClr val="0092D1"/>
              </a:buClr>
              <a:buSzPts val="1800"/>
              <a:buNone/>
              <a:defRPr/>
            </a:lvl1pPr>
            <a:lvl2pPr lvl="1" algn="l">
              <a:lnSpc>
                <a:spcPct val="100000"/>
              </a:lnSpc>
              <a:spcBef>
                <a:spcPts val="0"/>
              </a:spcBef>
              <a:spcAft>
                <a:spcPts val="0"/>
              </a:spcAft>
              <a:buClr>
                <a:srgbClr val="0092D1"/>
              </a:buClr>
              <a:buSzPts val="1800"/>
              <a:buNone/>
              <a:defRPr/>
            </a:lvl2pPr>
            <a:lvl3pPr lvl="2" algn="l">
              <a:lnSpc>
                <a:spcPct val="100000"/>
              </a:lnSpc>
              <a:spcBef>
                <a:spcPts val="0"/>
              </a:spcBef>
              <a:spcAft>
                <a:spcPts val="0"/>
              </a:spcAft>
              <a:buClr>
                <a:srgbClr val="0092D1"/>
              </a:buClr>
              <a:buSzPts val="1800"/>
              <a:buNone/>
              <a:defRPr/>
            </a:lvl3pPr>
            <a:lvl4pPr lvl="3" algn="l">
              <a:lnSpc>
                <a:spcPct val="100000"/>
              </a:lnSpc>
              <a:spcBef>
                <a:spcPts val="0"/>
              </a:spcBef>
              <a:spcAft>
                <a:spcPts val="0"/>
              </a:spcAft>
              <a:buClr>
                <a:srgbClr val="0092D1"/>
              </a:buClr>
              <a:buSzPts val="1800"/>
              <a:buNone/>
              <a:defRPr/>
            </a:lvl4pPr>
            <a:lvl5pPr lvl="4" algn="l">
              <a:lnSpc>
                <a:spcPct val="100000"/>
              </a:lnSpc>
              <a:spcBef>
                <a:spcPts val="0"/>
              </a:spcBef>
              <a:spcAft>
                <a:spcPts val="0"/>
              </a:spcAft>
              <a:buClr>
                <a:srgbClr val="0092D1"/>
              </a:buClr>
              <a:buSzPts val="1800"/>
              <a:buNone/>
              <a:defRPr/>
            </a:lvl5pPr>
            <a:lvl6pPr lvl="5" algn="l">
              <a:lnSpc>
                <a:spcPct val="100000"/>
              </a:lnSpc>
              <a:spcBef>
                <a:spcPts val="0"/>
              </a:spcBef>
              <a:spcAft>
                <a:spcPts val="0"/>
              </a:spcAft>
              <a:buClr>
                <a:srgbClr val="0092D1"/>
              </a:buClr>
              <a:buSzPts val="1800"/>
              <a:buNone/>
              <a:defRPr/>
            </a:lvl6pPr>
            <a:lvl7pPr lvl="6" algn="l">
              <a:lnSpc>
                <a:spcPct val="100000"/>
              </a:lnSpc>
              <a:spcBef>
                <a:spcPts val="0"/>
              </a:spcBef>
              <a:spcAft>
                <a:spcPts val="0"/>
              </a:spcAft>
              <a:buClr>
                <a:srgbClr val="0092D1"/>
              </a:buClr>
              <a:buSzPts val="1800"/>
              <a:buNone/>
              <a:defRPr/>
            </a:lvl7pPr>
            <a:lvl8pPr lvl="7" algn="l">
              <a:lnSpc>
                <a:spcPct val="100000"/>
              </a:lnSpc>
              <a:spcBef>
                <a:spcPts val="0"/>
              </a:spcBef>
              <a:spcAft>
                <a:spcPts val="0"/>
              </a:spcAft>
              <a:buClr>
                <a:srgbClr val="0092D1"/>
              </a:buClr>
              <a:buSzPts val="1800"/>
              <a:buNone/>
              <a:defRPr/>
            </a:lvl8pPr>
            <a:lvl9pPr lvl="8" algn="l">
              <a:lnSpc>
                <a:spcPct val="100000"/>
              </a:lnSpc>
              <a:spcBef>
                <a:spcPts val="0"/>
              </a:spcBef>
              <a:spcAft>
                <a:spcPts val="0"/>
              </a:spcAft>
              <a:buClr>
                <a:srgbClr val="0092D1"/>
              </a:buClr>
              <a:buSzPts val="1800"/>
              <a:buNone/>
              <a:defRPr/>
            </a:lvl9pPr>
          </a:lstStyle>
          <a:p/>
        </p:txBody>
      </p:sp>
      <p:sp>
        <p:nvSpPr>
          <p:cNvPr id="67" name="Google Shape;67;p21"/>
          <p:cNvSpPr txBox="1"/>
          <p:nvPr>
            <p:ph idx="12" type="sldNum"/>
          </p:nvPr>
        </p:nvSpPr>
        <p:spPr>
          <a:xfrm>
            <a:off x="153025" y="185736"/>
            <a:ext cx="157932" cy="1778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
        <p:nvSpPr>
          <p:cNvPr id="68" name="Google Shape;68;p21"/>
          <p:cNvSpPr txBox="1"/>
          <p:nvPr>
            <p:ph idx="1" type="body"/>
          </p:nvPr>
        </p:nvSpPr>
        <p:spPr>
          <a:xfrm>
            <a:off x="719999" y="1266825"/>
            <a:ext cx="3598726" cy="4968000"/>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69" name="Google Shape;69;p21"/>
          <p:cNvSpPr txBox="1"/>
          <p:nvPr>
            <p:ph idx="2" type="body"/>
          </p:nvPr>
        </p:nvSpPr>
        <p:spPr>
          <a:xfrm>
            <a:off x="4825274" y="1266824"/>
            <a:ext cx="3598726" cy="4968002"/>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70" name="Google Shape;70;p21"/>
          <p:cNvSpPr txBox="1"/>
          <p:nvPr>
            <p:ph idx="3" type="body"/>
          </p:nvPr>
        </p:nvSpPr>
        <p:spPr>
          <a:xfrm>
            <a:off x="722313" y="85725"/>
            <a:ext cx="7707311" cy="209550"/>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ation slide_ES&amp;FR">
  <p:cSld name="Quotation slide_ES&amp;FR">
    <p:spTree>
      <p:nvGrpSpPr>
        <p:cNvPr id="71" name="Shape 71"/>
        <p:cNvGrpSpPr/>
        <p:nvPr/>
      </p:nvGrpSpPr>
      <p:grpSpPr>
        <a:xfrm>
          <a:off x="0" y="0"/>
          <a:ext cx="0" cy="0"/>
          <a:chOff x="0" y="0"/>
          <a:chExt cx="0" cy="0"/>
        </a:xfrm>
      </p:grpSpPr>
      <p:sp>
        <p:nvSpPr>
          <p:cNvPr id="72" name="Google Shape;72;p22"/>
          <p:cNvSpPr txBox="1"/>
          <p:nvPr>
            <p:ph idx="12" type="sldNum"/>
          </p:nvPr>
        </p:nvSpPr>
        <p:spPr>
          <a:xfrm>
            <a:off x="153025" y="185736"/>
            <a:ext cx="157932" cy="1778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pic>
        <p:nvPicPr>
          <p:cNvPr id="73" name="Google Shape;73;p22"/>
          <p:cNvPicPr preferRelativeResize="0"/>
          <p:nvPr/>
        </p:nvPicPr>
        <p:blipFill rotWithShape="1">
          <a:blip r:embed="rId2">
            <a:alphaModFix/>
          </a:blip>
          <a:srcRect b="0" l="0" r="0" t="0"/>
          <a:stretch/>
        </p:blipFill>
        <p:spPr>
          <a:xfrm>
            <a:off x="1286346" y="2388066"/>
            <a:ext cx="1789181" cy="1789180"/>
          </a:xfrm>
          <a:prstGeom prst="rect">
            <a:avLst/>
          </a:prstGeom>
          <a:noFill/>
          <a:ln>
            <a:noFill/>
          </a:ln>
        </p:spPr>
      </p:pic>
      <p:sp>
        <p:nvSpPr>
          <p:cNvPr id="74" name="Google Shape;74;p22"/>
          <p:cNvSpPr txBox="1"/>
          <p:nvPr>
            <p:ph idx="1" type="body"/>
          </p:nvPr>
        </p:nvSpPr>
        <p:spPr>
          <a:xfrm>
            <a:off x="3569625" y="4292858"/>
            <a:ext cx="4860000" cy="838801"/>
          </a:xfrm>
          <a:prstGeom prst="rect">
            <a:avLst/>
          </a:prstGeom>
          <a:noFill/>
          <a:ln>
            <a:noFill/>
          </a:ln>
        </p:spPr>
        <p:txBody>
          <a:bodyPr anchorCtr="0" anchor="t" bIns="0" lIns="0" spcFirstLastPara="1" rIns="0" wrap="square" tIns="0">
            <a:normAutofit/>
          </a:bodyPr>
          <a:lstStyle>
            <a:lvl1pPr indent="-228600" lvl="0" marL="457200" algn="l">
              <a:lnSpc>
                <a:spcPct val="120000"/>
              </a:lnSpc>
              <a:spcBef>
                <a:spcPts val="0"/>
              </a:spcBef>
              <a:spcAft>
                <a:spcPts val="0"/>
              </a:spcAft>
              <a:buClr>
                <a:srgbClr val="0092D1"/>
              </a:buClr>
              <a:buSzPts val="1800"/>
              <a:buFont typeface="Arial"/>
              <a:buNone/>
              <a:defRPr>
                <a:solidFill>
                  <a:srgbClr val="0092D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75" name="Google Shape;75;p22"/>
          <p:cNvSpPr txBox="1"/>
          <p:nvPr>
            <p:ph idx="2" type="body"/>
          </p:nvPr>
        </p:nvSpPr>
        <p:spPr>
          <a:xfrm>
            <a:off x="3569625" y="1599645"/>
            <a:ext cx="4860001" cy="2577601"/>
          </a:xfrm>
          <a:prstGeom prst="rect">
            <a:avLst/>
          </a:prstGeom>
          <a:noFill/>
          <a:ln>
            <a:noFill/>
          </a:ln>
        </p:spPr>
        <p:txBody>
          <a:bodyPr anchorCtr="0" anchor="b"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76" name="Google Shape;76;p22"/>
          <p:cNvSpPr txBox="1"/>
          <p:nvPr>
            <p:ph idx="3" type="body"/>
          </p:nvPr>
        </p:nvSpPr>
        <p:spPr>
          <a:xfrm>
            <a:off x="722313" y="85725"/>
            <a:ext cx="7707311" cy="209550"/>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showMasterSp="0">
  <p:cSld name="Section slide">
    <p:bg>
      <p:bgPr>
        <a:blipFill>
          <a:blip r:embed="rId2">
            <a:alphaModFix/>
          </a:blip>
          <a:stretch>
            <a:fillRect/>
          </a:stretch>
        </a:blipFill>
      </p:bgPr>
    </p:bg>
    <p:spTree>
      <p:nvGrpSpPr>
        <p:cNvPr id="77" name="Shape 77"/>
        <p:cNvGrpSpPr/>
        <p:nvPr/>
      </p:nvGrpSpPr>
      <p:grpSpPr>
        <a:xfrm>
          <a:off x="0" y="0"/>
          <a:ext cx="0" cy="0"/>
          <a:chOff x="0" y="0"/>
          <a:chExt cx="0" cy="0"/>
        </a:xfrm>
      </p:grpSpPr>
      <p:sp>
        <p:nvSpPr>
          <p:cNvPr id="78" name="Google Shape;78;p23"/>
          <p:cNvSpPr txBox="1"/>
          <p:nvPr>
            <p:ph type="title"/>
          </p:nvPr>
        </p:nvSpPr>
        <p:spPr>
          <a:xfrm>
            <a:off x="5076825" y="3009900"/>
            <a:ext cx="3348000" cy="2177563"/>
          </a:xfrm>
          <a:prstGeom prst="rect">
            <a:avLst/>
          </a:prstGeom>
          <a:noFill/>
          <a:ln>
            <a:noFill/>
          </a:ln>
        </p:spPr>
        <p:txBody>
          <a:bodyPr anchorCtr="0" anchor="t" bIns="0" lIns="0" spcFirstLastPara="1" rIns="0" wrap="square" tIns="0">
            <a:normAutofit/>
          </a:bodyPr>
          <a:lstStyle>
            <a:lvl1pPr lvl="0" algn="l">
              <a:lnSpc>
                <a:spcPct val="120000"/>
              </a:lnSpc>
              <a:spcBef>
                <a:spcPts val="0"/>
              </a:spcBef>
              <a:spcAft>
                <a:spcPts val="0"/>
              </a:spcAft>
              <a:buClr>
                <a:srgbClr val="000000"/>
              </a:buClr>
              <a:buSzPts val="2800"/>
              <a:buFont typeface="Arial"/>
              <a:buNone/>
              <a:defRPr sz="2800">
                <a:solidFill>
                  <a:srgbClr val="000000"/>
                </a:solidFill>
              </a:defRPr>
            </a:lvl1pPr>
            <a:lvl2pPr lvl="1" algn="l">
              <a:lnSpc>
                <a:spcPct val="100000"/>
              </a:lnSpc>
              <a:spcBef>
                <a:spcPts val="0"/>
              </a:spcBef>
              <a:spcAft>
                <a:spcPts val="0"/>
              </a:spcAft>
              <a:buClr>
                <a:srgbClr val="0092D1"/>
              </a:buClr>
              <a:buSzPts val="1800"/>
              <a:buNone/>
              <a:defRPr/>
            </a:lvl2pPr>
            <a:lvl3pPr lvl="2" algn="l">
              <a:lnSpc>
                <a:spcPct val="100000"/>
              </a:lnSpc>
              <a:spcBef>
                <a:spcPts val="0"/>
              </a:spcBef>
              <a:spcAft>
                <a:spcPts val="0"/>
              </a:spcAft>
              <a:buClr>
                <a:srgbClr val="0092D1"/>
              </a:buClr>
              <a:buSzPts val="1800"/>
              <a:buNone/>
              <a:defRPr/>
            </a:lvl3pPr>
            <a:lvl4pPr lvl="3" algn="l">
              <a:lnSpc>
                <a:spcPct val="100000"/>
              </a:lnSpc>
              <a:spcBef>
                <a:spcPts val="0"/>
              </a:spcBef>
              <a:spcAft>
                <a:spcPts val="0"/>
              </a:spcAft>
              <a:buClr>
                <a:srgbClr val="0092D1"/>
              </a:buClr>
              <a:buSzPts val="1800"/>
              <a:buNone/>
              <a:defRPr/>
            </a:lvl4pPr>
            <a:lvl5pPr lvl="4" algn="l">
              <a:lnSpc>
                <a:spcPct val="100000"/>
              </a:lnSpc>
              <a:spcBef>
                <a:spcPts val="0"/>
              </a:spcBef>
              <a:spcAft>
                <a:spcPts val="0"/>
              </a:spcAft>
              <a:buClr>
                <a:srgbClr val="0092D1"/>
              </a:buClr>
              <a:buSzPts val="1800"/>
              <a:buNone/>
              <a:defRPr/>
            </a:lvl5pPr>
            <a:lvl6pPr lvl="5" algn="l">
              <a:lnSpc>
                <a:spcPct val="100000"/>
              </a:lnSpc>
              <a:spcBef>
                <a:spcPts val="0"/>
              </a:spcBef>
              <a:spcAft>
                <a:spcPts val="0"/>
              </a:spcAft>
              <a:buClr>
                <a:srgbClr val="0092D1"/>
              </a:buClr>
              <a:buSzPts val="1800"/>
              <a:buNone/>
              <a:defRPr/>
            </a:lvl6pPr>
            <a:lvl7pPr lvl="6" algn="l">
              <a:lnSpc>
                <a:spcPct val="100000"/>
              </a:lnSpc>
              <a:spcBef>
                <a:spcPts val="0"/>
              </a:spcBef>
              <a:spcAft>
                <a:spcPts val="0"/>
              </a:spcAft>
              <a:buClr>
                <a:srgbClr val="0092D1"/>
              </a:buClr>
              <a:buSzPts val="1800"/>
              <a:buNone/>
              <a:defRPr/>
            </a:lvl7pPr>
            <a:lvl8pPr lvl="7" algn="l">
              <a:lnSpc>
                <a:spcPct val="100000"/>
              </a:lnSpc>
              <a:spcBef>
                <a:spcPts val="0"/>
              </a:spcBef>
              <a:spcAft>
                <a:spcPts val="0"/>
              </a:spcAft>
              <a:buClr>
                <a:srgbClr val="0092D1"/>
              </a:buClr>
              <a:buSzPts val="1800"/>
              <a:buNone/>
              <a:defRPr/>
            </a:lvl8pPr>
            <a:lvl9pPr lvl="8" algn="l">
              <a:lnSpc>
                <a:spcPct val="100000"/>
              </a:lnSpc>
              <a:spcBef>
                <a:spcPts val="0"/>
              </a:spcBef>
              <a:spcAft>
                <a:spcPts val="0"/>
              </a:spcAft>
              <a:buClr>
                <a:srgbClr val="0092D1"/>
              </a:buClr>
              <a:buSzPts val="1800"/>
              <a:buNone/>
              <a:defRPr/>
            </a:lvl9pPr>
          </a:lstStyle>
          <a:p/>
        </p:txBody>
      </p:sp>
      <p:sp>
        <p:nvSpPr>
          <p:cNvPr id="79" name="Google Shape;79;p23"/>
          <p:cNvSpPr txBox="1"/>
          <p:nvPr>
            <p:ph idx="1" type="body"/>
          </p:nvPr>
        </p:nvSpPr>
        <p:spPr>
          <a:xfrm>
            <a:off x="5076825" y="1723291"/>
            <a:ext cx="3348000" cy="1153259"/>
          </a:xfrm>
          <a:prstGeom prst="rect">
            <a:avLst/>
          </a:prstGeom>
          <a:noFill/>
          <a:ln>
            <a:noFill/>
          </a:ln>
        </p:spPr>
        <p:txBody>
          <a:bodyPr anchorCtr="0" anchor="b" bIns="0" lIns="0" spcFirstLastPara="1" rIns="0" wrap="square" tIns="0">
            <a:normAutofit/>
          </a:bodyPr>
          <a:lstStyle>
            <a:lvl1pPr indent="-228600" lvl="0" marL="457200" algn="l">
              <a:lnSpc>
                <a:spcPct val="120000"/>
              </a:lnSpc>
              <a:spcBef>
                <a:spcPts val="0"/>
              </a:spcBef>
              <a:spcAft>
                <a:spcPts val="0"/>
              </a:spcAft>
              <a:buClr>
                <a:srgbClr val="009EDE"/>
              </a:buClr>
              <a:buSzPts val="2400"/>
              <a:buFont typeface="Arial"/>
              <a:buNone/>
              <a:defRPr sz="2400">
                <a:solidFill>
                  <a:srgbClr val="009EDE"/>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80" name="Google Shape;80;p23"/>
          <p:cNvSpPr txBox="1"/>
          <p:nvPr>
            <p:ph idx="12" type="sldNum"/>
          </p:nvPr>
        </p:nvSpPr>
        <p:spPr>
          <a:xfrm>
            <a:off x="4419600" y="6172200"/>
            <a:ext cx="2133600" cy="3683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slide_1">
  <p:cSld name="Photo slide_1">
    <p:spTree>
      <p:nvGrpSpPr>
        <p:cNvPr id="81" name="Shape 81"/>
        <p:cNvGrpSpPr/>
        <p:nvPr/>
      </p:nvGrpSpPr>
      <p:grpSpPr>
        <a:xfrm>
          <a:off x="0" y="0"/>
          <a:ext cx="0" cy="0"/>
          <a:chOff x="0" y="0"/>
          <a:chExt cx="0" cy="0"/>
        </a:xfrm>
      </p:grpSpPr>
      <p:sp>
        <p:nvSpPr>
          <p:cNvPr id="82" name="Google Shape;82;p24"/>
          <p:cNvSpPr/>
          <p:nvPr>
            <p:ph idx="2" type="pic"/>
          </p:nvPr>
        </p:nvSpPr>
        <p:spPr>
          <a:xfrm>
            <a:off x="720723" y="1266824"/>
            <a:ext cx="2995202" cy="2877490"/>
          </a:xfrm>
          <a:prstGeom prst="rect">
            <a:avLst/>
          </a:prstGeom>
          <a:noFill/>
          <a:ln>
            <a:noFill/>
          </a:ln>
        </p:spPr>
      </p:sp>
      <p:sp>
        <p:nvSpPr>
          <p:cNvPr id="83" name="Google Shape;83;p24"/>
          <p:cNvSpPr/>
          <p:nvPr>
            <p:ph idx="3" type="pic"/>
          </p:nvPr>
        </p:nvSpPr>
        <p:spPr>
          <a:xfrm>
            <a:off x="3707998" y="1266822"/>
            <a:ext cx="4716001" cy="4968002"/>
          </a:xfrm>
          <a:prstGeom prst="rect">
            <a:avLst/>
          </a:prstGeom>
          <a:noFill/>
          <a:ln>
            <a:noFill/>
          </a:ln>
        </p:spPr>
      </p:sp>
      <p:sp>
        <p:nvSpPr>
          <p:cNvPr id="84" name="Google Shape;84;p24"/>
          <p:cNvSpPr txBox="1"/>
          <p:nvPr>
            <p:ph type="title"/>
          </p:nvPr>
        </p:nvSpPr>
        <p:spPr>
          <a:xfrm>
            <a:off x="719999" y="277368"/>
            <a:ext cx="7704002" cy="792001"/>
          </a:xfrm>
          <a:prstGeom prst="rect">
            <a:avLst/>
          </a:prstGeom>
          <a:noFill/>
          <a:ln>
            <a:noFill/>
          </a:ln>
        </p:spPr>
        <p:txBody>
          <a:bodyPr anchorCtr="0" anchor="b" bIns="0" lIns="0" spcFirstLastPara="1" rIns="0" wrap="square" tIns="0">
            <a:normAutofit/>
          </a:bodyPr>
          <a:lstStyle>
            <a:lvl1pPr lvl="0" algn="l">
              <a:lnSpc>
                <a:spcPct val="100000"/>
              </a:lnSpc>
              <a:spcBef>
                <a:spcPts val="0"/>
              </a:spcBef>
              <a:spcAft>
                <a:spcPts val="0"/>
              </a:spcAft>
              <a:buClr>
                <a:srgbClr val="0092D1"/>
              </a:buClr>
              <a:buSzPts val="1800"/>
              <a:buNone/>
              <a:defRPr/>
            </a:lvl1pPr>
            <a:lvl2pPr lvl="1" algn="l">
              <a:lnSpc>
                <a:spcPct val="100000"/>
              </a:lnSpc>
              <a:spcBef>
                <a:spcPts val="0"/>
              </a:spcBef>
              <a:spcAft>
                <a:spcPts val="0"/>
              </a:spcAft>
              <a:buClr>
                <a:srgbClr val="0092D1"/>
              </a:buClr>
              <a:buSzPts val="1800"/>
              <a:buNone/>
              <a:defRPr/>
            </a:lvl2pPr>
            <a:lvl3pPr lvl="2" algn="l">
              <a:lnSpc>
                <a:spcPct val="100000"/>
              </a:lnSpc>
              <a:spcBef>
                <a:spcPts val="0"/>
              </a:spcBef>
              <a:spcAft>
                <a:spcPts val="0"/>
              </a:spcAft>
              <a:buClr>
                <a:srgbClr val="0092D1"/>
              </a:buClr>
              <a:buSzPts val="1800"/>
              <a:buNone/>
              <a:defRPr/>
            </a:lvl3pPr>
            <a:lvl4pPr lvl="3" algn="l">
              <a:lnSpc>
                <a:spcPct val="100000"/>
              </a:lnSpc>
              <a:spcBef>
                <a:spcPts val="0"/>
              </a:spcBef>
              <a:spcAft>
                <a:spcPts val="0"/>
              </a:spcAft>
              <a:buClr>
                <a:srgbClr val="0092D1"/>
              </a:buClr>
              <a:buSzPts val="1800"/>
              <a:buNone/>
              <a:defRPr/>
            </a:lvl4pPr>
            <a:lvl5pPr lvl="4" algn="l">
              <a:lnSpc>
                <a:spcPct val="100000"/>
              </a:lnSpc>
              <a:spcBef>
                <a:spcPts val="0"/>
              </a:spcBef>
              <a:spcAft>
                <a:spcPts val="0"/>
              </a:spcAft>
              <a:buClr>
                <a:srgbClr val="0092D1"/>
              </a:buClr>
              <a:buSzPts val="1800"/>
              <a:buNone/>
              <a:defRPr/>
            </a:lvl5pPr>
            <a:lvl6pPr lvl="5" algn="l">
              <a:lnSpc>
                <a:spcPct val="100000"/>
              </a:lnSpc>
              <a:spcBef>
                <a:spcPts val="0"/>
              </a:spcBef>
              <a:spcAft>
                <a:spcPts val="0"/>
              </a:spcAft>
              <a:buClr>
                <a:srgbClr val="0092D1"/>
              </a:buClr>
              <a:buSzPts val="1800"/>
              <a:buNone/>
              <a:defRPr/>
            </a:lvl6pPr>
            <a:lvl7pPr lvl="6" algn="l">
              <a:lnSpc>
                <a:spcPct val="100000"/>
              </a:lnSpc>
              <a:spcBef>
                <a:spcPts val="0"/>
              </a:spcBef>
              <a:spcAft>
                <a:spcPts val="0"/>
              </a:spcAft>
              <a:buClr>
                <a:srgbClr val="0092D1"/>
              </a:buClr>
              <a:buSzPts val="1800"/>
              <a:buNone/>
              <a:defRPr/>
            </a:lvl7pPr>
            <a:lvl8pPr lvl="7" algn="l">
              <a:lnSpc>
                <a:spcPct val="100000"/>
              </a:lnSpc>
              <a:spcBef>
                <a:spcPts val="0"/>
              </a:spcBef>
              <a:spcAft>
                <a:spcPts val="0"/>
              </a:spcAft>
              <a:buClr>
                <a:srgbClr val="0092D1"/>
              </a:buClr>
              <a:buSzPts val="1800"/>
              <a:buNone/>
              <a:defRPr/>
            </a:lvl8pPr>
            <a:lvl9pPr lvl="8" algn="l">
              <a:lnSpc>
                <a:spcPct val="100000"/>
              </a:lnSpc>
              <a:spcBef>
                <a:spcPts val="0"/>
              </a:spcBef>
              <a:spcAft>
                <a:spcPts val="0"/>
              </a:spcAft>
              <a:buClr>
                <a:srgbClr val="0092D1"/>
              </a:buClr>
              <a:buSzPts val="1800"/>
              <a:buNone/>
              <a:defRPr/>
            </a:lvl9pPr>
          </a:lstStyle>
          <a:p/>
        </p:txBody>
      </p:sp>
      <p:sp>
        <p:nvSpPr>
          <p:cNvPr id="85" name="Google Shape;85;p24"/>
          <p:cNvSpPr txBox="1"/>
          <p:nvPr>
            <p:ph idx="12" type="sldNum"/>
          </p:nvPr>
        </p:nvSpPr>
        <p:spPr>
          <a:xfrm>
            <a:off x="153025" y="185736"/>
            <a:ext cx="157932" cy="1778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pic>
        <p:nvPicPr>
          <p:cNvPr id="86" name="Google Shape;86;p24"/>
          <p:cNvPicPr preferRelativeResize="0"/>
          <p:nvPr/>
        </p:nvPicPr>
        <p:blipFill rotWithShape="1">
          <a:blip r:embed="rId2">
            <a:alphaModFix/>
          </a:blip>
          <a:srcRect b="0" l="0" r="0" t="0"/>
          <a:stretch/>
        </p:blipFill>
        <p:spPr>
          <a:xfrm>
            <a:off x="720001" y="3933581"/>
            <a:ext cx="3127251" cy="2301245"/>
          </a:xfrm>
          <a:prstGeom prst="rect">
            <a:avLst/>
          </a:prstGeom>
          <a:noFill/>
          <a:ln>
            <a:noFill/>
          </a:ln>
        </p:spPr>
      </p:pic>
      <p:sp>
        <p:nvSpPr>
          <p:cNvPr id="87" name="Google Shape;87;p24"/>
          <p:cNvSpPr txBox="1"/>
          <p:nvPr>
            <p:ph idx="1" type="body"/>
          </p:nvPr>
        </p:nvSpPr>
        <p:spPr>
          <a:xfrm>
            <a:off x="934653" y="4231461"/>
            <a:ext cx="2583648" cy="752793"/>
          </a:xfrm>
          <a:prstGeom prst="rect">
            <a:avLst/>
          </a:prstGeom>
          <a:noFill/>
          <a:ln>
            <a:noFill/>
          </a:ln>
        </p:spPr>
        <p:txBody>
          <a:bodyPr anchorCtr="0" anchor="ctr" bIns="0" lIns="0" spcFirstLastPara="1" rIns="0" wrap="square" tIns="0">
            <a:normAutofit/>
          </a:bodyPr>
          <a:lstStyle>
            <a:lvl1pPr indent="-228600" lvl="0" marL="457200" algn="l">
              <a:lnSpc>
                <a:spcPct val="120000"/>
              </a:lnSpc>
              <a:spcBef>
                <a:spcPts val="0"/>
              </a:spcBef>
              <a:spcAft>
                <a:spcPts val="0"/>
              </a:spcAft>
              <a:buClr>
                <a:srgbClr val="FFFFFF"/>
              </a:buClr>
              <a:buSzPts val="1400"/>
              <a:buFont typeface="Arial"/>
              <a:buNone/>
              <a:defRPr sz="1400">
                <a:solidFill>
                  <a:srgbClr val="FFFFFF"/>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88" name="Google Shape;88;p24"/>
          <p:cNvSpPr txBox="1"/>
          <p:nvPr>
            <p:ph idx="4" type="body"/>
          </p:nvPr>
        </p:nvSpPr>
        <p:spPr>
          <a:xfrm>
            <a:off x="934653" y="5338638"/>
            <a:ext cx="2583648" cy="717070"/>
          </a:xfrm>
          <a:prstGeom prst="rect">
            <a:avLst/>
          </a:prstGeom>
          <a:noFill/>
          <a:ln>
            <a:noFill/>
          </a:ln>
        </p:spPr>
        <p:txBody>
          <a:bodyPr anchorCtr="0" anchor="ctr"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89" name="Google Shape;89;p24"/>
          <p:cNvSpPr txBox="1"/>
          <p:nvPr>
            <p:ph idx="5" type="body"/>
          </p:nvPr>
        </p:nvSpPr>
        <p:spPr>
          <a:xfrm>
            <a:off x="722313" y="85725"/>
            <a:ext cx="7707311" cy="209550"/>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slide_2">
  <p:cSld name="Photo slide_2">
    <p:spTree>
      <p:nvGrpSpPr>
        <p:cNvPr id="90" name="Shape 90"/>
        <p:cNvGrpSpPr/>
        <p:nvPr/>
      </p:nvGrpSpPr>
      <p:grpSpPr>
        <a:xfrm>
          <a:off x="0" y="0"/>
          <a:ext cx="0" cy="0"/>
          <a:chOff x="0" y="0"/>
          <a:chExt cx="0" cy="0"/>
        </a:xfrm>
      </p:grpSpPr>
      <p:sp>
        <p:nvSpPr>
          <p:cNvPr id="91" name="Google Shape;91;p25"/>
          <p:cNvSpPr txBox="1"/>
          <p:nvPr>
            <p:ph type="title"/>
          </p:nvPr>
        </p:nvSpPr>
        <p:spPr>
          <a:xfrm>
            <a:off x="719999" y="277368"/>
            <a:ext cx="3780001" cy="792001"/>
          </a:xfrm>
          <a:prstGeom prst="rect">
            <a:avLst/>
          </a:prstGeom>
          <a:noFill/>
          <a:ln>
            <a:noFill/>
          </a:ln>
        </p:spPr>
        <p:txBody>
          <a:bodyPr anchorCtr="0" anchor="b" bIns="0" lIns="0" spcFirstLastPara="1" rIns="0" wrap="square" tIns="0">
            <a:normAutofit/>
          </a:bodyPr>
          <a:lstStyle>
            <a:lvl1pPr lvl="0" algn="l">
              <a:lnSpc>
                <a:spcPct val="100000"/>
              </a:lnSpc>
              <a:spcBef>
                <a:spcPts val="0"/>
              </a:spcBef>
              <a:spcAft>
                <a:spcPts val="0"/>
              </a:spcAft>
              <a:buClr>
                <a:srgbClr val="0092D1"/>
              </a:buClr>
              <a:buSzPts val="1800"/>
              <a:buNone/>
              <a:defRPr/>
            </a:lvl1pPr>
            <a:lvl2pPr lvl="1" algn="l">
              <a:lnSpc>
                <a:spcPct val="100000"/>
              </a:lnSpc>
              <a:spcBef>
                <a:spcPts val="0"/>
              </a:spcBef>
              <a:spcAft>
                <a:spcPts val="0"/>
              </a:spcAft>
              <a:buClr>
                <a:srgbClr val="0092D1"/>
              </a:buClr>
              <a:buSzPts val="1800"/>
              <a:buNone/>
              <a:defRPr/>
            </a:lvl2pPr>
            <a:lvl3pPr lvl="2" algn="l">
              <a:lnSpc>
                <a:spcPct val="100000"/>
              </a:lnSpc>
              <a:spcBef>
                <a:spcPts val="0"/>
              </a:spcBef>
              <a:spcAft>
                <a:spcPts val="0"/>
              </a:spcAft>
              <a:buClr>
                <a:srgbClr val="0092D1"/>
              </a:buClr>
              <a:buSzPts val="1800"/>
              <a:buNone/>
              <a:defRPr/>
            </a:lvl3pPr>
            <a:lvl4pPr lvl="3" algn="l">
              <a:lnSpc>
                <a:spcPct val="100000"/>
              </a:lnSpc>
              <a:spcBef>
                <a:spcPts val="0"/>
              </a:spcBef>
              <a:spcAft>
                <a:spcPts val="0"/>
              </a:spcAft>
              <a:buClr>
                <a:srgbClr val="0092D1"/>
              </a:buClr>
              <a:buSzPts val="1800"/>
              <a:buNone/>
              <a:defRPr/>
            </a:lvl4pPr>
            <a:lvl5pPr lvl="4" algn="l">
              <a:lnSpc>
                <a:spcPct val="100000"/>
              </a:lnSpc>
              <a:spcBef>
                <a:spcPts val="0"/>
              </a:spcBef>
              <a:spcAft>
                <a:spcPts val="0"/>
              </a:spcAft>
              <a:buClr>
                <a:srgbClr val="0092D1"/>
              </a:buClr>
              <a:buSzPts val="1800"/>
              <a:buNone/>
              <a:defRPr/>
            </a:lvl5pPr>
            <a:lvl6pPr lvl="5" algn="l">
              <a:lnSpc>
                <a:spcPct val="100000"/>
              </a:lnSpc>
              <a:spcBef>
                <a:spcPts val="0"/>
              </a:spcBef>
              <a:spcAft>
                <a:spcPts val="0"/>
              </a:spcAft>
              <a:buClr>
                <a:srgbClr val="0092D1"/>
              </a:buClr>
              <a:buSzPts val="1800"/>
              <a:buNone/>
              <a:defRPr/>
            </a:lvl6pPr>
            <a:lvl7pPr lvl="6" algn="l">
              <a:lnSpc>
                <a:spcPct val="100000"/>
              </a:lnSpc>
              <a:spcBef>
                <a:spcPts val="0"/>
              </a:spcBef>
              <a:spcAft>
                <a:spcPts val="0"/>
              </a:spcAft>
              <a:buClr>
                <a:srgbClr val="0092D1"/>
              </a:buClr>
              <a:buSzPts val="1800"/>
              <a:buNone/>
              <a:defRPr/>
            </a:lvl7pPr>
            <a:lvl8pPr lvl="7" algn="l">
              <a:lnSpc>
                <a:spcPct val="100000"/>
              </a:lnSpc>
              <a:spcBef>
                <a:spcPts val="0"/>
              </a:spcBef>
              <a:spcAft>
                <a:spcPts val="0"/>
              </a:spcAft>
              <a:buClr>
                <a:srgbClr val="0092D1"/>
              </a:buClr>
              <a:buSzPts val="1800"/>
              <a:buNone/>
              <a:defRPr/>
            </a:lvl8pPr>
            <a:lvl9pPr lvl="8" algn="l">
              <a:lnSpc>
                <a:spcPct val="100000"/>
              </a:lnSpc>
              <a:spcBef>
                <a:spcPts val="0"/>
              </a:spcBef>
              <a:spcAft>
                <a:spcPts val="0"/>
              </a:spcAft>
              <a:buClr>
                <a:srgbClr val="0092D1"/>
              </a:buClr>
              <a:buSzPts val="1800"/>
              <a:buNone/>
              <a:defRPr/>
            </a:lvl9pPr>
          </a:lstStyle>
          <a:p/>
        </p:txBody>
      </p:sp>
      <p:sp>
        <p:nvSpPr>
          <p:cNvPr id="92" name="Google Shape;92;p25"/>
          <p:cNvSpPr txBox="1"/>
          <p:nvPr>
            <p:ph idx="12" type="sldNum"/>
          </p:nvPr>
        </p:nvSpPr>
        <p:spPr>
          <a:xfrm>
            <a:off x="153025" y="185736"/>
            <a:ext cx="157932" cy="1778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
        <p:nvSpPr>
          <p:cNvPr id="93" name="Google Shape;93;p25"/>
          <p:cNvSpPr/>
          <p:nvPr>
            <p:ph idx="2" type="pic"/>
          </p:nvPr>
        </p:nvSpPr>
        <p:spPr>
          <a:xfrm>
            <a:off x="4805679" y="0"/>
            <a:ext cx="3618321" cy="6858000"/>
          </a:xfrm>
          <a:prstGeom prst="rect">
            <a:avLst/>
          </a:prstGeom>
          <a:noFill/>
          <a:ln>
            <a:noFill/>
          </a:ln>
        </p:spPr>
      </p:sp>
      <p:sp>
        <p:nvSpPr>
          <p:cNvPr id="94" name="Google Shape;94;p25"/>
          <p:cNvSpPr txBox="1"/>
          <p:nvPr>
            <p:ph idx="1" type="body"/>
          </p:nvPr>
        </p:nvSpPr>
        <p:spPr>
          <a:xfrm>
            <a:off x="719999" y="1266825"/>
            <a:ext cx="3780001" cy="4968000"/>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95" name="Google Shape;95;p25"/>
          <p:cNvSpPr txBox="1"/>
          <p:nvPr>
            <p:ph idx="3" type="body"/>
          </p:nvPr>
        </p:nvSpPr>
        <p:spPr>
          <a:xfrm>
            <a:off x="722313" y="85725"/>
            <a:ext cx="3780000" cy="209550"/>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slide_3">
  <p:cSld name="Photo slide_3">
    <p:spTree>
      <p:nvGrpSpPr>
        <p:cNvPr id="96" name="Shape 96"/>
        <p:cNvGrpSpPr/>
        <p:nvPr/>
      </p:nvGrpSpPr>
      <p:grpSpPr>
        <a:xfrm>
          <a:off x="0" y="0"/>
          <a:ext cx="0" cy="0"/>
          <a:chOff x="0" y="0"/>
          <a:chExt cx="0" cy="0"/>
        </a:xfrm>
      </p:grpSpPr>
      <p:sp>
        <p:nvSpPr>
          <p:cNvPr id="97" name="Google Shape;97;p26"/>
          <p:cNvSpPr txBox="1"/>
          <p:nvPr>
            <p:ph type="title"/>
          </p:nvPr>
        </p:nvSpPr>
        <p:spPr>
          <a:xfrm>
            <a:off x="719999" y="277368"/>
            <a:ext cx="7704002" cy="792001"/>
          </a:xfrm>
          <a:prstGeom prst="rect">
            <a:avLst/>
          </a:prstGeom>
          <a:noFill/>
          <a:ln>
            <a:noFill/>
          </a:ln>
        </p:spPr>
        <p:txBody>
          <a:bodyPr anchorCtr="0" anchor="b" bIns="0" lIns="0" spcFirstLastPara="1" rIns="0" wrap="square" tIns="0">
            <a:normAutofit/>
          </a:bodyPr>
          <a:lstStyle>
            <a:lvl1pPr lvl="0" algn="l">
              <a:lnSpc>
                <a:spcPct val="100000"/>
              </a:lnSpc>
              <a:spcBef>
                <a:spcPts val="0"/>
              </a:spcBef>
              <a:spcAft>
                <a:spcPts val="0"/>
              </a:spcAft>
              <a:buClr>
                <a:srgbClr val="0092D1"/>
              </a:buClr>
              <a:buSzPts val="1800"/>
              <a:buNone/>
              <a:defRPr/>
            </a:lvl1pPr>
            <a:lvl2pPr lvl="1" algn="l">
              <a:lnSpc>
                <a:spcPct val="100000"/>
              </a:lnSpc>
              <a:spcBef>
                <a:spcPts val="0"/>
              </a:spcBef>
              <a:spcAft>
                <a:spcPts val="0"/>
              </a:spcAft>
              <a:buClr>
                <a:srgbClr val="0092D1"/>
              </a:buClr>
              <a:buSzPts val="1800"/>
              <a:buNone/>
              <a:defRPr/>
            </a:lvl2pPr>
            <a:lvl3pPr lvl="2" algn="l">
              <a:lnSpc>
                <a:spcPct val="100000"/>
              </a:lnSpc>
              <a:spcBef>
                <a:spcPts val="0"/>
              </a:spcBef>
              <a:spcAft>
                <a:spcPts val="0"/>
              </a:spcAft>
              <a:buClr>
                <a:srgbClr val="0092D1"/>
              </a:buClr>
              <a:buSzPts val="1800"/>
              <a:buNone/>
              <a:defRPr/>
            </a:lvl3pPr>
            <a:lvl4pPr lvl="3" algn="l">
              <a:lnSpc>
                <a:spcPct val="100000"/>
              </a:lnSpc>
              <a:spcBef>
                <a:spcPts val="0"/>
              </a:spcBef>
              <a:spcAft>
                <a:spcPts val="0"/>
              </a:spcAft>
              <a:buClr>
                <a:srgbClr val="0092D1"/>
              </a:buClr>
              <a:buSzPts val="1800"/>
              <a:buNone/>
              <a:defRPr/>
            </a:lvl4pPr>
            <a:lvl5pPr lvl="4" algn="l">
              <a:lnSpc>
                <a:spcPct val="100000"/>
              </a:lnSpc>
              <a:spcBef>
                <a:spcPts val="0"/>
              </a:spcBef>
              <a:spcAft>
                <a:spcPts val="0"/>
              </a:spcAft>
              <a:buClr>
                <a:srgbClr val="0092D1"/>
              </a:buClr>
              <a:buSzPts val="1800"/>
              <a:buNone/>
              <a:defRPr/>
            </a:lvl5pPr>
            <a:lvl6pPr lvl="5" algn="l">
              <a:lnSpc>
                <a:spcPct val="100000"/>
              </a:lnSpc>
              <a:spcBef>
                <a:spcPts val="0"/>
              </a:spcBef>
              <a:spcAft>
                <a:spcPts val="0"/>
              </a:spcAft>
              <a:buClr>
                <a:srgbClr val="0092D1"/>
              </a:buClr>
              <a:buSzPts val="1800"/>
              <a:buNone/>
              <a:defRPr/>
            </a:lvl6pPr>
            <a:lvl7pPr lvl="6" algn="l">
              <a:lnSpc>
                <a:spcPct val="100000"/>
              </a:lnSpc>
              <a:spcBef>
                <a:spcPts val="0"/>
              </a:spcBef>
              <a:spcAft>
                <a:spcPts val="0"/>
              </a:spcAft>
              <a:buClr>
                <a:srgbClr val="0092D1"/>
              </a:buClr>
              <a:buSzPts val="1800"/>
              <a:buNone/>
              <a:defRPr/>
            </a:lvl7pPr>
            <a:lvl8pPr lvl="7" algn="l">
              <a:lnSpc>
                <a:spcPct val="100000"/>
              </a:lnSpc>
              <a:spcBef>
                <a:spcPts val="0"/>
              </a:spcBef>
              <a:spcAft>
                <a:spcPts val="0"/>
              </a:spcAft>
              <a:buClr>
                <a:srgbClr val="0092D1"/>
              </a:buClr>
              <a:buSzPts val="1800"/>
              <a:buNone/>
              <a:defRPr/>
            </a:lvl8pPr>
            <a:lvl9pPr lvl="8" algn="l">
              <a:lnSpc>
                <a:spcPct val="100000"/>
              </a:lnSpc>
              <a:spcBef>
                <a:spcPts val="0"/>
              </a:spcBef>
              <a:spcAft>
                <a:spcPts val="0"/>
              </a:spcAft>
              <a:buClr>
                <a:srgbClr val="0092D1"/>
              </a:buClr>
              <a:buSzPts val="1800"/>
              <a:buNone/>
              <a:defRPr/>
            </a:lvl9pPr>
          </a:lstStyle>
          <a:p/>
        </p:txBody>
      </p:sp>
      <p:sp>
        <p:nvSpPr>
          <p:cNvPr id="98" name="Google Shape;98;p26"/>
          <p:cNvSpPr txBox="1"/>
          <p:nvPr>
            <p:ph idx="12" type="sldNum"/>
          </p:nvPr>
        </p:nvSpPr>
        <p:spPr>
          <a:xfrm>
            <a:off x="153025" y="185736"/>
            <a:ext cx="157932" cy="1778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
        <p:nvSpPr>
          <p:cNvPr id="99" name="Google Shape;99;p26"/>
          <p:cNvSpPr/>
          <p:nvPr>
            <p:ph idx="2" type="pic"/>
          </p:nvPr>
        </p:nvSpPr>
        <p:spPr>
          <a:xfrm>
            <a:off x="719999" y="1266825"/>
            <a:ext cx="1926002" cy="2484000"/>
          </a:xfrm>
          <a:prstGeom prst="rect">
            <a:avLst/>
          </a:prstGeom>
          <a:noFill/>
          <a:ln>
            <a:noFill/>
          </a:ln>
        </p:spPr>
      </p:sp>
      <p:sp>
        <p:nvSpPr>
          <p:cNvPr id="100" name="Google Shape;100;p26"/>
          <p:cNvSpPr/>
          <p:nvPr>
            <p:ph idx="3" type="pic"/>
          </p:nvPr>
        </p:nvSpPr>
        <p:spPr>
          <a:xfrm>
            <a:off x="2645999" y="1266825"/>
            <a:ext cx="1926001" cy="2484000"/>
          </a:xfrm>
          <a:prstGeom prst="rect">
            <a:avLst/>
          </a:prstGeom>
          <a:noFill/>
          <a:ln>
            <a:noFill/>
          </a:ln>
        </p:spPr>
      </p:sp>
      <p:sp>
        <p:nvSpPr>
          <p:cNvPr id="101" name="Google Shape;101;p26"/>
          <p:cNvSpPr/>
          <p:nvPr>
            <p:ph idx="4" type="pic"/>
          </p:nvPr>
        </p:nvSpPr>
        <p:spPr>
          <a:xfrm>
            <a:off x="4572000" y="1266825"/>
            <a:ext cx="1926001" cy="2484000"/>
          </a:xfrm>
          <a:prstGeom prst="rect">
            <a:avLst/>
          </a:prstGeom>
          <a:noFill/>
          <a:ln>
            <a:noFill/>
          </a:ln>
        </p:spPr>
      </p:sp>
      <p:sp>
        <p:nvSpPr>
          <p:cNvPr id="102" name="Google Shape;102;p26"/>
          <p:cNvSpPr/>
          <p:nvPr>
            <p:ph idx="5" type="pic"/>
          </p:nvPr>
        </p:nvSpPr>
        <p:spPr>
          <a:xfrm>
            <a:off x="6497999" y="1266825"/>
            <a:ext cx="1926001" cy="2484000"/>
          </a:xfrm>
          <a:prstGeom prst="rect">
            <a:avLst/>
          </a:prstGeom>
          <a:noFill/>
          <a:ln>
            <a:noFill/>
          </a:ln>
        </p:spPr>
      </p:sp>
      <p:sp>
        <p:nvSpPr>
          <p:cNvPr id="103" name="Google Shape;103;p26"/>
          <p:cNvSpPr/>
          <p:nvPr>
            <p:ph idx="6" type="pic"/>
          </p:nvPr>
        </p:nvSpPr>
        <p:spPr>
          <a:xfrm>
            <a:off x="6497999" y="3748032"/>
            <a:ext cx="1926001" cy="2484001"/>
          </a:xfrm>
          <a:prstGeom prst="rect">
            <a:avLst/>
          </a:prstGeom>
          <a:noFill/>
          <a:ln>
            <a:noFill/>
          </a:ln>
        </p:spPr>
      </p:sp>
      <p:sp>
        <p:nvSpPr>
          <p:cNvPr id="104" name="Google Shape;104;p26"/>
          <p:cNvSpPr/>
          <p:nvPr>
            <p:ph idx="7" type="pic"/>
          </p:nvPr>
        </p:nvSpPr>
        <p:spPr>
          <a:xfrm>
            <a:off x="2645999" y="3748032"/>
            <a:ext cx="1926001" cy="2484001"/>
          </a:xfrm>
          <a:prstGeom prst="rect">
            <a:avLst/>
          </a:prstGeom>
          <a:noFill/>
          <a:ln>
            <a:noFill/>
          </a:ln>
        </p:spPr>
      </p:sp>
      <p:sp>
        <p:nvSpPr>
          <p:cNvPr id="105" name="Google Shape;105;p26"/>
          <p:cNvSpPr/>
          <p:nvPr>
            <p:ph idx="8" type="pic"/>
          </p:nvPr>
        </p:nvSpPr>
        <p:spPr>
          <a:xfrm>
            <a:off x="4572000" y="3748032"/>
            <a:ext cx="1926001" cy="2484001"/>
          </a:xfrm>
          <a:prstGeom prst="rect">
            <a:avLst/>
          </a:prstGeom>
          <a:noFill/>
          <a:ln>
            <a:noFill/>
          </a:ln>
        </p:spPr>
      </p:sp>
      <p:sp>
        <p:nvSpPr>
          <p:cNvPr id="106" name="Google Shape;106;p26"/>
          <p:cNvSpPr/>
          <p:nvPr>
            <p:ph idx="9" type="pic"/>
          </p:nvPr>
        </p:nvSpPr>
        <p:spPr>
          <a:xfrm>
            <a:off x="719999" y="3748032"/>
            <a:ext cx="1926002" cy="2484001"/>
          </a:xfrm>
          <a:prstGeom prst="rect">
            <a:avLst/>
          </a:prstGeom>
          <a:noFill/>
          <a:ln>
            <a:noFill/>
          </a:ln>
        </p:spPr>
      </p:sp>
      <p:sp>
        <p:nvSpPr>
          <p:cNvPr id="107" name="Google Shape;107;p26"/>
          <p:cNvSpPr txBox="1"/>
          <p:nvPr>
            <p:ph idx="1" type="body"/>
          </p:nvPr>
        </p:nvSpPr>
        <p:spPr>
          <a:xfrm>
            <a:off x="927000" y="5300631"/>
            <a:ext cx="1512000" cy="756001"/>
          </a:xfrm>
          <a:prstGeom prst="rect">
            <a:avLst/>
          </a:prstGeom>
          <a:noFill/>
          <a:ln>
            <a:noFill/>
          </a:ln>
        </p:spPr>
        <p:txBody>
          <a:bodyPr anchorCtr="0" anchor="b" bIns="0" lIns="0" spcFirstLastPara="1" rIns="0" wrap="square" tIns="0">
            <a:normAutofit/>
          </a:bodyPr>
          <a:lstStyle>
            <a:lvl1pPr indent="-228600" lvl="0" marL="457200" algn="l">
              <a:lnSpc>
                <a:spcPct val="120000"/>
              </a:lnSpc>
              <a:spcBef>
                <a:spcPts val="0"/>
              </a:spcBef>
              <a:spcAft>
                <a:spcPts val="0"/>
              </a:spcAft>
              <a:buClr>
                <a:srgbClr val="FFFFFF"/>
              </a:buClr>
              <a:buSzPts val="1400"/>
              <a:buFont typeface="Arial"/>
              <a:buNone/>
              <a:defRPr sz="1400">
                <a:solidFill>
                  <a:srgbClr val="FFFFFF"/>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108" name="Google Shape;108;p26"/>
          <p:cNvSpPr txBox="1"/>
          <p:nvPr>
            <p:ph idx="13" type="body"/>
          </p:nvPr>
        </p:nvSpPr>
        <p:spPr>
          <a:xfrm>
            <a:off x="2853000" y="5300631"/>
            <a:ext cx="1512001" cy="756001"/>
          </a:xfrm>
          <a:prstGeom prst="rect">
            <a:avLst/>
          </a:prstGeom>
          <a:noFill/>
          <a:ln>
            <a:noFill/>
          </a:ln>
        </p:spPr>
        <p:txBody>
          <a:bodyPr anchorCtr="0" anchor="b"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109" name="Google Shape;109;p26"/>
          <p:cNvSpPr txBox="1"/>
          <p:nvPr>
            <p:ph idx="14" type="body"/>
          </p:nvPr>
        </p:nvSpPr>
        <p:spPr>
          <a:xfrm>
            <a:off x="4779000" y="5300631"/>
            <a:ext cx="1512001" cy="756001"/>
          </a:xfrm>
          <a:prstGeom prst="rect">
            <a:avLst/>
          </a:prstGeom>
          <a:noFill/>
          <a:ln>
            <a:noFill/>
          </a:ln>
        </p:spPr>
        <p:txBody>
          <a:bodyPr anchorCtr="0" anchor="b"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110" name="Google Shape;110;p26"/>
          <p:cNvSpPr txBox="1"/>
          <p:nvPr>
            <p:ph idx="15" type="body"/>
          </p:nvPr>
        </p:nvSpPr>
        <p:spPr>
          <a:xfrm>
            <a:off x="6705000" y="5300631"/>
            <a:ext cx="1512001" cy="756001"/>
          </a:xfrm>
          <a:prstGeom prst="rect">
            <a:avLst/>
          </a:prstGeom>
          <a:noFill/>
          <a:ln>
            <a:noFill/>
          </a:ln>
        </p:spPr>
        <p:txBody>
          <a:bodyPr anchorCtr="0" anchor="b"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111" name="Google Shape;111;p26"/>
          <p:cNvSpPr txBox="1"/>
          <p:nvPr>
            <p:ph idx="16" type="body"/>
          </p:nvPr>
        </p:nvSpPr>
        <p:spPr>
          <a:xfrm>
            <a:off x="926999" y="2818820"/>
            <a:ext cx="1512002" cy="756001"/>
          </a:xfrm>
          <a:prstGeom prst="rect">
            <a:avLst/>
          </a:prstGeom>
          <a:noFill/>
          <a:ln>
            <a:noFill/>
          </a:ln>
        </p:spPr>
        <p:txBody>
          <a:bodyPr anchorCtr="0" anchor="b"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112" name="Google Shape;112;p26"/>
          <p:cNvSpPr txBox="1"/>
          <p:nvPr>
            <p:ph idx="17" type="body"/>
          </p:nvPr>
        </p:nvSpPr>
        <p:spPr>
          <a:xfrm>
            <a:off x="2853000" y="2818820"/>
            <a:ext cx="1512001" cy="756001"/>
          </a:xfrm>
          <a:prstGeom prst="rect">
            <a:avLst/>
          </a:prstGeom>
          <a:noFill/>
          <a:ln>
            <a:noFill/>
          </a:ln>
        </p:spPr>
        <p:txBody>
          <a:bodyPr anchorCtr="0" anchor="b"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113" name="Google Shape;113;p26"/>
          <p:cNvSpPr txBox="1"/>
          <p:nvPr>
            <p:ph idx="18" type="body"/>
          </p:nvPr>
        </p:nvSpPr>
        <p:spPr>
          <a:xfrm>
            <a:off x="4779000" y="2818820"/>
            <a:ext cx="1512001" cy="756001"/>
          </a:xfrm>
          <a:prstGeom prst="rect">
            <a:avLst/>
          </a:prstGeom>
          <a:noFill/>
          <a:ln>
            <a:noFill/>
          </a:ln>
        </p:spPr>
        <p:txBody>
          <a:bodyPr anchorCtr="0" anchor="b"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114" name="Google Shape;114;p26"/>
          <p:cNvSpPr txBox="1"/>
          <p:nvPr>
            <p:ph idx="19" type="body"/>
          </p:nvPr>
        </p:nvSpPr>
        <p:spPr>
          <a:xfrm>
            <a:off x="6705000" y="2818820"/>
            <a:ext cx="1512001" cy="756001"/>
          </a:xfrm>
          <a:prstGeom prst="rect">
            <a:avLst/>
          </a:prstGeom>
          <a:noFill/>
          <a:ln>
            <a:noFill/>
          </a:ln>
        </p:spPr>
        <p:txBody>
          <a:bodyPr anchorCtr="0" anchor="b"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115" name="Google Shape;115;p26"/>
          <p:cNvSpPr txBox="1"/>
          <p:nvPr>
            <p:ph idx="20" type="body"/>
          </p:nvPr>
        </p:nvSpPr>
        <p:spPr>
          <a:xfrm>
            <a:off x="722313" y="85725"/>
            <a:ext cx="7707311" cy="209550"/>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slide">
  <p:cSld name="Table slide">
    <p:spTree>
      <p:nvGrpSpPr>
        <p:cNvPr id="116" name="Shape 116"/>
        <p:cNvGrpSpPr/>
        <p:nvPr/>
      </p:nvGrpSpPr>
      <p:grpSpPr>
        <a:xfrm>
          <a:off x="0" y="0"/>
          <a:ext cx="0" cy="0"/>
          <a:chOff x="0" y="0"/>
          <a:chExt cx="0" cy="0"/>
        </a:xfrm>
      </p:grpSpPr>
      <p:sp>
        <p:nvSpPr>
          <p:cNvPr id="117" name="Google Shape;117;p27"/>
          <p:cNvSpPr txBox="1"/>
          <p:nvPr>
            <p:ph type="title"/>
          </p:nvPr>
        </p:nvSpPr>
        <p:spPr>
          <a:xfrm>
            <a:off x="719999" y="277368"/>
            <a:ext cx="7704002" cy="792001"/>
          </a:xfrm>
          <a:prstGeom prst="rect">
            <a:avLst/>
          </a:prstGeom>
          <a:noFill/>
          <a:ln>
            <a:noFill/>
          </a:ln>
        </p:spPr>
        <p:txBody>
          <a:bodyPr anchorCtr="0" anchor="b" bIns="0" lIns="0" spcFirstLastPara="1" rIns="0" wrap="square" tIns="0">
            <a:normAutofit/>
          </a:bodyPr>
          <a:lstStyle>
            <a:lvl1pPr lvl="0" algn="l">
              <a:lnSpc>
                <a:spcPct val="100000"/>
              </a:lnSpc>
              <a:spcBef>
                <a:spcPts val="0"/>
              </a:spcBef>
              <a:spcAft>
                <a:spcPts val="0"/>
              </a:spcAft>
              <a:buClr>
                <a:srgbClr val="0092D1"/>
              </a:buClr>
              <a:buSzPts val="1800"/>
              <a:buNone/>
              <a:defRPr/>
            </a:lvl1pPr>
            <a:lvl2pPr lvl="1" algn="l">
              <a:lnSpc>
                <a:spcPct val="100000"/>
              </a:lnSpc>
              <a:spcBef>
                <a:spcPts val="0"/>
              </a:spcBef>
              <a:spcAft>
                <a:spcPts val="0"/>
              </a:spcAft>
              <a:buClr>
                <a:srgbClr val="0092D1"/>
              </a:buClr>
              <a:buSzPts val="1800"/>
              <a:buNone/>
              <a:defRPr/>
            </a:lvl2pPr>
            <a:lvl3pPr lvl="2" algn="l">
              <a:lnSpc>
                <a:spcPct val="100000"/>
              </a:lnSpc>
              <a:spcBef>
                <a:spcPts val="0"/>
              </a:spcBef>
              <a:spcAft>
                <a:spcPts val="0"/>
              </a:spcAft>
              <a:buClr>
                <a:srgbClr val="0092D1"/>
              </a:buClr>
              <a:buSzPts val="1800"/>
              <a:buNone/>
              <a:defRPr/>
            </a:lvl3pPr>
            <a:lvl4pPr lvl="3" algn="l">
              <a:lnSpc>
                <a:spcPct val="100000"/>
              </a:lnSpc>
              <a:spcBef>
                <a:spcPts val="0"/>
              </a:spcBef>
              <a:spcAft>
                <a:spcPts val="0"/>
              </a:spcAft>
              <a:buClr>
                <a:srgbClr val="0092D1"/>
              </a:buClr>
              <a:buSzPts val="1800"/>
              <a:buNone/>
              <a:defRPr/>
            </a:lvl4pPr>
            <a:lvl5pPr lvl="4" algn="l">
              <a:lnSpc>
                <a:spcPct val="100000"/>
              </a:lnSpc>
              <a:spcBef>
                <a:spcPts val="0"/>
              </a:spcBef>
              <a:spcAft>
                <a:spcPts val="0"/>
              </a:spcAft>
              <a:buClr>
                <a:srgbClr val="0092D1"/>
              </a:buClr>
              <a:buSzPts val="1800"/>
              <a:buNone/>
              <a:defRPr/>
            </a:lvl5pPr>
            <a:lvl6pPr lvl="5" algn="l">
              <a:lnSpc>
                <a:spcPct val="100000"/>
              </a:lnSpc>
              <a:spcBef>
                <a:spcPts val="0"/>
              </a:spcBef>
              <a:spcAft>
                <a:spcPts val="0"/>
              </a:spcAft>
              <a:buClr>
                <a:srgbClr val="0092D1"/>
              </a:buClr>
              <a:buSzPts val="1800"/>
              <a:buNone/>
              <a:defRPr/>
            </a:lvl6pPr>
            <a:lvl7pPr lvl="6" algn="l">
              <a:lnSpc>
                <a:spcPct val="100000"/>
              </a:lnSpc>
              <a:spcBef>
                <a:spcPts val="0"/>
              </a:spcBef>
              <a:spcAft>
                <a:spcPts val="0"/>
              </a:spcAft>
              <a:buClr>
                <a:srgbClr val="0092D1"/>
              </a:buClr>
              <a:buSzPts val="1800"/>
              <a:buNone/>
              <a:defRPr/>
            </a:lvl7pPr>
            <a:lvl8pPr lvl="7" algn="l">
              <a:lnSpc>
                <a:spcPct val="100000"/>
              </a:lnSpc>
              <a:spcBef>
                <a:spcPts val="0"/>
              </a:spcBef>
              <a:spcAft>
                <a:spcPts val="0"/>
              </a:spcAft>
              <a:buClr>
                <a:srgbClr val="0092D1"/>
              </a:buClr>
              <a:buSzPts val="1800"/>
              <a:buNone/>
              <a:defRPr/>
            </a:lvl8pPr>
            <a:lvl9pPr lvl="8" algn="l">
              <a:lnSpc>
                <a:spcPct val="100000"/>
              </a:lnSpc>
              <a:spcBef>
                <a:spcPts val="0"/>
              </a:spcBef>
              <a:spcAft>
                <a:spcPts val="0"/>
              </a:spcAft>
              <a:buClr>
                <a:srgbClr val="0092D1"/>
              </a:buClr>
              <a:buSzPts val="1800"/>
              <a:buNone/>
              <a:defRPr/>
            </a:lvl9pPr>
          </a:lstStyle>
          <a:p/>
        </p:txBody>
      </p:sp>
      <p:sp>
        <p:nvSpPr>
          <p:cNvPr id="118" name="Google Shape;118;p27"/>
          <p:cNvSpPr txBox="1"/>
          <p:nvPr>
            <p:ph idx="12" type="sldNum"/>
          </p:nvPr>
        </p:nvSpPr>
        <p:spPr>
          <a:xfrm>
            <a:off x="153025" y="185736"/>
            <a:ext cx="157932" cy="1778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
        <p:nvSpPr>
          <p:cNvPr id="119" name="Google Shape;119;p27"/>
          <p:cNvSpPr txBox="1"/>
          <p:nvPr>
            <p:ph idx="1" type="body"/>
          </p:nvPr>
        </p:nvSpPr>
        <p:spPr>
          <a:xfrm>
            <a:off x="722312" y="85725"/>
            <a:ext cx="7707313" cy="209550"/>
          </a:xfrm>
          <a:prstGeom prst="rect">
            <a:avLst/>
          </a:prstGeom>
          <a:noFill/>
          <a:ln>
            <a:noFill/>
          </a:ln>
        </p:spPr>
        <p:txBody>
          <a:bodyPr anchorCtr="0" anchor="t" bIns="0" lIns="0" spcFirstLastPara="1" rIns="0" wrap="square" tIns="0">
            <a:normAutofit/>
          </a:bodyPr>
          <a:lstStyle>
            <a:lvl1pPr indent="-228600" lvl="0" marL="457200" algn="l">
              <a:lnSpc>
                <a:spcPct val="130000"/>
              </a:lnSpc>
              <a:spcBef>
                <a:spcPts val="0"/>
              </a:spcBef>
              <a:spcAft>
                <a:spcPts val="0"/>
              </a:spcAft>
              <a:buClr>
                <a:srgbClr val="0092D1"/>
              </a:buClr>
              <a:buSzPts val="1100"/>
              <a:buFont typeface="Arial"/>
              <a:buNone/>
              <a:defRPr sz="1100">
                <a:solidFill>
                  <a:srgbClr val="0092D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ersonal contact info slide">
  <p:cSld name="Personal contact info slide">
    <p:spTree>
      <p:nvGrpSpPr>
        <p:cNvPr id="120" name="Shape 120"/>
        <p:cNvGrpSpPr/>
        <p:nvPr/>
      </p:nvGrpSpPr>
      <p:grpSpPr>
        <a:xfrm>
          <a:off x="0" y="0"/>
          <a:ext cx="0" cy="0"/>
          <a:chOff x="0" y="0"/>
          <a:chExt cx="0" cy="0"/>
        </a:xfrm>
      </p:grpSpPr>
      <p:sp>
        <p:nvSpPr>
          <p:cNvPr id="121" name="Google Shape;121;p28"/>
          <p:cNvSpPr txBox="1"/>
          <p:nvPr>
            <p:ph idx="12" type="sldNum"/>
          </p:nvPr>
        </p:nvSpPr>
        <p:spPr>
          <a:xfrm>
            <a:off x="153025" y="185736"/>
            <a:ext cx="157932" cy="1778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
        <p:nvSpPr>
          <p:cNvPr id="122" name="Google Shape;122;p28"/>
          <p:cNvSpPr/>
          <p:nvPr>
            <p:ph idx="2" type="pic"/>
          </p:nvPr>
        </p:nvSpPr>
        <p:spPr>
          <a:xfrm>
            <a:off x="1682626" y="1994873"/>
            <a:ext cx="2160001" cy="2160000"/>
          </a:xfrm>
          <a:prstGeom prst="rect">
            <a:avLst/>
          </a:prstGeom>
          <a:noFill/>
          <a:ln>
            <a:noFill/>
          </a:ln>
        </p:spPr>
      </p:sp>
      <p:sp>
        <p:nvSpPr>
          <p:cNvPr id="123" name="Google Shape;123;p28"/>
          <p:cNvSpPr txBox="1"/>
          <p:nvPr>
            <p:ph idx="1" type="body"/>
          </p:nvPr>
        </p:nvSpPr>
        <p:spPr>
          <a:xfrm>
            <a:off x="4119562" y="1924536"/>
            <a:ext cx="4310063" cy="360001"/>
          </a:xfrm>
          <a:prstGeom prst="rect">
            <a:avLst/>
          </a:prstGeom>
          <a:noFill/>
          <a:ln>
            <a:noFill/>
          </a:ln>
        </p:spPr>
        <p:txBody>
          <a:bodyPr anchorCtr="0" anchor="b" bIns="0" lIns="0" spcFirstLastPara="1" rIns="0" wrap="square" tIns="0">
            <a:normAutofit/>
          </a:bodyPr>
          <a:lstStyle>
            <a:lvl1pPr indent="-228600" lvl="0" marL="457200" algn="l">
              <a:lnSpc>
                <a:spcPct val="130000"/>
              </a:lnSpc>
              <a:spcBef>
                <a:spcPts val="0"/>
              </a:spcBef>
              <a:spcAft>
                <a:spcPts val="0"/>
              </a:spcAft>
              <a:buClr>
                <a:srgbClr val="0092D1"/>
              </a:buClr>
              <a:buSzPts val="2400"/>
              <a:buFont typeface="Arial"/>
              <a:buNone/>
              <a:defRPr b="1" sz="2400">
                <a:solidFill>
                  <a:srgbClr val="0092D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124" name="Google Shape;124;p28"/>
          <p:cNvSpPr txBox="1"/>
          <p:nvPr>
            <p:ph idx="3" type="body"/>
          </p:nvPr>
        </p:nvSpPr>
        <p:spPr>
          <a:xfrm>
            <a:off x="4119562" y="2328360"/>
            <a:ext cx="4310063" cy="648001"/>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125" name="Google Shape;125;p28"/>
          <p:cNvSpPr txBox="1"/>
          <p:nvPr>
            <p:ph idx="4" type="body"/>
          </p:nvPr>
        </p:nvSpPr>
        <p:spPr>
          <a:xfrm>
            <a:off x="4119562" y="3031026"/>
            <a:ext cx="4310063" cy="1260002"/>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ing slide" showMasterSp="0">
  <p:cSld name="Ending slide">
    <p:bg>
      <p:bgPr>
        <a:blipFill>
          <a:blip r:embed="rId2">
            <a:alphaModFix/>
          </a:blip>
          <a:stretch>
            <a:fillRect/>
          </a:stretch>
        </a:blipFill>
      </p:bgPr>
    </p:bg>
    <p:spTree>
      <p:nvGrpSpPr>
        <p:cNvPr id="126" name="Shape 126"/>
        <p:cNvGrpSpPr/>
        <p:nvPr/>
      </p:nvGrpSpPr>
      <p:grpSpPr>
        <a:xfrm>
          <a:off x="0" y="0"/>
          <a:ext cx="0" cy="0"/>
          <a:chOff x="0" y="0"/>
          <a:chExt cx="0" cy="0"/>
        </a:xfrm>
      </p:grpSpPr>
      <p:sp>
        <p:nvSpPr>
          <p:cNvPr id="127" name="Google Shape;127;p29"/>
          <p:cNvSpPr txBox="1"/>
          <p:nvPr>
            <p:ph idx="12" type="sldNum"/>
          </p:nvPr>
        </p:nvSpPr>
        <p:spPr>
          <a:xfrm>
            <a:off x="4419600" y="6172200"/>
            <a:ext cx="2133600" cy="3683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 slide" type="tx">
  <p:cSld name="TITLE_AND_BODY">
    <p:spTree>
      <p:nvGrpSpPr>
        <p:cNvPr id="18" name="Shape 18"/>
        <p:cNvGrpSpPr/>
        <p:nvPr/>
      </p:nvGrpSpPr>
      <p:grpSpPr>
        <a:xfrm>
          <a:off x="0" y="0"/>
          <a:ext cx="0" cy="0"/>
          <a:chOff x="0" y="0"/>
          <a:chExt cx="0" cy="0"/>
        </a:xfrm>
      </p:grpSpPr>
      <p:sp>
        <p:nvSpPr>
          <p:cNvPr id="19" name="Google Shape;19;p13"/>
          <p:cNvSpPr txBox="1"/>
          <p:nvPr>
            <p:ph type="title"/>
          </p:nvPr>
        </p:nvSpPr>
        <p:spPr>
          <a:xfrm>
            <a:off x="719999" y="277368"/>
            <a:ext cx="7704002" cy="792001"/>
          </a:xfrm>
          <a:prstGeom prst="rect">
            <a:avLst/>
          </a:prstGeom>
          <a:noFill/>
          <a:ln>
            <a:noFill/>
          </a:ln>
        </p:spPr>
        <p:txBody>
          <a:bodyPr anchorCtr="0" anchor="b" bIns="0" lIns="0" spcFirstLastPara="1" rIns="0" wrap="square" tIns="0">
            <a:normAutofit/>
          </a:bodyPr>
          <a:lstStyle>
            <a:lvl1pPr lvl="0" algn="l">
              <a:lnSpc>
                <a:spcPct val="100000"/>
              </a:lnSpc>
              <a:spcBef>
                <a:spcPts val="0"/>
              </a:spcBef>
              <a:spcAft>
                <a:spcPts val="0"/>
              </a:spcAft>
              <a:buClr>
                <a:srgbClr val="0092D1"/>
              </a:buClr>
              <a:buSzPts val="1800"/>
              <a:buNone/>
              <a:defRPr/>
            </a:lvl1pPr>
            <a:lvl2pPr lvl="1" algn="l">
              <a:lnSpc>
                <a:spcPct val="100000"/>
              </a:lnSpc>
              <a:spcBef>
                <a:spcPts val="0"/>
              </a:spcBef>
              <a:spcAft>
                <a:spcPts val="0"/>
              </a:spcAft>
              <a:buClr>
                <a:srgbClr val="0092D1"/>
              </a:buClr>
              <a:buSzPts val="1800"/>
              <a:buNone/>
              <a:defRPr/>
            </a:lvl2pPr>
            <a:lvl3pPr lvl="2" algn="l">
              <a:lnSpc>
                <a:spcPct val="100000"/>
              </a:lnSpc>
              <a:spcBef>
                <a:spcPts val="0"/>
              </a:spcBef>
              <a:spcAft>
                <a:spcPts val="0"/>
              </a:spcAft>
              <a:buClr>
                <a:srgbClr val="0092D1"/>
              </a:buClr>
              <a:buSzPts val="1800"/>
              <a:buNone/>
              <a:defRPr/>
            </a:lvl3pPr>
            <a:lvl4pPr lvl="3" algn="l">
              <a:lnSpc>
                <a:spcPct val="100000"/>
              </a:lnSpc>
              <a:spcBef>
                <a:spcPts val="0"/>
              </a:spcBef>
              <a:spcAft>
                <a:spcPts val="0"/>
              </a:spcAft>
              <a:buClr>
                <a:srgbClr val="0092D1"/>
              </a:buClr>
              <a:buSzPts val="1800"/>
              <a:buNone/>
              <a:defRPr/>
            </a:lvl4pPr>
            <a:lvl5pPr lvl="4" algn="l">
              <a:lnSpc>
                <a:spcPct val="100000"/>
              </a:lnSpc>
              <a:spcBef>
                <a:spcPts val="0"/>
              </a:spcBef>
              <a:spcAft>
                <a:spcPts val="0"/>
              </a:spcAft>
              <a:buClr>
                <a:srgbClr val="0092D1"/>
              </a:buClr>
              <a:buSzPts val="1800"/>
              <a:buNone/>
              <a:defRPr/>
            </a:lvl5pPr>
            <a:lvl6pPr lvl="5" algn="l">
              <a:lnSpc>
                <a:spcPct val="100000"/>
              </a:lnSpc>
              <a:spcBef>
                <a:spcPts val="0"/>
              </a:spcBef>
              <a:spcAft>
                <a:spcPts val="0"/>
              </a:spcAft>
              <a:buClr>
                <a:srgbClr val="0092D1"/>
              </a:buClr>
              <a:buSzPts val="1800"/>
              <a:buNone/>
              <a:defRPr/>
            </a:lvl6pPr>
            <a:lvl7pPr lvl="6" algn="l">
              <a:lnSpc>
                <a:spcPct val="100000"/>
              </a:lnSpc>
              <a:spcBef>
                <a:spcPts val="0"/>
              </a:spcBef>
              <a:spcAft>
                <a:spcPts val="0"/>
              </a:spcAft>
              <a:buClr>
                <a:srgbClr val="0092D1"/>
              </a:buClr>
              <a:buSzPts val="1800"/>
              <a:buNone/>
              <a:defRPr/>
            </a:lvl7pPr>
            <a:lvl8pPr lvl="7" algn="l">
              <a:lnSpc>
                <a:spcPct val="100000"/>
              </a:lnSpc>
              <a:spcBef>
                <a:spcPts val="0"/>
              </a:spcBef>
              <a:spcAft>
                <a:spcPts val="0"/>
              </a:spcAft>
              <a:buClr>
                <a:srgbClr val="0092D1"/>
              </a:buClr>
              <a:buSzPts val="1800"/>
              <a:buNone/>
              <a:defRPr/>
            </a:lvl8pPr>
            <a:lvl9pPr lvl="8" algn="l">
              <a:lnSpc>
                <a:spcPct val="100000"/>
              </a:lnSpc>
              <a:spcBef>
                <a:spcPts val="0"/>
              </a:spcBef>
              <a:spcAft>
                <a:spcPts val="0"/>
              </a:spcAft>
              <a:buClr>
                <a:srgbClr val="0092D1"/>
              </a:buClr>
              <a:buSzPts val="1800"/>
              <a:buNone/>
              <a:defRPr/>
            </a:lvl9pPr>
          </a:lstStyle>
          <a:p/>
        </p:txBody>
      </p:sp>
      <p:sp>
        <p:nvSpPr>
          <p:cNvPr id="20" name="Google Shape;20;p13"/>
          <p:cNvSpPr txBox="1"/>
          <p:nvPr>
            <p:ph idx="12" type="sldNum"/>
          </p:nvPr>
        </p:nvSpPr>
        <p:spPr>
          <a:xfrm>
            <a:off x="153025" y="185736"/>
            <a:ext cx="157932" cy="1778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
        <p:nvSpPr>
          <p:cNvPr id="21" name="Google Shape;21;p13"/>
          <p:cNvSpPr txBox="1"/>
          <p:nvPr>
            <p:ph idx="1" type="body"/>
          </p:nvPr>
        </p:nvSpPr>
        <p:spPr>
          <a:xfrm>
            <a:off x="719999" y="1266825"/>
            <a:ext cx="2340001" cy="4968000"/>
          </a:xfrm>
          <a:prstGeom prst="rect">
            <a:avLst/>
          </a:prstGeom>
          <a:noFill/>
          <a:ln>
            <a:noFill/>
          </a:ln>
        </p:spPr>
        <p:txBody>
          <a:bodyPr anchorCtr="0" anchor="ctr" bIns="0" lIns="0" spcFirstLastPara="1" rIns="0" wrap="square" tIns="0">
            <a:normAutofit/>
          </a:bodyPr>
          <a:lstStyle>
            <a:lvl1pPr indent="-228600" lvl="0" marL="457200" algn="l">
              <a:lnSpc>
                <a:spcPct val="130000"/>
              </a:lnSpc>
              <a:spcBef>
                <a:spcPts val="0"/>
              </a:spcBef>
              <a:spcAft>
                <a:spcPts val="0"/>
              </a:spcAft>
              <a:buClr>
                <a:srgbClr val="000000"/>
              </a:buClr>
              <a:buSzPts val="1800"/>
              <a:buNone/>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22" name="Google Shape;22;p13"/>
          <p:cNvSpPr txBox="1"/>
          <p:nvPr>
            <p:ph idx="2" type="body"/>
          </p:nvPr>
        </p:nvSpPr>
        <p:spPr>
          <a:xfrm>
            <a:off x="722313" y="85725"/>
            <a:ext cx="7707311" cy="209550"/>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3" name="Shape 23"/>
        <p:cNvGrpSpPr/>
        <p:nvPr/>
      </p:nvGrpSpPr>
      <p:grpSpPr>
        <a:xfrm>
          <a:off x="0" y="0"/>
          <a:ext cx="0" cy="0"/>
          <a:chOff x="0" y="0"/>
          <a:chExt cx="0" cy="0"/>
        </a:xfrm>
      </p:grpSpPr>
      <p:sp>
        <p:nvSpPr>
          <p:cNvPr id="24" name="Google Shape;24;p14"/>
          <p:cNvSpPr txBox="1"/>
          <p:nvPr>
            <p:ph idx="10" type="dt"/>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
        <p:nvSpPr>
          <p:cNvPr id="25" name="Google Shape;25;p14"/>
          <p:cNvSpPr txBox="1"/>
          <p:nvPr>
            <p:ph idx="11" type="ftr"/>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
        <p:nvSpPr>
          <p:cNvPr id="26" name="Google Shape;26;p14"/>
          <p:cNvSpPr txBox="1"/>
          <p:nvPr>
            <p:ph idx="12" type="sldNum"/>
          </p:nvPr>
        </p:nvSpPr>
        <p:spPr>
          <a:xfrm>
            <a:off x="153025" y="185736"/>
            <a:ext cx="157932" cy="1778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2" showMasterSp="0">
  <p:cSld name="Title Slide_2">
    <p:spTree>
      <p:nvGrpSpPr>
        <p:cNvPr id="27" name="Shape 27"/>
        <p:cNvGrpSpPr/>
        <p:nvPr/>
      </p:nvGrpSpPr>
      <p:grpSpPr>
        <a:xfrm>
          <a:off x="0" y="0"/>
          <a:ext cx="0" cy="0"/>
          <a:chOff x="0" y="0"/>
          <a:chExt cx="0" cy="0"/>
        </a:xfrm>
      </p:grpSpPr>
      <p:pic>
        <p:nvPicPr>
          <p:cNvPr id="28" name="Google Shape;28;p15"/>
          <p:cNvPicPr preferRelativeResize="0"/>
          <p:nvPr/>
        </p:nvPicPr>
        <p:blipFill rotWithShape="1">
          <a:blip r:embed="rId2">
            <a:alphaModFix/>
          </a:blip>
          <a:srcRect b="0" l="0" r="0" t="0"/>
          <a:stretch/>
        </p:blipFill>
        <p:spPr>
          <a:xfrm>
            <a:off x="0" y="0"/>
            <a:ext cx="9144000" cy="6858000"/>
          </a:xfrm>
          <a:prstGeom prst="rect">
            <a:avLst/>
          </a:prstGeom>
          <a:noFill/>
          <a:ln>
            <a:noFill/>
          </a:ln>
        </p:spPr>
      </p:pic>
      <p:pic>
        <p:nvPicPr>
          <p:cNvPr id="29" name="Google Shape;29;p15"/>
          <p:cNvPicPr preferRelativeResize="0"/>
          <p:nvPr/>
        </p:nvPicPr>
        <p:blipFill rotWithShape="1">
          <a:blip r:embed="rId3">
            <a:alphaModFix/>
          </a:blip>
          <a:srcRect b="0" l="0" r="0" t="0"/>
          <a:stretch/>
        </p:blipFill>
        <p:spPr>
          <a:xfrm>
            <a:off x="4343389" y="2011670"/>
            <a:ext cx="4800611" cy="4846331"/>
          </a:xfrm>
          <a:prstGeom prst="rect">
            <a:avLst/>
          </a:prstGeom>
          <a:noFill/>
          <a:ln>
            <a:noFill/>
          </a:ln>
        </p:spPr>
      </p:pic>
      <p:sp>
        <p:nvSpPr>
          <p:cNvPr id="30" name="Google Shape;30;p15"/>
          <p:cNvSpPr txBox="1"/>
          <p:nvPr>
            <p:ph idx="1" type="body"/>
          </p:nvPr>
        </p:nvSpPr>
        <p:spPr>
          <a:xfrm>
            <a:off x="5787361" y="3878560"/>
            <a:ext cx="2808001" cy="936001"/>
          </a:xfrm>
          <a:prstGeom prst="rect">
            <a:avLst/>
          </a:prstGeom>
          <a:noFill/>
          <a:ln>
            <a:noFill/>
          </a:ln>
        </p:spPr>
        <p:txBody>
          <a:bodyPr anchorCtr="0" anchor="t" bIns="0" lIns="0" spcFirstLastPara="1" rIns="0" wrap="square" tIns="0">
            <a:normAutofit/>
          </a:bodyPr>
          <a:lstStyle>
            <a:lvl1pPr indent="-228600" lvl="0" marL="457200" algn="r">
              <a:lnSpc>
                <a:spcPct val="100000"/>
              </a:lnSpc>
              <a:spcBef>
                <a:spcPts val="0"/>
              </a:spcBef>
              <a:spcAft>
                <a:spcPts val="0"/>
              </a:spcAft>
              <a:buClr>
                <a:srgbClr val="FFFFFF"/>
              </a:buClr>
              <a:buSzPts val="2200"/>
              <a:buFont typeface="Arial"/>
              <a:buNone/>
              <a:defRPr sz="2200">
                <a:solidFill>
                  <a:srgbClr val="FFFFFF"/>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31" name="Google Shape;31;p15"/>
          <p:cNvSpPr txBox="1"/>
          <p:nvPr>
            <p:ph type="title"/>
          </p:nvPr>
        </p:nvSpPr>
        <p:spPr>
          <a:xfrm>
            <a:off x="5787361" y="2857480"/>
            <a:ext cx="2808001" cy="935356"/>
          </a:xfrm>
          <a:prstGeom prst="rect">
            <a:avLst/>
          </a:prstGeom>
          <a:noFill/>
          <a:ln>
            <a:noFill/>
          </a:ln>
        </p:spPr>
        <p:txBody>
          <a:bodyPr anchorCtr="0" anchor="b" bIns="0" lIns="0" spcFirstLastPara="1" rIns="0" wrap="square" tIns="0">
            <a:normAutofit/>
          </a:bodyPr>
          <a:lstStyle>
            <a:lvl1pPr lvl="0" algn="r">
              <a:lnSpc>
                <a:spcPct val="120000"/>
              </a:lnSpc>
              <a:spcBef>
                <a:spcPts val="0"/>
              </a:spcBef>
              <a:spcAft>
                <a:spcPts val="0"/>
              </a:spcAft>
              <a:buClr>
                <a:srgbClr val="FFFFFF"/>
              </a:buClr>
              <a:buSzPts val="2800"/>
              <a:buFont typeface="Arial"/>
              <a:buNone/>
              <a:defRPr sz="2800">
                <a:solidFill>
                  <a:srgbClr val="FFFFFF"/>
                </a:solidFill>
              </a:defRPr>
            </a:lvl1pPr>
            <a:lvl2pPr lvl="1" algn="l">
              <a:lnSpc>
                <a:spcPct val="100000"/>
              </a:lnSpc>
              <a:spcBef>
                <a:spcPts val="0"/>
              </a:spcBef>
              <a:spcAft>
                <a:spcPts val="0"/>
              </a:spcAft>
              <a:buClr>
                <a:srgbClr val="0092D1"/>
              </a:buClr>
              <a:buSzPts val="1800"/>
              <a:buNone/>
              <a:defRPr/>
            </a:lvl2pPr>
            <a:lvl3pPr lvl="2" algn="l">
              <a:lnSpc>
                <a:spcPct val="100000"/>
              </a:lnSpc>
              <a:spcBef>
                <a:spcPts val="0"/>
              </a:spcBef>
              <a:spcAft>
                <a:spcPts val="0"/>
              </a:spcAft>
              <a:buClr>
                <a:srgbClr val="0092D1"/>
              </a:buClr>
              <a:buSzPts val="1800"/>
              <a:buNone/>
              <a:defRPr/>
            </a:lvl3pPr>
            <a:lvl4pPr lvl="3" algn="l">
              <a:lnSpc>
                <a:spcPct val="100000"/>
              </a:lnSpc>
              <a:spcBef>
                <a:spcPts val="0"/>
              </a:spcBef>
              <a:spcAft>
                <a:spcPts val="0"/>
              </a:spcAft>
              <a:buClr>
                <a:srgbClr val="0092D1"/>
              </a:buClr>
              <a:buSzPts val="1800"/>
              <a:buNone/>
              <a:defRPr/>
            </a:lvl4pPr>
            <a:lvl5pPr lvl="4" algn="l">
              <a:lnSpc>
                <a:spcPct val="100000"/>
              </a:lnSpc>
              <a:spcBef>
                <a:spcPts val="0"/>
              </a:spcBef>
              <a:spcAft>
                <a:spcPts val="0"/>
              </a:spcAft>
              <a:buClr>
                <a:srgbClr val="0092D1"/>
              </a:buClr>
              <a:buSzPts val="1800"/>
              <a:buNone/>
              <a:defRPr/>
            </a:lvl5pPr>
            <a:lvl6pPr lvl="5" algn="l">
              <a:lnSpc>
                <a:spcPct val="100000"/>
              </a:lnSpc>
              <a:spcBef>
                <a:spcPts val="0"/>
              </a:spcBef>
              <a:spcAft>
                <a:spcPts val="0"/>
              </a:spcAft>
              <a:buClr>
                <a:srgbClr val="0092D1"/>
              </a:buClr>
              <a:buSzPts val="1800"/>
              <a:buNone/>
              <a:defRPr/>
            </a:lvl6pPr>
            <a:lvl7pPr lvl="6" algn="l">
              <a:lnSpc>
                <a:spcPct val="100000"/>
              </a:lnSpc>
              <a:spcBef>
                <a:spcPts val="0"/>
              </a:spcBef>
              <a:spcAft>
                <a:spcPts val="0"/>
              </a:spcAft>
              <a:buClr>
                <a:srgbClr val="0092D1"/>
              </a:buClr>
              <a:buSzPts val="1800"/>
              <a:buNone/>
              <a:defRPr/>
            </a:lvl7pPr>
            <a:lvl8pPr lvl="7" algn="l">
              <a:lnSpc>
                <a:spcPct val="100000"/>
              </a:lnSpc>
              <a:spcBef>
                <a:spcPts val="0"/>
              </a:spcBef>
              <a:spcAft>
                <a:spcPts val="0"/>
              </a:spcAft>
              <a:buClr>
                <a:srgbClr val="0092D1"/>
              </a:buClr>
              <a:buSzPts val="1800"/>
              <a:buNone/>
              <a:defRPr/>
            </a:lvl8pPr>
            <a:lvl9pPr lvl="8" algn="l">
              <a:lnSpc>
                <a:spcPct val="100000"/>
              </a:lnSpc>
              <a:spcBef>
                <a:spcPts val="0"/>
              </a:spcBef>
              <a:spcAft>
                <a:spcPts val="0"/>
              </a:spcAft>
              <a:buClr>
                <a:srgbClr val="0092D1"/>
              </a:buClr>
              <a:buSzPts val="1800"/>
              <a:buNone/>
              <a:defRPr/>
            </a:lvl9pPr>
          </a:lstStyle>
          <a:p/>
        </p:txBody>
      </p:sp>
      <p:sp>
        <p:nvSpPr>
          <p:cNvPr id="32" name="Google Shape;32;p15"/>
          <p:cNvSpPr txBox="1"/>
          <p:nvPr>
            <p:ph idx="12" type="sldNum"/>
          </p:nvPr>
        </p:nvSpPr>
        <p:spPr>
          <a:xfrm>
            <a:off x="4419600" y="6172200"/>
            <a:ext cx="2133600" cy="3683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3" showMasterSp="0">
  <p:cSld name="Title Slide_3">
    <p:spTree>
      <p:nvGrpSpPr>
        <p:cNvPr id="33" name="Shape 33"/>
        <p:cNvGrpSpPr/>
        <p:nvPr/>
      </p:nvGrpSpPr>
      <p:grpSpPr>
        <a:xfrm>
          <a:off x="0" y="0"/>
          <a:ext cx="0" cy="0"/>
          <a:chOff x="0" y="0"/>
          <a:chExt cx="0" cy="0"/>
        </a:xfrm>
      </p:grpSpPr>
      <p:pic>
        <p:nvPicPr>
          <p:cNvPr id="34" name="Google Shape;34;p16"/>
          <p:cNvPicPr preferRelativeResize="0"/>
          <p:nvPr/>
        </p:nvPicPr>
        <p:blipFill rotWithShape="1">
          <a:blip r:embed="rId2">
            <a:alphaModFix/>
          </a:blip>
          <a:srcRect b="0" l="0" r="0" t="0"/>
          <a:stretch/>
        </p:blipFill>
        <p:spPr>
          <a:xfrm>
            <a:off x="0" y="0"/>
            <a:ext cx="9144000" cy="6858000"/>
          </a:xfrm>
          <a:prstGeom prst="rect">
            <a:avLst/>
          </a:prstGeom>
          <a:noFill/>
          <a:ln>
            <a:noFill/>
          </a:ln>
        </p:spPr>
      </p:pic>
      <p:pic>
        <p:nvPicPr>
          <p:cNvPr id="35" name="Google Shape;35;p16"/>
          <p:cNvPicPr preferRelativeResize="0"/>
          <p:nvPr/>
        </p:nvPicPr>
        <p:blipFill rotWithShape="1">
          <a:blip r:embed="rId3">
            <a:alphaModFix/>
          </a:blip>
          <a:srcRect b="0" l="0" r="0" t="0"/>
          <a:stretch/>
        </p:blipFill>
        <p:spPr>
          <a:xfrm>
            <a:off x="0" y="2011670"/>
            <a:ext cx="4800611" cy="4846331"/>
          </a:xfrm>
          <a:prstGeom prst="rect">
            <a:avLst/>
          </a:prstGeom>
          <a:noFill/>
          <a:ln>
            <a:noFill/>
          </a:ln>
        </p:spPr>
      </p:pic>
      <p:sp>
        <p:nvSpPr>
          <p:cNvPr id="36" name="Google Shape;36;p16"/>
          <p:cNvSpPr txBox="1"/>
          <p:nvPr>
            <p:ph type="title"/>
          </p:nvPr>
        </p:nvSpPr>
        <p:spPr>
          <a:xfrm>
            <a:off x="603502" y="2875064"/>
            <a:ext cx="2808001" cy="852043"/>
          </a:xfrm>
          <a:prstGeom prst="rect">
            <a:avLst/>
          </a:prstGeom>
          <a:noFill/>
          <a:ln>
            <a:noFill/>
          </a:ln>
        </p:spPr>
        <p:txBody>
          <a:bodyPr anchorCtr="0" anchor="b" bIns="0" lIns="0" spcFirstLastPara="1" rIns="0" wrap="square" tIns="0">
            <a:normAutofit/>
          </a:bodyPr>
          <a:lstStyle>
            <a:lvl1pPr lvl="0" algn="l">
              <a:lnSpc>
                <a:spcPct val="120000"/>
              </a:lnSpc>
              <a:spcBef>
                <a:spcPts val="0"/>
              </a:spcBef>
              <a:spcAft>
                <a:spcPts val="0"/>
              </a:spcAft>
              <a:buClr>
                <a:srgbClr val="FFFFFF"/>
              </a:buClr>
              <a:buSzPts val="2800"/>
              <a:buFont typeface="Arial"/>
              <a:buNone/>
              <a:defRPr sz="2800">
                <a:solidFill>
                  <a:srgbClr val="FFFFFF"/>
                </a:solidFill>
              </a:defRPr>
            </a:lvl1pPr>
            <a:lvl2pPr lvl="1" algn="l">
              <a:lnSpc>
                <a:spcPct val="100000"/>
              </a:lnSpc>
              <a:spcBef>
                <a:spcPts val="0"/>
              </a:spcBef>
              <a:spcAft>
                <a:spcPts val="0"/>
              </a:spcAft>
              <a:buClr>
                <a:srgbClr val="0092D1"/>
              </a:buClr>
              <a:buSzPts val="1800"/>
              <a:buNone/>
              <a:defRPr/>
            </a:lvl2pPr>
            <a:lvl3pPr lvl="2" algn="l">
              <a:lnSpc>
                <a:spcPct val="100000"/>
              </a:lnSpc>
              <a:spcBef>
                <a:spcPts val="0"/>
              </a:spcBef>
              <a:spcAft>
                <a:spcPts val="0"/>
              </a:spcAft>
              <a:buClr>
                <a:srgbClr val="0092D1"/>
              </a:buClr>
              <a:buSzPts val="1800"/>
              <a:buNone/>
              <a:defRPr/>
            </a:lvl3pPr>
            <a:lvl4pPr lvl="3" algn="l">
              <a:lnSpc>
                <a:spcPct val="100000"/>
              </a:lnSpc>
              <a:spcBef>
                <a:spcPts val="0"/>
              </a:spcBef>
              <a:spcAft>
                <a:spcPts val="0"/>
              </a:spcAft>
              <a:buClr>
                <a:srgbClr val="0092D1"/>
              </a:buClr>
              <a:buSzPts val="1800"/>
              <a:buNone/>
              <a:defRPr/>
            </a:lvl4pPr>
            <a:lvl5pPr lvl="4" algn="l">
              <a:lnSpc>
                <a:spcPct val="100000"/>
              </a:lnSpc>
              <a:spcBef>
                <a:spcPts val="0"/>
              </a:spcBef>
              <a:spcAft>
                <a:spcPts val="0"/>
              </a:spcAft>
              <a:buClr>
                <a:srgbClr val="0092D1"/>
              </a:buClr>
              <a:buSzPts val="1800"/>
              <a:buNone/>
              <a:defRPr/>
            </a:lvl5pPr>
            <a:lvl6pPr lvl="5" algn="l">
              <a:lnSpc>
                <a:spcPct val="100000"/>
              </a:lnSpc>
              <a:spcBef>
                <a:spcPts val="0"/>
              </a:spcBef>
              <a:spcAft>
                <a:spcPts val="0"/>
              </a:spcAft>
              <a:buClr>
                <a:srgbClr val="0092D1"/>
              </a:buClr>
              <a:buSzPts val="1800"/>
              <a:buNone/>
              <a:defRPr/>
            </a:lvl6pPr>
            <a:lvl7pPr lvl="6" algn="l">
              <a:lnSpc>
                <a:spcPct val="100000"/>
              </a:lnSpc>
              <a:spcBef>
                <a:spcPts val="0"/>
              </a:spcBef>
              <a:spcAft>
                <a:spcPts val="0"/>
              </a:spcAft>
              <a:buClr>
                <a:srgbClr val="0092D1"/>
              </a:buClr>
              <a:buSzPts val="1800"/>
              <a:buNone/>
              <a:defRPr/>
            </a:lvl7pPr>
            <a:lvl8pPr lvl="7" algn="l">
              <a:lnSpc>
                <a:spcPct val="100000"/>
              </a:lnSpc>
              <a:spcBef>
                <a:spcPts val="0"/>
              </a:spcBef>
              <a:spcAft>
                <a:spcPts val="0"/>
              </a:spcAft>
              <a:buClr>
                <a:srgbClr val="0092D1"/>
              </a:buClr>
              <a:buSzPts val="1800"/>
              <a:buNone/>
              <a:defRPr/>
            </a:lvl8pPr>
            <a:lvl9pPr lvl="8" algn="l">
              <a:lnSpc>
                <a:spcPct val="100000"/>
              </a:lnSpc>
              <a:spcBef>
                <a:spcPts val="0"/>
              </a:spcBef>
              <a:spcAft>
                <a:spcPts val="0"/>
              </a:spcAft>
              <a:buClr>
                <a:srgbClr val="0092D1"/>
              </a:buClr>
              <a:buSzPts val="1800"/>
              <a:buNone/>
              <a:defRPr/>
            </a:lvl9pPr>
          </a:lstStyle>
          <a:p/>
        </p:txBody>
      </p:sp>
      <p:sp>
        <p:nvSpPr>
          <p:cNvPr id="37" name="Google Shape;37;p16"/>
          <p:cNvSpPr txBox="1"/>
          <p:nvPr>
            <p:ph idx="1" type="body"/>
          </p:nvPr>
        </p:nvSpPr>
        <p:spPr>
          <a:xfrm>
            <a:off x="603504" y="3817015"/>
            <a:ext cx="2808000" cy="868173"/>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FFFFFF"/>
              </a:buClr>
              <a:buSzPts val="2200"/>
              <a:buFont typeface="Arial"/>
              <a:buNone/>
              <a:defRPr sz="2200">
                <a:solidFill>
                  <a:srgbClr val="FFFFFF"/>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38" name="Google Shape;38;p16"/>
          <p:cNvSpPr txBox="1"/>
          <p:nvPr>
            <p:ph idx="12" type="sldNum"/>
          </p:nvPr>
        </p:nvSpPr>
        <p:spPr>
          <a:xfrm>
            <a:off x="4419600" y="6172200"/>
            <a:ext cx="2133600" cy="3683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4" showMasterSp="0">
  <p:cSld name="Title Slide_4">
    <p:spTree>
      <p:nvGrpSpPr>
        <p:cNvPr id="39" name="Shape 39"/>
        <p:cNvGrpSpPr/>
        <p:nvPr/>
      </p:nvGrpSpPr>
      <p:grpSpPr>
        <a:xfrm>
          <a:off x="0" y="0"/>
          <a:ext cx="0" cy="0"/>
          <a:chOff x="0" y="0"/>
          <a:chExt cx="0" cy="0"/>
        </a:xfrm>
      </p:grpSpPr>
      <p:pic>
        <p:nvPicPr>
          <p:cNvPr id="40" name="Google Shape;40;p17"/>
          <p:cNvPicPr preferRelativeResize="0"/>
          <p:nvPr/>
        </p:nvPicPr>
        <p:blipFill rotWithShape="1">
          <a:blip r:embed="rId2">
            <a:alphaModFix/>
          </a:blip>
          <a:srcRect b="0" l="0" r="0" t="0"/>
          <a:stretch/>
        </p:blipFill>
        <p:spPr>
          <a:xfrm>
            <a:off x="0" y="0"/>
            <a:ext cx="9144000" cy="6858000"/>
          </a:xfrm>
          <a:prstGeom prst="rect">
            <a:avLst/>
          </a:prstGeom>
          <a:noFill/>
          <a:ln>
            <a:noFill/>
          </a:ln>
        </p:spPr>
      </p:pic>
      <p:pic>
        <p:nvPicPr>
          <p:cNvPr id="41" name="Google Shape;41;p17"/>
          <p:cNvPicPr preferRelativeResize="0"/>
          <p:nvPr/>
        </p:nvPicPr>
        <p:blipFill rotWithShape="1">
          <a:blip r:embed="rId3">
            <a:alphaModFix/>
          </a:blip>
          <a:srcRect b="0" l="0" r="0" t="0"/>
          <a:stretch/>
        </p:blipFill>
        <p:spPr>
          <a:xfrm>
            <a:off x="0" y="2011670"/>
            <a:ext cx="4800611" cy="4846331"/>
          </a:xfrm>
          <a:prstGeom prst="rect">
            <a:avLst/>
          </a:prstGeom>
          <a:noFill/>
          <a:ln>
            <a:noFill/>
          </a:ln>
        </p:spPr>
      </p:pic>
      <p:sp>
        <p:nvSpPr>
          <p:cNvPr id="42" name="Google Shape;42;p17"/>
          <p:cNvSpPr txBox="1"/>
          <p:nvPr>
            <p:ph type="title"/>
          </p:nvPr>
        </p:nvSpPr>
        <p:spPr>
          <a:xfrm>
            <a:off x="603502" y="2875064"/>
            <a:ext cx="2808001" cy="852043"/>
          </a:xfrm>
          <a:prstGeom prst="rect">
            <a:avLst/>
          </a:prstGeom>
          <a:noFill/>
          <a:ln>
            <a:noFill/>
          </a:ln>
        </p:spPr>
        <p:txBody>
          <a:bodyPr anchorCtr="0" anchor="b" bIns="0" lIns="0" spcFirstLastPara="1" rIns="0" wrap="square" tIns="0">
            <a:normAutofit/>
          </a:bodyPr>
          <a:lstStyle>
            <a:lvl1pPr lvl="0" algn="l">
              <a:lnSpc>
                <a:spcPct val="120000"/>
              </a:lnSpc>
              <a:spcBef>
                <a:spcPts val="0"/>
              </a:spcBef>
              <a:spcAft>
                <a:spcPts val="0"/>
              </a:spcAft>
              <a:buClr>
                <a:srgbClr val="FFFFFF"/>
              </a:buClr>
              <a:buSzPts val="2800"/>
              <a:buFont typeface="Arial"/>
              <a:buNone/>
              <a:defRPr sz="2800">
                <a:solidFill>
                  <a:srgbClr val="FFFFFF"/>
                </a:solidFill>
              </a:defRPr>
            </a:lvl1pPr>
            <a:lvl2pPr lvl="1" algn="l">
              <a:lnSpc>
                <a:spcPct val="100000"/>
              </a:lnSpc>
              <a:spcBef>
                <a:spcPts val="0"/>
              </a:spcBef>
              <a:spcAft>
                <a:spcPts val="0"/>
              </a:spcAft>
              <a:buClr>
                <a:srgbClr val="0092D1"/>
              </a:buClr>
              <a:buSzPts val="1800"/>
              <a:buNone/>
              <a:defRPr/>
            </a:lvl2pPr>
            <a:lvl3pPr lvl="2" algn="l">
              <a:lnSpc>
                <a:spcPct val="100000"/>
              </a:lnSpc>
              <a:spcBef>
                <a:spcPts val="0"/>
              </a:spcBef>
              <a:spcAft>
                <a:spcPts val="0"/>
              </a:spcAft>
              <a:buClr>
                <a:srgbClr val="0092D1"/>
              </a:buClr>
              <a:buSzPts val="1800"/>
              <a:buNone/>
              <a:defRPr/>
            </a:lvl3pPr>
            <a:lvl4pPr lvl="3" algn="l">
              <a:lnSpc>
                <a:spcPct val="100000"/>
              </a:lnSpc>
              <a:spcBef>
                <a:spcPts val="0"/>
              </a:spcBef>
              <a:spcAft>
                <a:spcPts val="0"/>
              </a:spcAft>
              <a:buClr>
                <a:srgbClr val="0092D1"/>
              </a:buClr>
              <a:buSzPts val="1800"/>
              <a:buNone/>
              <a:defRPr/>
            </a:lvl4pPr>
            <a:lvl5pPr lvl="4" algn="l">
              <a:lnSpc>
                <a:spcPct val="100000"/>
              </a:lnSpc>
              <a:spcBef>
                <a:spcPts val="0"/>
              </a:spcBef>
              <a:spcAft>
                <a:spcPts val="0"/>
              </a:spcAft>
              <a:buClr>
                <a:srgbClr val="0092D1"/>
              </a:buClr>
              <a:buSzPts val="1800"/>
              <a:buNone/>
              <a:defRPr/>
            </a:lvl5pPr>
            <a:lvl6pPr lvl="5" algn="l">
              <a:lnSpc>
                <a:spcPct val="100000"/>
              </a:lnSpc>
              <a:spcBef>
                <a:spcPts val="0"/>
              </a:spcBef>
              <a:spcAft>
                <a:spcPts val="0"/>
              </a:spcAft>
              <a:buClr>
                <a:srgbClr val="0092D1"/>
              </a:buClr>
              <a:buSzPts val="1800"/>
              <a:buNone/>
              <a:defRPr/>
            </a:lvl6pPr>
            <a:lvl7pPr lvl="6" algn="l">
              <a:lnSpc>
                <a:spcPct val="100000"/>
              </a:lnSpc>
              <a:spcBef>
                <a:spcPts val="0"/>
              </a:spcBef>
              <a:spcAft>
                <a:spcPts val="0"/>
              </a:spcAft>
              <a:buClr>
                <a:srgbClr val="0092D1"/>
              </a:buClr>
              <a:buSzPts val="1800"/>
              <a:buNone/>
              <a:defRPr/>
            </a:lvl7pPr>
            <a:lvl8pPr lvl="7" algn="l">
              <a:lnSpc>
                <a:spcPct val="100000"/>
              </a:lnSpc>
              <a:spcBef>
                <a:spcPts val="0"/>
              </a:spcBef>
              <a:spcAft>
                <a:spcPts val="0"/>
              </a:spcAft>
              <a:buClr>
                <a:srgbClr val="0092D1"/>
              </a:buClr>
              <a:buSzPts val="1800"/>
              <a:buNone/>
              <a:defRPr/>
            </a:lvl8pPr>
            <a:lvl9pPr lvl="8" algn="l">
              <a:lnSpc>
                <a:spcPct val="100000"/>
              </a:lnSpc>
              <a:spcBef>
                <a:spcPts val="0"/>
              </a:spcBef>
              <a:spcAft>
                <a:spcPts val="0"/>
              </a:spcAft>
              <a:buClr>
                <a:srgbClr val="0092D1"/>
              </a:buClr>
              <a:buSzPts val="1800"/>
              <a:buNone/>
              <a:defRPr/>
            </a:lvl9pPr>
          </a:lstStyle>
          <a:p/>
        </p:txBody>
      </p:sp>
      <p:sp>
        <p:nvSpPr>
          <p:cNvPr id="43" name="Google Shape;43;p17"/>
          <p:cNvSpPr txBox="1"/>
          <p:nvPr>
            <p:ph idx="1" type="body"/>
          </p:nvPr>
        </p:nvSpPr>
        <p:spPr>
          <a:xfrm>
            <a:off x="603504" y="3817015"/>
            <a:ext cx="2808000" cy="868173"/>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FFFFFF"/>
              </a:buClr>
              <a:buSzPts val="2200"/>
              <a:buFont typeface="Arial"/>
              <a:buNone/>
              <a:defRPr sz="2200">
                <a:solidFill>
                  <a:srgbClr val="FFFFFF"/>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44" name="Google Shape;44;p17"/>
          <p:cNvSpPr txBox="1"/>
          <p:nvPr>
            <p:ph idx="12" type="sldNum"/>
          </p:nvPr>
        </p:nvSpPr>
        <p:spPr>
          <a:xfrm>
            <a:off x="4419600" y="6172200"/>
            <a:ext cx="2133600" cy="3683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without picture" showMasterSp="0">
  <p:cSld name="Title Slide_without picture">
    <p:bg>
      <p:bgPr>
        <a:blipFill>
          <a:blip r:embed="rId2">
            <a:alphaModFix/>
          </a:blip>
          <a:stretch>
            <a:fillRect/>
          </a:stretch>
        </a:blipFill>
      </p:bgPr>
    </p:bg>
    <p:spTree>
      <p:nvGrpSpPr>
        <p:cNvPr id="45" name="Shape 45"/>
        <p:cNvGrpSpPr/>
        <p:nvPr/>
      </p:nvGrpSpPr>
      <p:grpSpPr>
        <a:xfrm>
          <a:off x="0" y="0"/>
          <a:ext cx="0" cy="0"/>
          <a:chOff x="0" y="0"/>
          <a:chExt cx="0" cy="0"/>
        </a:xfrm>
      </p:grpSpPr>
      <p:sp>
        <p:nvSpPr>
          <p:cNvPr id="46" name="Google Shape;46;p18"/>
          <p:cNvSpPr txBox="1"/>
          <p:nvPr>
            <p:ph type="title"/>
          </p:nvPr>
        </p:nvSpPr>
        <p:spPr>
          <a:xfrm>
            <a:off x="721841" y="1387718"/>
            <a:ext cx="5040001" cy="2242469"/>
          </a:xfrm>
          <a:prstGeom prst="rect">
            <a:avLst/>
          </a:prstGeom>
          <a:noFill/>
          <a:ln>
            <a:noFill/>
          </a:ln>
        </p:spPr>
        <p:txBody>
          <a:bodyPr anchorCtr="0" anchor="b" bIns="0" lIns="0" spcFirstLastPara="1" rIns="0" wrap="square" tIns="0">
            <a:normAutofit/>
          </a:bodyPr>
          <a:lstStyle>
            <a:lvl1pPr lvl="0" algn="l">
              <a:lnSpc>
                <a:spcPct val="120000"/>
              </a:lnSpc>
              <a:spcBef>
                <a:spcPts val="0"/>
              </a:spcBef>
              <a:spcAft>
                <a:spcPts val="0"/>
              </a:spcAft>
              <a:buClr>
                <a:srgbClr val="FFFFFF"/>
              </a:buClr>
              <a:buSzPts val="2800"/>
              <a:buFont typeface="Arial"/>
              <a:buNone/>
              <a:defRPr sz="2800">
                <a:solidFill>
                  <a:srgbClr val="FFFFFF"/>
                </a:solidFill>
              </a:defRPr>
            </a:lvl1pPr>
            <a:lvl2pPr lvl="1" algn="l">
              <a:lnSpc>
                <a:spcPct val="100000"/>
              </a:lnSpc>
              <a:spcBef>
                <a:spcPts val="0"/>
              </a:spcBef>
              <a:spcAft>
                <a:spcPts val="0"/>
              </a:spcAft>
              <a:buClr>
                <a:srgbClr val="0092D1"/>
              </a:buClr>
              <a:buSzPts val="1800"/>
              <a:buNone/>
              <a:defRPr/>
            </a:lvl2pPr>
            <a:lvl3pPr lvl="2" algn="l">
              <a:lnSpc>
                <a:spcPct val="100000"/>
              </a:lnSpc>
              <a:spcBef>
                <a:spcPts val="0"/>
              </a:spcBef>
              <a:spcAft>
                <a:spcPts val="0"/>
              </a:spcAft>
              <a:buClr>
                <a:srgbClr val="0092D1"/>
              </a:buClr>
              <a:buSzPts val="1800"/>
              <a:buNone/>
              <a:defRPr/>
            </a:lvl3pPr>
            <a:lvl4pPr lvl="3" algn="l">
              <a:lnSpc>
                <a:spcPct val="100000"/>
              </a:lnSpc>
              <a:spcBef>
                <a:spcPts val="0"/>
              </a:spcBef>
              <a:spcAft>
                <a:spcPts val="0"/>
              </a:spcAft>
              <a:buClr>
                <a:srgbClr val="0092D1"/>
              </a:buClr>
              <a:buSzPts val="1800"/>
              <a:buNone/>
              <a:defRPr/>
            </a:lvl4pPr>
            <a:lvl5pPr lvl="4" algn="l">
              <a:lnSpc>
                <a:spcPct val="100000"/>
              </a:lnSpc>
              <a:spcBef>
                <a:spcPts val="0"/>
              </a:spcBef>
              <a:spcAft>
                <a:spcPts val="0"/>
              </a:spcAft>
              <a:buClr>
                <a:srgbClr val="0092D1"/>
              </a:buClr>
              <a:buSzPts val="1800"/>
              <a:buNone/>
              <a:defRPr/>
            </a:lvl5pPr>
            <a:lvl6pPr lvl="5" algn="l">
              <a:lnSpc>
                <a:spcPct val="100000"/>
              </a:lnSpc>
              <a:spcBef>
                <a:spcPts val="0"/>
              </a:spcBef>
              <a:spcAft>
                <a:spcPts val="0"/>
              </a:spcAft>
              <a:buClr>
                <a:srgbClr val="0092D1"/>
              </a:buClr>
              <a:buSzPts val="1800"/>
              <a:buNone/>
              <a:defRPr/>
            </a:lvl6pPr>
            <a:lvl7pPr lvl="6" algn="l">
              <a:lnSpc>
                <a:spcPct val="100000"/>
              </a:lnSpc>
              <a:spcBef>
                <a:spcPts val="0"/>
              </a:spcBef>
              <a:spcAft>
                <a:spcPts val="0"/>
              </a:spcAft>
              <a:buClr>
                <a:srgbClr val="0092D1"/>
              </a:buClr>
              <a:buSzPts val="1800"/>
              <a:buNone/>
              <a:defRPr/>
            </a:lvl7pPr>
            <a:lvl8pPr lvl="7" algn="l">
              <a:lnSpc>
                <a:spcPct val="100000"/>
              </a:lnSpc>
              <a:spcBef>
                <a:spcPts val="0"/>
              </a:spcBef>
              <a:spcAft>
                <a:spcPts val="0"/>
              </a:spcAft>
              <a:buClr>
                <a:srgbClr val="0092D1"/>
              </a:buClr>
              <a:buSzPts val="1800"/>
              <a:buNone/>
              <a:defRPr/>
            </a:lvl8pPr>
            <a:lvl9pPr lvl="8" algn="l">
              <a:lnSpc>
                <a:spcPct val="100000"/>
              </a:lnSpc>
              <a:spcBef>
                <a:spcPts val="0"/>
              </a:spcBef>
              <a:spcAft>
                <a:spcPts val="0"/>
              </a:spcAft>
              <a:buClr>
                <a:srgbClr val="0092D1"/>
              </a:buClr>
              <a:buSzPts val="1800"/>
              <a:buNone/>
              <a:defRPr/>
            </a:lvl9pPr>
          </a:lstStyle>
          <a:p/>
        </p:txBody>
      </p:sp>
      <p:sp>
        <p:nvSpPr>
          <p:cNvPr id="47" name="Google Shape;47;p18"/>
          <p:cNvSpPr txBox="1"/>
          <p:nvPr>
            <p:ph idx="1" type="body"/>
          </p:nvPr>
        </p:nvSpPr>
        <p:spPr>
          <a:xfrm>
            <a:off x="721843" y="3768664"/>
            <a:ext cx="5040001" cy="981457"/>
          </a:xfrm>
          <a:prstGeom prst="rect">
            <a:avLst/>
          </a:prstGeom>
          <a:noFill/>
          <a:ln>
            <a:noFill/>
          </a:ln>
        </p:spPr>
        <p:txBody>
          <a:bodyPr anchorCtr="0" anchor="t" bIns="0" lIns="0" spcFirstLastPara="1" rIns="0" wrap="square" tIns="0">
            <a:normAutofit/>
          </a:bodyPr>
          <a:lstStyle>
            <a:lvl1pPr indent="-228600" lvl="0" marL="457200" algn="l">
              <a:lnSpc>
                <a:spcPct val="130000"/>
              </a:lnSpc>
              <a:spcBef>
                <a:spcPts val="0"/>
              </a:spcBef>
              <a:spcAft>
                <a:spcPts val="0"/>
              </a:spcAft>
              <a:buClr>
                <a:srgbClr val="FFFFFF"/>
              </a:buClr>
              <a:buSzPts val="2200"/>
              <a:buFont typeface="Arial"/>
              <a:buNone/>
              <a:defRPr sz="2200">
                <a:solidFill>
                  <a:srgbClr val="FFFFFF"/>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48" name="Google Shape;48;p18"/>
          <p:cNvSpPr txBox="1"/>
          <p:nvPr>
            <p:ph idx="12" type="sldNum"/>
          </p:nvPr>
        </p:nvSpPr>
        <p:spPr>
          <a:xfrm>
            <a:off x="4419600" y="6172200"/>
            <a:ext cx="2133600" cy="3683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p:cSld name="content slide">
    <p:spTree>
      <p:nvGrpSpPr>
        <p:cNvPr id="49" name="Shape 49"/>
        <p:cNvGrpSpPr/>
        <p:nvPr/>
      </p:nvGrpSpPr>
      <p:grpSpPr>
        <a:xfrm>
          <a:off x="0" y="0"/>
          <a:ext cx="0" cy="0"/>
          <a:chOff x="0" y="0"/>
          <a:chExt cx="0" cy="0"/>
        </a:xfrm>
      </p:grpSpPr>
      <p:sp>
        <p:nvSpPr>
          <p:cNvPr id="50" name="Google Shape;50;p19"/>
          <p:cNvSpPr txBox="1"/>
          <p:nvPr>
            <p:ph type="title"/>
          </p:nvPr>
        </p:nvSpPr>
        <p:spPr>
          <a:xfrm>
            <a:off x="719999" y="277368"/>
            <a:ext cx="7704002" cy="792001"/>
          </a:xfrm>
          <a:prstGeom prst="rect">
            <a:avLst/>
          </a:prstGeom>
          <a:noFill/>
          <a:ln>
            <a:noFill/>
          </a:ln>
        </p:spPr>
        <p:txBody>
          <a:bodyPr anchorCtr="0" anchor="b" bIns="0" lIns="0" spcFirstLastPara="1" rIns="0" wrap="square" tIns="0">
            <a:normAutofit/>
          </a:bodyPr>
          <a:lstStyle>
            <a:lvl1pPr lvl="0" algn="l">
              <a:lnSpc>
                <a:spcPct val="100000"/>
              </a:lnSpc>
              <a:spcBef>
                <a:spcPts val="0"/>
              </a:spcBef>
              <a:spcAft>
                <a:spcPts val="0"/>
              </a:spcAft>
              <a:buClr>
                <a:srgbClr val="0092D1"/>
              </a:buClr>
              <a:buSzPts val="1800"/>
              <a:buNone/>
              <a:defRPr/>
            </a:lvl1pPr>
            <a:lvl2pPr lvl="1" algn="l">
              <a:lnSpc>
                <a:spcPct val="100000"/>
              </a:lnSpc>
              <a:spcBef>
                <a:spcPts val="0"/>
              </a:spcBef>
              <a:spcAft>
                <a:spcPts val="0"/>
              </a:spcAft>
              <a:buClr>
                <a:srgbClr val="0092D1"/>
              </a:buClr>
              <a:buSzPts val="1800"/>
              <a:buNone/>
              <a:defRPr/>
            </a:lvl2pPr>
            <a:lvl3pPr lvl="2" algn="l">
              <a:lnSpc>
                <a:spcPct val="100000"/>
              </a:lnSpc>
              <a:spcBef>
                <a:spcPts val="0"/>
              </a:spcBef>
              <a:spcAft>
                <a:spcPts val="0"/>
              </a:spcAft>
              <a:buClr>
                <a:srgbClr val="0092D1"/>
              </a:buClr>
              <a:buSzPts val="1800"/>
              <a:buNone/>
              <a:defRPr/>
            </a:lvl3pPr>
            <a:lvl4pPr lvl="3" algn="l">
              <a:lnSpc>
                <a:spcPct val="100000"/>
              </a:lnSpc>
              <a:spcBef>
                <a:spcPts val="0"/>
              </a:spcBef>
              <a:spcAft>
                <a:spcPts val="0"/>
              </a:spcAft>
              <a:buClr>
                <a:srgbClr val="0092D1"/>
              </a:buClr>
              <a:buSzPts val="1800"/>
              <a:buNone/>
              <a:defRPr/>
            </a:lvl4pPr>
            <a:lvl5pPr lvl="4" algn="l">
              <a:lnSpc>
                <a:spcPct val="100000"/>
              </a:lnSpc>
              <a:spcBef>
                <a:spcPts val="0"/>
              </a:spcBef>
              <a:spcAft>
                <a:spcPts val="0"/>
              </a:spcAft>
              <a:buClr>
                <a:srgbClr val="0092D1"/>
              </a:buClr>
              <a:buSzPts val="1800"/>
              <a:buNone/>
              <a:defRPr/>
            </a:lvl5pPr>
            <a:lvl6pPr lvl="5" algn="l">
              <a:lnSpc>
                <a:spcPct val="100000"/>
              </a:lnSpc>
              <a:spcBef>
                <a:spcPts val="0"/>
              </a:spcBef>
              <a:spcAft>
                <a:spcPts val="0"/>
              </a:spcAft>
              <a:buClr>
                <a:srgbClr val="0092D1"/>
              </a:buClr>
              <a:buSzPts val="1800"/>
              <a:buNone/>
              <a:defRPr/>
            </a:lvl6pPr>
            <a:lvl7pPr lvl="6" algn="l">
              <a:lnSpc>
                <a:spcPct val="100000"/>
              </a:lnSpc>
              <a:spcBef>
                <a:spcPts val="0"/>
              </a:spcBef>
              <a:spcAft>
                <a:spcPts val="0"/>
              </a:spcAft>
              <a:buClr>
                <a:srgbClr val="0092D1"/>
              </a:buClr>
              <a:buSzPts val="1800"/>
              <a:buNone/>
              <a:defRPr/>
            </a:lvl7pPr>
            <a:lvl8pPr lvl="7" algn="l">
              <a:lnSpc>
                <a:spcPct val="100000"/>
              </a:lnSpc>
              <a:spcBef>
                <a:spcPts val="0"/>
              </a:spcBef>
              <a:spcAft>
                <a:spcPts val="0"/>
              </a:spcAft>
              <a:buClr>
                <a:srgbClr val="0092D1"/>
              </a:buClr>
              <a:buSzPts val="1800"/>
              <a:buNone/>
              <a:defRPr/>
            </a:lvl8pPr>
            <a:lvl9pPr lvl="8" algn="l">
              <a:lnSpc>
                <a:spcPct val="100000"/>
              </a:lnSpc>
              <a:spcBef>
                <a:spcPts val="0"/>
              </a:spcBef>
              <a:spcAft>
                <a:spcPts val="0"/>
              </a:spcAft>
              <a:buClr>
                <a:srgbClr val="0092D1"/>
              </a:buClr>
              <a:buSzPts val="1800"/>
              <a:buNone/>
              <a:defRPr/>
            </a:lvl9pPr>
          </a:lstStyle>
          <a:p/>
        </p:txBody>
      </p:sp>
      <p:sp>
        <p:nvSpPr>
          <p:cNvPr id="51" name="Google Shape;51;p19"/>
          <p:cNvSpPr txBox="1"/>
          <p:nvPr>
            <p:ph idx="12" type="sldNum"/>
          </p:nvPr>
        </p:nvSpPr>
        <p:spPr>
          <a:xfrm>
            <a:off x="153025" y="185736"/>
            <a:ext cx="157932" cy="1778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
        <p:nvSpPr>
          <p:cNvPr id="52" name="Google Shape;52;p19"/>
          <p:cNvSpPr txBox="1"/>
          <p:nvPr>
            <p:ph idx="1" type="body"/>
          </p:nvPr>
        </p:nvSpPr>
        <p:spPr>
          <a:xfrm>
            <a:off x="719999" y="1266825"/>
            <a:ext cx="7704002" cy="4968000"/>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53" name="Google Shape;53;p19"/>
          <p:cNvSpPr txBox="1"/>
          <p:nvPr>
            <p:ph idx="2" type="body"/>
          </p:nvPr>
        </p:nvSpPr>
        <p:spPr>
          <a:xfrm>
            <a:off x="722313" y="85725"/>
            <a:ext cx="7707311" cy="209550"/>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with icons">
  <p:cSld name="content slide with icons">
    <p:spTree>
      <p:nvGrpSpPr>
        <p:cNvPr id="54" name="Shape 54"/>
        <p:cNvGrpSpPr/>
        <p:nvPr/>
      </p:nvGrpSpPr>
      <p:grpSpPr>
        <a:xfrm>
          <a:off x="0" y="0"/>
          <a:ext cx="0" cy="0"/>
          <a:chOff x="0" y="0"/>
          <a:chExt cx="0" cy="0"/>
        </a:xfrm>
      </p:grpSpPr>
      <p:sp>
        <p:nvSpPr>
          <p:cNvPr id="55" name="Google Shape;55;p20"/>
          <p:cNvSpPr txBox="1"/>
          <p:nvPr>
            <p:ph type="title"/>
          </p:nvPr>
        </p:nvSpPr>
        <p:spPr>
          <a:xfrm>
            <a:off x="719999" y="277368"/>
            <a:ext cx="7704002" cy="792001"/>
          </a:xfrm>
          <a:prstGeom prst="rect">
            <a:avLst/>
          </a:prstGeom>
          <a:noFill/>
          <a:ln>
            <a:noFill/>
          </a:ln>
        </p:spPr>
        <p:txBody>
          <a:bodyPr anchorCtr="0" anchor="b" bIns="0" lIns="0" spcFirstLastPara="1" rIns="0" wrap="square" tIns="0">
            <a:normAutofit/>
          </a:bodyPr>
          <a:lstStyle>
            <a:lvl1pPr lvl="0" algn="l">
              <a:lnSpc>
                <a:spcPct val="100000"/>
              </a:lnSpc>
              <a:spcBef>
                <a:spcPts val="0"/>
              </a:spcBef>
              <a:spcAft>
                <a:spcPts val="0"/>
              </a:spcAft>
              <a:buClr>
                <a:srgbClr val="0092D1"/>
              </a:buClr>
              <a:buSzPts val="1800"/>
              <a:buNone/>
              <a:defRPr/>
            </a:lvl1pPr>
            <a:lvl2pPr lvl="1" algn="l">
              <a:lnSpc>
                <a:spcPct val="100000"/>
              </a:lnSpc>
              <a:spcBef>
                <a:spcPts val="0"/>
              </a:spcBef>
              <a:spcAft>
                <a:spcPts val="0"/>
              </a:spcAft>
              <a:buClr>
                <a:srgbClr val="0092D1"/>
              </a:buClr>
              <a:buSzPts val="1800"/>
              <a:buNone/>
              <a:defRPr/>
            </a:lvl2pPr>
            <a:lvl3pPr lvl="2" algn="l">
              <a:lnSpc>
                <a:spcPct val="100000"/>
              </a:lnSpc>
              <a:spcBef>
                <a:spcPts val="0"/>
              </a:spcBef>
              <a:spcAft>
                <a:spcPts val="0"/>
              </a:spcAft>
              <a:buClr>
                <a:srgbClr val="0092D1"/>
              </a:buClr>
              <a:buSzPts val="1800"/>
              <a:buNone/>
              <a:defRPr/>
            </a:lvl3pPr>
            <a:lvl4pPr lvl="3" algn="l">
              <a:lnSpc>
                <a:spcPct val="100000"/>
              </a:lnSpc>
              <a:spcBef>
                <a:spcPts val="0"/>
              </a:spcBef>
              <a:spcAft>
                <a:spcPts val="0"/>
              </a:spcAft>
              <a:buClr>
                <a:srgbClr val="0092D1"/>
              </a:buClr>
              <a:buSzPts val="1800"/>
              <a:buNone/>
              <a:defRPr/>
            </a:lvl4pPr>
            <a:lvl5pPr lvl="4" algn="l">
              <a:lnSpc>
                <a:spcPct val="100000"/>
              </a:lnSpc>
              <a:spcBef>
                <a:spcPts val="0"/>
              </a:spcBef>
              <a:spcAft>
                <a:spcPts val="0"/>
              </a:spcAft>
              <a:buClr>
                <a:srgbClr val="0092D1"/>
              </a:buClr>
              <a:buSzPts val="1800"/>
              <a:buNone/>
              <a:defRPr/>
            </a:lvl5pPr>
            <a:lvl6pPr lvl="5" algn="l">
              <a:lnSpc>
                <a:spcPct val="100000"/>
              </a:lnSpc>
              <a:spcBef>
                <a:spcPts val="0"/>
              </a:spcBef>
              <a:spcAft>
                <a:spcPts val="0"/>
              </a:spcAft>
              <a:buClr>
                <a:srgbClr val="0092D1"/>
              </a:buClr>
              <a:buSzPts val="1800"/>
              <a:buNone/>
              <a:defRPr/>
            </a:lvl6pPr>
            <a:lvl7pPr lvl="6" algn="l">
              <a:lnSpc>
                <a:spcPct val="100000"/>
              </a:lnSpc>
              <a:spcBef>
                <a:spcPts val="0"/>
              </a:spcBef>
              <a:spcAft>
                <a:spcPts val="0"/>
              </a:spcAft>
              <a:buClr>
                <a:srgbClr val="0092D1"/>
              </a:buClr>
              <a:buSzPts val="1800"/>
              <a:buNone/>
              <a:defRPr/>
            </a:lvl7pPr>
            <a:lvl8pPr lvl="7" algn="l">
              <a:lnSpc>
                <a:spcPct val="100000"/>
              </a:lnSpc>
              <a:spcBef>
                <a:spcPts val="0"/>
              </a:spcBef>
              <a:spcAft>
                <a:spcPts val="0"/>
              </a:spcAft>
              <a:buClr>
                <a:srgbClr val="0092D1"/>
              </a:buClr>
              <a:buSzPts val="1800"/>
              <a:buNone/>
              <a:defRPr/>
            </a:lvl8pPr>
            <a:lvl9pPr lvl="8" algn="l">
              <a:lnSpc>
                <a:spcPct val="100000"/>
              </a:lnSpc>
              <a:spcBef>
                <a:spcPts val="0"/>
              </a:spcBef>
              <a:spcAft>
                <a:spcPts val="0"/>
              </a:spcAft>
              <a:buClr>
                <a:srgbClr val="0092D1"/>
              </a:buClr>
              <a:buSzPts val="1800"/>
              <a:buNone/>
              <a:defRPr/>
            </a:lvl9pPr>
          </a:lstStyle>
          <a:p/>
        </p:txBody>
      </p:sp>
      <p:sp>
        <p:nvSpPr>
          <p:cNvPr id="56" name="Google Shape;56;p20"/>
          <p:cNvSpPr txBox="1"/>
          <p:nvPr>
            <p:ph idx="12" type="sldNum"/>
          </p:nvPr>
        </p:nvSpPr>
        <p:spPr>
          <a:xfrm>
            <a:off x="153025" y="185736"/>
            <a:ext cx="157932" cy="177801"/>
          </a:xfrm>
          <a:prstGeom prst="rect">
            <a:avLst/>
          </a:prstGeom>
          <a:noFill/>
          <a:ln>
            <a:noFill/>
          </a:ln>
        </p:spPr>
        <p:txBody>
          <a:bodyPr anchorCtr="0" anchor="ctr" bIns="0" lIns="0" spcFirstLastPara="1" rIns="0" wrap="square" tIns="0">
            <a:spAutoFit/>
          </a:bodyPr>
          <a:lstStyle>
            <a:lvl1pPr indent="0" lvl="0"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
        <p:nvSpPr>
          <p:cNvPr id="57" name="Google Shape;57;p20"/>
          <p:cNvSpPr/>
          <p:nvPr>
            <p:ph idx="2" type="pic"/>
          </p:nvPr>
        </p:nvSpPr>
        <p:spPr>
          <a:xfrm>
            <a:off x="1331999" y="4404993"/>
            <a:ext cx="1080001" cy="1080001"/>
          </a:xfrm>
          <a:prstGeom prst="rect">
            <a:avLst/>
          </a:prstGeom>
          <a:noFill/>
          <a:ln>
            <a:noFill/>
          </a:ln>
        </p:spPr>
      </p:sp>
      <p:sp>
        <p:nvSpPr>
          <p:cNvPr id="58" name="Google Shape;58;p20"/>
          <p:cNvSpPr txBox="1"/>
          <p:nvPr>
            <p:ph idx="1" type="body"/>
          </p:nvPr>
        </p:nvSpPr>
        <p:spPr>
          <a:xfrm>
            <a:off x="719999" y="5627077"/>
            <a:ext cx="2304002" cy="603260"/>
          </a:xfrm>
          <a:prstGeom prst="rect">
            <a:avLst/>
          </a:prstGeom>
          <a:noFill/>
          <a:ln>
            <a:noFill/>
          </a:ln>
        </p:spPr>
        <p:txBody>
          <a:bodyPr anchorCtr="0" anchor="t" bIns="0" lIns="0" spcFirstLastPara="1" rIns="0" wrap="square" tIns="0">
            <a:normAutofit/>
          </a:bodyPr>
          <a:lstStyle>
            <a:lvl1pPr indent="-228600" lvl="0" marL="457200" algn="ctr">
              <a:lnSpc>
                <a:spcPct val="120000"/>
              </a:lnSpc>
              <a:spcBef>
                <a:spcPts val="0"/>
              </a:spcBef>
              <a:spcAft>
                <a:spcPts val="0"/>
              </a:spcAft>
              <a:buClr>
                <a:srgbClr val="0092D1"/>
              </a:buClr>
              <a:buSzPts val="1600"/>
              <a:buFont typeface="Arial"/>
              <a:buNone/>
              <a:defRPr sz="1600">
                <a:solidFill>
                  <a:srgbClr val="0092D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59" name="Google Shape;59;p20"/>
          <p:cNvSpPr/>
          <p:nvPr>
            <p:ph idx="3" type="pic"/>
          </p:nvPr>
        </p:nvSpPr>
        <p:spPr>
          <a:xfrm>
            <a:off x="4034121" y="4404993"/>
            <a:ext cx="1080001" cy="1080001"/>
          </a:xfrm>
          <a:prstGeom prst="rect">
            <a:avLst/>
          </a:prstGeom>
          <a:noFill/>
          <a:ln>
            <a:noFill/>
          </a:ln>
        </p:spPr>
      </p:sp>
      <p:sp>
        <p:nvSpPr>
          <p:cNvPr id="60" name="Google Shape;60;p20"/>
          <p:cNvSpPr txBox="1"/>
          <p:nvPr>
            <p:ph idx="4" type="body"/>
          </p:nvPr>
        </p:nvSpPr>
        <p:spPr>
          <a:xfrm>
            <a:off x="3422122" y="5627077"/>
            <a:ext cx="2304001" cy="603260"/>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61" name="Google Shape;61;p20"/>
          <p:cNvSpPr/>
          <p:nvPr>
            <p:ph idx="5" type="pic"/>
          </p:nvPr>
        </p:nvSpPr>
        <p:spPr>
          <a:xfrm>
            <a:off x="6737625" y="4404993"/>
            <a:ext cx="1080001" cy="1080001"/>
          </a:xfrm>
          <a:prstGeom prst="rect">
            <a:avLst/>
          </a:prstGeom>
          <a:noFill/>
          <a:ln>
            <a:noFill/>
          </a:ln>
        </p:spPr>
      </p:sp>
      <p:sp>
        <p:nvSpPr>
          <p:cNvPr id="62" name="Google Shape;62;p20"/>
          <p:cNvSpPr txBox="1"/>
          <p:nvPr>
            <p:ph idx="6" type="body"/>
          </p:nvPr>
        </p:nvSpPr>
        <p:spPr>
          <a:xfrm>
            <a:off x="6125624" y="5627077"/>
            <a:ext cx="2304001" cy="603260"/>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63" name="Google Shape;63;p20"/>
          <p:cNvSpPr txBox="1"/>
          <p:nvPr>
            <p:ph idx="7" type="body"/>
          </p:nvPr>
        </p:nvSpPr>
        <p:spPr>
          <a:xfrm>
            <a:off x="719999" y="1266824"/>
            <a:ext cx="7704002" cy="2700002"/>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
        <p:nvSpPr>
          <p:cNvPr id="64" name="Google Shape;64;p20"/>
          <p:cNvSpPr txBox="1"/>
          <p:nvPr>
            <p:ph idx="8" type="body"/>
          </p:nvPr>
        </p:nvSpPr>
        <p:spPr>
          <a:xfrm>
            <a:off x="722313" y="85725"/>
            <a:ext cx="7707311" cy="209550"/>
          </a:xfrm>
          <a:prstGeom prst="rect">
            <a:avLst/>
          </a:prstGeom>
          <a:noFill/>
          <a:ln>
            <a:noFill/>
          </a:ln>
        </p:spPr>
        <p:txBody>
          <a:bodyPr anchorCtr="0" anchor="t" bIns="0" lIns="0" spcFirstLastPara="1" rIns="0" wrap="square" tIns="0">
            <a:norm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30000"/>
              </a:lnSpc>
              <a:spcBef>
                <a:spcPts val="0"/>
              </a:spcBef>
              <a:spcAft>
                <a:spcPts val="0"/>
              </a:spcAft>
              <a:buSzPts val="1800"/>
              <a:buNone/>
              <a:defRPr/>
            </a:lvl4pPr>
            <a:lvl5pPr indent="-228600" lvl="4" marL="2286000" algn="l">
              <a:lnSpc>
                <a:spcPct val="130000"/>
              </a:lnSpc>
              <a:spcBef>
                <a:spcPts val="0"/>
              </a:spcBef>
              <a:spcAft>
                <a:spcPts val="0"/>
              </a:spcAft>
              <a:buSzPts val="1800"/>
              <a:buNone/>
              <a:defRPr/>
            </a:lvl5pPr>
            <a:lvl6pPr indent="-342900" lvl="5" marL="2743200" algn="l">
              <a:lnSpc>
                <a:spcPct val="130000"/>
              </a:lnSpc>
              <a:spcBef>
                <a:spcPts val="0"/>
              </a:spcBef>
              <a:spcAft>
                <a:spcPts val="0"/>
              </a:spcAft>
              <a:buSzPts val="1800"/>
              <a:buChar char="●"/>
              <a:defRPr/>
            </a:lvl6pPr>
            <a:lvl7pPr indent="-342900" lvl="6" marL="3200400" algn="l">
              <a:lnSpc>
                <a:spcPct val="130000"/>
              </a:lnSpc>
              <a:spcBef>
                <a:spcPts val="0"/>
              </a:spcBef>
              <a:spcAft>
                <a:spcPts val="0"/>
              </a:spcAft>
              <a:buSzPts val="1800"/>
              <a:buChar char="●"/>
              <a:defRPr/>
            </a:lvl7pPr>
            <a:lvl8pPr indent="-342900" lvl="7" marL="3657600" algn="l">
              <a:lnSpc>
                <a:spcPct val="130000"/>
              </a:lnSpc>
              <a:spcBef>
                <a:spcPts val="0"/>
              </a:spcBef>
              <a:spcAft>
                <a:spcPts val="0"/>
              </a:spcAft>
              <a:buSzPts val="1800"/>
              <a:buChar char="●"/>
              <a:defRPr/>
            </a:lvl8pPr>
            <a:lvl9pPr indent="-342900" lvl="8" marL="4114800" algn="l">
              <a:lnSpc>
                <a:spcPct val="130000"/>
              </a:lnSpc>
              <a:spcBef>
                <a:spcPts val="0"/>
              </a:spcBef>
              <a:spcAft>
                <a:spcPts val="0"/>
              </a:spcAft>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7.xml"/><Relationship Id="rId11" Type="http://schemas.openxmlformats.org/officeDocument/2006/relationships/slideLayout" Target="../slideLayouts/slideLayout8.xml"/><Relationship Id="rId22" Type="http://schemas.openxmlformats.org/officeDocument/2006/relationships/theme" Target="../theme/theme2.xml"/><Relationship Id="rId10" Type="http://schemas.openxmlformats.org/officeDocument/2006/relationships/slideLayout" Target="../slideLayouts/slideLayout7.xml"/><Relationship Id="rId21" Type="http://schemas.openxmlformats.org/officeDocument/2006/relationships/slideLayout" Target="../slideLayouts/slideLayout18.xml"/><Relationship Id="rId13" Type="http://schemas.openxmlformats.org/officeDocument/2006/relationships/slideLayout" Target="../slideLayouts/slideLayout10.xml"/><Relationship Id="rId12" Type="http://schemas.openxmlformats.org/officeDocument/2006/relationships/slideLayout" Target="../slideLayouts/slideLayout9.xml"/><Relationship Id="rId1" Type="http://schemas.openxmlformats.org/officeDocument/2006/relationships/image" Target="../media/image3.png"/><Relationship Id="rId2" Type="http://schemas.openxmlformats.org/officeDocument/2006/relationships/image" Target="../media/image18.png"/><Relationship Id="rId3" Type="http://schemas.openxmlformats.org/officeDocument/2006/relationships/image" Target="../media/image1.png"/><Relationship Id="rId4" Type="http://schemas.openxmlformats.org/officeDocument/2006/relationships/slideLayout" Target="../slideLayouts/slideLayout1.xml"/><Relationship Id="rId9" Type="http://schemas.openxmlformats.org/officeDocument/2006/relationships/slideLayout" Target="../slideLayouts/slideLayout6.xml"/><Relationship Id="rId15" Type="http://schemas.openxmlformats.org/officeDocument/2006/relationships/slideLayout" Target="../slideLayouts/slideLayout12.xml"/><Relationship Id="rId14" Type="http://schemas.openxmlformats.org/officeDocument/2006/relationships/slideLayout" Target="../slideLayouts/slideLayout11.xml"/><Relationship Id="rId17" Type="http://schemas.openxmlformats.org/officeDocument/2006/relationships/slideLayout" Target="../slideLayouts/slideLayout14.xml"/><Relationship Id="rId16" Type="http://schemas.openxmlformats.org/officeDocument/2006/relationships/slideLayout" Target="../slideLayouts/slideLayout13.xml"/><Relationship Id="rId5" Type="http://schemas.openxmlformats.org/officeDocument/2006/relationships/slideLayout" Target="../slideLayouts/slideLayout2.xml"/><Relationship Id="rId19" Type="http://schemas.openxmlformats.org/officeDocument/2006/relationships/slideLayout" Target="../slideLayouts/slideLayout16.xml"/><Relationship Id="rId6" Type="http://schemas.openxmlformats.org/officeDocument/2006/relationships/slideLayout" Target="../slideLayouts/slideLayout3.xml"/><Relationship Id="rId18" Type="http://schemas.openxmlformats.org/officeDocument/2006/relationships/slideLayout" Target="../slideLayouts/slideLayout15.xml"/><Relationship Id="rId7" Type="http://schemas.openxmlformats.org/officeDocument/2006/relationships/slideLayout" Target="../slideLayouts/slideLayout4.xml"/><Relationship Id="rId8"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pic>
        <p:nvPicPr>
          <p:cNvPr id="6" name="Google Shape;6;p11"/>
          <p:cNvPicPr preferRelativeResize="0"/>
          <p:nvPr/>
        </p:nvPicPr>
        <p:blipFill rotWithShape="1">
          <a:blip r:embed="rId1">
            <a:alphaModFix/>
          </a:blip>
          <a:srcRect b="0" l="0" r="0" t="0"/>
          <a:stretch/>
        </p:blipFill>
        <p:spPr>
          <a:xfrm>
            <a:off x="0" y="0"/>
            <a:ext cx="524258" cy="737619"/>
          </a:xfrm>
          <a:prstGeom prst="rect">
            <a:avLst/>
          </a:prstGeom>
          <a:noFill/>
          <a:ln>
            <a:noFill/>
          </a:ln>
        </p:spPr>
      </p:pic>
      <p:pic>
        <p:nvPicPr>
          <p:cNvPr id="7" name="Google Shape;7;p11"/>
          <p:cNvPicPr preferRelativeResize="0"/>
          <p:nvPr/>
        </p:nvPicPr>
        <p:blipFill rotWithShape="1">
          <a:blip r:embed="rId2">
            <a:alphaModFix/>
          </a:blip>
          <a:srcRect b="0" l="0" r="0" t="0"/>
          <a:stretch/>
        </p:blipFill>
        <p:spPr>
          <a:xfrm>
            <a:off x="9037319" y="6318503"/>
            <a:ext cx="106681" cy="539498"/>
          </a:xfrm>
          <a:prstGeom prst="rect">
            <a:avLst/>
          </a:prstGeom>
          <a:noFill/>
          <a:ln>
            <a:noFill/>
          </a:ln>
        </p:spPr>
      </p:pic>
      <p:pic>
        <p:nvPicPr>
          <p:cNvPr id="8" name="Google Shape;8;p11"/>
          <p:cNvPicPr preferRelativeResize="0"/>
          <p:nvPr/>
        </p:nvPicPr>
        <p:blipFill rotWithShape="1">
          <a:blip r:embed="rId3">
            <a:alphaModFix/>
          </a:blip>
          <a:srcRect b="0" l="0" r="0" t="0"/>
          <a:stretch/>
        </p:blipFill>
        <p:spPr>
          <a:xfrm>
            <a:off x="722312" y="6469655"/>
            <a:ext cx="1242733" cy="187201"/>
          </a:xfrm>
          <a:prstGeom prst="rect">
            <a:avLst/>
          </a:prstGeom>
          <a:noFill/>
          <a:ln>
            <a:noFill/>
          </a:ln>
        </p:spPr>
      </p:pic>
      <p:sp>
        <p:nvSpPr>
          <p:cNvPr id="9" name="Google Shape;9;p11"/>
          <p:cNvSpPr txBox="1"/>
          <p:nvPr>
            <p:ph type="title"/>
          </p:nvPr>
        </p:nvSpPr>
        <p:spPr>
          <a:xfrm>
            <a:off x="719999" y="277368"/>
            <a:ext cx="7704002" cy="792001"/>
          </a:xfrm>
          <a:prstGeom prst="rect">
            <a:avLst/>
          </a:prstGeom>
          <a:noFill/>
          <a:ln>
            <a:noFill/>
          </a:ln>
        </p:spPr>
        <p:txBody>
          <a:bodyPr anchorCtr="0" anchor="b" bIns="0" lIns="0" spcFirstLastPara="1" rIns="0" wrap="square" tIns="0">
            <a:normAutofit/>
          </a:bodyPr>
          <a:lstStyle>
            <a:lvl1pPr lvl="0" marR="0" rtl="0" algn="l">
              <a:lnSpc>
                <a:spcPct val="100000"/>
              </a:lnSpc>
              <a:spcBef>
                <a:spcPts val="0"/>
              </a:spcBef>
              <a:spcAft>
                <a:spcPts val="0"/>
              </a:spcAft>
              <a:buClr>
                <a:srgbClr val="0092D1"/>
              </a:buClr>
              <a:buSzPts val="2400"/>
              <a:buFont typeface="Arial"/>
              <a:buNone/>
              <a:defRPr b="1" i="0" sz="2400" u="none" cap="none" strike="noStrike">
                <a:solidFill>
                  <a:srgbClr val="0092D1"/>
                </a:solidFill>
                <a:latin typeface="Arial"/>
                <a:ea typeface="Arial"/>
                <a:cs typeface="Arial"/>
                <a:sym typeface="Arial"/>
              </a:defRPr>
            </a:lvl1pPr>
            <a:lvl2pPr lvl="1" marR="0" rtl="0" algn="l">
              <a:lnSpc>
                <a:spcPct val="100000"/>
              </a:lnSpc>
              <a:spcBef>
                <a:spcPts val="0"/>
              </a:spcBef>
              <a:spcAft>
                <a:spcPts val="0"/>
              </a:spcAft>
              <a:buClr>
                <a:srgbClr val="0092D1"/>
              </a:buClr>
              <a:buSzPts val="2400"/>
              <a:buFont typeface="Arial"/>
              <a:buNone/>
              <a:defRPr b="1" i="0" sz="2400" u="none" cap="none" strike="noStrike">
                <a:solidFill>
                  <a:srgbClr val="0092D1"/>
                </a:solidFill>
                <a:latin typeface="Arial"/>
                <a:ea typeface="Arial"/>
                <a:cs typeface="Arial"/>
                <a:sym typeface="Arial"/>
              </a:defRPr>
            </a:lvl2pPr>
            <a:lvl3pPr lvl="2" marR="0" rtl="0" algn="l">
              <a:lnSpc>
                <a:spcPct val="100000"/>
              </a:lnSpc>
              <a:spcBef>
                <a:spcPts val="0"/>
              </a:spcBef>
              <a:spcAft>
                <a:spcPts val="0"/>
              </a:spcAft>
              <a:buClr>
                <a:srgbClr val="0092D1"/>
              </a:buClr>
              <a:buSzPts val="2400"/>
              <a:buFont typeface="Arial"/>
              <a:buNone/>
              <a:defRPr b="1" i="0" sz="2400" u="none" cap="none" strike="noStrike">
                <a:solidFill>
                  <a:srgbClr val="0092D1"/>
                </a:solidFill>
                <a:latin typeface="Arial"/>
                <a:ea typeface="Arial"/>
                <a:cs typeface="Arial"/>
                <a:sym typeface="Arial"/>
              </a:defRPr>
            </a:lvl3pPr>
            <a:lvl4pPr lvl="3" marR="0" rtl="0" algn="l">
              <a:lnSpc>
                <a:spcPct val="100000"/>
              </a:lnSpc>
              <a:spcBef>
                <a:spcPts val="0"/>
              </a:spcBef>
              <a:spcAft>
                <a:spcPts val="0"/>
              </a:spcAft>
              <a:buClr>
                <a:srgbClr val="0092D1"/>
              </a:buClr>
              <a:buSzPts val="2400"/>
              <a:buFont typeface="Arial"/>
              <a:buNone/>
              <a:defRPr b="1" i="0" sz="2400" u="none" cap="none" strike="noStrike">
                <a:solidFill>
                  <a:srgbClr val="0092D1"/>
                </a:solidFill>
                <a:latin typeface="Arial"/>
                <a:ea typeface="Arial"/>
                <a:cs typeface="Arial"/>
                <a:sym typeface="Arial"/>
              </a:defRPr>
            </a:lvl4pPr>
            <a:lvl5pPr lvl="4" marR="0" rtl="0" algn="l">
              <a:lnSpc>
                <a:spcPct val="100000"/>
              </a:lnSpc>
              <a:spcBef>
                <a:spcPts val="0"/>
              </a:spcBef>
              <a:spcAft>
                <a:spcPts val="0"/>
              </a:spcAft>
              <a:buClr>
                <a:srgbClr val="0092D1"/>
              </a:buClr>
              <a:buSzPts val="2400"/>
              <a:buFont typeface="Arial"/>
              <a:buNone/>
              <a:defRPr b="1" i="0" sz="2400" u="none" cap="none" strike="noStrike">
                <a:solidFill>
                  <a:srgbClr val="0092D1"/>
                </a:solidFill>
                <a:latin typeface="Arial"/>
                <a:ea typeface="Arial"/>
                <a:cs typeface="Arial"/>
                <a:sym typeface="Arial"/>
              </a:defRPr>
            </a:lvl5pPr>
            <a:lvl6pPr lvl="5" marR="0" rtl="0" algn="l">
              <a:lnSpc>
                <a:spcPct val="100000"/>
              </a:lnSpc>
              <a:spcBef>
                <a:spcPts val="0"/>
              </a:spcBef>
              <a:spcAft>
                <a:spcPts val="0"/>
              </a:spcAft>
              <a:buClr>
                <a:srgbClr val="0092D1"/>
              </a:buClr>
              <a:buSzPts val="2400"/>
              <a:buFont typeface="Arial"/>
              <a:buNone/>
              <a:defRPr b="1" i="0" sz="2400" u="none" cap="none" strike="noStrike">
                <a:solidFill>
                  <a:srgbClr val="0092D1"/>
                </a:solidFill>
                <a:latin typeface="Arial"/>
                <a:ea typeface="Arial"/>
                <a:cs typeface="Arial"/>
                <a:sym typeface="Arial"/>
              </a:defRPr>
            </a:lvl6pPr>
            <a:lvl7pPr lvl="6" marR="0" rtl="0" algn="l">
              <a:lnSpc>
                <a:spcPct val="100000"/>
              </a:lnSpc>
              <a:spcBef>
                <a:spcPts val="0"/>
              </a:spcBef>
              <a:spcAft>
                <a:spcPts val="0"/>
              </a:spcAft>
              <a:buClr>
                <a:srgbClr val="0092D1"/>
              </a:buClr>
              <a:buSzPts val="2400"/>
              <a:buFont typeface="Arial"/>
              <a:buNone/>
              <a:defRPr b="1" i="0" sz="2400" u="none" cap="none" strike="noStrike">
                <a:solidFill>
                  <a:srgbClr val="0092D1"/>
                </a:solidFill>
                <a:latin typeface="Arial"/>
                <a:ea typeface="Arial"/>
                <a:cs typeface="Arial"/>
                <a:sym typeface="Arial"/>
              </a:defRPr>
            </a:lvl7pPr>
            <a:lvl8pPr lvl="7" marR="0" rtl="0" algn="l">
              <a:lnSpc>
                <a:spcPct val="100000"/>
              </a:lnSpc>
              <a:spcBef>
                <a:spcPts val="0"/>
              </a:spcBef>
              <a:spcAft>
                <a:spcPts val="0"/>
              </a:spcAft>
              <a:buClr>
                <a:srgbClr val="0092D1"/>
              </a:buClr>
              <a:buSzPts val="2400"/>
              <a:buFont typeface="Arial"/>
              <a:buNone/>
              <a:defRPr b="1" i="0" sz="2400" u="none" cap="none" strike="noStrike">
                <a:solidFill>
                  <a:srgbClr val="0092D1"/>
                </a:solidFill>
                <a:latin typeface="Arial"/>
                <a:ea typeface="Arial"/>
                <a:cs typeface="Arial"/>
                <a:sym typeface="Arial"/>
              </a:defRPr>
            </a:lvl8pPr>
            <a:lvl9pPr lvl="8" marR="0" rtl="0" algn="l">
              <a:lnSpc>
                <a:spcPct val="100000"/>
              </a:lnSpc>
              <a:spcBef>
                <a:spcPts val="0"/>
              </a:spcBef>
              <a:spcAft>
                <a:spcPts val="0"/>
              </a:spcAft>
              <a:buClr>
                <a:srgbClr val="0092D1"/>
              </a:buClr>
              <a:buSzPts val="2400"/>
              <a:buFont typeface="Arial"/>
              <a:buNone/>
              <a:defRPr b="1" i="0" sz="2400" u="none" cap="none" strike="noStrike">
                <a:solidFill>
                  <a:srgbClr val="0092D1"/>
                </a:solidFill>
                <a:latin typeface="Arial"/>
                <a:ea typeface="Arial"/>
                <a:cs typeface="Arial"/>
                <a:sym typeface="Arial"/>
              </a:defRPr>
            </a:lvl9pPr>
          </a:lstStyle>
          <a:p/>
        </p:txBody>
      </p:sp>
      <p:sp>
        <p:nvSpPr>
          <p:cNvPr id="10" name="Google Shape;10;p11"/>
          <p:cNvSpPr txBox="1"/>
          <p:nvPr>
            <p:ph idx="12" type="sldNum"/>
          </p:nvPr>
        </p:nvSpPr>
        <p:spPr>
          <a:xfrm>
            <a:off x="153025" y="185736"/>
            <a:ext cx="157932" cy="177801"/>
          </a:xfrm>
          <a:prstGeom prst="rect">
            <a:avLst/>
          </a:prstGeom>
          <a:noFill/>
          <a:ln>
            <a:noFill/>
          </a:ln>
        </p:spPr>
        <p:txBody>
          <a:bodyPr anchorCtr="0" anchor="ctr" bIns="0" lIns="0" spcFirstLastPara="1" rIns="0" wrap="square" tIns="0">
            <a:spAutoFit/>
          </a:bodyPr>
          <a:lstStyle>
            <a:lvl1pPr indent="0" lvl="0" marL="0" marR="0" rtl="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1pPr>
            <a:lvl2pPr indent="0" lvl="1" marL="0" marR="0" rtl="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2pPr>
            <a:lvl3pPr indent="0" lvl="2" marL="0" marR="0" rtl="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3pPr>
            <a:lvl4pPr indent="0" lvl="3" marL="0" marR="0" rtl="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4pPr>
            <a:lvl5pPr indent="0" lvl="4" marL="0" marR="0" rtl="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5pPr>
            <a:lvl6pPr indent="0" lvl="5" marL="0" marR="0" rtl="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6pPr>
            <a:lvl7pPr indent="0" lvl="6" marL="0" marR="0" rtl="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7pPr>
            <a:lvl8pPr indent="0" lvl="7" marL="0" marR="0" rtl="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8pPr>
            <a:lvl9pPr indent="0" lvl="8" marL="0" marR="0" rtl="0" algn="r">
              <a:lnSpc>
                <a:spcPct val="100000"/>
              </a:lnSpc>
              <a:spcBef>
                <a:spcPts val="0"/>
              </a:spcBef>
              <a:spcAft>
                <a:spcPts val="0"/>
              </a:spcAft>
              <a:buClr>
                <a:srgbClr val="FFFFFF"/>
              </a:buClr>
              <a:buSzPts val="1000"/>
              <a:buFont typeface="Open Sans"/>
              <a:buNone/>
              <a:defRPr b="0" i="0" sz="10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
        <p:nvSpPr>
          <p:cNvPr id="11" name="Google Shape;11;p11"/>
          <p:cNvSpPr txBox="1"/>
          <p:nvPr>
            <p:ph idx="1" type="body"/>
          </p:nvPr>
        </p:nvSpPr>
        <p:spPr>
          <a:xfrm>
            <a:off x="719999" y="1266825"/>
            <a:ext cx="7704002" cy="4968000"/>
          </a:xfrm>
          <a:prstGeom prst="rect">
            <a:avLst/>
          </a:prstGeom>
          <a:noFill/>
          <a:ln>
            <a:noFill/>
          </a:ln>
        </p:spPr>
        <p:txBody>
          <a:bodyPr anchorCtr="0" anchor="t" bIns="0" lIns="0" spcFirstLastPara="1" rIns="0" wrap="square" tIns="0">
            <a:normAutofit/>
          </a:bodyPr>
          <a:lstStyle>
            <a:lvl1pPr indent="-342900" lvl="0" marL="457200" marR="0" rtl="0" algn="l">
              <a:lnSpc>
                <a:spcPct val="130000"/>
              </a:lnSpc>
              <a:spcBef>
                <a:spcPts val="0"/>
              </a:spcBef>
              <a:spcAft>
                <a:spcPts val="0"/>
              </a:spcAft>
              <a:buClr>
                <a:srgbClr val="0092D1"/>
              </a:buClr>
              <a:buSzPts val="1800"/>
              <a:buFont typeface="Noto Sans Symbols"/>
              <a:buChar char="●"/>
              <a:defRPr b="0" i="0" sz="1800" u="none" cap="none" strike="noStrike">
                <a:solidFill>
                  <a:srgbClr val="000000"/>
                </a:solidFill>
                <a:latin typeface="Arial"/>
                <a:ea typeface="Arial"/>
                <a:cs typeface="Arial"/>
                <a:sym typeface="Arial"/>
              </a:defRPr>
            </a:lvl1pPr>
            <a:lvl2pPr indent="-342900" lvl="1" marL="914400" marR="0" rtl="0" algn="l">
              <a:lnSpc>
                <a:spcPct val="130000"/>
              </a:lnSpc>
              <a:spcBef>
                <a:spcPts val="0"/>
              </a:spcBef>
              <a:spcAft>
                <a:spcPts val="0"/>
              </a:spcAft>
              <a:buClr>
                <a:srgbClr val="0092D1"/>
              </a:buClr>
              <a:buSzPts val="1800"/>
              <a:buFont typeface="Noto Sans Symbols"/>
              <a:buChar char="📫"/>
              <a:defRPr b="0" i="0" sz="1800" u="none" cap="none" strike="noStrike">
                <a:solidFill>
                  <a:srgbClr val="000000"/>
                </a:solidFill>
                <a:latin typeface="Arial"/>
                <a:ea typeface="Arial"/>
                <a:cs typeface="Arial"/>
                <a:sym typeface="Arial"/>
              </a:defRPr>
            </a:lvl2pPr>
            <a:lvl3pPr indent="-342900" lvl="2" marL="1371600" marR="0" rtl="0" algn="l">
              <a:lnSpc>
                <a:spcPct val="130000"/>
              </a:lnSpc>
              <a:spcBef>
                <a:spcPts val="0"/>
              </a:spcBef>
              <a:spcAft>
                <a:spcPts val="0"/>
              </a:spcAft>
              <a:buClr>
                <a:srgbClr val="0092D1"/>
              </a:buClr>
              <a:buSzPts val="1800"/>
              <a:buFont typeface="Noto Sans Symbols"/>
              <a:buChar char="●"/>
              <a:defRPr b="0" i="0" sz="1800" u="none" cap="none" strike="noStrike">
                <a:solidFill>
                  <a:srgbClr val="000000"/>
                </a:solidFill>
                <a:latin typeface="Arial"/>
                <a:ea typeface="Arial"/>
                <a:cs typeface="Arial"/>
                <a:sym typeface="Arial"/>
              </a:defRPr>
            </a:lvl3pPr>
            <a:lvl4pPr indent="-228600" lvl="3" marL="1828800" marR="0" rtl="0" algn="l">
              <a:lnSpc>
                <a:spcPct val="130000"/>
              </a:lnSpc>
              <a:spcBef>
                <a:spcPts val="0"/>
              </a:spcBef>
              <a:spcAft>
                <a:spcPts val="0"/>
              </a:spcAft>
              <a:buClr>
                <a:srgbClr val="0092D1"/>
              </a:buClr>
              <a:buSzPts val="1800"/>
              <a:buFont typeface="Noto Sans Symbols"/>
              <a:buNone/>
              <a:defRPr b="0" i="0" sz="1800" u="none" cap="none" strike="noStrike">
                <a:solidFill>
                  <a:srgbClr val="000000"/>
                </a:solidFill>
                <a:latin typeface="Arial"/>
                <a:ea typeface="Arial"/>
                <a:cs typeface="Arial"/>
                <a:sym typeface="Arial"/>
              </a:defRPr>
            </a:lvl4pPr>
            <a:lvl5pPr indent="-228600" lvl="4" marL="2286000" marR="0" rtl="0" algn="l">
              <a:lnSpc>
                <a:spcPct val="130000"/>
              </a:lnSpc>
              <a:spcBef>
                <a:spcPts val="0"/>
              </a:spcBef>
              <a:spcAft>
                <a:spcPts val="0"/>
              </a:spcAft>
              <a:buClr>
                <a:srgbClr val="0092D1"/>
              </a:buClr>
              <a:buSzPts val="1800"/>
              <a:buFont typeface="Noto Sans Symbols"/>
              <a:buNone/>
              <a:defRPr b="0" i="0" sz="1800" u="none" cap="none" strike="noStrike">
                <a:solidFill>
                  <a:srgbClr val="000000"/>
                </a:solidFill>
                <a:latin typeface="Arial"/>
                <a:ea typeface="Arial"/>
                <a:cs typeface="Arial"/>
                <a:sym typeface="Arial"/>
              </a:defRPr>
            </a:lvl5pPr>
            <a:lvl6pPr indent="-342900" lvl="5" marL="2743200" marR="0" rtl="0" algn="l">
              <a:lnSpc>
                <a:spcPct val="130000"/>
              </a:lnSpc>
              <a:spcBef>
                <a:spcPts val="0"/>
              </a:spcBef>
              <a:spcAft>
                <a:spcPts val="0"/>
              </a:spcAft>
              <a:buClr>
                <a:srgbClr val="0092D1"/>
              </a:buClr>
              <a:buSzPts val="1800"/>
              <a:buFont typeface="Noto Sans Symbols"/>
              <a:buChar char="●"/>
              <a:defRPr b="0" i="0" sz="1800" u="none" cap="none" strike="noStrike">
                <a:solidFill>
                  <a:srgbClr val="000000"/>
                </a:solidFill>
                <a:latin typeface="Arial"/>
                <a:ea typeface="Arial"/>
                <a:cs typeface="Arial"/>
                <a:sym typeface="Arial"/>
              </a:defRPr>
            </a:lvl6pPr>
            <a:lvl7pPr indent="-342900" lvl="6" marL="3200400" marR="0" rtl="0" algn="l">
              <a:lnSpc>
                <a:spcPct val="130000"/>
              </a:lnSpc>
              <a:spcBef>
                <a:spcPts val="0"/>
              </a:spcBef>
              <a:spcAft>
                <a:spcPts val="0"/>
              </a:spcAft>
              <a:buClr>
                <a:srgbClr val="0092D1"/>
              </a:buClr>
              <a:buSzPts val="1800"/>
              <a:buFont typeface="Noto Sans Symbols"/>
              <a:buChar char="●"/>
              <a:defRPr b="0" i="0" sz="1800" u="none" cap="none" strike="noStrike">
                <a:solidFill>
                  <a:srgbClr val="000000"/>
                </a:solidFill>
                <a:latin typeface="Arial"/>
                <a:ea typeface="Arial"/>
                <a:cs typeface="Arial"/>
                <a:sym typeface="Arial"/>
              </a:defRPr>
            </a:lvl7pPr>
            <a:lvl8pPr indent="-342900" lvl="7" marL="3657600" marR="0" rtl="0" algn="l">
              <a:lnSpc>
                <a:spcPct val="130000"/>
              </a:lnSpc>
              <a:spcBef>
                <a:spcPts val="0"/>
              </a:spcBef>
              <a:spcAft>
                <a:spcPts val="0"/>
              </a:spcAft>
              <a:buClr>
                <a:srgbClr val="0092D1"/>
              </a:buClr>
              <a:buSzPts val="1800"/>
              <a:buFont typeface="Noto Sans Symbols"/>
              <a:buChar char="●"/>
              <a:defRPr b="0" i="0" sz="1800" u="none" cap="none" strike="noStrike">
                <a:solidFill>
                  <a:srgbClr val="000000"/>
                </a:solidFill>
                <a:latin typeface="Arial"/>
                <a:ea typeface="Arial"/>
                <a:cs typeface="Arial"/>
                <a:sym typeface="Arial"/>
              </a:defRPr>
            </a:lvl8pPr>
            <a:lvl9pPr indent="-342900" lvl="8" marL="4114800" marR="0" rtl="0" algn="l">
              <a:lnSpc>
                <a:spcPct val="130000"/>
              </a:lnSpc>
              <a:spcBef>
                <a:spcPts val="0"/>
              </a:spcBef>
              <a:spcAft>
                <a:spcPts val="0"/>
              </a:spcAft>
              <a:buClr>
                <a:srgbClr val="0092D1"/>
              </a:buClr>
              <a:buSzPts val="1800"/>
              <a:buFont typeface="Noto Sans Symbols"/>
              <a:buChar char="●"/>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0.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0.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s://www.ungm.org/" TargetMode="External"/><Relationship Id="rId4" Type="http://schemas.openxmlformats.org/officeDocument/2006/relationships/image" Target="../media/image26.png"/><Relationship Id="rId5" Type="http://schemas.openxmlformats.org/officeDocument/2006/relationships/image" Target="../media/image2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https://www.ungm.org/" TargetMode="External"/><Relationship Id="rId4" Type="http://schemas.openxmlformats.org/officeDocument/2006/relationships/hyperlink" Target="https://www.unops.org/business-opportunities/how-we-procure" TargetMode="External"/><Relationship Id="rId5" Type="http://schemas.openxmlformats.org/officeDocument/2006/relationships/hyperlink" Target="https://www.unops.org/business-opportunities/doing-business-with-unops" TargetMode="External"/><Relationship Id="rId6" Type="http://schemas.openxmlformats.org/officeDocument/2006/relationships/image" Target="../media/image2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mailto:prot@unops.org" TargetMode="Externa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4.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0.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0.png"/><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0.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1"/>
          <p:cNvSpPr txBox="1"/>
          <p:nvPr>
            <p:ph type="title"/>
          </p:nvPr>
        </p:nvSpPr>
        <p:spPr>
          <a:xfrm>
            <a:off x="3413115" y="3017481"/>
            <a:ext cx="5566412" cy="935356"/>
          </a:xfrm>
          <a:prstGeom prst="rect">
            <a:avLst/>
          </a:prstGeom>
          <a:noFill/>
          <a:ln>
            <a:noFill/>
          </a:ln>
        </p:spPr>
        <p:txBody>
          <a:bodyPr anchorCtr="0" anchor="b" bIns="0" lIns="0" spcFirstLastPara="1" rIns="0" wrap="square" tIns="0">
            <a:noAutofit/>
          </a:bodyPr>
          <a:lstStyle/>
          <a:p>
            <a:pPr indent="0" lvl="0" marL="0" rtl="0" algn="r">
              <a:lnSpc>
                <a:spcPct val="120000"/>
              </a:lnSpc>
              <a:spcBef>
                <a:spcPts val="0"/>
              </a:spcBef>
              <a:spcAft>
                <a:spcPts val="0"/>
              </a:spcAft>
              <a:buClr>
                <a:srgbClr val="FFFFFF"/>
              </a:buClr>
              <a:buSzPts val="2000"/>
              <a:buFont typeface="Arial"/>
              <a:buNone/>
            </a:pPr>
            <a:br>
              <a:rPr lang="en-US" sz="2000"/>
            </a:br>
            <a:br>
              <a:rPr lang="en-US" sz="2000"/>
            </a:br>
            <a:r>
              <a:rPr lang="en-US"/>
              <a:t>PSC  Prequalification </a:t>
            </a:r>
            <a:br>
              <a:rPr lang="en-US" sz="2000"/>
            </a:br>
            <a:r>
              <a:rPr lang="en-US" sz="2000"/>
              <a:t>Process Overview for Vendors </a:t>
            </a:r>
            <a:endParaRPr sz="2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gb781f82b8a_0_0"/>
          <p:cNvSpPr txBox="1"/>
          <p:nvPr>
            <p:ph idx="12" type="sldNum"/>
          </p:nvPr>
        </p:nvSpPr>
        <p:spPr>
          <a:xfrm>
            <a:off x="183945" y="185725"/>
            <a:ext cx="262800" cy="1779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FFFFFF"/>
              </a:buClr>
              <a:buSzPts val="1000"/>
              <a:buFont typeface="Open Sans"/>
              <a:buNone/>
            </a:pPr>
            <a:fld id="{00000000-1234-1234-1234-123412341234}" type="slidenum">
              <a:rPr lang="en-US" sz="1000">
                <a:solidFill>
                  <a:srgbClr val="FFFFFF"/>
                </a:solidFill>
                <a:latin typeface="Open Sans"/>
                <a:ea typeface="Open Sans"/>
                <a:cs typeface="Open Sans"/>
                <a:sym typeface="Open Sans"/>
              </a:rPr>
              <a:t>‹#›</a:t>
            </a:fld>
            <a:endParaRPr/>
          </a:p>
        </p:txBody>
      </p:sp>
      <p:sp>
        <p:nvSpPr>
          <p:cNvPr id="242" name="Google Shape;242;gb781f82b8a_0_0"/>
          <p:cNvSpPr txBox="1"/>
          <p:nvPr>
            <p:ph idx="2" type="body"/>
          </p:nvPr>
        </p:nvSpPr>
        <p:spPr>
          <a:xfrm>
            <a:off x="582427" y="503235"/>
            <a:ext cx="7555800" cy="668400"/>
          </a:xfrm>
          <a:prstGeom prst="rect">
            <a:avLst/>
          </a:prstGeom>
          <a:noFill/>
          <a:ln>
            <a:noFill/>
          </a:ln>
        </p:spPr>
        <p:txBody>
          <a:bodyPr anchorCtr="0" anchor="t" bIns="0" lIns="0" spcFirstLastPara="1" rIns="0" wrap="square" tIns="0">
            <a:noAutofit/>
          </a:bodyPr>
          <a:lstStyle/>
          <a:p>
            <a:pPr indent="0" lvl="0" marL="0" rtl="0" algn="l">
              <a:lnSpc>
                <a:spcPct val="120000"/>
              </a:lnSpc>
              <a:spcBef>
                <a:spcPts val="0"/>
              </a:spcBef>
              <a:spcAft>
                <a:spcPts val="0"/>
              </a:spcAft>
              <a:buClr>
                <a:srgbClr val="0070C0"/>
              </a:buClr>
              <a:buSzPts val="2400"/>
              <a:buFont typeface="Arial"/>
              <a:buNone/>
            </a:pPr>
            <a:r>
              <a:rPr b="1" lang="en-US" sz="2400">
                <a:solidFill>
                  <a:srgbClr val="0070C0"/>
                </a:solidFill>
              </a:rPr>
              <a:t>Guidance on Financial Requirements</a:t>
            </a:r>
            <a:endParaRPr>
              <a:solidFill>
                <a:srgbClr val="0070C0"/>
              </a:solidFill>
            </a:endParaRPr>
          </a:p>
        </p:txBody>
      </p:sp>
      <p:sp>
        <p:nvSpPr>
          <p:cNvPr id="243" name="Google Shape;243;gb781f82b8a_0_0"/>
          <p:cNvSpPr/>
          <p:nvPr/>
        </p:nvSpPr>
        <p:spPr>
          <a:xfrm>
            <a:off x="446691" y="957263"/>
            <a:ext cx="8413800" cy="2862300"/>
          </a:xfrm>
          <a:prstGeom prst="rect">
            <a:avLst/>
          </a:prstGeom>
          <a:noFill/>
          <a:ln>
            <a:noFill/>
          </a:ln>
        </p:spPr>
        <p:txBody>
          <a:bodyPr anchorCtr="0" anchor="t" bIns="45700" lIns="91425" spcFirstLastPara="1" rIns="91425" wrap="square" tIns="45700">
            <a:noAutofit/>
          </a:bodyPr>
          <a:lstStyle/>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1"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44" name="Google Shape;244;gb781f82b8a_0_0"/>
          <p:cNvSpPr txBox="1"/>
          <p:nvPr>
            <p:ph idx="1" type="body"/>
          </p:nvPr>
        </p:nvSpPr>
        <p:spPr>
          <a:xfrm>
            <a:off x="853700" y="1171575"/>
            <a:ext cx="7510500" cy="5040300"/>
          </a:xfrm>
          <a:prstGeom prst="rect">
            <a:avLst/>
          </a:prstGeom>
          <a:noFill/>
          <a:ln>
            <a:noFill/>
          </a:ln>
        </p:spPr>
        <p:txBody>
          <a:bodyPr anchorCtr="0" anchor="t" bIns="0" lIns="0" spcFirstLastPara="1" rIns="0" wrap="square" tIns="0">
            <a:noAutofit/>
          </a:bodyPr>
          <a:lstStyle/>
          <a:p>
            <a:pPr indent="-285750" lvl="0" marL="285750" rtl="0" algn="l">
              <a:lnSpc>
                <a:spcPct val="100000"/>
              </a:lnSpc>
              <a:spcBef>
                <a:spcPts val="0"/>
              </a:spcBef>
              <a:spcAft>
                <a:spcPts val="0"/>
              </a:spcAft>
              <a:buSzPts val="1800"/>
              <a:buFont typeface="Noto Sans Symbols"/>
              <a:buChar char="▪"/>
            </a:pPr>
            <a:r>
              <a:rPr lang="en-US"/>
              <a:t>UNOPS has expanded the financial indicators that will be reviewed to assess financial health. This will allow organization’s greater flexibility in demonstrating their financial standing </a:t>
            </a:r>
            <a:endParaRPr/>
          </a:p>
          <a:p>
            <a:pPr indent="0" lvl="0" marL="457200" rtl="0" algn="l">
              <a:lnSpc>
                <a:spcPct val="100000"/>
              </a:lnSpc>
              <a:spcBef>
                <a:spcPts val="0"/>
              </a:spcBef>
              <a:spcAft>
                <a:spcPts val="0"/>
              </a:spcAft>
              <a:buSzPts val="1800"/>
              <a:buNone/>
            </a:pPr>
            <a:r>
              <a:t/>
            </a:r>
            <a:endParaRPr/>
          </a:p>
          <a:p>
            <a:pPr indent="-285750" lvl="0" marL="285750" rtl="0" algn="l">
              <a:lnSpc>
                <a:spcPct val="100000"/>
              </a:lnSpc>
              <a:spcBef>
                <a:spcPts val="0"/>
              </a:spcBef>
              <a:spcAft>
                <a:spcPts val="0"/>
              </a:spcAft>
              <a:buSzPts val="1800"/>
              <a:buFont typeface="Noto Sans Symbols"/>
              <a:buChar char="▪"/>
            </a:pPr>
            <a:r>
              <a:rPr b="1" lang="en-US"/>
              <a:t>Vendors must submit Audited Financial Statements where</a:t>
            </a:r>
            <a:r>
              <a:rPr lang="en-US"/>
              <a:t> these are </a:t>
            </a:r>
            <a:r>
              <a:rPr b="1" lang="en-US"/>
              <a:t>stipulated as a requirement</a:t>
            </a:r>
            <a:r>
              <a:rPr lang="en-US"/>
              <a:t>.</a:t>
            </a:r>
            <a:endParaRPr/>
          </a:p>
          <a:p>
            <a:pPr indent="0" lvl="0" marL="0" rtl="0" algn="l">
              <a:lnSpc>
                <a:spcPct val="100000"/>
              </a:lnSpc>
              <a:spcBef>
                <a:spcPts val="0"/>
              </a:spcBef>
              <a:spcAft>
                <a:spcPts val="0"/>
              </a:spcAft>
              <a:buSzPts val="1800"/>
              <a:buNone/>
            </a:pPr>
            <a:r>
              <a:t/>
            </a:r>
            <a:endParaRPr/>
          </a:p>
          <a:p>
            <a:pPr indent="-285750" lvl="0" marL="285750" rtl="0" algn="l">
              <a:lnSpc>
                <a:spcPct val="100000"/>
              </a:lnSpc>
              <a:spcBef>
                <a:spcPts val="0"/>
              </a:spcBef>
              <a:spcAft>
                <a:spcPts val="0"/>
              </a:spcAft>
              <a:buSzPts val="1800"/>
              <a:buFont typeface="Noto Sans Symbols"/>
              <a:buChar char="▪"/>
            </a:pPr>
            <a:r>
              <a:rPr lang="en-US"/>
              <a:t>Audited financial statements provide an affirmative statement on an organization’s financial health including various risks that may exist. They therefore serve as a useful tool through which UNOPS can conduct due diligence in selection of its PQ vendors</a:t>
            </a:r>
            <a:endParaRPr/>
          </a:p>
          <a:p>
            <a:pPr indent="0" lvl="0" marL="457200" rtl="0" algn="l">
              <a:lnSpc>
                <a:spcPct val="100000"/>
              </a:lnSpc>
              <a:spcBef>
                <a:spcPts val="0"/>
              </a:spcBef>
              <a:spcAft>
                <a:spcPts val="0"/>
              </a:spcAft>
              <a:buSzPts val="1800"/>
              <a:buNone/>
            </a:pPr>
            <a:r>
              <a:t/>
            </a:r>
            <a:endParaRPr/>
          </a:p>
          <a:p>
            <a:pPr indent="-285750" lvl="0" marL="285750" rtl="0" algn="l">
              <a:lnSpc>
                <a:spcPct val="100000"/>
              </a:lnSpc>
              <a:spcBef>
                <a:spcPts val="0"/>
              </a:spcBef>
              <a:spcAft>
                <a:spcPts val="0"/>
              </a:spcAft>
              <a:buSzPts val="1800"/>
              <a:buFont typeface="Noto Sans Symbols"/>
              <a:buChar char="▪"/>
            </a:pPr>
            <a:r>
              <a:rPr lang="en-US"/>
              <a:t>While UNOPS acknowledges that some organizations may be exempt from producing audited accounts if they meet certain criteria in accordance with local law for the country in which they are registered, </a:t>
            </a:r>
            <a:r>
              <a:rPr b="1" lang="en-US"/>
              <a:t>all applicants must still provide audited financial statements if stipulated as a requirement</a:t>
            </a:r>
            <a:r>
              <a:rPr lang="en-US"/>
              <a:t>. </a:t>
            </a:r>
            <a:r>
              <a:rPr b="1" lang="en-US"/>
              <a:t>Failure to do so will result in disqualification of your application.</a:t>
            </a:r>
            <a:endParaRPr b="1"/>
          </a:p>
          <a:p>
            <a:pPr indent="0" lvl="0" marL="457200" rtl="0" algn="l">
              <a:lnSpc>
                <a:spcPct val="100000"/>
              </a:lnSpc>
              <a:spcBef>
                <a:spcPts val="0"/>
              </a:spcBef>
              <a:spcAft>
                <a:spcPts val="0"/>
              </a:spcAft>
              <a:buSzPts val="1800"/>
              <a:buNone/>
            </a:pPr>
            <a:r>
              <a:t/>
            </a:r>
            <a:endParaRPr/>
          </a:p>
          <a:p>
            <a:pPr indent="0" lvl="0" marL="0" rtl="0" algn="l">
              <a:lnSpc>
                <a:spcPct val="130000"/>
              </a:lnSpc>
              <a:spcBef>
                <a:spcPts val="0"/>
              </a:spcBef>
              <a:spcAft>
                <a:spcPts val="0"/>
              </a:spcAft>
              <a:buSzPts val="1800"/>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gb7baada4aa_0_0"/>
          <p:cNvSpPr txBox="1"/>
          <p:nvPr>
            <p:ph idx="12" type="sldNum"/>
          </p:nvPr>
        </p:nvSpPr>
        <p:spPr>
          <a:xfrm>
            <a:off x="183945" y="185725"/>
            <a:ext cx="230400" cy="1779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FFFFFF"/>
              </a:buClr>
              <a:buSzPts val="1000"/>
              <a:buFont typeface="Open Sans"/>
              <a:buNone/>
            </a:pPr>
            <a:fld id="{00000000-1234-1234-1234-123412341234}" type="slidenum">
              <a:rPr lang="en-US" sz="1000">
                <a:solidFill>
                  <a:srgbClr val="FFFFFF"/>
                </a:solidFill>
                <a:latin typeface="Open Sans"/>
                <a:ea typeface="Open Sans"/>
                <a:cs typeface="Open Sans"/>
                <a:sym typeface="Open Sans"/>
              </a:rPr>
              <a:t>‹#›</a:t>
            </a:fld>
            <a:endParaRPr/>
          </a:p>
        </p:txBody>
      </p:sp>
      <p:sp>
        <p:nvSpPr>
          <p:cNvPr id="250" name="Google Shape;250;gb7baada4aa_0_0"/>
          <p:cNvSpPr txBox="1"/>
          <p:nvPr>
            <p:ph idx="2" type="body"/>
          </p:nvPr>
        </p:nvSpPr>
        <p:spPr>
          <a:xfrm>
            <a:off x="582427" y="503235"/>
            <a:ext cx="7555800" cy="668400"/>
          </a:xfrm>
          <a:prstGeom prst="rect">
            <a:avLst/>
          </a:prstGeom>
          <a:noFill/>
          <a:ln>
            <a:noFill/>
          </a:ln>
        </p:spPr>
        <p:txBody>
          <a:bodyPr anchorCtr="0" anchor="t" bIns="0" lIns="0" spcFirstLastPara="1" rIns="0" wrap="square" tIns="0">
            <a:noAutofit/>
          </a:bodyPr>
          <a:lstStyle/>
          <a:p>
            <a:pPr indent="0" lvl="0" marL="0" rtl="0" algn="l">
              <a:lnSpc>
                <a:spcPct val="120000"/>
              </a:lnSpc>
              <a:spcBef>
                <a:spcPts val="0"/>
              </a:spcBef>
              <a:spcAft>
                <a:spcPts val="0"/>
              </a:spcAft>
              <a:buClr>
                <a:srgbClr val="0070C0"/>
              </a:buClr>
              <a:buSzPts val="2400"/>
              <a:buFont typeface="Arial"/>
              <a:buNone/>
            </a:pPr>
            <a:r>
              <a:rPr b="1" lang="en-US" sz="2400">
                <a:solidFill>
                  <a:srgbClr val="0070C0"/>
                </a:solidFill>
              </a:rPr>
              <a:t>Sample Sustainability Requirements: Pass/Fail</a:t>
            </a:r>
            <a:endParaRPr>
              <a:solidFill>
                <a:srgbClr val="0070C0"/>
              </a:solidFill>
            </a:endParaRPr>
          </a:p>
        </p:txBody>
      </p:sp>
      <p:sp>
        <p:nvSpPr>
          <p:cNvPr id="251" name="Google Shape;251;gb7baada4aa_0_0"/>
          <p:cNvSpPr txBox="1"/>
          <p:nvPr>
            <p:ph idx="1" type="body"/>
          </p:nvPr>
        </p:nvSpPr>
        <p:spPr>
          <a:xfrm>
            <a:off x="582425" y="957275"/>
            <a:ext cx="7781700" cy="2226600"/>
          </a:xfrm>
          <a:prstGeom prst="rect">
            <a:avLst/>
          </a:prstGeom>
          <a:noFill/>
          <a:ln>
            <a:noFill/>
          </a:ln>
        </p:spPr>
        <p:txBody>
          <a:bodyPr anchorCtr="0" anchor="t" bIns="0" lIns="0" spcFirstLastPara="1" rIns="0" wrap="square" tIns="0">
            <a:noAutofit/>
          </a:bodyPr>
          <a:lstStyle/>
          <a:p>
            <a:pPr indent="0" lvl="0" marL="0" rtl="0" algn="l">
              <a:lnSpc>
                <a:spcPct val="130000"/>
              </a:lnSpc>
              <a:spcBef>
                <a:spcPts val="0"/>
              </a:spcBef>
              <a:spcAft>
                <a:spcPts val="0"/>
              </a:spcAft>
              <a:buSzPts val="1800"/>
              <a:buNone/>
            </a:pPr>
            <a:r>
              <a:rPr lang="en-US" sz="1400"/>
              <a:t>The Sustainability Criteria have been updated and will focus on specific categories such as: </a:t>
            </a:r>
            <a:endParaRPr sz="1400"/>
          </a:p>
          <a:p>
            <a:pPr indent="-317500" lvl="0" marL="457200" rtl="0" algn="l">
              <a:lnSpc>
                <a:spcPct val="130000"/>
              </a:lnSpc>
              <a:spcBef>
                <a:spcPts val="0"/>
              </a:spcBef>
              <a:spcAft>
                <a:spcPts val="0"/>
              </a:spcAft>
              <a:buSzPts val="1400"/>
              <a:buChar char="●"/>
            </a:pPr>
            <a:r>
              <a:rPr lang="en-US" sz="1400"/>
              <a:t>Environmental Management</a:t>
            </a:r>
            <a:endParaRPr sz="1400"/>
          </a:p>
          <a:p>
            <a:pPr indent="-317500" lvl="0" marL="457200" rtl="0" algn="l">
              <a:lnSpc>
                <a:spcPct val="130000"/>
              </a:lnSpc>
              <a:spcBef>
                <a:spcPts val="0"/>
              </a:spcBef>
              <a:spcAft>
                <a:spcPts val="0"/>
              </a:spcAft>
              <a:buSzPts val="1400"/>
              <a:buChar char="●"/>
            </a:pPr>
            <a:r>
              <a:rPr lang="en-US" sz="1400"/>
              <a:t>Health and Safety</a:t>
            </a:r>
            <a:endParaRPr sz="1400"/>
          </a:p>
          <a:p>
            <a:pPr indent="-317500" lvl="0" marL="457200" rtl="0" algn="l">
              <a:lnSpc>
                <a:spcPct val="130000"/>
              </a:lnSpc>
              <a:spcBef>
                <a:spcPts val="0"/>
              </a:spcBef>
              <a:spcAft>
                <a:spcPts val="0"/>
              </a:spcAft>
              <a:buSzPts val="1400"/>
              <a:buChar char="●"/>
            </a:pPr>
            <a:r>
              <a:rPr lang="en-US" sz="1400"/>
              <a:t>Gender Mainstreaming, Diversity and Equal Opportunity</a:t>
            </a:r>
            <a:endParaRPr sz="1400"/>
          </a:p>
          <a:p>
            <a:pPr indent="-317500" lvl="0" marL="457200" rtl="0" algn="l">
              <a:lnSpc>
                <a:spcPct val="130000"/>
              </a:lnSpc>
              <a:spcBef>
                <a:spcPts val="0"/>
              </a:spcBef>
              <a:spcAft>
                <a:spcPts val="0"/>
              </a:spcAft>
              <a:buSzPts val="1400"/>
              <a:buChar char="●"/>
            </a:pPr>
            <a:r>
              <a:rPr lang="en-US" sz="1400"/>
              <a:t>Prevention of Sexual Exploitation and Abuse </a:t>
            </a:r>
            <a:endParaRPr sz="1400"/>
          </a:p>
          <a:p>
            <a:pPr indent="-317500" lvl="0" marL="457200" rtl="0" algn="l">
              <a:lnSpc>
                <a:spcPct val="130000"/>
              </a:lnSpc>
              <a:spcBef>
                <a:spcPts val="0"/>
              </a:spcBef>
              <a:spcAft>
                <a:spcPts val="0"/>
              </a:spcAft>
              <a:buSzPts val="1400"/>
              <a:buChar char="●"/>
            </a:pPr>
            <a:r>
              <a:rPr lang="en-US" sz="1400"/>
              <a:t>Internal Code of Conduct (or ethical conduct policy)</a:t>
            </a:r>
            <a:endParaRPr sz="1400"/>
          </a:p>
          <a:p>
            <a:pPr indent="0" lvl="0" marL="0" rtl="0" algn="l">
              <a:lnSpc>
                <a:spcPct val="130000"/>
              </a:lnSpc>
              <a:spcBef>
                <a:spcPts val="0"/>
              </a:spcBef>
              <a:spcAft>
                <a:spcPts val="0"/>
              </a:spcAft>
              <a:buSzPts val="1800"/>
              <a:buNone/>
            </a:pPr>
            <a:r>
              <a:rPr lang="en-US" sz="1400"/>
              <a:t>Below is a sample of the requirements that may apply for Environmental Management:</a:t>
            </a:r>
            <a:endParaRPr sz="1400"/>
          </a:p>
          <a:p>
            <a:pPr indent="0" lvl="0" marL="0" rtl="0" algn="l">
              <a:lnSpc>
                <a:spcPct val="130000"/>
              </a:lnSpc>
              <a:spcBef>
                <a:spcPts val="0"/>
              </a:spcBef>
              <a:spcAft>
                <a:spcPts val="0"/>
              </a:spcAft>
              <a:buSzPts val="1800"/>
              <a:buNone/>
            </a:pPr>
            <a:r>
              <a:t/>
            </a:r>
            <a:endParaRPr/>
          </a:p>
        </p:txBody>
      </p:sp>
      <p:pic>
        <p:nvPicPr>
          <p:cNvPr id="252" name="Google Shape;252;gb7baada4aa_0_0"/>
          <p:cNvPicPr preferRelativeResize="0"/>
          <p:nvPr/>
        </p:nvPicPr>
        <p:blipFill rotWithShape="1">
          <a:blip r:embed="rId3">
            <a:alphaModFix/>
          </a:blip>
          <a:srcRect b="0" l="0" r="0" t="0"/>
          <a:stretch/>
        </p:blipFill>
        <p:spPr>
          <a:xfrm>
            <a:off x="6837784" y="4444126"/>
            <a:ext cx="1774612" cy="1847850"/>
          </a:xfrm>
          <a:prstGeom prst="rect">
            <a:avLst/>
          </a:prstGeom>
          <a:noFill/>
          <a:ln>
            <a:noFill/>
          </a:ln>
        </p:spPr>
      </p:pic>
      <p:graphicFrame>
        <p:nvGraphicFramePr>
          <p:cNvPr id="253" name="Google Shape;253;gb7baada4aa_0_0"/>
          <p:cNvGraphicFramePr/>
          <p:nvPr/>
        </p:nvGraphicFramePr>
        <p:xfrm>
          <a:off x="320650" y="2920125"/>
          <a:ext cx="3000000" cy="3000000"/>
        </p:xfrm>
        <a:graphic>
          <a:graphicData uri="http://schemas.openxmlformats.org/drawingml/2006/table">
            <a:tbl>
              <a:tblPr>
                <a:noFill/>
                <a:tableStyleId>{E8D24739-10B7-4406-AB18-44BBB00B865A}</a:tableStyleId>
              </a:tblPr>
              <a:tblGrid>
                <a:gridCol w="2112050"/>
                <a:gridCol w="4815725"/>
              </a:tblGrid>
              <a:tr h="383050">
                <a:tc>
                  <a:txBody>
                    <a:bodyPr/>
                    <a:lstStyle/>
                    <a:p>
                      <a:pPr indent="0" lvl="0" marL="0" marR="0" rtl="0" algn="l">
                        <a:lnSpc>
                          <a:spcPct val="100000"/>
                        </a:lnSpc>
                        <a:spcBef>
                          <a:spcPts val="0"/>
                        </a:spcBef>
                        <a:spcAft>
                          <a:spcPts val="0"/>
                        </a:spcAft>
                        <a:buClr>
                          <a:srgbClr val="000000"/>
                        </a:buClr>
                        <a:buSzPts val="950"/>
                        <a:buFont typeface="Arial"/>
                        <a:buNone/>
                      </a:pPr>
                      <a:r>
                        <a:rPr b="1" lang="en-US" sz="950" u="none" cap="none" strike="noStrike">
                          <a:solidFill>
                            <a:schemeClr val="dk1"/>
                          </a:solidFill>
                          <a:highlight>
                            <a:srgbClr val="FFFFFF"/>
                          </a:highlight>
                          <a:latin typeface="Roboto"/>
                          <a:ea typeface="Roboto"/>
                          <a:cs typeface="Roboto"/>
                          <a:sym typeface="Roboto"/>
                        </a:rPr>
                        <a:t>Environmental Management</a:t>
                      </a:r>
                      <a:endParaRPr b="1" sz="950" u="none" cap="none" strike="noStrike"/>
                    </a:p>
                  </a:txBody>
                  <a:tcPr marT="91425" marB="91425" marR="91425" marL="91425">
                    <a:solidFill>
                      <a:srgbClr val="A4C2F4"/>
                    </a:solidFill>
                  </a:tcPr>
                </a:tc>
                <a:tc>
                  <a:txBody>
                    <a:bodyPr/>
                    <a:lstStyle/>
                    <a:p>
                      <a:pPr indent="0" lvl="0" marL="0" marR="0" rtl="0" algn="l">
                        <a:lnSpc>
                          <a:spcPct val="100000"/>
                        </a:lnSpc>
                        <a:spcBef>
                          <a:spcPts val="0"/>
                        </a:spcBef>
                        <a:spcAft>
                          <a:spcPts val="0"/>
                        </a:spcAft>
                        <a:buClr>
                          <a:srgbClr val="000000"/>
                        </a:buClr>
                        <a:buSzPts val="950"/>
                        <a:buFont typeface="Arial"/>
                        <a:buNone/>
                      </a:pPr>
                      <a:r>
                        <a:t/>
                      </a:r>
                      <a:endParaRPr sz="950" u="none" cap="none" strike="noStrike"/>
                    </a:p>
                  </a:txBody>
                  <a:tcPr marT="91425" marB="91425" marR="91425" marL="91425">
                    <a:solidFill>
                      <a:srgbClr val="A4C2F4"/>
                    </a:solidFill>
                  </a:tcPr>
                </a:tc>
              </a:tr>
              <a:tr h="493925">
                <a:tc>
                  <a:txBody>
                    <a:bodyPr/>
                    <a:lstStyle/>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chemeClr val="dk1"/>
                          </a:solidFill>
                          <a:highlight>
                            <a:srgbClr val="FFFFFF"/>
                          </a:highlight>
                        </a:rPr>
                        <a:t>Please provide a copy of your organization's Environmental policy</a:t>
                      </a:r>
                      <a:endParaRPr sz="95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rgbClr val="FF0000"/>
                          </a:solidFill>
                        </a:rPr>
                        <a:t>This document can be either a standalone policy document or form part of a broader policy. </a:t>
                      </a:r>
                      <a:r>
                        <a:rPr b="1" lang="en-US" sz="950" u="none" cap="none" strike="noStrike">
                          <a:solidFill>
                            <a:srgbClr val="FF0000"/>
                          </a:solidFill>
                        </a:rPr>
                        <a:t>It must contain reference to elements of environmental management</a:t>
                      </a:r>
                      <a:endParaRPr sz="950" u="none" cap="none" strike="noStrike"/>
                    </a:p>
                  </a:txBody>
                  <a:tcPr marT="91425" marB="91425" marR="91425" marL="91425"/>
                </a:tc>
              </a:tr>
              <a:tr h="1485875">
                <a:tc>
                  <a:txBody>
                    <a:bodyPr/>
                    <a:lstStyle/>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chemeClr val="dk1"/>
                          </a:solidFill>
                          <a:highlight>
                            <a:srgbClr val="FFFFFF"/>
                          </a:highlight>
                        </a:rPr>
                        <a:t>Please provide one or more example(s) of a documented procedure related to Environmental management</a:t>
                      </a:r>
                      <a:endParaRPr sz="95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rgbClr val="FF0000"/>
                          </a:solidFill>
                        </a:rPr>
                        <a:t>This document can be either a standalone procedure or form part of a broader procedure document. The procedure </a:t>
                      </a:r>
                      <a:r>
                        <a:rPr b="1" lang="en-US" sz="950" u="none" cap="none" strike="noStrike">
                          <a:solidFill>
                            <a:srgbClr val="FF0000"/>
                          </a:solidFill>
                        </a:rPr>
                        <a:t>must be related to environmental management </a:t>
                      </a:r>
                      <a:r>
                        <a:rPr lang="en-US" sz="950" u="none" cap="none" strike="noStrike">
                          <a:solidFill>
                            <a:srgbClr val="FF0000"/>
                          </a:solidFill>
                        </a:rPr>
                        <a:t>areas, such as, but not limited to:</a:t>
                      </a:r>
                      <a:endParaRPr sz="950" u="none" cap="none" strike="noStrike">
                        <a:solidFill>
                          <a:srgbClr val="FF0000"/>
                        </a:solidFill>
                      </a:endParaRPr>
                    </a:p>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rgbClr val="FF0000"/>
                          </a:solidFill>
                        </a:rPr>
                        <a:t>- Recycling</a:t>
                      </a:r>
                      <a:endParaRPr sz="950" u="none" cap="none" strike="noStrike">
                        <a:solidFill>
                          <a:srgbClr val="FF0000"/>
                        </a:solidFill>
                      </a:endParaRPr>
                    </a:p>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rgbClr val="FF0000"/>
                          </a:solidFill>
                        </a:rPr>
                        <a:t>- Waste management</a:t>
                      </a:r>
                      <a:endParaRPr sz="950" u="none" cap="none" strike="noStrike">
                        <a:solidFill>
                          <a:srgbClr val="FF0000"/>
                        </a:solidFill>
                      </a:endParaRPr>
                    </a:p>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rgbClr val="FF0000"/>
                          </a:solidFill>
                        </a:rPr>
                        <a:t>- Energy consumption and/or reduction targets</a:t>
                      </a:r>
                      <a:endParaRPr sz="950" u="none" cap="none" strike="noStrike">
                        <a:solidFill>
                          <a:srgbClr val="FF0000"/>
                        </a:solidFill>
                      </a:endParaRPr>
                    </a:p>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rgbClr val="FF0000"/>
                          </a:solidFill>
                        </a:rPr>
                        <a:t>- Hazardous materials</a:t>
                      </a:r>
                      <a:endParaRPr sz="950" u="none" cap="none" strike="noStrike">
                        <a:solidFill>
                          <a:srgbClr val="FF0000"/>
                        </a:solidFill>
                      </a:endParaRPr>
                    </a:p>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rgbClr val="FF0000"/>
                          </a:solidFill>
                        </a:rPr>
                        <a:t>- Water consumption and/or reduction targets</a:t>
                      </a:r>
                      <a:endParaRPr sz="950" u="none" cap="none" strike="noStrike">
                        <a:solidFill>
                          <a:srgbClr val="FF0000"/>
                        </a:solidFill>
                      </a:endParaRPr>
                    </a:p>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rgbClr val="FF0000"/>
                          </a:solidFill>
                        </a:rPr>
                        <a:t>- ...</a:t>
                      </a:r>
                      <a:endParaRPr sz="950" u="none" cap="none" strike="noStrike">
                        <a:solidFill>
                          <a:srgbClr val="FF0000"/>
                        </a:solidFill>
                      </a:endParaRPr>
                    </a:p>
                  </a:txBody>
                  <a:tcPr marT="91425" marB="91425" marR="91425" marL="91425"/>
                </a:tc>
              </a:tr>
              <a:tr h="1485875">
                <a:tc>
                  <a:txBody>
                    <a:bodyPr/>
                    <a:lstStyle/>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chemeClr val="dk1"/>
                          </a:solidFill>
                          <a:highlight>
                            <a:srgbClr val="FFFFFF"/>
                          </a:highlight>
                        </a:rPr>
                        <a:t>Please provide one or more example(s) of how your organization works with Environmental management in practice</a:t>
                      </a:r>
                      <a:endParaRPr sz="95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rgbClr val="FF0000"/>
                          </a:solidFill>
                        </a:rPr>
                        <a:t>You must provide an example of your work in practice that is </a:t>
                      </a:r>
                      <a:r>
                        <a:rPr b="1" lang="en-US" sz="950" u="none" cap="none" strike="noStrike">
                          <a:solidFill>
                            <a:srgbClr val="FF0000"/>
                          </a:solidFill>
                        </a:rPr>
                        <a:t>connected to the environmental procedure(s) provided</a:t>
                      </a:r>
                      <a:r>
                        <a:rPr lang="en-US" sz="950" u="none" cap="none" strike="noStrike">
                          <a:solidFill>
                            <a:srgbClr val="FF0000"/>
                          </a:solidFill>
                        </a:rPr>
                        <a:t>, examples could include, but not limited to:</a:t>
                      </a:r>
                      <a:endParaRPr sz="950" u="none" cap="none" strike="noStrike">
                        <a:solidFill>
                          <a:srgbClr val="FF0000"/>
                        </a:solidFill>
                      </a:endParaRPr>
                    </a:p>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rgbClr val="FF0000"/>
                          </a:solidFill>
                        </a:rPr>
                        <a:t>- A copy of training material</a:t>
                      </a:r>
                      <a:endParaRPr sz="950" u="none" cap="none" strike="noStrike">
                        <a:solidFill>
                          <a:srgbClr val="FF0000"/>
                        </a:solidFill>
                      </a:endParaRPr>
                    </a:p>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rgbClr val="FF0000"/>
                          </a:solidFill>
                        </a:rPr>
                        <a:t>- A receipt for waste handling</a:t>
                      </a:r>
                      <a:endParaRPr sz="950" u="none" cap="none" strike="noStrike">
                        <a:solidFill>
                          <a:srgbClr val="FF0000"/>
                        </a:solidFill>
                      </a:endParaRPr>
                    </a:p>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rgbClr val="FF0000"/>
                          </a:solidFill>
                        </a:rPr>
                        <a:t>- Hazardous materials storage records</a:t>
                      </a:r>
                      <a:endParaRPr sz="950" u="none" cap="none" strike="noStrike">
                        <a:solidFill>
                          <a:srgbClr val="FF0000"/>
                        </a:solidFill>
                      </a:endParaRPr>
                    </a:p>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rgbClr val="FF0000"/>
                          </a:solidFill>
                        </a:rPr>
                        <a:t>- Energy consumption reduction practices</a:t>
                      </a:r>
                      <a:endParaRPr sz="950" u="none" cap="none" strike="noStrike">
                        <a:solidFill>
                          <a:srgbClr val="FF0000"/>
                        </a:solidFill>
                      </a:endParaRPr>
                    </a:p>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rgbClr val="FF0000"/>
                          </a:solidFill>
                        </a:rPr>
                        <a:t>- Water consumption reduction practices</a:t>
                      </a:r>
                      <a:endParaRPr sz="950" u="none" cap="none" strike="noStrike">
                        <a:solidFill>
                          <a:srgbClr val="FF0000"/>
                        </a:solidFill>
                      </a:endParaRPr>
                    </a:p>
                    <a:p>
                      <a:pPr indent="0" lvl="0" marL="0" marR="0" rtl="0" algn="l">
                        <a:lnSpc>
                          <a:spcPct val="100000"/>
                        </a:lnSpc>
                        <a:spcBef>
                          <a:spcPts val="0"/>
                        </a:spcBef>
                        <a:spcAft>
                          <a:spcPts val="0"/>
                        </a:spcAft>
                        <a:buClr>
                          <a:srgbClr val="000000"/>
                        </a:buClr>
                        <a:buSzPts val="950"/>
                        <a:buFont typeface="Arial"/>
                        <a:buNone/>
                      </a:pPr>
                      <a:r>
                        <a:rPr lang="en-US" sz="950" u="none" cap="none" strike="noStrike">
                          <a:solidFill>
                            <a:srgbClr val="FF0000"/>
                          </a:solidFill>
                        </a:rPr>
                        <a:t>- ...</a:t>
                      </a:r>
                      <a:endParaRPr sz="950" u="none" cap="none" strike="noStrike">
                        <a:solidFill>
                          <a:srgbClr val="FF0000"/>
                        </a:solidFill>
                      </a:endParaRPr>
                    </a:p>
                  </a:txBody>
                  <a:tcPr marT="91425" marB="91425" marR="91425" marL="91425"/>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8"/>
          <p:cNvSpPr txBox="1"/>
          <p:nvPr>
            <p:ph idx="12" type="sldNum"/>
          </p:nvPr>
        </p:nvSpPr>
        <p:spPr>
          <a:xfrm>
            <a:off x="183946" y="185725"/>
            <a:ext cx="204600" cy="177900"/>
          </a:xfrm>
          <a:prstGeom prst="rect">
            <a:avLst/>
          </a:prstGeom>
          <a:noFill/>
          <a:ln>
            <a:noFill/>
          </a:ln>
        </p:spPr>
        <p:txBody>
          <a:bodyPr anchorCtr="0" anchor="ctr" bIns="0" lIns="0" spcFirstLastPara="1" rIns="0" wrap="square" tIns="0">
            <a:spAutoFit/>
          </a:bodyPr>
          <a:lstStyle/>
          <a:p>
            <a:pPr indent="0" lvl="0" marL="0" rtl="0" algn="r">
              <a:lnSpc>
                <a:spcPct val="100000"/>
              </a:lnSpc>
              <a:spcBef>
                <a:spcPts val="0"/>
              </a:spcBef>
              <a:spcAft>
                <a:spcPts val="0"/>
              </a:spcAft>
              <a:buClr>
                <a:srgbClr val="FFFFFF"/>
              </a:buClr>
              <a:buSzPts val="1000"/>
              <a:buFont typeface="Open Sans"/>
              <a:buNone/>
            </a:pPr>
            <a:fld id="{00000000-1234-1234-1234-123412341234}" type="slidenum">
              <a:rPr lang="en-US" sz="1000">
                <a:solidFill>
                  <a:srgbClr val="FFFFFF"/>
                </a:solidFill>
                <a:latin typeface="Open Sans"/>
                <a:ea typeface="Open Sans"/>
                <a:cs typeface="Open Sans"/>
                <a:sym typeface="Open Sans"/>
              </a:rPr>
              <a:t>‹#›</a:t>
            </a:fld>
            <a:endParaRPr/>
          </a:p>
        </p:txBody>
      </p:sp>
      <p:sp>
        <p:nvSpPr>
          <p:cNvPr id="259" name="Google Shape;259;p8"/>
          <p:cNvSpPr txBox="1"/>
          <p:nvPr>
            <p:ph idx="2" type="body"/>
          </p:nvPr>
        </p:nvSpPr>
        <p:spPr>
          <a:xfrm>
            <a:off x="582425" y="503221"/>
            <a:ext cx="7555800" cy="908100"/>
          </a:xfrm>
          <a:prstGeom prst="rect">
            <a:avLst/>
          </a:prstGeom>
          <a:noFill/>
          <a:ln>
            <a:noFill/>
          </a:ln>
        </p:spPr>
        <p:txBody>
          <a:bodyPr anchorCtr="0" anchor="t" bIns="0" lIns="0" spcFirstLastPara="1" rIns="0" wrap="square" tIns="0">
            <a:normAutofit/>
          </a:bodyPr>
          <a:lstStyle/>
          <a:p>
            <a:pPr indent="0" lvl="0" marL="0" rtl="0" algn="l">
              <a:lnSpc>
                <a:spcPct val="120000"/>
              </a:lnSpc>
              <a:spcBef>
                <a:spcPts val="0"/>
              </a:spcBef>
              <a:spcAft>
                <a:spcPts val="0"/>
              </a:spcAft>
              <a:buClr>
                <a:srgbClr val="0070C0"/>
              </a:buClr>
              <a:buSzPts val="2400"/>
              <a:buFont typeface="Arial"/>
              <a:buNone/>
            </a:pPr>
            <a:r>
              <a:rPr b="1" lang="en-US" sz="2400">
                <a:solidFill>
                  <a:srgbClr val="0070C0"/>
                </a:solidFill>
              </a:rPr>
              <a:t>Sample Organizational Capacity Requirements:  Weighted Score</a:t>
            </a:r>
            <a:endParaRPr>
              <a:solidFill>
                <a:srgbClr val="0070C0"/>
              </a:solidFill>
            </a:endParaRPr>
          </a:p>
        </p:txBody>
      </p:sp>
      <p:pic>
        <p:nvPicPr>
          <p:cNvPr id="260" name="Google Shape;260;p8"/>
          <p:cNvPicPr preferRelativeResize="0"/>
          <p:nvPr/>
        </p:nvPicPr>
        <p:blipFill rotWithShape="1">
          <a:blip r:embed="rId3">
            <a:alphaModFix/>
          </a:blip>
          <a:srcRect b="0" l="0" r="0" t="0"/>
          <a:stretch/>
        </p:blipFill>
        <p:spPr>
          <a:xfrm>
            <a:off x="7188236" y="25707"/>
            <a:ext cx="1774612" cy="1847850"/>
          </a:xfrm>
          <a:prstGeom prst="rect">
            <a:avLst/>
          </a:prstGeom>
          <a:noFill/>
          <a:ln>
            <a:noFill/>
          </a:ln>
        </p:spPr>
      </p:pic>
      <p:pic>
        <p:nvPicPr>
          <p:cNvPr id="261" name="Google Shape;261;p8"/>
          <p:cNvPicPr preferRelativeResize="0"/>
          <p:nvPr/>
        </p:nvPicPr>
        <p:blipFill rotWithShape="1">
          <a:blip r:embed="rId4">
            <a:alphaModFix/>
          </a:blip>
          <a:srcRect b="0" l="0" r="0" t="0"/>
          <a:stretch/>
        </p:blipFill>
        <p:spPr>
          <a:xfrm>
            <a:off x="582425" y="1708875"/>
            <a:ext cx="7375675" cy="4697075"/>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gb7baada4aa_0_36"/>
          <p:cNvSpPr txBox="1"/>
          <p:nvPr>
            <p:ph idx="12" type="sldNum"/>
          </p:nvPr>
        </p:nvSpPr>
        <p:spPr>
          <a:xfrm>
            <a:off x="183946" y="185725"/>
            <a:ext cx="204600" cy="1779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FFFFFF"/>
              </a:buClr>
              <a:buSzPts val="1000"/>
              <a:buFont typeface="Open Sans"/>
              <a:buNone/>
            </a:pPr>
            <a:fld id="{00000000-1234-1234-1234-123412341234}" type="slidenum">
              <a:rPr lang="en-US" sz="1000">
                <a:solidFill>
                  <a:srgbClr val="FFFFFF"/>
                </a:solidFill>
                <a:latin typeface="Open Sans"/>
                <a:ea typeface="Open Sans"/>
                <a:cs typeface="Open Sans"/>
                <a:sym typeface="Open Sans"/>
              </a:rPr>
              <a:t>‹#›</a:t>
            </a:fld>
            <a:endParaRPr/>
          </a:p>
        </p:txBody>
      </p:sp>
      <p:sp>
        <p:nvSpPr>
          <p:cNvPr id="267" name="Google Shape;267;gb7baada4aa_0_36"/>
          <p:cNvSpPr txBox="1"/>
          <p:nvPr>
            <p:ph idx="2" type="body"/>
          </p:nvPr>
        </p:nvSpPr>
        <p:spPr>
          <a:xfrm>
            <a:off x="582425" y="503222"/>
            <a:ext cx="7555800" cy="843300"/>
          </a:xfrm>
          <a:prstGeom prst="rect">
            <a:avLst/>
          </a:prstGeom>
          <a:noFill/>
          <a:ln>
            <a:noFill/>
          </a:ln>
        </p:spPr>
        <p:txBody>
          <a:bodyPr anchorCtr="0" anchor="t" bIns="0" lIns="0" spcFirstLastPara="1" rIns="0" wrap="square" tIns="0">
            <a:noAutofit/>
          </a:bodyPr>
          <a:lstStyle/>
          <a:p>
            <a:pPr indent="0" lvl="0" marL="0" rtl="0" algn="l">
              <a:lnSpc>
                <a:spcPct val="120000"/>
              </a:lnSpc>
              <a:spcBef>
                <a:spcPts val="0"/>
              </a:spcBef>
              <a:spcAft>
                <a:spcPts val="0"/>
              </a:spcAft>
              <a:buClr>
                <a:srgbClr val="0070C0"/>
              </a:buClr>
              <a:buSzPts val="2400"/>
              <a:buFont typeface="Arial"/>
              <a:buNone/>
            </a:pPr>
            <a:r>
              <a:rPr b="1" lang="en-US" sz="2400">
                <a:solidFill>
                  <a:srgbClr val="0070C0"/>
                </a:solidFill>
              </a:rPr>
              <a:t>Sample Technical Capacity Requirements:  Weighted Score</a:t>
            </a:r>
            <a:endParaRPr>
              <a:solidFill>
                <a:srgbClr val="0070C0"/>
              </a:solidFill>
            </a:endParaRPr>
          </a:p>
        </p:txBody>
      </p:sp>
      <p:pic>
        <p:nvPicPr>
          <p:cNvPr id="268" name="Google Shape;268;gb7baada4aa_0_36"/>
          <p:cNvPicPr preferRelativeResize="0"/>
          <p:nvPr/>
        </p:nvPicPr>
        <p:blipFill rotWithShape="1">
          <a:blip r:embed="rId3">
            <a:alphaModFix/>
          </a:blip>
          <a:srcRect b="0" l="0" r="0" t="0"/>
          <a:stretch/>
        </p:blipFill>
        <p:spPr>
          <a:xfrm>
            <a:off x="7188236" y="25707"/>
            <a:ext cx="1774612" cy="1847850"/>
          </a:xfrm>
          <a:prstGeom prst="rect">
            <a:avLst/>
          </a:prstGeom>
          <a:noFill/>
          <a:ln>
            <a:noFill/>
          </a:ln>
        </p:spPr>
      </p:pic>
      <p:pic>
        <p:nvPicPr>
          <p:cNvPr id="269" name="Google Shape;269;gb7baada4aa_0_36"/>
          <p:cNvPicPr preferRelativeResize="0"/>
          <p:nvPr/>
        </p:nvPicPr>
        <p:blipFill rotWithShape="1">
          <a:blip r:embed="rId4">
            <a:alphaModFix/>
          </a:blip>
          <a:srcRect b="0" l="0" r="0" t="0"/>
          <a:stretch/>
        </p:blipFill>
        <p:spPr>
          <a:xfrm>
            <a:off x="708800" y="1873550"/>
            <a:ext cx="7429424" cy="3458425"/>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9"/>
          <p:cNvSpPr txBox="1"/>
          <p:nvPr>
            <p:ph idx="12" type="sldNum"/>
          </p:nvPr>
        </p:nvSpPr>
        <p:spPr>
          <a:xfrm>
            <a:off x="183944" y="185725"/>
            <a:ext cx="262800" cy="177900"/>
          </a:xfrm>
          <a:prstGeom prst="rect">
            <a:avLst/>
          </a:prstGeom>
          <a:noFill/>
          <a:ln>
            <a:noFill/>
          </a:ln>
        </p:spPr>
        <p:txBody>
          <a:bodyPr anchorCtr="0" anchor="ctr" bIns="0" lIns="0" spcFirstLastPara="1" rIns="0" wrap="square" tIns="0">
            <a:spAutoFit/>
          </a:bodyPr>
          <a:lstStyle/>
          <a:p>
            <a:pPr indent="0" lvl="0" marL="0" rtl="0" algn="r">
              <a:lnSpc>
                <a:spcPct val="100000"/>
              </a:lnSpc>
              <a:spcBef>
                <a:spcPts val="0"/>
              </a:spcBef>
              <a:spcAft>
                <a:spcPts val="0"/>
              </a:spcAft>
              <a:buClr>
                <a:srgbClr val="FFFFFF"/>
              </a:buClr>
              <a:buSzPts val="1000"/>
              <a:buFont typeface="Open Sans"/>
              <a:buNone/>
            </a:pPr>
            <a:fld id="{00000000-1234-1234-1234-123412341234}" type="slidenum">
              <a:rPr lang="en-US" sz="1000">
                <a:solidFill>
                  <a:srgbClr val="FFFFFF"/>
                </a:solidFill>
                <a:latin typeface="Open Sans"/>
                <a:ea typeface="Open Sans"/>
                <a:cs typeface="Open Sans"/>
                <a:sym typeface="Open Sans"/>
              </a:rPr>
              <a:t>‹#›</a:t>
            </a:fld>
            <a:endParaRPr/>
          </a:p>
        </p:txBody>
      </p:sp>
      <p:sp>
        <p:nvSpPr>
          <p:cNvPr id="275" name="Google Shape;275;p9"/>
          <p:cNvSpPr txBox="1"/>
          <p:nvPr>
            <p:ph idx="1" type="body"/>
          </p:nvPr>
        </p:nvSpPr>
        <p:spPr>
          <a:xfrm>
            <a:off x="3897629" y="1171577"/>
            <a:ext cx="4530669" cy="4889182"/>
          </a:xfrm>
          <a:prstGeom prst="rect">
            <a:avLst/>
          </a:prstGeom>
          <a:noFill/>
          <a:ln>
            <a:noFill/>
          </a:ln>
        </p:spPr>
        <p:txBody>
          <a:bodyPr anchorCtr="0" anchor="ctr" bIns="0" lIns="0" spcFirstLastPara="1" rIns="0" wrap="square" tIns="0">
            <a:normAutofit/>
          </a:bodyPr>
          <a:lstStyle/>
          <a:p>
            <a:pPr indent="-171450" lvl="0" marL="285750" rtl="0" algn="l">
              <a:lnSpc>
                <a:spcPct val="130000"/>
              </a:lnSpc>
              <a:spcBef>
                <a:spcPts val="0"/>
              </a:spcBef>
              <a:spcAft>
                <a:spcPts val="0"/>
              </a:spcAft>
              <a:buSzPts val="1800"/>
              <a:buFont typeface="Arial"/>
              <a:buNone/>
            </a:pPr>
            <a:r>
              <a:t/>
            </a:r>
            <a:endParaRPr/>
          </a:p>
          <a:p>
            <a:pPr indent="-285750" lvl="0" marL="285750" rtl="0" algn="l">
              <a:lnSpc>
                <a:spcPct val="130000"/>
              </a:lnSpc>
              <a:spcBef>
                <a:spcPts val="0"/>
              </a:spcBef>
              <a:spcAft>
                <a:spcPts val="0"/>
              </a:spcAft>
              <a:buSzPts val="1800"/>
              <a:buFont typeface="Noto Sans Symbols"/>
              <a:buChar char="▪"/>
            </a:pPr>
            <a:r>
              <a:rPr lang="en-US"/>
              <a:t>PSC aims to run PQ Processes </a:t>
            </a:r>
            <a:r>
              <a:rPr b="1" lang="en-US" u="sng"/>
              <a:t>once a year.</a:t>
            </a:r>
            <a:r>
              <a:rPr b="1" lang="en-US"/>
              <a:t> </a:t>
            </a:r>
            <a:r>
              <a:rPr lang="en-US"/>
              <a:t>PSC may decide to launch  a special round of PQ on a case by case basis. </a:t>
            </a:r>
            <a:endParaRPr/>
          </a:p>
          <a:p>
            <a:pPr indent="0" lvl="0" marL="0" rtl="0" algn="l">
              <a:lnSpc>
                <a:spcPct val="130000"/>
              </a:lnSpc>
              <a:spcBef>
                <a:spcPts val="0"/>
              </a:spcBef>
              <a:spcAft>
                <a:spcPts val="0"/>
              </a:spcAft>
              <a:buSzPts val="1800"/>
              <a:buNone/>
            </a:pPr>
            <a:r>
              <a:t/>
            </a:r>
            <a:endParaRPr/>
          </a:p>
          <a:p>
            <a:pPr indent="-171450" lvl="0" marL="285750" rtl="0" algn="l">
              <a:lnSpc>
                <a:spcPct val="130000"/>
              </a:lnSpc>
              <a:spcBef>
                <a:spcPts val="0"/>
              </a:spcBef>
              <a:spcAft>
                <a:spcPts val="0"/>
              </a:spcAft>
              <a:buSzPts val="1800"/>
              <a:buFont typeface="Noto Sans Symbols"/>
              <a:buNone/>
            </a:pPr>
            <a:r>
              <a:t/>
            </a:r>
            <a:endParaRPr/>
          </a:p>
          <a:p>
            <a:pPr indent="-285750" lvl="0" marL="285750" rtl="0" algn="l">
              <a:lnSpc>
                <a:spcPct val="130000"/>
              </a:lnSpc>
              <a:spcBef>
                <a:spcPts val="0"/>
              </a:spcBef>
              <a:spcAft>
                <a:spcPts val="0"/>
              </a:spcAft>
              <a:buSzPts val="1800"/>
              <a:buFont typeface="Noto Sans Symbols"/>
              <a:buChar char="▪"/>
            </a:pPr>
            <a:r>
              <a:rPr lang="en-US"/>
              <a:t>The PQ Notice will be posted in UNGM. </a:t>
            </a:r>
            <a:r>
              <a:rPr b="1" lang="en-US"/>
              <a:t>Please make sure you are registered in </a:t>
            </a:r>
            <a:r>
              <a:rPr b="1" lang="en-US" u="sng">
                <a:solidFill>
                  <a:schemeClr val="hlink"/>
                </a:solidFill>
                <a:hlinkClick r:id="rId3"/>
              </a:rPr>
              <a:t>UNGM. </a:t>
            </a:r>
            <a:endParaRPr b="1"/>
          </a:p>
        </p:txBody>
      </p:sp>
      <p:sp>
        <p:nvSpPr>
          <p:cNvPr id="276" name="Google Shape;276;p9"/>
          <p:cNvSpPr txBox="1"/>
          <p:nvPr>
            <p:ph idx="2" type="body"/>
          </p:nvPr>
        </p:nvSpPr>
        <p:spPr>
          <a:xfrm>
            <a:off x="582427" y="503235"/>
            <a:ext cx="7555733" cy="668342"/>
          </a:xfrm>
          <a:prstGeom prst="rect">
            <a:avLst/>
          </a:prstGeom>
          <a:noFill/>
          <a:ln>
            <a:noFill/>
          </a:ln>
        </p:spPr>
        <p:txBody>
          <a:bodyPr anchorCtr="0" anchor="t" bIns="0" lIns="0" spcFirstLastPara="1" rIns="0" wrap="square" tIns="0">
            <a:normAutofit/>
          </a:bodyPr>
          <a:lstStyle/>
          <a:p>
            <a:pPr indent="0" lvl="0" marL="0" rtl="0" algn="l">
              <a:lnSpc>
                <a:spcPct val="120000"/>
              </a:lnSpc>
              <a:spcBef>
                <a:spcPts val="0"/>
              </a:spcBef>
              <a:spcAft>
                <a:spcPts val="0"/>
              </a:spcAft>
              <a:buClr>
                <a:srgbClr val="0070C0"/>
              </a:buClr>
              <a:buSzPts val="2400"/>
              <a:buFont typeface="Arial"/>
              <a:buNone/>
            </a:pPr>
            <a:r>
              <a:rPr b="1" lang="en-US" sz="2400">
                <a:solidFill>
                  <a:srgbClr val="0070C0"/>
                </a:solidFill>
              </a:rPr>
              <a:t>When can you apply for PSC Pre-qualification? </a:t>
            </a:r>
            <a:endParaRPr>
              <a:solidFill>
                <a:srgbClr val="0070C0"/>
              </a:solidFill>
            </a:endParaRPr>
          </a:p>
        </p:txBody>
      </p:sp>
      <p:sp>
        <p:nvSpPr>
          <p:cNvPr id="277" name="Google Shape;277;p9"/>
          <p:cNvSpPr/>
          <p:nvPr/>
        </p:nvSpPr>
        <p:spPr>
          <a:xfrm>
            <a:off x="446691" y="957263"/>
            <a:ext cx="8413943" cy="2862322"/>
          </a:xfrm>
          <a:prstGeom prst="rect">
            <a:avLst/>
          </a:prstGeom>
          <a:noFill/>
          <a:ln>
            <a:noFill/>
          </a:ln>
        </p:spPr>
        <p:txBody>
          <a:bodyPr anchorCtr="0" anchor="t" bIns="45700" lIns="91425" spcFirstLastPara="1" rIns="91425" wrap="square" tIns="45700">
            <a:spAutoFit/>
          </a:bodyPr>
          <a:lstStyle/>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1"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aims</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pic>
        <p:nvPicPr>
          <p:cNvPr id="278" name="Google Shape;278;p9"/>
          <p:cNvPicPr preferRelativeResize="0"/>
          <p:nvPr/>
        </p:nvPicPr>
        <p:blipFill rotWithShape="1">
          <a:blip r:embed="rId4">
            <a:alphaModFix/>
          </a:blip>
          <a:srcRect b="0" l="0" r="0" t="0"/>
          <a:stretch/>
        </p:blipFill>
        <p:spPr>
          <a:xfrm>
            <a:off x="633894" y="2054182"/>
            <a:ext cx="2810859" cy="4006577"/>
          </a:xfrm>
          <a:prstGeom prst="rect">
            <a:avLst/>
          </a:prstGeom>
          <a:noFill/>
          <a:ln>
            <a:noFill/>
          </a:ln>
        </p:spPr>
      </p:pic>
      <p:pic>
        <p:nvPicPr>
          <p:cNvPr id="279" name="Google Shape;279;p9"/>
          <p:cNvPicPr preferRelativeResize="0"/>
          <p:nvPr/>
        </p:nvPicPr>
        <p:blipFill rotWithShape="1">
          <a:blip r:embed="rId5">
            <a:alphaModFix/>
          </a:blip>
          <a:srcRect b="0" l="0" r="0" t="0"/>
          <a:stretch/>
        </p:blipFill>
        <p:spPr>
          <a:xfrm>
            <a:off x="736829" y="1171577"/>
            <a:ext cx="2707924" cy="138303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gcd2796a29f_0_6"/>
          <p:cNvSpPr txBox="1"/>
          <p:nvPr>
            <p:ph idx="12" type="sldNum"/>
          </p:nvPr>
        </p:nvSpPr>
        <p:spPr>
          <a:xfrm>
            <a:off x="183944" y="185725"/>
            <a:ext cx="262800" cy="1779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FFFFFF"/>
              </a:buClr>
              <a:buSzPts val="1000"/>
              <a:buFont typeface="Open Sans"/>
              <a:buNone/>
            </a:pPr>
            <a:fld id="{00000000-1234-1234-1234-123412341234}" type="slidenum">
              <a:rPr lang="en-US" sz="1000">
                <a:solidFill>
                  <a:srgbClr val="FFFFFF"/>
                </a:solidFill>
                <a:latin typeface="Open Sans"/>
                <a:ea typeface="Open Sans"/>
                <a:cs typeface="Open Sans"/>
                <a:sym typeface="Open Sans"/>
              </a:rPr>
              <a:t>‹#›</a:t>
            </a:fld>
            <a:endParaRPr/>
          </a:p>
        </p:txBody>
      </p:sp>
      <p:sp>
        <p:nvSpPr>
          <p:cNvPr id="285" name="Google Shape;285;gcd2796a29f_0_6"/>
          <p:cNvSpPr txBox="1"/>
          <p:nvPr>
            <p:ph idx="1" type="body"/>
          </p:nvPr>
        </p:nvSpPr>
        <p:spPr>
          <a:xfrm>
            <a:off x="3897629" y="1171577"/>
            <a:ext cx="4530600" cy="4889100"/>
          </a:xfrm>
          <a:prstGeom prst="rect">
            <a:avLst/>
          </a:prstGeom>
          <a:noFill/>
          <a:ln>
            <a:noFill/>
          </a:ln>
        </p:spPr>
        <p:txBody>
          <a:bodyPr anchorCtr="0" anchor="ctr" bIns="0" lIns="0" spcFirstLastPara="1" rIns="0" wrap="square" tIns="0">
            <a:noAutofit/>
          </a:bodyPr>
          <a:lstStyle/>
          <a:p>
            <a:pPr indent="-171450" lvl="0" marL="285750" rtl="0" algn="l">
              <a:lnSpc>
                <a:spcPct val="130000"/>
              </a:lnSpc>
              <a:spcBef>
                <a:spcPts val="0"/>
              </a:spcBef>
              <a:spcAft>
                <a:spcPts val="0"/>
              </a:spcAft>
              <a:buSzPts val="1800"/>
              <a:buFont typeface="Arial"/>
              <a:buNone/>
            </a:pPr>
            <a:r>
              <a:t/>
            </a:r>
            <a:endParaRPr/>
          </a:p>
          <a:p>
            <a:pPr indent="-285750" lvl="0" marL="285750" rtl="0" algn="l">
              <a:lnSpc>
                <a:spcPct val="130000"/>
              </a:lnSpc>
              <a:spcBef>
                <a:spcPts val="0"/>
              </a:spcBef>
              <a:spcAft>
                <a:spcPts val="0"/>
              </a:spcAft>
              <a:buSzPts val="1800"/>
              <a:buFont typeface="Noto Sans Symbols"/>
              <a:buChar char="▪"/>
            </a:pPr>
            <a:r>
              <a:rPr lang="en-US"/>
              <a:t>UNGM: </a:t>
            </a:r>
            <a:r>
              <a:rPr lang="en-US" u="sng">
                <a:solidFill>
                  <a:schemeClr val="hlink"/>
                </a:solidFill>
                <a:hlinkClick r:id="rId3"/>
              </a:rPr>
              <a:t>https://www.ungm.org/</a:t>
            </a:r>
            <a:endParaRPr/>
          </a:p>
          <a:p>
            <a:pPr indent="0" lvl="0" marL="0" rtl="0" algn="l">
              <a:lnSpc>
                <a:spcPct val="130000"/>
              </a:lnSpc>
              <a:spcBef>
                <a:spcPts val="0"/>
              </a:spcBef>
              <a:spcAft>
                <a:spcPts val="0"/>
              </a:spcAft>
              <a:buSzPts val="1800"/>
              <a:buNone/>
            </a:pPr>
            <a:r>
              <a:t/>
            </a:r>
            <a:endParaRPr/>
          </a:p>
          <a:p>
            <a:pPr indent="-285750" lvl="0" marL="285750" rtl="0" algn="l">
              <a:lnSpc>
                <a:spcPct val="130000"/>
              </a:lnSpc>
              <a:spcBef>
                <a:spcPts val="0"/>
              </a:spcBef>
              <a:spcAft>
                <a:spcPts val="0"/>
              </a:spcAft>
              <a:buSzPts val="1800"/>
              <a:buChar char="▪"/>
            </a:pPr>
            <a:r>
              <a:rPr lang="en-US"/>
              <a:t>UNOPS Procurement: </a:t>
            </a:r>
            <a:r>
              <a:rPr lang="en-US" u="sng">
                <a:solidFill>
                  <a:schemeClr val="hlink"/>
                </a:solidFill>
                <a:hlinkClick r:id="rId4"/>
              </a:rPr>
              <a:t>https://www.unops.org/business-opportunities/how-we-procure</a:t>
            </a:r>
            <a:endParaRPr/>
          </a:p>
          <a:p>
            <a:pPr indent="0" lvl="0" marL="0" rtl="0" algn="l">
              <a:lnSpc>
                <a:spcPct val="130000"/>
              </a:lnSpc>
              <a:spcBef>
                <a:spcPts val="0"/>
              </a:spcBef>
              <a:spcAft>
                <a:spcPts val="0"/>
              </a:spcAft>
              <a:buSzPts val="1800"/>
              <a:buNone/>
            </a:pPr>
            <a:r>
              <a:t/>
            </a:r>
            <a:endParaRPr/>
          </a:p>
          <a:p>
            <a:pPr indent="-285750" lvl="0" marL="285750" rtl="0" algn="l">
              <a:lnSpc>
                <a:spcPct val="130000"/>
              </a:lnSpc>
              <a:spcBef>
                <a:spcPts val="0"/>
              </a:spcBef>
              <a:spcAft>
                <a:spcPts val="0"/>
              </a:spcAft>
              <a:buSzPts val="1800"/>
              <a:buFont typeface="Arial"/>
              <a:buChar char="▪"/>
            </a:pPr>
            <a:r>
              <a:rPr lang="en-US"/>
              <a:t>"Doing with Business with UNOPS Online Course": </a:t>
            </a:r>
            <a:r>
              <a:rPr lang="en-US" u="sng">
                <a:solidFill>
                  <a:srgbClr val="1155CC"/>
                </a:solidFill>
                <a:highlight>
                  <a:srgbClr val="FFFFFF"/>
                </a:highlight>
                <a:hlinkClick r:id="rId5">
                  <a:extLst>
                    <a:ext uri="{A12FA001-AC4F-418D-AE19-62706E023703}">
                      <ahyp:hlinkClr val="tx"/>
                    </a:ext>
                  </a:extLst>
                </a:hlinkClick>
              </a:rPr>
              <a:t>ttps://www.unops.org/business-opportunities/doing-business-with-unops</a:t>
            </a:r>
            <a:endParaRPr u="sng">
              <a:solidFill>
                <a:schemeClr val="hlink"/>
              </a:solidFill>
            </a:endParaRPr>
          </a:p>
        </p:txBody>
      </p:sp>
      <p:sp>
        <p:nvSpPr>
          <p:cNvPr id="286" name="Google Shape;286;gcd2796a29f_0_6"/>
          <p:cNvSpPr txBox="1"/>
          <p:nvPr>
            <p:ph idx="2" type="body"/>
          </p:nvPr>
        </p:nvSpPr>
        <p:spPr>
          <a:xfrm>
            <a:off x="582427" y="503235"/>
            <a:ext cx="7555800" cy="668400"/>
          </a:xfrm>
          <a:prstGeom prst="rect">
            <a:avLst/>
          </a:prstGeom>
          <a:noFill/>
          <a:ln>
            <a:noFill/>
          </a:ln>
        </p:spPr>
        <p:txBody>
          <a:bodyPr anchorCtr="0" anchor="t" bIns="0" lIns="0" spcFirstLastPara="1" rIns="0" wrap="square" tIns="0">
            <a:noAutofit/>
          </a:bodyPr>
          <a:lstStyle/>
          <a:p>
            <a:pPr indent="0" lvl="0" marL="0" rtl="0" algn="l">
              <a:lnSpc>
                <a:spcPct val="120000"/>
              </a:lnSpc>
              <a:spcBef>
                <a:spcPts val="0"/>
              </a:spcBef>
              <a:spcAft>
                <a:spcPts val="0"/>
              </a:spcAft>
              <a:buClr>
                <a:srgbClr val="0070C0"/>
              </a:buClr>
              <a:buSzPts val="2400"/>
              <a:buFont typeface="Arial"/>
              <a:buNone/>
            </a:pPr>
            <a:r>
              <a:rPr b="1" lang="en-US" sz="2400">
                <a:solidFill>
                  <a:srgbClr val="0070C0"/>
                </a:solidFill>
              </a:rPr>
              <a:t>USEFUL LINKS:</a:t>
            </a:r>
            <a:endParaRPr>
              <a:solidFill>
                <a:srgbClr val="0070C0"/>
              </a:solidFill>
            </a:endParaRPr>
          </a:p>
        </p:txBody>
      </p:sp>
      <p:pic>
        <p:nvPicPr>
          <p:cNvPr id="287" name="Google Shape;287;gcd2796a29f_0_6"/>
          <p:cNvPicPr preferRelativeResize="0"/>
          <p:nvPr/>
        </p:nvPicPr>
        <p:blipFill rotWithShape="1">
          <a:blip r:embed="rId6">
            <a:alphaModFix/>
          </a:blip>
          <a:srcRect b="0" l="0" r="0" t="0"/>
          <a:stretch/>
        </p:blipFill>
        <p:spPr>
          <a:xfrm>
            <a:off x="633894" y="2054182"/>
            <a:ext cx="2810859" cy="4006577"/>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10"/>
          <p:cNvSpPr/>
          <p:nvPr/>
        </p:nvSpPr>
        <p:spPr>
          <a:xfrm>
            <a:off x="34636" y="4943475"/>
            <a:ext cx="9144000" cy="1135113"/>
          </a:xfrm>
          <a:prstGeom prst="rect">
            <a:avLst/>
          </a:prstGeom>
          <a:solidFill>
            <a:srgbClr val="DBDBD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800"/>
              <a:buFont typeface="Arial"/>
              <a:buNone/>
            </a:pPr>
            <a:r>
              <a:rPr b="1" i="0" lang="en-US" sz="2800" u="none" cap="none" strike="noStrike">
                <a:solidFill>
                  <a:schemeClr val="dk1"/>
                </a:solidFill>
                <a:latin typeface="Arial"/>
                <a:ea typeface="Arial"/>
                <a:cs typeface="Arial"/>
                <a:sym typeface="Arial"/>
              </a:rPr>
              <a:t>Thank You</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1"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1" i="0" lang="en-US" sz="1600" u="none" cap="none" strike="noStrike">
                <a:solidFill>
                  <a:schemeClr val="dk1"/>
                </a:solidFill>
                <a:latin typeface="Arial"/>
                <a:ea typeface="Arial"/>
                <a:cs typeface="Arial"/>
                <a:sym typeface="Arial"/>
              </a:rPr>
              <a:t>Email </a:t>
            </a:r>
            <a:r>
              <a:rPr b="1" i="0" lang="en-US" sz="1600" u="sng" cap="none" strike="noStrike">
                <a:solidFill>
                  <a:schemeClr val="dk1"/>
                </a:solidFill>
                <a:latin typeface="Arial"/>
                <a:ea typeface="Arial"/>
                <a:cs typeface="Arial"/>
                <a:sym typeface="Arial"/>
                <a:hlinkClick r:id="rId3">
                  <a:extLst>
                    <a:ext uri="{A12FA001-AC4F-418D-AE19-62706E023703}">
                      <ahyp:hlinkClr val="tx"/>
                    </a:ext>
                  </a:extLst>
                </a:hlinkClick>
              </a:rPr>
              <a:t>prot@unops.org</a:t>
            </a:r>
            <a:r>
              <a:rPr b="1" i="0" lang="en-US" sz="1600" u="none" cap="none" strike="noStrike">
                <a:solidFill>
                  <a:schemeClr val="dk1"/>
                </a:solidFill>
                <a:latin typeface="Arial"/>
                <a:ea typeface="Arial"/>
                <a:cs typeface="Arial"/>
                <a:sym typeface="Arial"/>
              </a:rPr>
              <a:t> for more info!</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chemeClr val="lt1"/>
              </a:solidFill>
              <a:latin typeface="Arial"/>
              <a:ea typeface="Arial"/>
              <a:cs typeface="Arial"/>
              <a:sym typeface="Arial"/>
            </a:endParaRPr>
          </a:p>
        </p:txBody>
      </p:sp>
      <p:pic>
        <p:nvPicPr>
          <p:cNvPr id="293" name="Google Shape;293;p10"/>
          <p:cNvPicPr preferRelativeResize="0"/>
          <p:nvPr/>
        </p:nvPicPr>
        <p:blipFill rotWithShape="1">
          <a:blip r:embed="rId4">
            <a:alphaModFix/>
          </a:blip>
          <a:srcRect b="0" l="0" r="0" t="0"/>
          <a:stretch/>
        </p:blipFill>
        <p:spPr>
          <a:xfrm>
            <a:off x="2081213" y="762000"/>
            <a:ext cx="4981575" cy="3657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
          <p:cNvSpPr txBox="1"/>
          <p:nvPr>
            <p:ph idx="12" type="sldNum"/>
          </p:nvPr>
        </p:nvSpPr>
        <p:spPr>
          <a:xfrm>
            <a:off x="183956" y="185736"/>
            <a:ext cx="127001" cy="177801"/>
          </a:xfrm>
          <a:prstGeom prst="rect">
            <a:avLst/>
          </a:prstGeom>
          <a:noFill/>
          <a:ln>
            <a:noFill/>
          </a:ln>
        </p:spPr>
        <p:txBody>
          <a:bodyPr anchorCtr="0" anchor="ctr" bIns="0" lIns="0" spcFirstLastPara="1" rIns="0" wrap="square" tIns="0">
            <a:spAutoFit/>
          </a:bodyPr>
          <a:lstStyle/>
          <a:p>
            <a:pPr indent="0" lvl="0" marL="0" rtl="0" algn="r">
              <a:lnSpc>
                <a:spcPct val="100000"/>
              </a:lnSpc>
              <a:spcBef>
                <a:spcPts val="0"/>
              </a:spcBef>
              <a:spcAft>
                <a:spcPts val="0"/>
              </a:spcAft>
              <a:buClr>
                <a:srgbClr val="FFFFFF"/>
              </a:buClr>
              <a:buSzPts val="1000"/>
              <a:buFont typeface="Open Sans"/>
              <a:buNone/>
            </a:pPr>
            <a:fld id="{00000000-1234-1234-1234-123412341234}" type="slidenum">
              <a:rPr lang="en-US" sz="1000">
                <a:solidFill>
                  <a:srgbClr val="FFFFFF"/>
                </a:solidFill>
                <a:latin typeface="Open Sans"/>
                <a:ea typeface="Open Sans"/>
                <a:cs typeface="Open Sans"/>
                <a:sym typeface="Open Sans"/>
              </a:rPr>
              <a:t>‹#›</a:t>
            </a:fld>
            <a:endParaRPr/>
          </a:p>
        </p:txBody>
      </p:sp>
      <p:sp>
        <p:nvSpPr>
          <p:cNvPr id="138" name="Google Shape;138;p2"/>
          <p:cNvSpPr txBox="1"/>
          <p:nvPr>
            <p:ph idx="1" type="body"/>
          </p:nvPr>
        </p:nvSpPr>
        <p:spPr>
          <a:xfrm>
            <a:off x="4077680" y="1133535"/>
            <a:ext cx="4681537" cy="5372099"/>
          </a:xfrm>
          <a:prstGeom prst="rect">
            <a:avLst/>
          </a:prstGeom>
          <a:noFill/>
          <a:ln>
            <a:noFill/>
          </a:ln>
        </p:spPr>
        <p:txBody>
          <a:bodyPr anchorCtr="0" anchor="ctr" bIns="0" lIns="0" spcFirstLastPara="1" rIns="0" wrap="square" tIns="0">
            <a:normAutofit/>
          </a:bodyPr>
          <a:lstStyle/>
          <a:p>
            <a:pPr indent="-180022" lvl="0" marL="285750" rtl="0" algn="l">
              <a:lnSpc>
                <a:spcPct val="120000"/>
              </a:lnSpc>
              <a:spcBef>
                <a:spcPts val="0"/>
              </a:spcBef>
              <a:spcAft>
                <a:spcPts val="0"/>
              </a:spcAft>
              <a:buSzPts val="1665"/>
              <a:buFont typeface="Arial"/>
              <a:buNone/>
            </a:pPr>
            <a:r>
              <a:t/>
            </a:r>
            <a:endParaRPr sz="1665"/>
          </a:p>
          <a:p>
            <a:pPr indent="-285750" lvl="0" marL="285750" rtl="0" algn="l">
              <a:lnSpc>
                <a:spcPct val="120000"/>
              </a:lnSpc>
              <a:spcBef>
                <a:spcPts val="0"/>
              </a:spcBef>
              <a:spcAft>
                <a:spcPts val="0"/>
              </a:spcAft>
              <a:buSzPts val="1665"/>
              <a:buFont typeface="Noto Sans Symbols"/>
              <a:buChar char="▪"/>
            </a:pPr>
            <a:r>
              <a:rPr lang="en-US" sz="1665"/>
              <a:t>A formal process where supplier appraisal is done prior to issuing the solicitation documents. </a:t>
            </a:r>
            <a:endParaRPr sz="1665"/>
          </a:p>
          <a:p>
            <a:pPr indent="-180022" lvl="0" marL="285750" rtl="0" algn="l">
              <a:lnSpc>
                <a:spcPct val="120000"/>
              </a:lnSpc>
              <a:spcBef>
                <a:spcPts val="0"/>
              </a:spcBef>
              <a:spcAft>
                <a:spcPts val="0"/>
              </a:spcAft>
              <a:buSzPts val="1665"/>
              <a:buFont typeface="Noto Sans Symbols"/>
              <a:buNone/>
            </a:pPr>
            <a:r>
              <a:t/>
            </a:r>
            <a:endParaRPr sz="1665"/>
          </a:p>
          <a:p>
            <a:pPr indent="-285750" lvl="0" marL="285750" rtl="0" algn="l">
              <a:lnSpc>
                <a:spcPct val="120000"/>
              </a:lnSpc>
              <a:spcBef>
                <a:spcPts val="0"/>
              </a:spcBef>
              <a:spcAft>
                <a:spcPts val="0"/>
              </a:spcAft>
              <a:buSzPts val="1665"/>
              <a:buFont typeface="Noto Sans Symbols"/>
              <a:buChar char="▪"/>
            </a:pPr>
            <a:r>
              <a:rPr lang="en-US" sz="1665"/>
              <a:t>A  method of assessing suppliers against pre-determined criteria and only suppliers who meet established criteria are invited to tender. </a:t>
            </a:r>
            <a:endParaRPr sz="1665"/>
          </a:p>
          <a:p>
            <a:pPr indent="-180022" lvl="0" marL="285750" rtl="0" algn="l">
              <a:lnSpc>
                <a:spcPct val="120000"/>
              </a:lnSpc>
              <a:spcBef>
                <a:spcPts val="0"/>
              </a:spcBef>
              <a:spcAft>
                <a:spcPts val="0"/>
              </a:spcAft>
              <a:buSzPts val="1665"/>
              <a:buFont typeface="Noto Sans Symbols"/>
              <a:buNone/>
            </a:pPr>
            <a:r>
              <a:t/>
            </a:r>
            <a:endParaRPr sz="1665"/>
          </a:p>
          <a:p>
            <a:pPr indent="-285750" lvl="0" marL="285750" rtl="0" algn="l">
              <a:lnSpc>
                <a:spcPct val="120000"/>
              </a:lnSpc>
              <a:spcBef>
                <a:spcPts val="0"/>
              </a:spcBef>
              <a:spcAft>
                <a:spcPts val="0"/>
              </a:spcAft>
              <a:buSzPts val="1665"/>
              <a:buFont typeface="Noto Sans Symbols"/>
              <a:buChar char="▪"/>
            </a:pPr>
            <a:r>
              <a:rPr lang="en-US" sz="1665"/>
              <a:t>The process guarantees that solicitation documents are extended only to suppliers with adequate capabilities and resources.</a:t>
            </a:r>
            <a:endParaRPr/>
          </a:p>
          <a:p>
            <a:pPr indent="-180022" lvl="0" marL="285750" rtl="0" algn="l">
              <a:lnSpc>
                <a:spcPct val="120000"/>
              </a:lnSpc>
              <a:spcBef>
                <a:spcPts val="0"/>
              </a:spcBef>
              <a:spcAft>
                <a:spcPts val="0"/>
              </a:spcAft>
              <a:buSzPts val="1665"/>
              <a:buFont typeface="Noto Sans Symbols"/>
              <a:buNone/>
            </a:pPr>
            <a:r>
              <a:t/>
            </a:r>
            <a:endParaRPr sz="1665"/>
          </a:p>
          <a:p>
            <a:pPr indent="-285750" lvl="0" marL="285750" rtl="0" algn="l">
              <a:lnSpc>
                <a:spcPct val="120000"/>
              </a:lnSpc>
              <a:spcBef>
                <a:spcPts val="0"/>
              </a:spcBef>
              <a:spcAft>
                <a:spcPts val="0"/>
              </a:spcAft>
              <a:buSzPts val="1665"/>
              <a:buFont typeface="Noto Sans Symbols"/>
              <a:buChar char="▪"/>
            </a:pPr>
            <a:r>
              <a:rPr lang="en-US" sz="1665"/>
              <a:t>The end result of a PQ process is a </a:t>
            </a:r>
            <a:r>
              <a:rPr lang="en-US" sz="1665" u="sng"/>
              <a:t>roster of organizations</a:t>
            </a:r>
            <a:r>
              <a:rPr lang="en-US" sz="1665"/>
              <a:t> qualified to perform a specific service. </a:t>
            </a:r>
            <a:endParaRPr sz="1665"/>
          </a:p>
        </p:txBody>
      </p:sp>
      <p:sp>
        <p:nvSpPr>
          <p:cNvPr id="139" name="Google Shape;139;p2"/>
          <p:cNvSpPr txBox="1"/>
          <p:nvPr>
            <p:ph idx="2" type="body"/>
          </p:nvPr>
        </p:nvSpPr>
        <p:spPr>
          <a:xfrm>
            <a:off x="582427" y="503235"/>
            <a:ext cx="7555733" cy="668342"/>
          </a:xfrm>
          <a:prstGeom prst="rect">
            <a:avLst/>
          </a:prstGeom>
          <a:noFill/>
          <a:ln>
            <a:noFill/>
          </a:ln>
        </p:spPr>
        <p:txBody>
          <a:bodyPr anchorCtr="0" anchor="t" bIns="0" lIns="0" spcFirstLastPara="1" rIns="0" wrap="square" tIns="0">
            <a:normAutofit/>
          </a:bodyPr>
          <a:lstStyle/>
          <a:p>
            <a:pPr indent="0" lvl="0" marL="0" rtl="0" algn="l">
              <a:lnSpc>
                <a:spcPct val="120000"/>
              </a:lnSpc>
              <a:spcBef>
                <a:spcPts val="0"/>
              </a:spcBef>
              <a:spcAft>
                <a:spcPts val="0"/>
              </a:spcAft>
              <a:buClr>
                <a:srgbClr val="0070C0"/>
              </a:buClr>
              <a:buSzPts val="2400"/>
              <a:buFont typeface="Arial"/>
              <a:buNone/>
            </a:pPr>
            <a:r>
              <a:rPr b="1" lang="en-US" sz="2400">
                <a:solidFill>
                  <a:srgbClr val="0070C0"/>
                </a:solidFill>
              </a:rPr>
              <a:t>What is a Pre-qualification Process (PQ)? </a:t>
            </a:r>
            <a:endParaRPr>
              <a:solidFill>
                <a:srgbClr val="0070C0"/>
              </a:solidFill>
            </a:endParaRPr>
          </a:p>
        </p:txBody>
      </p:sp>
      <p:sp>
        <p:nvSpPr>
          <p:cNvPr id="140" name="Google Shape;140;p2"/>
          <p:cNvSpPr/>
          <p:nvPr/>
        </p:nvSpPr>
        <p:spPr>
          <a:xfrm>
            <a:off x="446691" y="957263"/>
            <a:ext cx="8413943" cy="2862322"/>
          </a:xfrm>
          <a:prstGeom prst="rect">
            <a:avLst/>
          </a:prstGeom>
          <a:noFill/>
          <a:ln>
            <a:noFill/>
          </a:ln>
        </p:spPr>
        <p:txBody>
          <a:bodyPr anchorCtr="0" anchor="t" bIns="45700" lIns="91425" spcFirstLastPara="1" rIns="91425" wrap="square" tIns="45700">
            <a:spAutoFit/>
          </a:bodyPr>
          <a:lstStyle/>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1"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pic>
        <p:nvPicPr>
          <p:cNvPr id="141" name="Google Shape;141;p2"/>
          <p:cNvPicPr preferRelativeResize="0"/>
          <p:nvPr/>
        </p:nvPicPr>
        <p:blipFill rotWithShape="1">
          <a:blip r:embed="rId3">
            <a:alphaModFix/>
          </a:blip>
          <a:srcRect b="0" l="0" r="0" t="0"/>
          <a:stretch/>
        </p:blipFill>
        <p:spPr>
          <a:xfrm>
            <a:off x="247456" y="1625605"/>
            <a:ext cx="3630989" cy="319468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3"/>
          <p:cNvSpPr txBox="1"/>
          <p:nvPr>
            <p:ph idx="12" type="sldNum"/>
          </p:nvPr>
        </p:nvSpPr>
        <p:spPr>
          <a:xfrm>
            <a:off x="183956" y="185736"/>
            <a:ext cx="127001" cy="177801"/>
          </a:xfrm>
          <a:prstGeom prst="rect">
            <a:avLst/>
          </a:prstGeom>
          <a:noFill/>
          <a:ln>
            <a:noFill/>
          </a:ln>
        </p:spPr>
        <p:txBody>
          <a:bodyPr anchorCtr="0" anchor="ctr" bIns="0" lIns="0" spcFirstLastPara="1" rIns="0" wrap="square" tIns="0">
            <a:spAutoFit/>
          </a:bodyPr>
          <a:lstStyle/>
          <a:p>
            <a:pPr indent="0" lvl="0" marL="0" rtl="0" algn="r">
              <a:lnSpc>
                <a:spcPct val="100000"/>
              </a:lnSpc>
              <a:spcBef>
                <a:spcPts val="0"/>
              </a:spcBef>
              <a:spcAft>
                <a:spcPts val="0"/>
              </a:spcAft>
              <a:buClr>
                <a:srgbClr val="FFFFFF"/>
              </a:buClr>
              <a:buSzPts val="1000"/>
              <a:buFont typeface="Open Sans"/>
              <a:buNone/>
            </a:pPr>
            <a:fld id="{00000000-1234-1234-1234-123412341234}" type="slidenum">
              <a:rPr lang="en-US" sz="1000">
                <a:solidFill>
                  <a:srgbClr val="FFFFFF"/>
                </a:solidFill>
                <a:latin typeface="Open Sans"/>
                <a:ea typeface="Open Sans"/>
                <a:cs typeface="Open Sans"/>
                <a:sym typeface="Open Sans"/>
              </a:rPr>
              <a:t>‹#›</a:t>
            </a:fld>
            <a:endParaRPr/>
          </a:p>
        </p:txBody>
      </p:sp>
      <p:sp>
        <p:nvSpPr>
          <p:cNvPr id="147" name="Google Shape;147;p3"/>
          <p:cNvSpPr txBox="1"/>
          <p:nvPr>
            <p:ph idx="1" type="body"/>
          </p:nvPr>
        </p:nvSpPr>
        <p:spPr>
          <a:xfrm>
            <a:off x="4218591" y="1340719"/>
            <a:ext cx="4506309" cy="5095844"/>
          </a:xfrm>
          <a:prstGeom prst="rect">
            <a:avLst/>
          </a:prstGeom>
          <a:noFill/>
          <a:ln>
            <a:noFill/>
          </a:ln>
        </p:spPr>
        <p:txBody>
          <a:bodyPr anchorCtr="0" anchor="ctr" bIns="0" lIns="0" spcFirstLastPara="1" rIns="0" wrap="square" tIns="0">
            <a:normAutofit/>
          </a:bodyPr>
          <a:lstStyle/>
          <a:p>
            <a:pPr indent="-285750" lvl="0" marL="285750" rtl="0" algn="just">
              <a:lnSpc>
                <a:spcPct val="130000"/>
              </a:lnSpc>
              <a:spcBef>
                <a:spcPts val="0"/>
              </a:spcBef>
              <a:spcAft>
                <a:spcPts val="0"/>
              </a:spcAft>
              <a:buSzPts val="1480"/>
              <a:buFont typeface="Noto Sans Symbols"/>
              <a:buChar char="▪"/>
            </a:pPr>
            <a:r>
              <a:rPr lang="en-US" sz="1480"/>
              <a:t>A general assessment of an organization’s technical, organizational and financial capabilities in relation to a specific PSC Technical Category.</a:t>
            </a:r>
            <a:endParaRPr/>
          </a:p>
          <a:p>
            <a:pPr indent="0" lvl="0" marL="0" rtl="0" algn="just">
              <a:lnSpc>
                <a:spcPct val="130000"/>
              </a:lnSpc>
              <a:spcBef>
                <a:spcPts val="0"/>
              </a:spcBef>
              <a:spcAft>
                <a:spcPts val="0"/>
              </a:spcAft>
              <a:buSzPts val="1480"/>
              <a:buNone/>
            </a:pPr>
            <a:r>
              <a:t/>
            </a:r>
            <a:endParaRPr sz="1480"/>
          </a:p>
          <a:p>
            <a:pPr indent="-285750" lvl="0" marL="285750" rtl="0" algn="just">
              <a:lnSpc>
                <a:spcPct val="130000"/>
              </a:lnSpc>
              <a:spcBef>
                <a:spcPts val="0"/>
              </a:spcBef>
              <a:spcAft>
                <a:spcPts val="0"/>
              </a:spcAft>
              <a:buSzPts val="1480"/>
              <a:buFont typeface="Noto Sans Symbols"/>
              <a:buChar char="▪"/>
            </a:pPr>
            <a:r>
              <a:rPr lang="en-US" sz="1480"/>
              <a:t>As a default, only Pre-Qualified organizations will be invited to bid/tender for a specific contract in PSC. </a:t>
            </a:r>
            <a:endParaRPr/>
          </a:p>
          <a:p>
            <a:pPr indent="-191770" lvl="0" marL="285750" rtl="0" algn="just">
              <a:lnSpc>
                <a:spcPct val="130000"/>
              </a:lnSpc>
              <a:spcBef>
                <a:spcPts val="0"/>
              </a:spcBef>
              <a:spcAft>
                <a:spcPts val="0"/>
              </a:spcAft>
              <a:buSzPts val="1480"/>
              <a:buFont typeface="Noto Sans Symbols"/>
              <a:buNone/>
            </a:pPr>
            <a:r>
              <a:t/>
            </a:r>
            <a:endParaRPr sz="1480"/>
          </a:p>
          <a:p>
            <a:pPr indent="-285750" lvl="0" marL="285750" rtl="0" algn="just">
              <a:lnSpc>
                <a:spcPct val="130000"/>
              </a:lnSpc>
              <a:spcBef>
                <a:spcPts val="0"/>
              </a:spcBef>
              <a:spcAft>
                <a:spcPts val="0"/>
              </a:spcAft>
              <a:buSzPts val="1480"/>
              <a:buFont typeface="Noto Sans Symbols"/>
              <a:buChar char="▪"/>
            </a:pPr>
            <a:r>
              <a:rPr lang="en-US" sz="1480"/>
              <a:t>In some circumstances, a tender may be openly advertised. If so, Pre-Qualified companies will be waived from submitting background documentation already been assessed as part of the PQ.</a:t>
            </a:r>
            <a:endParaRPr/>
          </a:p>
          <a:p>
            <a:pPr indent="0" lvl="0" marL="0" rtl="0" algn="just">
              <a:lnSpc>
                <a:spcPct val="130000"/>
              </a:lnSpc>
              <a:spcBef>
                <a:spcPts val="0"/>
              </a:spcBef>
              <a:spcAft>
                <a:spcPts val="0"/>
              </a:spcAft>
              <a:buSzPts val="1480"/>
              <a:buNone/>
            </a:pPr>
            <a:r>
              <a:t/>
            </a:r>
            <a:endParaRPr sz="1480"/>
          </a:p>
          <a:p>
            <a:pPr indent="0" lvl="0" marL="0" rtl="0" algn="l">
              <a:lnSpc>
                <a:spcPct val="130000"/>
              </a:lnSpc>
              <a:spcBef>
                <a:spcPts val="0"/>
              </a:spcBef>
              <a:spcAft>
                <a:spcPts val="0"/>
              </a:spcAft>
              <a:buClr>
                <a:srgbClr val="000000"/>
              </a:buClr>
              <a:buSzPts val="1295"/>
              <a:buFont typeface="Arial"/>
              <a:buNone/>
            </a:pPr>
            <a:br>
              <a:rPr lang="en-US" sz="1295"/>
            </a:br>
            <a:r>
              <a:rPr lang="en-US" sz="1295"/>
              <a:t> </a:t>
            </a:r>
            <a:br>
              <a:rPr lang="en-US" sz="1295"/>
            </a:br>
            <a:endParaRPr sz="1295"/>
          </a:p>
        </p:txBody>
      </p:sp>
      <p:sp>
        <p:nvSpPr>
          <p:cNvPr id="148" name="Google Shape;148;p3"/>
          <p:cNvSpPr txBox="1"/>
          <p:nvPr>
            <p:ph idx="2" type="body"/>
          </p:nvPr>
        </p:nvSpPr>
        <p:spPr>
          <a:xfrm>
            <a:off x="582427" y="503235"/>
            <a:ext cx="7555733" cy="668342"/>
          </a:xfrm>
          <a:prstGeom prst="rect">
            <a:avLst/>
          </a:prstGeom>
          <a:noFill/>
          <a:ln>
            <a:noFill/>
          </a:ln>
        </p:spPr>
        <p:txBody>
          <a:bodyPr anchorCtr="0" anchor="t" bIns="0" lIns="0" spcFirstLastPara="1" rIns="0" wrap="square" tIns="0">
            <a:normAutofit/>
          </a:bodyPr>
          <a:lstStyle/>
          <a:p>
            <a:pPr indent="0" lvl="0" marL="0" rtl="0" algn="l">
              <a:lnSpc>
                <a:spcPct val="120000"/>
              </a:lnSpc>
              <a:spcBef>
                <a:spcPts val="0"/>
              </a:spcBef>
              <a:spcAft>
                <a:spcPts val="0"/>
              </a:spcAft>
              <a:buClr>
                <a:srgbClr val="0070C0"/>
              </a:buClr>
              <a:buSzPts val="2400"/>
              <a:buFont typeface="Arial"/>
              <a:buNone/>
            </a:pPr>
            <a:r>
              <a:rPr b="1" lang="en-US" sz="2400">
                <a:solidFill>
                  <a:srgbClr val="0070C0"/>
                </a:solidFill>
              </a:rPr>
              <a:t>Pre-qualification in the UNOPS Peace and Security Cluster (PSC) </a:t>
            </a:r>
            <a:endParaRPr>
              <a:solidFill>
                <a:srgbClr val="0070C0"/>
              </a:solidFill>
            </a:endParaRPr>
          </a:p>
        </p:txBody>
      </p:sp>
      <p:sp>
        <p:nvSpPr>
          <p:cNvPr id="149" name="Google Shape;149;p3"/>
          <p:cNvSpPr/>
          <p:nvPr/>
        </p:nvSpPr>
        <p:spPr>
          <a:xfrm>
            <a:off x="446691" y="957263"/>
            <a:ext cx="8413943" cy="2862322"/>
          </a:xfrm>
          <a:prstGeom prst="rect">
            <a:avLst/>
          </a:prstGeom>
          <a:noFill/>
          <a:ln>
            <a:noFill/>
          </a:ln>
        </p:spPr>
        <p:txBody>
          <a:bodyPr anchorCtr="0" anchor="t" bIns="45700" lIns="91425" spcFirstLastPara="1" rIns="91425" wrap="square" tIns="45700">
            <a:spAutoFit/>
          </a:bodyPr>
          <a:lstStyle/>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1"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pic>
        <p:nvPicPr>
          <p:cNvPr id="150" name="Google Shape;150;p3"/>
          <p:cNvPicPr preferRelativeResize="0"/>
          <p:nvPr/>
        </p:nvPicPr>
        <p:blipFill rotWithShape="1">
          <a:blip r:embed="rId3">
            <a:alphaModFix/>
          </a:blip>
          <a:srcRect b="0" l="0" r="0" t="0"/>
          <a:stretch/>
        </p:blipFill>
        <p:spPr>
          <a:xfrm>
            <a:off x="347664" y="1411646"/>
            <a:ext cx="3735193" cy="2707377"/>
          </a:xfrm>
          <a:prstGeom prst="rect">
            <a:avLst/>
          </a:prstGeom>
          <a:noFill/>
          <a:ln>
            <a:noFill/>
          </a:ln>
        </p:spPr>
      </p:pic>
      <p:pic>
        <p:nvPicPr>
          <p:cNvPr id="151" name="Google Shape;151;p3"/>
          <p:cNvPicPr preferRelativeResize="0"/>
          <p:nvPr/>
        </p:nvPicPr>
        <p:blipFill rotWithShape="1">
          <a:blip r:embed="rId4">
            <a:alphaModFix/>
          </a:blip>
          <a:srcRect b="0" l="0" r="0" t="0"/>
          <a:stretch/>
        </p:blipFill>
        <p:spPr>
          <a:xfrm>
            <a:off x="582427" y="4418461"/>
            <a:ext cx="3295650" cy="14192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4"/>
          <p:cNvSpPr txBox="1"/>
          <p:nvPr>
            <p:ph idx="12" type="sldNum"/>
          </p:nvPr>
        </p:nvSpPr>
        <p:spPr>
          <a:xfrm>
            <a:off x="183956" y="185736"/>
            <a:ext cx="127001" cy="177801"/>
          </a:xfrm>
          <a:prstGeom prst="rect">
            <a:avLst/>
          </a:prstGeom>
          <a:noFill/>
          <a:ln>
            <a:noFill/>
          </a:ln>
        </p:spPr>
        <p:txBody>
          <a:bodyPr anchorCtr="0" anchor="ctr" bIns="0" lIns="0" spcFirstLastPara="1" rIns="0" wrap="square" tIns="0">
            <a:spAutoFit/>
          </a:bodyPr>
          <a:lstStyle/>
          <a:p>
            <a:pPr indent="0" lvl="0" marL="0" rtl="0" algn="r">
              <a:lnSpc>
                <a:spcPct val="100000"/>
              </a:lnSpc>
              <a:spcBef>
                <a:spcPts val="0"/>
              </a:spcBef>
              <a:spcAft>
                <a:spcPts val="0"/>
              </a:spcAft>
              <a:buClr>
                <a:srgbClr val="FFFFFF"/>
              </a:buClr>
              <a:buSzPts val="1000"/>
              <a:buFont typeface="Open Sans"/>
              <a:buNone/>
            </a:pPr>
            <a:fld id="{00000000-1234-1234-1234-123412341234}" type="slidenum">
              <a:rPr lang="en-US" sz="1000">
                <a:solidFill>
                  <a:srgbClr val="FFFFFF"/>
                </a:solidFill>
                <a:latin typeface="Open Sans"/>
                <a:ea typeface="Open Sans"/>
                <a:cs typeface="Open Sans"/>
                <a:sym typeface="Open Sans"/>
              </a:rPr>
              <a:t>‹#›</a:t>
            </a:fld>
            <a:endParaRPr/>
          </a:p>
        </p:txBody>
      </p:sp>
      <p:sp>
        <p:nvSpPr>
          <p:cNvPr id="157" name="Google Shape;157;p4"/>
          <p:cNvSpPr txBox="1"/>
          <p:nvPr>
            <p:ph idx="2" type="body"/>
          </p:nvPr>
        </p:nvSpPr>
        <p:spPr>
          <a:xfrm>
            <a:off x="562417" y="266378"/>
            <a:ext cx="8730173" cy="668342"/>
          </a:xfrm>
          <a:prstGeom prst="rect">
            <a:avLst/>
          </a:prstGeom>
          <a:noFill/>
          <a:ln>
            <a:noFill/>
          </a:ln>
        </p:spPr>
        <p:txBody>
          <a:bodyPr anchorCtr="0" anchor="t" bIns="0" lIns="0" spcFirstLastPara="1" rIns="0" wrap="square" tIns="0">
            <a:normAutofit/>
          </a:bodyPr>
          <a:lstStyle/>
          <a:p>
            <a:pPr indent="0" lvl="0" marL="0" rtl="0" algn="just">
              <a:lnSpc>
                <a:spcPct val="130000"/>
              </a:lnSpc>
              <a:spcBef>
                <a:spcPts val="0"/>
              </a:spcBef>
              <a:spcAft>
                <a:spcPts val="0"/>
              </a:spcAft>
              <a:buSzPts val="2000"/>
              <a:buNone/>
            </a:pPr>
            <a:r>
              <a:t/>
            </a:r>
            <a:endParaRPr b="1" sz="2000">
              <a:solidFill>
                <a:srgbClr val="0070C0"/>
              </a:solidFill>
            </a:endParaRPr>
          </a:p>
          <a:p>
            <a:pPr indent="0" lvl="0" marL="0" rtl="0" algn="just">
              <a:lnSpc>
                <a:spcPct val="130000"/>
              </a:lnSpc>
              <a:spcBef>
                <a:spcPts val="0"/>
              </a:spcBef>
              <a:spcAft>
                <a:spcPts val="0"/>
              </a:spcAft>
              <a:buSzPts val="2000"/>
              <a:buNone/>
            </a:pPr>
            <a:r>
              <a:t/>
            </a:r>
            <a:endParaRPr b="1" sz="2000">
              <a:solidFill>
                <a:srgbClr val="0070C0"/>
              </a:solidFill>
            </a:endParaRPr>
          </a:p>
        </p:txBody>
      </p:sp>
      <p:sp>
        <p:nvSpPr>
          <p:cNvPr id="158" name="Google Shape;158;p4"/>
          <p:cNvSpPr/>
          <p:nvPr/>
        </p:nvSpPr>
        <p:spPr>
          <a:xfrm>
            <a:off x="446691" y="957263"/>
            <a:ext cx="8413943" cy="2862322"/>
          </a:xfrm>
          <a:prstGeom prst="rect">
            <a:avLst/>
          </a:prstGeom>
          <a:noFill/>
          <a:ln>
            <a:noFill/>
          </a:ln>
        </p:spPr>
        <p:txBody>
          <a:bodyPr anchorCtr="0" anchor="t" bIns="45700" lIns="91425" spcFirstLastPara="1" rIns="91425" wrap="square" tIns="45700">
            <a:spAutoFit/>
          </a:bodyPr>
          <a:lstStyle/>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1"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59" name="Google Shape;159;p4"/>
          <p:cNvSpPr txBox="1"/>
          <p:nvPr>
            <p:ph idx="1" type="body"/>
          </p:nvPr>
        </p:nvSpPr>
        <p:spPr>
          <a:xfrm>
            <a:off x="247455" y="755836"/>
            <a:ext cx="4195957" cy="4788912"/>
          </a:xfrm>
          <a:prstGeom prst="rect">
            <a:avLst/>
          </a:prstGeom>
          <a:noFill/>
          <a:ln>
            <a:noFill/>
          </a:ln>
        </p:spPr>
        <p:txBody>
          <a:bodyPr anchorCtr="0" anchor="ctr" bIns="0" lIns="0" spcFirstLastPara="1" rIns="0" wrap="square" tIns="0">
            <a:normAutofit/>
          </a:bodyPr>
          <a:lstStyle/>
          <a:p>
            <a:pPr indent="0" lvl="0" marL="0" rtl="0" algn="l">
              <a:lnSpc>
                <a:spcPct val="130000"/>
              </a:lnSpc>
              <a:spcBef>
                <a:spcPts val="0"/>
              </a:spcBef>
              <a:spcAft>
                <a:spcPts val="0"/>
              </a:spcAft>
              <a:buClr>
                <a:srgbClr val="0070C0"/>
              </a:buClr>
              <a:buSzPts val="1600"/>
              <a:buFont typeface="Arial"/>
              <a:buNone/>
            </a:pPr>
            <a:r>
              <a:rPr b="1" lang="en-US" sz="1600" u="sng">
                <a:solidFill>
                  <a:srgbClr val="0070C0"/>
                </a:solidFill>
              </a:rPr>
              <a:t>When</a:t>
            </a:r>
            <a:r>
              <a:rPr b="1" lang="en-US" sz="1600">
                <a:solidFill>
                  <a:srgbClr val="0070C0"/>
                </a:solidFill>
              </a:rPr>
              <a:t> do we use our roster of PSC          Pre-qualified Organizations?</a:t>
            </a:r>
            <a:endParaRPr/>
          </a:p>
          <a:p>
            <a:pPr indent="0" lvl="0" marL="0" rtl="0" algn="l">
              <a:lnSpc>
                <a:spcPct val="130000"/>
              </a:lnSpc>
              <a:spcBef>
                <a:spcPts val="0"/>
              </a:spcBef>
              <a:spcAft>
                <a:spcPts val="0"/>
              </a:spcAft>
              <a:buClr>
                <a:srgbClr val="000000"/>
              </a:buClr>
              <a:buSzPts val="1300"/>
              <a:buFont typeface="Arial"/>
              <a:buNone/>
            </a:pPr>
            <a:r>
              <a:t/>
            </a:r>
            <a:endParaRPr sz="1300"/>
          </a:p>
          <a:p>
            <a:pPr indent="-285750" lvl="0" marL="285750" rtl="0" algn="l">
              <a:lnSpc>
                <a:spcPct val="130000"/>
              </a:lnSpc>
              <a:spcBef>
                <a:spcPts val="0"/>
              </a:spcBef>
              <a:spcAft>
                <a:spcPts val="0"/>
              </a:spcAft>
              <a:buSzPts val="1300"/>
              <a:buFont typeface="Noto Sans Symbols"/>
              <a:buChar char="▪"/>
            </a:pPr>
            <a:r>
              <a:rPr lang="en-US" sz="1300"/>
              <a:t>For </a:t>
            </a:r>
            <a:r>
              <a:rPr b="1" lang="en-US" sz="1300"/>
              <a:t>complex</a:t>
            </a:r>
            <a:r>
              <a:rPr lang="en-US" sz="1300"/>
              <a:t> and </a:t>
            </a:r>
            <a:r>
              <a:rPr b="1" lang="en-US" sz="1300"/>
              <a:t>high value services  </a:t>
            </a:r>
            <a:endParaRPr b="1" sz="1300"/>
          </a:p>
          <a:p>
            <a:pPr indent="0" lvl="0" marL="0" rtl="0" algn="l">
              <a:lnSpc>
                <a:spcPct val="130000"/>
              </a:lnSpc>
              <a:spcBef>
                <a:spcPts val="0"/>
              </a:spcBef>
              <a:spcAft>
                <a:spcPts val="0"/>
              </a:spcAft>
              <a:buClr>
                <a:srgbClr val="000000"/>
              </a:buClr>
              <a:buSzPts val="1300"/>
              <a:buFont typeface="Arial"/>
              <a:buNone/>
            </a:pPr>
            <a:r>
              <a:t/>
            </a:r>
            <a:endParaRPr b="1" sz="1300"/>
          </a:p>
          <a:p>
            <a:pPr indent="-285750" lvl="0" marL="285750" rtl="0" algn="l">
              <a:lnSpc>
                <a:spcPct val="130000"/>
              </a:lnSpc>
              <a:spcBef>
                <a:spcPts val="0"/>
              </a:spcBef>
              <a:spcAft>
                <a:spcPts val="0"/>
              </a:spcAft>
              <a:buSzPts val="1300"/>
              <a:buFont typeface="Noto Sans Symbols"/>
              <a:buChar char="▪"/>
            </a:pPr>
            <a:r>
              <a:rPr lang="en-US" sz="1300"/>
              <a:t>For </a:t>
            </a:r>
            <a:r>
              <a:rPr b="1" lang="en-US" sz="1300"/>
              <a:t>PSC formal processes </a:t>
            </a:r>
            <a:r>
              <a:rPr lang="en-US" sz="1300"/>
              <a:t>(normally RFPs above 250k) </a:t>
            </a:r>
            <a:r>
              <a:rPr b="1" lang="en-US" sz="1300"/>
              <a:t>covering the Technical Categories</a:t>
            </a:r>
            <a:r>
              <a:rPr lang="en-US" sz="1300"/>
              <a:t> listed in the next slide. </a:t>
            </a:r>
            <a:endParaRPr sz="1300"/>
          </a:p>
        </p:txBody>
      </p:sp>
      <p:pic>
        <p:nvPicPr>
          <p:cNvPr id="160" name="Google Shape;160;p4"/>
          <p:cNvPicPr preferRelativeResize="0"/>
          <p:nvPr/>
        </p:nvPicPr>
        <p:blipFill rotWithShape="1">
          <a:blip r:embed="rId3">
            <a:alphaModFix/>
          </a:blip>
          <a:srcRect b="0" l="0" r="0" t="0"/>
          <a:stretch/>
        </p:blipFill>
        <p:spPr>
          <a:xfrm>
            <a:off x="2716333" y="359924"/>
            <a:ext cx="2946058" cy="1268678"/>
          </a:xfrm>
          <a:prstGeom prst="rect">
            <a:avLst/>
          </a:prstGeom>
          <a:noFill/>
          <a:ln>
            <a:noFill/>
          </a:ln>
        </p:spPr>
      </p:pic>
      <p:sp>
        <p:nvSpPr>
          <p:cNvPr id="161" name="Google Shape;161;p4"/>
          <p:cNvSpPr txBox="1"/>
          <p:nvPr/>
        </p:nvSpPr>
        <p:spPr>
          <a:xfrm>
            <a:off x="4914900" y="1722148"/>
            <a:ext cx="3945734" cy="4743113"/>
          </a:xfrm>
          <a:prstGeom prst="rect">
            <a:avLst/>
          </a:prstGeom>
          <a:noFill/>
          <a:ln>
            <a:noFill/>
          </a:ln>
        </p:spPr>
        <p:txBody>
          <a:bodyPr anchorCtr="0" anchor="ctr" bIns="0" lIns="0" spcFirstLastPara="1" rIns="0" wrap="square" tIns="0">
            <a:normAutofit/>
          </a:bodyPr>
          <a:lstStyle/>
          <a:p>
            <a:pPr indent="0" lvl="0" marL="0" marR="0" rtl="0" algn="l">
              <a:lnSpc>
                <a:spcPct val="130000"/>
              </a:lnSpc>
              <a:spcBef>
                <a:spcPts val="0"/>
              </a:spcBef>
              <a:spcAft>
                <a:spcPts val="0"/>
              </a:spcAft>
              <a:buClr>
                <a:srgbClr val="0070C0"/>
              </a:buClr>
              <a:buSzPts val="1600"/>
              <a:buFont typeface="Arial"/>
              <a:buNone/>
            </a:pPr>
            <a:r>
              <a:rPr b="1" i="0" lang="en-US" sz="1600" u="sng" cap="none" strike="noStrike">
                <a:solidFill>
                  <a:srgbClr val="0070C0"/>
                </a:solidFill>
                <a:latin typeface="Arial"/>
                <a:ea typeface="Arial"/>
                <a:cs typeface="Arial"/>
                <a:sym typeface="Arial"/>
              </a:rPr>
              <a:t>Why </a:t>
            </a:r>
            <a:r>
              <a:rPr b="1" i="0" lang="en-US" sz="1600" u="none" cap="none" strike="noStrike">
                <a:solidFill>
                  <a:srgbClr val="0070C0"/>
                </a:solidFill>
                <a:latin typeface="Arial"/>
                <a:ea typeface="Arial"/>
                <a:cs typeface="Arial"/>
                <a:sym typeface="Arial"/>
              </a:rPr>
              <a:t>do we use our roster of PSC                 Pre-qualified Organizations?</a:t>
            </a:r>
            <a:endParaRPr b="0" i="0" sz="1400" u="none" cap="none" strike="noStrike">
              <a:solidFill>
                <a:srgbClr val="000000"/>
              </a:solidFill>
              <a:latin typeface="Arial"/>
              <a:ea typeface="Arial"/>
              <a:cs typeface="Arial"/>
              <a:sym typeface="Arial"/>
            </a:endParaRPr>
          </a:p>
          <a:p>
            <a:pPr indent="0" lvl="0" marL="0" marR="0" rtl="0" algn="l">
              <a:lnSpc>
                <a:spcPct val="130000"/>
              </a:lnSpc>
              <a:spcBef>
                <a:spcPts val="0"/>
              </a:spcBef>
              <a:spcAft>
                <a:spcPts val="0"/>
              </a:spcAft>
              <a:buClr>
                <a:srgbClr val="000000"/>
              </a:buClr>
              <a:buSzPts val="1400"/>
              <a:buFont typeface="Arial"/>
              <a:buNone/>
            </a:pPr>
            <a:r>
              <a:t/>
            </a:r>
            <a:endParaRPr b="1" i="0" sz="1400" u="none" cap="none" strike="noStrike">
              <a:solidFill>
                <a:srgbClr val="0070C0"/>
              </a:solidFill>
              <a:latin typeface="Arial"/>
              <a:ea typeface="Arial"/>
              <a:cs typeface="Arial"/>
              <a:sym typeface="Arial"/>
            </a:endParaRPr>
          </a:p>
          <a:p>
            <a:pPr indent="-285750" lvl="0" marL="285750" marR="0" rtl="0" algn="l">
              <a:lnSpc>
                <a:spcPct val="130000"/>
              </a:lnSpc>
              <a:spcBef>
                <a:spcPts val="0"/>
              </a:spcBef>
              <a:spcAft>
                <a:spcPts val="0"/>
              </a:spcAft>
              <a:buClr>
                <a:srgbClr val="000000"/>
              </a:buClr>
              <a:buSzPts val="1300"/>
              <a:buFont typeface="Noto Sans Symbols"/>
              <a:buChar char="▪"/>
            </a:pPr>
            <a:r>
              <a:rPr b="0" i="0" lang="en-US" sz="1300" u="none" cap="none" strike="noStrike">
                <a:solidFill>
                  <a:srgbClr val="000000"/>
                </a:solidFill>
                <a:latin typeface="Arial"/>
                <a:ea typeface="Arial"/>
                <a:cs typeface="Arial"/>
                <a:sym typeface="Arial"/>
              </a:rPr>
              <a:t>To </a:t>
            </a:r>
            <a:r>
              <a:rPr b="1" i="0" lang="en-US" sz="1300" u="none" cap="none" strike="noStrike">
                <a:solidFill>
                  <a:srgbClr val="000000"/>
                </a:solidFill>
                <a:latin typeface="Arial"/>
                <a:ea typeface="Arial"/>
                <a:cs typeface="Arial"/>
                <a:sym typeface="Arial"/>
              </a:rPr>
              <a:t>mitigate risks </a:t>
            </a:r>
            <a:r>
              <a:rPr b="0" i="0" lang="en-US" sz="1300" u="none" cap="none" strike="noStrike">
                <a:solidFill>
                  <a:srgbClr val="000000"/>
                </a:solidFill>
                <a:latin typeface="Arial"/>
                <a:ea typeface="Arial"/>
                <a:cs typeface="Arial"/>
                <a:sym typeface="Arial"/>
              </a:rPr>
              <a:t>by ensuring that the contract will be awarded to </a:t>
            </a:r>
            <a:r>
              <a:rPr b="1" i="0" lang="en-US" sz="1300" u="none" cap="none" strike="noStrike">
                <a:solidFill>
                  <a:srgbClr val="000000"/>
                </a:solidFill>
                <a:latin typeface="Arial"/>
                <a:ea typeface="Arial"/>
                <a:cs typeface="Arial"/>
                <a:sym typeface="Arial"/>
              </a:rPr>
              <a:t>qualified organizations with proven experience, financial stability, relevant SOPs and quality standards in place. </a:t>
            </a:r>
            <a:endParaRPr b="0" i="0" sz="1400" u="none" cap="none" strike="noStrike">
              <a:solidFill>
                <a:srgbClr val="000000"/>
              </a:solidFill>
              <a:latin typeface="Arial"/>
              <a:ea typeface="Arial"/>
              <a:cs typeface="Arial"/>
              <a:sym typeface="Arial"/>
            </a:endParaRPr>
          </a:p>
          <a:p>
            <a:pPr indent="-203200" lvl="0" marL="285750" marR="0" rtl="0" algn="l">
              <a:lnSpc>
                <a:spcPct val="130000"/>
              </a:lnSpc>
              <a:spcBef>
                <a:spcPts val="0"/>
              </a:spcBef>
              <a:spcAft>
                <a:spcPts val="0"/>
              </a:spcAft>
              <a:buClr>
                <a:srgbClr val="000000"/>
              </a:buClr>
              <a:buSzPts val="1300"/>
              <a:buFont typeface="Noto Sans Symbols"/>
              <a:buNone/>
            </a:pPr>
            <a:r>
              <a:t/>
            </a:r>
            <a:endParaRPr b="1" i="0" sz="1300" u="none" cap="none" strike="noStrike">
              <a:solidFill>
                <a:srgbClr val="000000"/>
              </a:solidFill>
              <a:latin typeface="Arial"/>
              <a:ea typeface="Arial"/>
              <a:cs typeface="Arial"/>
              <a:sym typeface="Arial"/>
            </a:endParaRPr>
          </a:p>
          <a:p>
            <a:pPr indent="-285750" lvl="0" marL="285750" marR="0" rtl="0" algn="just">
              <a:lnSpc>
                <a:spcPct val="130000"/>
              </a:lnSpc>
              <a:spcBef>
                <a:spcPts val="0"/>
              </a:spcBef>
              <a:spcAft>
                <a:spcPts val="0"/>
              </a:spcAft>
              <a:buClr>
                <a:srgbClr val="000000"/>
              </a:buClr>
              <a:buSzPts val="1300"/>
              <a:buFont typeface="Noto Sans Symbols"/>
              <a:buChar char="▪"/>
            </a:pPr>
            <a:r>
              <a:rPr b="0" i="0" lang="en-US" sz="1300" u="none" cap="none" strike="noStrike">
                <a:solidFill>
                  <a:srgbClr val="000000"/>
                </a:solidFill>
                <a:latin typeface="Arial"/>
                <a:ea typeface="Arial"/>
                <a:cs typeface="Arial"/>
                <a:sym typeface="Arial"/>
              </a:rPr>
              <a:t>To </a:t>
            </a:r>
            <a:r>
              <a:rPr b="1" i="0" lang="en-US" sz="1300" u="none" cap="none" strike="noStrike">
                <a:solidFill>
                  <a:srgbClr val="000000"/>
                </a:solidFill>
                <a:latin typeface="Arial"/>
                <a:ea typeface="Arial"/>
                <a:cs typeface="Arial"/>
                <a:sym typeface="Arial"/>
              </a:rPr>
              <a:t>facilitate a  more efficient and robust Evaluation Process </a:t>
            </a:r>
            <a:r>
              <a:rPr b="0" i="0" lang="en-US" sz="1300" u="none" cap="none" strike="noStrike">
                <a:solidFill>
                  <a:srgbClr val="000000"/>
                </a:solidFill>
                <a:latin typeface="Arial"/>
                <a:ea typeface="Arial"/>
                <a:cs typeface="Arial"/>
                <a:sym typeface="Arial"/>
              </a:rPr>
              <a:t>as the Evaluation Panel will only have to </a:t>
            </a:r>
            <a:r>
              <a:rPr b="1" i="0" lang="en-US" sz="1300" u="none" cap="none" strike="noStrike">
                <a:solidFill>
                  <a:srgbClr val="000000"/>
                </a:solidFill>
                <a:latin typeface="Arial"/>
                <a:ea typeface="Arial"/>
                <a:cs typeface="Arial"/>
                <a:sym typeface="Arial"/>
              </a:rPr>
              <a:t>focus on the solutions </a:t>
            </a:r>
            <a:r>
              <a:rPr b="0" i="0" lang="en-US" sz="1300" u="none" cap="none" strike="noStrike">
                <a:solidFill>
                  <a:srgbClr val="000000"/>
                </a:solidFill>
                <a:latin typeface="Arial"/>
                <a:ea typeface="Arial"/>
                <a:cs typeface="Arial"/>
                <a:sym typeface="Arial"/>
              </a:rPr>
              <a:t>being proposed in response to a specific RFP/ ITB instead of the organizational and financial capabilities of the bidding organization. </a:t>
            </a:r>
            <a:endParaRPr b="0" i="0" sz="1300" u="none" cap="none" strike="noStrike">
              <a:solidFill>
                <a:srgbClr val="000000"/>
              </a:solidFill>
              <a:latin typeface="Arial"/>
              <a:ea typeface="Arial"/>
              <a:cs typeface="Arial"/>
              <a:sym typeface="Arial"/>
            </a:endParaRPr>
          </a:p>
          <a:p>
            <a:pPr indent="-203200" lvl="0" marL="285750" marR="0" rtl="0" algn="l">
              <a:lnSpc>
                <a:spcPct val="130000"/>
              </a:lnSpc>
              <a:spcBef>
                <a:spcPts val="0"/>
              </a:spcBef>
              <a:spcAft>
                <a:spcPts val="0"/>
              </a:spcAft>
              <a:buClr>
                <a:srgbClr val="000000"/>
              </a:buClr>
              <a:buSzPts val="1300"/>
              <a:buFont typeface="Noto Sans Symbols"/>
              <a:buNone/>
            </a:pPr>
            <a:r>
              <a:t/>
            </a:r>
            <a:endParaRPr b="1" i="0" sz="13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5"/>
          <p:cNvSpPr txBox="1"/>
          <p:nvPr>
            <p:ph idx="12" type="sldNum"/>
          </p:nvPr>
        </p:nvSpPr>
        <p:spPr>
          <a:xfrm>
            <a:off x="183956" y="185736"/>
            <a:ext cx="127001" cy="177801"/>
          </a:xfrm>
          <a:prstGeom prst="rect">
            <a:avLst/>
          </a:prstGeom>
          <a:noFill/>
          <a:ln>
            <a:noFill/>
          </a:ln>
        </p:spPr>
        <p:txBody>
          <a:bodyPr anchorCtr="0" anchor="ctr" bIns="0" lIns="0" spcFirstLastPara="1" rIns="0" wrap="square" tIns="0">
            <a:spAutoFit/>
          </a:bodyPr>
          <a:lstStyle/>
          <a:p>
            <a:pPr indent="0" lvl="0" marL="0" rtl="0" algn="r">
              <a:lnSpc>
                <a:spcPct val="100000"/>
              </a:lnSpc>
              <a:spcBef>
                <a:spcPts val="0"/>
              </a:spcBef>
              <a:spcAft>
                <a:spcPts val="0"/>
              </a:spcAft>
              <a:buClr>
                <a:srgbClr val="FFFFFF"/>
              </a:buClr>
              <a:buSzPts val="1000"/>
              <a:buFont typeface="Open Sans"/>
              <a:buNone/>
            </a:pPr>
            <a:fld id="{00000000-1234-1234-1234-123412341234}" type="slidenum">
              <a:rPr lang="en-US" sz="1000">
                <a:solidFill>
                  <a:srgbClr val="FFFFFF"/>
                </a:solidFill>
                <a:latin typeface="Open Sans"/>
                <a:ea typeface="Open Sans"/>
                <a:cs typeface="Open Sans"/>
                <a:sym typeface="Open Sans"/>
              </a:rPr>
              <a:t>‹#›</a:t>
            </a:fld>
            <a:endParaRPr/>
          </a:p>
        </p:txBody>
      </p:sp>
      <p:sp>
        <p:nvSpPr>
          <p:cNvPr id="167" name="Google Shape;167;p5"/>
          <p:cNvSpPr txBox="1"/>
          <p:nvPr>
            <p:ph idx="2" type="body"/>
          </p:nvPr>
        </p:nvSpPr>
        <p:spPr>
          <a:xfrm>
            <a:off x="582427" y="503235"/>
            <a:ext cx="7555733" cy="668342"/>
          </a:xfrm>
          <a:prstGeom prst="rect">
            <a:avLst/>
          </a:prstGeom>
          <a:noFill/>
          <a:ln>
            <a:noFill/>
          </a:ln>
        </p:spPr>
        <p:txBody>
          <a:bodyPr anchorCtr="0" anchor="t" bIns="0" lIns="0" spcFirstLastPara="1" rIns="0" wrap="square" tIns="0">
            <a:normAutofit/>
          </a:bodyPr>
          <a:lstStyle/>
          <a:p>
            <a:pPr indent="0" lvl="0" marL="0" rtl="0" algn="l">
              <a:lnSpc>
                <a:spcPct val="120000"/>
              </a:lnSpc>
              <a:spcBef>
                <a:spcPts val="0"/>
              </a:spcBef>
              <a:spcAft>
                <a:spcPts val="0"/>
              </a:spcAft>
              <a:buClr>
                <a:srgbClr val="0070C0"/>
              </a:buClr>
              <a:buSzPts val="2400"/>
              <a:buFont typeface="Arial"/>
              <a:buNone/>
            </a:pPr>
            <a:r>
              <a:rPr b="1" lang="en-US" sz="2400">
                <a:solidFill>
                  <a:srgbClr val="0070C0"/>
                </a:solidFill>
              </a:rPr>
              <a:t>PSC Technical Areas for Pre-qualification:</a:t>
            </a:r>
            <a:endParaRPr>
              <a:solidFill>
                <a:srgbClr val="0070C0"/>
              </a:solidFill>
            </a:endParaRPr>
          </a:p>
        </p:txBody>
      </p:sp>
      <p:sp>
        <p:nvSpPr>
          <p:cNvPr id="168" name="Google Shape;168;p5"/>
          <p:cNvSpPr/>
          <p:nvPr/>
        </p:nvSpPr>
        <p:spPr>
          <a:xfrm>
            <a:off x="446700" y="956575"/>
            <a:ext cx="5439600" cy="4207200"/>
          </a:xfrm>
          <a:prstGeom prst="rect">
            <a:avLst/>
          </a:prstGeom>
          <a:noFill/>
          <a:ln>
            <a:noFill/>
          </a:ln>
        </p:spPr>
        <p:txBody>
          <a:bodyPr anchorCtr="0" anchor="t" bIns="45700" lIns="91425" spcFirstLastPara="1" rIns="91425" wrap="square" tIns="45700">
            <a:spAutoFit/>
          </a:bodyPr>
          <a:lstStyle/>
          <a:p>
            <a:pPr indent="-304800" lvl="0" marL="457200" marR="0" rtl="0" algn="l">
              <a:lnSpc>
                <a:spcPct val="115000"/>
              </a:lnSpc>
              <a:spcBef>
                <a:spcPts val="0"/>
              </a:spcBef>
              <a:spcAft>
                <a:spcPts val="0"/>
              </a:spcAft>
              <a:buClr>
                <a:schemeClr val="dk1"/>
              </a:buClr>
              <a:buSzPts val="1200"/>
              <a:buFont typeface="Arial"/>
              <a:buChar char="➢"/>
            </a:pPr>
            <a:r>
              <a:rPr b="1" i="0" lang="en-US" sz="1200" u="none" cap="none" strike="noStrike">
                <a:solidFill>
                  <a:schemeClr val="dk1"/>
                </a:solidFill>
                <a:latin typeface="Arial"/>
                <a:ea typeface="Arial"/>
                <a:cs typeface="Arial"/>
                <a:sym typeface="Arial"/>
              </a:rPr>
              <a:t>Battle Area Clearance (BAC)</a:t>
            </a:r>
            <a:endParaRPr b="1" i="0" sz="1200" u="none" cap="none" strike="noStrike">
              <a:solidFill>
                <a:schemeClr val="dk1"/>
              </a:solidFill>
              <a:latin typeface="Arial"/>
              <a:ea typeface="Arial"/>
              <a:cs typeface="Arial"/>
              <a:sym typeface="Arial"/>
            </a:endParaRPr>
          </a:p>
          <a:p>
            <a:pPr indent="-304800" lvl="0" marL="457200" marR="0" rtl="0" algn="l">
              <a:lnSpc>
                <a:spcPct val="115000"/>
              </a:lnSpc>
              <a:spcBef>
                <a:spcPts val="0"/>
              </a:spcBef>
              <a:spcAft>
                <a:spcPts val="0"/>
              </a:spcAft>
              <a:buClr>
                <a:schemeClr val="dk1"/>
              </a:buClr>
              <a:buSzPts val="1200"/>
              <a:buFont typeface="Arial"/>
              <a:buChar char="➢"/>
            </a:pPr>
            <a:r>
              <a:rPr b="1" i="0" lang="en-US" sz="1200" u="none" cap="none" strike="noStrike">
                <a:solidFill>
                  <a:schemeClr val="dk1"/>
                </a:solidFill>
                <a:latin typeface="Arial"/>
                <a:ea typeface="Arial"/>
                <a:cs typeface="Arial"/>
                <a:sym typeface="Arial"/>
              </a:rPr>
              <a:t>Explosives Ordnance Disposal (EOD)</a:t>
            </a:r>
            <a:endParaRPr b="1" i="0" sz="1200" u="none" cap="none" strike="noStrike">
              <a:solidFill>
                <a:schemeClr val="dk1"/>
              </a:solidFill>
              <a:latin typeface="Arial"/>
              <a:ea typeface="Arial"/>
              <a:cs typeface="Arial"/>
              <a:sym typeface="Arial"/>
            </a:endParaRPr>
          </a:p>
          <a:p>
            <a:pPr indent="-304800" lvl="0" marL="457200" marR="0" rtl="0" algn="l">
              <a:lnSpc>
                <a:spcPct val="115000"/>
              </a:lnSpc>
              <a:spcBef>
                <a:spcPts val="0"/>
              </a:spcBef>
              <a:spcAft>
                <a:spcPts val="0"/>
              </a:spcAft>
              <a:buClr>
                <a:schemeClr val="dk1"/>
              </a:buClr>
              <a:buSzPts val="1200"/>
              <a:buFont typeface="Arial"/>
              <a:buChar char="➢"/>
            </a:pPr>
            <a:r>
              <a:rPr b="1" i="0" lang="en-US" sz="1200" u="none" cap="none" strike="noStrike">
                <a:solidFill>
                  <a:schemeClr val="dk1"/>
                </a:solidFill>
                <a:latin typeface="Arial"/>
                <a:ea typeface="Arial"/>
                <a:cs typeface="Arial"/>
                <a:sym typeface="Arial"/>
              </a:rPr>
              <a:t>IED Threat Mitigation</a:t>
            </a:r>
            <a:endParaRPr b="1" i="0" sz="1200" u="none" cap="none" strike="noStrike">
              <a:solidFill>
                <a:schemeClr val="dk1"/>
              </a:solidFill>
              <a:latin typeface="Arial"/>
              <a:ea typeface="Arial"/>
              <a:cs typeface="Arial"/>
              <a:sym typeface="Arial"/>
            </a:endParaRPr>
          </a:p>
          <a:p>
            <a:pPr indent="-304800" lvl="0" marL="457200" marR="0" rtl="0" algn="l">
              <a:lnSpc>
                <a:spcPct val="115000"/>
              </a:lnSpc>
              <a:spcBef>
                <a:spcPts val="0"/>
              </a:spcBef>
              <a:spcAft>
                <a:spcPts val="0"/>
              </a:spcAft>
              <a:buClr>
                <a:schemeClr val="dk1"/>
              </a:buClr>
              <a:buSzPts val="1200"/>
              <a:buFont typeface="Arial"/>
              <a:buChar char="➢"/>
            </a:pPr>
            <a:r>
              <a:rPr b="1" i="0" lang="en-US" sz="1200" u="none" cap="none" strike="noStrike">
                <a:solidFill>
                  <a:schemeClr val="dk1"/>
                </a:solidFill>
                <a:latin typeface="Arial"/>
                <a:ea typeface="Arial"/>
                <a:cs typeface="Arial"/>
                <a:sym typeface="Arial"/>
              </a:rPr>
              <a:t>Manual Mine Clearance</a:t>
            </a:r>
            <a:endParaRPr b="1" i="0" sz="1200" u="none" cap="none" strike="noStrike">
              <a:solidFill>
                <a:schemeClr val="dk1"/>
              </a:solidFill>
              <a:latin typeface="Arial"/>
              <a:ea typeface="Arial"/>
              <a:cs typeface="Arial"/>
              <a:sym typeface="Arial"/>
            </a:endParaRPr>
          </a:p>
          <a:p>
            <a:pPr indent="-304800" lvl="0" marL="457200" marR="0" rtl="0" algn="l">
              <a:lnSpc>
                <a:spcPct val="115000"/>
              </a:lnSpc>
              <a:spcBef>
                <a:spcPts val="0"/>
              </a:spcBef>
              <a:spcAft>
                <a:spcPts val="0"/>
              </a:spcAft>
              <a:buClr>
                <a:schemeClr val="dk1"/>
              </a:buClr>
              <a:buSzPts val="1200"/>
              <a:buFont typeface="Arial"/>
              <a:buChar char="➢"/>
            </a:pPr>
            <a:r>
              <a:rPr b="1" i="0" lang="en-US" sz="1200" u="none" cap="none" strike="noStrike">
                <a:solidFill>
                  <a:schemeClr val="dk1"/>
                </a:solidFill>
                <a:latin typeface="Arial"/>
                <a:ea typeface="Arial"/>
                <a:cs typeface="Arial"/>
                <a:sym typeface="Arial"/>
              </a:rPr>
              <a:t>Mechanical - Machines Designed for Ground Preparation</a:t>
            </a:r>
            <a:endParaRPr b="1" i="0" sz="1200" u="none" cap="none" strike="noStrike">
              <a:solidFill>
                <a:schemeClr val="dk1"/>
              </a:solidFill>
              <a:latin typeface="Arial"/>
              <a:ea typeface="Arial"/>
              <a:cs typeface="Arial"/>
              <a:sym typeface="Arial"/>
            </a:endParaRPr>
          </a:p>
          <a:p>
            <a:pPr indent="-304800" lvl="0" marL="457200" marR="0" rtl="0" algn="l">
              <a:lnSpc>
                <a:spcPct val="115000"/>
              </a:lnSpc>
              <a:spcBef>
                <a:spcPts val="0"/>
              </a:spcBef>
              <a:spcAft>
                <a:spcPts val="0"/>
              </a:spcAft>
              <a:buClr>
                <a:schemeClr val="dk1"/>
              </a:buClr>
              <a:buSzPts val="1200"/>
              <a:buFont typeface="Arial"/>
              <a:buChar char="➢"/>
            </a:pPr>
            <a:r>
              <a:rPr b="1" i="0" lang="en-US" sz="1200" u="none" cap="none" strike="noStrike">
                <a:solidFill>
                  <a:schemeClr val="dk1"/>
                </a:solidFill>
                <a:latin typeface="Arial"/>
                <a:ea typeface="Arial"/>
                <a:cs typeface="Arial"/>
                <a:sym typeface="Arial"/>
              </a:rPr>
              <a:t>Mechanical - Machines Designed to Detonate Hazards</a:t>
            </a:r>
            <a:endParaRPr b="1" i="0" sz="1200" u="none" cap="none" strike="noStrike">
              <a:solidFill>
                <a:schemeClr val="dk1"/>
              </a:solidFill>
              <a:latin typeface="Arial"/>
              <a:ea typeface="Arial"/>
              <a:cs typeface="Arial"/>
              <a:sym typeface="Arial"/>
            </a:endParaRPr>
          </a:p>
          <a:p>
            <a:pPr indent="-304800" lvl="0" marL="457200" marR="0" rtl="0" algn="l">
              <a:lnSpc>
                <a:spcPct val="115000"/>
              </a:lnSpc>
              <a:spcBef>
                <a:spcPts val="0"/>
              </a:spcBef>
              <a:spcAft>
                <a:spcPts val="0"/>
              </a:spcAft>
              <a:buClr>
                <a:schemeClr val="dk1"/>
              </a:buClr>
              <a:buSzPts val="1200"/>
              <a:buFont typeface="Arial"/>
              <a:buChar char="➢"/>
            </a:pPr>
            <a:r>
              <a:rPr b="1" i="0" lang="en-US" sz="1200" u="none" cap="none" strike="noStrike">
                <a:solidFill>
                  <a:schemeClr val="dk1"/>
                </a:solidFill>
                <a:latin typeface="Arial"/>
                <a:ea typeface="Arial"/>
                <a:cs typeface="Arial"/>
                <a:sym typeface="Arial"/>
              </a:rPr>
              <a:t>Mechanical - Machines Designed to Detect Hazard</a:t>
            </a:r>
            <a:endParaRPr b="1" i="0" sz="1200" u="none" cap="none" strike="noStrike">
              <a:solidFill>
                <a:schemeClr val="dk1"/>
              </a:solidFill>
              <a:latin typeface="Arial"/>
              <a:ea typeface="Arial"/>
              <a:cs typeface="Arial"/>
              <a:sym typeface="Arial"/>
            </a:endParaRPr>
          </a:p>
          <a:p>
            <a:pPr indent="-304800" lvl="0" marL="457200" marR="0" rtl="0" algn="l">
              <a:lnSpc>
                <a:spcPct val="115000"/>
              </a:lnSpc>
              <a:spcBef>
                <a:spcPts val="0"/>
              </a:spcBef>
              <a:spcAft>
                <a:spcPts val="0"/>
              </a:spcAft>
              <a:buClr>
                <a:schemeClr val="dk1"/>
              </a:buClr>
              <a:buSzPts val="1200"/>
              <a:buFont typeface="Arial"/>
              <a:buChar char="➢"/>
            </a:pPr>
            <a:r>
              <a:rPr b="1" i="0" lang="en-US" sz="1200" u="none" cap="none" strike="noStrike">
                <a:solidFill>
                  <a:schemeClr val="dk1"/>
                </a:solidFill>
                <a:latin typeface="Arial"/>
                <a:ea typeface="Arial"/>
                <a:cs typeface="Arial"/>
                <a:sym typeface="Arial"/>
              </a:rPr>
              <a:t>Explosive Ordnance Risk Education (EORE), Small Arms and Light Weapons (SALW) Risk Education</a:t>
            </a:r>
            <a:endParaRPr b="1" i="0" sz="1200" u="none" cap="none" strike="noStrike">
              <a:solidFill>
                <a:schemeClr val="dk1"/>
              </a:solidFill>
              <a:latin typeface="Arial"/>
              <a:ea typeface="Arial"/>
              <a:cs typeface="Arial"/>
              <a:sym typeface="Arial"/>
            </a:endParaRPr>
          </a:p>
          <a:p>
            <a:pPr indent="-304800" lvl="0" marL="457200" marR="0" rtl="0" algn="l">
              <a:lnSpc>
                <a:spcPct val="115000"/>
              </a:lnSpc>
              <a:spcBef>
                <a:spcPts val="0"/>
              </a:spcBef>
              <a:spcAft>
                <a:spcPts val="0"/>
              </a:spcAft>
              <a:buClr>
                <a:schemeClr val="dk1"/>
              </a:buClr>
              <a:buSzPts val="1200"/>
              <a:buFont typeface="Arial"/>
              <a:buChar char="➢"/>
            </a:pPr>
            <a:r>
              <a:rPr b="1" i="0" lang="en-US" sz="1200" u="none" cap="none" strike="noStrike">
                <a:solidFill>
                  <a:schemeClr val="dk1"/>
                </a:solidFill>
                <a:latin typeface="Arial"/>
                <a:ea typeface="Arial"/>
                <a:cs typeface="Arial"/>
                <a:sym typeface="Arial"/>
              </a:rPr>
              <a:t>Non Technical Survey (NTS)</a:t>
            </a:r>
            <a:endParaRPr b="1" i="0" sz="1200" u="none" cap="none" strike="noStrike">
              <a:solidFill>
                <a:schemeClr val="dk1"/>
              </a:solidFill>
              <a:latin typeface="Arial"/>
              <a:ea typeface="Arial"/>
              <a:cs typeface="Arial"/>
              <a:sym typeface="Arial"/>
            </a:endParaRPr>
          </a:p>
          <a:p>
            <a:pPr indent="-304800" lvl="0" marL="457200" marR="0" rtl="0" algn="l">
              <a:lnSpc>
                <a:spcPct val="115000"/>
              </a:lnSpc>
              <a:spcBef>
                <a:spcPts val="0"/>
              </a:spcBef>
              <a:spcAft>
                <a:spcPts val="0"/>
              </a:spcAft>
              <a:buClr>
                <a:schemeClr val="dk1"/>
              </a:buClr>
              <a:buSzPts val="1200"/>
              <a:buFont typeface="Arial"/>
              <a:buChar char="➢"/>
            </a:pPr>
            <a:r>
              <a:rPr b="1" i="0" lang="en-US" sz="1200" u="none" cap="none" strike="noStrike">
                <a:solidFill>
                  <a:schemeClr val="dk1"/>
                </a:solidFill>
                <a:latin typeface="Arial"/>
                <a:ea typeface="Arial"/>
                <a:cs typeface="Arial"/>
                <a:sym typeface="Arial"/>
              </a:rPr>
              <a:t>Physical Security and Stockpile Management (PSSM)</a:t>
            </a:r>
            <a:endParaRPr b="1" i="0" sz="1200" u="none" cap="none" strike="noStrike">
              <a:solidFill>
                <a:schemeClr val="dk1"/>
              </a:solidFill>
              <a:latin typeface="Arial"/>
              <a:ea typeface="Arial"/>
              <a:cs typeface="Arial"/>
              <a:sym typeface="Arial"/>
            </a:endParaRPr>
          </a:p>
          <a:p>
            <a:pPr indent="-304800" lvl="0" marL="457200" marR="0" rtl="0" algn="l">
              <a:lnSpc>
                <a:spcPct val="115000"/>
              </a:lnSpc>
              <a:spcBef>
                <a:spcPts val="0"/>
              </a:spcBef>
              <a:spcAft>
                <a:spcPts val="0"/>
              </a:spcAft>
              <a:buClr>
                <a:schemeClr val="dk1"/>
              </a:buClr>
              <a:buSzPts val="1200"/>
              <a:buFont typeface="Arial"/>
              <a:buChar char="➢"/>
            </a:pPr>
            <a:r>
              <a:rPr b="1" i="0" lang="en-US" sz="1200" u="none" cap="none" strike="noStrike">
                <a:solidFill>
                  <a:schemeClr val="dk1"/>
                </a:solidFill>
                <a:latin typeface="Arial"/>
                <a:ea typeface="Arial"/>
                <a:cs typeface="Arial"/>
                <a:sym typeface="Arial"/>
              </a:rPr>
              <a:t>Quality Management</a:t>
            </a:r>
            <a:endParaRPr b="1" i="0" sz="1200" u="none" cap="none" strike="noStrike">
              <a:solidFill>
                <a:schemeClr val="dk1"/>
              </a:solidFill>
              <a:latin typeface="Arial"/>
              <a:ea typeface="Arial"/>
              <a:cs typeface="Arial"/>
              <a:sym typeface="Arial"/>
            </a:endParaRPr>
          </a:p>
          <a:p>
            <a:pPr indent="-304800" lvl="0" marL="457200" marR="0" rtl="0" algn="l">
              <a:lnSpc>
                <a:spcPct val="115000"/>
              </a:lnSpc>
              <a:spcBef>
                <a:spcPts val="0"/>
              </a:spcBef>
              <a:spcAft>
                <a:spcPts val="0"/>
              </a:spcAft>
              <a:buClr>
                <a:schemeClr val="dk1"/>
              </a:buClr>
              <a:buSzPts val="1200"/>
              <a:buFont typeface="Arial"/>
              <a:buChar char="➢"/>
            </a:pPr>
            <a:r>
              <a:rPr b="1" i="0" lang="en-US" sz="1200" u="none" cap="none" strike="noStrike">
                <a:solidFill>
                  <a:schemeClr val="dk1"/>
                </a:solidFill>
                <a:latin typeface="Arial"/>
                <a:ea typeface="Arial"/>
                <a:cs typeface="Arial"/>
                <a:sym typeface="Arial"/>
              </a:rPr>
              <a:t>Small Arms &amp; Light Weapons (SALW) Disposal</a:t>
            </a:r>
            <a:endParaRPr b="1" i="0" sz="1200" u="none" cap="none" strike="noStrike">
              <a:solidFill>
                <a:schemeClr val="dk1"/>
              </a:solidFill>
              <a:latin typeface="Arial"/>
              <a:ea typeface="Arial"/>
              <a:cs typeface="Arial"/>
              <a:sym typeface="Arial"/>
            </a:endParaRPr>
          </a:p>
          <a:p>
            <a:pPr indent="-304800" lvl="0" marL="457200" marR="0" rtl="0" algn="l">
              <a:lnSpc>
                <a:spcPct val="115000"/>
              </a:lnSpc>
              <a:spcBef>
                <a:spcPts val="0"/>
              </a:spcBef>
              <a:spcAft>
                <a:spcPts val="0"/>
              </a:spcAft>
              <a:buClr>
                <a:schemeClr val="dk1"/>
              </a:buClr>
              <a:buSzPts val="1200"/>
              <a:buFont typeface="Arial"/>
              <a:buChar char="➢"/>
            </a:pPr>
            <a:r>
              <a:rPr b="1" i="0" lang="en-US" sz="1200" u="none" cap="none" strike="noStrike">
                <a:solidFill>
                  <a:schemeClr val="dk1"/>
                </a:solidFill>
                <a:latin typeface="Arial"/>
                <a:ea typeface="Arial"/>
                <a:cs typeface="Arial"/>
                <a:sym typeface="Arial"/>
              </a:rPr>
              <a:t>Technical Survey (TS)</a:t>
            </a:r>
            <a:endParaRPr b="1" i="0" sz="1200" u="none" cap="none" strike="noStrike">
              <a:solidFill>
                <a:schemeClr val="dk1"/>
              </a:solidFill>
              <a:latin typeface="Arial"/>
              <a:ea typeface="Arial"/>
              <a:cs typeface="Arial"/>
              <a:sym typeface="Arial"/>
            </a:endParaRPr>
          </a:p>
          <a:p>
            <a:pPr indent="-304800" lvl="0" marL="457200" marR="0" rtl="0" algn="l">
              <a:lnSpc>
                <a:spcPct val="115000"/>
              </a:lnSpc>
              <a:spcBef>
                <a:spcPts val="0"/>
              </a:spcBef>
              <a:spcAft>
                <a:spcPts val="0"/>
              </a:spcAft>
              <a:buClr>
                <a:schemeClr val="dk1"/>
              </a:buClr>
              <a:buSzPts val="1200"/>
              <a:buFont typeface="Arial"/>
              <a:buChar char="➢"/>
            </a:pPr>
            <a:r>
              <a:rPr b="1" i="0" lang="en-US" sz="1200" u="none" cap="none" strike="noStrike">
                <a:solidFill>
                  <a:schemeClr val="dk1"/>
                </a:solidFill>
                <a:latin typeface="Arial"/>
                <a:ea typeface="Arial"/>
                <a:cs typeface="Arial"/>
                <a:sym typeface="Arial"/>
              </a:rPr>
              <a:t>Underwater Explosive Ordnance (EO) Survey (NTS and TS) and Clearance</a:t>
            </a:r>
            <a:endParaRPr b="1" i="0" sz="1200" u="none" cap="none" strike="noStrike">
              <a:solidFill>
                <a:schemeClr val="dk1"/>
              </a:solidFill>
              <a:latin typeface="Arial"/>
              <a:ea typeface="Arial"/>
              <a:cs typeface="Arial"/>
              <a:sym typeface="Arial"/>
            </a:endParaRPr>
          </a:p>
          <a:p>
            <a:pPr indent="0" lvl="0" marL="457200" marR="0" rtl="0" algn="l">
              <a:lnSpc>
                <a:spcPct val="115000"/>
              </a:lnSpc>
              <a:spcBef>
                <a:spcPts val="0"/>
              </a:spcBef>
              <a:spcAft>
                <a:spcPts val="0"/>
              </a:spcAft>
              <a:buClr>
                <a:srgbClr val="000000"/>
              </a:buClr>
              <a:buSzPts val="1900"/>
              <a:buFont typeface="Arial"/>
              <a:buNone/>
            </a:pPr>
            <a:r>
              <a:t/>
            </a:r>
            <a:endParaRPr b="1" i="0" sz="19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1"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69" name="Google Shape;169;p5"/>
          <p:cNvSpPr txBox="1"/>
          <p:nvPr>
            <p:ph idx="1" type="body"/>
          </p:nvPr>
        </p:nvSpPr>
        <p:spPr>
          <a:xfrm>
            <a:off x="853695" y="5422105"/>
            <a:ext cx="5281100" cy="585787"/>
          </a:xfrm>
          <a:prstGeom prst="rect">
            <a:avLst/>
          </a:prstGeom>
          <a:noFill/>
          <a:ln>
            <a:noFill/>
          </a:ln>
        </p:spPr>
        <p:txBody>
          <a:bodyPr anchorCtr="0" anchor="ctr" bIns="0" lIns="0" spcFirstLastPara="1" rIns="0" wrap="square" tIns="0">
            <a:normAutofit/>
          </a:bodyPr>
          <a:lstStyle/>
          <a:p>
            <a:pPr indent="0" lvl="0" marL="0" rtl="0" algn="l">
              <a:lnSpc>
                <a:spcPct val="130000"/>
              </a:lnSpc>
              <a:spcBef>
                <a:spcPts val="0"/>
              </a:spcBef>
              <a:spcAft>
                <a:spcPts val="0"/>
              </a:spcAft>
              <a:buClr>
                <a:srgbClr val="0070C0"/>
              </a:buClr>
              <a:buSzPts val="1200"/>
              <a:buFont typeface="Arial"/>
              <a:buNone/>
            </a:pPr>
            <a:r>
              <a:rPr b="1" i="1" lang="en-US" sz="1200">
                <a:solidFill>
                  <a:srgbClr val="0070C0"/>
                </a:solidFill>
              </a:rPr>
              <a:t>Interested Organizations may apply and get pre-qualified in one </a:t>
            </a:r>
            <a:endParaRPr/>
          </a:p>
          <a:p>
            <a:pPr indent="0" lvl="0" marL="0" rtl="0" algn="l">
              <a:lnSpc>
                <a:spcPct val="130000"/>
              </a:lnSpc>
              <a:spcBef>
                <a:spcPts val="0"/>
              </a:spcBef>
              <a:spcAft>
                <a:spcPts val="0"/>
              </a:spcAft>
              <a:buClr>
                <a:srgbClr val="0070C0"/>
              </a:buClr>
              <a:buSzPts val="1200"/>
              <a:buFont typeface="Arial"/>
              <a:buNone/>
            </a:pPr>
            <a:r>
              <a:rPr b="1" i="1" lang="en-US" sz="1200">
                <a:solidFill>
                  <a:srgbClr val="0070C0"/>
                </a:solidFill>
              </a:rPr>
              <a:t>or more Technical Area</a:t>
            </a:r>
            <a:r>
              <a:rPr b="1" lang="en-US" sz="1200">
                <a:solidFill>
                  <a:srgbClr val="0070C0"/>
                </a:solidFill>
              </a:rPr>
              <a:t>.</a:t>
            </a:r>
            <a:endParaRPr/>
          </a:p>
          <a:p>
            <a:pPr indent="-171450" lvl="0" marL="285750" rtl="0" algn="l">
              <a:lnSpc>
                <a:spcPct val="130000"/>
              </a:lnSpc>
              <a:spcBef>
                <a:spcPts val="0"/>
              </a:spcBef>
              <a:spcAft>
                <a:spcPts val="0"/>
              </a:spcAft>
              <a:buSzPts val="1800"/>
              <a:buFont typeface="Noto Sans Symbols"/>
              <a:buNone/>
            </a:pPr>
            <a:r>
              <a:t/>
            </a:r>
            <a:endParaRPr/>
          </a:p>
        </p:txBody>
      </p:sp>
      <p:pic>
        <p:nvPicPr>
          <p:cNvPr id="170" name="Google Shape;170;p5"/>
          <p:cNvPicPr preferRelativeResize="0"/>
          <p:nvPr/>
        </p:nvPicPr>
        <p:blipFill rotWithShape="1">
          <a:blip r:embed="rId3">
            <a:alphaModFix/>
          </a:blip>
          <a:srcRect b="0" l="0" r="0" t="0"/>
          <a:stretch/>
        </p:blipFill>
        <p:spPr>
          <a:xfrm>
            <a:off x="5886450" y="3307522"/>
            <a:ext cx="3068955" cy="296665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6"/>
          <p:cNvSpPr txBox="1"/>
          <p:nvPr>
            <p:ph idx="12" type="sldNum"/>
          </p:nvPr>
        </p:nvSpPr>
        <p:spPr>
          <a:xfrm>
            <a:off x="183956" y="185736"/>
            <a:ext cx="127001" cy="177801"/>
          </a:xfrm>
          <a:prstGeom prst="rect">
            <a:avLst/>
          </a:prstGeom>
          <a:noFill/>
          <a:ln>
            <a:noFill/>
          </a:ln>
        </p:spPr>
        <p:txBody>
          <a:bodyPr anchorCtr="0" anchor="ctr" bIns="0" lIns="0" spcFirstLastPara="1" rIns="0" wrap="square" tIns="0">
            <a:spAutoFit/>
          </a:bodyPr>
          <a:lstStyle/>
          <a:p>
            <a:pPr indent="0" lvl="0" marL="0" rtl="0" algn="r">
              <a:lnSpc>
                <a:spcPct val="100000"/>
              </a:lnSpc>
              <a:spcBef>
                <a:spcPts val="0"/>
              </a:spcBef>
              <a:spcAft>
                <a:spcPts val="0"/>
              </a:spcAft>
              <a:buClr>
                <a:srgbClr val="FFFFFF"/>
              </a:buClr>
              <a:buSzPts val="1000"/>
              <a:buFont typeface="Open Sans"/>
              <a:buNone/>
            </a:pPr>
            <a:fld id="{00000000-1234-1234-1234-123412341234}" type="slidenum">
              <a:rPr lang="en-US" sz="1000">
                <a:solidFill>
                  <a:srgbClr val="FFFFFF"/>
                </a:solidFill>
                <a:latin typeface="Open Sans"/>
                <a:ea typeface="Open Sans"/>
                <a:cs typeface="Open Sans"/>
                <a:sym typeface="Open Sans"/>
              </a:rPr>
              <a:t>‹#›</a:t>
            </a:fld>
            <a:endParaRPr/>
          </a:p>
        </p:txBody>
      </p:sp>
      <p:sp>
        <p:nvSpPr>
          <p:cNvPr id="176" name="Google Shape;176;p6"/>
          <p:cNvSpPr txBox="1"/>
          <p:nvPr>
            <p:ph idx="2" type="body"/>
          </p:nvPr>
        </p:nvSpPr>
        <p:spPr>
          <a:xfrm>
            <a:off x="582427" y="503235"/>
            <a:ext cx="7555733" cy="668342"/>
          </a:xfrm>
          <a:prstGeom prst="rect">
            <a:avLst/>
          </a:prstGeom>
          <a:noFill/>
          <a:ln>
            <a:noFill/>
          </a:ln>
        </p:spPr>
        <p:txBody>
          <a:bodyPr anchorCtr="0" anchor="t" bIns="0" lIns="0" spcFirstLastPara="1" rIns="0" wrap="square" tIns="0">
            <a:normAutofit/>
          </a:bodyPr>
          <a:lstStyle/>
          <a:p>
            <a:pPr indent="0" lvl="0" marL="0" rtl="0" algn="l">
              <a:lnSpc>
                <a:spcPct val="120000"/>
              </a:lnSpc>
              <a:spcBef>
                <a:spcPts val="0"/>
              </a:spcBef>
              <a:spcAft>
                <a:spcPts val="0"/>
              </a:spcAft>
              <a:buClr>
                <a:srgbClr val="0070C0"/>
              </a:buClr>
              <a:buSzPts val="2400"/>
              <a:buFont typeface="Arial"/>
              <a:buNone/>
            </a:pPr>
            <a:r>
              <a:rPr b="1" lang="en-US" sz="2400">
                <a:solidFill>
                  <a:srgbClr val="0070C0"/>
                </a:solidFill>
              </a:rPr>
              <a:t>How to Apply for PSC Pre-qualification:</a:t>
            </a:r>
            <a:endParaRPr>
              <a:solidFill>
                <a:srgbClr val="0070C0"/>
              </a:solidFill>
            </a:endParaRPr>
          </a:p>
        </p:txBody>
      </p:sp>
      <p:sp>
        <p:nvSpPr>
          <p:cNvPr id="177" name="Google Shape;177;p6"/>
          <p:cNvSpPr/>
          <p:nvPr/>
        </p:nvSpPr>
        <p:spPr>
          <a:xfrm>
            <a:off x="446691" y="957263"/>
            <a:ext cx="8413943" cy="2862322"/>
          </a:xfrm>
          <a:prstGeom prst="rect">
            <a:avLst/>
          </a:prstGeom>
          <a:noFill/>
          <a:ln>
            <a:noFill/>
          </a:ln>
        </p:spPr>
        <p:txBody>
          <a:bodyPr anchorCtr="0" anchor="t" bIns="45700" lIns="91425" spcFirstLastPara="1" rIns="91425" wrap="square" tIns="45700">
            <a:spAutoFit/>
          </a:bodyPr>
          <a:lstStyle/>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1"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nvGrpSpPr>
          <p:cNvPr id="178" name="Google Shape;178;p6"/>
          <p:cNvGrpSpPr/>
          <p:nvPr/>
        </p:nvGrpSpPr>
        <p:grpSpPr>
          <a:xfrm>
            <a:off x="1046652" y="1397888"/>
            <a:ext cx="7368196" cy="4847276"/>
            <a:chOff x="464225" y="889"/>
            <a:chExt cx="7368196" cy="4847276"/>
          </a:xfrm>
        </p:grpSpPr>
        <p:sp>
          <p:nvSpPr>
            <p:cNvPr id="179" name="Google Shape;179;p6"/>
            <p:cNvSpPr/>
            <p:nvPr/>
          </p:nvSpPr>
          <p:spPr>
            <a:xfrm>
              <a:off x="464225" y="889"/>
              <a:ext cx="1864337" cy="1118602"/>
            </a:xfrm>
            <a:prstGeom prst="roundRect">
              <a:avLst>
                <a:gd fmla="val 10000" name="adj"/>
              </a:avLst>
            </a:prstGeom>
            <a:solidFill>
              <a:schemeClr val="accent5"/>
            </a:solidFill>
            <a:ln>
              <a:noFill/>
            </a:ln>
            <a:effectLst>
              <a:outerShdw blurRad="381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p6"/>
            <p:cNvSpPr txBox="1"/>
            <p:nvPr/>
          </p:nvSpPr>
          <p:spPr>
            <a:xfrm>
              <a:off x="496988" y="33652"/>
              <a:ext cx="1798811" cy="1053076"/>
            </a:xfrm>
            <a:prstGeom prst="rect">
              <a:avLst/>
            </a:prstGeom>
            <a:noFill/>
            <a:ln>
              <a:noFill/>
            </a:ln>
          </p:spPr>
          <p:txBody>
            <a:bodyPr anchorCtr="0" anchor="ctr" bIns="49525" lIns="49525" spcFirstLastPara="1" rIns="49525" wrap="square" tIns="49525">
              <a:noAutofit/>
            </a:bodyPr>
            <a:lstStyle/>
            <a:p>
              <a:pPr indent="0" lvl="0" marL="0" marR="0" rtl="0" algn="ctr">
                <a:lnSpc>
                  <a:spcPct val="90000"/>
                </a:lnSpc>
                <a:spcBef>
                  <a:spcPts val="0"/>
                </a:spcBef>
                <a:spcAft>
                  <a:spcPts val="0"/>
                </a:spcAft>
                <a:buClr>
                  <a:schemeClr val="lt1"/>
                </a:buClr>
                <a:buSzPts val="1300"/>
                <a:buFont typeface="Arial"/>
                <a:buNone/>
              </a:pPr>
              <a:r>
                <a:rPr b="0" i="0" lang="en-US" sz="1300" u="none" cap="none" strike="noStrike">
                  <a:solidFill>
                    <a:schemeClr val="lt1"/>
                  </a:solidFill>
                  <a:latin typeface="Arial"/>
                  <a:ea typeface="Arial"/>
                  <a:cs typeface="Arial"/>
                  <a:sym typeface="Arial"/>
                </a:rPr>
                <a:t>Register with the United Nations Global Marketplace (UNGM)</a:t>
              </a:r>
              <a:endParaRPr b="0" i="0" sz="1300" u="none" cap="none" strike="noStrike">
                <a:solidFill>
                  <a:schemeClr val="lt1"/>
                </a:solidFill>
                <a:latin typeface="Arial"/>
                <a:ea typeface="Arial"/>
                <a:cs typeface="Arial"/>
                <a:sym typeface="Arial"/>
              </a:endParaRPr>
            </a:p>
          </p:txBody>
        </p:sp>
        <p:sp>
          <p:nvSpPr>
            <p:cNvPr id="181" name="Google Shape;181;p6"/>
            <p:cNvSpPr/>
            <p:nvPr/>
          </p:nvSpPr>
          <p:spPr>
            <a:xfrm>
              <a:off x="2492624" y="329012"/>
              <a:ext cx="395239" cy="462355"/>
            </a:xfrm>
            <a:prstGeom prst="rightArrow">
              <a:avLst>
                <a:gd fmla="val 60000" name="adj1"/>
                <a:gd fmla="val 50000" name="adj2"/>
              </a:avLst>
            </a:prstGeom>
            <a:solidFill>
              <a:srgbClr val="A8AFB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6"/>
            <p:cNvSpPr txBox="1"/>
            <p:nvPr/>
          </p:nvSpPr>
          <p:spPr>
            <a:xfrm>
              <a:off x="2492624" y="421483"/>
              <a:ext cx="276667" cy="27741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sp>
          <p:nvSpPr>
            <p:cNvPr id="183" name="Google Shape;183;p6"/>
            <p:cNvSpPr/>
            <p:nvPr/>
          </p:nvSpPr>
          <p:spPr>
            <a:xfrm>
              <a:off x="3074297" y="889"/>
              <a:ext cx="1864337" cy="1118602"/>
            </a:xfrm>
            <a:prstGeom prst="roundRect">
              <a:avLst>
                <a:gd fmla="val 10000" name="adj"/>
              </a:avLst>
            </a:prstGeom>
            <a:solidFill>
              <a:schemeClr val="accent5"/>
            </a:solidFill>
            <a:ln>
              <a:noFill/>
            </a:ln>
            <a:effectLst>
              <a:outerShdw blurRad="381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6"/>
            <p:cNvSpPr txBox="1"/>
            <p:nvPr/>
          </p:nvSpPr>
          <p:spPr>
            <a:xfrm>
              <a:off x="3107060" y="33652"/>
              <a:ext cx="1798811" cy="1053076"/>
            </a:xfrm>
            <a:prstGeom prst="rect">
              <a:avLst/>
            </a:prstGeom>
            <a:noFill/>
            <a:ln>
              <a:noFill/>
            </a:ln>
          </p:spPr>
          <p:txBody>
            <a:bodyPr anchorCtr="0" anchor="ctr" bIns="49525" lIns="49525" spcFirstLastPara="1" rIns="49525" wrap="square" tIns="49525">
              <a:noAutofit/>
            </a:bodyPr>
            <a:lstStyle/>
            <a:p>
              <a:pPr indent="0" lvl="0" marL="0" marR="0" rtl="0" algn="ctr">
                <a:lnSpc>
                  <a:spcPct val="90000"/>
                </a:lnSpc>
                <a:spcBef>
                  <a:spcPts val="0"/>
                </a:spcBef>
                <a:spcAft>
                  <a:spcPts val="0"/>
                </a:spcAft>
                <a:buClr>
                  <a:schemeClr val="lt1"/>
                </a:buClr>
                <a:buSzPts val="1300"/>
                <a:buFont typeface="Arial"/>
                <a:buNone/>
              </a:pPr>
              <a:r>
                <a:rPr b="0" i="0" lang="en-US" sz="1300" u="none" cap="none" strike="noStrike">
                  <a:solidFill>
                    <a:schemeClr val="lt1"/>
                  </a:solidFill>
                  <a:latin typeface="Arial"/>
                  <a:ea typeface="Arial"/>
                  <a:cs typeface="Arial"/>
                  <a:sym typeface="Arial"/>
                </a:rPr>
                <a:t>Respond to the PSC Pre-qualification Process once posted in UNGM </a:t>
              </a:r>
              <a:endParaRPr b="0" i="0" sz="1300" u="none" cap="none" strike="noStrike">
                <a:solidFill>
                  <a:schemeClr val="lt1"/>
                </a:solidFill>
                <a:latin typeface="Arial"/>
                <a:ea typeface="Arial"/>
                <a:cs typeface="Arial"/>
                <a:sym typeface="Arial"/>
              </a:endParaRPr>
            </a:p>
          </p:txBody>
        </p:sp>
        <p:sp>
          <p:nvSpPr>
            <p:cNvPr id="185" name="Google Shape;185;p6"/>
            <p:cNvSpPr/>
            <p:nvPr/>
          </p:nvSpPr>
          <p:spPr>
            <a:xfrm>
              <a:off x="5102696" y="329012"/>
              <a:ext cx="395239" cy="462355"/>
            </a:xfrm>
            <a:prstGeom prst="rightArrow">
              <a:avLst>
                <a:gd fmla="val 60000" name="adj1"/>
                <a:gd fmla="val 50000" name="adj2"/>
              </a:avLst>
            </a:prstGeom>
            <a:solidFill>
              <a:srgbClr val="A8AFB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 name="Google Shape;186;p6"/>
            <p:cNvSpPr txBox="1"/>
            <p:nvPr/>
          </p:nvSpPr>
          <p:spPr>
            <a:xfrm>
              <a:off x="5102696" y="421483"/>
              <a:ext cx="276667" cy="27741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sp>
          <p:nvSpPr>
            <p:cNvPr id="187" name="Google Shape;187;p6"/>
            <p:cNvSpPr/>
            <p:nvPr/>
          </p:nvSpPr>
          <p:spPr>
            <a:xfrm>
              <a:off x="5684369" y="889"/>
              <a:ext cx="1864337" cy="1118602"/>
            </a:xfrm>
            <a:prstGeom prst="roundRect">
              <a:avLst>
                <a:gd fmla="val 10000" name="adj"/>
              </a:avLst>
            </a:prstGeom>
            <a:solidFill>
              <a:schemeClr val="accent5"/>
            </a:solidFill>
            <a:ln>
              <a:noFill/>
            </a:ln>
            <a:effectLst>
              <a:outerShdw blurRad="381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6"/>
            <p:cNvSpPr txBox="1"/>
            <p:nvPr/>
          </p:nvSpPr>
          <p:spPr>
            <a:xfrm>
              <a:off x="5717132" y="33652"/>
              <a:ext cx="1798811" cy="1053076"/>
            </a:xfrm>
            <a:prstGeom prst="rect">
              <a:avLst/>
            </a:prstGeom>
            <a:noFill/>
            <a:ln>
              <a:noFill/>
            </a:ln>
          </p:spPr>
          <p:txBody>
            <a:bodyPr anchorCtr="0" anchor="ctr" bIns="49525" lIns="49525" spcFirstLastPara="1" rIns="49525" wrap="square" tIns="49525">
              <a:noAutofit/>
            </a:bodyPr>
            <a:lstStyle/>
            <a:p>
              <a:pPr indent="0" lvl="0" marL="0" marR="0" rtl="0" algn="ctr">
                <a:lnSpc>
                  <a:spcPct val="90000"/>
                </a:lnSpc>
                <a:spcBef>
                  <a:spcPts val="0"/>
                </a:spcBef>
                <a:spcAft>
                  <a:spcPts val="0"/>
                </a:spcAft>
                <a:buClr>
                  <a:schemeClr val="lt1"/>
                </a:buClr>
                <a:buSzPts val="1300"/>
                <a:buFont typeface="Arial"/>
                <a:buNone/>
              </a:pPr>
              <a:r>
                <a:rPr b="0" i="0" lang="en-US" sz="1300" u="none" cap="none" strike="noStrike">
                  <a:solidFill>
                    <a:schemeClr val="lt1"/>
                  </a:solidFill>
                  <a:latin typeface="Arial"/>
                  <a:ea typeface="Arial"/>
                  <a:cs typeface="Arial"/>
                  <a:sym typeface="Arial"/>
                </a:rPr>
                <a:t>Review the requirements and submit all documentation stipulated in the PQ Notice</a:t>
              </a:r>
              <a:endParaRPr b="0" i="0" sz="1300" u="none" cap="none" strike="noStrike">
                <a:solidFill>
                  <a:schemeClr val="lt1"/>
                </a:solidFill>
                <a:latin typeface="Arial"/>
                <a:ea typeface="Arial"/>
                <a:cs typeface="Arial"/>
                <a:sym typeface="Arial"/>
              </a:endParaRPr>
            </a:p>
          </p:txBody>
        </p:sp>
        <p:sp>
          <p:nvSpPr>
            <p:cNvPr id="189" name="Google Shape;189;p6"/>
            <p:cNvSpPr/>
            <p:nvPr/>
          </p:nvSpPr>
          <p:spPr>
            <a:xfrm rot="5400000">
              <a:off x="6418918" y="1249995"/>
              <a:ext cx="395239" cy="462355"/>
            </a:xfrm>
            <a:prstGeom prst="rightArrow">
              <a:avLst>
                <a:gd fmla="val 60000" name="adj1"/>
                <a:gd fmla="val 50000" name="adj2"/>
              </a:avLst>
            </a:prstGeom>
            <a:solidFill>
              <a:srgbClr val="A8AFB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6"/>
            <p:cNvSpPr txBox="1"/>
            <p:nvPr/>
          </p:nvSpPr>
          <p:spPr>
            <a:xfrm>
              <a:off x="6477831" y="1283553"/>
              <a:ext cx="277413" cy="276667"/>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sp>
          <p:nvSpPr>
            <p:cNvPr id="191" name="Google Shape;191;p6"/>
            <p:cNvSpPr/>
            <p:nvPr/>
          </p:nvSpPr>
          <p:spPr>
            <a:xfrm>
              <a:off x="5684369" y="1865226"/>
              <a:ext cx="1864337" cy="1118602"/>
            </a:xfrm>
            <a:prstGeom prst="roundRect">
              <a:avLst>
                <a:gd fmla="val 10000" name="adj"/>
              </a:avLst>
            </a:prstGeom>
            <a:solidFill>
              <a:schemeClr val="accent5"/>
            </a:solidFill>
            <a:ln>
              <a:noFill/>
            </a:ln>
            <a:effectLst>
              <a:outerShdw blurRad="381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6"/>
            <p:cNvSpPr txBox="1"/>
            <p:nvPr/>
          </p:nvSpPr>
          <p:spPr>
            <a:xfrm>
              <a:off x="5717121" y="1898001"/>
              <a:ext cx="2115300" cy="1053000"/>
            </a:xfrm>
            <a:prstGeom prst="rect">
              <a:avLst/>
            </a:prstGeom>
            <a:noFill/>
            <a:ln>
              <a:noFill/>
            </a:ln>
          </p:spPr>
          <p:txBody>
            <a:bodyPr anchorCtr="0" anchor="t" bIns="49525" lIns="49525" spcFirstLastPara="1" rIns="49525" wrap="square" tIns="49525">
              <a:noAutofit/>
            </a:bodyPr>
            <a:lstStyle/>
            <a:p>
              <a:pPr indent="0" lvl="0" marL="0" marR="0" rtl="0" algn="l">
                <a:lnSpc>
                  <a:spcPct val="90000"/>
                </a:lnSpc>
                <a:spcBef>
                  <a:spcPts val="0"/>
                </a:spcBef>
                <a:spcAft>
                  <a:spcPts val="0"/>
                </a:spcAft>
                <a:buClr>
                  <a:schemeClr val="lt1"/>
                </a:buClr>
                <a:buSzPts val="1300"/>
                <a:buFont typeface="Arial"/>
                <a:buNone/>
              </a:pPr>
              <a:r>
                <a:rPr b="0" i="0" lang="en-US" sz="1300" u="none" cap="none" strike="noStrike">
                  <a:solidFill>
                    <a:schemeClr val="lt1"/>
                  </a:solidFill>
                  <a:latin typeface="Arial"/>
                  <a:ea typeface="Arial"/>
                  <a:cs typeface="Arial"/>
                  <a:sym typeface="Arial"/>
                </a:rPr>
                <a:t>PSC PQ panel reviews submissions received </a:t>
              </a:r>
              <a:endParaRPr b="0" i="0" sz="1300" u="none" cap="none" strike="noStrike">
                <a:solidFill>
                  <a:schemeClr val="lt1"/>
                </a:solidFill>
                <a:latin typeface="Arial"/>
                <a:ea typeface="Arial"/>
                <a:cs typeface="Arial"/>
                <a:sym typeface="Arial"/>
              </a:endParaRPr>
            </a:p>
            <a:p>
              <a:pPr indent="-57150" lvl="1" marL="57150" marR="0" rtl="0" algn="l">
                <a:lnSpc>
                  <a:spcPct val="90000"/>
                </a:lnSpc>
                <a:spcBef>
                  <a:spcPts val="455"/>
                </a:spcBef>
                <a:spcAft>
                  <a:spcPts val="0"/>
                </a:spcAft>
                <a:buClr>
                  <a:schemeClr val="accent1"/>
                </a:buClr>
                <a:buSzPts val="1000"/>
                <a:buFont typeface="Arial"/>
                <a:buChar char="•"/>
              </a:pPr>
              <a:r>
                <a:rPr b="0" i="1" lang="en-US" sz="1000" u="none" cap="none" strike="noStrike">
                  <a:solidFill>
                    <a:schemeClr val="accent1"/>
                  </a:solidFill>
                  <a:latin typeface="Arial"/>
                  <a:ea typeface="Arial"/>
                  <a:cs typeface="Arial"/>
                  <a:sym typeface="Arial"/>
                </a:rPr>
                <a:t>Some aspects are PASS-FAIL</a:t>
              </a:r>
              <a:endParaRPr b="0" i="1" sz="1000" u="none" cap="none" strike="noStrike">
                <a:solidFill>
                  <a:schemeClr val="accent1"/>
                </a:solidFill>
                <a:latin typeface="Arial"/>
                <a:ea typeface="Arial"/>
                <a:cs typeface="Arial"/>
                <a:sym typeface="Arial"/>
              </a:endParaRPr>
            </a:p>
            <a:p>
              <a:pPr indent="-57150" lvl="1" marL="57150" marR="0" rtl="0" algn="l">
                <a:lnSpc>
                  <a:spcPct val="90000"/>
                </a:lnSpc>
                <a:spcBef>
                  <a:spcPts val="150"/>
                </a:spcBef>
                <a:spcAft>
                  <a:spcPts val="0"/>
                </a:spcAft>
                <a:buClr>
                  <a:schemeClr val="accent1"/>
                </a:buClr>
                <a:buSzPts val="1000"/>
                <a:buFont typeface="Arial"/>
                <a:buChar char="•"/>
              </a:pPr>
              <a:r>
                <a:rPr b="0" i="1" lang="en-US" sz="1000" u="none" cap="none" strike="noStrike">
                  <a:solidFill>
                    <a:schemeClr val="accent1"/>
                  </a:solidFill>
                  <a:latin typeface="Arial"/>
                  <a:ea typeface="Arial"/>
                  <a:cs typeface="Arial"/>
                  <a:sym typeface="Arial"/>
                </a:rPr>
                <a:t>Some aspects are scored </a:t>
              </a:r>
              <a:endParaRPr b="0" i="1" sz="1000" u="none" cap="none" strike="noStrike">
                <a:solidFill>
                  <a:schemeClr val="accent1"/>
                </a:solidFill>
                <a:latin typeface="Arial"/>
                <a:ea typeface="Arial"/>
                <a:cs typeface="Arial"/>
                <a:sym typeface="Arial"/>
              </a:endParaRPr>
            </a:p>
            <a:p>
              <a:pPr indent="0" lvl="0" marL="914400" marR="0" rtl="0" algn="l">
                <a:lnSpc>
                  <a:spcPct val="90000"/>
                </a:lnSpc>
                <a:spcBef>
                  <a:spcPts val="150"/>
                </a:spcBef>
                <a:spcAft>
                  <a:spcPts val="0"/>
                </a:spcAft>
                <a:buClr>
                  <a:srgbClr val="000000"/>
                </a:buClr>
                <a:buSzPts val="1000"/>
                <a:buFont typeface="Arial"/>
                <a:buNone/>
              </a:pPr>
              <a:r>
                <a:t/>
              </a:r>
              <a:endParaRPr b="0" i="1" sz="1000" u="none" cap="none" strike="noStrike">
                <a:solidFill>
                  <a:schemeClr val="accent1"/>
                </a:solidFill>
                <a:latin typeface="Arial"/>
                <a:ea typeface="Arial"/>
                <a:cs typeface="Arial"/>
                <a:sym typeface="Arial"/>
              </a:endParaRPr>
            </a:p>
          </p:txBody>
        </p:sp>
        <p:sp>
          <p:nvSpPr>
            <p:cNvPr id="193" name="Google Shape;193;p6"/>
            <p:cNvSpPr/>
            <p:nvPr/>
          </p:nvSpPr>
          <p:spPr>
            <a:xfrm rot="10800000">
              <a:off x="5125068" y="2193349"/>
              <a:ext cx="395239" cy="462355"/>
            </a:xfrm>
            <a:prstGeom prst="rightArrow">
              <a:avLst>
                <a:gd fmla="val 60000" name="adj1"/>
                <a:gd fmla="val 50000" name="adj2"/>
              </a:avLst>
            </a:prstGeom>
            <a:solidFill>
              <a:srgbClr val="A8AFB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6"/>
            <p:cNvSpPr txBox="1"/>
            <p:nvPr/>
          </p:nvSpPr>
          <p:spPr>
            <a:xfrm>
              <a:off x="5243640" y="2285820"/>
              <a:ext cx="276667" cy="27741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sp>
          <p:nvSpPr>
            <p:cNvPr id="195" name="Google Shape;195;p6"/>
            <p:cNvSpPr/>
            <p:nvPr/>
          </p:nvSpPr>
          <p:spPr>
            <a:xfrm>
              <a:off x="3074297" y="1865226"/>
              <a:ext cx="1864337" cy="1118602"/>
            </a:xfrm>
            <a:prstGeom prst="roundRect">
              <a:avLst>
                <a:gd fmla="val 10000" name="adj"/>
              </a:avLst>
            </a:prstGeom>
            <a:solidFill>
              <a:schemeClr val="accent5"/>
            </a:solidFill>
            <a:ln>
              <a:noFill/>
            </a:ln>
            <a:effectLst>
              <a:outerShdw blurRad="381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 name="Google Shape;196;p6"/>
            <p:cNvSpPr txBox="1"/>
            <p:nvPr/>
          </p:nvSpPr>
          <p:spPr>
            <a:xfrm>
              <a:off x="3107060" y="1897989"/>
              <a:ext cx="1798811" cy="1053076"/>
            </a:xfrm>
            <a:prstGeom prst="rect">
              <a:avLst/>
            </a:prstGeom>
            <a:noFill/>
            <a:ln>
              <a:noFill/>
            </a:ln>
          </p:spPr>
          <p:txBody>
            <a:bodyPr anchorCtr="0" anchor="ctr" bIns="49525" lIns="49525" spcFirstLastPara="1" rIns="49525" wrap="square" tIns="49525">
              <a:noAutofit/>
            </a:bodyPr>
            <a:lstStyle/>
            <a:p>
              <a:pPr indent="0" lvl="0" marL="0" marR="0" rtl="0" algn="ctr">
                <a:lnSpc>
                  <a:spcPct val="90000"/>
                </a:lnSpc>
                <a:spcBef>
                  <a:spcPts val="0"/>
                </a:spcBef>
                <a:spcAft>
                  <a:spcPts val="0"/>
                </a:spcAft>
                <a:buClr>
                  <a:schemeClr val="lt1"/>
                </a:buClr>
                <a:buSzPts val="1300"/>
                <a:buFont typeface="Arial"/>
                <a:buNone/>
              </a:pPr>
              <a:r>
                <a:rPr b="0" i="0" lang="en-US" sz="1300" u="none" cap="none" strike="noStrike">
                  <a:solidFill>
                    <a:schemeClr val="lt1"/>
                  </a:solidFill>
                  <a:latin typeface="Arial"/>
                  <a:ea typeface="Arial"/>
                  <a:cs typeface="Arial"/>
                  <a:sym typeface="Arial"/>
                </a:rPr>
                <a:t>Respond to any clarifications, if contacted by PSC during the evaluation stage</a:t>
              </a:r>
              <a:endParaRPr b="0" i="0" sz="1300" u="none" cap="none" strike="noStrike">
                <a:solidFill>
                  <a:schemeClr val="lt1"/>
                </a:solidFill>
                <a:latin typeface="Arial"/>
                <a:ea typeface="Arial"/>
                <a:cs typeface="Arial"/>
                <a:sym typeface="Arial"/>
              </a:endParaRPr>
            </a:p>
          </p:txBody>
        </p:sp>
        <p:sp>
          <p:nvSpPr>
            <p:cNvPr id="197" name="Google Shape;197;p6"/>
            <p:cNvSpPr/>
            <p:nvPr/>
          </p:nvSpPr>
          <p:spPr>
            <a:xfrm rot="10800000">
              <a:off x="2514996" y="2193349"/>
              <a:ext cx="395239" cy="462355"/>
            </a:xfrm>
            <a:prstGeom prst="rightArrow">
              <a:avLst>
                <a:gd fmla="val 60000" name="adj1"/>
                <a:gd fmla="val 50000" name="adj2"/>
              </a:avLst>
            </a:prstGeom>
            <a:solidFill>
              <a:srgbClr val="A8AFB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p6"/>
            <p:cNvSpPr txBox="1"/>
            <p:nvPr/>
          </p:nvSpPr>
          <p:spPr>
            <a:xfrm>
              <a:off x="2633568" y="2285820"/>
              <a:ext cx="276667" cy="27741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sp>
          <p:nvSpPr>
            <p:cNvPr id="199" name="Google Shape;199;p6"/>
            <p:cNvSpPr/>
            <p:nvPr/>
          </p:nvSpPr>
          <p:spPr>
            <a:xfrm>
              <a:off x="464225" y="1865226"/>
              <a:ext cx="1864337" cy="1118602"/>
            </a:xfrm>
            <a:prstGeom prst="roundRect">
              <a:avLst>
                <a:gd fmla="val 10000" name="adj"/>
              </a:avLst>
            </a:prstGeom>
            <a:solidFill>
              <a:schemeClr val="accent5"/>
            </a:solidFill>
            <a:ln>
              <a:noFill/>
            </a:ln>
            <a:effectLst>
              <a:outerShdw blurRad="381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6"/>
            <p:cNvSpPr txBox="1"/>
            <p:nvPr/>
          </p:nvSpPr>
          <p:spPr>
            <a:xfrm>
              <a:off x="496988" y="1897989"/>
              <a:ext cx="1798811" cy="1053076"/>
            </a:xfrm>
            <a:prstGeom prst="rect">
              <a:avLst/>
            </a:prstGeom>
            <a:noFill/>
            <a:ln>
              <a:noFill/>
            </a:ln>
          </p:spPr>
          <p:txBody>
            <a:bodyPr anchorCtr="0" anchor="ctr" bIns="49525" lIns="49525" spcFirstLastPara="1" rIns="49525" wrap="square" tIns="49525">
              <a:noAutofit/>
            </a:bodyPr>
            <a:lstStyle/>
            <a:p>
              <a:pPr indent="0" lvl="0" marL="0" marR="0" rtl="0" algn="ctr">
                <a:lnSpc>
                  <a:spcPct val="90000"/>
                </a:lnSpc>
                <a:spcBef>
                  <a:spcPts val="0"/>
                </a:spcBef>
                <a:spcAft>
                  <a:spcPts val="0"/>
                </a:spcAft>
                <a:buClr>
                  <a:schemeClr val="lt1"/>
                </a:buClr>
                <a:buSzPts val="1300"/>
                <a:buFont typeface="Arial"/>
                <a:buNone/>
              </a:pPr>
              <a:r>
                <a:rPr b="0" i="0" lang="en-US" sz="1300" u="none" cap="none" strike="noStrike">
                  <a:solidFill>
                    <a:schemeClr val="lt1"/>
                  </a:solidFill>
                  <a:latin typeface="Arial"/>
                  <a:ea typeface="Arial"/>
                  <a:cs typeface="Arial"/>
                  <a:sym typeface="Arial"/>
                </a:rPr>
                <a:t>Organizations will be notified of the results upon completion of the evaluation</a:t>
              </a:r>
              <a:endParaRPr b="0" i="0" sz="1300" u="none" cap="none" strike="noStrike">
                <a:solidFill>
                  <a:schemeClr val="lt1"/>
                </a:solidFill>
                <a:latin typeface="Arial"/>
                <a:ea typeface="Arial"/>
                <a:cs typeface="Arial"/>
                <a:sym typeface="Arial"/>
              </a:endParaRPr>
            </a:p>
          </p:txBody>
        </p:sp>
        <p:sp>
          <p:nvSpPr>
            <p:cNvPr id="201" name="Google Shape;201;p6"/>
            <p:cNvSpPr/>
            <p:nvPr/>
          </p:nvSpPr>
          <p:spPr>
            <a:xfrm rot="5400000">
              <a:off x="1198774" y="3114332"/>
              <a:ext cx="395239" cy="462355"/>
            </a:xfrm>
            <a:prstGeom prst="rightArrow">
              <a:avLst>
                <a:gd fmla="val 60000" name="adj1"/>
                <a:gd fmla="val 50000" name="adj2"/>
              </a:avLst>
            </a:prstGeom>
            <a:solidFill>
              <a:srgbClr val="A8AFB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p6"/>
            <p:cNvSpPr txBox="1"/>
            <p:nvPr/>
          </p:nvSpPr>
          <p:spPr>
            <a:xfrm>
              <a:off x="1257687" y="3147890"/>
              <a:ext cx="277413" cy="276667"/>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sp>
          <p:nvSpPr>
            <p:cNvPr id="203" name="Google Shape;203;p6"/>
            <p:cNvSpPr/>
            <p:nvPr/>
          </p:nvSpPr>
          <p:spPr>
            <a:xfrm>
              <a:off x="464225" y="3729563"/>
              <a:ext cx="1864337" cy="1118602"/>
            </a:xfrm>
            <a:prstGeom prst="roundRect">
              <a:avLst>
                <a:gd fmla="val 10000" name="adj"/>
              </a:avLst>
            </a:prstGeom>
            <a:solidFill>
              <a:schemeClr val="accent5"/>
            </a:solidFill>
            <a:ln>
              <a:noFill/>
            </a:ln>
            <a:effectLst>
              <a:outerShdw blurRad="381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6"/>
            <p:cNvSpPr txBox="1"/>
            <p:nvPr/>
          </p:nvSpPr>
          <p:spPr>
            <a:xfrm>
              <a:off x="496988" y="3762326"/>
              <a:ext cx="1798811" cy="1053076"/>
            </a:xfrm>
            <a:prstGeom prst="rect">
              <a:avLst/>
            </a:prstGeom>
            <a:noFill/>
            <a:ln>
              <a:noFill/>
            </a:ln>
          </p:spPr>
          <p:txBody>
            <a:bodyPr anchorCtr="0" anchor="ctr" bIns="49525" lIns="49525" spcFirstLastPara="1" rIns="49525" wrap="square" tIns="49525">
              <a:noAutofit/>
            </a:bodyPr>
            <a:lstStyle/>
            <a:p>
              <a:pPr indent="0" lvl="0" marL="0" marR="0" rtl="0" algn="ctr">
                <a:lnSpc>
                  <a:spcPct val="90000"/>
                </a:lnSpc>
                <a:spcBef>
                  <a:spcPts val="0"/>
                </a:spcBef>
                <a:spcAft>
                  <a:spcPts val="0"/>
                </a:spcAft>
                <a:buClr>
                  <a:schemeClr val="lt1"/>
                </a:buClr>
                <a:buSzPts val="1300"/>
                <a:buFont typeface="Arial"/>
                <a:buNone/>
              </a:pPr>
              <a:r>
                <a:rPr b="0" i="0" lang="en-US" sz="1300" u="none" cap="none" strike="noStrike">
                  <a:solidFill>
                    <a:schemeClr val="lt1"/>
                  </a:solidFill>
                  <a:latin typeface="Arial"/>
                  <a:ea typeface="Arial"/>
                  <a:cs typeface="Arial"/>
                  <a:sym typeface="Arial"/>
                </a:rPr>
                <a:t>PQ certificate is issued by PSC to successful organizations                           </a:t>
              </a:r>
              <a:endParaRPr b="0" i="1" sz="1100" u="none" cap="none" strike="noStrike">
                <a:solidFill>
                  <a:schemeClr val="lt1"/>
                </a:solidFill>
                <a:latin typeface="Arial"/>
                <a:ea typeface="Arial"/>
                <a:cs typeface="Arial"/>
                <a:sym typeface="Arial"/>
              </a:endParaRPr>
            </a:p>
          </p:txBody>
        </p:sp>
        <p:sp>
          <p:nvSpPr>
            <p:cNvPr id="205" name="Google Shape;205;p6"/>
            <p:cNvSpPr/>
            <p:nvPr/>
          </p:nvSpPr>
          <p:spPr>
            <a:xfrm>
              <a:off x="2492624" y="4057686"/>
              <a:ext cx="395239" cy="462355"/>
            </a:xfrm>
            <a:prstGeom prst="rightArrow">
              <a:avLst>
                <a:gd fmla="val 60000" name="adj1"/>
                <a:gd fmla="val 50000" name="adj2"/>
              </a:avLst>
            </a:prstGeom>
            <a:solidFill>
              <a:srgbClr val="A8AFB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p6"/>
            <p:cNvSpPr txBox="1"/>
            <p:nvPr/>
          </p:nvSpPr>
          <p:spPr>
            <a:xfrm>
              <a:off x="2492624" y="4150157"/>
              <a:ext cx="276667" cy="27741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100"/>
                <a:buFont typeface="Arial"/>
                <a:buNone/>
              </a:pPr>
              <a:r>
                <a:t/>
              </a:r>
              <a:endParaRPr b="0" i="0" sz="1100" u="none" cap="none" strike="noStrike">
                <a:solidFill>
                  <a:schemeClr val="lt1"/>
                </a:solidFill>
                <a:latin typeface="Arial"/>
                <a:ea typeface="Arial"/>
                <a:cs typeface="Arial"/>
                <a:sym typeface="Arial"/>
              </a:endParaRPr>
            </a:p>
          </p:txBody>
        </p:sp>
        <p:sp>
          <p:nvSpPr>
            <p:cNvPr id="207" name="Google Shape;207;p6"/>
            <p:cNvSpPr/>
            <p:nvPr/>
          </p:nvSpPr>
          <p:spPr>
            <a:xfrm>
              <a:off x="3074297" y="3729563"/>
              <a:ext cx="1864337" cy="1118602"/>
            </a:xfrm>
            <a:prstGeom prst="roundRect">
              <a:avLst>
                <a:gd fmla="val 10000" name="adj"/>
              </a:avLst>
            </a:prstGeom>
            <a:solidFill>
              <a:schemeClr val="accent5"/>
            </a:solidFill>
            <a:ln>
              <a:noFill/>
            </a:ln>
            <a:effectLst>
              <a:outerShdw blurRad="381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6"/>
            <p:cNvSpPr txBox="1"/>
            <p:nvPr/>
          </p:nvSpPr>
          <p:spPr>
            <a:xfrm>
              <a:off x="3107060" y="3762326"/>
              <a:ext cx="1798811" cy="1053076"/>
            </a:xfrm>
            <a:prstGeom prst="rect">
              <a:avLst/>
            </a:prstGeom>
            <a:noFill/>
            <a:ln>
              <a:noFill/>
            </a:ln>
          </p:spPr>
          <p:txBody>
            <a:bodyPr anchorCtr="0" anchor="ctr" bIns="49525" lIns="49525" spcFirstLastPara="1" rIns="49525" wrap="square" tIns="49525">
              <a:noAutofit/>
            </a:bodyPr>
            <a:lstStyle/>
            <a:p>
              <a:pPr indent="0" lvl="0" marL="0" marR="0" rtl="0" algn="ctr">
                <a:lnSpc>
                  <a:spcPct val="90000"/>
                </a:lnSpc>
                <a:spcBef>
                  <a:spcPts val="0"/>
                </a:spcBef>
                <a:spcAft>
                  <a:spcPts val="0"/>
                </a:spcAft>
                <a:buClr>
                  <a:schemeClr val="lt1"/>
                </a:buClr>
                <a:buSzPts val="1300"/>
                <a:buFont typeface="Arial"/>
                <a:buNone/>
              </a:pPr>
              <a:r>
                <a:rPr b="0" i="0" lang="en-US" sz="1300" u="none" cap="none" strike="noStrike">
                  <a:solidFill>
                    <a:schemeClr val="lt1"/>
                  </a:solidFill>
                  <a:latin typeface="Arial"/>
                  <a:ea typeface="Arial"/>
                  <a:cs typeface="Arial"/>
                  <a:sym typeface="Arial"/>
                </a:rPr>
                <a:t>PSC will send the Request for Proposal or Invitation to Bid  to Pre-qualified Organizations</a:t>
              </a:r>
              <a:endParaRPr b="0" i="0" sz="1300" u="none" cap="none" strike="noStrike">
                <a:solidFill>
                  <a:schemeClr val="lt1"/>
                </a:solidFill>
                <a:latin typeface="Arial"/>
                <a:ea typeface="Arial"/>
                <a:cs typeface="Arial"/>
                <a:sym typeface="Arial"/>
              </a:endParaRPr>
            </a:p>
          </p:txBody>
        </p:sp>
      </p:grpSp>
      <p:pic>
        <p:nvPicPr>
          <p:cNvPr id="209" name="Google Shape;209;p6"/>
          <p:cNvPicPr preferRelativeResize="0"/>
          <p:nvPr/>
        </p:nvPicPr>
        <p:blipFill rotWithShape="1">
          <a:blip r:embed="rId3">
            <a:alphaModFix/>
          </a:blip>
          <a:srcRect b="0" l="0" r="0" t="0"/>
          <a:stretch/>
        </p:blipFill>
        <p:spPr>
          <a:xfrm>
            <a:off x="6029325" y="4717898"/>
            <a:ext cx="2566035" cy="196789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gb7cb528098_0_0"/>
          <p:cNvSpPr txBox="1"/>
          <p:nvPr>
            <p:ph idx="12" type="sldNum"/>
          </p:nvPr>
        </p:nvSpPr>
        <p:spPr>
          <a:xfrm>
            <a:off x="183956" y="185736"/>
            <a:ext cx="126900" cy="1779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FFFFFF"/>
              </a:buClr>
              <a:buSzPts val="1000"/>
              <a:buFont typeface="Open Sans"/>
              <a:buNone/>
            </a:pPr>
            <a:fld id="{00000000-1234-1234-1234-123412341234}" type="slidenum">
              <a:rPr lang="en-US" sz="1000">
                <a:solidFill>
                  <a:srgbClr val="FFFFFF"/>
                </a:solidFill>
                <a:latin typeface="Open Sans"/>
                <a:ea typeface="Open Sans"/>
                <a:cs typeface="Open Sans"/>
                <a:sym typeface="Open Sans"/>
              </a:rPr>
              <a:t>‹#›</a:t>
            </a:fld>
            <a:endParaRPr/>
          </a:p>
        </p:txBody>
      </p:sp>
      <p:sp>
        <p:nvSpPr>
          <p:cNvPr id="215" name="Google Shape;215;gb7cb528098_0_0"/>
          <p:cNvSpPr txBox="1"/>
          <p:nvPr>
            <p:ph idx="2" type="body"/>
          </p:nvPr>
        </p:nvSpPr>
        <p:spPr>
          <a:xfrm>
            <a:off x="582427" y="503235"/>
            <a:ext cx="7555800" cy="668400"/>
          </a:xfrm>
          <a:prstGeom prst="rect">
            <a:avLst/>
          </a:prstGeom>
          <a:noFill/>
          <a:ln>
            <a:noFill/>
          </a:ln>
        </p:spPr>
        <p:txBody>
          <a:bodyPr anchorCtr="0" anchor="t" bIns="0" lIns="0" spcFirstLastPara="1" rIns="0" wrap="square" tIns="0">
            <a:noAutofit/>
          </a:bodyPr>
          <a:lstStyle/>
          <a:p>
            <a:pPr indent="0" lvl="0" marL="0" rtl="0" algn="l">
              <a:lnSpc>
                <a:spcPct val="120000"/>
              </a:lnSpc>
              <a:spcBef>
                <a:spcPts val="0"/>
              </a:spcBef>
              <a:spcAft>
                <a:spcPts val="0"/>
              </a:spcAft>
              <a:buClr>
                <a:srgbClr val="0070C0"/>
              </a:buClr>
              <a:buSzPts val="2400"/>
              <a:buFont typeface="Arial"/>
              <a:buNone/>
            </a:pPr>
            <a:r>
              <a:rPr b="1" lang="en-US" sz="2400">
                <a:solidFill>
                  <a:srgbClr val="0070C0"/>
                </a:solidFill>
              </a:rPr>
              <a:t>Sample Legal/Formal Requirements: Pass/Fail</a:t>
            </a:r>
            <a:endParaRPr>
              <a:solidFill>
                <a:srgbClr val="0070C0"/>
              </a:solidFill>
            </a:endParaRPr>
          </a:p>
        </p:txBody>
      </p:sp>
      <p:sp>
        <p:nvSpPr>
          <p:cNvPr id="216" name="Google Shape;216;gb7cb528098_0_0"/>
          <p:cNvSpPr/>
          <p:nvPr/>
        </p:nvSpPr>
        <p:spPr>
          <a:xfrm>
            <a:off x="310850" y="957275"/>
            <a:ext cx="8549700" cy="1566900"/>
          </a:xfrm>
          <a:prstGeom prst="rect">
            <a:avLst/>
          </a:prstGeom>
          <a:noFill/>
          <a:ln>
            <a:noFill/>
          </a:ln>
        </p:spPr>
        <p:txBody>
          <a:bodyPr anchorCtr="0" anchor="t" bIns="45700" lIns="91425" spcFirstLastPara="1" rIns="91425" wrap="square" tIns="45700">
            <a:noAutofit/>
          </a:bodyPr>
          <a:lstStyle/>
          <a:p>
            <a:pPr indent="-285750" lvl="0" marL="285750" marR="0" rtl="0" algn="l">
              <a:lnSpc>
                <a:spcPct val="100000"/>
              </a:lnSpc>
              <a:spcBef>
                <a:spcPts val="0"/>
              </a:spcBef>
              <a:spcAft>
                <a:spcPts val="0"/>
              </a:spcAft>
              <a:buClr>
                <a:schemeClr val="dk1"/>
              </a:buClr>
              <a:buSzPts val="1800"/>
              <a:buFont typeface="Noto Sans Symbols"/>
              <a:buChar char="▪"/>
            </a:pPr>
            <a:r>
              <a:rPr b="0" i="0" lang="en-US" sz="1800" u="none" cap="none" strike="noStrike">
                <a:solidFill>
                  <a:schemeClr val="dk1"/>
                </a:solidFill>
                <a:latin typeface="Arial"/>
                <a:ea typeface="Arial"/>
                <a:cs typeface="Arial"/>
                <a:sym typeface="Arial"/>
              </a:rPr>
              <a:t>The requirements shown below and those on the following slides are an indication of the type of evaluation criteria that may apply to our PQ processes</a:t>
            </a:r>
            <a:endParaRPr b="0" i="0" sz="1800" u="none" cap="none" strike="noStrike">
              <a:solidFill>
                <a:schemeClr val="dk1"/>
              </a:solidFill>
              <a:latin typeface="Arial"/>
              <a:ea typeface="Arial"/>
              <a:cs typeface="Arial"/>
              <a:sym typeface="Arial"/>
            </a:endParaRPr>
          </a:p>
          <a:p>
            <a:pPr indent="0" lvl="0" marL="457200" marR="0" rtl="0" algn="l">
              <a:lnSpc>
                <a:spcPct val="100000"/>
              </a:lnSpc>
              <a:spcBef>
                <a:spcPts val="0"/>
              </a:spcBef>
              <a:spcAft>
                <a:spcPts val="0"/>
              </a:spcAft>
              <a:buClr>
                <a:schemeClr val="dk1"/>
              </a:buClr>
              <a:buSzPts val="1100"/>
              <a:buFont typeface="Arial"/>
              <a:buNone/>
            </a:pPr>
            <a:r>
              <a:t/>
            </a:r>
            <a:endParaRPr b="0" i="0" sz="1800" u="none" cap="none" strike="noStrike">
              <a:solidFill>
                <a:schemeClr val="dk1"/>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Noto Sans Symbols"/>
              <a:buChar char="▪"/>
            </a:pPr>
            <a:r>
              <a:rPr b="0" i="0" lang="en-US" sz="1800" u="none" cap="none" strike="noStrike">
                <a:solidFill>
                  <a:schemeClr val="dk1"/>
                </a:solidFill>
                <a:latin typeface="Arial"/>
                <a:ea typeface="Arial"/>
                <a:cs typeface="Arial"/>
                <a:sym typeface="Arial"/>
              </a:rPr>
              <a:t>Please note that these criteria are subject to change depending on the prevailing requirements at the time of the PQ process</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1"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pic>
        <p:nvPicPr>
          <p:cNvPr id="217" name="Google Shape;217;gb7cb528098_0_0"/>
          <p:cNvPicPr preferRelativeResize="0"/>
          <p:nvPr/>
        </p:nvPicPr>
        <p:blipFill rotWithShape="1">
          <a:blip r:embed="rId3">
            <a:alphaModFix/>
          </a:blip>
          <a:srcRect b="0" l="0" r="0" t="0"/>
          <a:stretch/>
        </p:blipFill>
        <p:spPr>
          <a:xfrm>
            <a:off x="6837784" y="4444126"/>
            <a:ext cx="1774612" cy="1847850"/>
          </a:xfrm>
          <a:prstGeom prst="rect">
            <a:avLst/>
          </a:prstGeom>
          <a:noFill/>
          <a:ln>
            <a:noFill/>
          </a:ln>
        </p:spPr>
      </p:pic>
      <p:pic>
        <p:nvPicPr>
          <p:cNvPr id="218" name="Google Shape;218;gb7cb528098_0_0"/>
          <p:cNvPicPr preferRelativeResize="0"/>
          <p:nvPr/>
        </p:nvPicPr>
        <p:blipFill rotWithShape="1">
          <a:blip r:embed="rId4">
            <a:alphaModFix/>
          </a:blip>
          <a:srcRect b="0" l="0" r="0" t="0"/>
          <a:stretch/>
        </p:blipFill>
        <p:spPr>
          <a:xfrm>
            <a:off x="310850" y="2627575"/>
            <a:ext cx="6663850" cy="32737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gb7baada4aa_0_25"/>
          <p:cNvSpPr txBox="1"/>
          <p:nvPr>
            <p:ph idx="12" type="sldNum"/>
          </p:nvPr>
        </p:nvSpPr>
        <p:spPr>
          <a:xfrm>
            <a:off x="183956" y="185736"/>
            <a:ext cx="126900" cy="1779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FFFFFF"/>
              </a:buClr>
              <a:buSzPts val="1000"/>
              <a:buFont typeface="Open Sans"/>
              <a:buNone/>
            </a:pPr>
            <a:fld id="{00000000-1234-1234-1234-123412341234}" type="slidenum">
              <a:rPr lang="en-US" sz="1000">
                <a:solidFill>
                  <a:srgbClr val="FFFFFF"/>
                </a:solidFill>
                <a:latin typeface="Open Sans"/>
                <a:ea typeface="Open Sans"/>
                <a:cs typeface="Open Sans"/>
                <a:sym typeface="Open Sans"/>
              </a:rPr>
              <a:t>‹#›</a:t>
            </a:fld>
            <a:endParaRPr/>
          </a:p>
        </p:txBody>
      </p:sp>
      <p:sp>
        <p:nvSpPr>
          <p:cNvPr id="224" name="Google Shape;224;gb7baada4aa_0_25"/>
          <p:cNvSpPr txBox="1"/>
          <p:nvPr>
            <p:ph idx="2" type="body"/>
          </p:nvPr>
        </p:nvSpPr>
        <p:spPr>
          <a:xfrm>
            <a:off x="582427" y="503235"/>
            <a:ext cx="7555800" cy="668400"/>
          </a:xfrm>
          <a:prstGeom prst="rect">
            <a:avLst/>
          </a:prstGeom>
          <a:noFill/>
          <a:ln>
            <a:noFill/>
          </a:ln>
        </p:spPr>
        <p:txBody>
          <a:bodyPr anchorCtr="0" anchor="t" bIns="0" lIns="0" spcFirstLastPara="1" rIns="0" wrap="square" tIns="0">
            <a:noAutofit/>
          </a:bodyPr>
          <a:lstStyle/>
          <a:p>
            <a:pPr indent="0" lvl="0" marL="0" rtl="0" algn="l">
              <a:lnSpc>
                <a:spcPct val="120000"/>
              </a:lnSpc>
              <a:spcBef>
                <a:spcPts val="0"/>
              </a:spcBef>
              <a:spcAft>
                <a:spcPts val="0"/>
              </a:spcAft>
              <a:buClr>
                <a:srgbClr val="0070C0"/>
              </a:buClr>
              <a:buSzPts val="2400"/>
              <a:buFont typeface="Arial"/>
              <a:buNone/>
            </a:pPr>
            <a:r>
              <a:rPr b="1" lang="en-US" sz="2400">
                <a:solidFill>
                  <a:srgbClr val="0070C0"/>
                </a:solidFill>
              </a:rPr>
              <a:t>Sample Financial Requirements: Pass/Fail</a:t>
            </a:r>
            <a:endParaRPr>
              <a:solidFill>
                <a:srgbClr val="0070C0"/>
              </a:solidFill>
            </a:endParaRPr>
          </a:p>
        </p:txBody>
      </p:sp>
      <p:sp>
        <p:nvSpPr>
          <p:cNvPr id="225" name="Google Shape;225;gb7baada4aa_0_25"/>
          <p:cNvSpPr/>
          <p:nvPr/>
        </p:nvSpPr>
        <p:spPr>
          <a:xfrm>
            <a:off x="446700" y="957272"/>
            <a:ext cx="8413800" cy="428100"/>
          </a:xfrm>
          <a:prstGeom prst="rect">
            <a:avLst/>
          </a:prstGeom>
          <a:noFill/>
          <a:ln>
            <a:noFill/>
          </a:ln>
        </p:spPr>
        <p:txBody>
          <a:bodyPr anchorCtr="0" anchor="t" bIns="45700" lIns="91425" spcFirstLastPara="1" rIns="91425" wrap="square" tIns="45700">
            <a:noAutofit/>
          </a:bodyPr>
          <a:lstStyle/>
          <a:p>
            <a:pPr indent="-171450" lvl="1" marL="285750" marR="0" rtl="0" algn="l">
              <a:lnSpc>
                <a:spcPct val="100000"/>
              </a:lnSpc>
              <a:spcBef>
                <a:spcPts val="0"/>
              </a:spcBef>
              <a:spcAft>
                <a:spcPts val="0"/>
              </a:spcAft>
              <a:buClr>
                <a:srgbClr val="000000"/>
              </a:buClr>
              <a:buSzPts val="1800"/>
              <a:buFont typeface="Arial"/>
              <a:buNone/>
            </a:pPr>
            <a:r>
              <a:rPr b="1" i="0" lang="en-US" sz="1800" u="none" cap="none" strike="noStrike">
                <a:solidFill>
                  <a:schemeClr val="dk1"/>
                </a:solidFill>
                <a:latin typeface="Arial"/>
                <a:ea typeface="Arial"/>
                <a:cs typeface="Arial"/>
                <a:sym typeface="Arial"/>
              </a:rPr>
              <a:t>Commercial Companies</a:t>
            </a:r>
            <a:endParaRPr b="1"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1"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pic>
        <p:nvPicPr>
          <p:cNvPr id="226" name="Google Shape;226;gb7baada4aa_0_25"/>
          <p:cNvPicPr preferRelativeResize="0"/>
          <p:nvPr/>
        </p:nvPicPr>
        <p:blipFill rotWithShape="1">
          <a:blip r:embed="rId3">
            <a:alphaModFix/>
          </a:blip>
          <a:srcRect b="0" l="0" r="0" t="0"/>
          <a:stretch/>
        </p:blipFill>
        <p:spPr>
          <a:xfrm>
            <a:off x="6837784" y="4444126"/>
            <a:ext cx="1774612" cy="1847850"/>
          </a:xfrm>
          <a:prstGeom prst="rect">
            <a:avLst/>
          </a:prstGeom>
          <a:noFill/>
          <a:ln>
            <a:noFill/>
          </a:ln>
        </p:spPr>
      </p:pic>
      <p:pic>
        <p:nvPicPr>
          <p:cNvPr id="227" name="Google Shape;227;gb7baada4aa_0_25"/>
          <p:cNvPicPr preferRelativeResize="0"/>
          <p:nvPr/>
        </p:nvPicPr>
        <p:blipFill rotWithShape="1">
          <a:blip r:embed="rId4">
            <a:alphaModFix/>
          </a:blip>
          <a:srcRect b="0" l="0" r="0" t="0"/>
          <a:stretch/>
        </p:blipFill>
        <p:spPr>
          <a:xfrm>
            <a:off x="446700" y="1304847"/>
            <a:ext cx="6532985" cy="477811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gb7baada4aa_0_13"/>
          <p:cNvSpPr txBox="1"/>
          <p:nvPr>
            <p:ph idx="12" type="sldNum"/>
          </p:nvPr>
        </p:nvSpPr>
        <p:spPr>
          <a:xfrm>
            <a:off x="183956" y="185736"/>
            <a:ext cx="126900" cy="1779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FFFFFF"/>
              </a:buClr>
              <a:buSzPts val="1000"/>
              <a:buFont typeface="Open Sans"/>
              <a:buNone/>
            </a:pPr>
            <a:fld id="{00000000-1234-1234-1234-123412341234}" type="slidenum">
              <a:rPr lang="en-US" sz="1000">
                <a:solidFill>
                  <a:srgbClr val="FFFFFF"/>
                </a:solidFill>
                <a:latin typeface="Open Sans"/>
                <a:ea typeface="Open Sans"/>
                <a:cs typeface="Open Sans"/>
                <a:sym typeface="Open Sans"/>
              </a:rPr>
              <a:t>‹#›</a:t>
            </a:fld>
            <a:endParaRPr/>
          </a:p>
        </p:txBody>
      </p:sp>
      <p:sp>
        <p:nvSpPr>
          <p:cNvPr id="233" name="Google Shape;233;gb7baada4aa_0_13"/>
          <p:cNvSpPr txBox="1"/>
          <p:nvPr>
            <p:ph idx="2" type="body"/>
          </p:nvPr>
        </p:nvSpPr>
        <p:spPr>
          <a:xfrm>
            <a:off x="582427" y="503235"/>
            <a:ext cx="7555800" cy="668400"/>
          </a:xfrm>
          <a:prstGeom prst="rect">
            <a:avLst/>
          </a:prstGeom>
          <a:noFill/>
          <a:ln>
            <a:noFill/>
          </a:ln>
        </p:spPr>
        <p:txBody>
          <a:bodyPr anchorCtr="0" anchor="t" bIns="0" lIns="0" spcFirstLastPara="1" rIns="0" wrap="square" tIns="0">
            <a:noAutofit/>
          </a:bodyPr>
          <a:lstStyle/>
          <a:p>
            <a:pPr indent="0" lvl="0" marL="0" rtl="0" algn="l">
              <a:lnSpc>
                <a:spcPct val="120000"/>
              </a:lnSpc>
              <a:spcBef>
                <a:spcPts val="0"/>
              </a:spcBef>
              <a:spcAft>
                <a:spcPts val="0"/>
              </a:spcAft>
              <a:buClr>
                <a:srgbClr val="0070C0"/>
              </a:buClr>
              <a:buSzPts val="2400"/>
              <a:buFont typeface="Arial"/>
              <a:buNone/>
            </a:pPr>
            <a:r>
              <a:rPr b="1" lang="en-US" sz="2400">
                <a:solidFill>
                  <a:srgbClr val="0070C0"/>
                </a:solidFill>
              </a:rPr>
              <a:t>Sample Financial Requirements: Pass/Fail</a:t>
            </a:r>
            <a:endParaRPr>
              <a:solidFill>
                <a:srgbClr val="0070C0"/>
              </a:solidFill>
            </a:endParaRPr>
          </a:p>
        </p:txBody>
      </p:sp>
      <p:sp>
        <p:nvSpPr>
          <p:cNvPr id="234" name="Google Shape;234;gb7baada4aa_0_13"/>
          <p:cNvSpPr/>
          <p:nvPr/>
        </p:nvSpPr>
        <p:spPr>
          <a:xfrm>
            <a:off x="446700" y="957272"/>
            <a:ext cx="8413800" cy="428100"/>
          </a:xfrm>
          <a:prstGeom prst="rect">
            <a:avLst/>
          </a:prstGeom>
          <a:noFill/>
          <a:ln>
            <a:noFill/>
          </a:ln>
        </p:spPr>
        <p:txBody>
          <a:bodyPr anchorCtr="0" anchor="t" bIns="45700" lIns="91425" spcFirstLastPara="1" rIns="91425" wrap="square" tIns="45700">
            <a:noAutofit/>
          </a:bodyPr>
          <a:lstStyle/>
          <a:p>
            <a:pPr indent="-171450" lvl="1" marL="285750" marR="0" rtl="0" algn="l">
              <a:lnSpc>
                <a:spcPct val="100000"/>
              </a:lnSpc>
              <a:spcBef>
                <a:spcPts val="0"/>
              </a:spcBef>
              <a:spcAft>
                <a:spcPts val="0"/>
              </a:spcAft>
              <a:buClr>
                <a:srgbClr val="000000"/>
              </a:buClr>
              <a:buSzPts val="1800"/>
              <a:buFont typeface="Arial"/>
              <a:buNone/>
            </a:pPr>
            <a:r>
              <a:rPr b="1" i="0" lang="en-US" sz="1800" u="none" cap="none" strike="noStrike">
                <a:solidFill>
                  <a:schemeClr val="dk1"/>
                </a:solidFill>
                <a:latin typeface="Arial"/>
                <a:ea typeface="Arial"/>
                <a:cs typeface="Arial"/>
                <a:sym typeface="Arial"/>
              </a:rPr>
              <a:t>Non-Governmental Organisations (NGOs)</a:t>
            </a:r>
            <a:endParaRPr b="1"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1"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1"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pic>
        <p:nvPicPr>
          <p:cNvPr id="235" name="Google Shape;235;gb7baada4aa_0_13"/>
          <p:cNvPicPr preferRelativeResize="0"/>
          <p:nvPr/>
        </p:nvPicPr>
        <p:blipFill rotWithShape="1">
          <a:blip r:embed="rId3">
            <a:alphaModFix/>
          </a:blip>
          <a:srcRect b="0" l="0" r="0" t="0"/>
          <a:stretch/>
        </p:blipFill>
        <p:spPr>
          <a:xfrm>
            <a:off x="6837784" y="4444126"/>
            <a:ext cx="1774612" cy="1847850"/>
          </a:xfrm>
          <a:prstGeom prst="rect">
            <a:avLst/>
          </a:prstGeom>
          <a:noFill/>
          <a:ln>
            <a:noFill/>
          </a:ln>
        </p:spPr>
      </p:pic>
      <p:pic>
        <p:nvPicPr>
          <p:cNvPr id="236" name="Google Shape;236;gb7baada4aa_0_13"/>
          <p:cNvPicPr preferRelativeResize="0"/>
          <p:nvPr/>
        </p:nvPicPr>
        <p:blipFill rotWithShape="1">
          <a:blip r:embed="rId4">
            <a:alphaModFix/>
          </a:blip>
          <a:srcRect b="0" l="0" r="0" t="0"/>
          <a:stretch/>
        </p:blipFill>
        <p:spPr>
          <a:xfrm>
            <a:off x="446700" y="1360947"/>
            <a:ext cx="6532985" cy="413611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FFC72C"/>
      </a:accent1>
      <a:accent2>
        <a:srgbClr val="97D700"/>
      </a:accent2>
      <a:accent3>
        <a:srgbClr val="4EC3E0"/>
      </a:accent3>
      <a:accent4>
        <a:srgbClr val="FF6900"/>
      </a:accent4>
      <a:accent5>
        <a:srgbClr val="004976"/>
      </a:accent5>
      <a:accent6>
        <a:srgbClr val="991E66"/>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FFC72C"/>
      </a:accent1>
      <a:accent2>
        <a:srgbClr val="97D700"/>
      </a:accent2>
      <a:accent3>
        <a:srgbClr val="4EC3E0"/>
      </a:accent3>
      <a:accent4>
        <a:srgbClr val="FF6900"/>
      </a:accent4>
      <a:accent5>
        <a:srgbClr val="004976"/>
      </a:accent5>
      <a:accent6>
        <a:srgbClr val="991E66"/>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Eugene NIKIEMA</dc:creator>
</cp:coreProperties>
</file>