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7"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Lst>
  <p:sldSz cy="5143500" cx="6858000"/>
  <p:notesSz cx="6858000" cy="9144000"/>
  <p:embeddedFontLst>
    <p:embeddedFont>
      <p:font typeface="Proxima Nova"/>
      <p:regular r:id="rId18"/>
      <p:bold r:id="rId19"/>
      <p:italic r:id="rId20"/>
      <p:boldItalic r:id="rId21"/>
    </p:embeddedFont>
    <p:embeddedFont>
      <p:font typeface="Arial Black"/>
      <p:regular r:id="rId22"/>
    </p:embeddedFont>
    <p:embeddedFont>
      <p:font typeface="Open Sans"/>
      <p:regular r:id="rId23"/>
      <p:bold r:id="rId24"/>
      <p:italic r:id="rId25"/>
      <p:boldItalic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722FB92-AB70-4519-81B0-47352BEEF88C}">
  <a:tblStyle styleId="{9722FB92-AB70-4519-81B0-47352BEEF88C}"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font" Target="fonts/ProximaNova-italic.fntdata"/><Relationship Id="rId22" Type="http://schemas.openxmlformats.org/officeDocument/2006/relationships/font" Target="fonts/ArialBlack-regular.fntdata"/><Relationship Id="rId21" Type="http://schemas.openxmlformats.org/officeDocument/2006/relationships/font" Target="fonts/ProximaNova-boldItalic.fntdata"/><Relationship Id="rId24" Type="http://schemas.openxmlformats.org/officeDocument/2006/relationships/font" Target="fonts/OpenSans-bold.fntdata"/><Relationship Id="rId23" Type="http://schemas.openxmlformats.org/officeDocument/2006/relationships/font" Target="fonts/OpenSans-regular.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OpenSans-boldItalic.fntdata"/><Relationship Id="rId25" Type="http://schemas.openxmlformats.org/officeDocument/2006/relationships/font" Target="fonts/OpenSans-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font" Target="fonts/ProximaNova-bold.fntdata"/><Relationship Id="rId18" Type="http://schemas.openxmlformats.org/officeDocument/2006/relationships/font" Target="fonts/ProximaNova-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Proxima Nova"/>
                <a:ea typeface="Proxima Nova"/>
                <a:cs typeface="Proxima Nova"/>
                <a:sym typeface="Proxima Nova"/>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Proxima Nova"/>
                <a:ea typeface="Proxima Nova"/>
                <a:cs typeface="Proxima Nova"/>
                <a:sym typeface="Proxima Nova"/>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Proxima Nova"/>
                <a:ea typeface="Proxima Nova"/>
                <a:cs typeface="Proxima Nova"/>
                <a:sym typeface="Proxima Nova"/>
              </a:defRPr>
            </a:lvl1pPr>
            <a:lvl2pPr indent="-228600" lvl="1" marL="914400" marR="0" rtl="0" algn="l">
              <a:spcBef>
                <a:spcPts val="0"/>
              </a:spcBef>
              <a:spcAft>
                <a:spcPts val="0"/>
              </a:spcAft>
              <a:buSzPts val="1400"/>
              <a:buNone/>
              <a:defRPr b="0" i="0" sz="1200" u="none" cap="none" strike="noStrike">
                <a:solidFill>
                  <a:schemeClr val="dk1"/>
                </a:solidFill>
                <a:latin typeface="Proxima Nova"/>
                <a:ea typeface="Proxima Nova"/>
                <a:cs typeface="Proxima Nova"/>
                <a:sym typeface="Proxima Nova"/>
              </a:defRPr>
            </a:lvl2pPr>
            <a:lvl3pPr indent="-228600" lvl="2" marL="1371600" marR="0" rtl="0" algn="l">
              <a:spcBef>
                <a:spcPts val="0"/>
              </a:spcBef>
              <a:spcAft>
                <a:spcPts val="0"/>
              </a:spcAft>
              <a:buSzPts val="1400"/>
              <a:buNone/>
              <a:defRPr b="0" i="0" sz="1200" u="none" cap="none" strike="noStrike">
                <a:solidFill>
                  <a:schemeClr val="dk1"/>
                </a:solidFill>
                <a:latin typeface="Proxima Nova"/>
                <a:ea typeface="Proxima Nova"/>
                <a:cs typeface="Proxima Nova"/>
                <a:sym typeface="Proxima Nova"/>
              </a:defRPr>
            </a:lvl3pPr>
            <a:lvl4pPr indent="-228600" lvl="3" marL="1828800" marR="0" rtl="0" algn="l">
              <a:spcBef>
                <a:spcPts val="0"/>
              </a:spcBef>
              <a:spcAft>
                <a:spcPts val="0"/>
              </a:spcAft>
              <a:buSzPts val="1400"/>
              <a:buNone/>
              <a:defRPr b="0" i="0" sz="1200" u="none" cap="none" strike="noStrike">
                <a:solidFill>
                  <a:schemeClr val="dk1"/>
                </a:solidFill>
                <a:latin typeface="Proxima Nova"/>
                <a:ea typeface="Proxima Nova"/>
                <a:cs typeface="Proxima Nova"/>
                <a:sym typeface="Proxima Nova"/>
              </a:defRPr>
            </a:lvl4pPr>
            <a:lvl5pPr indent="-228600" lvl="4" marL="2286000" marR="0" rtl="0" algn="l">
              <a:spcBef>
                <a:spcPts val="0"/>
              </a:spcBef>
              <a:spcAft>
                <a:spcPts val="0"/>
              </a:spcAft>
              <a:buSzPts val="1400"/>
              <a:buNone/>
              <a:defRPr b="0" i="0" sz="1200" u="none" cap="none" strike="noStrike">
                <a:solidFill>
                  <a:schemeClr val="dk1"/>
                </a:solidFill>
                <a:latin typeface="Proxima Nova"/>
                <a:ea typeface="Proxima Nova"/>
                <a:cs typeface="Proxima Nova"/>
                <a:sym typeface="Proxima Nova"/>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Proxima Nova"/>
                <a:ea typeface="Proxima Nova"/>
                <a:cs typeface="Proxima Nova"/>
                <a:sym typeface="Proxima Nova"/>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Proxima Nova"/>
                <a:ea typeface="Proxima Nova"/>
                <a:cs typeface="Proxima Nova"/>
                <a:sym typeface="Proxima Nova"/>
              </a:rPr>
              <a:t>‹#›</a:t>
            </a:fld>
            <a:endParaRPr b="0" i="0" sz="1200" u="none" cap="none" strike="noStrike">
              <a:solidFill>
                <a:schemeClr val="dk1"/>
              </a:solidFill>
              <a:latin typeface="Proxima Nova"/>
              <a:ea typeface="Proxima Nova"/>
              <a:cs typeface="Proxima Nova"/>
              <a:sym typeface="Proxima Nova"/>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1" name="Google Shape;141;p1: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31664d5236d_0_4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5" name="Google Shape;195;g31664d5236d_0_47: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1" name="Google Shape;201;p4: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7" name="Google Shape;207;p13: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7" name="Google Shape;147;p2: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3" name="Google Shape;153;p3: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2cf51197483_0_14: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2cf51197483_0_14: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0" name="Google Shape;160;g2cf51197483_0_14: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6" name="Google Shape;166;p5: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1" name="Google Shape;171;p6: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31664d5236d_0_2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7" name="Google Shape;177;g31664d5236d_0_22: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31664d5236d_0_1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3" name="Google Shape;183;g31664d5236d_0_13: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g31664d5236d_0_3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9" name="Google Shape;189;g31664d5236d_0_33: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4" name="Shape 14"/>
        <p:cNvGrpSpPr/>
        <p:nvPr/>
      </p:nvGrpSpPr>
      <p:grpSpPr>
        <a:xfrm>
          <a:off x="0" y="0"/>
          <a:ext cx="0" cy="0"/>
          <a:chOff x="0" y="0"/>
          <a:chExt cx="0" cy="0"/>
        </a:xfrm>
      </p:grpSpPr>
      <p:sp>
        <p:nvSpPr>
          <p:cNvPr id="15" name="Google Shape;15;p2"/>
          <p:cNvSpPr/>
          <p:nvPr/>
        </p:nvSpPr>
        <p:spPr>
          <a:xfrm>
            <a:off x="0" y="1"/>
            <a:ext cx="6858000" cy="4535787"/>
          </a:xfrm>
          <a:prstGeom prst="rect">
            <a:avLst/>
          </a:prstGeom>
          <a:solidFill>
            <a:srgbClr val="0096D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90" u="none" cap="none" strike="noStrike">
              <a:solidFill>
                <a:schemeClr val="lt1"/>
              </a:solidFill>
              <a:latin typeface="Proxima Nova"/>
              <a:ea typeface="Proxima Nova"/>
              <a:cs typeface="Proxima Nova"/>
              <a:sym typeface="Proxima Nova"/>
            </a:endParaRPr>
          </a:p>
        </p:txBody>
      </p:sp>
      <p:grpSp>
        <p:nvGrpSpPr>
          <p:cNvPr id="16" name="Google Shape;16;p2"/>
          <p:cNvGrpSpPr/>
          <p:nvPr/>
        </p:nvGrpSpPr>
        <p:grpSpPr>
          <a:xfrm>
            <a:off x="-607871" y="0"/>
            <a:ext cx="4546071" cy="4549698"/>
            <a:chOff x="-438373" y="-406354"/>
            <a:chExt cx="5166490" cy="5170612"/>
          </a:xfrm>
        </p:grpSpPr>
        <p:sp>
          <p:nvSpPr>
            <p:cNvPr id="17" name="Google Shape;17;p2"/>
            <p:cNvSpPr/>
            <p:nvPr/>
          </p:nvSpPr>
          <p:spPr>
            <a:xfrm>
              <a:off x="-438373" y="-406354"/>
              <a:ext cx="5166490" cy="5170612"/>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90" u="none" cap="none" strike="noStrike">
                <a:solidFill>
                  <a:schemeClr val="lt1"/>
                </a:solidFill>
                <a:latin typeface="Proxima Nova"/>
                <a:ea typeface="Proxima Nova"/>
                <a:cs typeface="Proxima Nova"/>
                <a:sym typeface="Proxima Nova"/>
              </a:endParaRPr>
            </a:p>
          </p:txBody>
        </p:sp>
        <p:pic>
          <p:nvPicPr>
            <p:cNvPr descr="Icon&#10;&#10;Description automatically generated" id="18" name="Google Shape;18;p2"/>
            <p:cNvPicPr preferRelativeResize="0"/>
            <p:nvPr/>
          </p:nvPicPr>
          <p:blipFill rotWithShape="1">
            <a:blip r:embed="rId2">
              <a:alphaModFix/>
            </a:blip>
            <a:srcRect b="0" l="0" r="0" t="0"/>
            <a:stretch/>
          </p:blipFill>
          <p:spPr>
            <a:xfrm>
              <a:off x="-255428" y="-243917"/>
              <a:ext cx="4800600" cy="4800600"/>
            </a:xfrm>
            <a:prstGeom prst="rect">
              <a:avLst/>
            </a:prstGeom>
            <a:noFill/>
            <a:ln>
              <a:noFill/>
            </a:ln>
          </p:spPr>
        </p:pic>
      </p:grpSp>
      <p:sp>
        <p:nvSpPr>
          <p:cNvPr id="19" name="Google Shape;19;p2"/>
          <p:cNvSpPr txBox="1"/>
          <p:nvPr>
            <p:ph type="ctrTitle"/>
          </p:nvPr>
        </p:nvSpPr>
        <p:spPr>
          <a:xfrm>
            <a:off x="4054582" y="1115122"/>
            <a:ext cx="2649531" cy="1788656"/>
          </a:xfrm>
          <a:prstGeom prst="rect">
            <a:avLst/>
          </a:prstGeom>
          <a:noFill/>
          <a:ln>
            <a:noFill/>
          </a:ln>
        </p:spPr>
        <p:txBody>
          <a:bodyPr anchorCtr="0" anchor="b" bIns="45700" lIns="91425" spcFirstLastPara="1" rIns="91425" wrap="square" tIns="45700">
            <a:noAutofit/>
          </a:bodyPr>
          <a:lstStyle>
            <a:lvl1pPr lvl="0" algn="ctr">
              <a:lnSpc>
                <a:spcPct val="90000"/>
              </a:lnSpc>
              <a:spcBef>
                <a:spcPts val="0"/>
              </a:spcBef>
              <a:spcAft>
                <a:spcPts val="0"/>
              </a:spcAft>
              <a:buClr>
                <a:schemeClr val="lt1"/>
              </a:buClr>
              <a:buSzPts val="3600"/>
              <a:buFont typeface="Proxima Nova"/>
              <a:buNone/>
              <a:defRPr sz="36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0" name="Google Shape;20;p2"/>
          <p:cNvSpPr txBox="1"/>
          <p:nvPr>
            <p:ph idx="1" type="subTitle"/>
          </p:nvPr>
        </p:nvSpPr>
        <p:spPr>
          <a:xfrm>
            <a:off x="4081345" y="3059894"/>
            <a:ext cx="2600465" cy="883455"/>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750"/>
              </a:spcBef>
              <a:spcAft>
                <a:spcPts val="0"/>
              </a:spcAft>
              <a:buSzPts val="1800"/>
              <a:buNone/>
              <a:defRPr sz="1800">
                <a:solidFill>
                  <a:srgbClr val="003465"/>
                </a:solidFill>
              </a:defRPr>
            </a:lvl1pPr>
            <a:lvl2pPr lvl="1" algn="ctr">
              <a:lnSpc>
                <a:spcPct val="90000"/>
              </a:lnSpc>
              <a:spcBef>
                <a:spcPts val="375"/>
              </a:spcBef>
              <a:spcAft>
                <a:spcPts val="0"/>
              </a:spcAft>
              <a:buSzPts val="1500"/>
              <a:buNone/>
              <a:defRPr sz="1500"/>
            </a:lvl2pPr>
            <a:lvl3pPr lvl="2" algn="ctr">
              <a:lnSpc>
                <a:spcPct val="90000"/>
              </a:lnSpc>
              <a:spcBef>
                <a:spcPts val="375"/>
              </a:spcBef>
              <a:spcAft>
                <a:spcPts val="0"/>
              </a:spcAft>
              <a:buSzPts val="1350"/>
              <a:buNone/>
              <a:defRPr sz="1350"/>
            </a:lvl3pPr>
            <a:lvl4pPr lvl="3" algn="ctr">
              <a:lnSpc>
                <a:spcPct val="90000"/>
              </a:lnSpc>
              <a:spcBef>
                <a:spcPts val="375"/>
              </a:spcBef>
              <a:spcAft>
                <a:spcPts val="0"/>
              </a:spcAft>
              <a:buSzPts val="1200"/>
              <a:buNone/>
              <a:defRPr sz="1200"/>
            </a:lvl4pPr>
            <a:lvl5pPr lvl="4" algn="ctr">
              <a:lnSpc>
                <a:spcPct val="90000"/>
              </a:lnSpc>
              <a:spcBef>
                <a:spcPts val="375"/>
              </a:spcBef>
              <a:spcAft>
                <a:spcPts val="0"/>
              </a:spcAft>
              <a:buSzPts val="1200"/>
              <a:buNone/>
              <a:defRPr sz="1200"/>
            </a:lvl5pPr>
            <a:lvl6pPr lvl="5" algn="ctr">
              <a:lnSpc>
                <a:spcPct val="90000"/>
              </a:lnSpc>
              <a:spcBef>
                <a:spcPts val="375"/>
              </a:spcBef>
              <a:spcAft>
                <a:spcPts val="0"/>
              </a:spcAft>
              <a:buClr>
                <a:schemeClr val="dk1"/>
              </a:buClr>
              <a:buSzPts val="1200"/>
              <a:buNone/>
              <a:defRPr sz="1200"/>
            </a:lvl6pPr>
            <a:lvl7pPr lvl="6" algn="ctr">
              <a:lnSpc>
                <a:spcPct val="90000"/>
              </a:lnSpc>
              <a:spcBef>
                <a:spcPts val="375"/>
              </a:spcBef>
              <a:spcAft>
                <a:spcPts val="0"/>
              </a:spcAft>
              <a:buClr>
                <a:schemeClr val="dk1"/>
              </a:buClr>
              <a:buSzPts val="1200"/>
              <a:buNone/>
              <a:defRPr sz="1200"/>
            </a:lvl7pPr>
            <a:lvl8pPr lvl="7" algn="ctr">
              <a:lnSpc>
                <a:spcPct val="90000"/>
              </a:lnSpc>
              <a:spcBef>
                <a:spcPts val="375"/>
              </a:spcBef>
              <a:spcAft>
                <a:spcPts val="0"/>
              </a:spcAft>
              <a:buClr>
                <a:schemeClr val="dk1"/>
              </a:buClr>
              <a:buSzPts val="1200"/>
              <a:buNone/>
              <a:defRPr sz="1200"/>
            </a:lvl8pPr>
            <a:lvl9pPr lvl="8" algn="ctr">
              <a:lnSpc>
                <a:spcPct val="90000"/>
              </a:lnSpc>
              <a:spcBef>
                <a:spcPts val="375"/>
              </a:spcBef>
              <a:spcAft>
                <a:spcPts val="0"/>
              </a:spcAft>
              <a:buClr>
                <a:schemeClr val="dk1"/>
              </a:buClr>
              <a:buSzPts val="1200"/>
              <a:buNone/>
              <a:defRPr sz="1200"/>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Picture with Caption">
  <p:cSld name="1_Picture with Caption">
    <p:spTree>
      <p:nvGrpSpPr>
        <p:cNvPr id="67" name="Shape 67"/>
        <p:cNvGrpSpPr/>
        <p:nvPr/>
      </p:nvGrpSpPr>
      <p:grpSpPr>
        <a:xfrm>
          <a:off x="0" y="0"/>
          <a:ext cx="0" cy="0"/>
          <a:chOff x="0" y="0"/>
          <a:chExt cx="0" cy="0"/>
        </a:xfrm>
      </p:grpSpPr>
      <p:sp>
        <p:nvSpPr>
          <p:cNvPr id="68" name="Google Shape;68;p11"/>
          <p:cNvSpPr/>
          <p:nvPr/>
        </p:nvSpPr>
        <p:spPr>
          <a:xfrm>
            <a:off x="-1903304" y="-139712"/>
            <a:ext cx="5250764" cy="5283212"/>
          </a:xfrm>
          <a:prstGeom prst="ellipse">
            <a:avLst/>
          </a:prstGeom>
          <a:solidFill>
            <a:srgbClr val="00346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90" u="none" cap="none" strike="noStrike">
              <a:solidFill>
                <a:schemeClr val="lt1"/>
              </a:solidFill>
              <a:latin typeface="Proxima Nova"/>
              <a:ea typeface="Proxima Nova"/>
              <a:cs typeface="Proxima Nova"/>
              <a:sym typeface="Proxima Nova"/>
            </a:endParaRPr>
          </a:p>
        </p:txBody>
      </p:sp>
      <p:sp>
        <p:nvSpPr>
          <p:cNvPr descr="Image" id="69" name="Google Shape;69;p11"/>
          <p:cNvSpPr/>
          <p:nvPr>
            <p:ph idx="2" type="pic"/>
          </p:nvPr>
        </p:nvSpPr>
        <p:spPr>
          <a:xfrm>
            <a:off x="2952855" y="740571"/>
            <a:ext cx="3434552" cy="3655219"/>
          </a:xfrm>
          <a:prstGeom prst="rect">
            <a:avLst/>
          </a:prstGeom>
          <a:noFill/>
          <a:ln>
            <a:noFill/>
          </a:ln>
        </p:spPr>
      </p:sp>
      <p:sp>
        <p:nvSpPr>
          <p:cNvPr id="70" name="Google Shape;70;p11"/>
          <p:cNvSpPr/>
          <p:nvPr/>
        </p:nvSpPr>
        <p:spPr>
          <a:xfrm>
            <a:off x="0" y="5041558"/>
            <a:ext cx="6858000" cy="101943"/>
          </a:xfrm>
          <a:prstGeom prst="rect">
            <a:avLst/>
          </a:prstGeom>
          <a:solidFill>
            <a:srgbClr val="0096D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90" u="none" cap="none" strike="noStrike">
              <a:solidFill>
                <a:schemeClr val="lt1"/>
              </a:solidFill>
              <a:latin typeface="Proxima Nova"/>
              <a:ea typeface="Proxima Nova"/>
              <a:cs typeface="Proxima Nova"/>
              <a:sym typeface="Proxima Nova"/>
            </a:endParaRPr>
          </a:p>
        </p:txBody>
      </p:sp>
      <p:sp>
        <p:nvSpPr>
          <p:cNvPr id="71" name="Google Shape;71;p11"/>
          <p:cNvSpPr txBox="1"/>
          <p:nvPr>
            <p:ph idx="1" type="body"/>
          </p:nvPr>
        </p:nvSpPr>
        <p:spPr>
          <a:xfrm>
            <a:off x="219677" y="2190750"/>
            <a:ext cx="2290911" cy="2607975"/>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750"/>
              </a:spcBef>
              <a:spcAft>
                <a:spcPts val="0"/>
              </a:spcAft>
              <a:buSzPts val="1200"/>
              <a:buNone/>
              <a:defRPr sz="1200">
                <a:solidFill>
                  <a:srgbClr val="0096D1"/>
                </a:solidFill>
              </a:defRPr>
            </a:lvl1pPr>
            <a:lvl2pPr indent="-228600" lvl="1" marL="914400" algn="l">
              <a:lnSpc>
                <a:spcPct val="90000"/>
              </a:lnSpc>
              <a:spcBef>
                <a:spcPts val="375"/>
              </a:spcBef>
              <a:spcAft>
                <a:spcPts val="0"/>
              </a:spcAft>
              <a:buSzPts val="1050"/>
              <a:buNone/>
              <a:defRPr sz="1050"/>
            </a:lvl2pPr>
            <a:lvl3pPr indent="-228600" lvl="2" marL="1371600" algn="l">
              <a:lnSpc>
                <a:spcPct val="90000"/>
              </a:lnSpc>
              <a:spcBef>
                <a:spcPts val="375"/>
              </a:spcBef>
              <a:spcAft>
                <a:spcPts val="0"/>
              </a:spcAft>
              <a:buSzPts val="900"/>
              <a:buNone/>
              <a:defRPr sz="900"/>
            </a:lvl3pPr>
            <a:lvl4pPr indent="-228600" lvl="3" marL="1828800" algn="l">
              <a:lnSpc>
                <a:spcPct val="90000"/>
              </a:lnSpc>
              <a:spcBef>
                <a:spcPts val="375"/>
              </a:spcBef>
              <a:spcAft>
                <a:spcPts val="0"/>
              </a:spcAft>
              <a:buSzPts val="750"/>
              <a:buNone/>
              <a:defRPr sz="750"/>
            </a:lvl4pPr>
            <a:lvl5pPr indent="-228600" lvl="4" marL="2286000" algn="l">
              <a:lnSpc>
                <a:spcPct val="90000"/>
              </a:lnSpc>
              <a:spcBef>
                <a:spcPts val="375"/>
              </a:spcBef>
              <a:spcAft>
                <a:spcPts val="0"/>
              </a:spcAft>
              <a:buSzPts val="750"/>
              <a:buNone/>
              <a:defRPr sz="750"/>
            </a:lvl5pPr>
            <a:lvl6pPr indent="-228600" lvl="5" marL="2743200" algn="l">
              <a:lnSpc>
                <a:spcPct val="90000"/>
              </a:lnSpc>
              <a:spcBef>
                <a:spcPts val="375"/>
              </a:spcBef>
              <a:spcAft>
                <a:spcPts val="0"/>
              </a:spcAft>
              <a:buClr>
                <a:schemeClr val="dk1"/>
              </a:buClr>
              <a:buSzPts val="750"/>
              <a:buNone/>
              <a:defRPr sz="750"/>
            </a:lvl6pPr>
            <a:lvl7pPr indent="-228600" lvl="6" marL="3200400" algn="l">
              <a:lnSpc>
                <a:spcPct val="90000"/>
              </a:lnSpc>
              <a:spcBef>
                <a:spcPts val="375"/>
              </a:spcBef>
              <a:spcAft>
                <a:spcPts val="0"/>
              </a:spcAft>
              <a:buClr>
                <a:schemeClr val="dk1"/>
              </a:buClr>
              <a:buSzPts val="750"/>
              <a:buNone/>
              <a:defRPr sz="750"/>
            </a:lvl7pPr>
            <a:lvl8pPr indent="-228600" lvl="7" marL="3657600" algn="l">
              <a:lnSpc>
                <a:spcPct val="90000"/>
              </a:lnSpc>
              <a:spcBef>
                <a:spcPts val="375"/>
              </a:spcBef>
              <a:spcAft>
                <a:spcPts val="0"/>
              </a:spcAft>
              <a:buClr>
                <a:schemeClr val="dk1"/>
              </a:buClr>
              <a:buSzPts val="750"/>
              <a:buNone/>
              <a:defRPr sz="750"/>
            </a:lvl8pPr>
            <a:lvl9pPr indent="-228600" lvl="8" marL="4114800" algn="l">
              <a:lnSpc>
                <a:spcPct val="90000"/>
              </a:lnSpc>
              <a:spcBef>
                <a:spcPts val="375"/>
              </a:spcBef>
              <a:spcAft>
                <a:spcPts val="0"/>
              </a:spcAft>
              <a:buClr>
                <a:schemeClr val="dk1"/>
              </a:buClr>
              <a:buSzPts val="750"/>
              <a:buNone/>
              <a:defRPr sz="750"/>
            </a:lvl9pPr>
          </a:lstStyle>
          <a:p/>
        </p:txBody>
      </p:sp>
      <p:sp>
        <p:nvSpPr>
          <p:cNvPr id="72" name="Google Shape;72;p11"/>
          <p:cNvSpPr txBox="1"/>
          <p:nvPr>
            <p:ph type="title"/>
          </p:nvPr>
        </p:nvSpPr>
        <p:spPr>
          <a:xfrm>
            <a:off x="228600" y="740571"/>
            <a:ext cx="2290910" cy="1373979"/>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lt1"/>
              </a:buClr>
              <a:buSzPts val="1800"/>
              <a:buFont typeface="Proxima Nova"/>
              <a:buNone/>
              <a:defRPr sz="18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_Content with Caption">
  <p:cSld name="5_Content with Caption">
    <p:spTree>
      <p:nvGrpSpPr>
        <p:cNvPr id="73" name="Shape 73"/>
        <p:cNvGrpSpPr/>
        <p:nvPr/>
      </p:nvGrpSpPr>
      <p:grpSpPr>
        <a:xfrm>
          <a:off x="0" y="0"/>
          <a:ext cx="0" cy="0"/>
          <a:chOff x="0" y="0"/>
          <a:chExt cx="0" cy="0"/>
        </a:xfrm>
      </p:grpSpPr>
      <p:sp>
        <p:nvSpPr>
          <p:cNvPr id="74" name="Google Shape;74;p12"/>
          <p:cNvSpPr/>
          <p:nvPr/>
        </p:nvSpPr>
        <p:spPr>
          <a:xfrm>
            <a:off x="0" y="-1"/>
            <a:ext cx="6858000" cy="5076035"/>
          </a:xfrm>
          <a:prstGeom prst="rect">
            <a:avLst/>
          </a:prstGeom>
          <a:solidFill>
            <a:srgbClr val="0096D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90" u="none" cap="none" strike="noStrike">
              <a:solidFill>
                <a:schemeClr val="lt1"/>
              </a:solidFill>
              <a:latin typeface="Proxima Nova"/>
              <a:ea typeface="Proxima Nova"/>
              <a:cs typeface="Proxima Nova"/>
              <a:sym typeface="Proxima Nova"/>
            </a:endParaRPr>
          </a:p>
        </p:txBody>
      </p:sp>
      <p:sp>
        <p:nvSpPr>
          <p:cNvPr id="75" name="Google Shape;75;p12"/>
          <p:cNvSpPr/>
          <p:nvPr/>
        </p:nvSpPr>
        <p:spPr>
          <a:xfrm>
            <a:off x="4478181" y="-52578"/>
            <a:ext cx="5248656" cy="5248656"/>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90" u="none" cap="none" strike="noStrike">
              <a:solidFill>
                <a:schemeClr val="lt1"/>
              </a:solidFill>
              <a:latin typeface="Proxima Nova"/>
              <a:ea typeface="Proxima Nova"/>
              <a:cs typeface="Proxima Nova"/>
              <a:sym typeface="Proxima Nova"/>
            </a:endParaRPr>
          </a:p>
        </p:txBody>
      </p:sp>
      <p:pic>
        <p:nvPicPr>
          <p:cNvPr descr="ATscale logo contains image of wheelchair glasses hearing aid and smart phone wording is ATscale global partnership for assistive technology" id="76" name="Google Shape;76;p12"/>
          <p:cNvPicPr preferRelativeResize="0"/>
          <p:nvPr/>
        </p:nvPicPr>
        <p:blipFill rotWithShape="1">
          <a:blip r:embed="rId2">
            <a:alphaModFix/>
          </a:blip>
          <a:srcRect b="0" l="0" r="0" t="0"/>
          <a:stretch/>
        </p:blipFill>
        <p:spPr>
          <a:xfrm>
            <a:off x="5984533" y="4705570"/>
            <a:ext cx="760476" cy="247650"/>
          </a:xfrm>
          <a:prstGeom prst="rect">
            <a:avLst/>
          </a:prstGeom>
          <a:noFill/>
          <a:ln>
            <a:noFill/>
          </a:ln>
        </p:spPr>
      </p:pic>
      <p:sp>
        <p:nvSpPr>
          <p:cNvPr id="77" name="Google Shape;77;p12"/>
          <p:cNvSpPr txBox="1"/>
          <p:nvPr>
            <p:ph type="title"/>
          </p:nvPr>
        </p:nvSpPr>
        <p:spPr>
          <a:xfrm>
            <a:off x="4800601" y="740441"/>
            <a:ext cx="1600200" cy="1370242"/>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rgbClr val="CD1F40"/>
              </a:buClr>
              <a:buSzPts val="1800"/>
              <a:buFont typeface="Proxima Nova"/>
              <a:buNone/>
              <a:defRPr sz="1800">
                <a:solidFill>
                  <a:srgbClr val="CD1F40"/>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8" name="Google Shape;78;p12"/>
          <p:cNvSpPr/>
          <p:nvPr/>
        </p:nvSpPr>
        <p:spPr>
          <a:xfrm>
            <a:off x="-3720" y="5041557"/>
            <a:ext cx="6858000" cy="101943"/>
          </a:xfrm>
          <a:prstGeom prst="rect">
            <a:avLst/>
          </a:prstGeom>
          <a:solidFill>
            <a:srgbClr val="0096D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90" u="none" cap="none" strike="noStrike">
              <a:solidFill>
                <a:schemeClr val="lt1"/>
              </a:solidFill>
              <a:latin typeface="Proxima Nova"/>
              <a:ea typeface="Proxima Nova"/>
              <a:cs typeface="Proxima Nova"/>
              <a:sym typeface="Proxima Nova"/>
            </a:endParaRPr>
          </a:p>
        </p:txBody>
      </p:sp>
      <p:sp>
        <p:nvSpPr>
          <p:cNvPr id="79" name="Google Shape;79;p12"/>
          <p:cNvSpPr txBox="1"/>
          <p:nvPr>
            <p:ph idx="1" type="body"/>
          </p:nvPr>
        </p:nvSpPr>
        <p:spPr>
          <a:xfrm>
            <a:off x="4800600" y="2199019"/>
            <a:ext cx="1600200" cy="2193801"/>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750"/>
              </a:spcBef>
              <a:spcAft>
                <a:spcPts val="0"/>
              </a:spcAft>
              <a:buSzPts val="1200"/>
              <a:buNone/>
              <a:defRPr sz="1200">
                <a:solidFill>
                  <a:srgbClr val="0096D1"/>
                </a:solidFill>
              </a:defRPr>
            </a:lvl1pPr>
            <a:lvl2pPr indent="-228600" lvl="1" marL="914400" algn="l">
              <a:lnSpc>
                <a:spcPct val="90000"/>
              </a:lnSpc>
              <a:spcBef>
                <a:spcPts val="375"/>
              </a:spcBef>
              <a:spcAft>
                <a:spcPts val="0"/>
              </a:spcAft>
              <a:buSzPts val="788"/>
              <a:buNone/>
              <a:defRPr sz="788"/>
            </a:lvl2pPr>
            <a:lvl3pPr indent="-228600" lvl="2" marL="1371600" algn="l">
              <a:lnSpc>
                <a:spcPct val="90000"/>
              </a:lnSpc>
              <a:spcBef>
                <a:spcPts val="375"/>
              </a:spcBef>
              <a:spcAft>
                <a:spcPts val="0"/>
              </a:spcAft>
              <a:buSzPts val="675"/>
              <a:buNone/>
              <a:defRPr sz="675"/>
            </a:lvl3pPr>
            <a:lvl4pPr indent="-228600" lvl="3" marL="1828800" algn="l">
              <a:lnSpc>
                <a:spcPct val="90000"/>
              </a:lnSpc>
              <a:spcBef>
                <a:spcPts val="375"/>
              </a:spcBef>
              <a:spcAft>
                <a:spcPts val="0"/>
              </a:spcAft>
              <a:buSzPts val="563"/>
              <a:buNone/>
              <a:defRPr sz="563"/>
            </a:lvl4pPr>
            <a:lvl5pPr indent="-228600" lvl="4" marL="2286000" algn="l">
              <a:lnSpc>
                <a:spcPct val="90000"/>
              </a:lnSpc>
              <a:spcBef>
                <a:spcPts val="375"/>
              </a:spcBef>
              <a:spcAft>
                <a:spcPts val="0"/>
              </a:spcAft>
              <a:buSzPts val="563"/>
              <a:buNone/>
              <a:defRPr sz="563"/>
            </a:lvl5pPr>
            <a:lvl6pPr indent="-228600" lvl="5" marL="2743200" algn="l">
              <a:lnSpc>
                <a:spcPct val="90000"/>
              </a:lnSpc>
              <a:spcBef>
                <a:spcPts val="375"/>
              </a:spcBef>
              <a:spcAft>
                <a:spcPts val="0"/>
              </a:spcAft>
              <a:buClr>
                <a:schemeClr val="dk1"/>
              </a:buClr>
              <a:buSzPts val="563"/>
              <a:buNone/>
              <a:defRPr sz="563"/>
            </a:lvl6pPr>
            <a:lvl7pPr indent="-228600" lvl="6" marL="3200400" algn="l">
              <a:lnSpc>
                <a:spcPct val="90000"/>
              </a:lnSpc>
              <a:spcBef>
                <a:spcPts val="375"/>
              </a:spcBef>
              <a:spcAft>
                <a:spcPts val="0"/>
              </a:spcAft>
              <a:buClr>
                <a:schemeClr val="dk1"/>
              </a:buClr>
              <a:buSzPts val="563"/>
              <a:buNone/>
              <a:defRPr sz="563"/>
            </a:lvl7pPr>
            <a:lvl8pPr indent="-228600" lvl="7" marL="3657600" algn="l">
              <a:lnSpc>
                <a:spcPct val="90000"/>
              </a:lnSpc>
              <a:spcBef>
                <a:spcPts val="375"/>
              </a:spcBef>
              <a:spcAft>
                <a:spcPts val="0"/>
              </a:spcAft>
              <a:buClr>
                <a:schemeClr val="dk1"/>
              </a:buClr>
              <a:buSzPts val="563"/>
              <a:buNone/>
              <a:defRPr sz="563"/>
            </a:lvl8pPr>
            <a:lvl9pPr indent="-228600" lvl="8" marL="4114800" algn="l">
              <a:lnSpc>
                <a:spcPct val="90000"/>
              </a:lnSpc>
              <a:spcBef>
                <a:spcPts val="375"/>
              </a:spcBef>
              <a:spcAft>
                <a:spcPts val="0"/>
              </a:spcAft>
              <a:buClr>
                <a:schemeClr val="dk1"/>
              </a:buClr>
              <a:buSzPts val="563"/>
              <a:buNone/>
              <a:defRPr sz="563"/>
            </a:lvl9pPr>
          </a:lstStyle>
          <a:p/>
        </p:txBody>
      </p:sp>
      <p:sp>
        <p:nvSpPr>
          <p:cNvPr id="80" name="Google Shape;80;p12"/>
          <p:cNvSpPr txBox="1"/>
          <p:nvPr>
            <p:ph idx="2" type="body"/>
          </p:nvPr>
        </p:nvSpPr>
        <p:spPr>
          <a:xfrm>
            <a:off x="562021" y="744140"/>
            <a:ext cx="3662061" cy="3655219"/>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SzPts val="1800"/>
              <a:buChar char="•"/>
              <a:defRPr sz="1800">
                <a:solidFill>
                  <a:schemeClr val="lt1"/>
                </a:solidFill>
              </a:defRPr>
            </a:lvl1pPr>
            <a:lvl2pPr indent="-328612" lvl="1" marL="914400" algn="l">
              <a:lnSpc>
                <a:spcPct val="90000"/>
              </a:lnSpc>
              <a:spcBef>
                <a:spcPts val="375"/>
              </a:spcBef>
              <a:spcAft>
                <a:spcPts val="0"/>
              </a:spcAft>
              <a:buSzPts val="1575"/>
              <a:buChar char="•"/>
              <a:defRPr sz="1575">
                <a:solidFill>
                  <a:schemeClr val="lt1"/>
                </a:solidFill>
              </a:defRPr>
            </a:lvl2pPr>
            <a:lvl3pPr indent="-314325" lvl="2" marL="1371600" algn="l">
              <a:lnSpc>
                <a:spcPct val="90000"/>
              </a:lnSpc>
              <a:spcBef>
                <a:spcPts val="375"/>
              </a:spcBef>
              <a:spcAft>
                <a:spcPts val="0"/>
              </a:spcAft>
              <a:buSzPts val="1350"/>
              <a:buChar char="•"/>
              <a:defRPr sz="1350">
                <a:solidFill>
                  <a:schemeClr val="lt1"/>
                </a:solidFill>
              </a:defRPr>
            </a:lvl3pPr>
            <a:lvl4pPr indent="-300037" lvl="3" marL="1828800" algn="l">
              <a:lnSpc>
                <a:spcPct val="90000"/>
              </a:lnSpc>
              <a:spcBef>
                <a:spcPts val="375"/>
              </a:spcBef>
              <a:spcAft>
                <a:spcPts val="0"/>
              </a:spcAft>
              <a:buSzPts val="1125"/>
              <a:buChar char="•"/>
              <a:defRPr sz="1125">
                <a:solidFill>
                  <a:schemeClr val="lt1"/>
                </a:solidFill>
              </a:defRPr>
            </a:lvl4pPr>
            <a:lvl5pPr indent="-300037" lvl="4" marL="2286000" algn="l">
              <a:lnSpc>
                <a:spcPct val="90000"/>
              </a:lnSpc>
              <a:spcBef>
                <a:spcPts val="375"/>
              </a:spcBef>
              <a:spcAft>
                <a:spcPts val="0"/>
              </a:spcAft>
              <a:buSzPts val="1125"/>
              <a:buChar char="•"/>
              <a:defRPr sz="1125">
                <a:solidFill>
                  <a:schemeClr val="lt1"/>
                </a:solidFill>
              </a:defRPr>
            </a:lvl5pPr>
            <a:lvl6pPr indent="-300037" lvl="5" marL="2743200" algn="l">
              <a:lnSpc>
                <a:spcPct val="90000"/>
              </a:lnSpc>
              <a:spcBef>
                <a:spcPts val="375"/>
              </a:spcBef>
              <a:spcAft>
                <a:spcPts val="0"/>
              </a:spcAft>
              <a:buClr>
                <a:schemeClr val="dk1"/>
              </a:buClr>
              <a:buSzPts val="1125"/>
              <a:buChar char="•"/>
              <a:defRPr sz="1125"/>
            </a:lvl6pPr>
            <a:lvl7pPr indent="-300037" lvl="6" marL="3200400" algn="l">
              <a:lnSpc>
                <a:spcPct val="90000"/>
              </a:lnSpc>
              <a:spcBef>
                <a:spcPts val="375"/>
              </a:spcBef>
              <a:spcAft>
                <a:spcPts val="0"/>
              </a:spcAft>
              <a:buClr>
                <a:schemeClr val="dk1"/>
              </a:buClr>
              <a:buSzPts val="1125"/>
              <a:buChar char="•"/>
              <a:defRPr sz="1125"/>
            </a:lvl7pPr>
            <a:lvl8pPr indent="-300037" lvl="7" marL="3657600" algn="l">
              <a:lnSpc>
                <a:spcPct val="90000"/>
              </a:lnSpc>
              <a:spcBef>
                <a:spcPts val="375"/>
              </a:spcBef>
              <a:spcAft>
                <a:spcPts val="0"/>
              </a:spcAft>
              <a:buClr>
                <a:schemeClr val="dk1"/>
              </a:buClr>
              <a:buSzPts val="1125"/>
              <a:buChar char="•"/>
              <a:defRPr sz="1125"/>
            </a:lvl8pPr>
            <a:lvl9pPr indent="-300037" lvl="8" marL="4114800" algn="l">
              <a:lnSpc>
                <a:spcPct val="90000"/>
              </a:lnSpc>
              <a:spcBef>
                <a:spcPts val="375"/>
              </a:spcBef>
              <a:spcAft>
                <a:spcPts val="0"/>
              </a:spcAft>
              <a:buClr>
                <a:schemeClr val="dk1"/>
              </a:buClr>
              <a:buSzPts val="1125"/>
              <a:buChar char="•"/>
              <a:defRPr sz="1125"/>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Picture with Caption">
  <p:cSld name="2_Picture with Caption">
    <p:spTree>
      <p:nvGrpSpPr>
        <p:cNvPr id="81" name="Shape 81"/>
        <p:cNvGrpSpPr/>
        <p:nvPr/>
      </p:nvGrpSpPr>
      <p:grpSpPr>
        <a:xfrm>
          <a:off x="0" y="0"/>
          <a:ext cx="0" cy="0"/>
          <a:chOff x="0" y="0"/>
          <a:chExt cx="0" cy="0"/>
        </a:xfrm>
      </p:grpSpPr>
      <p:sp>
        <p:nvSpPr>
          <p:cNvPr id="82" name="Google Shape;82;p13"/>
          <p:cNvSpPr/>
          <p:nvPr/>
        </p:nvSpPr>
        <p:spPr>
          <a:xfrm>
            <a:off x="0" y="0"/>
            <a:ext cx="6858000" cy="5062654"/>
          </a:xfrm>
          <a:prstGeom prst="rect">
            <a:avLst/>
          </a:prstGeom>
          <a:solidFill>
            <a:srgbClr val="0096D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90" u="none" cap="none" strike="noStrike">
              <a:solidFill>
                <a:schemeClr val="lt1"/>
              </a:solidFill>
              <a:latin typeface="Proxima Nova"/>
              <a:ea typeface="Proxima Nova"/>
              <a:cs typeface="Proxima Nova"/>
              <a:sym typeface="Proxima Nova"/>
            </a:endParaRPr>
          </a:p>
        </p:txBody>
      </p:sp>
      <p:sp>
        <p:nvSpPr>
          <p:cNvPr id="83" name="Google Shape;83;p13"/>
          <p:cNvSpPr/>
          <p:nvPr/>
        </p:nvSpPr>
        <p:spPr>
          <a:xfrm>
            <a:off x="4481901" y="-52578"/>
            <a:ext cx="5248656" cy="5248656"/>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90" u="none" cap="none" strike="noStrike">
              <a:solidFill>
                <a:schemeClr val="lt1"/>
              </a:solidFill>
              <a:latin typeface="Proxima Nova"/>
              <a:ea typeface="Proxima Nova"/>
              <a:cs typeface="Proxima Nova"/>
              <a:sym typeface="Proxima Nova"/>
            </a:endParaRPr>
          </a:p>
        </p:txBody>
      </p:sp>
      <p:sp>
        <p:nvSpPr>
          <p:cNvPr id="84" name="Google Shape;84;p13"/>
          <p:cNvSpPr/>
          <p:nvPr/>
        </p:nvSpPr>
        <p:spPr>
          <a:xfrm>
            <a:off x="0" y="5041558"/>
            <a:ext cx="6858000" cy="101943"/>
          </a:xfrm>
          <a:prstGeom prst="rect">
            <a:avLst/>
          </a:prstGeom>
          <a:solidFill>
            <a:srgbClr val="0096D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90" u="none" cap="none" strike="noStrike">
              <a:solidFill>
                <a:schemeClr val="lt1"/>
              </a:solidFill>
              <a:latin typeface="Proxima Nova"/>
              <a:ea typeface="Proxima Nova"/>
              <a:cs typeface="Proxima Nova"/>
              <a:sym typeface="Proxima Nova"/>
            </a:endParaRPr>
          </a:p>
        </p:txBody>
      </p:sp>
      <p:sp>
        <p:nvSpPr>
          <p:cNvPr id="85" name="Google Shape;85;p13"/>
          <p:cNvSpPr txBox="1"/>
          <p:nvPr>
            <p:ph type="title"/>
          </p:nvPr>
        </p:nvSpPr>
        <p:spPr>
          <a:xfrm>
            <a:off x="4830709" y="870206"/>
            <a:ext cx="1570091" cy="1244343"/>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rgbClr val="CD1F40"/>
              </a:buClr>
              <a:buSzPts val="1800"/>
              <a:buFont typeface="Proxima Nova"/>
              <a:buNone/>
              <a:defRPr sz="1800">
                <a:solidFill>
                  <a:srgbClr val="CD1F40"/>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6" name="Google Shape;86;p13"/>
          <p:cNvSpPr/>
          <p:nvPr>
            <p:ph idx="2" type="pic"/>
          </p:nvPr>
        </p:nvSpPr>
        <p:spPr>
          <a:xfrm>
            <a:off x="316695" y="767556"/>
            <a:ext cx="4077037" cy="3426142"/>
          </a:xfrm>
          <a:prstGeom prst="rect">
            <a:avLst/>
          </a:prstGeom>
          <a:noFill/>
          <a:ln>
            <a:noFill/>
          </a:ln>
        </p:spPr>
      </p:sp>
      <p:sp>
        <p:nvSpPr>
          <p:cNvPr id="87" name="Google Shape;87;p13"/>
          <p:cNvSpPr txBox="1"/>
          <p:nvPr>
            <p:ph idx="1" type="body"/>
          </p:nvPr>
        </p:nvSpPr>
        <p:spPr>
          <a:xfrm>
            <a:off x="4830709" y="2190750"/>
            <a:ext cx="1570092" cy="2210992"/>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750"/>
              </a:spcBef>
              <a:spcAft>
                <a:spcPts val="0"/>
              </a:spcAft>
              <a:buSzPts val="1200"/>
              <a:buNone/>
              <a:defRPr sz="1200">
                <a:solidFill>
                  <a:srgbClr val="0096D1"/>
                </a:solidFill>
              </a:defRPr>
            </a:lvl1pPr>
            <a:lvl2pPr indent="-228600" lvl="1" marL="914400" algn="l">
              <a:lnSpc>
                <a:spcPct val="90000"/>
              </a:lnSpc>
              <a:spcBef>
                <a:spcPts val="375"/>
              </a:spcBef>
              <a:spcAft>
                <a:spcPts val="0"/>
              </a:spcAft>
              <a:buSzPts val="788"/>
              <a:buNone/>
              <a:defRPr sz="788"/>
            </a:lvl2pPr>
            <a:lvl3pPr indent="-228600" lvl="2" marL="1371600" algn="l">
              <a:lnSpc>
                <a:spcPct val="90000"/>
              </a:lnSpc>
              <a:spcBef>
                <a:spcPts val="375"/>
              </a:spcBef>
              <a:spcAft>
                <a:spcPts val="0"/>
              </a:spcAft>
              <a:buSzPts val="675"/>
              <a:buNone/>
              <a:defRPr sz="675"/>
            </a:lvl3pPr>
            <a:lvl4pPr indent="-228600" lvl="3" marL="1828800" algn="l">
              <a:lnSpc>
                <a:spcPct val="90000"/>
              </a:lnSpc>
              <a:spcBef>
                <a:spcPts val="375"/>
              </a:spcBef>
              <a:spcAft>
                <a:spcPts val="0"/>
              </a:spcAft>
              <a:buSzPts val="563"/>
              <a:buNone/>
              <a:defRPr sz="563"/>
            </a:lvl4pPr>
            <a:lvl5pPr indent="-228600" lvl="4" marL="2286000" algn="l">
              <a:lnSpc>
                <a:spcPct val="90000"/>
              </a:lnSpc>
              <a:spcBef>
                <a:spcPts val="375"/>
              </a:spcBef>
              <a:spcAft>
                <a:spcPts val="0"/>
              </a:spcAft>
              <a:buSzPts val="563"/>
              <a:buNone/>
              <a:defRPr sz="563"/>
            </a:lvl5pPr>
            <a:lvl6pPr indent="-228600" lvl="5" marL="2743200" algn="l">
              <a:lnSpc>
                <a:spcPct val="90000"/>
              </a:lnSpc>
              <a:spcBef>
                <a:spcPts val="375"/>
              </a:spcBef>
              <a:spcAft>
                <a:spcPts val="0"/>
              </a:spcAft>
              <a:buClr>
                <a:schemeClr val="dk1"/>
              </a:buClr>
              <a:buSzPts val="563"/>
              <a:buNone/>
              <a:defRPr sz="563"/>
            </a:lvl6pPr>
            <a:lvl7pPr indent="-228600" lvl="6" marL="3200400" algn="l">
              <a:lnSpc>
                <a:spcPct val="90000"/>
              </a:lnSpc>
              <a:spcBef>
                <a:spcPts val="375"/>
              </a:spcBef>
              <a:spcAft>
                <a:spcPts val="0"/>
              </a:spcAft>
              <a:buClr>
                <a:schemeClr val="dk1"/>
              </a:buClr>
              <a:buSzPts val="563"/>
              <a:buNone/>
              <a:defRPr sz="563"/>
            </a:lvl7pPr>
            <a:lvl8pPr indent="-228600" lvl="7" marL="3657600" algn="l">
              <a:lnSpc>
                <a:spcPct val="90000"/>
              </a:lnSpc>
              <a:spcBef>
                <a:spcPts val="375"/>
              </a:spcBef>
              <a:spcAft>
                <a:spcPts val="0"/>
              </a:spcAft>
              <a:buClr>
                <a:schemeClr val="dk1"/>
              </a:buClr>
              <a:buSzPts val="563"/>
              <a:buNone/>
              <a:defRPr sz="563"/>
            </a:lvl8pPr>
            <a:lvl9pPr indent="-228600" lvl="8" marL="4114800" algn="l">
              <a:lnSpc>
                <a:spcPct val="90000"/>
              </a:lnSpc>
              <a:spcBef>
                <a:spcPts val="375"/>
              </a:spcBef>
              <a:spcAft>
                <a:spcPts val="0"/>
              </a:spcAft>
              <a:buClr>
                <a:schemeClr val="dk1"/>
              </a:buClr>
              <a:buSzPts val="563"/>
              <a:buNone/>
              <a:defRPr sz="563"/>
            </a:lvl9pPr>
          </a:lstStyle>
          <a:p/>
        </p:txBody>
      </p:sp>
      <p:sp>
        <p:nvSpPr>
          <p:cNvPr id="88" name="Google Shape;88;p13"/>
          <p:cNvSpPr/>
          <p:nvPr/>
        </p:nvSpPr>
        <p:spPr>
          <a:xfrm>
            <a:off x="0" y="5041558"/>
            <a:ext cx="6858000" cy="101943"/>
          </a:xfrm>
          <a:prstGeom prst="rect">
            <a:avLst/>
          </a:prstGeom>
          <a:solidFill>
            <a:srgbClr val="0096D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90" u="none" cap="none" strike="noStrike">
              <a:solidFill>
                <a:schemeClr val="lt1"/>
              </a:solidFill>
              <a:latin typeface="Proxima Nova"/>
              <a:ea typeface="Proxima Nova"/>
              <a:cs typeface="Proxima Nova"/>
              <a:sym typeface="Proxima Nova"/>
            </a:endParaRPr>
          </a:p>
        </p:txBody>
      </p:sp>
      <p:pic>
        <p:nvPicPr>
          <p:cNvPr descr="ATscale logo contains image of wheelchair glasses hearing aid and smart phone wording is ATscale global partnership for assistive technology" id="89" name="Google Shape;89;p13"/>
          <p:cNvPicPr preferRelativeResize="0"/>
          <p:nvPr/>
        </p:nvPicPr>
        <p:blipFill rotWithShape="1">
          <a:blip r:embed="rId2">
            <a:alphaModFix/>
          </a:blip>
          <a:srcRect b="0" l="0" r="0" t="0"/>
          <a:stretch/>
        </p:blipFill>
        <p:spPr>
          <a:xfrm>
            <a:off x="5984533" y="4705570"/>
            <a:ext cx="760476" cy="247650"/>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_Content with Caption">
  <p:cSld name="6_Content with Caption">
    <p:spTree>
      <p:nvGrpSpPr>
        <p:cNvPr id="90" name="Shape 90"/>
        <p:cNvGrpSpPr/>
        <p:nvPr/>
      </p:nvGrpSpPr>
      <p:grpSpPr>
        <a:xfrm>
          <a:off x="0" y="0"/>
          <a:ext cx="0" cy="0"/>
          <a:chOff x="0" y="0"/>
          <a:chExt cx="0" cy="0"/>
        </a:xfrm>
      </p:grpSpPr>
      <p:sp>
        <p:nvSpPr>
          <p:cNvPr id="91" name="Google Shape;91;p14"/>
          <p:cNvSpPr/>
          <p:nvPr/>
        </p:nvSpPr>
        <p:spPr>
          <a:xfrm>
            <a:off x="0" y="-1"/>
            <a:ext cx="6057342" cy="5076035"/>
          </a:xfrm>
          <a:prstGeom prst="rect">
            <a:avLst/>
          </a:prstGeom>
          <a:solidFill>
            <a:srgbClr val="0096D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90" u="none" cap="none" strike="noStrike">
              <a:solidFill>
                <a:schemeClr val="lt1"/>
              </a:solidFill>
              <a:latin typeface="Proxima Nova"/>
              <a:ea typeface="Proxima Nova"/>
              <a:cs typeface="Proxima Nova"/>
              <a:sym typeface="Proxima Nova"/>
            </a:endParaRPr>
          </a:p>
        </p:txBody>
      </p:sp>
      <p:pic>
        <p:nvPicPr>
          <p:cNvPr descr="ATscale logo contains image of wheelchair glasses hearing aid and smart phone wording is ATscale global partnership for assistive technology" id="92" name="Google Shape;92;p14"/>
          <p:cNvPicPr preferRelativeResize="0"/>
          <p:nvPr/>
        </p:nvPicPr>
        <p:blipFill rotWithShape="1">
          <a:blip r:embed="rId2">
            <a:alphaModFix/>
          </a:blip>
          <a:srcRect b="0" l="0" r="0" t="0"/>
          <a:stretch/>
        </p:blipFill>
        <p:spPr>
          <a:xfrm>
            <a:off x="5984533" y="4705570"/>
            <a:ext cx="760476" cy="247650"/>
          </a:xfrm>
          <a:prstGeom prst="rect">
            <a:avLst/>
          </a:prstGeom>
          <a:noFill/>
          <a:ln>
            <a:noFill/>
          </a:ln>
        </p:spPr>
      </p:pic>
      <p:sp>
        <p:nvSpPr>
          <p:cNvPr id="93" name="Google Shape;93;p14"/>
          <p:cNvSpPr/>
          <p:nvPr/>
        </p:nvSpPr>
        <p:spPr>
          <a:xfrm>
            <a:off x="3429000" y="-105156"/>
            <a:ext cx="5248656" cy="5248656"/>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790" u="none" cap="none" strike="noStrike">
                <a:solidFill>
                  <a:schemeClr val="lt1"/>
                </a:solidFill>
                <a:latin typeface="Proxima Nova"/>
                <a:ea typeface="Proxima Nova"/>
                <a:cs typeface="Proxima Nova"/>
                <a:sym typeface="Proxima Nova"/>
              </a:rPr>
              <a:t>z</a:t>
            </a:r>
            <a:endParaRPr/>
          </a:p>
        </p:txBody>
      </p:sp>
      <p:sp>
        <p:nvSpPr>
          <p:cNvPr id="94" name="Google Shape;94;p14"/>
          <p:cNvSpPr txBox="1"/>
          <p:nvPr>
            <p:ph type="title"/>
          </p:nvPr>
        </p:nvSpPr>
        <p:spPr>
          <a:xfrm>
            <a:off x="4114800" y="740441"/>
            <a:ext cx="2298594" cy="1365292"/>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rgbClr val="CD1F40"/>
              </a:buClr>
              <a:buSzPts val="1800"/>
              <a:buFont typeface="Proxima Nova"/>
              <a:buNone/>
              <a:defRPr sz="1800">
                <a:solidFill>
                  <a:srgbClr val="CD1F40"/>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5" name="Google Shape;95;p14"/>
          <p:cNvSpPr txBox="1"/>
          <p:nvPr>
            <p:ph idx="1" type="body"/>
          </p:nvPr>
        </p:nvSpPr>
        <p:spPr>
          <a:xfrm>
            <a:off x="562021" y="744140"/>
            <a:ext cx="2866979" cy="3655219"/>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SzPts val="1800"/>
              <a:buChar char="•"/>
              <a:defRPr sz="1800">
                <a:solidFill>
                  <a:schemeClr val="lt1"/>
                </a:solidFill>
              </a:defRPr>
            </a:lvl1pPr>
            <a:lvl2pPr indent="-328612" lvl="1" marL="914400" algn="l">
              <a:lnSpc>
                <a:spcPct val="90000"/>
              </a:lnSpc>
              <a:spcBef>
                <a:spcPts val="375"/>
              </a:spcBef>
              <a:spcAft>
                <a:spcPts val="0"/>
              </a:spcAft>
              <a:buSzPts val="1575"/>
              <a:buChar char="•"/>
              <a:defRPr sz="1575">
                <a:solidFill>
                  <a:schemeClr val="lt1"/>
                </a:solidFill>
              </a:defRPr>
            </a:lvl2pPr>
            <a:lvl3pPr indent="-314325" lvl="2" marL="1371600" algn="l">
              <a:lnSpc>
                <a:spcPct val="90000"/>
              </a:lnSpc>
              <a:spcBef>
                <a:spcPts val="375"/>
              </a:spcBef>
              <a:spcAft>
                <a:spcPts val="0"/>
              </a:spcAft>
              <a:buSzPts val="1350"/>
              <a:buChar char="•"/>
              <a:defRPr sz="1350">
                <a:solidFill>
                  <a:schemeClr val="lt1"/>
                </a:solidFill>
              </a:defRPr>
            </a:lvl3pPr>
            <a:lvl4pPr indent="-300037" lvl="3" marL="1828800" algn="l">
              <a:lnSpc>
                <a:spcPct val="90000"/>
              </a:lnSpc>
              <a:spcBef>
                <a:spcPts val="375"/>
              </a:spcBef>
              <a:spcAft>
                <a:spcPts val="0"/>
              </a:spcAft>
              <a:buSzPts val="1125"/>
              <a:buChar char="•"/>
              <a:defRPr sz="1125">
                <a:solidFill>
                  <a:schemeClr val="lt1"/>
                </a:solidFill>
              </a:defRPr>
            </a:lvl4pPr>
            <a:lvl5pPr indent="-300037" lvl="4" marL="2286000" algn="l">
              <a:lnSpc>
                <a:spcPct val="90000"/>
              </a:lnSpc>
              <a:spcBef>
                <a:spcPts val="375"/>
              </a:spcBef>
              <a:spcAft>
                <a:spcPts val="0"/>
              </a:spcAft>
              <a:buSzPts val="1125"/>
              <a:buChar char="•"/>
              <a:defRPr sz="1125">
                <a:solidFill>
                  <a:schemeClr val="lt1"/>
                </a:solidFill>
              </a:defRPr>
            </a:lvl5pPr>
            <a:lvl6pPr indent="-300037" lvl="5" marL="2743200" algn="l">
              <a:lnSpc>
                <a:spcPct val="90000"/>
              </a:lnSpc>
              <a:spcBef>
                <a:spcPts val="375"/>
              </a:spcBef>
              <a:spcAft>
                <a:spcPts val="0"/>
              </a:spcAft>
              <a:buClr>
                <a:schemeClr val="dk1"/>
              </a:buClr>
              <a:buSzPts val="1125"/>
              <a:buChar char="•"/>
              <a:defRPr sz="1125"/>
            </a:lvl6pPr>
            <a:lvl7pPr indent="-300037" lvl="6" marL="3200400" algn="l">
              <a:lnSpc>
                <a:spcPct val="90000"/>
              </a:lnSpc>
              <a:spcBef>
                <a:spcPts val="375"/>
              </a:spcBef>
              <a:spcAft>
                <a:spcPts val="0"/>
              </a:spcAft>
              <a:buClr>
                <a:schemeClr val="dk1"/>
              </a:buClr>
              <a:buSzPts val="1125"/>
              <a:buChar char="•"/>
              <a:defRPr sz="1125"/>
            </a:lvl7pPr>
            <a:lvl8pPr indent="-300037" lvl="7" marL="3657600" algn="l">
              <a:lnSpc>
                <a:spcPct val="90000"/>
              </a:lnSpc>
              <a:spcBef>
                <a:spcPts val="375"/>
              </a:spcBef>
              <a:spcAft>
                <a:spcPts val="0"/>
              </a:spcAft>
              <a:buClr>
                <a:schemeClr val="dk1"/>
              </a:buClr>
              <a:buSzPts val="1125"/>
              <a:buChar char="•"/>
              <a:defRPr sz="1125"/>
            </a:lvl8pPr>
            <a:lvl9pPr indent="-300037" lvl="8" marL="4114800" algn="l">
              <a:lnSpc>
                <a:spcPct val="90000"/>
              </a:lnSpc>
              <a:spcBef>
                <a:spcPts val="375"/>
              </a:spcBef>
              <a:spcAft>
                <a:spcPts val="0"/>
              </a:spcAft>
              <a:buClr>
                <a:schemeClr val="dk1"/>
              </a:buClr>
              <a:buSzPts val="1125"/>
              <a:buChar char="•"/>
              <a:defRPr sz="1125"/>
            </a:lvl9pPr>
          </a:lstStyle>
          <a:p/>
        </p:txBody>
      </p:sp>
      <p:sp>
        <p:nvSpPr>
          <p:cNvPr id="96" name="Google Shape;96;p14"/>
          <p:cNvSpPr txBox="1"/>
          <p:nvPr>
            <p:ph idx="2" type="body"/>
          </p:nvPr>
        </p:nvSpPr>
        <p:spPr>
          <a:xfrm>
            <a:off x="4114800" y="2193757"/>
            <a:ext cx="2286563" cy="2199063"/>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750"/>
              </a:spcBef>
              <a:spcAft>
                <a:spcPts val="0"/>
              </a:spcAft>
              <a:buSzPts val="1200"/>
              <a:buNone/>
              <a:defRPr sz="1200">
                <a:solidFill>
                  <a:srgbClr val="0096D1"/>
                </a:solidFill>
              </a:defRPr>
            </a:lvl1pPr>
            <a:lvl2pPr indent="-228600" lvl="1" marL="914400" algn="l">
              <a:lnSpc>
                <a:spcPct val="90000"/>
              </a:lnSpc>
              <a:spcBef>
                <a:spcPts val="375"/>
              </a:spcBef>
              <a:spcAft>
                <a:spcPts val="0"/>
              </a:spcAft>
              <a:buSzPts val="788"/>
              <a:buNone/>
              <a:defRPr sz="788"/>
            </a:lvl2pPr>
            <a:lvl3pPr indent="-228600" lvl="2" marL="1371600" algn="l">
              <a:lnSpc>
                <a:spcPct val="90000"/>
              </a:lnSpc>
              <a:spcBef>
                <a:spcPts val="375"/>
              </a:spcBef>
              <a:spcAft>
                <a:spcPts val="0"/>
              </a:spcAft>
              <a:buSzPts val="675"/>
              <a:buNone/>
              <a:defRPr sz="675"/>
            </a:lvl3pPr>
            <a:lvl4pPr indent="-228600" lvl="3" marL="1828800" algn="l">
              <a:lnSpc>
                <a:spcPct val="90000"/>
              </a:lnSpc>
              <a:spcBef>
                <a:spcPts val="375"/>
              </a:spcBef>
              <a:spcAft>
                <a:spcPts val="0"/>
              </a:spcAft>
              <a:buSzPts val="563"/>
              <a:buNone/>
              <a:defRPr sz="563"/>
            </a:lvl4pPr>
            <a:lvl5pPr indent="-228600" lvl="4" marL="2286000" algn="l">
              <a:lnSpc>
                <a:spcPct val="90000"/>
              </a:lnSpc>
              <a:spcBef>
                <a:spcPts val="375"/>
              </a:spcBef>
              <a:spcAft>
                <a:spcPts val="0"/>
              </a:spcAft>
              <a:buSzPts val="563"/>
              <a:buNone/>
              <a:defRPr sz="563"/>
            </a:lvl5pPr>
            <a:lvl6pPr indent="-228600" lvl="5" marL="2743200" algn="l">
              <a:lnSpc>
                <a:spcPct val="90000"/>
              </a:lnSpc>
              <a:spcBef>
                <a:spcPts val="375"/>
              </a:spcBef>
              <a:spcAft>
                <a:spcPts val="0"/>
              </a:spcAft>
              <a:buClr>
                <a:schemeClr val="dk1"/>
              </a:buClr>
              <a:buSzPts val="563"/>
              <a:buNone/>
              <a:defRPr sz="563"/>
            </a:lvl6pPr>
            <a:lvl7pPr indent="-228600" lvl="6" marL="3200400" algn="l">
              <a:lnSpc>
                <a:spcPct val="90000"/>
              </a:lnSpc>
              <a:spcBef>
                <a:spcPts val="375"/>
              </a:spcBef>
              <a:spcAft>
                <a:spcPts val="0"/>
              </a:spcAft>
              <a:buClr>
                <a:schemeClr val="dk1"/>
              </a:buClr>
              <a:buSzPts val="563"/>
              <a:buNone/>
              <a:defRPr sz="563"/>
            </a:lvl7pPr>
            <a:lvl8pPr indent="-228600" lvl="7" marL="3657600" algn="l">
              <a:lnSpc>
                <a:spcPct val="90000"/>
              </a:lnSpc>
              <a:spcBef>
                <a:spcPts val="375"/>
              </a:spcBef>
              <a:spcAft>
                <a:spcPts val="0"/>
              </a:spcAft>
              <a:buClr>
                <a:schemeClr val="dk1"/>
              </a:buClr>
              <a:buSzPts val="563"/>
              <a:buNone/>
              <a:defRPr sz="563"/>
            </a:lvl8pPr>
            <a:lvl9pPr indent="-228600" lvl="8" marL="4114800" algn="l">
              <a:lnSpc>
                <a:spcPct val="90000"/>
              </a:lnSpc>
              <a:spcBef>
                <a:spcPts val="375"/>
              </a:spcBef>
              <a:spcAft>
                <a:spcPts val="0"/>
              </a:spcAft>
              <a:buClr>
                <a:schemeClr val="dk1"/>
              </a:buClr>
              <a:buSzPts val="563"/>
              <a:buNone/>
              <a:defRPr sz="563"/>
            </a:lvl9pPr>
          </a:lstStyle>
          <a:p/>
        </p:txBody>
      </p:sp>
      <p:sp>
        <p:nvSpPr>
          <p:cNvPr id="97" name="Google Shape;97;p14"/>
          <p:cNvSpPr/>
          <p:nvPr/>
        </p:nvSpPr>
        <p:spPr>
          <a:xfrm>
            <a:off x="0" y="5038325"/>
            <a:ext cx="6858000" cy="101943"/>
          </a:xfrm>
          <a:prstGeom prst="rect">
            <a:avLst/>
          </a:prstGeom>
          <a:solidFill>
            <a:srgbClr val="0096D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90" u="none" cap="none" strike="noStrike">
              <a:solidFill>
                <a:schemeClr val="lt1"/>
              </a:solidFill>
              <a:latin typeface="Proxima Nova"/>
              <a:ea typeface="Proxima Nova"/>
              <a:cs typeface="Proxima Nova"/>
              <a:sym typeface="Proxima Nova"/>
            </a:endParaRPr>
          </a:p>
        </p:txBody>
      </p:sp>
      <p:pic>
        <p:nvPicPr>
          <p:cNvPr descr="ATscale logo contains image of wheelchair glasses hearing aid and smart phone wording is ATscale global partnership for assistive technology" id="98" name="Google Shape;98;p14"/>
          <p:cNvPicPr preferRelativeResize="0"/>
          <p:nvPr/>
        </p:nvPicPr>
        <p:blipFill rotWithShape="1">
          <a:blip r:embed="rId2">
            <a:alphaModFix/>
          </a:blip>
          <a:srcRect b="0" l="0" r="0" t="0"/>
          <a:stretch/>
        </p:blipFill>
        <p:spPr>
          <a:xfrm>
            <a:off x="5958340" y="4697388"/>
            <a:ext cx="760476" cy="247650"/>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Picture with Caption">
  <p:cSld name="4_Picture with Caption">
    <p:spTree>
      <p:nvGrpSpPr>
        <p:cNvPr id="99" name="Shape 99"/>
        <p:cNvGrpSpPr/>
        <p:nvPr/>
      </p:nvGrpSpPr>
      <p:grpSpPr>
        <a:xfrm>
          <a:off x="0" y="0"/>
          <a:ext cx="0" cy="0"/>
          <a:chOff x="0" y="0"/>
          <a:chExt cx="0" cy="0"/>
        </a:xfrm>
      </p:grpSpPr>
      <p:sp>
        <p:nvSpPr>
          <p:cNvPr id="100" name="Google Shape;100;p15"/>
          <p:cNvSpPr/>
          <p:nvPr/>
        </p:nvSpPr>
        <p:spPr>
          <a:xfrm>
            <a:off x="0" y="0"/>
            <a:ext cx="6858000" cy="5062654"/>
          </a:xfrm>
          <a:prstGeom prst="rect">
            <a:avLst/>
          </a:prstGeom>
          <a:solidFill>
            <a:srgbClr val="0096D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90" u="none" cap="none" strike="noStrike">
              <a:solidFill>
                <a:schemeClr val="lt1"/>
              </a:solidFill>
              <a:latin typeface="Proxima Nova"/>
              <a:ea typeface="Proxima Nova"/>
              <a:cs typeface="Proxima Nova"/>
              <a:sym typeface="Proxima Nova"/>
            </a:endParaRPr>
          </a:p>
        </p:txBody>
      </p:sp>
      <p:sp>
        <p:nvSpPr>
          <p:cNvPr id="101" name="Google Shape;101;p15"/>
          <p:cNvSpPr/>
          <p:nvPr/>
        </p:nvSpPr>
        <p:spPr>
          <a:xfrm rot="10800000">
            <a:off x="5655898" y="-4460"/>
            <a:ext cx="1202101" cy="51435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60" u="none" cap="none" strike="noStrike">
              <a:solidFill>
                <a:schemeClr val="lt1"/>
              </a:solidFill>
              <a:latin typeface="Proxima Nova"/>
              <a:ea typeface="Proxima Nova"/>
              <a:cs typeface="Proxima Nova"/>
              <a:sym typeface="Proxima Nova"/>
            </a:endParaRPr>
          </a:p>
        </p:txBody>
      </p:sp>
      <p:sp>
        <p:nvSpPr>
          <p:cNvPr id="102" name="Google Shape;102;p15"/>
          <p:cNvSpPr/>
          <p:nvPr/>
        </p:nvSpPr>
        <p:spPr>
          <a:xfrm>
            <a:off x="3429000" y="-105156"/>
            <a:ext cx="5248656" cy="5248656"/>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90" u="none" cap="none" strike="noStrike">
              <a:solidFill>
                <a:schemeClr val="lt1"/>
              </a:solidFill>
              <a:latin typeface="Proxima Nova"/>
              <a:ea typeface="Proxima Nova"/>
              <a:cs typeface="Proxima Nova"/>
              <a:sym typeface="Proxima Nova"/>
            </a:endParaRPr>
          </a:p>
        </p:txBody>
      </p:sp>
      <p:sp>
        <p:nvSpPr>
          <p:cNvPr id="103" name="Google Shape;103;p15"/>
          <p:cNvSpPr/>
          <p:nvPr/>
        </p:nvSpPr>
        <p:spPr>
          <a:xfrm>
            <a:off x="26193" y="5046507"/>
            <a:ext cx="6858000" cy="101943"/>
          </a:xfrm>
          <a:prstGeom prst="rect">
            <a:avLst/>
          </a:prstGeom>
          <a:solidFill>
            <a:srgbClr val="0096D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90" u="none" cap="none" strike="noStrike">
              <a:solidFill>
                <a:schemeClr val="lt1"/>
              </a:solidFill>
              <a:latin typeface="Proxima Nova"/>
              <a:ea typeface="Proxima Nova"/>
              <a:cs typeface="Proxima Nova"/>
              <a:sym typeface="Proxima Nova"/>
            </a:endParaRPr>
          </a:p>
        </p:txBody>
      </p:sp>
      <p:sp>
        <p:nvSpPr>
          <p:cNvPr id="104" name="Google Shape;104;p15"/>
          <p:cNvSpPr txBox="1"/>
          <p:nvPr>
            <p:ph type="title"/>
          </p:nvPr>
        </p:nvSpPr>
        <p:spPr>
          <a:xfrm>
            <a:off x="4120451" y="767554"/>
            <a:ext cx="2252276" cy="1346995"/>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rgbClr val="CD1F40"/>
              </a:buClr>
              <a:buSzPts val="1800"/>
              <a:buFont typeface="Proxima Nova"/>
              <a:buNone/>
              <a:defRPr sz="1800">
                <a:solidFill>
                  <a:srgbClr val="CD1F40"/>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5" name="Google Shape;105;p15"/>
          <p:cNvSpPr/>
          <p:nvPr>
            <p:ph idx="2" type="pic"/>
          </p:nvPr>
        </p:nvSpPr>
        <p:spPr>
          <a:xfrm>
            <a:off x="334537" y="767556"/>
            <a:ext cx="3422926" cy="3426142"/>
          </a:xfrm>
          <a:prstGeom prst="rect">
            <a:avLst/>
          </a:prstGeom>
          <a:noFill/>
          <a:ln>
            <a:noFill/>
          </a:ln>
        </p:spPr>
      </p:sp>
      <p:sp>
        <p:nvSpPr>
          <p:cNvPr id="106" name="Google Shape;106;p15"/>
          <p:cNvSpPr txBox="1"/>
          <p:nvPr>
            <p:ph idx="1" type="body"/>
          </p:nvPr>
        </p:nvSpPr>
        <p:spPr>
          <a:xfrm>
            <a:off x="4112570" y="2190750"/>
            <a:ext cx="2288230" cy="2210992"/>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750"/>
              </a:spcBef>
              <a:spcAft>
                <a:spcPts val="0"/>
              </a:spcAft>
              <a:buSzPts val="1200"/>
              <a:buNone/>
              <a:defRPr sz="1200">
                <a:solidFill>
                  <a:srgbClr val="0096D1"/>
                </a:solidFill>
              </a:defRPr>
            </a:lvl1pPr>
            <a:lvl2pPr indent="-228600" lvl="1" marL="914400" algn="l">
              <a:lnSpc>
                <a:spcPct val="90000"/>
              </a:lnSpc>
              <a:spcBef>
                <a:spcPts val="375"/>
              </a:spcBef>
              <a:spcAft>
                <a:spcPts val="0"/>
              </a:spcAft>
              <a:buSzPts val="788"/>
              <a:buNone/>
              <a:defRPr sz="788"/>
            </a:lvl2pPr>
            <a:lvl3pPr indent="-228600" lvl="2" marL="1371600" algn="l">
              <a:lnSpc>
                <a:spcPct val="90000"/>
              </a:lnSpc>
              <a:spcBef>
                <a:spcPts val="375"/>
              </a:spcBef>
              <a:spcAft>
                <a:spcPts val="0"/>
              </a:spcAft>
              <a:buSzPts val="675"/>
              <a:buNone/>
              <a:defRPr sz="675"/>
            </a:lvl3pPr>
            <a:lvl4pPr indent="-228600" lvl="3" marL="1828800" algn="l">
              <a:lnSpc>
                <a:spcPct val="90000"/>
              </a:lnSpc>
              <a:spcBef>
                <a:spcPts val="375"/>
              </a:spcBef>
              <a:spcAft>
                <a:spcPts val="0"/>
              </a:spcAft>
              <a:buSzPts val="563"/>
              <a:buNone/>
              <a:defRPr sz="563"/>
            </a:lvl4pPr>
            <a:lvl5pPr indent="-228600" lvl="4" marL="2286000" algn="l">
              <a:lnSpc>
                <a:spcPct val="90000"/>
              </a:lnSpc>
              <a:spcBef>
                <a:spcPts val="375"/>
              </a:spcBef>
              <a:spcAft>
                <a:spcPts val="0"/>
              </a:spcAft>
              <a:buSzPts val="563"/>
              <a:buNone/>
              <a:defRPr sz="563"/>
            </a:lvl5pPr>
            <a:lvl6pPr indent="-228600" lvl="5" marL="2743200" algn="l">
              <a:lnSpc>
                <a:spcPct val="90000"/>
              </a:lnSpc>
              <a:spcBef>
                <a:spcPts val="375"/>
              </a:spcBef>
              <a:spcAft>
                <a:spcPts val="0"/>
              </a:spcAft>
              <a:buClr>
                <a:schemeClr val="dk1"/>
              </a:buClr>
              <a:buSzPts val="563"/>
              <a:buNone/>
              <a:defRPr sz="563"/>
            </a:lvl6pPr>
            <a:lvl7pPr indent="-228600" lvl="6" marL="3200400" algn="l">
              <a:lnSpc>
                <a:spcPct val="90000"/>
              </a:lnSpc>
              <a:spcBef>
                <a:spcPts val="375"/>
              </a:spcBef>
              <a:spcAft>
                <a:spcPts val="0"/>
              </a:spcAft>
              <a:buClr>
                <a:schemeClr val="dk1"/>
              </a:buClr>
              <a:buSzPts val="563"/>
              <a:buNone/>
              <a:defRPr sz="563"/>
            </a:lvl7pPr>
            <a:lvl8pPr indent="-228600" lvl="7" marL="3657600" algn="l">
              <a:lnSpc>
                <a:spcPct val="90000"/>
              </a:lnSpc>
              <a:spcBef>
                <a:spcPts val="375"/>
              </a:spcBef>
              <a:spcAft>
                <a:spcPts val="0"/>
              </a:spcAft>
              <a:buClr>
                <a:schemeClr val="dk1"/>
              </a:buClr>
              <a:buSzPts val="563"/>
              <a:buNone/>
              <a:defRPr sz="563"/>
            </a:lvl8pPr>
            <a:lvl9pPr indent="-228600" lvl="8" marL="4114800" algn="l">
              <a:lnSpc>
                <a:spcPct val="90000"/>
              </a:lnSpc>
              <a:spcBef>
                <a:spcPts val="375"/>
              </a:spcBef>
              <a:spcAft>
                <a:spcPts val="0"/>
              </a:spcAft>
              <a:buClr>
                <a:schemeClr val="dk1"/>
              </a:buClr>
              <a:buSzPts val="563"/>
              <a:buNone/>
              <a:defRPr sz="563"/>
            </a:lvl9pPr>
          </a:lstStyle>
          <a:p/>
        </p:txBody>
      </p:sp>
      <p:pic>
        <p:nvPicPr>
          <p:cNvPr descr="ATscale logo contains image of wheelchair glasses hearing aid and smart phone wording is ATscale global partnership for assistive technology" id="107" name="Google Shape;107;p15"/>
          <p:cNvPicPr preferRelativeResize="0"/>
          <p:nvPr/>
        </p:nvPicPr>
        <p:blipFill rotWithShape="1">
          <a:blip r:embed="rId2">
            <a:alphaModFix/>
          </a:blip>
          <a:srcRect b="0" l="0" r="0" t="0"/>
          <a:stretch/>
        </p:blipFill>
        <p:spPr>
          <a:xfrm>
            <a:off x="5984533" y="4705570"/>
            <a:ext cx="760476" cy="247650"/>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08" name="Shape 108"/>
        <p:cNvGrpSpPr/>
        <p:nvPr/>
      </p:nvGrpSpPr>
      <p:grpSpPr>
        <a:xfrm>
          <a:off x="0" y="0"/>
          <a:ext cx="0" cy="0"/>
          <a:chOff x="0" y="0"/>
          <a:chExt cx="0" cy="0"/>
        </a:xfrm>
      </p:grpSpPr>
      <p:pic>
        <p:nvPicPr>
          <p:cNvPr id="109" name="Google Shape;109;p16"/>
          <p:cNvPicPr preferRelativeResize="0"/>
          <p:nvPr/>
        </p:nvPicPr>
        <p:blipFill rotWithShape="1">
          <a:blip r:embed="rId2">
            <a:alphaModFix amt="6000"/>
          </a:blip>
          <a:srcRect b="0" l="0" r="0" t="0"/>
          <a:stretch/>
        </p:blipFill>
        <p:spPr>
          <a:xfrm>
            <a:off x="-446895" y="459690"/>
            <a:ext cx="4224119" cy="4224119"/>
          </a:xfrm>
          <a:prstGeom prst="rect">
            <a:avLst/>
          </a:prstGeom>
          <a:noFill/>
          <a:ln>
            <a:noFill/>
          </a:ln>
        </p:spPr>
      </p:pic>
      <p:sp>
        <p:nvSpPr>
          <p:cNvPr id="110" name="Google Shape;110;p16"/>
          <p:cNvSpPr txBox="1"/>
          <p:nvPr>
            <p:ph type="title"/>
          </p:nvPr>
        </p:nvSpPr>
        <p:spPr>
          <a:xfrm>
            <a:off x="472381" y="273845"/>
            <a:ext cx="5915025" cy="99417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CD1F40"/>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1" name="Google Shape;111;p16"/>
          <p:cNvSpPr txBox="1"/>
          <p:nvPr>
            <p:ph idx="1" type="body"/>
          </p:nvPr>
        </p:nvSpPr>
        <p:spPr>
          <a:xfrm>
            <a:off x="472381" y="1260872"/>
            <a:ext cx="2901255" cy="617934"/>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750"/>
              </a:spcBef>
              <a:spcAft>
                <a:spcPts val="0"/>
              </a:spcAft>
              <a:buSzPts val="1800"/>
              <a:buNone/>
              <a:defRPr b="1" sz="1800"/>
            </a:lvl1pPr>
            <a:lvl2pPr indent="-228600" lvl="1" marL="914400" algn="l">
              <a:lnSpc>
                <a:spcPct val="90000"/>
              </a:lnSpc>
              <a:spcBef>
                <a:spcPts val="375"/>
              </a:spcBef>
              <a:spcAft>
                <a:spcPts val="0"/>
              </a:spcAft>
              <a:buSzPts val="1500"/>
              <a:buNone/>
              <a:defRPr b="1" sz="1500"/>
            </a:lvl2pPr>
            <a:lvl3pPr indent="-228600" lvl="2" marL="1371600" algn="l">
              <a:lnSpc>
                <a:spcPct val="90000"/>
              </a:lnSpc>
              <a:spcBef>
                <a:spcPts val="375"/>
              </a:spcBef>
              <a:spcAft>
                <a:spcPts val="0"/>
              </a:spcAft>
              <a:buSzPts val="1350"/>
              <a:buNone/>
              <a:defRPr b="1" sz="1350"/>
            </a:lvl3pPr>
            <a:lvl4pPr indent="-228600" lvl="3" marL="1828800" algn="l">
              <a:lnSpc>
                <a:spcPct val="90000"/>
              </a:lnSpc>
              <a:spcBef>
                <a:spcPts val="375"/>
              </a:spcBef>
              <a:spcAft>
                <a:spcPts val="0"/>
              </a:spcAft>
              <a:buSzPts val="1200"/>
              <a:buNone/>
              <a:defRPr b="1" sz="1200"/>
            </a:lvl4pPr>
            <a:lvl5pPr indent="-228600" lvl="4" marL="2286000" algn="l">
              <a:lnSpc>
                <a:spcPct val="90000"/>
              </a:lnSpc>
              <a:spcBef>
                <a:spcPts val="375"/>
              </a:spcBef>
              <a:spcAft>
                <a:spcPts val="0"/>
              </a:spcAft>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112" name="Google Shape;112;p16"/>
          <p:cNvSpPr txBox="1"/>
          <p:nvPr>
            <p:ph idx="2" type="body"/>
          </p:nvPr>
        </p:nvSpPr>
        <p:spPr>
          <a:xfrm>
            <a:off x="472381" y="1878806"/>
            <a:ext cx="2901255" cy="2763441"/>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SzPts val="1800"/>
              <a:buChar char="•"/>
              <a:defRPr/>
            </a:lvl1pPr>
            <a:lvl2pPr indent="-342900" lvl="1" marL="914400" algn="l">
              <a:lnSpc>
                <a:spcPct val="90000"/>
              </a:lnSpc>
              <a:spcBef>
                <a:spcPts val="375"/>
              </a:spcBef>
              <a:spcAft>
                <a:spcPts val="0"/>
              </a:spcAft>
              <a:buSzPts val="1800"/>
              <a:buChar char="•"/>
              <a:defRPr/>
            </a:lvl2pPr>
            <a:lvl3pPr indent="-342900" lvl="2" marL="1371600" algn="l">
              <a:lnSpc>
                <a:spcPct val="90000"/>
              </a:lnSpc>
              <a:spcBef>
                <a:spcPts val="375"/>
              </a:spcBef>
              <a:spcAft>
                <a:spcPts val="0"/>
              </a:spcAft>
              <a:buSzPts val="1800"/>
              <a:buChar char="•"/>
              <a:defRPr/>
            </a:lvl3pPr>
            <a:lvl4pPr indent="-342900" lvl="3" marL="1828800" algn="l">
              <a:lnSpc>
                <a:spcPct val="90000"/>
              </a:lnSpc>
              <a:spcBef>
                <a:spcPts val="375"/>
              </a:spcBef>
              <a:spcAft>
                <a:spcPts val="0"/>
              </a:spcAft>
              <a:buSzPts val="1800"/>
              <a:buChar char="•"/>
              <a:defRPr/>
            </a:lvl4pPr>
            <a:lvl5pPr indent="-342900" lvl="4" marL="2286000" algn="l">
              <a:lnSpc>
                <a:spcPct val="90000"/>
              </a:lnSpc>
              <a:spcBef>
                <a:spcPts val="375"/>
              </a:spcBef>
              <a:spcAft>
                <a:spcPts val="0"/>
              </a:spcAft>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113" name="Google Shape;113;p16"/>
          <p:cNvSpPr txBox="1"/>
          <p:nvPr>
            <p:ph idx="3" type="body"/>
          </p:nvPr>
        </p:nvSpPr>
        <p:spPr>
          <a:xfrm>
            <a:off x="3471863" y="1260872"/>
            <a:ext cx="2915543" cy="617934"/>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750"/>
              </a:spcBef>
              <a:spcAft>
                <a:spcPts val="0"/>
              </a:spcAft>
              <a:buSzPts val="1800"/>
              <a:buNone/>
              <a:defRPr b="1" sz="1800"/>
            </a:lvl1pPr>
            <a:lvl2pPr indent="-228600" lvl="1" marL="914400" algn="l">
              <a:lnSpc>
                <a:spcPct val="90000"/>
              </a:lnSpc>
              <a:spcBef>
                <a:spcPts val="375"/>
              </a:spcBef>
              <a:spcAft>
                <a:spcPts val="0"/>
              </a:spcAft>
              <a:buSzPts val="1500"/>
              <a:buNone/>
              <a:defRPr b="1" sz="1500"/>
            </a:lvl2pPr>
            <a:lvl3pPr indent="-228600" lvl="2" marL="1371600" algn="l">
              <a:lnSpc>
                <a:spcPct val="90000"/>
              </a:lnSpc>
              <a:spcBef>
                <a:spcPts val="375"/>
              </a:spcBef>
              <a:spcAft>
                <a:spcPts val="0"/>
              </a:spcAft>
              <a:buSzPts val="1350"/>
              <a:buNone/>
              <a:defRPr b="1" sz="1350"/>
            </a:lvl3pPr>
            <a:lvl4pPr indent="-228600" lvl="3" marL="1828800" algn="l">
              <a:lnSpc>
                <a:spcPct val="90000"/>
              </a:lnSpc>
              <a:spcBef>
                <a:spcPts val="375"/>
              </a:spcBef>
              <a:spcAft>
                <a:spcPts val="0"/>
              </a:spcAft>
              <a:buSzPts val="1200"/>
              <a:buNone/>
              <a:defRPr b="1" sz="1200"/>
            </a:lvl4pPr>
            <a:lvl5pPr indent="-228600" lvl="4" marL="2286000" algn="l">
              <a:lnSpc>
                <a:spcPct val="90000"/>
              </a:lnSpc>
              <a:spcBef>
                <a:spcPts val="375"/>
              </a:spcBef>
              <a:spcAft>
                <a:spcPts val="0"/>
              </a:spcAft>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114" name="Google Shape;114;p16"/>
          <p:cNvSpPr txBox="1"/>
          <p:nvPr>
            <p:ph idx="4" type="body"/>
          </p:nvPr>
        </p:nvSpPr>
        <p:spPr>
          <a:xfrm>
            <a:off x="3471863" y="1878806"/>
            <a:ext cx="2915543" cy="2763441"/>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SzPts val="1800"/>
              <a:buChar char="•"/>
              <a:defRPr/>
            </a:lvl1pPr>
            <a:lvl2pPr indent="-342900" lvl="1" marL="914400" algn="l">
              <a:lnSpc>
                <a:spcPct val="90000"/>
              </a:lnSpc>
              <a:spcBef>
                <a:spcPts val="375"/>
              </a:spcBef>
              <a:spcAft>
                <a:spcPts val="0"/>
              </a:spcAft>
              <a:buSzPts val="1800"/>
              <a:buChar char="•"/>
              <a:defRPr/>
            </a:lvl2pPr>
            <a:lvl3pPr indent="-342900" lvl="2" marL="1371600" algn="l">
              <a:lnSpc>
                <a:spcPct val="90000"/>
              </a:lnSpc>
              <a:spcBef>
                <a:spcPts val="375"/>
              </a:spcBef>
              <a:spcAft>
                <a:spcPts val="0"/>
              </a:spcAft>
              <a:buSzPts val="1800"/>
              <a:buChar char="•"/>
              <a:defRPr/>
            </a:lvl3pPr>
            <a:lvl4pPr indent="-342900" lvl="3" marL="1828800" algn="l">
              <a:lnSpc>
                <a:spcPct val="90000"/>
              </a:lnSpc>
              <a:spcBef>
                <a:spcPts val="375"/>
              </a:spcBef>
              <a:spcAft>
                <a:spcPts val="0"/>
              </a:spcAft>
              <a:buSzPts val="1800"/>
              <a:buChar char="•"/>
              <a:defRPr/>
            </a:lvl4pPr>
            <a:lvl5pPr indent="-342900" lvl="4" marL="2286000" algn="l">
              <a:lnSpc>
                <a:spcPct val="90000"/>
              </a:lnSpc>
              <a:spcBef>
                <a:spcPts val="375"/>
              </a:spcBef>
              <a:spcAft>
                <a:spcPts val="0"/>
              </a:spcAft>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115" name="Google Shape;115;p16"/>
          <p:cNvSpPr txBox="1"/>
          <p:nvPr>
            <p:ph idx="10" type="dt"/>
          </p:nvPr>
        </p:nvSpPr>
        <p:spPr>
          <a:xfrm>
            <a:off x="471488" y="4767264"/>
            <a:ext cx="1543050" cy="273844"/>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800" u="none" cap="none" strike="noStrike">
                <a:solidFill>
                  <a:schemeClr val="dk1"/>
                </a:solidFill>
                <a:latin typeface="Proxima Nova"/>
                <a:ea typeface="Proxima Nova"/>
                <a:cs typeface="Proxima Nova"/>
                <a:sym typeface="Proxima Nova"/>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16" name="Google Shape;116;p16"/>
          <p:cNvSpPr txBox="1"/>
          <p:nvPr>
            <p:ph idx="11" type="ftr"/>
          </p:nvPr>
        </p:nvSpPr>
        <p:spPr>
          <a:xfrm>
            <a:off x="2271713" y="4767264"/>
            <a:ext cx="2314575" cy="273844"/>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800" u="none" cap="none" strike="noStrike">
                <a:solidFill>
                  <a:schemeClr val="dk1"/>
                </a:solidFill>
                <a:latin typeface="Proxima Nova"/>
                <a:ea typeface="Proxima Nova"/>
                <a:cs typeface="Proxima Nova"/>
                <a:sym typeface="Proxima Nova"/>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17" name="Google Shape;117;p16"/>
          <p:cNvSpPr txBox="1"/>
          <p:nvPr>
            <p:ph idx="12" type="sldNum"/>
          </p:nvPr>
        </p:nvSpPr>
        <p:spPr>
          <a:xfrm>
            <a:off x="4843463" y="4767264"/>
            <a:ext cx="1543050" cy="273844"/>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buNone/>
              <a:defRPr b="0" i="0" sz="1800" u="none" cap="none" strike="noStrike">
                <a:solidFill>
                  <a:schemeClr val="dk1"/>
                </a:solidFill>
                <a:latin typeface="Proxima Nova"/>
                <a:ea typeface="Proxima Nova"/>
                <a:cs typeface="Proxima Nova"/>
                <a:sym typeface="Proxima Nova"/>
              </a:defRPr>
            </a:lvl1pPr>
            <a:lvl2pPr indent="0" lvl="1" marL="0" marR="0" rtl="0" algn="l">
              <a:spcBef>
                <a:spcPts val="0"/>
              </a:spcBef>
              <a:buNone/>
              <a:defRPr b="0" i="0" sz="1800" u="none" cap="none" strike="noStrike">
                <a:solidFill>
                  <a:schemeClr val="dk1"/>
                </a:solidFill>
                <a:latin typeface="Proxima Nova"/>
                <a:ea typeface="Proxima Nova"/>
                <a:cs typeface="Proxima Nova"/>
                <a:sym typeface="Proxima Nova"/>
              </a:defRPr>
            </a:lvl2pPr>
            <a:lvl3pPr indent="0" lvl="2" marL="0" marR="0" rtl="0" algn="l">
              <a:spcBef>
                <a:spcPts val="0"/>
              </a:spcBef>
              <a:buNone/>
              <a:defRPr b="0" i="0" sz="1800" u="none" cap="none" strike="noStrike">
                <a:solidFill>
                  <a:schemeClr val="dk1"/>
                </a:solidFill>
                <a:latin typeface="Proxima Nova"/>
                <a:ea typeface="Proxima Nova"/>
                <a:cs typeface="Proxima Nova"/>
                <a:sym typeface="Proxima Nova"/>
              </a:defRPr>
            </a:lvl3pPr>
            <a:lvl4pPr indent="0" lvl="3" marL="0" marR="0" rtl="0" algn="l">
              <a:spcBef>
                <a:spcPts val="0"/>
              </a:spcBef>
              <a:buNone/>
              <a:defRPr b="0" i="0" sz="1800" u="none" cap="none" strike="noStrike">
                <a:solidFill>
                  <a:schemeClr val="dk1"/>
                </a:solidFill>
                <a:latin typeface="Proxima Nova"/>
                <a:ea typeface="Proxima Nova"/>
                <a:cs typeface="Proxima Nova"/>
                <a:sym typeface="Proxima Nova"/>
              </a:defRPr>
            </a:lvl4pPr>
            <a:lvl5pPr indent="0" lvl="4" marL="0" marR="0" rtl="0" algn="l">
              <a:spcBef>
                <a:spcPts val="0"/>
              </a:spcBef>
              <a:buNone/>
              <a:defRPr b="0" i="0" sz="1800" u="none" cap="none" strike="noStrike">
                <a:solidFill>
                  <a:schemeClr val="dk1"/>
                </a:solidFill>
                <a:latin typeface="Proxima Nova"/>
                <a:ea typeface="Proxima Nova"/>
                <a:cs typeface="Proxima Nova"/>
                <a:sym typeface="Proxima Nova"/>
              </a:defRPr>
            </a:lvl5pPr>
            <a:lvl6pPr indent="0" lvl="5" marL="0" marR="0" rtl="0" algn="l">
              <a:spcBef>
                <a:spcPts val="0"/>
              </a:spcBef>
              <a:buNone/>
              <a:defRPr b="0" i="0" sz="1800" u="none" cap="none" strike="noStrike">
                <a:solidFill>
                  <a:schemeClr val="dk1"/>
                </a:solidFill>
                <a:latin typeface="Proxima Nova"/>
                <a:ea typeface="Proxima Nova"/>
                <a:cs typeface="Proxima Nova"/>
                <a:sym typeface="Proxima Nova"/>
              </a:defRPr>
            </a:lvl6pPr>
            <a:lvl7pPr indent="0" lvl="6" marL="0" marR="0" rtl="0" algn="l">
              <a:spcBef>
                <a:spcPts val="0"/>
              </a:spcBef>
              <a:buNone/>
              <a:defRPr b="0" i="0" sz="1800" u="none" cap="none" strike="noStrike">
                <a:solidFill>
                  <a:schemeClr val="dk1"/>
                </a:solidFill>
                <a:latin typeface="Proxima Nova"/>
                <a:ea typeface="Proxima Nova"/>
                <a:cs typeface="Proxima Nova"/>
                <a:sym typeface="Proxima Nova"/>
              </a:defRPr>
            </a:lvl7pPr>
            <a:lvl8pPr indent="0" lvl="7" marL="0" marR="0" rtl="0" algn="l">
              <a:spcBef>
                <a:spcPts val="0"/>
              </a:spcBef>
              <a:buNone/>
              <a:defRPr b="0" i="0" sz="1800" u="none" cap="none" strike="noStrike">
                <a:solidFill>
                  <a:schemeClr val="dk1"/>
                </a:solidFill>
                <a:latin typeface="Proxima Nova"/>
                <a:ea typeface="Proxima Nova"/>
                <a:cs typeface="Proxima Nova"/>
                <a:sym typeface="Proxima Nova"/>
              </a:defRPr>
            </a:lvl8pPr>
            <a:lvl9pPr indent="0" lvl="8" marL="0" marR="0" rtl="0" algn="l">
              <a:spcBef>
                <a:spcPts val="0"/>
              </a:spcBef>
              <a:buNone/>
              <a:defRPr b="0" i="0" sz="1800" u="none" cap="none" strike="noStrike">
                <a:solidFill>
                  <a:schemeClr val="dk1"/>
                </a:solidFill>
                <a:latin typeface="Proxima Nova"/>
                <a:ea typeface="Proxima Nova"/>
                <a:cs typeface="Proxima Nova"/>
                <a:sym typeface="Proxima Nova"/>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8" name="Shape 118"/>
        <p:cNvGrpSpPr/>
        <p:nvPr/>
      </p:nvGrpSpPr>
      <p:grpSpPr>
        <a:xfrm>
          <a:off x="0" y="0"/>
          <a:ext cx="0" cy="0"/>
          <a:chOff x="0" y="0"/>
          <a:chExt cx="0" cy="0"/>
        </a:xfrm>
      </p:grpSpPr>
      <p:pic>
        <p:nvPicPr>
          <p:cNvPr id="119" name="Google Shape;119;p17"/>
          <p:cNvPicPr preferRelativeResize="0"/>
          <p:nvPr/>
        </p:nvPicPr>
        <p:blipFill rotWithShape="1">
          <a:blip r:embed="rId2">
            <a:alphaModFix amt="6000"/>
          </a:blip>
          <a:srcRect b="0" l="0" r="0" t="0"/>
          <a:stretch/>
        </p:blipFill>
        <p:spPr>
          <a:xfrm>
            <a:off x="-446895" y="459690"/>
            <a:ext cx="4224119" cy="4224119"/>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20" name="Shape 120"/>
        <p:cNvGrpSpPr/>
        <p:nvPr/>
      </p:nvGrpSpPr>
      <p:grpSpPr>
        <a:xfrm>
          <a:off x="0" y="0"/>
          <a:ext cx="0" cy="0"/>
          <a:chOff x="0" y="0"/>
          <a:chExt cx="0" cy="0"/>
        </a:xfrm>
      </p:grpSpPr>
      <p:sp>
        <p:nvSpPr>
          <p:cNvPr id="121" name="Google Shape;121;p18"/>
          <p:cNvSpPr txBox="1"/>
          <p:nvPr>
            <p:ph type="title"/>
          </p:nvPr>
        </p:nvSpPr>
        <p:spPr>
          <a:xfrm>
            <a:off x="472381" y="342900"/>
            <a:ext cx="2211884" cy="120015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rgbClr val="CD1F40"/>
              </a:buClr>
              <a:buSzPts val="2400"/>
              <a:buFont typeface="Proxima Nova"/>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2" name="Google Shape;122;p18"/>
          <p:cNvSpPr/>
          <p:nvPr>
            <p:ph idx="2" type="pic"/>
          </p:nvPr>
        </p:nvSpPr>
        <p:spPr>
          <a:xfrm>
            <a:off x="2915543" y="740570"/>
            <a:ext cx="3471863" cy="3655219"/>
          </a:xfrm>
          <a:prstGeom prst="rect">
            <a:avLst/>
          </a:prstGeom>
          <a:noFill/>
          <a:ln>
            <a:noFill/>
          </a:ln>
        </p:spPr>
      </p:sp>
      <p:sp>
        <p:nvSpPr>
          <p:cNvPr id="123" name="Google Shape;123;p18"/>
          <p:cNvSpPr txBox="1"/>
          <p:nvPr>
            <p:ph idx="1" type="body"/>
          </p:nvPr>
        </p:nvSpPr>
        <p:spPr>
          <a:xfrm>
            <a:off x="472381" y="1543050"/>
            <a:ext cx="2211884" cy="2858691"/>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750"/>
              </a:spcBef>
              <a:spcAft>
                <a:spcPts val="0"/>
              </a:spcAft>
              <a:buSzPts val="1200"/>
              <a:buNone/>
              <a:defRPr sz="1200"/>
            </a:lvl1pPr>
            <a:lvl2pPr indent="-228600" lvl="1" marL="914400" algn="l">
              <a:lnSpc>
                <a:spcPct val="90000"/>
              </a:lnSpc>
              <a:spcBef>
                <a:spcPts val="375"/>
              </a:spcBef>
              <a:spcAft>
                <a:spcPts val="0"/>
              </a:spcAft>
              <a:buSzPts val="1050"/>
              <a:buNone/>
              <a:defRPr sz="1050"/>
            </a:lvl2pPr>
            <a:lvl3pPr indent="-228600" lvl="2" marL="1371600" algn="l">
              <a:lnSpc>
                <a:spcPct val="90000"/>
              </a:lnSpc>
              <a:spcBef>
                <a:spcPts val="375"/>
              </a:spcBef>
              <a:spcAft>
                <a:spcPts val="0"/>
              </a:spcAft>
              <a:buSzPts val="900"/>
              <a:buNone/>
              <a:defRPr sz="900"/>
            </a:lvl3pPr>
            <a:lvl4pPr indent="-228600" lvl="3" marL="1828800" algn="l">
              <a:lnSpc>
                <a:spcPct val="90000"/>
              </a:lnSpc>
              <a:spcBef>
                <a:spcPts val="375"/>
              </a:spcBef>
              <a:spcAft>
                <a:spcPts val="0"/>
              </a:spcAft>
              <a:buSzPts val="750"/>
              <a:buNone/>
              <a:defRPr sz="750"/>
            </a:lvl4pPr>
            <a:lvl5pPr indent="-228600" lvl="4" marL="2286000" algn="l">
              <a:lnSpc>
                <a:spcPct val="90000"/>
              </a:lnSpc>
              <a:spcBef>
                <a:spcPts val="375"/>
              </a:spcBef>
              <a:spcAft>
                <a:spcPts val="0"/>
              </a:spcAft>
              <a:buSzPts val="750"/>
              <a:buNone/>
              <a:defRPr sz="750"/>
            </a:lvl5pPr>
            <a:lvl6pPr indent="-228600" lvl="5" marL="2743200" algn="l">
              <a:lnSpc>
                <a:spcPct val="90000"/>
              </a:lnSpc>
              <a:spcBef>
                <a:spcPts val="375"/>
              </a:spcBef>
              <a:spcAft>
                <a:spcPts val="0"/>
              </a:spcAft>
              <a:buClr>
                <a:schemeClr val="dk1"/>
              </a:buClr>
              <a:buSzPts val="750"/>
              <a:buNone/>
              <a:defRPr sz="750"/>
            </a:lvl6pPr>
            <a:lvl7pPr indent="-228600" lvl="6" marL="3200400" algn="l">
              <a:lnSpc>
                <a:spcPct val="90000"/>
              </a:lnSpc>
              <a:spcBef>
                <a:spcPts val="375"/>
              </a:spcBef>
              <a:spcAft>
                <a:spcPts val="0"/>
              </a:spcAft>
              <a:buClr>
                <a:schemeClr val="dk1"/>
              </a:buClr>
              <a:buSzPts val="750"/>
              <a:buNone/>
              <a:defRPr sz="750"/>
            </a:lvl7pPr>
            <a:lvl8pPr indent="-228600" lvl="7" marL="3657600" algn="l">
              <a:lnSpc>
                <a:spcPct val="90000"/>
              </a:lnSpc>
              <a:spcBef>
                <a:spcPts val="375"/>
              </a:spcBef>
              <a:spcAft>
                <a:spcPts val="0"/>
              </a:spcAft>
              <a:buClr>
                <a:schemeClr val="dk1"/>
              </a:buClr>
              <a:buSzPts val="750"/>
              <a:buNone/>
              <a:defRPr sz="750"/>
            </a:lvl8pPr>
            <a:lvl9pPr indent="-228600" lvl="8" marL="4114800" algn="l">
              <a:lnSpc>
                <a:spcPct val="90000"/>
              </a:lnSpc>
              <a:spcBef>
                <a:spcPts val="375"/>
              </a:spcBef>
              <a:spcAft>
                <a:spcPts val="0"/>
              </a:spcAft>
              <a:buClr>
                <a:schemeClr val="dk1"/>
              </a:buClr>
              <a:buSzPts val="750"/>
              <a:buNone/>
              <a:defRPr sz="750"/>
            </a:lvl9pPr>
          </a:lstStyle>
          <a:p/>
        </p:txBody>
      </p:sp>
      <p:sp>
        <p:nvSpPr>
          <p:cNvPr id="124" name="Google Shape;124;p18"/>
          <p:cNvSpPr txBox="1"/>
          <p:nvPr>
            <p:ph idx="10" type="dt"/>
          </p:nvPr>
        </p:nvSpPr>
        <p:spPr>
          <a:xfrm>
            <a:off x="471488" y="4767264"/>
            <a:ext cx="1543050" cy="273844"/>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800" u="none" cap="none" strike="noStrike">
                <a:solidFill>
                  <a:schemeClr val="dk1"/>
                </a:solidFill>
                <a:latin typeface="Proxima Nova"/>
                <a:ea typeface="Proxima Nova"/>
                <a:cs typeface="Proxima Nova"/>
                <a:sym typeface="Proxima Nova"/>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25" name="Google Shape;125;p18"/>
          <p:cNvSpPr txBox="1"/>
          <p:nvPr>
            <p:ph idx="11" type="ftr"/>
          </p:nvPr>
        </p:nvSpPr>
        <p:spPr>
          <a:xfrm>
            <a:off x="2271713" y="4767264"/>
            <a:ext cx="2314575" cy="273844"/>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800" u="none" cap="none" strike="noStrike">
                <a:solidFill>
                  <a:schemeClr val="dk1"/>
                </a:solidFill>
                <a:latin typeface="Proxima Nova"/>
                <a:ea typeface="Proxima Nova"/>
                <a:cs typeface="Proxima Nova"/>
                <a:sym typeface="Proxima Nova"/>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26" name="Google Shape;126;p18"/>
          <p:cNvSpPr txBox="1"/>
          <p:nvPr>
            <p:ph idx="12" type="sldNum"/>
          </p:nvPr>
        </p:nvSpPr>
        <p:spPr>
          <a:xfrm>
            <a:off x="4843463" y="4767264"/>
            <a:ext cx="1543050" cy="273844"/>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buNone/>
              <a:defRPr b="0" i="0" sz="1800" u="none" cap="none" strike="noStrike">
                <a:solidFill>
                  <a:schemeClr val="dk1"/>
                </a:solidFill>
                <a:latin typeface="Proxima Nova"/>
                <a:ea typeface="Proxima Nova"/>
                <a:cs typeface="Proxima Nova"/>
                <a:sym typeface="Proxima Nova"/>
              </a:defRPr>
            </a:lvl1pPr>
            <a:lvl2pPr indent="0" lvl="1" marL="0" marR="0" rtl="0" algn="l">
              <a:spcBef>
                <a:spcPts val="0"/>
              </a:spcBef>
              <a:buNone/>
              <a:defRPr b="0" i="0" sz="1800" u="none" cap="none" strike="noStrike">
                <a:solidFill>
                  <a:schemeClr val="dk1"/>
                </a:solidFill>
                <a:latin typeface="Proxima Nova"/>
                <a:ea typeface="Proxima Nova"/>
                <a:cs typeface="Proxima Nova"/>
                <a:sym typeface="Proxima Nova"/>
              </a:defRPr>
            </a:lvl2pPr>
            <a:lvl3pPr indent="0" lvl="2" marL="0" marR="0" rtl="0" algn="l">
              <a:spcBef>
                <a:spcPts val="0"/>
              </a:spcBef>
              <a:buNone/>
              <a:defRPr b="0" i="0" sz="1800" u="none" cap="none" strike="noStrike">
                <a:solidFill>
                  <a:schemeClr val="dk1"/>
                </a:solidFill>
                <a:latin typeface="Proxima Nova"/>
                <a:ea typeface="Proxima Nova"/>
                <a:cs typeface="Proxima Nova"/>
                <a:sym typeface="Proxima Nova"/>
              </a:defRPr>
            </a:lvl3pPr>
            <a:lvl4pPr indent="0" lvl="3" marL="0" marR="0" rtl="0" algn="l">
              <a:spcBef>
                <a:spcPts val="0"/>
              </a:spcBef>
              <a:buNone/>
              <a:defRPr b="0" i="0" sz="1800" u="none" cap="none" strike="noStrike">
                <a:solidFill>
                  <a:schemeClr val="dk1"/>
                </a:solidFill>
                <a:latin typeface="Proxima Nova"/>
                <a:ea typeface="Proxima Nova"/>
                <a:cs typeface="Proxima Nova"/>
                <a:sym typeface="Proxima Nova"/>
              </a:defRPr>
            </a:lvl4pPr>
            <a:lvl5pPr indent="0" lvl="4" marL="0" marR="0" rtl="0" algn="l">
              <a:spcBef>
                <a:spcPts val="0"/>
              </a:spcBef>
              <a:buNone/>
              <a:defRPr b="0" i="0" sz="1800" u="none" cap="none" strike="noStrike">
                <a:solidFill>
                  <a:schemeClr val="dk1"/>
                </a:solidFill>
                <a:latin typeface="Proxima Nova"/>
                <a:ea typeface="Proxima Nova"/>
                <a:cs typeface="Proxima Nova"/>
                <a:sym typeface="Proxima Nova"/>
              </a:defRPr>
            </a:lvl5pPr>
            <a:lvl6pPr indent="0" lvl="5" marL="0" marR="0" rtl="0" algn="l">
              <a:spcBef>
                <a:spcPts val="0"/>
              </a:spcBef>
              <a:buNone/>
              <a:defRPr b="0" i="0" sz="1800" u="none" cap="none" strike="noStrike">
                <a:solidFill>
                  <a:schemeClr val="dk1"/>
                </a:solidFill>
                <a:latin typeface="Proxima Nova"/>
                <a:ea typeface="Proxima Nova"/>
                <a:cs typeface="Proxima Nova"/>
                <a:sym typeface="Proxima Nova"/>
              </a:defRPr>
            </a:lvl6pPr>
            <a:lvl7pPr indent="0" lvl="6" marL="0" marR="0" rtl="0" algn="l">
              <a:spcBef>
                <a:spcPts val="0"/>
              </a:spcBef>
              <a:buNone/>
              <a:defRPr b="0" i="0" sz="1800" u="none" cap="none" strike="noStrike">
                <a:solidFill>
                  <a:schemeClr val="dk1"/>
                </a:solidFill>
                <a:latin typeface="Proxima Nova"/>
                <a:ea typeface="Proxima Nova"/>
                <a:cs typeface="Proxima Nova"/>
                <a:sym typeface="Proxima Nova"/>
              </a:defRPr>
            </a:lvl7pPr>
            <a:lvl8pPr indent="0" lvl="7" marL="0" marR="0" rtl="0" algn="l">
              <a:spcBef>
                <a:spcPts val="0"/>
              </a:spcBef>
              <a:buNone/>
              <a:defRPr b="0" i="0" sz="1800" u="none" cap="none" strike="noStrike">
                <a:solidFill>
                  <a:schemeClr val="dk1"/>
                </a:solidFill>
                <a:latin typeface="Proxima Nova"/>
                <a:ea typeface="Proxima Nova"/>
                <a:cs typeface="Proxima Nova"/>
                <a:sym typeface="Proxima Nova"/>
              </a:defRPr>
            </a:lvl8pPr>
            <a:lvl9pPr indent="0" lvl="8" marL="0" marR="0" rtl="0" algn="l">
              <a:spcBef>
                <a:spcPts val="0"/>
              </a:spcBef>
              <a:buNone/>
              <a:defRPr b="0" i="0" sz="1800" u="none" cap="none" strike="noStrike">
                <a:solidFill>
                  <a:schemeClr val="dk1"/>
                </a:solidFill>
                <a:latin typeface="Proxima Nova"/>
                <a:ea typeface="Proxima Nova"/>
                <a:cs typeface="Proxima Nova"/>
                <a:sym typeface="Proxima Nova"/>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27" name="Shape 127"/>
        <p:cNvGrpSpPr/>
        <p:nvPr/>
      </p:nvGrpSpPr>
      <p:grpSpPr>
        <a:xfrm>
          <a:off x="0" y="0"/>
          <a:ext cx="0" cy="0"/>
          <a:chOff x="0" y="0"/>
          <a:chExt cx="0" cy="0"/>
        </a:xfrm>
      </p:grpSpPr>
      <p:sp>
        <p:nvSpPr>
          <p:cNvPr id="128" name="Google Shape;128;p19"/>
          <p:cNvSpPr txBox="1"/>
          <p:nvPr>
            <p:ph type="title"/>
          </p:nvPr>
        </p:nvSpPr>
        <p:spPr>
          <a:xfrm>
            <a:off x="457200" y="273845"/>
            <a:ext cx="5929313" cy="99417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CD1F40"/>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9" name="Google Shape;129;p19"/>
          <p:cNvSpPr txBox="1"/>
          <p:nvPr>
            <p:ph idx="1" type="body"/>
          </p:nvPr>
        </p:nvSpPr>
        <p:spPr>
          <a:xfrm rot="5400000">
            <a:off x="1797248" y="43458"/>
            <a:ext cx="3263504" cy="5915025"/>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SzPts val="1800"/>
              <a:buChar char="•"/>
              <a:defRPr/>
            </a:lvl1pPr>
            <a:lvl2pPr indent="-342900" lvl="1" marL="914400" algn="l">
              <a:lnSpc>
                <a:spcPct val="90000"/>
              </a:lnSpc>
              <a:spcBef>
                <a:spcPts val="375"/>
              </a:spcBef>
              <a:spcAft>
                <a:spcPts val="0"/>
              </a:spcAft>
              <a:buSzPts val="1800"/>
              <a:buChar char="•"/>
              <a:defRPr/>
            </a:lvl2pPr>
            <a:lvl3pPr indent="-342900" lvl="2" marL="1371600" algn="l">
              <a:lnSpc>
                <a:spcPct val="90000"/>
              </a:lnSpc>
              <a:spcBef>
                <a:spcPts val="375"/>
              </a:spcBef>
              <a:spcAft>
                <a:spcPts val="0"/>
              </a:spcAft>
              <a:buSzPts val="1800"/>
              <a:buChar char="•"/>
              <a:defRPr/>
            </a:lvl3pPr>
            <a:lvl4pPr indent="-342900" lvl="3" marL="1828800" algn="l">
              <a:lnSpc>
                <a:spcPct val="90000"/>
              </a:lnSpc>
              <a:spcBef>
                <a:spcPts val="375"/>
              </a:spcBef>
              <a:spcAft>
                <a:spcPts val="0"/>
              </a:spcAft>
              <a:buSzPts val="1800"/>
              <a:buChar char="•"/>
              <a:defRPr/>
            </a:lvl4pPr>
            <a:lvl5pPr indent="-342900" lvl="4" marL="2286000" algn="l">
              <a:lnSpc>
                <a:spcPct val="90000"/>
              </a:lnSpc>
              <a:spcBef>
                <a:spcPts val="375"/>
              </a:spcBef>
              <a:spcAft>
                <a:spcPts val="0"/>
              </a:spcAft>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130" name="Google Shape;130;p19"/>
          <p:cNvSpPr txBox="1"/>
          <p:nvPr>
            <p:ph idx="10" type="dt"/>
          </p:nvPr>
        </p:nvSpPr>
        <p:spPr>
          <a:xfrm>
            <a:off x="471488" y="4767264"/>
            <a:ext cx="1543050" cy="273844"/>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800" u="none" cap="none" strike="noStrike">
                <a:solidFill>
                  <a:schemeClr val="dk1"/>
                </a:solidFill>
                <a:latin typeface="Proxima Nova"/>
                <a:ea typeface="Proxima Nova"/>
                <a:cs typeface="Proxima Nova"/>
                <a:sym typeface="Proxima Nova"/>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1" name="Google Shape;131;p19"/>
          <p:cNvSpPr txBox="1"/>
          <p:nvPr>
            <p:ph idx="11" type="ftr"/>
          </p:nvPr>
        </p:nvSpPr>
        <p:spPr>
          <a:xfrm>
            <a:off x="2271713" y="4767264"/>
            <a:ext cx="2314575" cy="273844"/>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800" u="none" cap="none" strike="noStrike">
                <a:solidFill>
                  <a:schemeClr val="dk1"/>
                </a:solidFill>
                <a:latin typeface="Proxima Nova"/>
                <a:ea typeface="Proxima Nova"/>
                <a:cs typeface="Proxima Nova"/>
                <a:sym typeface="Proxima Nova"/>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2" name="Google Shape;132;p19"/>
          <p:cNvSpPr txBox="1"/>
          <p:nvPr>
            <p:ph idx="12" type="sldNum"/>
          </p:nvPr>
        </p:nvSpPr>
        <p:spPr>
          <a:xfrm>
            <a:off x="4843463" y="4767264"/>
            <a:ext cx="1543050" cy="273844"/>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buNone/>
              <a:defRPr b="0" i="0" sz="1800" u="none" cap="none" strike="noStrike">
                <a:solidFill>
                  <a:schemeClr val="dk1"/>
                </a:solidFill>
                <a:latin typeface="Proxima Nova"/>
                <a:ea typeface="Proxima Nova"/>
                <a:cs typeface="Proxima Nova"/>
                <a:sym typeface="Proxima Nova"/>
              </a:defRPr>
            </a:lvl1pPr>
            <a:lvl2pPr indent="0" lvl="1" marL="0" marR="0" rtl="0" algn="l">
              <a:spcBef>
                <a:spcPts val="0"/>
              </a:spcBef>
              <a:buNone/>
              <a:defRPr b="0" i="0" sz="1800" u="none" cap="none" strike="noStrike">
                <a:solidFill>
                  <a:schemeClr val="dk1"/>
                </a:solidFill>
                <a:latin typeface="Proxima Nova"/>
                <a:ea typeface="Proxima Nova"/>
                <a:cs typeface="Proxima Nova"/>
                <a:sym typeface="Proxima Nova"/>
              </a:defRPr>
            </a:lvl2pPr>
            <a:lvl3pPr indent="0" lvl="2" marL="0" marR="0" rtl="0" algn="l">
              <a:spcBef>
                <a:spcPts val="0"/>
              </a:spcBef>
              <a:buNone/>
              <a:defRPr b="0" i="0" sz="1800" u="none" cap="none" strike="noStrike">
                <a:solidFill>
                  <a:schemeClr val="dk1"/>
                </a:solidFill>
                <a:latin typeface="Proxima Nova"/>
                <a:ea typeface="Proxima Nova"/>
                <a:cs typeface="Proxima Nova"/>
                <a:sym typeface="Proxima Nova"/>
              </a:defRPr>
            </a:lvl3pPr>
            <a:lvl4pPr indent="0" lvl="3" marL="0" marR="0" rtl="0" algn="l">
              <a:spcBef>
                <a:spcPts val="0"/>
              </a:spcBef>
              <a:buNone/>
              <a:defRPr b="0" i="0" sz="1800" u="none" cap="none" strike="noStrike">
                <a:solidFill>
                  <a:schemeClr val="dk1"/>
                </a:solidFill>
                <a:latin typeface="Proxima Nova"/>
                <a:ea typeface="Proxima Nova"/>
                <a:cs typeface="Proxima Nova"/>
                <a:sym typeface="Proxima Nova"/>
              </a:defRPr>
            </a:lvl4pPr>
            <a:lvl5pPr indent="0" lvl="4" marL="0" marR="0" rtl="0" algn="l">
              <a:spcBef>
                <a:spcPts val="0"/>
              </a:spcBef>
              <a:buNone/>
              <a:defRPr b="0" i="0" sz="1800" u="none" cap="none" strike="noStrike">
                <a:solidFill>
                  <a:schemeClr val="dk1"/>
                </a:solidFill>
                <a:latin typeface="Proxima Nova"/>
                <a:ea typeface="Proxima Nova"/>
                <a:cs typeface="Proxima Nova"/>
                <a:sym typeface="Proxima Nova"/>
              </a:defRPr>
            </a:lvl5pPr>
            <a:lvl6pPr indent="0" lvl="5" marL="0" marR="0" rtl="0" algn="l">
              <a:spcBef>
                <a:spcPts val="0"/>
              </a:spcBef>
              <a:buNone/>
              <a:defRPr b="0" i="0" sz="1800" u="none" cap="none" strike="noStrike">
                <a:solidFill>
                  <a:schemeClr val="dk1"/>
                </a:solidFill>
                <a:latin typeface="Proxima Nova"/>
                <a:ea typeface="Proxima Nova"/>
                <a:cs typeface="Proxima Nova"/>
                <a:sym typeface="Proxima Nova"/>
              </a:defRPr>
            </a:lvl6pPr>
            <a:lvl7pPr indent="0" lvl="6" marL="0" marR="0" rtl="0" algn="l">
              <a:spcBef>
                <a:spcPts val="0"/>
              </a:spcBef>
              <a:buNone/>
              <a:defRPr b="0" i="0" sz="1800" u="none" cap="none" strike="noStrike">
                <a:solidFill>
                  <a:schemeClr val="dk1"/>
                </a:solidFill>
                <a:latin typeface="Proxima Nova"/>
                <a:ea typeface="Proxima Nova"/>
                <a:cs typeface="Proxima Nova"/>
                <a:sym typeface="Proxima Nova"/>
              </a:defRPr>
            </a:lvl7pPr>
            <a:lvl8pPr indent="0" lvl="7" marL="0" marR="0" rtl="0" algn="l">
              <a:spcBef>
                <a:spcPts val="0"/>
              </a:spcBef>
              <a:buNone/>
              <a:defRPr b="0" i="0" sz="1800" u="none" cap="none" strike="noStrike">
                <a:solidFill>
                  <a:schemeClr val="dk1"/>
                </a:solidFill>
                <a:latin typeface="Proxima Nova"/>
                <a:ea typeface="Proxima Nova"/>
                <a:cs typeface="Proxima Nova"/>
                <a:sym typeface="Proxima Nova"/>
              </a:defRPr>
            </a:lvl8pPr>
            <a:lvl9pPr indent="0" lvl="8" marL="0" marR="0" rtl="0" algn="l">
              <a:spcBef>
                <a:spcPts val="0"/>
              </a:spcBef>
              <a:buNone/>
              <a:defRPr b="0" i="0" sz="1800" u="none" cap="none" strike="noStrike">
                <a:solidFill>
                  <a:schemeClr val="dk1"/>
                </a:solidFill>
                <a:latin typeface="Proxima Nova"/>
                <a:ea typeface="Proxima Nova"/>
                <a:cs typeface="Proxima Nova"/>
                <a:sym typeface="Proxima Nova"/>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33" name="Shape 133"/>
        <p:cNvGrpSpPr/>
        <p:nvPr/>
      </p:nvGrpSpPr>
      <p:grpSpPr>
        <a:xfrm>
          <a:off x="0" y="0"/>
          <a:ext cx="0" cy="0"/>
          <a:chOff x="0" y="0"/>
          <a:chExt cx="0" cy="0"/>
        </a:xfrm>
      </p:grpSpPr>
      <p:sp>
        <p:nvSpPr>
          <p:cNvPr id="134" name="Google Shape;134;p20"/>
          <p:cNvSpPr txBox="1"/>
          <p:nvPr>
            <p:ph type="title"/>
          </p:nvPr>
        </p:nvSpPr>
        <p:spPr>
          <a:xfrm rot="5400000">
            <a:off x="3467696" y="1713906"/>
            <a:ext cx="4358879" cy="147875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CD1F40"/>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5" name="Google Shape;135;p20"/>
          <p:cNvSpPr txBox="1"/>
          <p:nvPr>
            <p:ph idx="1" type="body"/>
          </p:nvPr>
        </p:nvSpPr>
        <p:spPr>
          <a:xfrm rot="5400000">
            <a:off x="467320" y="278011"/>
            <a:ext cx="4358879" cy="435054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SzPts val="1800"/>
              <a:buChar char="•"/>
              <a:defRPr/>
            </a:lvl1pPr>
            <a:lvl2pPr indent="-342900" lvl="1" marL="914400" algn="l">
              <a:lnSpc>
                <a:spcPct val="90000"/>
              </a:lnSpc>
              <a:spcBef>
                <a:spcPts val="375"/>
              </a:spcBef>
              <a:spcAft>
                <a:spcPts val="0"/>
              </a:spcAft>
              <a:buSzPts val="1800"/>
              <a:buChar char="•"/>
              <a:defRPr/>
            </a:lvl2pPr>
            <a:lvl3pPr indent="-342900" lvl="2" marL="1371600" algn="l">
              <a:lnSpc>
                <a:spcPct val="90000"/>
              </a:lnSpc>
              <a:spcBef>
                <a:spcPts val="375"/>
              </a:spcBef>
              <a:spcAft>
                <a:spcPts val="0"/>
              </a:spcAft>
              <a:buSzPts val="1800"/>
              <a:buChar char="•"/>
              <a:defRPr/>
            </a:lvl3pPr>
            <a:lvl4pPr indent="-342900" lvl="3" marL="1828800" algn="l">
              <a:lnSpc>
                <a:spcPct val="90000"/>
              </a:lnSpc>
              <a:spcBef>
                <a:spcPts val="375"/>
              </a:spcBef>
              <a:spcAft>
                <a:spcPts val="0"/>
              </a:spcAft>
              <a:buSzPts val="1800"/>
              <a:buChar char="•"/>
              <a:defRPr/>
            </a:lvl4pPr>
            <a:lvl5pPr indent="-342900" lvl="4" marL="2286000" algn="l">
              <a:lnSpc>
                <a:spcPct val="90000"/>
              </a:lnSpc>
              <a:spcBef>
                <a:spcPts val="375"/>
              </a:spcBef>
              <a:spcAft>
                <a:spcPts val="0"/>
              </a:spcAft>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136" name="Google Shape;136;p20"/>
          <p:cNvSpPr txBox="1"/>
          <p:nvPr>
            <p:ph idx="10" type="dt"/>
          </p:nvPr>
        </p:nvSpPr>
        <p:spPr>
          <a:xfrm>
            <a:off x="471488" y="4767264"/>
            <a:ext cx="1543050" cy="273844"/>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800" u="none" cap="none" strike="noStrike">
                <a:solidFill>
                  <a:schemeClr val="dk1"/>
                </a:solidFill>
                <a:latin typeface="Proxima Nova"/>
                <a:ea typeface="Proxima Nova"/>
                <a:cs typeface="Proxima Nova"/>
                <a:sym typeface="Proxima Nova"/>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7" name="Google Shape;137;p20"/>
          <p:cNvSpPr txBox="1"/>
          <p:nvPr>
            <p:ph idx="11" type="ftr"/>
          </p:nvPr>
        </p:nvSpPr>
        <p:spPr>
          <a:xfrm>
            <a:off x="2271713" y="4767264"/>
            <a:ext cx="2314575" cy="273844"/>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800" u="none" cap="none" strike="noStrike">
                <a:solidFill>
                  <a:schemeClr val="dk1"/>
                </a:solidFill>
                <a:latin typeface="Proxima Nova"/>
                <a:ea typeface="Proxima Nova"/>
                <a:cs typeface="Proxima Nova"/>
                <a:sym typeface="Proxima Nova"/>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8" name="Google Shape;138;p20"/>
          <p:cNvSpPr txBox="1"/>
          <p:nvPr>
            <p:ph idx="12" type="sldNum"/>
          </p:nvPr>
        </p:nvSpPr>
        <p:spPr>
          <a:xfrm>
            <a:off x="4843463" y="4767264"/>
            <a:ext cx="1543050" cy="273844"/>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buNone/>
              <a:defRPr b="0" i="0" sz="1800" u="none" cap="none" strike="noStrike">
                <a:solidFill>
                  <a:schemeClr val="dk1"/>
                </a:solidFill>
                <a:latin typeface="Proxima Nova"/>
                <a:ea typeface="Proxima Nova"/>
                <a:cs typeface="Proxima Nova"/>
                <a:sym typeface="Proxima Nova"/>
              </a:defRPr>
            </a:lvl1pPr>
            <a:lvl2pPr indent="0" lvl="1" marL="0" marR="0" rtl="0" algn="l">
              <a:spcBef>
                <a:spcPts val="0"/>
              </a:spcBef>
              <a:buNone/>
              <a:defRPr b="0" i="0" sz="1800" u="none" cap="none" strike="noStrike">
                <a:solidFill>
                  <a:schemeClr val="dk1"/>
                </a:solidFill>
                <a:latin typeface="Proxima Nova"/>
                <a:ea typeface="Proxima Nova"/>
                <a:cs typeface="Proxima Nova"/>
                <a:sym typeface="Proxima Nova"/>
              </a:defRPr>
            </a:lvl2pPr>
            <a:lvl3pPr indent="0" lvl="2" marL="0" marR="0" rtl="0" algn="l">
              <a:spcBef>
                <a:spcPts val="0"/>
              </a:spcBef>
              <a:buNone/>
              <a:defRPr b="0" i="0" sz="1800" u="none" cap="none" strike="noStrike">
                <a:solidFill>
                  <a:schemeClr val="dk1"/>
                </a:solidFill>
                <a:latin typeface="Proxima Nova"/>
                <a:ea typeface="Proxima Nova"/>
                <a:cs typeface="Proxima Nova"/>
                <a:sym typeface="Proxima Nova"/>
              </a:defRPr>
            </a:lvl3pPr>
            <a:lvl4pPr indent="0" lvl="3" marL="0" marR="0" rtl="0" algn="l">
              <a:spcBef>
                <a:spcPts val="0"/>
              </a:spcBef>
              <a:buNone/>
              <a:defRPr b="0" i="0" sz="1800" u="none" cap="none" strike="noStrike">
                <a:solidFill>
                  <a:schemeClr val="dk1"/>
                </a:solidFill>
                <a:latin typeface="Proxima Nova"/>
                <a:ea typeface="Proxima Nova"/>
                <a:cs typeface="Proxima Nova"/>
                <a:sym typeface="Proxima Nova"/>
              </a:defRPr>
            </a:lvl4pPr>
            <a:lvl5pPr indent="0" lvl="4" marL="0" marR="0" rtl="0" algn="l">
              <a:spcBef>
                <a:spcPts val="0"/>
              </a:spcBef>
              <a:buNone/>
              <a:defRPr b="0" i="0" sz="1800" u="none" cap="none" strike="noStrike">
                <a:solidFill>
                  <a:schemeClr val="dk1"/>
                </a:solidFill>
                <a:latin typeface="Proxima Nova"/>
                <a:ea typeface="Proxima Nova"/>
                <a:cs typeface="Proxima Nova"/>
                <a:sym typeface="Proxima Nova"/>
              </a:defRPr>
            </a:lvl5pPr>
            <a:lvl6pPr indent="0" lvl="5" marL="0" marR="0" rtl="0" algn="l">
              <a:spcBef>
                <a:spcPts val="0"/>
              </a:spcBef>
              <a:buNone/>
              <a:defRPr b="0" i="0" sz="1800" u="none" cap="none" strike="noStrike">
                <a:solidFill>
                  <a:schemeClr val="dk1"/>
                </a:solidFill>
                <a:latin typeface="Proxima Nova"/>
                <a:ea typeface="Proxima Nova"/>
                <a:cs typeface="Proxima Nova"/>
                <a:sym typeface="Proxima Nova"/>
              </a:defRPr>
            </a:lvl6pPr>
            <a:lvl7pPr indent="0" lvl="6" marL="0" marR="0" rtl="0" algn="l">
              <a:spcBef>
                <a:spcPts val="0"/>
              </a:spcBef>
              <a:buNone/>
              <a:defRPr b="0" i="0" sz="1800" u="none" cap="none" strike="noStrike">
                <a:solidFill>
                  <a:schemeClr val="dk1"/>
                </a:solidFill>
                <a:latin typeface="Proxima Nova"/>
                <a:ea typeface="Proxima Nova"/>
                <a:cs typeface="Proxima Nova"/>
                <a:sym typeface="Proxima Nova"/>
              </a:defRPr>
            </a:lvl7pPr>
            <a:lvl8pPr indent="0" lvl="7" marL="0" marR="0" rtl="0" algn="l">
              <a:spcBef>
                <a:spcPts val="0"/>
              </a:spcBef>
              <a:buNone/>
              <a:defRPr b="0" i="0" sz="1800" u="none" cap="none" strike="noStrike">
                <a:solidFill>
                  <a:schemeClr val="dk1"/>
                </a:solidFill>
                <a:latin typeface="Proxima Nova"/>
                <a:ea typeface="Proxima Nova"/>
                <a:cs typeface="Proxima Nova"/>
                <a:sym typeface="Proxima Nova"/>
              </a:defRPr>
            </a:lvl8pPr>
            <a:lvl9pPr indent="0" lvl="8" marL="0" marR="0" rtl="0" algn="l">
              <a:spcBef>
                <a:spcPts val="0"/>
              </a:spcBef>
              <a:buNone/>
              <a:defRPr b="0" i="0" sz="1800" u="none" cap="none" strike="noStrike">
                <a:solidFill>
                  <a:schemeClr val="dk1"/>
                </a:solidFill>
                <a:latin typeface="Proxima Nova"/>
                <a:ea typeface="Proxima Nova"/>
                <a:cs typeface="Proxima Nova"/>
                <a:sym typeface="Proxima Nova"/>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spTree>
      <p:nvGrpSpPr>
        <p:cNvPr id="21" name="Shape 21"/>
        <p:cNvGrpSpPr/>
        <p:nvPr/>
      </p:nvGrpSpPr>
      <p:grpSpPr>
        <a:xfrm>
          <a:off x="0" y="0"/>
          <a:ext cx="0" cy="0"/>
          <a:chOff x="0" y="0"/>
          <a:chExt cx="0" cy="0"/>
        </a:xfrm>
      </p:grpSpPr>
      <p:sp>
        <p:nvSpPr>
          <p:cNvPr id="22" name="Google Shape;22;p3"/>
          <p:cNvSpPr/>
          <p:nvPr/>
        </p:nvSpPr>
        <p:spPr>
          <a:xfrm>
            <a:off x="0" y="0"/>
            <a:ext cx="6858000" cy="4535787"/>
          </a:xfrm>
          <a:prstGeom prst="rect">
            <a:avLst/>
          </a:prstGeom>
          <a:solidFill>
            <a:srgbClr val="0096D1">
              <a:alpha val="10196"/>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90" u="none" cap="none" strike="noStrike">
              <a:solidFill>
                <a:schemeClr val="lt1"/>
              </a:solidFill>
              <a:latin typeface="Proxima Nova"/>
              <a:ea typeface="Proxima Nova"/>
              <a:cs typeface="Proxima Nova"/>
              <a:sym typeface="Proxima Nova"/>
            </a:endParaRPr>
          </a:p>
        </p:txBody>
      </p:sp>
      <p:sp>
        <p:nvSpPr>
          <p:cNvPr id="23" name="Google Shape;23;p3"/>
          <p:cNvSpPr txBox="1"/>
          <p:nvPr>
            <p:ph idx="1" type="subTitle"/>
          </p:nvPr>
        </p:nvSpPr>
        <p:spPr>
          <a:xfrm>
            <a:off x="3943071" y="354563"/>
            <a:ext cx="2785881" cy="3970176"/>
          </a:xfrm>
          <a:prstGeom prst="rect">
            <a:avLst/>
          </a:prstGeom>
          <a:noFill/>
          <a:ln>
            <a:noFill/>
          </a:ln>
        </p:spPr>
        <p:txBody>
          <a:bodyPr anchorCtr="0" anchor="t" bIns="45700" lIns="91425" spcFirstLastPara="1" rIns="91425" wrap="square" tIns="45700">
            <a:normAutofit/>
          </a:bodyPr>
          <a:lstStyle>
            <a:lvl1pPr lvl="0" algn="l">
              <a:lnSpc>
                <a:spcPct val="90000"/>
              </a:lnSpc>
              <a:spcBef>
                <a:spcPts val="563"/>
              </a:spcBef>
              <a:spcAft>
                <a:spcPts val="0"/>
              </a:spcAft>
              <a:buSzPts val="1200"/>
              <a:buFont typeface="Arial"/>
              <a:buChar char="•"/>
              <a:defRPr sz="1200">
                <a:solidFill>
                  <a:srgbClr val="003465"/>
                </a:solidFill>
              </a:defRPr>
            </a:lvl1pPr>
            <a:lvl2pPr lvl="1" algn="ctr">
              <a:lnSpc>
                <a:spcPct val="90000"/>
              </a:lnSpc>
              <a:spcBef>
                <a:spcPts val="375"/>
              </a:spcBef>
              <a:spcAft>
                <a:spcPts val="0"/>
              </a:spcAft>
              <a:buSzPts val="1125"/>
              <a:buNone/>
              <a:defRPr sz="1125"/>
            </a:lvl2pPr>
            <a:lvl3pPr lvl="2" algn="ctr">
              <a:lnSpc>
                <a:spcPct val="90000"/>
              </a:lnSpc>
              <a:spcBef>
                <a:spcPts val="375"/>
              </a:spcBef>
              <a:spcAft>
                <a:spcPts val="0"/>
              </a:spcAft>
              <a:buSzPts val="1013"/>
              <a:buNone/>
              <a:defRPr sz="1013"/>
            </a:lvl3pPr>
            <a:lvl4pPr lvl="3" algn="ctr">
              <a:lnSpc>
                <a:spcPct val="90000"/>
              </a:lnSpc>
              <a:spcBef>
                <a:spcPts val="375"/>
              </a:spcBef>
              <a:spcAft>
                <a:spcPts val="0"/>
              </a:spcAft>
              <a:buSzPts val="900"/>
              <a:buNone/>
              <a:defRPr sz="900"/>
            </a:lvl4pPr>
            <a:lvl5pPr lvl="4" algn="ctr">
              <a:lnSpc>
                <a:spcPct val="90000"/>
              </a:lnSpc>
              <a:spcBef>
                <a:spcPts val="375"/>
              </a:spcBef>
              <a:spcAft>
                <a:spcPts val="0"/>
              </a:spcAft>
              <a:buSzPts val="900"/>
              <a:buNone/>
              <a:defRPr sz="900"/>
            </a:lvl5pPr>
            <a:lvl6pPr lvl="5" algn="ctr">
              <a:lnSpc>
                <a:spcPct val="90000"/>
              </a:lnSpc>
              <a:spcBef>
                <a:spcPts val="375"/>
              </a:spcBef>
              <a:spcAft>
                <a:spcPts val="0"/>
              </a:spcAft>
              <a:buClr>
                <a:schemeClr val="dk1"/>
              </a:buClr>
              <a:buSzPts val="900"/>
              <a:buNone/>
              <a:defRPr sz="900"/>
            </a:lvl6pPr>
            <a:lvl7pPr lvl="6" algn="ctr">
              <a:lnSpc>
                <a:spcPct val="90000"/>
              </a:lnSpc>
              <a:spcBef>
                <a:spcPts val="375"/>
              </a:spcBef>
              <a:spcAft>
                <a:spcPts val="0"/>
              </a:spcAft>
              <a:buClr>
                <a:schemeClr val="dk1"/>
              </a:buClr>
              <a:buSzPts val="900"/>
              <a:buNone/>
              <a:defRPr sz="900"/>
            </a:lvl7pPr>
            <a:lvl8pPr lvl="7" algn="ctr">
              <a:lnSpc>
                <a:spcPct val="90000"/>
              </a:lnSpc>
              <a:spcBef>
                <a:spcPts val="375"/>
              </a:spcBef>
              <a:spcAft>
                <a:spcPts val="0"/>
              </a:spcAft>
              <a:buClr>
                <a:schemeClr val="dk1"/>
              </a:buClr>
              <a:buSzPts val="900"/>
              <a:buNone/>
              <a:defRPr sz="900"/>
            </a:lvl8pPr>
            <a:lvl9pPr lvl="8" algn="ctr">
              <a:lnSpc>
                <a:spcPct val="90000"/>
              </a:lnSpc>
              <a:spcBef>
                <a:spcPts val="375"/>
              </a:spcBef>
              <a:spcAft>
                <a:spcPts val="0"/>
              </a:spcAft>
              <a:buClr>
                <a:schemeClr val="dk1"/>
              </a:buClr>
              <a:buSzPts val="900"/>
              <a:buNone/>
              <a:defRPr sz="900"/>
            </a:lvl9pPr>
          </a:lstStyle>
          <a:p/>
        </p:txBody>
      </p:sp>
      <p:sp>
        <p:nvSpPr>
          <p:cNvPr id="24" name="Google Shape;24;p3"/>
          <p:cNvSpPr/>
          <p:nvPr/>
        </p:nvSpPr>
        <p:spPr>
          <a:xfrm>
            <a:off x="-607871" y="0"/>
            <a:ext cx="4546071" cy="454969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90" u="none" cap="none" strike="noStrike">
              <a:solidFill>
                <a:schemeClr val="lt1"/>
              </a:solidFill>
              <a:latin typeface="Proxima Nova"/>
              <a:ea typeface="Proxima Nova"/>
              <a:cs typeface="Proxima Nova"/>
              <a:sym typeface="Proxima Nova"/>
            </a:endParaRPr>
          </a:p>
        </p:txBody>
      </p:sp>
      <p:pic>
        <p:nvPicPr>
          <p:cNvPr id="25" name="Google Shape;25;p3"/>
          <p:cNvPicPr preferRelativeResize="0"/>
          <p:nvPr/>
        </p:nvPicPr>
        <p:blipFill rotWithShape="1">
          <a:blip r:embed="rId2">
            <a:alphaModFix amt="6000"/>
          </a:blip>
          <a:srcRect b="0" l="0" r="0" t="0"/>
          <a:stretch/>
        </p:blipFill>
        <p:spPr>
          <a:xfrm>
            <a:off x="-446895" y="142931"/>
            <a:ext cx="4224119" cy="4224119"/>
          </a:xfrm>
          <a:prstGeom prst="rect">
            <a:avLst/>
          </a:prstGeom>
          <a:noFill/>
          <a:ln>
            <a:noFill/>
          </a:ln>
        </p:spPr>
      </p:pic>
      <p:sp>
        <p:nvSpPr>
          <p:cNvPr id="26" name="Google Shape;26;p3"/>
          <p:cNvSpPr txBox="1"/>
          <p:nvPr>
            <p:ph type="ctrTitle"/>
          </p:nvPr>
        </p:nvSpPr>
        <p:spPr>
          <a:xfrm>
            <a:off x="112457" y="1292943"/>
            <a:ext cx="2900165" cy="1039646"/>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rgbClr val="CD1F40"/>
              </a:buClr>
              <a:buSzPts val="2400"/>
              <a:buFont typeface="Proxima Nova"/>
              <a:buNone/>
              <a:defRPr b="0" i="0" sz="2400">
                <a:solidFill>
                  <a:srgbClr val="CD1F40"/>
                </a:solidFill>
                <a:latin typeface="Proxima Nova"/>
                <a:ea typeface="Proxima Nova"/>
                <a:cs typeface="Proxima Nova"/>
                <a:sym typeface="Proxima Nov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7" name="Shape 27"/>
        <p:cNvGrpSpPr/>
        <p:nvPr/>
      </p:nvGrpSpPr>
      <p:grpSpPr>
        <a:xfrm>
          <a:off x="0" y="0"/>
          <a:ext cx="0" cy="0"/>
          <a:chOff x="0" y="0"/>
          <a:chExt cx="0" cy="0"/>
        </a:xfrm>
      </p:grpSpPr>
      <p:sp>
        <p:nvSpPr>
          <p:cNvPr id="28" name="Google Shape;28;p4"/>
          <p:cNvSpPr txBox="1"/>
          <p:nvPr>
            <p:ph type="title"/>
          </p:nvPr>
        </p:nvSpPr>
        <p:spPr>
          <a:xfrm>
            <a:off x="457200" y="273845"/>
            <a:ext cx="5929313" cy="99417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CD1F40"/>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4"/>
          <p:cNvSpPr txBox="1"/>
          <p:nvPr>
            <p:ph idx="1" type="body"/>
          </p:nvPr>
        </p:nvSpPr>
        <p:spPr>
          <a:xfrm>
            <a:off x="471488" y="1369219"/>
            <a:ext cx="5915025" cy="326350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SzPts val="1800"/>
              <a:buChar char="•"/>
              <a:defRPr/>
            </a:lvl1pPr>
            <a:lvl2pPr indent="-342900" lvl="1" marL="914400" algn="l">
              <a:lnSpc>
                <a:spcPct val="90000"/>
              </a:lnSpc>
              <a:spcBef>
                <a:spcPts val="375"/>
              </a:spcBef>
              <a:spcAft>
                <a:spcPts val="0"/>
              </a:spcAft>
              <a:buSzPts val="1800"/>
              <a:buChar char="•"/>
              <a:defRPr/>
            </a:lvl2pPr>
            <a:lvl3pPr indent="-342900" lvl="2" marL="1371600" algn="l">
              <a:lnSpc>
                <a:spcPct val="90000"/>
              </a:lnSpc>
              <a:spcBef>
                <a:spcPts val="375"/>
              </a:spcBef>
              <a:spcAft>
                <a:spcPts val="0"/>
              </a:spcAft>
              <a:buSzPts val="1800"/>
              <a:buChar char="•"/>
              <a:defRPr/>
            </a:lvl3pPr>
            <a:lvl4pPr indent="-342900" lvl="3" marL="1828800" algn="l">
              <a:lnSpc>
                <a:spcPct val="90000"/>
              </a:lnSpc>
              <a:spcBef>
                <a:spcPts val="375"/>
              </a:spcBef>
              <a:spcAft>
                <a:spcPts val="0"/>
              </a:spcAft>
              <a:buSzPts val="1800"/>
              <a:buChar char="•"/>
              <a:defRPr/>
            </a:lvl4pPr>
            <a:lvl5pPr indent="-342900" lvl="4" marL="2286000" algn="l">
              <a:lnSpc>
                <a:spcPct val="90000"/>
              </a:lnSpc>
              <a:spcBef>
                <a:spcPts val="375"/>
              </a:spcBef>
              <a:spcAft>
                <a:spcPts val="0"/>
              </a:spcAft>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pic>
        <p:nvPicPr>
          <p:cNvPr id="30" name="Google Shape;30;p4"/>
          <p:cNvPicPr preferRelativeResize="0"/>
          <p:nvPr/>
        </p:nvPicPr>
        <p:blipFill rotWithShape="1">
          <a:blip r:embed="rId2">
            <a:alphaModFix amt="5000"/>
          </a:blip>
          <a:srcRect b="0" l="0" r="0" t="0"/>
          <a:stretch/>
        </p:blipFill>
        <p:spPr>
          <a:xfrm>
            <a:off x="-292083" y="163272"/>
            <a:ext cx="4800600" cy="48006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1" name="Shape 31"/>
        <p:cNvGrpSpPr/>
        <p:nvPr/>
      </p:nvGrpSpPr>
      <p:grpSpPr>
        <a:xfrm>
          <a:off x="0" y="0"/>
          <a:ext cx="0" cy="0"/>
          <a:chOff x="0" y="0"/>
          <a:chExt cx="0" cy="0"/>
        </a:xfrm>
      </p:grpSpPr>
      <p:pic>
        <p:nvPicPr>
          <p:cNvPr id="32" name="Google Shape;32;p5"/>
          <p:cNvPicPr preferRelativeResize="0"/>
          <p:nvPr/>
        </p:nvPicPr>
        <p:blipFill rotWithShape="1">
          <a:blip r:embed="rId2">
            <a:alphaModFix amt="6000"/>
          </a:blip>
          <a:srcRect b="0" l="0" r="0" t="0"/>
          <a:stretch/>
        </p:blipFill>
        <p:spPr>
          <a:xfrm>
            <a:off x="-446895" y="459690"/>
            <a:ext cx="4224119" cy="4224119"/>
          </a:xfrm>
          <a:prstGeom prst="rect">
            <a:avLst/>
          </a:prstGeom>
          <a:noFill/>
          <a:ln>
            <a:noFill/>
          </a:ln>
        </p:spPr>
      </p:pic>
      <p:sp>
        <p:nvSpPr>
          <p:cNvPr id="33" name="Google Shape;33;p5"/>
          <p:cNvSpPr txBox="1"/>
          <p:nvPr>
            <p:ph type="title"/>
          </p:nvPr>
        </p:nvSpPr>
        <p:spPr>
          <a:xfrm>
            <a:off x="457200" y="273845"/>
            <a:ext cx="5929313" cy="99417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CD1F40"/>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4" name="Shape 34"/>
        <p:cNvGrpSpPr/>
        <p:nvPr/>
      </p:nvGrpSpPr>
      <p:grpSpPr>
        <a:xfrm>
          <a:off x="0" y="0"/>
          <a:ext cx="0" cy="0"/>
          <a:chOff x="0" y="0"/>
          <a:chExt cx="0" cy="0"/>
        </a:xfrm>
      </p:grpSpPr>
      <p:sp>
        <p:nvSpPr>
          <p:cNvPr id="35" name="Google Shape;35;p6"/>
          <p:cNvSpPr/>
          <p:nvPr/>
        </p:nvSpPr>
        <p:spPr>
          <a:xfrm>
            <a:off x="0" y="0"/>
            <a:ext cx="6858000" cy="4603223"/>
          </a:xfrm>
          <a:prstGeom prst="rect">
            <a:avLst/>
          </a:prstGeom>
          <a:solidFill>
            <a:srgbClr val="0096D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90" u="none" cap="none" strike="noStrike">
              <a:solidFill>
                <a:srgbClr val="89DBFF"/>
              </a:solidFill>
              <a:latin typeface="Proxima Nova"/>
              <a:ea typeface="Proxima Nova"/>
              <a:cs typeface="Proxima Nova"/>
              <a:sym typeface="Proxima Nova"/>
            </a:endParaRPr>
          </a:p>
        </p:txBody>
      </p:sp>
      <p:pic>
        <p:nvPicPr>
          <p:cNvPr id="36" name="Google Shape;36;p6"/>
          <p:cNvPicPr preferRelativeResize="0"/>
          <p:nvPr/>
        </p:nvPicPr>
        <p:blipFill rotWithShape="1">
          <a:blip r:embed="rId2">
            <a:alphaModFix amt="5000"/>
          </a:blip>
          <a:srcRect b="0" l="0" r="0" t="0"/>
          <a:stretch/>
        </p:blipFill>
        <p:spPr>
          <a:xfrm>
            <a:off x="1210191" y="133815"/>
            <a:ext cx="4447106" cy="4447106"/>
          </a:xfrm>
          <a:prstGeom prst="rect">
            <a:avLst/>
          </a:prstGeom>
          <a:noFill/>
          <a:ln>
            <a:noFill/>
          </a:ln>
        </p:spPr>
      </p:pic>
      <p:sp>
        <p:nvSpPr>
          <p:cNvPr id="37" name="Google Shape;37;p6"/>
          <p:cNvSpPr/>
          <p:nvPr/>
        </p:nvSpPr>
        <p:spPr>
          <a:xfrm>
            <a:off x="-3822614" y="-335596"/>
            <a:ext cx="5413248" cy="541324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90" u="none" cap="none" strike="noStrike">
              <a:solidFill>
                <a:schemeClr val="lt1"/>
              </a:solidFill>
              <a:latin typeface="Proxima Nova"/>
              <a:ea typeface="Proxima Nova"/>
              <a:cs typeface="Proxima Nova"/>
              <a:sym typeface="Proxima Nova"/>
            </a:endParaRPr>
          </a:p>
        </p:txBody>
      </p:sp>
      <p:sp>
        <p:nvSpPr>
          <p:cNvPr id="38" name="Google Shape;38;p6"/>
          <p:cNvSpPr/>
          <p:nvPr/>
        </p:nvSpPr>
        <p:spPr>
          <a:xfrm>
            <a:off x="5267461" y="-335596"/>
            <a:ext cx="5413248" cy="541324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90" u="none" cap="none" strike="noStrike">
              <a:solidFill>
                <a:schemeClr val="lt1"/>
              </a:solidFill>
              <a:latin typeface="Proxima Nova"/>
              <a:ea typeface="Proxima Nova"/>
              <a:cs typeface="Proxima Nova"/>
              <a:sym typeface="Proxima Nova"/>
            </a:endParaRPr>
          </a:p>
        </p:txBody>
      </p:sp>
      <p:sp>
        <p:nvSpPr>
          <p:cNvPr id="39" name="Google Shape;39;p6"/>
          <p:cNvSpPr txBox="1"/>
          <p:nvPr>
            <p:ph type="title"/>
          </p:nvPr>
        </p:nvSpPr>
        <p:spPr>
          <a:xfrm>
            <a:off x="1641460" y="1304608"/>
            <a:ext cx="3572850" cy="2139553"/>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lt1"/>
              </a:buClr>
              <a:buSzPts val="4000"/>
              <a:buFont typeface="Proxima Nova"/>
              <a:buNone/>
              <a:defRPr sz="40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0" name="Google Shape;40;p6"/>
          <p:cNvSpPr/>
          <p:nvPr/>
        </p:nvSpPr>
        <p:spPr>
          <a:xfrm>
            <a:off x="0" y="5041558"/>
            <a:ext cx="6858000" cy="101943"/>
          </a:xfrm>
          <a:prstGeom prst="rect">
            <a:avLst/>
          </a:prstGeom>
          <a:solidFill>
            <a:srgbClr val="0096D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90" u="none" cap="none" strike="noStrike">
              <a:solidFill>
                <a:schemeClr val="lt1"/>
              </a:solidFill>
              <a:latin typeface="Proxima Nova"/>
              <a:ea typeface="Proxima Nova"/>
              <a:cs typeface="Proxima Nova"/>
              <a:sym typeface="Proxima Nova"/>
            </a:endParaRPr>
          </a:p>
        </p:txBody>
      </p:sp>
      <p:sp>
        <p:nvSpPr>
          <p:cNvPr id="41" name="Google Shape;41;p6"/>
          <p:cNvSpPr txBox="1"/>
          <p:nvPr>
            <p:ph idx="1" type="body"/>
          </p:nvPr>
        </p:nvSpPr>
        <p:spPr>
          <a:xfrm>
            <a:off x="1543329" y="3442099"/>
            <a:ext cx="3791414" cy="1125140"/>
          </a:xfrm>
          <a:prstGeom prst="rect">
            <a:avLst/>
          </a:prstGeom>
          <a:noFill/>
          <a:ln>
            <a:noFill/>
          </a:ln>
        </p:spPr>
        <p:txBody>
          <a:bodyPr anchorCtr="0" anchor="t" bIns="45700" lIns="91425" spcFirstLastPara="1" rIns="91425" wrap="square" tIns="45700">
            <a:normAutofit/>
          </a:bodyPr>
          <a:lstStyle>
            <a:lvl1pPr indent="-228600" lvl="0" marL="457200" algn="ctr">
              <a:lnSpc>
                <a:spcPct val="90000"/>
              </a:lnSpc>
              <a:spcBef>
                <a:spcPts val="750"/>
              </a:spcBef>
              <a:spcAft>
                <a:spcPts val="0"/>
              </a:spcAft>
              <a:buSzPts val="1800"/>
              <a:buNone/>
              <a:defRPr sz="1800">
                <a:solidFill>
                  <a:srgbClr val="003465"/>
                </a:solidFill>
              </a:defRPr>
            </a:lvl1pPr>
            <a:lvl2pPr indent="-228600" lvl="1" marL="914400" algn="l">
              <a:lnSpc>
                <a:spcPct val="90000"/>
              </a:lnSpc>
              <a:spcBef>
                <a:spcPts val="375"/>
              </a:spcBef>
              <a:spcAft>
                <a:spcPts val="0"/>
              </a:spcAft>
              <a:buSzPts val="1500"/>
              <a:buNone/>
              <a:defRPr sz="1500">
                <a:solidFill>
                  <a:srgbClr val="888888"/>
                </a:solidFill>
              </a:defRPr>
            </a:lvl2pPr>
            <a:lvl3pPr indent="-228600" lvl="2" marL="1371600" algn="l">
              <a:lnSpc>
                <a:spcPct val="90000"/>
              </a:lnSpc>
              <a:spcBef>
                <a:spcPts val="375"/>
              </a:spcBef>
              <a:spcAft>
                <a:spcPts val="0"/>
              </a:spcAft>
              <a:buSzPts val="1350"/>
              <a:buNone/>
              <a:defRPr sz="1350">
                <a:solidFill>
                  <a:srgbClr val="888888"/>
                </a:solidFill>
              </a:defRPr>
            </a:lvl3pPr>
            <a:lvl4pPr indent="-228600" lvl="3" marL="1828800" algn="l">
              <a:lnSpc>
                <a:spcPct val="90000"/>
              </a:lnSpc>
              <a:spcBef>
                <a:spcPts val="375"/>
              </a:spcBef>
              <a:spcAft>
                <a:spcPts val="0"/>
              </a:spcAft>
              <a:buSzPts val="1200"/>
              <a:buNone/>
              <a:defRPr sz="1200">
                <a:solidFill>
                  <a:srgbClr val="888888"/>
                </a:solidFill>
              </a:defRPr>
            </a:lvl4pPr>
            <a:lvl5pPr indent="-228600" lvl="4" marL="2286000" algn="l">
              <a:lnSpc>
                <a:spcPct val="90000"/>
              </a:lnSpc>
              <a:spcBef>
                <a:spcPts val="375"/>
              </a:spcBef>
              <a:spcAft>
                <a:spcPts val="0"/>
              </a:spcAft>
              <a:buSzPts val="1200"/>
              <a:buNone/>
              <a:defRPr sz="1200">
                <a:solidFill>
                  <a:srgbClr val="888888"/>
                </a:solidFill>
              </a:defRPr>
            </a:lvl5pPr>
            <a:lvl6pPr indent="-228600" lvl="5" marL="2743200" algn="l">
              <a:lnSpc>
                <a:spcPct val="90000"/>
              </a:lnSpc>
              <a:spcBef>
                <a:spcPts val="375"/>
              </a:spcBef>
              <a:spcAft>
                <a:spcPts val="0"/>
              </a:spcAft>
              <a:buClr>
                <a:srgbClr val="888888"/>
              </a:buClr>
              <a:buSzPts val="1200"/>
              <a:buNone/>
              <a:defRPr sz="1200">
                <a:solidFill>
                  <a:srgbClr val="888888"/>
                </a:solidFill>
              </a:defRPr>
            </a:lvl6pPr>
            <a:lvl7pPr indent="-228600" lvl="6" marL="3200400" algn="l">
              <a:lnSpc>
                <a:spcPct val="90000"/>
              </a:lnSpc>
              <a:spcBef>
                <a:spcPts val="375"/>
              </a:spcBef>
              <a:spcAft>
                <a:spcPts val="0"/>
              </a:spcAft>
              <a:buClr>
                <a:srgbClr val="888888"/>
              </a:buClr>
              <a:buSzPts val="1200"/>
              <a:buNone/>
              <a:defRPr sz="1200">
                <a:solidFill>
                  <a:srgbClr val="888888"/>
                </a:solidFill>
              </a:defRPr>
            </a:lvl7pPr>
            <a:lvl8pPr indent="-228600" lvl="7" marL="3657600" algn="l">
              <a:lnSpc>
                <a:spcPct val="90000"/>
              </a:lnSpc>
              <a:spcBef>
                <a:spcPts val="375"/>
              </a:spcBef>
              <a:spcAft>
                <a:spcPts val="0"/>
              </a:spcAft>
              <a:buClr>
                <a:srgbClr val="888888"/>
              </a:buClr>
              <a:buSzPts val="1200"/>
              <a:buNone/>
              <a:defRPr sz="1200">
                <a:solidFill>
                  <a:srgbClr val="888888"/>
                </a:solidFill>
              </a:defRPr>
            </a:lvl8pPr>
            <a:lvl9pPr indent="-228600" lvl="8" marL="4114800" algn="l">
              <a:lnSpc>
                <a:spcPct val="90000"/>
              </a:lnSpc>
              <a:spcBef>
                <a:spcPts val="375"/>
              </a:spcBef>
              <a:spcAft>
                <a:spcPts val="0"/>
              </a:spcAft>
              <a:buClr>
                <a:srgbClr val="888888"/>
              </a:buClr>
              <a:buSzPts val="1200"/>
              <a:buNone/>
              <a:defRPr sz="1200">
                <a:solidFill>
                  <a:srgbClr val="888888"/>
                </a:solidFill>
              </a:defRPr>
            </a:lvl9pPr>
          </a:lstStyle>
          <a:p/>
        </p:txBody>
      </p:sp>
      <p:pic>
        <p:nvPicPr>
          <p:cNvPr descr="ATscale logo contains image of wheelchair glasses hearing aid and smart phone wording is ATscale global partnership for assistive technology" id="42" name="Google Shape;42;p6"/>
          <p:cNvPicPr preferRelativeResize="0"/>
          <p:nvPr/>
        </p:nvPicPr>
        <p:blipFill rotWithShape="1">
          <a:blip r:embed="rId3">
            <a:alphaModFix/>
          </a:blip>
          <a:srcRect b="0" l="0" r="0" t="0"/>
          <a:stretch/>
        </p:blipFill>
        <p:spPr>
          <a:xfrm>
            <a:off x="5984533" y="4710036"/>
            <a:ext cx="760476" cy="247650"/>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43" name="Shape 43"/>
        <p:cNvGrpSpPr/>
        <p:nvPr/>
      </p:nvGrpSpPr>
      <p:grpSpPr>
        <a:xfrm>
          <a:off x="0" y="0"/>
          <a:ext cx="0" cy="0"/>
          <a:chOff x="0" y="0"/>
          <a:chExt cx="0" cy="0"/>
        </a:xfrm>
      </p:grpSpPr>
      <p:pic>
        <p:nvPicPr>
          <p:cNvPr id="44" name="Google Shape;44;p7"/>
          <p:cNvPicPr preferRelativeResize="0"/>
          <p:nvPr/>
        </p:nvPicPr>
        <p:blipFill rotWithShape="1">
          <a:blip r:embed="rId2">
            <a:alphaModFix amt="6000"/>
          </a:blip>
          <a:srcRect b="0" l="0" r="0" t="0"/>
          <a:stretch/>
        </p:blipFill>
        <p:spPr>
          <a:xfrm>
            <a:off x="-446895" y="459690"/>
            <a:ext cx="4224119" cy="4224119"/>
          </a:xfrm>
          <a:prstGeom prst="rect">
            <a:avLst/>
          </a:prstGeom>
          <a:noFill/>
          <a:ln>
            <a:noFill/>
          </a:ln>
        </p:spPr>
      </p:pic>
      <p:sp>
        <p:nvSpPr>
          <p:cNvPr id="45" name="Google Shape;45;p7"/>
          <p:cNvSpPr txBox="1"/>
          <p:nvPr>
            <p:ph type="title"/>
          </p:nvPr>
        </p:nvSpPr>
        <p:spPr>
          <a:xfrm>
            <a:off x="457200" y="273845"/>
            <a:ext cx="5929313" cy="99417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CD1F40"/>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6" name="Google Shape;46;p7"/>
          <p:cNvSpPr txBox="1"/>
          <p:nvPr>
            <p:ph idx="1" type="body"/>
          </p:nvPr>
        </p:nvSpPr>
        <p:spPr>
          <a:xfrm>
            <a:off x="471488" y="1369219"/>
            <a:ext cx="2914650" cy="326350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SzPts val="1800"/>
              <a:buChar char="•"/>
              <a:defRPr/>
            </a:lvl1pPr>
            <a:lvl2pPr indent="-342900" lvl="1" marL="914400" algn="l">
              <a:lnSpc>
                <a:spcPct val="90000"/>
              </a:lnSpc>
              <a:spcBef>
                <a:spcPts val="375"/>
              </a:spcBef>
              <a:spcAft>
                <a:spcPts val="0"/>
              </a:spcAft>
              <a:buSzPts val="1800"/>
              <a:buChar char="•"/>
              <a:defRPr/>
            </a:lvl2pPr>
            <a:lvl3pPr indent="-342900" lvl="2" marL="1371600" algn="l">
              <a:lnSpc>
                <a:spcPct val="90000"/>
              </a:lnSpc>
              <a:spcBef>
                <a:spcPts val="375"/>
              </a:spcBef>
              <a:spcAft>
                <a:spcPts val="0"/>
              </a:spcAft>
              <a:buSzPts val="1800"/>
              <a:buChar char="•"/>
              <a:defRPr/>
            </a:lvl3pPr>
            <a:lvl4pPr indent="-342900" lvl="3" marL="1828800" algn="l">
              <a:lnSpc>
                <a:spcPct val="90000"/>
              </a:lnSpc>
              <a:spcBef>
                <a:spcPts val="375"/>
              </a:spcBef>
              <a:spcAft>
                <a:spcPts val="0"/>
              </a:spcAft>
              <a:buSzPts val="1800"/>
              <a:buChar char="•"/>
              <a:defRPr/>
            </a:lvl4pPr>
            <a:lvl5pPr indent="-342900" lvl="4" marL="2286000" algn="l">
              <a:lnSpc>
                <a:spcPct val="90000"/>
              </a:lnSpc>
              <a:spcBef>
                <a:spcPts val="375"/>
              </a:spcBef>
              <a:spcAft>
                <a:spcPts val="0"/>
              </a:spcAft>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47" name="Google Shape;47;p7"/>
          <p:cNvSpPr txBox="1"/>
          <p:nvPr>
            <p:ph idx="2" type="body"/>
          </p:nvPr>
        </p:nvSpPr>
        <p:spPr>
          <a:xfrm>
            <a:off x="3471863" y="1369219"/>
            <a:ext cx="2914650" cy="326350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SzPts val="1800"/>
              <a:buChar char="•"/>
              <a:defRPr/>
            </a:lvl1pPr>
            <a:lvl2pPr indent="-342900" lvl="1" marL="914400" algn="l">
              <a:lnSpc>
                <a:spcPct val="90000"/>
              </a:lnSpc>
              <a:spcBef>
                <a:spcPts val="375"/>
              </a:spcBef>
              <a:spcAft>
                <a:spcPts val="0"/>
              </a:spcAft>
              <a:buSzPts val="1800"/>
              <a:buChar char="•"/>
              <a:defRPr/>
            </a:lvl2pPr>
            <a:lvl3pPr indent="-342900" lvl="2" marL="1371600" algn="l">
              <a:lnSpc>
                <a:spcPct val="90000"/>
              </a:lnSpc>
              <a:spcBef>
                <a:spcPts val="375"/>
              </a:spcBef>
              <a:spcAft>
                <a:spcPts val="0"/>
              </a:spcAft>
              <a:buSzPts val="1800"/>
              <a:buChar char="•"/>
              <a:defRPr/>
            </a:lvl3pPr>
            <a:lvl4pPr indent="-342900" lvl="3" marL="1828800" algn="l">
              <a:lnSpc>
                <a:spcPct val="90000"/>
              </a:lnSpc>
              <a:spcBef>
                <a:spcPts val="375"/>
              </a:spcBef>
              <a:spcAft>
                <a:spcPts val="0"/>
              </a:spcAft>
              <a:buSzPts val="1800"/>
              <a:buChar char="•"/>
              <a:defRPr/>
            </a:lvl4pPr>
            <a:lvl5pPr indent="-342900" lvl="4" marL="2286000" algn="l">
              <a:lnSpc>
                <a:spcPct val="90000"/>
              </a:lnSpc>
              <a:spcBef>
                <a:spcPts val="375"/>
              </a:spcBef>
              <a:spcAft>
                <a:spcPts val="0"/>
              </a:spcAft>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Content with Caption">
  <p:cSld name="4_Content with Caption">
    <p:spTree>
      <p:nvGrpSpPr>
        <p:cNvPr id="48" name="Shape 48"/>
        <p:cNvGrpSpPr/>
        <p:nvPr/>
      </p:nvGrpSpPr>
      <p:grpSpPr>
        <a:xfrm>
          <a:off x="0" y="0"/>
          <a:ext cx="0" cy="0"/>
          <a:chOff x="0" y="0"/>
          <a:chExt cx="0" cy="0"/>
        </a:xfrm>
      </p:grpSpPr>
      <p:sp>
        <p:nvSpPr>
          <p:cNvPr id="49" name="Google Shape;49;p8"/>
          <p:cNvSpPr/>
          <p:nvPr/>
        </p:nvSpPr>
        <p:spPr>
          <a:xfrm>
            <a:off x="-3420761" y="-139712"/>
            <a:ext cx="5248656" cy="5248656"/>
          </a:xfrm>
          <a:prstGeom prst="ellipse">
            <a:avLst/>
          </a:prstGeom>
          <a:solidFill>
            <a:srgbClr val="00346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790" u="none" cap="none" strike="noStrike">
                <a:solidFill>
                  <a:schemeClr val="lt1"/>
                </a:solidFill>
                <a:latin typeface="Proxima Nova"/>
                <a:ea typeface="Proxima Nova"/>
                <a:cs typeface="Proxima Nova"/>
                <a:sym typeface="Proxima Nova"/>
              </a:rPr>
              <a:t>X</a:t>
            </a:r>
            <a:endParaRPr/>
          </a:p>
        </p:txBody>
      </p:sp>
      <p:sp>
        <p:nvSpPr>
          <p:cNvPr id="50" name="Google Shape;50;p8"/>
          <p:cNvSpPr txBox="1"/>
          <p:nvPr>
            <p:ph type="title"/>
          </p:nvPr>
        </p:nvSpPr>
        <p:spPr>
          <a:xfrm>
            <a:off x="228600" y="740440"/>
            <a:ext cx="1407113" cy="1382751"/>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lt1"/>
              </a:buClr>
              <a:buSzPts val="1800"/>
              <a:buFont typeface="Proxima Nova"/>
              <a:buNone/>
              <a:defRPr sz="18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8"/>
          <p:cNvSpPr txBox="1"/>
          <p:nvPr>
            <p:ph idx="1" type="body"/>
          </p:nvPr>
        </p:nvSpPr>
        <p:spPr>
          <a:xfrm>
            <a:off x="2051824" y="744140"/>
            <a:ext cx="4335583" cy="3655219"/>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SzPts val="1800"/>
              <a:buChar char="•"/>
              <a:defRPr sz="1800"/>
            </a:lvl1pPr>
            <a:lvl2pPr indent="-328612" lvl="1" marL="914400" algn="l">
              <a:lnSpc>
                <a:spcPct val="90000"/>
              </a:lnSpc>
              <a:spcBef>
                <a:spcPts val="375"/>
              </a:spcBef>
              <a:spcAft>
                <a:spcPts val="0"/>
              </a:spcAft>
              <a:buSzPts val="1575"/>
              <a:buChar char="•"/>
              <a:defRPr sz="1575"/>
            </a:lvl2pPr>
            <a:lvl3pPr indent="-314325" lvl="2" marL="1371600" algn="l">
              <a:lnSpc>
                <a:spcPct val="90000"/>
              </a:lnSpc>
              <a:spcBef>
                <a:spcPts val="375"/>
              </a:spcBef>
              <a:spcAft>
                <a:spcPts val="0"/>
              </a:spcAft>
              <a:buSzPts val="1350"/>
              <a:buChar char="•"/>
              <a:defRPr sz="1350"/>
            </a:lvl3pPr>
            <a:lvl4pPr indent="-300037" lvl="3" marL="1828800" algn="l">
              <a:lnSpc>
                <a:spcPct val="90000"/>
              </a:lnSpc>
              <a:spcBef>
                <a:spcPts val="375"/>
              </a:spcBef>
              <a:spcAft>
                <a:spcPts val="0"/>
              </a:spcAft>
              <a:buSzPts val="1125"/>
              <a:buChar char="•"/>
              <a:defRPr sz="1125"/>
            </a:lvl4pPr>
            <a:lvl5pPr indent="-300037" lvl="4" marL="2286000" algn="l">
              <a:lnSpc>
                <a:spcPct val="90000"/>
              </a:lnSpc>
              <a:spcBef>
                <a:spcPts val="375"/>
              </a:spcBef>
              <a:spcAft>
                <a:spcPts val="0"/>
              </a:spcAft>
              <a:buSzPts val="1125"/>
              <a:buChar char="•"/>
              <a:defRPr sz="1125"/>
            </a:lvl5pPr>
            <a:lvl6pPr indent="-300037" lvl="5" marL="2743200" algn="l">
              <a:lnSpc>
                <a:spcPct val="90000"/>
              </a:lnSpc>
              <a:spcBef>
                <a:spcPts val="375"/>
              </a:spcBef>
              <a:spcAft>
                <a:spcPts val="0"/>
              </a:spcAft>
              <a:buClr>
                <a:schemeClr val="dk1"/>
              </a:buClr>
              <a:buSzPts val="1125"/>
              <a:buChar char="•"/>
              <a:defRPr sz="1125"/>
            </a:lvl6pPr>
            <a:lvl7pPr indent="-300037" lvl="6" marL="3200400" algn="l">
              <a:lnSpc>
                <a:spcPct val="90000"/>
              </a:lnSpc>
              <a:spcBef>
                <a:spcPts val="375"/>
              </a:spcBef>
              <a:spcAft>
                <a:spcPts val="0"/>
              </a:spcAft>
              <a:buClr>
                <a:schemeClr val="dk1"/>
              </a:buClr>
              <a:buSzPts val="1125"/>
              <a:buChar char="•"/>
              <a:defRPr sz="1125"/>
            </a:lvl7pPr>
            <a:lvl8pPr indent="-300037" lvl="7" marL="3657600" algn="l">
              <a:lnSpc>
                <a:spcPct val="90000"/>
              </a:lnSpc>
              <a:spcBef>
                <a:spcPts val="375"/>
              </a:spcBef>
              <a:spcAft>
                <a:spcPts val="0"/>
              </a:spcAft>
              <a:buClr>
                <a:schemeClr val="dk1"/>
              </a:buClr>
              <a:buSzPts val="1125"/>
              <a:buChar char="•"/>
              <a:defRPr sz="1125"/>
            </a:lvl8pPr>
            <a:lvl9pPr indent="-300037" lvl="8" marL="4114800" algn="l">
              <a:lnSpc>
                <a:spcPct val="90000"/>
              </a:lnSpc>
              <a:spcBef>
                <a:spcPts val="375"/>
              </a:spcBef>
              <a:spcAft>
                <a:spcPts val="0"/>
              </a:spcAft>
              <a:buClr>
                <a:schemeClr val="dk1"/>
              </a:buClr>
              <a:buSzPts val="1125"/>
              <a:buChar char="•"/>
              <a:defRPr sz="1125"/>
            </a:lvl9pPr>
          </a:lstStyle>
          <a:p/>
        </p:txBody>
      </p:sp>
      <p:sp>
        <p:nvSpPr>
          <p:cNvPr id="52" name="Google Shape;52;p8"/>
          <p:cNvSpPr txBox="1"/>
          <p:nvPr>
            <p:ph idx="2" type="body"/>
          </p:nvPr>
        </p:nvSpPr>
        <p:spPr>
          <a:xfrm>
            <a:off x="228599" y="2199019"/>
            <a:ext cx="1403939" cy="2193801"/>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750"/>
              </a:spcBef>
              <a:spcAft>
                <a:spcPts val="0"/>
              </a:spcAft>
              <a:buSzPts val="1200"/>
              <a:buNone/>
              <a:defRPr sz="1200">
                <a:solidFill>
                  <a:srgbClr val="0096D1"/>
                </a:solidFill>
              </a:defRPr>
            </a:lvl1pPr>
            <a:lvl2pPr indent="-228600" lvl="1" marL="914400" algn="l">
              <a:lnSpc>
                <a:spcPct val="90000"/>
              </a:lnSpc>
              <a:spcBef>
                <a:spcPts val="375"/>
              </a:spcBef>
              <a:spcAft>
                <a:spcPts val="0"/>
              </a:spcAft>
              <a:buSzPts val="788"/>
              <a:buNone/>
              <a:defRPr sz="788"/>
            </a:lvl2pPr>
            <a:lvl3pPr indent="-228600" lvl="2" marL="1371600" algn="l">
              <a:lnSpc>
                <a:spcPct val="90000"/>
              </a:lnSpc>
              <a:spcBef>
                <a:spcPts val="375"/>
              </a:spcBef>
              <a:spcAft>
                <a:spcPts val="0"/>
              </a:spcAft>
              <a:buSzPts val="675"/>
              <a:buNone/>
              <a:defRPr sz="675"/>
            </a:lvl3pPr>
            <a:lvl4pPr indent="-228600" lvl="3" marL="1828800" algn="l">
              <a:lnSpc>
                <a:spcPct val="90000"/>
              </a:lnSpc>
              <a:spcBef>
                <a:spcPts val="375"/>
              </a:spcBef>
              <a:spcAft>
                <a:spcPts val="0"/>
              </a:spcAft>
              <a:buSzPts val="563"/>
              <a:buNone/>
              <a:defRPr sz="563"/>
            </a:lvl4pPr>
            <a:lvl5pPr indent="-228600" lvl="4" marL="2286000" algn="l">
              <a:lnSpc>
                <a:spcPct val="90000"/>
              </a:lnSpc>
              <a:spcBef>
                <a:spcPts val="375"/>
              </a:spcBef>
              <a:spcAft>
                <a:spcPts val="0"/>
              </a:spcAft>
              <a:buSzPts val="563"/>
              <a:buNone/>
              <a:defRPr sz="563"/>
            </a:lvl5pPr>
            <a:lvl6pPr indent="-228600" lvl="5" marL="2743200" algn="l">
              <a:lnSpc>
                <a:spcPct val="90000"/>
              </a:lnSpc>
              <a:spcBef>
                <a:spcPts val="375"/>
              </a:spcBef>
              <a:spcAft>
                <a:spcPts val="0"/>
              </a:spcAft>
              <a:buClr>
                <a:schemeClr val="dk1"/>
              </a:buClr>
              <a:buSzPts val="563"/>
              <a:buNone/>
              <a:defRPr sz="563"/>
            </a:lvl6pPr>
            <a:lvl7pPr indent="-228600" lvl="6" marL="3200400" algn="l">
              <a:lnSpc>
                <a:spcPct val="90000"/>
              </a:lnSpc>
              <a:spcBef>
                <a:spcPts val="375"/>
              </a:spcBef>
              <a:spcAft>
                <a:spcPts val="0"/>
              </a:spcAft>
              <a:buClr>
                <a:schemeClr val="dk1"/>
              </a:buClr>
              <a:buSzPts val="563"/>
              <a:buNone/>
              <a:defRPr sz="563"/>
            </a:lvl7pPr>
            <a:lvl8pPr indent="-228600" lvl="7" marL="3657600" algn="l">
              <a:lnSpc>
                <a:spcPct val="90000"/>
              </a:lnSpc>
              <a:spcBef>
                <a:spcPts val="375"/>
              </a:spcBef>
              <a:spcAft>
                <a:spcPts val="0"/>
              </a:spcAft>
              <a:buClr>
                <a:schemeClr val="dk1"/>
              </a:buClr>
              <a:buSzPts val="563"/>
              <a:buNone/>
              <a:defRPr sz="563"/>
            </a:lvl8pPr>
            <a:lvl9pPr indent="-228600" lvl="8" marL="4114800" algn="l">
              <a:lnSpc>
                <a:spcPct val="90000"/>
              </a:lnSpc>
              <a:spcBef>
                <a:spcPts val="375"/>
              </a:spcBef>
              <a:spcAft>
                <a:spcPts val="0"/>
              </a:spcAft>
              <a:buClr>
                <a:schemeClr val="dk1"/>
              </a:buClr>
              <a:buSzPts val="563"/>
              <a:buNone/>
              <a:defRPr sz="563"/>
            </a:lvl9pPr>
          </a:lstStyle>
          <a:p/>
        </p:txBody>
      </p:sp>
      <p:sp>
        <p:nvSpPr>
          <p:cNvPr id="53" name="Google Shape;53;p8"/>
          <p:cNvSpPr/>
          <p:nvPr/>
        </p:nvSpPr>
        <p:spPr>
          <a:xfrm>
            <a:off x="0" y="5041558"/>
            <a:ext cx="6858000" cy="101943"/>
          </a:xfrm>
          <a:prstGeom prst="rect">
            <a:avLst/>
          </a:prstGeom>
          <a:solidFill>
            <a:srgbClr val="0096D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90" u="none" cap="none" strike="noStrike">
              <a:solidFill>
                <a:schemeClr val="lt1"/>
              </a:solidFill>
              <a:latin typeface="Proxima Nova"/>
              <a:ea typeface="Proxima Nova"/>
              <a:cs typeface="Proxima Nova"/>
              <a:sym typeface="Proxima Nova"/>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Picture with Caption">
  <p:cSld name="3_Picture with Caption">
    <p:spTree>
      <p:nvGrpSpPr>
        <p:cNvPr id="54" name="Shape 54"/>
        <p:cNvGrpSpPr/>
        <p:nvPr/>
      </p:nvGrpSpPr>
      <p:grpSpPr>
        <a:xfrm>
          <a:off x="0" y="0"/>
          <a:ext cx="0" cy="0"/>
          <a:chOff x="0" y="0"/>
          <a:chExt cx="0" cy="0"/>
        </a:xfrm>
      </p:grpSpPr>
      <p:sp>
        <p:nvSpPr>
          <p:cNvPr descr="Image" id="55" name="Google Shape;55;p9"/>
          <p:cNvSpPr/>
          <p:nvPr>
            <p:ph idx="2" type="pic"/>
          </p:nvPr>
        </p:nvSpPr>
        <p:spPr>
          <a:xfrm>
            <a:off x="1971536" y="740571"/>
            <a:ext cx="4415871" cy="3655219"/>
          </a:xfrm>
          <a:prstGeom prst="rect">
            <a:avLst/>
          </a:prstGeom>
          <a:noFill/>
          <a:ln>
            <a:noFill/>
          </a:ln>
        </p:spPr>
      </p:sp>
      <p:sp>
        <p:nvSpPr>
          <p:cNvPr id="56" name="Google Shape;56;p9"/>
          <p:cNvSpPr/>
          <p:nvPr/>
        </p:nvSpPr>
        <p:spPr>
          <a:xfrm>
            <a:off x="0" y="5041558"/>
            <a:ext cx="6858000" cy="101943"/>
          </a:xfrm>
          <a:prstGeom prst="rect">
            <a:avLst/>
          </a:prstGeom>
          <a:solidFill>
            <a:srgbClr val="0096D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90" u="none" cap="none" strike="noStrike">
              <a:solidFill>
                <a:schemeClr val="lt1"/>
              </a:solidFill>
              <a:latin typeface="Proxima Nova"/>
              <a:ea typeface="Proxima Nova"/>
              <a:cs typeface="Proxima Nova"/>
              <a:sym typeface="Proxima Nova"/>
            </a:endParaRPr>
          </a:p>
        </p:txBody>
      </p:sp>
      <p:sp>
        <p:nvSpPr>
          <p:cNvPr id="57" name="Google Shape;57;p9"/>
          <p:cNvSpPr/>
          <p:nvPr/>
        </p:nvSpPr>
        <p:spPr>
          <a:xfrm>
            <a:off x="-3420761" y="-139713"/>
            <a:ext cx="5248656" cy="5248656"/>
          </a:xfrm>
          <a:prstGeom prst="ellipse">
            <a:avLst/>
          </a:prstGeom>
          <a:solidFill>
            <a:srgbClr val="00346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790" u="none" cap="none" strike="noStrike">
                <a:solidFill>
                  <a:schemeClr val="lt1"/>
                </a:solidFill>
                <a:latin typeface="Proxima Nova"/>
                <a:ea typeface="Proxima Nova"/>
                <a:cs typeface="Proxima Nova"/>
                <a:sym typeface="Proxima Nova"/>
              </a:rPr>
              <a:t>X</a:t>
            </a:r>
            <a:endParaRPr/>
          </a:p>
        </p:txBody>
      </p:sp>
      <p:sp>
        <p:nvSpPr>
          <p:cNvPr id="58" name="Google Shape;58;p9"/>
          <p:cNvSpPr/>
          <p:nvPr/>
        </p:nvSpPr>
        <p:spPr>
          <a:xfrm>
            <a:off x="0" y="5041557"/>
            <a:ext cx="6858000" cy="101943"/>
          </a:xfrm>
          <a:prstGeom prst="rect">
            <a:avLst/>
          </a:prstGeom>
          <a:solidFill>
            <a:srgbClr val="0096D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90" u="none" cap="none" strike="noStrike">
              <a:solidFill>
                <a:schemeClr val="lt1"/>
              </a:solidFill>
              <a:latin typeface="Proxima Nova"/>
              <a:ea typeface="Proxima Nova"/>
              <a:cs typeface="Proxima Nova"/>
              <a:sym typeface="Proxima Nova"/>
            </a:endParaRPr>
          </a:p>
        </p:txBody>
      </p:sp>
      <p:sp>
        <p:nvSpPr>
          <p:cNvPr id="59" name="Google Shape;59;p9"/>
          <p:cNvSpPr txBox="1"/>
          <p:nvPr>
            <p:ph idx="1" type="body"/>
          </p:nvPr>
        </p:nvSpPr>
        <p:spPr>
          <a:xfrm>
            <a:off x="228599" y="2194560"/>
            <a:ext cx="1327483" cy="2604165"/>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750"/>
              </a:spcBef>
              <a:spcAft>
                <a:spcPts val="0"/>
              </a:spcAft>
              <a:buSzPts val="1200"/>
              <a:buNone/>
              <a:defRPr sz="1200">
                <a:solidFill>
                  <a:srgbClr val="0096D1"/>
                </a:solidFill>
              </a:defRPr>
            </a:lvl1pPr>
            <a:lvl2pPr indent="-228600" lvl="1" marL="914400" algn="l">
              <a:lnSpc>
                <a:spcPct val="90000"/>
              </a:lnSpc>
              <a:spcBef>
                <a:spcPts val="375"/>
              </a:spcBef>
              <a:spcAft>
                <a:spcPts val="0"/>
              </a:spcAft>
              <a:buSzPts val="1050"/>
              <a:buNone/>
              <a:defRPr sz="1050"/>
            </a:lvl2pPr>
            <a:lvl3pPr indent="-228600" lvl="2" marL="1371600" algn="l">
              <a:lnSpc>
                <a:spcPct val="90000"/>
              </a:lnSpc>
              <a:spcBef>
                <a:spcPts val="375"/>
              </a:spcBef>
              <a:spcAft>
                <a:spcPts val="0"/>
              </a:spcAft>
              <a:buSzPts val="900"/>
              <a:buNone/>
              <a:defRPr sz="900"/>
            </a:lvl3pPr>
            <a:lvl4pPr indent="-228600" lvl="3" marL="1828800" algn="l">
              <a:lnSpc>
                <a:spcPct val="90000"/>
              </a:lnSpc>
              <a:spcBef>
                <a:spcPts val="375"/>
              </a:spcBef>
              <a:spcAft>
                <a:spcPts val="0"/>
              </a:spcAft>
              <a:buSzPts val="750"/>
              <a:buNone/>
              <a:defRPr sz="750"/>
            </a:lvl4pPr>
            <a:lvl5pPr indent="-228600" lvl="4" marL="2286000" algn="l">
              <a:lnSpc>
                <a:spcPct val="90000"/>
              </a:lnSpc>
              <a:spcBef>
                <a:spcPts val="375"/>
              </a:spcBef>
              <a:spcAft>
                <a:spcPts val="0"/>
              </a:spcAft>
              <a:buSzPts val="750"/>
              <a:buNone/>
              <a:defRPr sz="750"/>
            </a:lvl5pPr>
            <a:lvl6pPr indent="-228600" lvl="5" marL="2743200" algn="l">
              <a:lnSpc>
                <a:spcPct val="90000"/>
              </a:lnSpc>
              <a:spcBef>
                <a:spcPts val="375"/>
              </a:spcBef>
              <a:spcAft>
                <a:spcPts val="0"/>
              </a:spcAft>
              <a:buClr>
                <a:schemeClr val="dk1"/>
              </a:buClr>
              <a:buSzPts val="750"/>
              <a:buNone/>
              <a:defRPr sz="750"/>
            </a:lvl6pPr>
            <a:lvl7pPr indent="-228600" lvl="6" marL="3200400" algn="l">
              <a:lnSpc>
                <a:spcPct val="90000"/>
              </a:lnSpc>
              <a:spcBef>
                <a:spcPts val="375"/>
              </a:spcBef>
              <a:spcAft>
                <a:spcPts val="0"/>
              </a:spcAft>
              <a:buClr>
                <a:schemeClr val="dk1"/>
              </a:buClr>
              <a:buSzPts val="750"/>
              <a:buNone/>
              <a:defRPr sz="750"/>
            </a:lvl7pPr>
            <a:lvl8pPr indent="-228600" lvl="7" marL="3657600" algn="l">
              <a:lnSpc>
                <a:spcPct val="90000"/>
              </a:lnSpc>
              <a:spcBef>
                <a:spcPts val="375"/>
              </a:spcBef>
              <a:spcAft>
                <a:spcPts val="0"/>
              </a:spcAft>
              <a:buClr>
                <a:schemeClr val="dk1"/>
              </a:buClr>
              <a:buSzPts val="750"/>
              <a:buNone/>
              <a:defRPr sz="750"/>
            </a:lvl8pPr>
            <a:lvl9pPr indent="-228600" lvl="8" marL="4114800" algn="l">
              <a:lnSpc>
                <a:spcPct val="90000"/>
              </a:lnSpc>
              <a:spcBef>
                <a:spcPts val="375"/>
              </a:spcBef>
              <a:spcAft>
                <a:spcPts val="0"/>
              </a:spcAft>
              <a:buClr>
                <a:schemeClr val="dk1"/>
              </a:buClr>
              <a:buSzPts val="750"/>
              <a:buNone/>
              <a:defRPr sz="750"/>
            </a:lvl9pPr>
          </a:lstStyle>
          <a:p/>
        </p:txBody>
      </p:sp>
      <p:sp>
        <p:nvSpPr>
          <p:cNvPr id="60" name="Google Shape;60;p9"/>
          <p:cNvSpPr txBox="1"/>
          <p:nvPr>
            <p:ph type="title"/>
          </p:nvPr>
        </p:nvSpPr>
        <p:spPr>
          <a:xfrm>
            <a:off x="228420" y="923672"/>
            <a:ext cx="1327663" cy="120015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lt1"/>
              </a:buClr>
              <a:buSzPts val="1800"/>
              <a:buFont typeface="Proxima Nova"/>
              <a:buNone/>
              <a:defRPr sz="18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ontent with Caption">
  <p:cSld name="1_Content with Caption">
    <p:spTree>
      <p:nvGrpSpPr>
        <p:cNvPr id="61" name="Shape 61"/>
        <p:cNvGrpSpPr/>
        <p:nvPr/>
      </p:nvGrpSpPr>
      <p:grpSpPr>
        <a:xfrm>
          <a:off x="0" y="0"/>
          <a:ext cx="0" cy="0"/>
          <a:chOff x="0" y="0"/>
          <a:chExt cx="0" cy="0"/>
        </a:xfrm>
      </p:grpSpPr>
      <p:sp>
        <p:nvSpPr>
          <p:cNvPr id="62" name="Google Shape;62;p10"/>
          <p:cNvSpPr/>
          <p:nvPr/>
        </p:nvSpPr>
        <p:spPr>
          <a:xfrm>
            <a:off x="-2020170" y="-139712"/>
            <a:ext cx="5248656" cy="5248656"/>
          </a:xfrm>
          <a:prstGeom prst="ellipse">
            <a:avLst/>
          </a:prstGeom>
          <a:solidFill>
            <a:srgbClr val="00346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90" u="none" cap="none" strike="noStrike">
              <a:solidFill>
                <a:schemeClr val="lt1"/>
              </a:solidFill>
              <a:latin typeface="Proxima Nova"/>
              <a:ea typeface="Proxima Nova"/>
              <a:cs typeface="Proxima Nova"/>
              <a:sym typeface="Proxima Nova"/>
            </a:endParaRPr>
          </a:p>
        </p:txBody>
      </p:sp>
      <p:sp>
        <p:nvSpPr>
          <p:cNvPr id="63" name="Google Shape;63;p10"/>
          <p:cNvSpPr txBox="1"/>
          <p:nvPr>
            <p:ph type="title"/>
          </p:nvPr>
        </p:nvSpPr>
        <p:spPr>
          <a:xfrm>
            <a:off x="228601" y="740441"/>
            <a:ext cx="2292966" cy="137411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lt1"/>
              </a:buClr>
              <a:buSzPts val="1800"/>
              <a:buFont typeface="Proxima Nova"/>
              <a:buNone/>
              <a:defRPr sz="18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4" name="Google Shape;64;p10"/>
          <p:cNvSpPr txBox="1"/>
          <p:nvPr>
            <p:ph idx="1" type="body"/>
          </p:nvPr>
        </p:nvSpPr>
        <p:spPr>
          <a:xfrm>
            <a:off x="3428999" y="740571"/>
            <a:ext cx="2958407" cy="3655219"/>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SzPts val="1800"/>
              <a:buChar char="•"/>
              <a:defRPr sz="1800"/>
            </a:lvl1pPr>
            <a:lvl2pPr indent="-328612" lvl="1" marL="914400" algn="l">
              <a:lnSpc>
                <a:spcPct val="90000"/>
              </a:lnSpc>
              <a:spcBef>
                <a:spcPts val="375"/>
              </a:spcBef>
              <a:spcAft>
                <a:spcPts val="0"/>
              </a:spcAft>
              <a:buSzPts val="1575"/>
              <a:buChar char="•"/>
              <a:defRPr sz="1575"/>
            </a:lvl2pPr>
            <a:lvl3pPr indent="-314325" lvl="2" marL="1371600" algn="l">
              <a:lnSpc>
                <a:spcPct val="90000"/>
              </a:lnSpc>
              <a:spcBef>
                <a:spcPts val="375"/>
              </a:spcBef>
              <a:spcAft>
                <a:spcPts val="0"/>
              </a:spcAft>
              <a:buSzPts val="1350"/>
              <a:buChar char="•"/>
              <a:defRPr sz="1350"/>
            </a:lvl3pPr>
            <a:lvl4pPr indent="-300037" lvl="3" marL="1828800" algn="l">
              <a:lnSpc>
                <a:spcPct val="90000"/>
              </a:lnSpc>
              <a:spcBef>
                <a:spcPts val="375"/>
              </a:spcBef>
              <a:spcAft>
                <a:spcPts val="0"/>
              </a:spcAft>
              <a:buSzPts val="1125"/>
              <a:buChar char="•"/>
              <a:defRPr sz="1125"/>
            </a:lvl4pPr>
            <a:lvl5pPr indent="-300037" lvl="4" marL="2286000" algn="l">
              <a:lnSpc>
                <a:spcPct val="90000"/>
              </a:lnSpc>
              <a:spcBef>
                <a:spcPts val="375"/>
              </a:spcBef>
              <a:spcAft>
                <a:spcPts val="0"/>
              </a:spcAft>
              <a:buSzPts val="1125"/>
              <a:buChar char="•"/>
              <a:defRPr sz="1125"/>
            </a:lvl5pPr>
            <a:lvl6pPr indent="-300037" lvl="5" marL="2743200" algn="l">
              <a:lnSpc>
                <a:spcPct val="90000"/>
              </a:lnSpc>
              <a:spcBef>
                <a:spcPts val="375"/>
              </a:spcBef>
              <a:spcAft>
                <a:spcPts val="0"/>
              </a:spcAft>
              <a:buClr>
                <a:schemeClr val="dk1"/>
              </a:buClr>
              <a:buSzPts val="1125"/>
              <a:buChar char="•"/>
              <a:defRPr sz="1125"/>
            </a:lvl6pPr>
            <a:lvl7pPr indent="-300037" lvl="6" marL="3200400" algn="l">
              <a:lnSpc>
                <a:spcPct val="90000"/>
              </a:lnSpc>
              <a:spcBef>
                <a:spcPts val="375"/>
              </a:spcBef>
              <a:spcAft>
                <a:spcPts val="0"/>
              </a:spcAft>
              <a:buClr>
                <a:schemeClr val="dk1"/>
              </a:buClr>
              <a:buSzPts val="1125"/>
              <a:buChar char="•"/>
              <a:defRPr sz="1125"/>
            </a:lvl7pPr>
            <a:lvl8pPr indent="-300037" lvl="7" marL="3657600" algn="l">
              <a:lnSpc>
                <a:spcPct val="90000"/>
              </a:lnSpc>
              <a:spcBef>
                <a:spcPts val="375"/>
              </a:spcBef>
              <a:spcAft>
                <a:spcPts val="0"/>
              </a:spcAft>
              <a:buClr>
                <a:schemeClr val="dk1"/>
              </a:buClr>
              <a:buSzPts val="1125"/>
              <a:buChar char="•"/>
              <a:defRPr sz="1125"/>
            </a:lvl8pPr>
            <a:lvl9pPr indent="-300037" lvl="8" marL="4114800" algn="l">
              <a:lnSpc>
                <a:spcPct val="90000"/>
              </a:lnSpc>
              <a:spcBef>
                <a:spcPts val="375"/>
              </a:spcBef>
              <a:spcAft>
                <a:spcPts val="0"/>
              </a:spcAft>
              <a:buClr>
                <a:schemeClr val="dk1"/>
              </a:buClr>
              <a:buSzPts val="1125"/>
              <a:buChar char="•"/>
              <a:defRPr sz="1125"/>
            </a:lvl9pPr>
          </a:lstStyle>
          <a:p/>
        </p:txBody>
      </p:sp>
      <p:sp>
        <p:nvSpPr>
          <p:cNvPr id="65" name="Google Shape;65;p10"/>
          <p:cNvSpPr txBox="1"/>
          <p:nvPr>
            <p:ph idx="2" type="body"/>
          </p:nvPr>
        </p:nvSpPr>
        <p:spPr>
          <a:xfrm>
            <a:off x="229743" y="2190751"/>
            <a:ext cx="2281512" cy="220207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750"/>
              </a:spcBef>
              <a:spcAft>
                <a:spcPts val="0"/>
              </a:spcAft>
              <a:buSzPts val="1200"/>
              <a:buNone/>
              <a:defRPr sz="1200">
                <a:solidFill>
                  <a:srgbClr val="0096D1"/>
                </a:solidFill>
              </a:defRPr>
            </a:lvl1pPr>
            <a:lvl2pPr indent="-228600" lvl="1" marL="914400" algn="l">
              <a:lnSpc>
                <a:spcPct val="90000"/>
              </a:lnSpc>
              <a:spcBef>
                <a:spcPts val="375"/>
              </a:spcBef>
              <a:spcAft>
                <a:spcPts val="0"/>
              </a:spcAft>
              <a:buSzPts val="788"/>
              <a:buNone/>
              <a:defRPr sz="788"/>
            </a:lvl2pPr>
            <a:lvl3pPr indent="-228600" lvl="2" marL="1371600" algn="l">
              <a:lnSpc>
                <a:spcPct val="90000"/>
              </a:lnSpc>
              <a:spcBef>
                <a:spcPts val="375"/>
              </a:spcBef>
              <a:spcAft>
                <a:spcPts val="0"/>
              </a:spcAft>
              <a:buSzPts val="675"/>
              <a:buNone/>
              <a:defRPr sz="675"/>
            </a:lvl3pPr>
            <a:lvl4pPr indent="-228600" lvl="3" marL="1828800" algn="l">
              <a:lnSpc>
                <a:spcPct val="90000"/>
              </a:lnSpc>
              <a:spcBef>
                <a:spcPts val="375"/>
              </a:spcBef>
              <a:spcAft>
                <a:spcPts val="0"/>
              </a:spcAft>
              <a:buSzPts val="563"/>
              <a:buNone/>
              <a:defRPr sz="563"/>
            </a:lvl4pPr>
            <a:lvl5pPr indent="-228600" lvl="4" marL="2286000" algn="l">
              <a:lnSpc>
                <a:spcPct val="90000"/>
              </a:lnSpc>
              <a:spcBef>
                <a:spcPts val="375"/>
              </a:spcBef>
              <a:spcAft>
                <a:spcPts val="0"/>
              </a:spcAft>
              <a:buSzPts val="563"/>
              <a:buNone/>
              <a:defRPr sz="563"/>
            </a:lvl5pPr>
            <a:lvl6pPr indent="-228600" lvl="5" marL="2743200" algn="l">
              <a:lnSpc>
                <a:spcPct val="90000"/>
              </a:lnSpc>
              <a:spcBef>
                <a:spcPts val="375"/>
              </a:spcBef>
              <a:spcAft>
                <a:spcPts val="0"/>
              </a:spcAft>
              <a:buClr>
                <a:schemeClr val="dk1"/>
              </a:buClr>
              <a:buSzPts val="563"/>
              <a:buNone/>
              <a:defRPr sz="563"/>
            </a:lvl6pPr>
            <a:lvl7pPr indent="-228600" lvl="6" marL="3200400" algn="l">
              <a:lnSpc>
                <a:spcPct val="90000"/>
              </a:lnSpc>
              <a:spcBef>
                <a:spcPts val="375"/>
              </a:spcBef>
              <a:spcAft>
                <a:spcPts val="0"/>
              </a:spcAft>
              <a:buClr>
                <a:schemeClr val="dk1"/>
              </a:buClr>
              <a:buSzPts val="563"/>
              <a:buNone/>
              <a:defRPr sz="563"/>
            </a:lvl7pPr>
            <a:lvl8pPr indent="-228600" lvl="7" marL="3657600" algn="l">
              <a:lnSpc>
                <a:spcPct val="90000"/>
              </a:lnSpc>
              <a:spcBef>
                <a:spcPts val="375"/>
              </a:spcBef>
              <a:spcAft>
                <a:spcPts val="0"/>
              </a:spcAft>
              <a:buClr>
                <a:schemeClr val="dk1"/>
              </a:buClr>
              <a:buSzPts val="563"/>
              <a:buNone/>
              <a:defRPr sz="563"/>
            </a:lvl8pPr>
            <a:lvl9pPr indent="-228600" lvl="8" marL="4114800" algn="l">
              <a:lnSpc>
                <a:spcPct val="90000"/>
              </a:lnSpc>
              <a:spcBef>
                <a:spcPts val="375"/>
              </a:spcBef>
              <a:spcAft>
                <a:spcPts val="0"/>
              </a:spcAft>
              <a:buClr>
                <a:schemeClr val="dk1"/>
              </a:buClr>
              <a:buSzPts val="563"/>
              <a:buNone/>
              <a:defRPr sz="563"/>
            </a:lvl9pPr>
          </a:lstStyle>
          <a:p/>
        </p:txBody>
      </p:sp>
      <p:sp>
        <p:nvSpPr>
          <p:cNvPr id="66" name="Google Shape;66;p10"/>
          <p:cNvSpPr/>
          <p:nvPr/>
        </p:nvSpPr>
        <p:spPr>
          <a:xfrm>
            <a:off x="0" y="5041558"/>
            <a:ext cx="6858000" cy="101943"/>
          </a:xfrm>
          <a:prstGeom prst="rect">
            <a:avLst/>
          </a:prstGeom>
          <a:solidFill>
            <a:srgbClr val="0096D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90" u="none" cap="none" strike="noStrike">
              <a:solidFill>
                <a:schemeClr val="lt1"/>
              </a:solidFill>
              <a:latin typeface="Proxima Nova"/>
              <a:ea typeface="Proxima Nova"/>
              <a:cs typeface="Proxima Nova"/>
              <a:sym typeface="Proxima Nova"/>
            </a:endParaRPr>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9.xml"/><Relationship Id="rId11" Type="http://schemas.openxmlformats.org/officeDocument/2006/relationships/slideLayout" Target="../slideLayouts/slideLayout10.xml"/><Relationship Id="rId10" Type="http://schemas.openxmlformats.org/officeDocument/2006/relationships/slideLayout" Target="../slideLayouts/slideLayout9.xml"/><Relationship Id="rId21" Type="http://schemas.openxmlformats.org/officeDocument/2006/relationships/theme" Target="../theme/theme1.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5.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5" Type="http://schemas.openxmlformats.org/officeDocument/2006/relationships/slideLayout" Target="../slideLayouts/slideLayout4.xml"/><Relationship Id="rId19" Type="http://schemas.openxmlformats.org/officeDocument/2006/relationships/slideLayout" Target="../slideLayouts/slideLayout18.xml"/><Relationship Id="rId6" Type="http://schemas.openxmlformats.org/officeDocument/2006/relationships/slideLayout" Target="../slideLayouts/slideLayout5.xml"/><Relationship Id="rId18" Type="http://schemas.openxmlformats.org/officeDocument/2006/relationships/slideLayout" Target="../slideLayouts/slideLayout17.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457200" y="273845"/>
            <a:ext cx="5929313" cy="994172"/>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rgbClr val="CD1F40"/>
              </a:buClr>
              <a:buSzPts val="3300"/>
              <a:buFont typeface="Proxima Nova"/>
              <a:buNone/>
              <a:defRPr b="0" i="0" sz="3300" u="none" cap="none" strike="noStrike">
                <a:solidFill>
                  <a:srgbClr val="CD1F40"/>
                </a:solidFill>
                <a:latin typeface="Proxima Nova"/>
                <a:ea typeface="Proxima Nova"/>
                <a:cs typeface="Proxima Nova"/>
                <a:sym typeface="Proxima Nov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471488" y="1369219"/>
            <a:ext cx="5915025" cy="3263504"/>
          </a:xfrm>
          <a:prstGeom prst="rect">
            <a:avLst/>
          </a:prstGeom>
          <a:noFill/>
          <a:ln>
            <a:noFill/>
          </a:ln>
        </p:spPr>
        <p:txBody>
          <a:bodyPr anchorCtr="0" anchor="t" bIns="45700" lIns="91425" spcFirstLastPara="1" rIns="91425" wrap="square" tIns="45700">
            <a:normAutofit/>
          </a:bodyPr>
          <a:lstStyle>
            <a:lvl1pPr indent="-361950" lvl="0" marL="457200" marR="0" rtl="0" algn="l">
              <a:lnSpc>
                <a:spcPct val="90000"/>
              </a:lnSpc>
              <a:spcBef>
                <a:spcPts val="750"/>
              </a:spcBef>
              <a:spcAft>
                <a:spcPts val="0"/>
              </a:spcAft>
              <a:buClr>
                <a:srgbClr val="CD1F40"/>
              </a:buClr>
              <a:buSzPts val="2100"/>
              <a:buFont typeface="Arial"/>
              <a:buChar char="•"/>
              <a:defRPr b="0" i="0" sz="2100" u="none" cap="none" strike="noStrike">
                <a:solidFill>
                  <a:schemeClr val="dk1"/>
                </a:solidFill>
                <a:latin typeface="Proxima Nova"/>
                <a:ea typeface="Proxima Nova"/>
                <a:cs typeface="Proxima Nova"/>
                <a:sym typeface="Proxima Nova"/>
              </a:defRPr>
            </a:lvl1pPr>
            <a:lvl2pPr indent="-342900" lvl="1" marL="914400" marR="0" rtl="0" algn="l">
              <a:lnSpc>
                <a:spcPct val="90000"/>
              </a:lnSpc>
              <a:spcBef>
                <a:spcPts val="375"/>
              </a:spcBef>
              <a:spcAft>
                <a:spcPts val="0"/>
              </a:spcAft>
              <a:buClr>
                <a:srgbClr val="CD1F40"/>
              </a:buClr>
              <a:buSzPts val="1800"/>
              <a:buFont typeface="Arial"/>
              <a:buChar char="•"/>
              <a:defRPr b="0" i="0" sz="1800" u="none" cap="none" strike="noStrike">
                <a:solidFill>
                  <a:schemeClr val="dk1"/>
                </a:solidFill>
                <a:latin typeface="Proxima Nova"/>
                <a:ea typeface="Proxima Nova"/>
                <a:cs typeface="Proxima Nova"/>
                <a:sym typeface="Proxima Nova"/>
              </a:defRPr>
            </a:lvl2pPr>
            <a:lvl3pPr indent="-323850" lvl="2" marL="1371600" marR="0" rtl="0" algn="l">
              <a:lnSpc>
                <a:spcPct val="90000"/>
              </a:lnSpc>
              <a:spcBef>
                <a:spcPts val="375"/>
              </a:spcBef>
              <a:spcAft>
                <a:spcPts val="0"/>
              </a:spcAft>
              <a:buClr>
                <a:srgbClr val="CD1F40"/>
              </a:buClr>
              <a:buSzPts val="1500"/>
              <a:buFont typeface="Arial"/>
              <a:buChar char="•"/>
              <a:defRPr b="0" i="0" sz="1500" u="none" cap="none" strike="noStrike">
                <a:solidFill>
                  <a:schemeClr val="dk1"/>
                </a:solidFill>
                <a:latin typeface="Proxima Nova"/>
                <a:ea typeface="Proxima Nova"/>
                <a:cs typeface="Proxima Nova"/>
                <a:sym typeface="Proxima Nova"/>
              </a:defRPr>
            </a:lvl3pPr>
            <a:lvl4pPr indent="-314325" lvl="3" marL="1828800" marR="0" rtl="0" algn="l">
              <a:lnSpc>
                <a:spcPct val="90000"/>
              </a:lnSpc>
              <a:spcBef>
                <a:spcPts val="375"/>
              </a:spcBef>
              <a:spcAft>
                <a:spcPts val="0"/>
              </a:spcAft>
              <a:buClr>
                <a:srgbClr val="CD1F40"/>
              </a:buClr>
              <a:buSzPts val="1350"/>
              <a:buFont typeface="Arial"/>
              <a:buChar char="•"/>
              <a:defRPr b="0" i="0" sz="1350" u="none" cap="none" strike="noStrike">
                <a:solidFill>
                  <a:schemeClr val="dk1"/>
                </a:solidFill>
                <a:latin typeface="Proxima Nova"/>
                <a:ea typeface="Proxima Nova"/>
                <a:cs typeface="Proxima Nova"/>
                <a:sym typeface="Proxima Nova"/>
              </a:defRPr>
            </a:lvl4pPr>
            <a:lvl5pPr indent="-314325" lvl="4" marL="2286000" marR="0" rtl="0" algn="l">
              <a:lnSpc>
                <a:spcPct val="90000"/>
              </a:lnSpc>
              <a:spcBef>
                <a:spcPts val="375"/>
              </a:spcBef>
              <a:spcAft>
                <a:spcPts val="0"/>
              </a:spcAft>
              <a:buClr>
                <a:srgbClr val="CD1F40"/>
              </a:buClr>
              <a:buSzPts val="1350"/>
              <a:buFont typeface="Arial"/>
              <a:buChar char="•"/>
              <a:defRPr b="0" i="0" sz="1350" u="none" cap="none" strike="noStrike">
                <a:solidFill>
                  <a:schemeClr val="dk1"/>
                </a:solidFill>
                <a:latin typeface="Proxima Nova"/>
                <a:ea typeface="Proxima Nova"/>
                <a:cs typeface="Proxima Nova"/>
                <a:sym typeface="Proxima Nova"/>
              </a:defRPr>
            </a:lvl5pPr>
            <a:lvl6pPr indent="-314325" lvl="5" marL="27432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6pPr>
            <a:lvl7pPr indent="-314325" lvl="6" marL="32004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7pPr>
            <a:lvl8pPr indent="-314325" lvl="7" marL="36576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8pPr>
            <a:lvl9pPr indent="-314325" lvl="8" marL="4114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9pPr>
          </a:lstStyle>
          <a:p/>
        </p:txBody>
      </p:sp>
      <p:sp>
        <p:nvSpPr>
          <p:cNvPr id="12" name="Google Shape;12;p1"/>
          <p:cNvSpPr/>
          <p:nvPr/>
        </p:nvSpPr>
        <p:spPr>
          <a:xfrm>
            <a:off x="0" y="5041558"/>
            <a:ext cx="6858000" cy="101943"/>
          </a:xfrm>
          <a:prstGeom prst="rect">
            <a:avLst/>
          </a:prstGeom>
          <a:solidFill>
            <a:srgbClr val="0096D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90" u="none" cap="none" strike="noStrike">
              <a:solidFill>
                <a:schemeClr val="lt1"/>
              </a:solidFill>
              <a:latin typeface="Proxima Nova"/>
              <a:ea typeface="Proxima Nova"/>
              <a:cs typeface="Proxima Nova"/>
              <a:sym typeface="Proxima Nova"/>
            </a:endParaRPr>
          </a:p>
        </p:txBody>
      </p:sp>
      <p:pic>
        <p:nvPicPr>
          <p:cNvPr descr="ATscale logo contains image of wheelchair glasses hearing aid and smart phone wording is ATscale global partnership for assistive technology" id="13" name="Google Shape;13;p1"/>
          <p:cNvPicPr preferRelativeResize="0"/>
          <p:nvPr/>
        </p:nvPicPr>
        <p:blipFill rotWithShape="1">
          <a:blip r:embed="rId1">
            <a:alphaModFix/>
          </a:blip>
          <a:srcRect b="0" l="0" r="0" t="0"/>
          <a:stretch/>
        </p:blipFill>
        <p:spPr>
          <a:xfrm>
            <a:off x="5984533" y="4710036"/>
            <a:ext cx="760476" cy="247650"/>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 id="2147483665" r:id="rId19"/>
    <p:sldLayoutId id="2147483666" r:id="rId2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1620">
          <p15:clr>
            <a:srgbClr val="F26B43"/>
          </p15:clr>
        </p15:guide>
        <p15:guide id="2" pos="2160">
          <p15:clr>
            <a:srgbClr val="F26B43"/>
          </p15:clr>
        </p15:guide>
        <p15:guide id="3" pos="288">
          <p15:clr>
            <a:srgbClr val="F26B43"/>
          </p15:clr>
        </p15:guide>
        <p15:guide id="4" pos="4032">
          <p15:clr>
            <a:srgbClr val="F26B43"/>
          </p15:clr>
        </p15:guide>
        <p15:guide id="5" pos="4176">
          <p15:clr>
            <a:srgbClr val="F26B43"/>
          </p15:clr>
        </p15:guide>
        <p15:guide id="6" pos="144">
          <p15:clr>
            <a:srgbClr val="F26B43"/>
          </p15:clr>
        </p15:guide>
        <p15:guide id="7" orient="horz" pos="1332">
          <p15:clr>
            <a:srgbClr val="F26B43"/>
          </p15:clr>
        </p15:guide>
        <p15:guide id="8" orient="horz" pos="1380">
          <p15:clr>
            <a:srgbClr val="F26B43"/>
          </p15:clr>
        </p15:guide>
        <p15:guide id="9" pos="3024">
          <p15:clr>
            <a:srgbClr val="F26B43"/>
          </p15:clr>
        </p15:guide>
        <p15:guide id="10" pos="2592">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21"/>
          <p:cNvSpPr txBox="1"/>
          <p:nvPr>
            <p:ph type="ctrTitle"/>
          </p:nvPr>
        </p:nvSpPr>
        <p:spPr>
          <a:xfrm>
            <a:off x="3945850" y="720976"/>
            <a:ext cx="2649600" cy="1068900"/>
          </a:xfrm>
          <a:prstGeom prst="rect">
            <a:avLst/>
          </a:prstGeom>
          <a:noFill/>
          <a:ln>
            <a:noFill/>
          </a:ln>
        </p:spPr>
        <p:txBody>
          <a:bodyPr anchorCtr="0" anchor="b" bIns="45700" lIns="91425" spcFirstLastPara="1" rIns="91425" wrap="square" tIns="45700">
            <a:normAutofit fontScale="90000"/>
          </a:bodyPr>
          <a:lstStyle/>
          <a:p>
            <a:pPr indent="0" lvl="0" marL="0" rtl="0" algn="ctr">
              <a:lnSpc>
                <a:spcPct val="90000"/>
              </a:lnSpc>
              <a:spcBef>
                <a:spcPts val="0"/>
              </a:spcBef>
              <a:spcAft>
                <a:spcPts val="0"/>
              </a:spcAft>
              <a:buClr>
                <a:schemeClr val="lt1"/>
              </a:buClr>
              <a:buSzPct val="100000"/>
              <a:buFont typeface="Proxima Nova"/>
              <a:buNone/>
            </a:pPr>
            <a:r>
              <a:rPr lang="en-US"/>
              <a:t>Request For Proposals</a:t>
            </a:r>
            <a:endParaRPr/>
          </a:p>
        </p:txBody>
      </p:sp>
      <p:sp>
        <p:nvSpPr>
          <p:cNvPr id="144" name="Google Shape;144;p21"/>
          <p:cNvSpPr txBox="1"/>
          <p:nvPr>
            <p:ph idx="1" type="subTitle"/>
          </p:nvPr>
        </p:nvSpPr>
        <p:spPr>
          <a:xfrm>
            <a:off x="4069100" y="1968299"/>
            <a:ext cx="2600400" cy="18927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chemeClr val="dk1"/>
              </a:buClr>
              <a:buSzPts val="1100"/>
              <a:buFont typeface="Arial"/>
              <a:buNone/>
            </a:pPr>
            <a:r>
              <a:rPr b="1" lang="en-US" sz="1425"/>
              <a:t>Provision of Consultancy Services in Conducting Implementation</a:t>
            </a:r>
            <a:endParaRPr b="1" sz="1425"/>
          </a:p>
          <a:p>
            <a:pPr indent="0" lvl="0" marL="0" rtl="0" algn="ctr">
              <a:spcBef>
                <a:spcPts val="0"/>
              </a:spcBef>
              <a:spcAft>
                <a:spcPts val="0"/>
              </a:spcAft>
              <a:buClr>
                <a:schemeClr val="dk1"/>
              </a:buClr>
              <a:buSzPts val="1100"/>
              <a:buFont typeface="Arial"/>
              <a:buNone/>
            </a:pPr>
            <a:r>
              <a:rPr b="1" lang="en-US" sz="1425"/>
              <a:t>Research on Uptake of Affordable and Quality Lower Limb Prosthetic</a:t>
            </a:r>
            <a:endParaRPr b="1" sz="1425"/>
          </a:p>
          <a:p>
            <a:pPr indent="0" lvl="0" marL="0" rtl="0" algn="ctr">
              <a:spcBef>
                <a:spcPts val="0"/>
              </a:spcBef>
              <a:spcAft>
                <a:spcPts val="0"/>
              </a:spcAft>
              <a:buClr>
                <a:schemeClr val="dk1"/>
              </a:buClr>
              <a:buSzPts val="1100"/>
              <a:buFont typeface="Arial"/>
              <a:buNone/>
            </a:pPr>
            <a:r>
              <a:rPr b="1" lang="en-US" sz="1425"/>
              <a:t>Technologies </a:t>
            </a:r>
            <a:endParaRPr b="1" sz="1425"/>
          </a:p>
          <a:p>
            <a:pPr indent="0" lvl="0" marL="0" rtl="0" algn="ctr">
              <a:spcBef>
                <a:spcPts val="0"/>
              </a:spcBef>
              <a:spcAft>
                <a:spcPts val="0"/>
              </a:spcAft>
              <a:buClr>
                <a:schemeClr val="dk1"/>
              </a:buClr>
              <a:buSzPts val="1100"/>
              <a:buFont typeface="Arial"/>
              <a:buNone/>
            </a:pPr>
            <a:r>
              <a:rPr b="1" lang="en-US" sz="1425"/>
              <a:t>in Low- and Middle-Income Countries.</a:t>
            </a:r>
            <a:endParaRPr b="1" sz="1425"/>
          </a:p>
          <a:p>
            <a:pPr indent="0" lvl="0" marL="0" rtl="0" algn="ctr">
              <a:spcBef>
                <a:spcPts val="0"/>
              </a:spcBef>
              <a:spcAft>
                <a:spcPts val="0"/>
              </a:spcAft>
              <a:buClr>
                <a:schemeClr val="dk1"/>
              </a:buClr>
              <a:buSzPts val="1100"/>
              <a:buFont typeface="Arial"/>
              <a:buNone/>
            </a:pPr>
            <a:r>
              <a:rPr b="1" lang="en-US" sz="1425"/>
              <a:t>2025 - 2027</a:t>
            </a:r>
            <a:endParaRPr b="1" sz="1425"/>
          </a:p>
          <a:p>
            <a:pPr indent="0" lvl="0" marL="0" rtl="0" algn="ctr">
              <a:spcBef>
                <a:spcPts val="0"/>
              </a:spcBef>
              <a:spcAft>
                <a:spcPts val="0"/>
              </a:spcAft>
              <a:buClr>
                <a:schemeClr val="dk1"/>
              </a:buClr>
              <a:buSzPts val="1100"/>
              <a:buFont typeface="Arial"/>
              <a:buNone/>
            </a:pPr>
            <a:r>
              <a:t/>
            </a:r>
            <a:endParaRPr b="1" sz="1425"/>
          </a:p>
          <a:p>
            <a:pPr indent="0" lvl="0" marL="0" rtl="0" algn="ctr">
              <a:lnSpc>
                <a:spcPct val="90000"/>
              </a:lnSpc>
              <a:spcBef>
                <a:spcPts val="0"/>
              </a:spcBef>
              <a:spcAft>
                <a:spcPts val="0"/>
              </a:spcAft>
              <a:buSzPts val="1125"/>
              <a:buNone/>
            </a:pPr>
            <a:r>
              <a:t/>
            </a:r>
            <a:endParaRPr b="1" sz="1425"/>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p30"/>
          <p:cNvSpPr txBox="1"/>
          <p:nvPr>
            <p:ph type="title"/>
          </p:nvPr>
        </p:nvSpPr>
        <p:spPr>
          <a:xfrm>
            <a:off x="457200" y="273850"/>
            <a:ext cx="5929200" cy="6543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CD1F40"/>
              </a:buClr>
              <a:buSzPts val="3300"/>
              <a:buFont typeface="Proxima Nova"/>
              <a:buNone/>
            </a:pPr>
            <a:r>
              <a:rPr b="1" lang="en-US" sz="1900">
                <a:solidFill>
                  <a:schemeClr val="dk1"/>
                </a:solidFill>
              </a:rPr>
              <a:t>Schedule of Requirements : M</a:t>
            </a:r>
            <a:r>
              <a:rPr b="1" lang="en-US" sz="1900">
                <a:solidFill>
                  <a:schemeClr val="dk1"/>
                </a:solidFill>
              </a:rPr>
              <a:t>inimum</a:t>
            </a:r>
            <a:r>
              <a:rPr b="1" lang="en-US" sz="1900">
                <a:solidFill>
                  <a:schemeClr val="dk1"/>
                </a:solidFill>
              </a:rPr>
              <a:t> </a:t>
            </a:r>
            <a:r>
              <a:rPr b="1" lang="en-US" sz="1900">
                <a:solidFill>
                  <a:schemeClr val="dk1"/>
                </a:solidFill>
              </a:rPr>
              <a:t>requirements</a:t>
            </a:r>
            <a:r>
              <a:rPr b="1" lang="en-US" sz="1900">
                <a:solidFill>
                  <a:schemeClr val="dk1"/>
                </a:solidFill>
              </a:rPr>
              <a:t> for the service provider and key personnel</a:t>
            </a:r>
            <a:endParaRPr b="1" sz="1900">
              <a:solidFill>
                <a:schemeClr val="dk1"/>
              </a:solidFill>
            </a:endParaRPr>
          </a:p>
        </p:txBody>
      </p:sp>
      <p:sp>
        <p:nvSpPr>
          <p:cNvPr id="198" name="Google Shape;198;p30"/>
          <p:cNvSpPr txBox="1"/>
          <p:nvPr>
            <p:ph idx="1" type="body"/>
          </p:nvPr>
        </p:nvSpPr>
        <p:spPr>
          <a:xfrm>
            <a:off x="427050" y="770175"/>
            <a:ext cx="6003900" cy="4211100"/>
          </a:xfrm>
          <a:prstGeom prst="rect">
            <a:avLst/>
          </a:prstGeom>
          <a:noFill/>
          <a:ln>
            <a:noFill/>
          </a:ln>
        </p:spPr>
        <p:txBody>
          <a:bodyPr anchorCtr="0" anchor="t" bIns="45700" lIns="91425" spcFirstLastPara="1" rIns="91425" wrap="square" tIns="45700">
            <a:noAutofit/>
          </a:bodyPr>
          <a:lstStyle/>
          <a:p>
            <a:pPr indent="0" lvl="0" marL="457200" rtl="0" algn="l">
              <a:lnSpc>
                <a:spcPct val="90000"/>
              </a:lnSpc>
              <a:spcBef>
                <a:spcPts val="0"/>
              </a:spcBef>
              <a:spcAft>
                <a:spcPts val="0"/>
              </a:spcAft>
              <a:buNone/>
            </a:pPr>
            <a:r>
              <a:t/>
            </a:r>
            <a:endParaRPr sz="1250"/>
          </a:p>
          <a:p>
            <a:pPr indent="-368300" lvl="0" marL="457200" rtl="0" algn="l">
              <a:spcBef>
                <a:spcPts val="0"/>
              </a:spcBef>
              <a:spcAft>
                <a:spcPts val="0"/>
              </a:spcAft>
              <a:buSzPts val="2200"/>
              <a:buFont typeface="Proxima Nova"/>
              <a:buChar char="•"/>
            </a:pPr>
            <a:r>
              <a:rPr b="1" lang="en-US" sz="1250"/>
              <a:t>The bidding organisation (and/or its potential partners) should possess the minimum requirements:</a:t>
            </a:r>
            <a:endParaRPr b="1" sz="1250"/>
          </a:p>
          <a:p>
            <a:pPr indent="0" lvl="0" marL="457200" rtl="0" algn="l">
              <a:spcBef>
                <a:spcPts val="0"/>
              </a:spcBef>
              <a:spcAft>
                <a:spcPts val="0"/>
              </a:spcAft>
              <a:buNone/>
            </a:pPr>
            <a:r>
              <a:t/>
            </a:r>
            <a:endParaRPr b="1" sz="1250"/>
          </a:p>
          <a:p>
            <a:pPr indent="-368300" lvl="1" marL="914400" rtl="0" algn="l">
              <a:spcBef>
                <a:spcPts val="0"/>
              </a:spcBef>
              <a:spcAft>
                <a:spcPts val="0"/>
              </a:spcAft>
              <a:buSzPts val="2200"/>
              <a:buFont typeface="Proxima Nova"/>
              <a:buChar char="•"/>
            </a:pPr>
            <a:r>
              <a:rPr lang="en-US" sz="1250"/>
              <a:t>To have a proven track record of over 10 years of conducting high quality research in the field of implementation research.</a:t>
            </a:r>
            <a:endParaRPr sz="1250"/>
          </a:p>
          <a:p>
            <a:pPr indent="-368300" lvl="1" marL="914400" rtl="0" algn="l">
              <a:spcBef>
                <a:spcPts val="0"/>
              </a:spcBef>
              <a:spcAft>
                <a:spcPts val="0"/>
              </a:spcAft>
              <a:buSzPts val="2200"/>
              <a:buFont typeface="Proxima Nova"/>
              <a:buChar char="•"/>
            </a:pPr>
            <a:r>
              <a:rPr lang="en-US" sz="1250"/>
              <a:t>To have a proven experience of at least 1 year in collaborating with key stakeholders in the field of prosthetic services delivery in several LMICs.</a:t>
            </a:r>
            <a:endParaRPr sz="1250"/>
          </a:p>
          <a:p>
            <a:pPr indent="-368300" lvl="1" marL="914400" rtl="0" algn="l">
              <a:spcBef>
                <a:spcPts val="0"/>
              </a:spcBef>
              <a:spcAft>
                <a:spcPts val="0"/>
              </a:spcAft>
              <a:buSzPts val="2200"/>
              <a:buFont typeface="Proxima Nova"/>
              <a:buChar char="•"/>
            </a:pPr>
            <a:r>
              <a:rPr lang="en-US" sz="1250"/>
              <a:t>At least 5 years of experience in lower limb prosthetic services delivery in at least one LMIC.</a:t>
            </a:r>
            <a:endParaRPr sz="1250"/>
          </a:p>
          <a:p>
            <a:pPr indent="0" lvl="0" marL="0" rtl="0" algn="l">
              <a:lnSpc>
                <a:spcPct val="90000"/>
              </a:lnSpc>
              <a:spcBef>
                <a:spcPts val="0"/>
              </a:spcBef>
              <a:spcAft>
                <a:spcPts val="0"/>
              </a:spcAft>
              <a:buNone/>
            </a:pPr>
            <a:r>
              <a:t/>
            </a:r>
            <a:endParaRPr b="1" sz="1250"/>
          </a:p>
          <a:p>
            <a:pPr indent="-368300" lvl="0" marL="457200" marR="0" rtl="0" algn="l">
              <a:lnSpc>
                <a:spcPct val="90000"/>
              </a:lnSpc>
              <a:spcBef>
                <a:spcPts val="0"/>
              </a:spcBef>
              <a:spcAft>
                <a:spcPts val="0"/>
              </a:spcAft>
              <a:buSzPts val="2200"/>
              <a:buFont typeface="Proxima Nova"/>
              <a:buChar char="•"/>
            </a:pPr>
            <a:r>
              <a:rPr b="1" lang="en-US" sz="1250"/>
              <a:t>The principal investigator (or team leader)</a:t>
            </a:r>
            <a:endParaRPr b="1" sz="1250"/>
          </a:p>
          <a:p>
            <a:pPr indent="0" lvl="0" marL="0" marR="0" rtl="0" algn="l">
              <a:lnSpc>
                <a:spcPct val="90000"/>
              </a:lnSpc>
              <a:spcBef>
                <a:spcPts val="0"/>
              </a:spcBef>
              <a:spcAft>
                <a:spcPts val="0"/>
              </a:spcAft>
              <a:buNone/>
            </a:pPr>
            <a:r>
              <a:t/>
            </a:r>
            <a:endParaRPr b="1" sz="1250"/>
          </a:p>
          <a:p>
            <a:pPr indent="-368300" lvl="0" marL="457200" marR="0" rtl="0" algn="l">
              <a:lnSpc>
                <a:spcPct val="90000"/>
              </a:lnSpc>
              <a:spcBef>
                <a:spcPts val="0"/>
              </a:spcBef>
              <a:spcAft>
                <a:spcPts val="0"/>
              </a:spcAft>
              <a:buSzPts val="2200"/>
              <a:buFont typeface="Proxima Nova"/>
              <a:buChar char="•"/>
            </a:pPr>
            <a:r>
              <a:rPr b="1" lang="en-US" sz="1250"/>
              <a:t>The proposed team</a:t>
            </a:r>
            <a:endParaRPr b="1" sz="125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31"/>
          <p:cNvSpPr txBox="1"/>
          <p:nvPr>
            <p:ph type="title"/>
          </p:nvPr>
        </p:nvSpPr>
        <p:spPr>
          <a:xfrm>
            <a:off x="464400" y="483521"/>
            <a:ext cx="5929200" cy="2925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None/>
            </a:pPr>
            <a:r>
              <a:rPr b="1" lang="en-US" sz="1400">
                <a:solidFill>
                  <a:srgbClr val="003465"/>
                </a:solidFill>
              </a:rPr>
              <a:t>Section - 2: Evaluation Methodology</a:t>
            </a:r>
            <a:endParaRPr b="1" sz="1400"/>
          </a:p>
        </p:txBody>
      </p:sp>
      <p:graphicFrame>
        <p:nvGraphicFramePr>
          <p:cNvPr id="204" name="Google Shape;204;p31"/>
          <p:cNvGraphicFramePr/>
          <p:nvPr/>
        </p:nvGraphicFramePr>
        <p:xfrm>
          <a:off x="505100" y="1194697"/>
          <a:ext cx="3000000" cy="3000000"/>
        </p:xfrm>
        <a:graphic>
          <a:graphicData uri="http://schemas.openxmlformats.org/drawingml/2006/table">
            <a:tbl>
              <a:tblPr>
                <a:noFill/>
                <a:tableStyleId>{9722FB92-AB70-4519-81B0-47352BEEF88C}</a:tableStyleId>
              </a:tblPr>
              <a:tblGrid>
                <a:gridCol w="5847800"/>
              </a:tblGrid>
              <a:tr h="292575">
                <a:tc>
                  <a:txBody>
                    <a:bodyPr/>
                    <a:lstStyle/>
                    <a:p>
                      <a:pPr indent="-38100" lvl="0" marL="171450" rtl="0" algn="l">
                        <a:lnSpc>
                          <a:spcPct val="90000"/>
                        </a:lnSpc>
                        <a:spcBef>
                          <a:spcPts val="0"/>
                        </a:spcBef>
                        <a:spcAft>
                          <a:spcPts val="0"/>
                        </a:spcAft>
                        <a:buNone/>
                      </a:pPr>
                      <a:r>
                        <a:rPr b="1" lang="en-US" sz="1200">
                          <a:solidFill>
                            <a:schemeClr val="dk1"/>
                          </a:solidFill>
                          <a:latin typeface="Proxima Nova"/>
                          <a:ea typeface="Proxima Nova"/>
                          <a:cs typeface="Proxima Nova"/>
                          <a:sym typeface="Proxima Nova"/>
                        </a:rPr>
                        <a:t>Overview </a:t>
                      </a:r>
                      <a:r>
                        <a:rPr b="1" lang="en-US" sz="1200">
                          <a:solidFill>
                            <a:srgbClr val="FF0000"/>
                          </a:solidFill>
                          <a:latin typeface="Proxima Nova"/>
                          <a:ea typeface="Proxima Nova"/>
                          <a:cs typeface="Proxima Nova"/>
                          <a:sym typeface="Proxima Nova"/>
                        </a:rPr>
                        <a:t>(please refer to Section III - Returnable Bidding Forms)</a:t>
                      </a:r>
                      <a:endParaRPr b="1" sz="500">
                        <a:solidFill>
                          <a:srgbClr val="FF0000"/>
                        </a:solidFill>
                      </a:endParaRPr>
                    </a:p>
                  </a:txBody>
                  <a:tcPr marT="91425" marB="91425" marR="91425" marL="91425"/>
                </a:tc>
              </a:tr>
              <a:tr h="2570250">
                <a:tc>
                  <a:txBody>
                    <a:bodyPr/>
                    <a:lstStyle/>
                    <a:p>
                      <a:pPr indent="-288925" lvl="0" marL="457200" rtl="0" algn="l">
                        <a:lnSpc>
                          <a:spcPct val="120000"/>
                        </a:lnSpc>
                        <a:spcBef>
                          <a:spcPts val="0"/>
                        </a:spcBef>
                        <a:spcAft>
                          <a:spcPts val="0"/>
                        </a:spcAft>
                        <a:buClr>
                          <a:schemeClr val="dk1"/>
                        </a:buClr>
                        <a:buSzPts val="950"/>
                        <a:buFont typeface="Open Sans"/>
                        <a:buAutoNum type="arabicPeriod"/>
                      </a:pPr>
                      <a:r>
                        <a:rPr b="1" lang="en-US" sz="950">
                          <a:solidFill>
                            <a:schemeClr val="dk1"/>
                          </a:solidFill>
                          <a:latin typeface="Open Sans"/>
                          <a:ea typeface="Open Sans"/>
                          <a:cs typeface="Open Sans"/>
                          <a:sym typeface="Open Sans"/>
                        </a:rPr>
                        <a:t>Qualification criteria (if included in the Evaluation Criteria section). Only Offerors meeting the minimum qualification criteria will be deemed qualified and be evaluated further.</a:t>
                      </a:r>
                      <a:endParaRPr b="1" sz="950">
                        <a:solidFill>
                          <a:schemeClr val="dk1"/>
                        </a:solidFill>
                        <a:latin typeface="Open Sans"/>
                        <a:ea typeface="Open Sans"/>
                        <a:cs typeface="Open Sans"/>
                        <a:sym typeface="Open Sans"/>
                      </a:endParaRPr>
                    </a:p>
                    <a:p>
                      <a:pPr indent="0" lvl="0" marL="0" rtl="0" algn="l">
                        <a:lnSpc>
                          <a:spcPct val="120000"/>
                        </a:lnSpc>
                        <a:spcBef>
                          <a:spcPts val="0"/>
                        </a:spcBef>
                        <a:spcAft>
                          <a:spcPts val="0"/>
                        </a:spcAft>
                        <a:buNone/>
                      </a:pPr>
                      <a:r>
                        <a:t/>
                      </a:r>
                      <a:endParaRPr b="1" sz="950">
                        <a:solidFill>
                          <a:schemeClr val="dk1"/>
                        </a:solidFill>
                        <a:latin typeface="Open Sans"/>
                        <a:ea typeface="Open Sans"/>
                        <a:cs typeface="Open Sans"/>
                        <a:sym typeface="Open Sans"/>
                      </a:endParaRPr>
                    </a:p>
                    <a:p>
                      <a:pPr indent="-288925" lvl="0" marL="457200" rtl="0" algn="l">
                        <a:lnSpc>
                          <a:spcPct val="120000"/>
                        </a:lnSpc>
                        <a:spcBef>
                          <a:spcPts val="0"/>
                        </a:spcBef>
                        <a:spcAft>
                          <a:spcPts val="0"/>
                        </a:spcAft>
                        <a:buClr>
                          <a:schemeClr val="dk1"/>
                        </a:buClr>
                        <a:buSzPts val="950"/>
                        <a:buFont typeface="Open Sans"/>
                        <a:buAutoNum type="arabicPeriod"/>
                      </a:pPr>
                      <a:r>
                        <a:rPr b="1" lang="en-US" sz="950">
                          <a:solidFill>
                            <a:schemeClr val="dk1"/>
                          </a:solidFill>
                          <a:latin typeface="Open Sans"/>
                          <a:ea typeface="Open Sans"/>
                          <a:cs typeface="Open Sans"/>
                          <a:sym typeface="Open Sans"/>
                        </a:rPr>
                        <a:t>Technical Evaluation (</a:t>
                      </a:r>
                      <a:r>
                        <a:rPr lang="en-US" sz="950">
                          <a:solidFill>
                            <a:schemeClr val="dk1"/>
                          </a:solidFill>
                          <a:latin typeface="Open Sans"/>
                          <a:ea typeface="Open Sans"/>
                          <a:cs typeface="Open Sans"/>
                          <a:sym typeface="Open Sans"/>
                        </a:rPr>
                        <a:t>threshold of 70% of the maximum obtainable points</a:t>
                      </a:r>
                      <a:r>
                        <a:rPr b="1" lang="en-US" sz="950">
                          <a:solidFill>
                            <a:schemeClr val="dk1"/>
                          </a:solidFill>
                          <a:latin typeface="Open Sans"/>
                          <a:ea typeface="Open Sans"/>
                          <a:cs typeface="Open Sans"/>
                          <a:sym typeface="Open Sans"/>
                        </a:rPr>
                        <a:t>) </a:t>
                      </a:r>
                      <a:endParaRPr b="1" sz="950">
                        <a:solidFill>
                          <a:schemeClr val="dk1"/>
                        </a:solidFill>
                        <a:latin typeface="Open Sans"/>
                        <a:ea typeface="Open Sans"/>
                        <a:cs typeface="Open Sans"/>
                        <a:sym typeface="Open Sans"/>
                      </a:endParaRPr>
                    </a:p>
                    <a:p>
                      <a:pPr indent="0" lvl="0" marL="0" marR="0" rtl="0" algn="just">
                        <a:lnSpc>
                          <a:spcPct val="120000"/>
                        </a:lnSpc>
                        <a:spcBef>
                          <a:spcPts val="0"/>
                        </a:spcBef>
                        <a:spcAft>
                          <a:spcPts val="0"/>
                        </a:spcAft>
                        <a:buNone/>
                      </a:pPr>
                      <a:r>
                        <a:t/>
                      </a:r>
                      <a:endParaRPr b="1" sz="950">
                        <a:solidFill>
                          <a:schemeClr val="dk1"/>
                        </a:solidFill>
                        <a:latin typeface="Open Sans"/>
                        <a:ea typeface="Open Sans"/>
                        <a:cs typeface="Open Sans"/>
                        <a:sym typeface="Open Sans"/>
                      </a:endParaRPr>
                    </a:p>
                    <a:p>
                      <a:pPr indent="-288925" lvl="0" marL="457200" marR="0" rtl="0" algn="just">
                        <a:lnSpc>
                          <a:spcPct val="120000"/>
                        </a:lnSpc>
                        <a:spcBef>
                          <a:spcPts val="0"/>
                        </a:spcBef>
                        <a:spcAft>
                          <a:spcPts val="0"/>
                        </a:spcAft>
                        <a:buClr>
                          <a:schemeClr val="dk1"/>
                        </a:buClr>
                        <a:buSzPts val="950"/>
                        <a:buFont typeface="Open Sans"/>
                        <a:buAutoNum type="arabicPeriod"/>
                      </a:pPr>
                      <a:r>
                        <a:rPr b="1" lang="en-US" sz="950">
                          <a:solidFill>
                            <a:schemeClr val="dk1"/>
                          </a:solidFill>
                          <a:latin typeface="Open Sans"/>
                          <a:ea typeface="Open Sans"/>
                          <a:cs typeface="Open Sans"/>
                          <a:sym typeface="Open Sans"/>
                        </a:rPr>
                        <a:t>Financial Evaluation</a:t>
                      </a:r>
                      <a:endParaRPr b="1" sz="950">
                        <a:solidFill>
                          <a:schemeClr val="dk1"/>
                        </a:solidFill>
                        <a:latin typeface="Open Sans"/>
                        <a:ea typeface="Open Sans"/>
                        <a:cs typeface="Open Sans"/>
                        <a:sym typeface="Open Sans"/>
                      </a:endParaRPr>
                    </a:p>
                    <a:p>
                      <a:pPr indent="0" lvl="0" marL="0" rtl="0" algn="just">
                        <a:lnSpc>
                          <a:spcPct val="120000"/>
                        </a:lnSpc>
                        <a:spcBef>
                          <a:spcPts val="0"/>
                        </a:spcBef>
                        <a:spcAft>
                          <a:spcPts val="0"/>
                        </a:spcAft>
                        <a:buNone/>
                      </a:pPr>
                      <a:r>
                        <a:t/>
                      </a:r>
                      <a:endParaRPr sz="950">
                        <a:solidFill>
                          <a:schemeClr val="dk1"/>
                        </a:solidFill>
                        <a:latin typeface="Open Sans"/>
                        <a:ea typeface="Open Sans"/>
                        <a:cs typeface="Open Sans"/>
                        <a:sym typeface="Open Sans"/>
                      </a:endParaRPr>
                    </a:p>
                    <a:p>
                      <a:pPr indent="0" lvl="0" marL="0" rtl="0" algn="just">
                        <a:lnSpc>
                          <a:spcPct val="120000"/>
                        </a:lnSpc>
                        <a:spcBef>
                          <a:spcPts val="0"/>
                        </a:spcBef>
                        <a:spcAft>
                          <a:spcPts val="0"/>
                        </a:spcAft>
                        <a:buNone/>
                      </a:pPr>
                      <a:r>
                        <a:rPr lang="en-US" sz="950">
                          <a:solidFill>
                            <a:schemeClr val="dk1"/>
                          </a:solidFill>
                          <a:latin typeface="Open Sans"/>
                          <a:ea typeface="Open Sans"/>
                          <a:cs typeface="Open Sans"/>
                          <a:sym typeface="Open Sans"/>
                        </a:rPr>
                        <a:t>The distribution of points between the Technical Evaluation and the Financial Evaluation as a percentage of the overall score is as follows: </a:t>
                      </a:r>
                      <a:endParaRPr sz="950">
                        <a:solidFill>
                          <a:schemeClr val="dk1"/>
                        </a:solidFill>
                        <a:latin typeface="Open Sans"/>
                        <a:ea typeface="Open Sans"/>
                        <a:cs typeface="Open Sans"/>
                        <a:sym typeface="Open Sans"/>
                      </a:endParaRPr>
                    </a:p>
                    <a:p>
                      <a:pPr indent="0" lvl="0" marL="0" rtl="0" algn="just">
                        <a:lnSpc>
                          <a:spcPct val="120000"/>
                        </a:lnSpc>
                        <a:spcBef>
                          <a:spcPts val="0"/>
                        </a:spcBef>
                        <a:spcAft>
                          <a:spcPts val="0"/>
                        </a:spcAft>
                        <a:buNone/>
                      </a:pPr>
                      <a:r>
                        <a:t/>
                      </a:r>
                      <a:endParaRPr sz="950">
                        <a:solidFill>
                          <a:schemeClr val="dk1"/>
                        </a:solidFill>
                        <a:latin typeface="Open Sans"/>
                        <a:ea typeface="Open Sans"/>
                        <a:cs typeface="Open Sans"/>
                        <a:sym typeface="Open Sans"/>
                      </a:endParaRPr>
                    </a:p>
                    <a:p>
                      <a:pPr indent="-288925" lvl="0" marL="457200" rtl="0" algn="just">
                        <a:lnSpc>
                          <a:spcPct val="120000"/>
                        </a:lnSpc>
                        <a:spcBef>
                          <a:spcPts val="0"/>
                        </a:spcBef>
                        <a:spcAft>
                          <a:spcPts val="0"/>
                        </a:spcAft>
                        <a:buClr>
                          <a:schemeClr val="dk1"/>
                        </a:buClr>
                        <a:buSzPts val="950"/>
                        <a:buFont typeface="Open Sans"/>
                        <a:buChar char="●"/>
                      </a:pPr>
                      <a:r>
                        <a:rPr b="1" lang="en-US" sz="950">
                          <a:solidFill>
                            <a:schemeClr val="dk1"/>
                          </a:solidFill>
                          <a:latin typeface="Open Sans"/>
                          <a:ea typeface="Open Sans"/>
                          <a:cs typeface="Open Sans"/>
                          <a:sym typeface="Open Sans"/>
                        </a:rPr>
                        <a:t>Technical Evaluation = 80% of the overall score.</a:t>
                      </a:r>
                      <a:endParaRPr b="1" sz="950">
                        <a:solidFill>
                          <a:schemeClr val="dk1"/>
                        </a:solidFill>
                        <a:latin typeface="Open Sans"/>
                        <a:ea typeface="Open Sans"/>
                        <a:cs typeface="Open Sans"/>
                        <a:sym typeface="Open Sans"/>
                      </a:endParaRPr>
                    </a:p>
                    <a:p>
                      <a:pPr indent="-288925" lvl="0" marL="457200" rtl="0" algn="just">
                        <a:lnSpc>
                          <a:spcPct val="120000"/>
                        </a:lnSpc>
                        <a:spcBef>
                          <a:spcPts val="0"/>
                        </a:spcBef>
                        <a:spcAft>
                          <a:spcPts val="0"/>
                        </a:spcAft>
                        <a:buClr>
                          <a:schemeClr val="dk1"/>
                        </a:buClr>
                        <a:buSzPts val="950"/>
                        <a:buFont typeface="Open Sans"/>
                        <a:buChar char="●"/>
                      </a:pPr>
                      <a:r>
                        <a:rPr b="1" lang="en-US" sz="950">
                          <a:solidFill>
                            <a:schemeClr val="dk1"/>
                          </a:solidFill>
                          <a:latin typeface="Open Sans"/>
                          <a:ea typeface="Open Sans"/>
                          <a:cs typeface="Open Sans"/>
                          <a:sym typeface="Open Sans"/>
                        </a:rPr>
                        <a:t>Financial Evaluation = 20% of the overall score.</a:t>
                      </a:r>
                      <a:endParaRPr b="1" sz="950">
                        <a:solidFill>
                          <a:schemeClr val="dk1"/>
                        </a:solidFill>
                        <a:latin typeface="Open Sans"/>
                        <a:ea typeface="Open Sans"/>
                        <a:cs typeface="Open Sans"/>
                        <a:sym typeface="Open Sans"/>
                      </a:endParaRPr>
                    </a:p>
                  </a:txBody>
                  <a:tcPr marT="91425" marB="91425" marR="91425" marL="91425"/>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32"/>
          <p:cNvSpPr txBox="1"/>
          <p:nvPr>
            <p:ph type="title"/>
          </p:nvPr>
        </p:nvSpPr>
        <p:spPr>
          <a:xfrm>
            <a:off x="3284525" y="2190750"/>
            <a:ext cx="4031700" cy="3975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rgbClr val="CD1F40"/>
              </a:buClr>
              <a:buSzPts val="1800"/>
              <a:buFont typeface="Proxima Nova"/>
              <a:buNone/>
            </a:pPr>
            <a:r>
              <a:rPr b="1" lang="en-US" sz="2100"/>
              <a:t>Questions and Answers </a:t>
            </a:r>
            <a:endParaRPr b="1" sz="21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22"/>
          <p:cNvSpPr txBox="1"/>
          <p:nvPr>
            <p:ph type="ctrTitle"/>
          </p:nvPr>
        </p:nvSpPr>
        <p:spPr>
          <a:xfrm>
            <a:off x="572250" y="2003550"/>
            <a:ext cx="2268600" cy="3744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90000"/>
              </a:lnSpc>
              <a:spcBef>
                <a:spcPts val="0"/>
              </a:spcBef>
              <a:spcAft>
                <a:spcPts val="0"/>
              </a:spcAft>
              <a:buClr>
                <a:srgbClr val="CD1F40"/>
              </a:buClr>
              <a:buSzPct val="100000"/>
              <a:buFont typeface="Proxima Nova"/>
              <a:buNone/>
            </a:pPr>
            <a:r>
              <a:rPr lang="en-US">
                <a:solidFill>
                  <a:schemeClr val="dk1"/>
                </a:solidFill>
              </a:rPr>
              <a:t>Pre-Bid Meeting</a:t>
            </a:r>
            <a:endParaRPr>
              <a:solidFill>
                <a:schemeClr val="dk1"/>
              </a:solidFill>
            </a:endParaRPr>
          </a:p>
        </p:txBody>
      </p:sp>
      <p:sp>
        <p:nvSpPr>
          <p:cNvPr id="150" name="Google Shape;150;p22"/>
          <p:cNvSpPr txBox="1"/>
          <p:nvPr>
            <p:ph idx="1" type="subTitle"/>
          </p:nvPr>
        </p:nvSpPr>
        <p:spPr>
          <a:xfrm>
            <a:off x="3751725" y="1495500"/>
            <a:ext cx="2940300" cy="2331300"/>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None/>
            </a:pPr>
            <a:r>
              <a:rPr b="1" lang="en-US" sz="1400"/>
              <a:t>Agenda</a:t>
            </a:r>
            <a:r>
              <a:rPr lang="en-US" sz="1400"/>
              <a:t> </a:t>
            </a:r>
            <a:endParaRPr sz="1400"/>
          </a:p>
          <a:p>
            <a:pPr indent="-311150" lvl="0" marL="457200" rtl="0" algn="l">
              <a:lnSpc>
                <a:spcPct val="90000"/>
              </a:lnSpc>
              <a:spcBef>
                <a:spcPts val="1000"/>
              </a:spcBef>
              <a:spcAft>
                <a:spcPts val="0"/>
              </a:spcAft>
              <a:buSzPts val="1300"/>
              <a:buChar char="•"/>
            </a:pPr>
            <a:r>
              <a:rPr lang="en-US" sz="1300"/>
              <a:t>Section - 1: RFP Timelines and important information</a:t>
            </a:r>
            <a:endParaRPr sz="1300"/>
          </a:p>
          <a:p>
            <a:pPr indent="-311150" lvl="0" marL="457200" rtl="0" algn="l">
              <a:lnSpc>
                <a:spcPct val="90000"/>
              </a:lnSpc>
              <a:spcBef>
                <a:spcPts val="1000"/>
              </a:spcBef>
              <a:spcAft>
                <a:spcPts val="0"/>
              </a:spcAft>
              <a:buSzPts val="1300"/>
              <a:buChar char="•"/>
            </a:pPr>
            <a:r>
              <a:rPr lang="en-US" sz="1300"/>
              <a:t>Section - 2: Schedule of Requirement</a:t>
            </a:r>
            <a:r>
              <a:rPr lang="en-US" sz="1300"/>
              <a:t> </a:t>
            </a:r>
            <a:endParaRPr sz="1300"/>
          </a:p>
          <a:p>
            <a:pPr indent="-311150" lvl="0" marL="457200" rtl="0" algn="l">
              <a:lnSpc>
                <a:spcPct val="90000"/>
              </a:lnSpc>
              <a:spcBef>
                <a:spcPts val="1000"/>
              </a:spcBef>
              <a:spcAft>
                <a:spcPts val="0"/>
              </a:spcAft>
              <a:buSzPts val="1300"/>
              <a:buChar char="•"/>
            </a:pPr>
            <a:r>
              <a:rPr lang="en-US" sz="1300"/>
              <a:t>Section - 3: </a:t>
            </a:r>
            <a:r>
              <a:rPr lang="en-US" sz="1300"/>
              <a:t>Final</a:t>
            </a:r>
            <a:r>
              <a:rPr lang="en-US" sz="1300"/>
              <a:t> Deliverables</a:t>
            </a:r>
            <a:endParaRPr sz="1300"/>
          </a:p>
          <a:p>
            <a:pPr indent="-311150" lvl="0" marL="457200" rtl="0" algn="l">
              <a:lnSpc>
                <a:spcPct val="90000"/>
              </a:lnSpc>
              <a:spcBef>
                <a:spcPts val="1000"/>
              </a:spcBef>
              <a:spcAft>
                <a:spcPts val="0"/>
              </a:spcAft>
              <a:buSzPts val="1300"/>
              <a:buChar char="•"/>
            </a:pPr>
            <a:r>
              <a:rPr lang="en-US" sz="1300"/>
              <a:t>Questions and Answers Session</a:t>
            </a:r>
            <a:r>
              <a:rPr lang="en-US" sz="1300"/>
              <a:t> </a:t>
            </a:r>
            <a:endParaRPr sz="13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23"/>
          <p:cNvSpPr txBox="1"/>
          <p:nvPr>
            <p:ph type="title"/>
          </p:nvPr>
        </p:nvSpPr>
        <p:spPr>
          <a:xfrm>
            <a:off x="464400" y="138150"/>
            <a:ext cx="5929200" cy="2988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None/>
            </a:pPr>
            <a:r>
              <a:rPr b="1" lang="en-US" sz="1300">
                <a:solidFill>
                  <a:srgbClr val="003465"/>
                </a:solidFill>
              </a:rPr>
              <a:t>Section - 1: RFP Documentation &amp; Timelines </a:t>
            </a:r>
            <a:endParaRPr b="1" sz="3400"/>
          </a:p>
        </p:txBody>
      </p:sp>
      <p:graphicFrame>
        <p:nvGraphicFramePr>
          <p:cNvPr id="156" name="Google Shape;156;p23"/>
          <p:cNvGraphicFramePr/>
          <p:nvPr/>
        </p:nvGraphicFramePr>
        <p:xfrm>
          <a:off x="363238" y="597310"/>
          <a:ext cx="3000000" cy="3000000"/>
        </p:xfrm>
        <a:graphic>
          <a:graphicData uri="http://schemas.openxmlformats.org/drawingml/2006/table">
            <a:tbl>
              <a:tblPr>
                <a:noFill/>
                <a:tableStyleId>{9722FB92-AB70-4519-81B0-47352BEEF88C}</a:tableStyleId>
              </a:tblPr>
              <a:tblGrid>
                <a:gridCol w="6131525"/>
              </a:tblGrid>
              <a:tr h="264125">
                <a:tc>
                  <a:txBody>
                    <a:bodyPr/>
                    <a:lstStyle/>
                    <a:p>
                      <a:pPr indent="0" lvl="0" marL="133350" rtl="0" algn="l">
                        <a:lnSpc>
                          <a:spcPct val="90000"/>
                        </a:lnSpc>
                        <a:spcBef>
                          <a:spcPts val="0"/>
                        </a:spcBef>
                        <a:spcAft>
                          <a:spcPts val="0"/>
                        </a:spcAft>
                        <a:buClr>
                          <a:schemeClr val="dk1"/>
                        </a:buClr>
                        <a:buSzPts val="2100"/>
                        <a:buFont typeface="Arial"/>
                        <a:buNone/>
                      </a:pPr>
                      <a:r>
                        <a:rPr b="1" lang="en-US" sz="1000">
                          <a:solidFill>
                            <a:schemeClr val="dk1"/>
                          </a:solidFill>
                          <a:latin typeface="Proxima Nova"/>
                          <a:ea typeface="Proxima Nova"/>
                          <a:cs typeface="Proxima Nova"/>
                          <a:sym typeface="Proxima Nova"/>
                        </a:rPr>
                        <a:t>Important Documentation and Deadlines </a:t>
                      </a:r>
                      <a:endParaRPr b="1" sz="1000"/>
                    </a:p>
                  </a:txBody>
                  <a:tcPr marT="91425" marB="91425" marR="91425" marL="91425"/>
                </a:tc>
              </a:tr>
              <a:tr h="3025400">
                <a:tc>
                  <a:txBody>
                    <a:bodyPr/>
                    <a:lstStyle/>
                    <a:p>
                      <a:pPr indent="0" lvl="0" marL="0" rtl="0" algn="l">
                        <a:spcBef>
                          <a:spcPts val="0"/>
                        </a:spcBef>
                        <a:spcAft>
                          <a:spcPts val="0"/>
                        </a:spcAft>
                        <a:buClr>
                          <a:schemeClr val="dk1"/>
                        </a:buClr>
                        <a:buSzPts val="1100"/>
                        <a:buFont typeface="Arial"/>
                        <a:buNone/>
                      </a:pPr>
                      <a:r>
                        <a:rPr lang="en-US" sz="900" u="sng">
                          <a:solidFill>
                            <a:schemeClr val="dk1"/>
                          </a:solidFill>
                          <a:latin typeface="Open Sans"/>
                          <a:ea typeface="Open Sans"/>
                          <a:cs typeface="Open Sans"/>
                          <a:sym typeface="Open Sans"/>
                        </a:rPr>
                        <a:t>The following documents are required to be submitted by the deadline:</a:t>
                      </a:r>
                      <a:endParaRPr sz="900">
                        <a:solidFill>
                          <a:schemeClr val="dk1"/>
                        </a:solidFill>
                      </a:endParaRPr>
                    </a:p>
                    <a:p>
                      <a:pPr indent="0" lvl="0" marL="0" rtl="0" algn="l">
                        <a:spcBef>
                          <a:spcPts val="0"/>
                        </a:spcBef>
                        <a:spcAft>
                          <a:spcPts val="0"/>
                        </a:spcAft>
                        <a:buClr>
                          <a:schemeClr val="dk1"/>
                        </a:buClr>
                        <a:buSzPts val="1100"/>
                        <a:buFont typeface="Arial"/>
                        <a:buNone/>
                      </a:pPr>
                      <a:r>
                        <a:t/>
                      </a:r>
                      <a:endParaRPr b="1" sz="900">
                        <a:solidFill>
                          <a:schemeClr val="dk1"/>
                        </a:solidFill>
                        <a:latin typeface="Open Sans"/>
                        <a:ea typeface="Open Sans"/>
                        <a:cs typeface="Open Sans"/>
                        <a:sym typeface="Open Sans"/>
                      </a:endParaRPr>
                    </a:p>
                    <a:p>
                      <a:pPr indent="-285750" lvl="0" marL="457200" rtl="0" algn="l">
                        <a:spcBef>
                          <a:spcPts val="0"/>
                        </a:spcBef>
                        <a:spcAft>
                          <a:spcPts val="0"/>
                        </a:spcAft>
                        <a:buClr>
                          <a:schemeClr val="dk1"/>
                        </a:buClr>
                        <a:buSzPts val="900"/>
                        <a:buFont typeface="Open Sans"/>
                        <a:buAutoNum type="arabicPeriod"/>
                      </a:pPr>
                      <a:r>
                        <a:rPr b="1" lang="en-US" sz="900">
                          <a:solidFill>
                            <a:schemeClr val="dk1"/>
                          </a:solidFill>
                          <a:latin typeface="Open Sans"/>
                          <a:ea typeface="Open Sans"/>
                          <a:cs typeface="Open Sans"/>
                          <a:sym typeface="Open Sans"/>
                        </a:rPr>
                        <a:t>Form A: Proposal Submission Form</a:t>
                      </a:r>
                      <a:endParaRPr b="1" sz="900">
                        <a:solidFill>
                          <a:schemeClr val="dk1"/>
                        </a:solidFill>
                        <a:latin typeface="Open Sans"/>
                        <a:ea typeface="Open Sans"/>
                        <a:cs typeface="Open Sans"/>
                        <a:sym typeface="Open Sans"/>
                      </a:endParaRPr>
                    </a:p>
                    <a:p>
                      <a:pPr indent="-285750" lvl="0" marL="457200" rtl="0" algn="l">
                        <a:spcBef>
                          <a:spcPts val="0"/>
                        </a:spcBef>
                        <a:spcAft>
                          <a:spcPts val="0"/>
                        </a:spcAft>
                        <a:buClr>
                          <a:schemeClr val="dk1"/>
                        </a:buClr>
                        <a:buSzPts val="900"/>
                        <a:buFont typeface="Open Sans"/>
                        <a:buAutoNum type="arabicPeriod"/>
                      </a:pPr>
                      <a:r>
                        <a:rPr b="1" lang="en-US" sz="900">
                          <a:solidFill>
                            <a:schemeClr val="dk1"/>
                          </a:solidFill>
                          <a:latin typeface="Open Sans"/>
                          <a:ea typeface="Open Sans"/>
                          <a:cs typeface="Open Sans"/>
                          <a:sym typeface="Open Sans"/>
                        </a:rPr>
                        <a:t>Form B: Financial Proposal Form</a:t>
                      </a:r>
                      <a:endParaRPr b="1" sz="900">
                        <a:solidFill>
                          <a:schemeClr val="dk1"/>
                        </a:solidFill>
                        <a:latin typeface="Open Sans"/>
                        <a:ea typeface="Open Sans"/>
                        <a:cs typeface="Open Sans"/>
                        <a:sym typeface="Open Sans"/>
                      </a:endParaRPr>
                    </a:p>
                    <a:p>
                      <a:pPr indent="-285750" lvl="0" marL="457200" rtl="0" algn="l">
                        <a:spcBef>
                          <a:spcPts val="0"/>
                        </a:spcBef>
                        <a:spcAft>
                          <a:spcPts val="0"/>
                        </a:spcAft>
                        <a:buClr>
                          <a:schemeClr val="dk1"/>
                        </a:buClr>
                        <a:buSzPts val="900"/>
                        <a:buFont typeface="Open Sans"/>
                        <a:buAutoNum type="arabicPeriod"/>
                      </a:pPr>
                      <a:r>
                        <a:rPr b="1" lang="en-US" sz="900">
                          <a:solidFill>
                            <a:schemeClr val="dk1"/>
                          </a:solidFill>
                          <a:latin typeface="Open Sans"/>
                          <a:ea typeface="Open Sans"/>
                          <a:cs typeface="Open Sans"/>
                          <a:sym typeface="Open Sans"/>
                        </a:rPr>
                        <a:t>Form C: Technical Proposal Form</a:t>
                      </a:r>
                      <a:endParaRPr b="1" sz="900">
                        <a:solidFill>
                          <a:schemeClr val="dk1"/>
                        </a:solidFill>
                        <a:latin typeface="Open Sans"/>
                        <a:ea typeface="Open Sans"/>
                        <a:cs typeface="Open Sans"/>
                        <a:sym typeface="Open Sans"/>
                      </a:endParaRPr>
                    </a:p>
                    <a:p>
                      <a:pPr indent="-285750" lvl="0" marL="457200" rtl="0" algn="l">
                        <a:spcBef>
                          <a:spcPts val="0"/>
                        </a:spcBef>
                        <a:spcAft>
                          <a:spcPts val="0"/>
                        </a:spcAft>
                        <a:buClr>
                          <a:schemeClr val="dk1"/>
                        </a:buClr>
                        <a:buSzPts val="900"/>
                        <a:buFont typeface="Open Sans"/>
                        <a:buAutoNum type="arabicPeriod"/>
                      </a:pPr>
                      <a:r>
                        <a:rPr b="1" lang="en-US" sz="900">
                          <a:solidFill>
                            <a:schemeClr val="dk1"/>
                          </a:solidFill>
                          <a:latin typeface="Open Sans"/>
                          <a:ea typeface="Open Sans"/>
                          <a:cs typeface="Open Sans"/>
                          <a:sym typeface="Open Sans"/>
                        </a:rPr>
                        <a:t>Form D: Format for Resume of Proposed Key Personnel</a:t>
                      </a:r>
                      <a:endParaRPr b="1" sz="900">
                        <a:solidFill>
                          <a:schemeClr val="dk1"/>
                        </a:solidFill>
                        <a:latin typeface="Open Sans"/>
                        <a:ea typeface="Open Sans"/>
                        <a:cs typeface="Open Sans"/>
                        <a:sym typeface="Open Sans"/>
                      </a:endParaRPr>
                    </a:p>
                    <a:p>
                      <a:pPr indent="-285750" lvl="0" marL="457200" rtl="0" algn="l">
                        <a:spcBef>
                          <a:spcPts val="0"/>
                        </a:spcBef>
                        <a:spcAft>
                          <a:spcPts val="0"/>
                        </a:spcAft>
                        <a:buClr>
                          <a:schemeClr val="dk1"/>
                        </a:buClr>
                        <a:buSzPts val="900"/>
                        <a:buFont typeface="Open Sans"/>
                        <a:buAutoNum type="arabicPeriod"/>
                      </a:pPr>
                      <a:r>
                        <a:rPr b="1" lang="en-US" sz="900">
                          <a:solidFill>
                            <a:schemeClr val="dk1"/>
                          </a:solidFill>
                          <a:latin typeface="Open Sans"/>
                          <a:ea typeface="Open Sans"/>
                          <a:cs typeface="Open Sans"/>
                          <a:sym typeface="Open Sans"/>
                        </a:rPr>
                        <a:t>Form E: Statement of Exclusivity and Availability</a:t>
                      </a:r>
                      <a:endParaRPr b="1" sz="900">
                        <a:solidFill>
                          <a:schemeClr val="dk1"/>
                        </a:solidFill>
                        <a:latin typeface="Open Sans"/>
                        <a:ea typeface="Open Sans"/>
                        <a:cs typeface="Open Sans"/>
                        <a:sym typeface="Open Sans"/>
                      </a:endParaRPr>
                    </a:p>
                    <a:p>
                      <a:pPr indent="-285750" lvl="0" marL="457200" rtl="0" algn="l">
                        <a:spcBef>
                          <a:spcPts val="0"/>
                        </a:spcBef>
                        <a:spcAft>
                          <a:spcPts val="0"/>
                        </a:spcAft>
                        <a:buClr>
                          <a:schemeClr val="dk1"/>
                        </a:buClr>
                        <a:buSzPts val="900"/>
                        <a:buFont typeface="Open Sans"/>
                        <a:buAutoNum type="arabicPeriod"/>
                      </a:pPr>
                      <a:r>
                        <a:rPr b="1" lang="en-US" sz="900">
                          <a:solidFill>
                            <a:schemeClr val="dk1"/>
                          </a:solidFill>
                          <a:latin typeface="Open Sans"/>
                          <a:ea typeface="Open Sans"/>
                          <a:cs typeface="Open Sans"/>
                          <a:sym typeface="Open Sans"/>
                        </a:rPr>
                        <a:t>Form F: Performance Statement Form</a:t>
                      </a:r>
                      <a:endParaRPr b="1" sz="900">
                        <a:solidFill>
                          <a:schemeClr val="dk1"/>
                        </a:solidFill>
                        <a:latin typeface="Open Sans"/>
                        <a:ea typeface="Open Sans"/>
                        <a:cs typeface="Open Sans"/>
                        <a:sym typeface="Open Sans"/>
                      </a:endParaRPr>
                    </a:p>
                    <a:p>
                      <a:pPr indent="-285750" lvl="0" marL="457200" rtl="0" algn="l">
                        <a:spcBef>
                          <a:spcPts val="0"/>
                        </a:spcBef>
                        <a:spcAft>
                          <a:spcPts val="0"/>
                        </a:spcAft>
                        <a:buClr>
                          <a:schemeClr val="dk1"/>
                        </a:buClr>
                        <a:buSzPts val="900"/>
                        <a:buFont typeface="Open Sans"/>
                        <a:buAutoNum type="arabicPeriod"/>
                      </a:pPr>
                      <a:r>
                        <a:rPr b="1" lang="en-US" sz="900">
                          <a:solidFill>
                            <a:schemeClr val="dk1"/>
                          </a:solidFill>
                          <a:latin typeface="Open Sans"/>
                          <a:ea typeface="Open Sans"/>
                          <a:cs typeface="Open Sans"/>
                          <a:sym typeface="Open Sans"/>
                        </a:rPr>
                        <a:t>Form G: Bid Securing Declaration </a:t>
                      </a:r>
                      <a:endParaRPr b="1" sz="900">
                        <a:solidFill>
                          <a:schemeClr val="dk1"/>
                        </a:solidFill>
                        <a:latin typeface="Open Sans"/>
                        <a:ea typeface="Open Sans"/>
                        <a:cs typeface="Open Sans"/>
                        <a:sym typeface="Open Sans"/>
                      </a:endParaRPr>
                    </a:p>
                    <a:p>
                      <a:pPr indent="-285750" lvl="0" marL="457200" rtl="0" algn="l">
                        <a:spcBef>
                          <a:spcPts val="0"/>
                        </a:spcBef>
                        <a:spcAft>
                          <a:spcPts val="0"/>
                        </a:spcAft>
                        <a:buClr>
                          <a:schemeClr val="dk1"/>
                        </a:buClr>
                        <a:buSzPts val="900"/>
                        <a:buFont typeface="Open Sans"/>
                        <a:buAutoNum type="arabicPeriod"/>
                      </a:pPr>
                      <a:r>
                        <a:rPr b="1" lang="en-US" sz="900">
                          <a:solidFill>
                            <a:schemeClr val="dk1"/>
                          </a:solidFill>
                          <a:latin typeface="Open Sans"/>
                          <a:ea typeface="Open Sans"/>
                          <a:cs typeface="Open Sans"/>
                          <a:sym typeface="Open Sans"/>
                        </a:rPr>
                        <a:t>Form H: United Nations Supplier code of conduct declaration of eligibility </a:t>
                      </a:r>
                      <a:endParaRPr b="1" sz="900">
                        <a:solidFill>
                          <a:schemeClr val="dk1"/>
                        </a:solidFill>
                        <a:latin typeface="Open Sans"/>
                        <a:ea typeface="Open Sans"/>
                        <a:cs typeface="Open Sans"/>
                        <a:sym typeface="Open Sans"/>
                      </a:endParaRPr>
                    </a:p>
                    <a:p>
                      <a:pPr indent="-285750" lvl="0" marL="457200" rtl="0" algn="l">
                        <a:spcBef>
                          <a:spcPts val="0"/>
                        </a:spcBef>
                        <a:spcAft>
                          <a:spcPts val="0"/>
                        </a:spcAft>
                        <a:buClr>
                          <a:schemeClr val="dk1"/>
                        </a:buClr>
                        <a:buSzPts val="900"/>
                        <a:buFont typeface="Open Sans"/>
                        <a:buAutoNum type="arabicPeriod"/>
                      </a:pPr>
                      <a:r>
                        <a:rPr b="1" lang="en-US" sz="900">
                          <a:solidFill>
                            <a:schemeClr val="dk1"/>
                          </a:solidFill>
                          <a:latin typeface="Open Sans"/>
                          <a:ea typeface="Open Sans"/>
                          <a:cs typeface="Open Sans"/>
                          <a:sym typeface="Open Sans"/>
                        </a:rPr>
                        <a:t>Sustainability Documentation</a:t>
                      </a:r>
                      <a:endParaRPr b="1" sz="900">
                        <a:solidFill>
                          <a:schemeClr val="dk1"/>
                        </a:solidFill>
                        <a:latin typeface="Open Sans"/>
                        <a:ea typeface="Open Sans"/>
                        <a:cs typeface="Open Sans"/>
                        <a:sym typeface="Open Sans"/>
                      </a:endParaRPr>
                    </a:p>
                    <a:p>
                      <a:pPr indent="-285750" lvl="0" marL="457200" rtl="0" algn="l">
                        <a:spcBef>
                          <a:spcPts val="0"/>
                        </a:spcBef>
                        <a:spcAft>
                          <a:spcPts val="0"/>
                        </a:spcAft>
                        <a:buClr>
                          <a:schemeClr val="dk1"/>
                        </a:buClr>
                        <a:buSzPts val="900"/>
                        <a:buFont typeface="Open Sans"/>
                        <a:buAutoNum type="arabicPeriod"/>
                      </a:pPr>
                      <a:r>
                        <a:rPr b="1" lang="en-US" sz="900">
                          <a:solidFill>
                            <a:srgbClr val="1F1F1F"/>
                          </a:solidFill>
                          <a:highlight>
                            <a:srgbClr val="FFFFFF"/>
                          </a:highlight>
                          <a:latin typeface="Open Sans"/>
                          <a:ea typeface="Open Sans"/>
                          <a:cs typeface="Open Sans"/>
                          <a:sym typeface="Open Sans"/>
                        </a:rPr>
                        <a:t>Valid Company Registration Certificate</a:t>
                      </a:r>
                      <a:endParaRPr b="1" sz="900">
                        <a:solidFill>
                          <a:schemeClr val="dk1"/>
                        </a:solidFill>
                        <a:latin typeface="Open Sans"/>
                        <a:ea typeface="Open Sans"/>
                        <a:cs typeface="Open Sans"/>
                        <a:sym typeface="Open Sans"/>
                      </a:endParaRPr>
                    </a:p>
                    <a:p>
                      <a:pPr indent="0" lvl="0" marL="457200" rtl="0" algn="l">
                        <a:spcBef>
                          <a:spcPts val="0"/>
                        </a:spcBef>
                        <a:spcAft>
                          <a:spcPts val="0"/>
                        </a:spcAft>
                        <a:buNone/>
                      </a:pPr>
                      <a:r>
                        <a:t/>
                      </a:r>
                      <a:endParaRPr b="1" sz="900">
                        <a:solidFill>
                          <a:schemeClr val="dk1"/>
                        </a:solidFill>
                        <a:latin typeface="Open Sans"/>
                        <a:ea typeface="Open Sans"/>
                        <a:cs typeface="Open Sans"/>
                        <a:sym typeface="Open Sans"/>
                      </a:endParaRPr>
                    </a:p>
                    <a:p>
                      <a:pPr indent="0" lvl="0" marL="457200" rtl="0" algn="l">
                        <a:spcBef>
                          <a:spcPts val="0"/>
                        </a:spcBef>
                        <a:spcAft>
                          <a:spcPts val="0"/>
                        </a:spcAft>
                        <a:buNone/>
                      </a:pPr>
                      <a:r>
                        <a:t/>
                      </a:r>
                      <a:endParaRPr b="1" sz="900">
                        <a:solidFill>
                          <a:schemeClr val="dk1"/>
                        </a:solidFill>
                        <a:latin typeface="Open Sans"/>
                        <a:ea typeface="Open Sans"/>
                        <a:cs typeface="Open Sans"/>
                        <a:sym typeface="Open Sans"/>
                      </a:endParaRPr>
                    </a:p>
                    <a:p>
                      <a:pPr indent="0" lvl="0" marL="0" rtl="0" algn="l">
                        <a:lnSpc>
                          <a:spcPct val="120000"/>
                        </a:lnSpc>
                        <a:spcBef>
                          <a:spcPts val="0"/>
                        </a:spcBef>
                        <a:spcAft>
                          <a:spcPts val="0"/>
                        </a:spcAft>
                        <a:buNone/>
                      </a:pPr>
                      <a:r>
                        <a:t/>
                      </a:r>
                      <a:endParaRPr b="1" sz="900">
                        <a:solidFill>
                          <a:schemeClr val="dk1"/>
                        </a:solidFill>
                        <a:latin typeface="Open Sans"/>
                        <a:ea typeface="Open Sans"/>
                        <a:cs typeface="Open Sans"/>
                        <a:sym typeface="Open Sans"/>
                      </a:endParaRPr>
                    </a:p>
                    <a:p>
                      <a:pPr indent="0" lvl="0" marL="0" rtl="0" algn="l">
                        <a:lnSpc>
                          <a:spcPct val="120000"/>
                        </a:lnSpc>
                        <a:spcBef>
                          <a:spcPts val="0"/>
                        </a:spcBef>
                        <a:spcAft>
                          <a:spcPts val="0"/>
                        </a:spcAft>
                        <a:buNone/>
                      </a:pPr>
                      <a:r>
                        <a:rPr b="1" lang="en-US" sz="900">
                          <a:solidFill>
                            <a:schemeClr val="dk1"/>
                          </a:solidFill>
                          <a:latin typeface="Open Sans"/>
                          <a:ea typeface="Open Sans"/>
                          <a:cs typeface="Open Sans"/>
                          <a:sym typeface="Open Sans"/>
                        </a:rPr>
                        <a:t>Where to submit? </a:t>
                      </a:r>
                      <a:r>
                        <a:rPr lang="en-US" sz="900">
                          <a:solidFill>
                            <a:schemeClr val="dk1"/>
                          </a:solidFill>
                          <a:latin typeface="Open Sans"/>
                          <a:ea typeface="Open Sans"/>
                          <a:cs typeface="Open Sans"/>
                          <a:sym typeface="Open Sans"/>
                        </a:rPr>
                        <a:t> through UNOPS eSourcing system </a:t>
                      </a:r>
                      <a:endParaRPr b="1" sz="900">
                        <a:solidFill>
                          <a:schemeClr val="dk1"/>
                        </a:solidFill>
                        <a:latin typeface="Open Sans"/>
                        <a:ea typeface="Open Sans"/>
                        <a:cs typeface="Open Sans"/>
                        <a:sym typeface="Open Sans"/>
                      </a:endParaRPr>
                    </a:p>
                    <a:p>
                      <a:pPr indent="0" lvl="0" marL="0" rtl="0" algn="l">
                        <a:lnSpc>
                          <a:spcPct val="120000"/>
                        </a:lnSpc>
                        <a:spcBef>
                          <a:spcPts val="0"/>
                        </a:spcBef>
                        <a:spcAft>
                          <a:spcPts val="0"/>
                        </a:spcAft>
                        <a:buNone/>
                      </a:pPr>
                      <a:r>
                        <a:rPr b="1" lang="en-US" sz="900" u="sng">
                          <a:solidFill>
                            <a:schemeClr val="dk1"/>
                          </a:solidFill>
                          <a:latin typeface="Open Sans"/>
                          <a:ea typeface="Open Sans"/>
                          <a:cs typeface="Open Sans"/>
                          <a:sym typeface="Open Sans"/>
                        </a:rPr>
                        <a:t>Extended</a:t>
                      </a:r>
                      <a:r>
                        <a:rPr b="1" lang="en-US" sz="900">
                          <a:solidFill>
                            <a:schemeClr val="dk1"/>
                          </a:solidFill>
                          <a:latin typeface="Open Sans"/>
                          <a:ea typeface="Open Sans"/>
                          <a:cs typeface="Open Sans"/>
                          <a:sym typeface="Open Sans"/>
                        </a:rPr>
                        <a:t> application Submission Deadline: </a:t>
                      </a:r>
                      <a:r>
                        <a:rPr b="1" lang="en-US" sz="900">
                          <a:solidFill>
                            <a:srgbClr val="004976"/>
                          </a:solidFill>
                          <a:highlight>
                            <a:srgbClr val="FFFF00"/>
                          </a:highlight>
                        </a:rPr>
                        <a:t>February 15, 2025 12:00 PM CET</a:t>
                      </a:r>
                      <a:endParaRPr b="1" sz="900">
                        <a:solidFill>
                          <a:srgbClr val="FF0000"/>
                        </a:solidFill>
                        <a:highlight>
                          <a:srgbClr val="FFFF00"/>
                        </a:highlight>
                        <a:latin typeface="Open Sans"/>
                        <a:ea typeface="Open Sans"/>
                        <a:cs typeface="Open Sans"/>
                        <a:sym typeface="Open Sans"/>
                      </a:endParaRPr>
                    </a:p>
                    <a:p>
                      <a:pPr indent="0" lvl="0" marL="0" rtl="0" algn="l">
                        <a:lnSpc>
                          <a:spcPct val="120000"/>
                        </a:lnSpc>
                        <a:spcBef>
                          <a:spcPts val="0"/>
                        </a:spcBef>
                        <a:spcAft>
                          <a:spcPts val="0"/>
                        </a:spcAft>
                        <a:buNone/>
                      </a:pPr>
                      <a:r>
                        <a:t/>
                      </a:r>
                      <a:endParaRPr b="1" sz="900">
                        <a:solidFill>
                          <a:schemeClr val="dk1"/>
                        </a:solidFill>
                        <a:latin typeface="Open Sans"/>
                        <a:ea typeface="Open Sans"/>
                        <a:cs typeface="Open Sans"/>
                        <a:sym typeface="Open Sans"/>
                      </a:endParaRPr>
                    </a:p>
                    <a:p>
                      <a:pPr indent="0" lvl="0" marL="0" rtl="0" algn="l">
                        <a:lnSpc>
                          <a:spcPct val="120000"/>
                        </a:lnSpc>
                        <a:spcBef>
                          <a:spcPts val="0"/>
                        </a:spcBef>
                        <a:spcAft>
                          <a:spcPts val="0"/>
                        </a:spcAft>
                        <a:buNone/>
                      </a:pPr>
                      <a:r>
                        <a:rPr b="1" lang="en-US" sz="900">
                          <a:solidFill>
                            <a:schemeClr val="dk1"/>
                          </a:solidFill>
                          <a:latin typeface="Open Sans"/>
                          <a:ea typeface="Open Sans"/>
                          <a:cs typeface="Open Sans"/>
                          <a:sym typeface="Open Sans"/>
                        </a:rPr>
                        <a:t>Questions and Request for clarification in regards to RFP?  </a:t>
                      </a:r>
                      <a:r>
                        <a:rPr lang="en-US" sz="900">
                          <a:solidFill>
                            <a:schemeClr val="dk1"/>
                          </a:solidFill>
                          <a:latin typeface="Open Sans"/>
                          <a:ea typeface="Open Sans"/>
                          <a:cs typeface="Open Sans"/>
                          <a:sym typeface="Open Sans"/>
                        </a:rPr>
                        <a:t>through UNOPS eSourcing system</a:t>
                      </a:r>
                      <a:endParaRPr b="1" sz="900">
                        <a:solidFill>
                          <a:srgbClr val="FF0000"/>
                        </a:solidFill>
                        <a:latin typeface="Open Sans"/>
                        <a:ea typeface="Open Sans"/>
                        <a:cs typeface="Open Sans"/>
                        <a:sym typeface="Open Sans"/>
                      </a:endParaRPr>
                    </a:p>
                    <a:p>
                      <a:pPr indent="0" lvl="0" marL="0" rtl="0" algn="l">
                        <a:lnSpc>
                          <a:spcPct val="120000"/>
                        </a:lnSpc>
                        <a:spcBef>
                          <a:spcPts val="0"/>
                        </a:spcBef>
                        <a:spcAft>
                          <a:spcPts val="0"/>
                        </a:spcAft>
                        <a:buNone/>
                      </a:pPr>
                      <a:r>
                        <a:t/>
                      </a:r>
                      <a:endParaRPr b="1" sz="900">
                        <a:solidFill>
                          <a:schemeClr val="dk1"/>
                        </a:solidFill>
                        <a:latin typeface="Open Sans"/>
                        <a:ea typeface="Open Sans"/>
                        <a:cs typeface="Open Sans"/>
                        <a:sym typeface="Open Sans"/>
                      </a:endParaRPr>
                    </a:p>
                    <a:p>
                      <a:pPr indent="0" lvl="0" marL="0" rtl="0" algn="l">
                        <a:lnSpc>
                          <a:spcPct val="120000"/>
                        </a:lnSpc>
                        <a:spcBef>
                          <a:spcPts val="0"/>
                        </a:spcBef>
                        <a:spcAft>
                          <a:spcPts val="0"/>
                        </a:spcAft>
                        <a:buNone/>
                      </a:pPr>
                      <a:r>
                        <a:rPr b="1" lang="en-US" sz="900">
                          <a:solidFill>
                            <a:schemeClr val="dk1"/>
                          </a:solidFill>
                          <a:latin typeface="Open Sans"/>
                          <a:ea typeface="Open Sans"/>
                          <a:cs typeface="Open Sans"/>
                          <a:sym typeface="Open Sans"/>
                        </a:rPr>
                        <a:t>Project Timeline: </a:t>
                      </a:r>
                      <a:endParaRPr b="1" sz="900">
                        <a:solidFill>
                          <a:schemeClr val="dk1"/>
                        </a:solidFill>
                        <a:latin typeface="Open Sans"/>
                        <a:ea typeface="Open Sans"/>
                        <a:cs typeface="Open Sans"/>
                        <a:sym typeface="Open Sans"/>
                      </a:endParaRPr>
                    </a:p>
                    <a:p>
                      <a:pPr indent="0" lvl="0" marL="0" rtl="0" algn="l">
                        <a:lnSpc>
                          <a:spcPct val="120000"/>
                        </a:lnSpc>
                        <a:spcBef>
                          <a:spcPts val="0"/>
                        </a:spcBef>
                        <a:spcAft>
                          <a:spcPts val="0"/>
                        </a:spcAft>
                        <a:buNone/>
                      </a:pPr>
                      <a:r>
                        <a:rPr b="1" lang="en-US" sz="900">
                          <a:solidFill>
                            <a:srgbClr val="FF0000"/>
                          </a:solidFill>
                          <a:latin typeface="Open Sans"/>
                          <a:ea typeface="Open Sans"/>
                          <a:cs typeface="Open Sans"/>
                          <a:sym typeface="Open Sans"/>
                        </a:rPr>
                        <a:t>Proposed Contract Start Date: </a:t>
                      </a:r>
                      <a:r>
                        <a:rPr b="1" lang="en-US" sz="900">
                          <a:solidFill>
                            <a:srgbClr val="004976"/>
                          </a:solidFill>
                          <a:highlight>
                            <a:srgbClr val="FFFF00"/>
                          </a:highlight>
                        </a:rPr>
                        <a:t>Second quarter 2025</a:t>
                      </a:r>
                      <a:endParaRPr b="1" sz="900">
                        <a:solidFill>
                          <a:srgbClr val="FF0000"/>
                        </a:solidFill>
                        <a:highlight>
                          <a:srgbClr val="FFFF00"/>
                        </a:highlight>
                        <a:latin typeface="Open Sans"/>
                        <a:ea typeface="Open Sans"/>
                        <a:cs typeface="Open Sans"/>
                        <a:sym typeface="Open Sans"/>
                      </a:endParaRPr>
                    </a:p>
                    <a:p>
                      <a:pPr indent="0" lvl="0" marL="0" rtl="0" algn="l">
                        <a:lnSpc>
                          <a:spcPct val="120000"/>
                        </a:lnSpc>
                        <a:spcBef>
                          <a:spcPts val="0"/>
                        </a:spcBef>
                        <a:spcAft>
                          <a:spcPts val="0"/>
                        </a:spcAft>
                        <a:buNone/>
                      </a:pPr>
                      <a:r>
                        <a:rPr b="1" lang="en-US" sz="900">
                          <a:solidFill>
                            <a:srgbClr val="FF0000"/>
                          </a:solidFill>
                          <a:latin typeface="Open Sans"/>
                          <a:ea typeface="Open Sans"/>
                          <a:cs typeface="Open Sans"/>
                          <a:sym typeface="Open Sans"/>
                        </a:rPr>
                        <a:t>Contract should be concluded</a:t>
                      </a:r>
                      <a:r>
                        <a:rPr b="1" lang="en-US" sz="900">
                          <a:solidFill>
                            <a:schemeClr val="dk1"/>
                          </a:solidFill>
                          <a:latin typeface="Open Sans"/>
                          <a:ea typeface="Open Sans"/>
                          <a:cs typeface="Open Sans"/>
                          <a:sym typeface="Open Sans"/>
                        </a:rPr>
                        <a:t> </a:t>
                      </a:r>
                      <a:r>
                        <a:rPr b="1" lang="en-US" sz="900">
                          <a:solidFill>
                            <a:srgbClr val="FF0000"/>
                          </a:solidFill>
                          <a:latin typeface="Open Sans"/>
                          <a:ea typeface="Open Sans"/>
                          <a:cs typeface="Open Sans"/>
                          <a:sym typeface="Open Sans"/>
                        </a:rPr>
                        <a:t>in 24 months by</a:t>
                      </a:r>
                      <a:r>
                        <a:rPr b="1" lang="en-US" sz="900">
                          <a:solidFill>
                            <a:schemeClr val="dk1"/>
                          </a:solidFill>
                          <a:latin typeface="Open Sans"/>
                          <a:ea typeface="Open Sans"/>
                          <a:cs typeface="Open Sans"/>
                          <a:sym typeface="Open Sans"/>
                        </a:rPr>
                        <a:t> </a:t>
                      </a:r>
                      <a:r>
                        <a:rPr b="1" lang="en-US" sz="900">
                          <a:solidFill>
                            <a:srgbClr val="FF0000"/>
                          </a:solidFill>
                          <a:highlight>
                            <a:srgbClr val="FFFF00"/>
                          </a:highlight>
                          <a:latin typeface="Open Sans"/>
                          <a:ea typeface="Open Sans"/>
                          <a:cs typeface="Open Sans"/>
                          <a:sym typeface="Open Sans"/>
                        </a:rPr>
                        <a:t>second quarter 2027</a:t>
                      </a:r>
                      <a:r>
                        <a:rPr b="1" lang="en-US" sz="900">
                          <a:solidFill>
                            <a:srgbClr val="FF0000"/>
                          </a:solidFill>
                          <a:latin typeface="Open Sans"/>
                          <a:ea typeface="Open Sans"/>
                          <a:cs typeface="Open Sans"/>
                          <a:sym typeface="Open Sans"/>
                        </a:rPr>
                        <a:t>.</a:t>
                      </a:r>
                      <a:endParaRPr b="1" sz="900">
                        <a:solidFill>
                          <a:schemeClr val="dk1"/>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t/>
                      </a:r>
                      <a:endParaRPr b="1" i="1" sz="900" u="sng">
                        <a:solidFill>
                          <a:schemeClr val="dk1"/>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t/>
                      </a:r>
                      <a:endParaRPr i="1" sz="900">
                        <a:solidFill>
                          <a:schemeClr val="dk1"/>
                        </a:solidFill>
                        <a:latin typeface="Open Sans"/>
                        <a:ea typeface="Open Sans"/>
                        <a:cs typeface="Open Sans"/>
                        <a:sym typeface="Open Sans"/>
                      </a:endParaRPr>
                    </a:p>
                  </a:txBody>
                  <a:tcPr marT="91425" marB="91425" marR="91425" marL="91425"/>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24"/>
          <p:cNvSpPr txBox="1"/>
          <p:nvPr>
            <p:ph type="title"/>
          </p:nvPr>
        </p:nvSpPr>
        <p:spPr>
          <a:xfrm>
            <a:off x="457200" y="273845"/>
            <a:ext cx="5929200" cy="994200"/>
          </a:xfrm>
          <a:prstGeom prst="rect">
            <a:avLst/>
          </a:prstGeom>
        </p:spPr>
        <p:txBody>
          <a:bodyPr anchorCtr="0" anchor="ctr" bIns="45700" lIns="91425" spcFirstLastPara="1" rIns="91425" wrap="square" tIns="45700">
            <a:normAutofit fontScale="90000"/>
          </a:bodyPr>
          <a:lstStyle/>
          <a:p>
            <a:pPr indent="0" lvl="0" marL="0" rtl="0" algn="l">
              <a:spcBef>
                <a:spcPts val="0"/>
              </a:spcBef>
              <a:spcAft>
                <a:spcPts val="0"/>
              </a:spcAft>
              <a:buNone/>
            </a:pPr>
            <a:r>
              <a:rPr lang="en-US"/>
              <a:t>Proposal Language and Submission</a:t>
            </a:r>
            <a:endParaRPr/>
          </a:p>
        </p:txBody>
      </p:sp>
      <p:sp>
        <p:nvSpPr>
          <p:cNvPr id="163" name="Google Shape;163;p24"/>
          <p:cNvSpPr txBox="1"/>
          <p:nvPr>
            <p:ph idx="1" type="body"/>
          </p:nvPr>
        </p:nvSpPr>
        <p:spPr>
          <a:xfrm>
            <a:off x="464250" y="1331850"/>
            <a:ext cx="5915100" cy="3019200"/>
          </a:xfrm>
          <a:prstGeom prst="rect">
            <a:avLst/>
          </a:prstGeom>
        </p:spPr>
        <p:txBody>
          <a:bodyPr anchorCtr="0" anchor="t" bIns="45700" lIns="91425" spcFirstLastPara="1" rIns="91425" wrap="square" tIns="45700">
            <a:normAutofit/>
          </a:bodyPr>
          <a:lstStyle/>
          <a:p>
            <a:pPr indent="0" lvl="0" marL="0" marR="704850" rtl="0" algn="l">
              <a:lnSpc>
                <a:spcPct val="150000"/>
              </a:lnSpc>
              <a:spcBef>
                <a:spcPts val="500"/>
              </a:spcBef>
              <a:spcAft>
                <a:spcPts val="0"/>
              </a:spcAft>
              <a:buNone/>
            </a:pPr>
            <a:r>
              <a:rPr lang="en-US" sz="850">
                <a:solidFill>
                  <a:srgbClr val="004976"/>
                </a:solidFill>
                <a:latin typeface="Arial Black"/>
                <a:ea typeface="Arial Black"/>
                <a:cs typeface="Arial Black"/>
                <a:sym typeface="Arial Black"/>
              </a:rPr>
              <a:t>Language of proposals</a:t>
            </a:r>
            <a:endParaRPr sz="850">
              <a:solidFill>
                <a:srgbClr val="004976"/>
              </a:solidFill>
              <a:latin typeface="Arial Black"/>
              <a:ea typeface="Arial Black"/>
              <a:cs typeface="Arial Black"/>
              <a:sym typeface="Arial Black"/>
            </a:endParaRPr>
          </a:p>
          <a:p>
            <a:pPr indent="0" lvl="0" marL="0" marR="365760" rtl="0" algn="l">
              <a:lnSpc>
                <a:spcPct val="115000"/>
              </a:lnSpc>
              <a:spcBef>
                <a:spcPts val="0"/>
              </a:spcBef>
              <a:spcAft>
                <a:spcPts val="0"/>
              </a:spcAft>
              <a:buClr>
                <a:schemeClr val="dk1"/>
              </a:buClr>
              <a:buSzPts val="1100"/>
              <a:buFont typeface="Arial"/>
              <a:buNone/>
            </a:pPr>
            <a:r>
              <a:rPr lang="en-US" sz="850">
                <a:latin typeface="Arial"/>
                <a:ea typeface="Arial"/>
                <a:cs typeface="Arial"/>
                <a:sym typeface="Arial"/>
              </a:rPr>
              <a:t>All proposals, information, documents, and correspondence exchanged between UNOPS and the applicant shall be in:</a:t>
            </a:r>
            <a:endParaRPr sz="850">
              <a:latin typeface="Arial"/>
              <a:ea typeface="Arial"/>
              <a:cs typeface="Arial"/>
              <a:sym typeface="Arial"/>
            </a:endParaRPr>
          </a:p>
          <a:p>
            <a:pPr indent="0" lvl="0" marL="0" marR="365760" rtl="0" algn="l">
              <a:lnSpc>
                <a:spcPct val="115000"/>
              </a:lnSpc>
              <a:spcBef>
                <a:spcPts val="1000"/>
              </a:spcBef>
              <a:spcAft>
                <a:spcPts val="0"/>
              </a:spcAft>
              <a:buClr>
                <a:schemeClr val="dk1"/>
              </a:buClr>
              <a:buSzPts val="1100"/>
              <a:buFont typeface="Arial"/>
              <a:buNone/>
            </a:pPr>
            <a:r>
              <a:t/>
            </a:r>
            <a:endParaRPr sz="850">
              <a:latin typeface="Arial"/>
              <a:ea typeface="Arial"/>
              <a:cs typeface="Arial"/>
              <a:sym typeface="Arial"/>
            </a:endParaRPr>
          </a:p>
          <a:p>
            <a:pPr indent="0" lvl="0" marL="0" marR="704850" rtl="0" algn="l">
              <a:lnSpc>
                <a:spcPct val="115000"/>
              </a:lnSpc>
              <a:spcBef>
                <a:spcPts val="1000"/>
              </a:spcBef>
              <a:spcAft>
                <a:spcPts val="0"/>
              </a:spcAft>
              <a:buNone/>
            </a:pPr>
            <a:r>
              <a:rPr lang="en-US" sz="350">
                <a:latin typeface="Arial"/>
                <a:ea typeface="Arial"/>
                <a:cs typeface="Arial"/>
                <a:sym typeface="Arial"/>
              </a:rPr>
              <a:t> 					</a:t>
            </a:r>
            <a:r>
              <a:rPr b="1" lang="en-US" sz="2031">
                <a:latin typeface="Arial"/>
                <a:ea typeface="Arial"/>
                <a:cs typeface="Arial"/>
                <a:sym typeface="Arial"/>
              </a:rPr>
              <a:t>English</a:t>
            </a:r>
            <a:r>
              <a:rPr lang="en-US" sz="2031">
                <a:highlight>
                  <a:srgbClr val="D9D9D9"/>
                </a:highlight>
                <a:latin typeface="Arial"/>
                <a:ea typeface="Arial"/>
                <a:cs typeface="Arial"/>
                <a:sym typeface="Arial"/>
              </a:rPr>
              <a:t> </a:t>
            </a:r>
            <a:endParaRPr sz="2031">
              <a:highlight>
                <a:srgbClr val="D9D9D9"/>
              </a:highlight>
              <a:latin typeface="Arial"/>
              <a:ea typeface="Arial"/>
              <a:cs typeface="Arial"/>
              <a:sym typeface="Arial"/>
            </a:endParaRPr>
          </a:p>
          <a:p>
            <a:pPr indent="0" lvl="0" marL="0" marR="704850" rtl="0" algn="l">
              <a:lnSpc>
                <a:spcPct val="115000"/>
              </a:lnSpc>
              <a:spcBef>
                <a:spcPts val="1000"/>
              </a:spcBef>
              <a:spcAft>
                <a:spcPts val="0"/>
              </a:spcAft>
              <a:buNone/>
            </a:pPr>
            <a:r>
              <a:t/>
            </a:r>
            <a:endParaRPr sz="2531">
              <a:highlight>
                <a:srgbClr val="D9D9D9"/>
              </a:highlight>
              <a:latin typeface="Arial"/>
              <a:ea typeface="Arial"/>
              <a:cs typeface="Arial"/>
              <a:sym typeface="Arial"/>
            </a:endParaRPr>
          </a:p>
          <a:p>
            <a:pPr indent="0" lvl="0" marL="0" marR="19050" rtl="0" algn="just">
              <a:lnSpc>
                <a:spcPct val="115000"/>
              </a:lnSpc>
              <a:spcBef>
                <a:spcPts val="1000"/>
              </a:spcBef>
              <a:spcAft>
                <a:spcPts val="1000"/>
              </a:spcAft>
              <a:buClr>
                <a:schemeClr val="dk1"/>
              </a:buClr>
              <a:buSzPts val="1100"/>
              <a:buFont typeface="Arial"/>
              <a:buNone/>
            </a:pPr>
            <a:r>
              <a:rPr lang="en-US" sz="850">
                <a:latin typeface="Arial"/>
                <a:ea typeface="Arial"/>
                <a:cs typeface="Arial"/>
                <a:sym typeface="Arial"/>
              </a:rPr>
              <a:t>P</a:t>
            </a:r>
            <a:r>
              <a:rPr lang="en-US" sz="850">
                <a:latin typeface="Arial"/>
                <a:ea typeface="Arial"/>
                <a:cs typeface="Arial"/>
                <a:sym typeface="Arial"/>
              </a:rPr>
              <a:t>roposals/clarifications shall be sent </a:t>
            </a:r>
            <a:r>
              <a:rPr lang="en-US" sz="850">
                <a:latin typeface="Arial"/>
                <a:ea typeface="Arial"/>
                <a:cs typeface="Arial"/>
                <a:sym typeface="Arial"/>
              </a:rPr>
              <a:t>only via e-sourcing portal with UNGM. No other forms of communication is allowed with UNOPS/ATscale.</a:t>
            </a:r>
            <a:endParaRPr sz="3131">
              <a:highlight>
                <a:srgbClr val="D9D9D9"/>
              </a:highlight>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25"/>
          <p:cNvSpPr txBox="1"/>
          <p:nvPr>
            <p:ph type="title"/>
          </p:nvPr>
        </p:nvSpPr>
        <p:spPr>
          <a:xfrm>
            <a:off x="1672275" y="1695405"/>
            <a:ext cx="3572700" cy="1122000"/>
          </a:xfrm>
          <a:prstGeom prst="rect">
            <a:avLst/>
          </a:prstGeom>
          <a:noFill/>
          <a:ln>
            <a:noFill/>
          </a:ln>
        </p:spPr>
        <p:txBody>
          <a:bodyPr anchorCtr="0" anchor="b" bIns="45700" lIns="91425" spcFirstLastPara="1" rIns="91425" wrap="square" tIns="45700">
            <a:normAutofit fontScale="90000"/>
          </a:bodyPr>
          <a:lstStyle/>
          <a:p>
            <a:pPr indent="0" lvl="0" marL="0" rtl="0" algn="ctr">
              <a:lnSpc>
                <a:spcPct val="90000"/>
              </a:lnSpc>
              <a:spcBef>
                <a:spcPts val="0"/>
              </a:spcBef>
              <a:spcAft>
                <a:spcPts val="0"/>
              </a:spcAft>
              <a:buClr>
                <a:schemeClr val="lt1"/>
              </a:buClr>
              <a:buSzPct val="100000"/>
              <a:buFont typeface="Proxima Nova"/>
              <a:buNone/>
            </a:pPr>
            <a:r>
              <a:rPr lang="en-US"/>
              <a:t>Background and objectives of the Consultancy</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sp>
        <p:nvSpPr>
          <p:cNvPr id="173" name="Google Shape;173;p26"/>
          <p:cNvSpPr txBox="1"/>
          <p:nvPr>
            <p:ph type="title"/>
          </p:nvPr>
        </p:nvSpPr>
        <p:spPr>
          <a:xfrm>
            <a:off x="457200" y="273850"/>
            <a:ext cx="5929200" cy="6543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CD1F40"/>
              </a:buClr>
              <a:buSzPts val="3300"/>
              <a:buFont typeface="Proxima Nova"/>
              <a:buNone/>
            </a:pPr>
            <a:r>
              <a:rPr b="1" lang="en-US" sz="1900">
                <a:solidFill>
                  <a:schemeClr val="dk1"/>
                </a:solidFill>
              </a:rPr>
              <a:t>Background</a:t>
            </a:r>
            <a:endParaRPr b="1" sz="1900">
              <a:solidFill>
                <a:schemeClr val="dk1"/>
              </a:solidFill>
            </a:endParaRPr>
          </a:p>
        </p:txBody>
      </p:sp>
      <p:sp>
        <p:nvSpPr>
          <p:cNvPr id="174" name="Google Shape;174;p26"/>
          <p:cNvSpPr txBox="1"/>
          <p:nvPr>
            <p:ph idx="1" type="body"/>
          </p:nvPr>
        </p:nvSpPr>
        <p:spPr>
          <a:xfrm>
            <a:off x="427050" y="1151175"/>
            <a:ext cx="6003900" cy="2921700"/>
          </a:xfrm>
          <a:prstGeom prst="rect">
            <a:avLst/>
          </a:prstGeom>
          <a:noFill/>
          <a:ln>
            <a:noFill/>
          </a:ln>
        </p:spPr>
        <p:txBody>
          <a:bodyPr anchorCtr="0" anchor="t" bIns="45700" lIns="91425" spcFirstLastPara="1" rIns="91425" wrap="square" tIns="45700">
            <a:noAutofit/>
          </a:bodyPr>
          <a:lstStyle/>
          <a:p>
            <a:pPr indent="-368300" lvl="0" marL="457200" rtl="0" algn="l">
              <a:spcBef>
                <a:spcPts val="0"/>
              </a:spcBef>
              <a:spcAft>
                <a:spcPts val="0"/>
              </a:spcAft>
              <a:buSzPts val="2200"/>
              <a:buFont typeface="Proxima Nova"/>
              <a:buChar char="•"/>
            </a:pPr>
            <a:r>
              <a:rPr lang="en-US" sz="1250"/>
              <a:t>There is significant unmet need for lower limb prostheses with around 65 million people living with limb amputation and only 5–15% of people who need prosthetic devices in LMICs having access to them.</a:t>
            </a:r>
            <a:endParaRPr sz="1250"/>
          </a:p>
          <a:p>
            <a:pPr indent="0" lvl="0" marL="0" rtl="0" algn="l">
              <a:spcBef>
                <a:spcPts val="0"/>
              </a:spcBef>
              <a:spcAft>
                <a:spcPts val="0"/>
              </a:spcAft>
              <a:buNone/>
            </a:pPr>
            <a:r>
              <a:t/>
            </a:r>
            <a:endParaRPr sz="1250"/>
          </a:p>
          <a:p>
            <a:pPr indent="-368300" lvl="0" marL="457200" marR="0" rtl="0" algn="l">
              <a:lnSpc>
                <a:spcPct val="90000"/>
              </a:lnSpc>
              <a:spcBef>
                <a:spcPts val="0"/>
              </a:spcBef>
              <a:spcAft>
                <a:spcPts val="0"/>
              </a:spcAft>
              <a:buSzPts val="2200"/>
              <a:buFont typeface="Proxima Nova"/>
              <a:buChar char="•"/>
            </a:pPr>
            <a:r>
              <a:rPr lang="en-US" sz="1250"/>
              <a:t>Traditional service delivery models for lower limb prostheses have limitations in production capacity due to the need for specialised infrastructure and personnel, which are both limited in most LMICs.</a:t>
            </a:r>
            <a:endParaRPr sz="1250"/>
          </a:p>
          <a:p>
            <a:pPr indent="0" lvl="0" marL="0" marR="0" rtl="0" algn="l">
              <a:lnSpc>
                <a:spcPct val="90000"/>
              </a:lnSpc>
              <a:spcBef>
                <a:spcPts val="0"/>
              </a:spcBef>
              <a:spcAft>
                <a:spcPts val="0"/>
              </a:spcAft>
              <a:buNone/>
            </a:pPr>
            <a:r>
              <a:t/>
            </a:r>
            <a:endParaRPr sz="1250"/>
          </a:p>
          <a:p>
            <a:pPr indent="-368300" lvl="0" marL="457200" marR="0" rtl="0" algn="l">
              <a:lnSpc>
                <a:spcPct val="90000"/>
              </a:lnSpc>
              <a:spcBef>
                <a:spcPts val="0"/>
              </a:spcBef>
              <a:spcAft>
                <a:spcPts val="0"/>
              </a:spcAft>
              <a:buSzPts val="2200"/>
              <a:buFont typeface="Proxima Nova"/>
              <a:buChar char="•"/>
            </a:pPr>
            <a:r>
              <a:rPr lang="en-US" sz="1250"/>
              <a:t>Emerging technologies in the area of lower limb prosthetics have an opportunity to improve access to services for people with limb absence. Socket fitting technologies in particular may allow prosthetists to increase the number of people serviced with prosthetic limbs.</a:t>
            </a:r>
            <a:endParaRPr sz="125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27"/>
          <p:cNvSpPr txBox="1"/>
          <p:nvPr>
            <p:ph type="title"/>
          </p:nvPr>
        </p:nvSpPr>
        <p:spPr>
          <a:xfrm>
            <a:off x="457200" y="273850"/>
            <a:ext cx="5929200" cy="6543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CD1F40"/>
              </a:buClr>
              <a:buSzPts val="3300"/>
              <a:buFont typeface="Proxima Nova"/>
              <a:buNone/>
            </a:pPr>
            <a:r>
              <a:rPr b="1" lang="en-US" sz="1900">
                <a:solidFill>
                  <a:schemeClr val="dk1"/>
                </a:solidFill>
              </a:rPr>
              <a:t>Objectives of the consultancy</a:t>
            </a:r>
            <a:endParaRPr b="1" sz="1900">
              <a:solidFill>
                <a:schemeClr val="dk1"/>
              </a:solidFill>
            </a:endParaRPr>
          </a:p>
        </p:txBody>
      </p:sp>
      <p:sp>
        <p:nvSpPr>
          <p:cNvPr id="180" name="Google Shape;180;p27"/>
          <p:cNvSpPr txBox="1"/>
          <p:nvPr>
            <p:ph idx="1" type="body"/>
          </p:nvPr>
        </p:nvSpPr>
        <p:spPr>
          <a:xfrm>
            <a:off x="427050" y="617775"/>
            <a:ext cx="6003900" cy="4211100"/>
          </a:xfrm>
          <a:prstGeom prst="rect">
            <a:avLst/>
          </a:prstGeom>
          <a:noFill/>
          <a:ln>
            <a:noFill/>
          </a:ln>
        </p:spPr>
        <p:txBody>
          <a:bodyPr anchorCtr="0" anchor="t" bIns="45700" lIns="91425" spcFirstLastPara="1" rIns="91425" wrap="square" tIns="45700">
            <a:noAutofit/>
          </a:bodyPr>
          <a:lstStyle/>
          <a:p>
            <a:pPr indent="-368300" lvl="0" marL="457200" rtl="0" algn="l">
              <a:lnSpc>
                <a:spcPct val="90000"/>
              </a:lnSpc>
              <a:spcBef>
                <a:spcPts val="0"/>
              </a:spcBef>
              <a:spcAft>
                <a:spcPts val="0"/>
              </a:spcAft>
              <a:buSzPts val="2200"/>
              <a:buFont typeface="Proxima Nova"/>
              <a:buChar char="•"/>
            </a:pPr>
            <a:r>
              <a:rPr b="1" lang="en-US" sz="1250"/>
              <a:t>Objectives</a:t>
            </a:r>
            <a:endParaRPr b="1" sz="1250"/>
          </a:p>
          <a:p>
            <a:pPr indent="-368300" lvl="1" marL="914400" marR="0" rtl="0" algn="l">
              <a:lnSpc>
                <a:spcPct val="90000"/>
              </a:lnSpc>
              <a:spcBef>
                <a:spcPts val="0"/>
              </a:spcBef>
              <a:spcAft>
                <a:spcPts val="0"/>
              </a:spcAft>
              <a:buSzPts val="2200"/>
              <a:buFont typeface="Proxima Nova"/>
              <a:buChar char="•"/>
            </a:pPr>
            <a:r>
              <a:rPr lang="en-US" sz="1250"/>
              <a:t>Consult and develop consensus with key partners to identify and select affordable and quality lower limb prosthetic technologies (including service delivery systems) that hold promise, and that may transform how lower limb prosthetic services are provided in LMICs.</a:t>
            </a:r>
            <a:endParaRPr sz="1250"/>
          </a:p>
          <a:p>
            <a:pPr indent="-368300" lvl="1" marL="914400" marR="0" rtl="0" algn="l">
              <a:lnSpc>
                <a:spcPct val="90000"/>
              </a:lnSpc>
              <a:spcBef>
                <a:spcPts val="0"/>
              </a:spcBef>
              <a:spcAft>
                <a:spcPts val="0"/>
              </a:spcAft>
              <a:buSzPts val="2200"/>
              <a:buFont typeface="Proxima Nova"/>
              <a:buChar char="•"/>
            </a:pPr>
            <a:r>
              <a:rPr lang="en-US" sz="1250"/>
              <a:t>Conduct implementation research to explore the barriers to uptake of the selected technologies, thus helping to overcome implementation challenges for the products and services under consideration as well as developing a body of knowledge about their implementation.</a:t>
            </a:r>
            <a:endParaRPr sz="1250"/>
          </a:p>
          <a:p>
            <a:pPr indent="-368300" lvl="1" marL="914400" marR="0" rtl="0" algn="l">
              <a:lnSpc>
                <a:spcPct val="90000"/>
              </a:lnSpc>
              <a:spcBef>
                <a:spcPts val="0"/>
              </a:spcBef>
              <a:spcAft>
                <a:spcPts val="0"/>
              </a:spcAft>
              <a:buSzPts val="2200"/>
              <a:buFont typeface="Proxima Nova"/>
              <a:buChar char="•"/>
            </a:pPr>
            <a:r>
              <a:rPr lang="en-US" sz="1250"/>
              <a:t>Determine effectiveness and cost-effectiveness of selected technologies.</a:t>
            </a:r>
            <a:endParaRPr sz="1250"/>
          </a:p>
          <a:p>
            <a:pPr indent="-368300" lvl="0" marL="457200" rtl="0" algn="l">
              <a:spcBef>
                <a:spcPts val="0"/>
              </a:spcBef>
              <a:spcAft>
                <a:spcPts val="0"/>
              </a:spcAft>
              <a:buSzPts val="2200"/>
              <a:buFont typeface="Proxima Nova"/>
              <a:buChar char="•"/>
            </a:pPr>
            <a:r>
              <a:rPr b="1" lang="en-US" sz="1250"/>
              <a:t>Deliverables are aimed at three groups:</a:t>
            </a:r>
            <a:endParaRPr b="1" sz="1250"/>
          </a:p>
          <a:p>
            <a:pPr indent="-368300" lvl="1" marL="914400" rtl="0" algn="l">
              <a:spcBef>
                <a:spcPts val="0"/>
              </a:spcBef>
              <a:spcAft>
                <a:spcPts val="0"/>
              </a:spcAft>
              <a:buSzPts val="2200"/>
              <a:buFont typeface="Proxima Nova"/>
              <a:buChar char="•"/>
            </a:pPr>
            <a:r>
              <a:rPr lang="en-US" sz="1250"/>
              <a:t>1. Prosthetic manufacturers that seek to enter prosthetic markets in LMICs.</a:t>
            </a:r>
            <a:endParaRPr sz="1250"/>
          </a:p>
          <a:p>
            <a:pPr indent="-368300" lvl="1" marL="914400" rtl="0" algn="l">
              <a:spcBef>
                <a:spcPts val="0"/>
              </a:spcBef>
              <a:spcAft>
                <a:spcPts val="0"/>
              </a:spcAft>
              <a:buSzPts val="2200"/>
              <a:buFont typeface="Proxima Nova"/>
              <a:buChar char="•"/>
            </a:pPr>
            <a:r>
              <a:rPr lang="en-US" sz="1250"/>
              <a:t>2. Prosthetic services providers.</a:t>
            </a:r>
            <a:endParaRPr sz="1250"/>
          </a:p>
          <a:p>
            <a:pPr indent="-368300" lvl="1" marL="914400" rtl="0" algn="l">
              <a:spcBef>
                <a:spcPts val="0"/>
              </a:spcBef>
              <a:spcAft>
                <a:spcPts val="0"/>
              </a:spcAft>
              <a:buSzPts val="2200"/>
              <a:buFont typeface="Proxima Nova"/>
              <a:buChar char="•"/>
            </a:pPr>
            <a:r>
              <a:rPr lang="en-US" sz="1250"/>
              <a:t>3. Government officials of LMICs as well as relevant organisations and agencies (such as regulatory bodies or procurement agencies) that work to improve access to prosthetic services in LMICs.</a:t>
            </a:r>
            <a:endParaRPr sz="1250"/>
          </a:p>
          <a:p>
            <a:pPr indent="0" lvl="0" marL="457200" rtl="0" algn="l">
              <a:lnSpc>
                <a:spcPct val="90000"/>
              </a:lnSpc>
              <a:spcBef>
                <a:spcPts val="0"/>
              </a:spcBef>
              <a:spcAft>
                <a:spcPts val="0"/>
              </a:spcAft>
              <a:buNone/>
            </a:pPr>
            <a:r>
              <a:t/>
            </a:r>
            <a:endParaRPr sz="125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28"/>
          <p:cNvSpPr txBox="1"/>
          <p:nvPr>
            <p:ph type="title"/>
          </p:nvPr>
        </p:nvSpPr>
        <p:spPr>
          <a:xfrm>
            <a:off x="464400" y="296300"/>
            <a:ext cx="5929200" cy="6543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CD1F40"/>
              </a:buClr>
              <a:buSzPts val="3300"/>
              <a:buFont typeface="Proxima Nova"/>
              <a:buNone/>
            </a:pPr>
            <a:r>
              <a:rPr b="1" lang="en-US" sz="1900">
                <a:solidFill>
                  <a:schemeClr val="dk1"/>
                </a:solidFill>
              </a:rPr>
              <a:t>Schedule of Requirements : Activities</a:t>
            </a:r>
            <a:endParaRPr b="1" sz="1900">
              <a:solidFill>
                <a:schemeClr val="dk1"/>
              </a:solidFill>
            </a:endParaRPr>
          </a:p>
        </p:txBody>
      </p:sp>
      <p:sp>
        <p:nvSpPr>
          <p:cNvPr id="186" name="Google Shape;186;p28"/>
          <p:cNvSpPr txBox="1"/>
          <p:nvPr>
            <p:ph idx="1" type="body"/>
          </p:nvPr>
        </p:nvSpPr>
        <p:spPr>
          <a:xfrm>
            <a:off x="427050" y="770175"/>
            <a:ext cx="6003900" cy="4211100"/>
          </a:xfrm>
          <a:prstGeom prst="rect">
            <a:avLst/>
          </a:prstGeom>
          <a:noFill/>
          <a:ln>
            <a:noFill/>
          </a:ln>
        </p:spPr>
        <p:txBody>
          <a:bodyPr anchorCtr="0" anchor="t" bIns="45700" lIns="91425" spcFirstLastPara="1" rIns="91425" wrap="square" tIns="45700">
            <a:noAutofit/>
          </a:bodyPr>
          <a:lstStyle/>
          <a:p>
            <a:pPr indent="0" lvl="0" marL="457200" rtl="0" algn="l">
              <a:lnSpc>
                <a:spcPct val="90000"/>
              </a:lnSpc>
              <a:spcBef>
                <a:spcPts val="0"/>
              </a:spcBef>
              <a:spcAft>
                <a:spcPts val="0"/>
              </a:spcAft>
              <a:buNone/>
            </a:pPr>
            <a:r>
              <a:t/>
            </a:r>
            <a:endParaRPr sz="1250"/>
          </a:p>
          <a:p>
            <a:pPr indent="-368300" lvl="0" marL="457200" rtl="0" algn="l">
              <a:lnSpc>
                <a:spcPct val="90000"/>
              </a:lnSpc>
              <a:spcBef>
                <a:spcPts val="0"/>
              </a:spcBef>
              <a:spcAft>
                <a:spcPts val="0"/>
              </a:spcAft>
              <a:buSzPts val="2200"/>
              <a:buFont typeface="Proxima Nova"/>
              <a:buChar char="•"/>
            </a:pPr>
            <a:r>
              <a:rPr b="1" lang="en-US" sz="1250"/>
              <a:t>Activities may include but are not limited to:</a:t>
            </a:r>
            <a:endParaRPr b="1" sz="1250"/>
          </a:p>
          <a:p>
            <a:pPr indent="-368300" lvl="1" marL="914400" rtl="0" algn="l">
              <a:lnSpc>
                <a:spcPct val="100000"/>
              </a:lnSpc>
              <a:spcBef>
                <a:spcPts val="0"/>
              </a:spcBef>
              <a:spcAft>
                <a:spcPts val="0"/>
              </a:spcAft>
              <a:buSzPts val="2200"/>
              <a:buFont typeface="Proxima Nova"/>
              <a:buChar char="•"/>
            </a:pPr>
            <a:r>
              <a:rPr lang="en-US" sz="1250"/>
              <a:t>Conduct a literature review</a:t>
            </a:r>
            <a:endParaRPr sz="1250"/>
          </a:p>
          <a:p>
            <a:pPr indent="-368300" lvl="1" marL="914400" rtl="0" algn="l">
              <a:lnSpc>
                <a:spcPct val="100000"/>
              </a:lnSpc>
              <a:spcBef>
                <a:spcPts val="0"/>
              </a:spcBef>
              <a:spcAft>
                <a:spcPts val="0"/>
              </a:spcAft>
              <a:buSzPts val="2200"/>
              <a:buFont typeface="Proxima Nova"/>
              <a:buChar char="•"/>
            </a:pPr>
            <a:r>
              <a:rPr lang="en-US" sz="1250"/>
              <a:t>Consult and develop consensus with key partners</a:t>
            </a:r>
            <a:endParaRPr sz="1250"/>
          </a:p>
          <a:p>
            <a:pPr indent="-368300" lvl="1" marL="914400" marR="0" rtl="0" algn="l">
              <a:lnSpc>
                <a:spcPct val="100000"/>
              </a:lnSpc>
              <a:spcBef>
                <a:spcPts val="0"/>
              </a:spcBef>
              <a:spcAft>
                <a:spcPts val="0"/>
              </a:spcAft>
              <a:buSzPts val="2200"/>
              <a:buFont typeface="Proxima Nova"/>
              <a:buChar char="•"/>
            </a:pPr>
            <a:r>
              <a:rPr lang="en-US" sz="1250"/>
              <a:t>Develop an implementation study protocol</a:t>
            </a:r>
            <a:endParaRPr sz="1250"/>
          </a:p>
          <a:p>
            <a:pPr indent="-368300" lvl="1" marL="914400" marR="0" rtl="0" algn="l">
              <a:lnSpc>
                <a:spcPct val="100000"/>
              </a:lnSpc>
              <a:spcBef>
                <a:spcPts val="0"/>
              </a:spcBef>
              <a:spcAft>
                <a:spcPts val="0"/>
              </a:spcAft>
              <a:buSzPts val="2200"/>
              <a:buFont typeface="Proxima Nova"/>
              <a:buChar char="•"/>
            </a:pPr>
            <a:r>
              <a:rPr lang="en-US" sz="1250"/>
              <a:t>Propose relevant LMICs (2–3) to conduct the study</a:t>
            </a:r>
            <a:endParaRPr sz="1250"/>
          </a:p>
          <a:p>
            <a:pPr indent="-368300" lvl="1" marL="914400" marR="0" rtl="0" algn="l">
              <a:lnSpc>
                <a:spcPct val="100000"/>
              </a:lnSpc>
              <a:spcBef>
                <a:spcPts val="0"/>
              </a:spcBef>
              <a:spcAft>
                <a:spcPts val="0"/>
              </a:spcAft>
              <a:buSzPts val="2200"/>
              <a:buFont typeface="Proxima Nova"/>
              <a:buChar char="•"/>
            </a:pPr>
            <a:r>
              <a:rPr lang="en-US" sz="1250"/>
              <a:t>Implement the research according to the agreed objectives and study protocol</a:t>
            </a:r>
            <a:endParaRPr sz="1250"/>
          </a:p>
          <a:p>
            <a:pPr indent="-368300" lvl="1" marL="914400" marR="0" rtl="0" algn="l">
              <a:lnSpc>
                <a:spcPct val="100000"/>
              </a:lnSpc>
              <a:spcBef>
                <a:spcPts val="0"/>
              </a:spcBef>
              <a:spcAft>
                <a:spcPts val="0"/>
              </a:spcAft>
              <a:buSzPts val="2200"/>
              <a:buFont typeface="Proxima Nova"/>
              <a:buChar char="•"/>
            </a:pPr>
            <a:r>
              <a:rPr lang="en-US" sz="1250"/>
              <a:t>Leverage existing tools to determine effectiveness and cost- effectiveness of the selected technologies</a:t>
            </a:r>
            <a:endParaRPr sz="1250"/>
          </a:p>
          <a:p>
            <a:pPr indent="-368300" lvl="1" marL="914400" rtl="0" algn="l">
              <a:lnSpc>
                <a:spcPct val="100000"/>
              </a:lnSpc>
              <a:spcBef>
                <a:spcPts val="0"/>
              </a:spcBef>
              <a:spcAft>
                <a:spcPts val="0"/>
              </a:spcAft>
              <a:buSzPts val="2200"/>
              <a:buFont typeface="Proxima Nova"/>
              <a:buChar char="•"/>
            </a:pPr>
            <a:r>
              <a:rPr lang="en-US" sz="1250"/>
              <a:t>Support the development of partnerships between manufacturers and governments.</a:t>
            </a:r>
            <a:endParaRPr sz="125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29"/>
          <p:cNvSpPr txBox="1"/>
          <p:nvPr>
            <p:ph type="title"/>
          </p:nvPr>
        </p:nvSpPr>
        <p:spPr>
          <a:xfrm>
            <a:off x="457200" y="273850"/>
            <a:ext cx="5929200" cy="6543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CD1F40"/>
              </a:buClr>
              <a:buSzPts val="3300"/>
              <a:buFont typeface="Proxima Nova"/>
              <a:buNone/>
            </a:pPr>
            <a:r>
              <a:rPr b="1" lang="en-US" sz="1900">
                <a:solidFill>
                  <a:schemeClr val="dk1"/>
                </a:solidFill>
              </a:rPr>
              <a:t>Schedule of Requirements : </a:t>
            </a:r>
            <a:r>
              <a:rPr b="1" lang="en-US" sz="1900">
                <a:solidFill>
                  <a:schemeClr val="dk1"/>
                </a:solidFill>
              </a:rPr>
              <a:t>Outputs/Deliverables</a:t>
            </a:r>
            <a:endParaRPr b="1" sz="1900">
              <a:solidFill>
                <a:schemeClr val="dk1"/>
              </a:solidFill>
            </a:endParaRPr>
          </a:p>
        </p:txBody>
      </p:sp>
      <p:sp>
        <p:nvSpPr>
          <p:cNvPr id="192" name="Google Shape;192;p29"/>
          <p:cNvSpPr txBox="1"/>
          <p:nvPr>
            <p:ph idx="1" type="body"/>
          </p:nvPr>
        </p:nvSpPr>
        <p:spPr>
          <a:xfrm>
            <a:off x="427050" y="770175"/>
            <a:ext cx="6003900" cy="4211100"/>
          </a:xfrm>
          <a:prstGeom prst="rect">
            <a:avLst/>
          </a:prstGeom>
          <a:noFill/>
          <a:ln>
            <a:noFill/>
          </a:ln>
        </p:spPr>
        <p:txBody>
          <a:bodyPr anchorCtr="0" anchor="t" bIns="45700" lIns="91425" spcFirstLastPara="1" rIns="91425" wrap="square" tIns="45700">
            <a:noAutofit/>
          </a:bodyPr>
          <a:lstStyle/>
          <a:p>
            <a:pPr indent="0" lvl="0" marL="457200" rtl="0" algn="l">
              <a:lnSpc>
                <a:spcPct val="90000"/>
              </a:lnSpc>
              <a:spcBef>
                <a:spcPts val="0"/>
              </a:spcBef>
              <a:spcAft>
                <a:spcPts val="0"/>
              </a:spcAft>
              <a:buNone/>
            </a:pPr>
            <a:r>
              <a:t/>
            </a:r>
            <a:endParaRPr sz="1250"/>
          </a:p>
          <a:p>
            <a:pPr indent="-368300" lvl="0" marL="457200" rtl="0" algn="l">
              <a:lnSpc>
                <a:spcPct val="90000"/>
              </a:lnSpc>
              <a:spcBef>
                <a:spcPts val="0"/>
              </a:spcBef>
              <a:spcAft>
                <a:spcPts val="0"/>
              </a:spcAft>
              <a:buSzPts val="2200"/>
              <a:buFont typeface="Proxima Nova"/>
              <a:buChar char="•"/>
            </a:pPr>
            <a:r>
              <a:rPr b="1" lang="en-US" sz="1250"/>
              <a:t>Five (5) deliverables throughout the project:</a:t>
            </a:r>
            <a:endParaRPr b="1" sz="1250"/>
          </a:p>
          <a:p>
            <a:pPr indent="-368300" lvl="1" marL="914400" rtl="0" algn="l">
              <a:lnSpc>
                <a:spcPct val="100000"/>
              </a:lnSpc>
              <a:spcBef>
                <a:spcPts val="0"/>
              </a:spcBef>
              <a:spcAft>
                <a:spcPts val="0"/>
              </a:spcAft>
              <a:buSzPts val="2200"/>
              <a:buFont typeface="Proxima Nova"/>
              <a:buChar char="•"/>
            </a:pPr>
            <a:r>
              <a:rPr lang="en-US" sz="1250"/>
              <a:t>Literature review and Technical Advisory Group (TAG)</a:t>
            </a:r>
            <a:endParaRPr sz="1250"/>
          </a:p>
          <a:p>
            <a:pPr indent="-368300" lvl="1" marL="914400" rtl="0" algn="l">
              <a:lnSpc>
                <a:spcPct val="100000"/>
              </a:lnSpc>
              <a:spcBef>
                <a:spcPts val="0"/>
              </a:spcBef>
              <a:spcAft>
                <a:spcPts val="0"/>
              </a:spcAft>
              <a:buSzPts val="2200"/>
              <a:buFont typeface="Proxima Nova"/>
              <a:buChar char="•"/>
            </a:pPr>
            <a:r>
              <a:rPr lang="en-US" sz="1250"/>
              <a:t>Implementation study</a:t>
            </a:r>
            <a:endParaRPr sz="1250"/>
          </a:p>
          <a:p>
            <a:pPr indent="-368300" lvl="1" marL="914400" marR="0" rtl="0" algn="l">
              <a:lnSpc>
                <a:spcPct val="100000"/>
              </a:lnSpc>
              <a:spcBef>
                <a:spcPts val="0"/>
              </a:spcBef>
              <a:spcAft>
                <a:spcPts val="0"/>
              </a:spcAft>
              <a:buSzPts val="2200"/>
              <a:buFont typeface="Proxima Nova"/>
              <a:buChar char="•"/>
            </a:pPr>
            <a:r>
              <a:rPr lang="en-US" sz="1250"/>
              <a:t>Raw data report</a:t>
            </a:r>
            <a:endParaRPr sz="1250"/>
          </a:p>
          <a:p>
            <a:pPr indent="-368300" lvl="1" marL="914400" marR="0" rtl="0" algn="l">
              <a:lnSpc>
                <a:spcPct val="100000"/>
              </a:lnSpc>
              <a:spcBef>
                <a:spcPts val="0"/>
              </a:spcBef>
              <a:spcAft>
                <a:spcPts val="0"/>
              </a:spcAft>
              <a:buSzPts val="2200"/>
              <a:buFont typeface="Proxima Nova"/>
              <a:buChar char="•"/>
            </a:pPr>
            <a:r>
              <a:rPr lang="en-US" sz="1250"/>
              <a:t>Technical report</a:t>
            </a:r>
            <a:endParaRPr sz="1250"/>
          </a:p>
          <a:p>
            <a:pPr indent="-368300" lvl="1" marL="914400" rtl="0" algn="l">
              <a:lnSpc>
                <a:spcPct val="100000"/>
              </a:lnSpc>
              <a:spcBef>
                <a:spcPts val="0"/>
              </a:spcBef>
              <a:spcAft>
                <a:spcPts val="0"/>
              </a:spcAft>
              <a:buSzPts val="2200"/>
              <a:buFont typeface="Proxima Nova"/>
              <a:buChar char="•"/>
            </a:pPr>
            <a:r>
              <a:rPr lang="en-US" sz="1250"/>
              <a:t>Country guidance document and publication (max 25-30 pages)</a:t>
            </a:r>
            <a:endParaRPr sz="1250"/>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