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3.xml" ContentType="application/vnd.openxmlformats-officedocument.theme+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tags/tag1.xml" ContentType="application/vnd.openxmlformats-officedocument.presentationml.tag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2" r:id="rId5"/>
    <p:sldMasterId id="2147483668" r:id="rId6"/>
    <p:sldMasterId id="2147483684" r:id="rId7"/>
    <p:sldMasterId id="2147483797" r:id="rId8"/>
  </p:sldMasterIdLst>
  <p:notesMasterIdLst>
    <p:notesMasterId r:id="rId50"/>
  </p:notesMasterIdLst>
  <p:handoutMasterIdLst>
    <p:handoutMasterId r:id="rId51"/>
  </p:handoutMasterIdLst>
  <p:sldIdLst>
    <p:sldId id="264" r:id="rId9"/>
    <p:sldId id="285" r:id="rId10"/>
    <p:sldId id="567" r:id="rId11"/>
    <p:sldId id="283" r:id="rId12"/>
    <p:sldId id="361" r:id="rId13"/>
    <p:sldId id="566" r:id="rId14"/>
    <p:sldId id="593" r:id="rId15"/>
    <p:sldId id="594" r:id="rId16"/>
    <p:sldId id="568" r:id="rId17"/>
    <p:sldId id="362" r:id="rId18"/>
    <p:sldId id="641" r:id="rId19"/>
    <p:sldId id="644" r:id="rId20"/>
    <p:sldId id="643" r:id="rId21"/>
    <p:sldId id="686" r:id="rId22"/>
    <p:sldId id="688" r:id="rId23"/>
    <p:sldId id="690" r:id="rId24"/>
    <p:sldId id="662" r:id="rId25"/>
    <p:sldId id="692" r:id="rId26"/>
    <p:sldId id="663" r:id="rId27"/>
    <p:sldId id="653" r:id="rId28"/>
    <p:sldId id="665" r:id="rId29"/>
    <p:sldId id="632" r:id="rId30"/>
    <p:sldId id="546" r:id="rId31"/>
    <p:sldId id="633" r:id="rId32"/>
    <p:sldId id="637" r:id="rId33"/>
    <p:sldId id="552" r:id="rId34"/>
    <p:sldId id="699" r:id="rId35"/>
    <p:sldId id="698" r:id="rId36"/>
    <p:sldId id="680" r:id="rId37"/>
    <p:sldId id="671" r:id="rId38"/>
    <p:sldId id="673" r:id="rId39"/>
    <p:sldId id="674" r:id="rId40"/>
    <p:sldId id="675" r:id="rId41"/>
    <p:sldId id="700" r:id="rId42"/>
    <p:sldId id="677" r:id="rId43"/>
    <p:sldId id="678" r:id="rId44"/>
    <p:sldId id="679" r:id="rId45"/>
    <p:sldId id="684" r:id="rId46"/>
    <p:sldId id="544" r:id="rId47"/>
    <p:sldId id="541" r:id="rId48"/>
    <p:sldId id="701" r:id="rId4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6FF09155-CEEE-4793-A5E9-EE6C9571007E}">
          <p14:sldIdLst>
            <p14:sldId id="264"/>
            <p14:sldId id="285"/>
            <p14:sldId id="567"/>
            <p14:sldId id="283"/>
            <p14:sldId id="361"/>
            <p14:sldId id="566"/>
            <p14:sldId id="593"/>
            <p14:sldId id="594"/>
            <p14:sldId id="568"/>
            <p14:sldId id="362"/>
            <p14:sldId id="641"/>
            <p14:sldId id="644"/>
            <p14:sldId id="643"/>
            <p14:sldId id="686"/>
            <p14:sldId id="688"/>
            <p14:sldId id="690"/>
            <p14:sldId id="662"/>
            <p14:sldId id="692"/>
            <p14:sldId id="663"/>
            <p14:sldId id="653"/>
            <p14:sldId id="665"/>
            <p14:sldId id="632"/>
            <p14:sldId id="546"/>
            <p14:sldId id="633"/>
            <p14:sldId id="637"/>
            <p14:sldId id="552"/>
            <p14:sldId id="699"/>
            <p14:sldId id="698"/>
            <p14:sldId id="680"/>
            <p14:sldId id="671"/>
            <p14:sldId id="673"/>
            <p14:sldId id="674"/>
            <p14:sldId id="675"/>
            <p14:sldId id="700"/>
            <p14:sldId id="677"/>
            <p14:sldId id="678"/>
            <p14:sldId id="679"/>
            <p14:sldId id="684"/>
            <p14:sldId id="544"/>
            <p14:sldId id="541"/>
            <p14:sldId id="701"/>
          </p14:sldIdLst>
        </p14:section>
        <p14:section name="Untitled Section" id="{B60AC376-BC5E-4590-A433-386E1D13440A}">
          <p14:sldIdLst/>
        </p14:section>
      </p14:sectionLst>
    </p:ex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nti" initials="S" lastIdx="1" clrIdx="0">
    <p:extLst/>
  </p:cmAuthor>
  <p:cmAuthor id="2" name="Jamieson Saab" initials="JS"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292C9"/>
    <a:srgbClr val="ED8107"/>
    <a:srgbClr val="0A121C"/>
    <a:srgbClr val="000000"/>
    <a:srgbClr val="D6E7F2"/>
    <a:srgbClr val="D6E7F1"/>
    <a:srgbClr val="D6E8F2"/>
    <a:srgbClr val="FFFFFF"/>
    <a:srgbClr val="D6E8F1"/>
    <a:srgbClr val="DCE6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2279" autoAdjust="0"/>
    <p:restoredTop sz="89784" autoAdjust="0"/>
  </p:normalViewPr>
  <p:slideViewPr>
    <p:cSldViewPr>
      <p:cViewPr varScale="1">
        <p:scale>
          <a:sx n="88" d="100"/>
          <a:sy n="88" d="100"/>
        </p:scale>
        <p:origin x="1210" y="6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70" d="100"/>
        <a:sy n="70" d="100"/>
      </p:scale>
      <p:origin x="0" y="5430"/>
    </p:cViewPr>
  </p:sorterViewPr>
  <p:notesViewPr>
    <p:cSldViewPr>
      <p:cViewPr varScale="1">
        <p:scale>
          <a:sx n="85" d="100"/>
          <a:sy n="85" d="100"/>
        </p:scale>
        <p:origin x="-3834"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9" Type="http://schemas.openxmlformats.org/officeDocument/2006/relationships/slide" Target="slides/slide31.xml"/><Relationship Id="rId21" Type="http://schemas.openxmlformats.org/officeDocument/2006/relationships/slide" Target="slides/slide13.xml"/><Relationship Id="rId34" Type="http://schemas.openxmlformats.org/officeDocument/2006/relationships/slide" Target="slides/slide26.xml"/><Relationship Id="rId42" Type="http://schemas.openxmlformats.org/officeDocument/2006/relationships/slide" Target="slides/slide34.xml"/><Relationship Id="rId47" Type="http://schemas.openxmlformats.org/officeDocument/2006/relationships/slide" Target="slides/slide39.xml"/><Relationship Id="rId50" Type="http://schemas.openxmlformats.org/officeDocument/2006/relationships/notesMaster" Target="notesMasters/notesMaster1.xml"/><Relationship Id="rId55" Type="http://schemas.openxmlformats.org/officeDocument/2006/relationships/theme" Target="theme/theme1.xml"/><Relationship Id="rId7" Type="http://schemas.openxmlformats.org/officeDocument/2006/relationships/slideMaster" Target="slideMasters/slideMaster3.xml"/><Relationship Id="rId2" Type="http://schemas.openxmlformats.org/officeDocument/2006/relationships/customXml" Target="../customXml/item2.xml"/><Relationship Id="rId16" Type="http://schemas.openxmlformats.org/officeDocument/2006/relationships/slide" Target="slides/slide8.xml"/><Relationship Id="rId29" Type="http://schemas.openxmlformats.org/officeDocument/2006/relationships/slide" Target="slides/slide21.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slide" Target="slides/slide29.xml"/><Relationship Id="rId40" Type="http://schemas.openxmlformats.org/officeDocument/2006/relationships/slide" Target="slides/slide32.xml"/><Relationship Id="rId45" Type="http://schemas.openxmlformats.org/officeDocument/2006/relationships/slide" Target="slides/slide37.xml"/><Relationship Id="rId53" Type="http://schemas.openxmlformats.org/officeDocument/2006/relationships/presProps" Target="presProps.xml"/><Relationship Id="rId5" Type="http://schemas.openxmlformats.org/officeDocument/2006/relationships/slideMaster" Target="slideMasters/slideMaster1.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slide" Target="slides/slide23.xml"/><Relationship Id="rId44" Type="http://schemas.openxmlformats.org/officeDocument/2006/relationships/slide" Target="slides/slide36.xml"/><Relationship Id="rId52" Type="http://schemas.openxmlformats.org/officeDocument/2006/relationships/commentAuthors" Target="commentAuthors.xml"/><Relationship Id="rId4" Type="http://schemas.openxmlformats.org/officeDocument/2006/relationships/customXml" Target="../customXml/item4.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slide" Target="slides/slide27.xml"/><Relationship Id="rId43" Type="http://schemas.openxmlformats.org/officeDocument/2006/relationships/slide" Target="slides/slide35.xml"/><Relationship Id="rId48" Type="http://schemas.openxmlformats.org/officeDocument/2006/relationships/slide" Target="slides/slide40.xml"/><Relationship Id="rId56" Type="http://schemas.openxmlformats.org/officeDocument/2006/relationships/tableStyles" Target="tableStyles.xml"/><Relationship Id="rId8" Type="http://schemas.openxmlformats.org/officeDocument/2006/relationships/slideMaster" Target="slideMasters/slideMaster4.xml"/><Relationship Id="rId51" Type="http://schemas.openxmlformats.org/officeDocument/2006/relationships/handoutMaster" Target="handoutMasters/handoutMaster1.xml"/><Relationship Id="rId3" Type="http://schemas.openxmlformats.org/officeDocument/2006/relationships/customXml" Target="../customXml/item3.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38" Type="http://schemas.openxmlformats.org/officeDocument/2006/relationships/slide" Target="slides/slide30.xml"/><Relationship Id="rId46" Type="http://schemas.openxmlformats.org/officeDocument/2006/relationships/slide" Target="slides/slide38.xml"/><Relationship Id="rId20" Type="http://schemas.openxmlformats.org/officeDocument/2006/relationships/slide" Target="slides/slide12.xml"/><Relationship Id="rId41" Type="http://schemas.openxmlformats.org/officeDocument/2006/relationships/slide" Target="slides/slide33.xml"/><Relationship Id="rId54"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slide" Target="slides/slide28.xml"/><Relationship Id="rId49" Type="http://schemas.openxmlformats.org/officeDocument/2006/relationships/slide" Target="slides/slide4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B955C88-CB03-41DB-A305-1DE730036326}" type="doc">
      <dgm:prSet loTypeId="urn:microsoft.com/office/officeart/2005/8/layout/matrix1" loCatId="matrix" qsTypeId="urn:microsoft.com/office/officeart/2005/8/quickstyle/simple1" qsCatId="simple" csTypeId="urn:microsoft.com/office/officeart/2005/8/colors/accent1_2" csCatId="accent1" phldr="1"/>
      <dgm:spPr/>
      <dgm:t>
        <a:bodyPr/>
        <a:lstStyle/>
        <a:p>
          <a:endParaRPr lang="en-GB"/>
        </a:p>
      </dgm:t>
    </dgm:pt>
    <dgm:pt modelId="{0B1CFDCA-B62D-4315-A753-84849C69952B}">
      <dgm:prSet phldrT="[Text]" custT="1"/>
      <dgm:spPr>
        <a:solidFill>
          <a:srgbClr val="528EC9"/>
        </a:solidFill>
      </dgm:spPr>
      <dgm:t>
        <a:bodyPr/>
        <a:lstStyle/>
        <a:p>
          <a:r>
            <a:rPr lang="ar-YE" sz="2400" b="1">
              <a:solidFill>
                <a:schemeClr val="bg1"/>
              </a:solidFill>
              <a:latin typeface="Traditional Arabic" pitchFamily="18" charset="-78"/>
              <a:cs typeface="Traditional Arabic" pitchFamily="18" charset="-78"/>
            </a:rPr>
            <a:t>معايير التقييم</a:t>
          </a:r>
          <a:endParaRPr lang="en-GB" sz="2400" b="1" dirty="0">
            <a:solidFill>
              <a:schemeClr val="bg1"/>
            </a:solidFill>
            <a:latin typeface="Traditional Arabic" pitchFamily="18" charset="-78"/>
            <a:cs typeface="Traditional Arabic" pitchFamily="18" charset="-78"/>
          </a:endParaRPr>
        </a:p>
      </dgm:t>
    </dgm:pt>
    <dgm:pt modelId="{37490807-C4DC-4065-917A-5C4A31C8A71B}" type="parTrans" cxnId="{B7EAF126-7B34-42E8-9FC4-DFD64E966F4A}">
      <dgm:prSet/>
      <dgm:spPr/>
      <dgm:t>
        <a:bodyPr/>
        <a:lstStyle/>
        <a:p>
          <a:endParaRPr lang="en-GB" sz="1800">
            <a:latin typeface="Arial" panose="020B0604020202020204" pitchFamily="34" charset="0"/>
            <a:cs typeface="Arial" panose="020B0604020202020204" pitchFamily="34" charset="0"/>
          </a:endParaRPr>
        </a:p>
      </dgm:t>
    </dgm:pt>
    <dgm:pt modelId="{7BE18481-3ADF-4E91-8A39-CC4B1BE686B3}" type="sibTrans" cxnId="{B7EAF126-7B34-42E8-9FC4-DFD64E966F4A}">
      <dgm:prSet/>
      <dgm:spPr/>
      <dgm:t>
        <a:bodyPr/>
        <a:lstStyle/>
        <a:p>
          <a:endParaRPr lang="en-GB" sz="1800">
            <a:latin typeface="Arial" panose="020B0604020202020204" pitchFamily="34" charset="0"/>
            <a:cs typeface="Arial" panose="020B0604020202020204" pitchFamily="34" charset="0"/>
          </a:endParaRPr>
        </a:p>
      </dgm:t>
    </dgm:pt>
    <dgm:pt modelId="{691C6C7F-B44F-424F-9F0C-B96653EE6423}">
      <dgm:prSet phldrT="[Text]" custT="1"/>
      <dgm:spPr>
        <a:solidFill>
          <a:srgbClr val="D6E7F2"/>
        </a:solidFill>
      </dgm:spPr>
      <dgm:t>
        <a:bodyPr/>
        <a:lstStyle/>
        <a:p>
          <a:pPr rtl="1"/>
          <a:r>
            <a:rPr lang="ar-YE" sz="1800" b="1" u="sng">
              <a:solidFill>
                <a:schemeClr val="tx1">
                  <a:lumMod val="75000"/>
                  <a:lumOff val="25000"/>
                </a:schemeClr>
              </a:solidFill>
              <a:latin typeface="Traditional Arabic" pitchFamily="18" charset="-78"/>
              <a:cs typeface="Traditional Arabic" pitchFamily="18" charset="-78"/>
            </a:rPr>
            <a:t>معايير التأهيل</a:t>
          </a:r>
          <a:endParaRPr lang="en-GB" sz="1800" b="1" u="sng">
            <a:solidFill>
              <a:schemeClr val="tx1">
                <a:lumMod val="75000"/>
                <a:lumOff val="25000"/>
              </a:schemeClr>
            </a:solidFill>
            <a:latin typeface="Traditional Arabic" pitchFamily="18" charset="-78"/>
            <a:cs typeface="Traditional Arabic" pitchFamily="18" charset="-78"/>
          </a:endParaRPr>
        </a:p>
        <a:p>
          <a:pPr rtl="1"/>
          <a:r>
            <a:rPr lang="ar-YE" sz="1800" b="0" u="none">
              <a:solidFill>
                <a:schemeClr val="tx1">
                  <a:lumMod val="75000"/>
                  <a:lumOff val="25000"/>
                </a:schemeClr>
              </a:solidFill>
              <a:latin typeface="Traditional Arabic" pitchFamily="18" charset="-78"/>
              <a:cs typeface="Traditional Arabic" pitchFamily="18" charset="-78"/>
            </a:rPr>
            <a:t>معايير تقييم ما إذا كان المورد قادراً على إتمام العقد بنجاح.</a:t>
          </a:r>
          <a:endParaRPr lang="en-GB" sz="1800" b="0" u="none" dirty="0">
            <a:solidFill>
              <a:schemeClr val="tx1">
                <a:lumMod val="75000"/>
                <a:lumOff val="25000"/>
              </a:schemeClr>
            </a:solidFill>
            <a:latin typeface="Traditional Arabic" pitchFamily="18" charset="-78"/>
            <a:cs typeface="Traditional Arabic" pitchFamily="18" charset="-78"/>
          </a:endParaRPr>
        </a:p>
      </dgm:t>
    </dgm:pt>
    <dgm:pt modelId="{2F4F69F5-DF1D-4D36-81E4-6839C386D444}" type="parTrans" cxnId="{1457ACD7-53EF-4833-9F8D-90E19EFC6F7B}">
      <dgm:prSet/>
      <dgm:spPr/>
      <dgm:t>
        <a:bodyPr/>
        <a:lstStyle/>
        <a:p>
          <a:endParaRPr lang="en-GB" sz="1800">
            <a:latin typeface="Arial" panose="020B0604020202020204" pitchFamily="34" charset="0"/>
            <a:cs typeface="Arial" panose="020B0604020202020204" pitchFamily="34" charset="0"/>
          </a:endParaRPr>
        </a:p>
      </dgm:t>
    </dgm:pt>
    <dgm:pt modelId="{2AF1EF0A-8922-4B9F-906B-1A0BD10C7772}" type="sibTrans" cxnId="{1457ACD7-53EF-4833-9F8D-90E19EFC6F7B}">
      <dgm:prSet/>
      <dgm:spPr/>
      <dgm:t>
        <a:bodyPr/>
        <a:lstStyle/>
        <a:p>
          <a:endParaRPr lang="en-GB" sz="1800">
            <a:latin typeface="Arial" panose="020B0604020202020204" pitchFamily="34" charset="0"/>
            <a:cs typeface="Arial" panose="020B0604020202020204" pitchFamily="34" charset="0"/>
          </a:endParaRPr>
        </a:p>
      </dgm:t>
    </dgm:pt>
    <dgm:pt modelId="{4C81B865-C78F-45B1-A5E7-3B7B76F410E2}">
      <dgm:prSet/>
      <dgm:spPr/>
      <dgm:t>
        <a:bodyPr/>
        <a:lstStyle/>
        <a:p>
          <a:endParaRPr lang="en-GB" sz="1800" dirty="0">
            <a:latin typeface="Arial" panose="020B0604020202020204" pitchFamily="34" charset="0"/>
            <a:cs typeface="Arial" panose="020B0604020202020204" pitchFamily="34" charset="0"/>
          </a:endParaRPr>
        </a:p>
      </dgm:t>
    </dgm:pt>
    <dgm:pt modelId="{4C5449C5-5027-40F1-8069-18E5AD39FD7E}" type="parTrans" cxnId="{E79688BB-E9B7-4688-AB87-E2BE1004A195}">
      <dgm:prSet/>
      <dgm:spPr/>
      <dgm:t>
        <a:bodyPr/>
        <a:lstStyle/>
        <a:p>
          <a:endParaRPr lang="en-GB" sz="1800">
            <a:latin typeface="Arial" panose="020B0604020202020204" pitchFamily="34" charset="0"/>
            <a:cs typeface="Arial" panose="020B0604020202020204" pitchFamily="34" charset="0"/>
          </a:endParaRPr>
        </a:p>
      </dgm:t>
    </dgm:pt>
    <dgm:pt modelId="{51BA2099-73DF-4463-9689-1E506B382278}" type="sibTrans" cxnId="{E79688BB-E9B7-4688-AB87-E2BE1004A195}">
      <dgm:prSet/>
      <dgm:spPr/>
      <dgm:t>
        <a:bodyPr/>
        <a:lstStyle/>
        <a:p>
          <a:endParaRPr lang="en-GB" sz="1800">
            <a:latin typeface="Arial" panose="020B0604020202020204" pitchFamily="34" charset="0"/>
            <a:cs typeface="Arial" panose="020B0604020202020204" pitchFamily="34" charset="0"/>
          </a:endParaRPr>
        </a:p>
      </dgm:t>
    </dgm:pt>
    <dgm:pt modelId="{C5902EFF-0FBE-42C1-85FB-8AD0E075D883}">
      <dgm:prSet/>
      <dgm:spPr/>
      <dgm:t>
        <a:bodyPr/>
        <a:lstStyle/>
        <a:p>
          <a:endParaRPr lang="en-GB" sz="1800">
            <a:latin typeface="Arial" panose="020B0604020202020204" pitchFamily="34" charset="0"/>
            <a:cs typeface="Arial" panose="020B0604020202020204" pitchFamily="34" charset="0"/>
          </a:endParaRPr>
        </a:p>
      </dgm:t>
    </dgm:pt>
    <dgm:pt modelId="{79BB2098-E424-4E33-A927-6AEF578EAAB9}" type="parTrans" cxnId="{6BCC2C7B-D654-4FCD-8B2C-F3F8729F7145}">
      <dgm:prSet/>
      <dgm:spPr/>
      <dgm:t>
        <a:bodyPr/>
        <a:lstStyle/>
        <a:p>
          <a:endParaRPr lang="en-GB" sz="1800">
            <a:latin typeface="Arial" panose="020B0604020202020204" pitchFamily="34" charset="0"/>
            <a:cs typeface="Arial" panose="020B0604020202020204" pitchFamily="34" charset="0"/>
          </a:endParaRPr>
        </a:p>
      </dgm:t>
    </dgm:pt>
    <dgm:pt modelId="{15EF8560-BE65-4DA7-B5FA-D7762125B11C}" type="sibTrans" cxnId="{6BCC2C7B-D654-4FCD-8B2C-F3F8729F7145}">
      <dgm:prSet/>
      <dgm:spPr/>
      <dgm:t>
        <a:bodyPr/>
        <a:lstStyle/>
        <a:p>
          <a:endParaRPr lang="en-GB" sz="1800">
            <a:latin typeface="Arial" panose="020B0604020202020204" pitchFamily="34" charset="0"/>
            <a:cs typeface="Arial" panose="020B0604020202020204" pitchFamily="34" charset="0"/>
          </a:endParaRPr>
        </a:p>
      </dgm:t>
    </dgm:pt>
    <dgm:pt modelId="{F4C0BBBE-D2A5-40A2-B13B-0A6E519AD22D}">
      <dgm:prSet phldrT="[Text]" custT="1"/>
      <dgm:spPr>
        <a:solidFill>
          <a:srgbClr val="D6E7F2"/>
        </a:solidFill>
      </dgm:spPr>
      <dgm:t>
        <a:bodyPr anchor="t"/>
        <a:lstStyle/>
        <a:p>
          <a:endParaRPr lang="ar-YE" sz="1800" b="1" u="sng">
            <a:solidFill>
              <a:schemeClr val="tx1">
                <a:lumMod val="75000"/>
                <a:lumOff val="25000"/>
              </a:schemeClr>
            </a:solidFill>
            <a:latin typeface="Traditional Arabic" pitchFamily="18" charset="-78"/>
            <a:cs typeface="Traditional Arabic" pitchFamily="18" charset="-78"/>
          </a:endParaRPr>
        </a:p>
        <a:p>
          <a:r>
            <a:rPr lang="ar-YE" sz="1800" b="1" u="sng">
              <a:solidFill>
                <a:schemeClr val="tx1">
                  <a:lumMod val="75000"/>
                  <a:lumOff val="25000"/>
                </a:schemeClr>
              </a:solidFill>
              <a:latin typeface="Traditional Arabic" pitchFamily="18" charset="-78"/>
              <a:cs typeface="Traditional Arabic" pitchFamily="18" charset="-78"/>
            </a:rPr>
            <a:t>معايير الأهلية والمعايير الرسمية</a:t>
          </a:r>
          <a:endParaRPr lang="en-GB" sz="1800" b="1" u="sng">
            <a:solidFill>
              <a:schemeClr val="tx1">
                <a:lumMod val="75000"/>
                <a:lumOff val="25000"/>
              </a:schemeClr>
            </a:solidFill>
            <a:latin typeface="Traditional Arabic" pitchFamily="18" charset="-78"/>
            <a:cs typeface="Traditional Arabic" pitchFamily="18" charset="-78"/>
          </a:endParaRPr>
        </a:p>
        <a:p>
          <a:pPr rtl="1"/>
          <a:r>
            <a:rPr lang="ar-YE" sz="1800" b="0" u="none">
              <a:solidFill>
                <a:schemeClr val="tx1">
                  <a:lumMod val="75000"/>
                  <a:lumOff val="25000"/>
                </a:schemeClr>
              </a:solidFill>
              <a:latin typeface="Traditional Arabic" pitchFamily="18" charset="-78"/>
              <a:cs typeface="Traditional Arabic" pitchFamily="18" charset="-78"/>
            </a:rPr>
            <a:t>المعايير الأولية المستخدمة لفرز العروض المقدمة استناداً إلى تقيدها با</a:t>
          </a:r>
          <a:r>
            <a:rPr lang="ar-YE" sz="1800">
              <a:solidFill>
                <a:srgbClr val="0A121C"/>
              </a:solidFill>
              <a:latin typeface="Traditional Arabic" pitchFamily="18" charset="-78"/>
              <a:cs typeface="Traditional Arabic" pitchFamily="18" charset="-78"/>
            </a:rPr>
            <a:t>لاشتراطات</a:t>
          </a:r>
          <a:r>
            <a:rPr lang="ar-YE" sz="1800" b="0" u="none">
              <a:solidFill>
                <a:schemeClr val="tx1">
                  <a:lumMod val="75000"/>
                  <a:lumOff val="25000"/>
                </a:schemeClr>
              </a:solidFill>
              <a:latin typeface="Traditional Arabic" pitchFamily="18" charset="-78"/>
              <a:cs typeface="Traditional Arabic" pitchFamily="18" charset="-78"/>
            </a:rPr>
            <a:t> والتعليمات الواردة في وثيقة </a:t>
          </a:r>
          <a:r>
            <a:rPr lang="ar-YE" sz="1800">
              <a:solidFill>
                <a:schemeClr val="tx1"/>
              </a:solidFill>
              <a:latin typeface="Traditional Arabic" pitchFamily="18" charset="-78"/>
              <a:cs typeface="Traditional Arabic" pitchFamily="18" charset="-78"/>
            </a:rPr>
            <a:t>التماس تقديم العروض</a:t>
          </a:r>
          <a:r>
            <a:rPr lang="ar-YE" sz="1800" b="0" u="none">
              <a:solidFill>
                <a:schemeClr val="tx1">
                  <a:lumMod val="75000"/>
                  <a:lumOff val="25000"/>
                </a:schemeClr>
              </a:solidFill>
              <a:latin typeface="Traditional Arabic" pitchFamily="18" charset="-78"/>
              <a:cs typeface="Traditional Arabic" pitchFamily="18" charset="-78"/>
            </a:rPr>
            <a:t>.</a:t>
          </a:r>
          <a:endParaRPr lang="en-GB" sz="1800" b="0" u="none" dirty="0">
            <a:solidFill>
              <a:schemeClr val="tx1">
                <a:lumMod val="75000"/>
                <a:lumOff val="25000"/>
              </a:schemeClr>
            </a:solidFill>
            <a:latin typeface="Traditional Arabic" pitchFamily="18" charset="-78"/>
            <a:cs typeface="Traditional Arabic" pitchFamily="18" charset="-78"/>
          </a:endParaRPr>
        </a:p>
      </dgm:t>
    </dgm:pt>
    <dgm:pt modelId="{1F028258-DC3D-4E08-9841-A71C4418EF29}" type="parTrans" cxnId="{F31FFA45-94F1-436D-A7BB-FFF0FA426AF9}">
      <dgm:prSet/>
      <dgm:spPr/>
      <dgm:t>
        <a:bodyPr/>
        <a:lstStyle/>
        <a:p>
          <a:endParaRPr lang="en-GB" sz="1800">
            <a:latin typeface="Arial" panose="020B0604020202020204" pitchFamily="34" charset="0"/>
            <a:cs typeface="Arial" panose="020B0604020202020204" pitchFamily="34" charset="0"/>
          </a:endParaRPr>
        </a:p>
      </dgm:t>
    </dgm:pt>
    <dgm:pt modelId="{2E40F045-3032-412C-9208-53A5D37F9836}" type="sibTrans" cxnId="{F31FFA45-94F1-436D-A7BB-FFF0FA426AF9}">
      <dgm:prSet/>
      <dgm:spPr/>
      <dgm:t>
        <a:bodyPr/>
        <a:lstStyle/>
        <a:p>
          <a:endParaRPr lang="en-GB" sz="1800">
            <a:latin typeface="Arial" panose="020B0604020202020204" pitchFamily="34" charset="0"/>
            <a:cs typeface="Arial" panose="020B0604020202020204" pitchFamily="34" charset="0"/>
          </a:endParaRPr>
        </a:p>
      </dgm:t>
    </dgm:pt>
    <dgm:pt modelId="{09A61E0D-0929-462B-9A25-10F746F01237}">
      <dgm:prSet phldrT="[Text]" custT="1"/>
      <dgm:spPr>
        <a:solidFill>
          <a:srgbClr val="D6E7F2"/>
        </a:solidFill>
      </dgm:spPr>
      <dgm:t>
        <a:bodyPr anchor="t"/>
        <a:lstStyle/>
        <a:p>
          <a:r>
            <a:rPr lang="ar-YE" sz="1800" b="1" u="sng">
              <a:solidFill>
                <a:schemeClr val="tx1">
                  <a:lumMod val="75000"/>
                  <a:lumOff val="25000"/>
                </a:schemeClr>
              </a:solidFill>
              <a:latin typeface="Traditional Arabic" pitchFamily="18" charset="-78"/>
              <a:cs typeface="Traditional Arabic" pitchFamily="18" charset="-78"/>
            </a:rPr>
            <a:t>المعايير المالية</a:t>
          </a:r>
          <a:endParaRPr lang="en-GB" sz="1800" b="1" u="sng">
            <a:solidFill>
              <a:schemeClr val="tx1">
                <a:lumMod val="75000"/>
                <a:lumOff val="25000"/>
              </a:schemeClr>
            </a:solidFill>
            <a:latin typeface="Traditional Arabic" pitchFamily="18" charset="-78"/>
            <a:cs typeface="Traditional Arabic" pitchFamily="18" charset="-78"/>
          </a:endParaRPr>
        </a:p>
        <a:p>
          <a:pPr rtl="1"/>
          <a:r>
            <a:rPr lang="ar-YE" sz="1800" b="0" u="none">
              <a:solidFill>
                <a:schemeClr val="tx1">
                  <a:lumMod val="75000"/>
                  <a:lumOff val="25000"/>
                </a:schemeClr>
              </a:solidFill>
              <a:latin typeface="Traditional Arabic" pitchFamily="18" charset="-78"/>
              <a:cs typeface="Traditional Arabic" pitchFamily="18" charset="-78"/>
            </a:rPr>
            <a:t>عوامل الأسعار المختلفة، مثل تكلفة السلع وتكلفة الشحن والتكلفة التشغيلية وتكلفة مدة الاستخدام، والتي توفر معاً التكلفة المالية الإجمالية للعرض.</a:t>
          </a:r>
          <a:endParaRPr lang="ar-YE" sz="1800" b="1" u="sng">
            <a:solidFill>
              <a:schemeClr val="tx1">
                <a:lumMod val="75000"/>
                <a:lumOff val="25000"/>
              </a:schemeClr>
            </a:solidFill>
            <a:latin typeface="Traditional Arabic" pitchFamily="18" charset="-78"/>
            <a:cs typeface="Traditional Arabic" pitchFamily="18" charset="-78"/>
          </a:endParaRPr>
        </a:p>
        <a:p>
          <a:endParaRPr lang="en-GB" sz="1800" b="0" u="none" dirty="0">
            <a:solidFill>
              <a:schemeClr val="tx1">
                <a:lumMod val="75000"/>
                <a:lumOff val="25000"/>
              </a:schemeClr>
            </a:solidFill>
            <a:latin typeface="Traditional Arabic" pitchFamily="18" charset="-78"/>
            <a:cs typeface="Traditional Arabic" pitchFamily="18" charset="-78"/>
          </a:endParaRPr>
        </a:p>
      </dgm:t>
    </dgm:pt>
    <dgm:pt modelId="{02D9E1E4-9BC8-4438-8DA8-8F13EE210195}" type="parTrans" cxnId="{21B7D057-66AF-4C79-BD45-54686947B8D9}">
      <dgm:prSet/>
      <dgm:spPr/>
      <dgm:t>
        <a:bodyPr/>
        <a:lstStyle/>
        <a:p>
          <a:endParaRPr lang="en-GB" sz="1800">
            <a:latin typeface="Arial" panose="020B0604020202020204" pitchFamily="34" charset="0"/>
            <a:cs typeface="Arial" panose="020B0604020202020204" pitchFamily="34" charset="0"/>
          </a:endParaRPr>
        </a:p>
      </dgm:t>
    </dgm:pt>
    <dgm:pt modelId="{FFCB7E93-B43C-40F2-B672-437624F7F2D5}" type="sibTrans" cxnId="{21B7D057-66AF-4C79-BD45-54686947B8D9}">
      <dgm:prSet/>
      <dgm:spPr/>
      <dgm:t>
        <a:bodyPr/>
        <a:lstStyle/>
        <a:p>
          <a:endParaRPr lang="en-GB" sz="1800">
            <a:latin typeface="Arial" panose="020B0604020202020204" pitchFamily="34" charset="0"/>
            <a:cs typeface="Arial" panose="020B0604020202020204" pitchFamily="34" charset="0"/>
          </a:endParaRPr>
        </a:p>
      </dgm:t>
    </dgm:pt>
    <dgm:pt modelId="{1BADEF3C-60A6-4957-88FD-538A64F47990}">
      <dgm:prSet custT="1"/>
      <dgm:spPr>
        <a:solidFill>
          <a:srgbClr val="D6E7F2"/>
        </a:solidFill>
      </dgm:spPr>
      <dgm:t>
        <a:bodyPr/>
        <a:lstStyle/>
        <a:p>
          <a:pPr algn="ctr" rtl="1"/>
          <a:r>
            <a:rPr lang="ar-YE" sz="1800" b="1" u="sng">
              <a:solidFill>
                <a:schemeClr val="tx1">
                  <a:lumMod val="75000"/>
                  <a:lumOff val="25000"/>
                </a:schemeClr>
              </a:solidFill>
              <a:latin typeface="Traditional Arabic" pitchFamily="18" charset="-78"/>
              <a:cs typeface="Traditional Arabic" pitchFamily="18" charset="-78"/>
            </a:rPr>
            <a:t>المعايير الفنية</a:t>
          </a:r>
          <a:endParaRPr lang="en-GB" sz="1800" b="1" u="sng">
            <a:solidFill>
              <a:schemeClr val="tx1">
                <a:lumMod val="75000"/>
                <a:lumOff val="25000"/>
              </a:schemeClr>
            </a:solidFill>
            <a:latin typeface="Traditional Arabic" pitchFamily="18" charset="-78"/>
            <a:cs typeface="Traditional Arabic" pitchFamily="18" charset="-78"/>
          </a:endParaRPr>
        </a:p>
        <a:p>
          <a:pPr algn="ctr" rtl="1"/>
          <a:r>
            <a:rPr lang="ar-YE" sz="1800" b="0" u="none">
              <a:solidFill>
                <a:schemeClr val="tx1">
                  <a:lumMod val="75000"/>
                  <a:lumOff val="25000"/>
                </a:schemeClr>
              </a:solidFill>
              <a:latin typeface="Traditional Arabic" pitchFamily="18" charset="-78"/>
              <a:cs typeface="Traditional Arabic" pitchFamily="18" charset="-78"/>
            </a:rPr>
            <a:t>معايير تقييم قدرة المورد على تلبية </a:t>
          </a:r>
          <a:r>
            <a:rPr lang="ar-YE" sz="1800">
              <a:solidFill>
                <a:srgbClr val="0A121C"/>
              </a:solidFill>
              <a:latin typeface="Traditional Arabic" pitchFamily="18" charset="-78"/>
              <a:cs typeface="Traditional Arabic" pitchFamily="18" charset="-78"/>
            </a:rPr>
            <a:t>الاشتراطات </a:t>
          </a:r>
          <a:r>
            <a:rPr lang="ar-YE" sz="1800" b="0" u="none">
              <a:solidFill>
                <a:schemeClr val="tx1">
                  <a:lumMod val="75000"/>
                  <a:lumOff val="25000"/>
                </a:schemeClr>
              </a:solidFill>
              <a:latin typeface="Traditional Arabic" pitchFamily="18" charset="-78"/>
              <a:cs typeface="Traditional Arabic" pitchFamily="18" charset="-78"/>
            </a:rPr>
            <a:t>الفنية.</a:t>
          </a:r>
          <a:endParaRPr lang="en-GB" sz="1800" b="0" u="none" dirty="0">
            <a:solidFill>
              <a:schemeClr val="tx1">
                <a:lumMod val="75000"/>
                <a:lumOff val="25000"/>
              </a:schemeClr>
            </a:solidFill>
            <a:latin typeface="Traditional Arabic" pitchFamily="18" charset="-78"/>
            <a:cs typeface="Traditional Arabic" pitchFamily="18" charset="-78"/>
          </a:endParaRPr>
        </a:p>
      </dgm:t>
    </dgm:pt>
    <dgm:pt modelId="{FD80DDE7-5071-4795-9930-751255709655}" type="parTrans" cxnId="{4C8B74D6-BB52-4AE6-8AE9-BA756248D972}">
      <dgm:prSet/>
      <dgm:spPr/>
      <dgm:t>
        <a:bodyPr/>
        <a:lstStyle/>
        <a:p>
          <a:endParaRPr lang="en-GB" sz="1800">
            <a:latin typeface="Arial" panose="020B0604020202020204" pitchFamily="34" charset="0"/>
            <a:cs typeface="Arial" panose="020B0604020202020204" pitchFamily="34" charset="0"/>
          </a:endParaRPr>
        </a:p>
      </dgm:t>
    </dgm:pt>
    <dgm:pt modelId="{1AF413D5-E608-4521-B3D0-58A2B7F421A7}" type="sibTrans" cxnId="{4C8B74D6-BB52-4AE6-8AE9-BA756248D972}">
      <dgm:prSet/>
      <dgm:spPr/>
      <dgm:t>
        <a:bodyPr/>
        <a:lstStyle/>
        <a:p>
          <a:endParaRPr lang="en-GB" sz="1800">
            <a:latin typeface="Arial" panose="020B0604020202020204" pitchFamily="34" charset="0"/>
            <a:cs typeface="Arial" panose="020B0604020202020204" pitchFamily="34" charset="0"/>
          </a:endParaRPr>
        </a:p>
      </dgm:t>
    </dgm:pt>
    <dgm:pt modelId="{58B20CBA-F576-405E-B3B9-FC4D86725167}" type="pres">
      <dgm:prSet presAssocID="{0B955C88-CB03-41DB-A305-1DE730036326}" presName="diagram" presStyleCnt="0">
        <dgm:presLayoutVars>
          <dgm:chMax val="1"/>
          <dgm:dir/>
          <dgm:animLvl val="ctr"/>
          <dgm:resizeHandles val="exact"/>
        </dgm:presLayoutVars>
      </dgm:prSet>
      <dgm:spPr/>
      <dgm:t>
        <a:bodyPr/>
        <a:lstStyle/>
        <a:p>
          <a:endParaRPr lang="en-US"/>
        </a:p>
      </dgm:t>
    </dgm:pt>
    <dgm:pt modelId="{3025C386-665A-401E-8383-16677AD028A3}" type="pres">
      <dgm:prSet presAssocID="{0B955C88-CB03-41DB-A305-1DE730036326}" presName="matrix" presStyleCnt="0"/>
      <dgm:spPr/>
    </dgm:pt>
    <dgm:pt modelId="{FEC12F24-9C33-48AC-95AD-5BDA940C5D3A}" type="pres">
      <dgm:prSet presAssocID="{0B955C88-CB03-41DB-A305-1DE730036326}" presName="tile1" presStyleLbl="node1" presStyleIdx="0" presStyleCnt="4"/>
      <dgm:spPr/>
      <dgm:t>
        <a:bodyPr/>
        <a:lstStyle/>
        <a:p>
          <a:endParaRPr lang="en-US"/>
        </a:p>
      </dgm:t>
    </dgm:pt>
    <dgm:pt modelId="{C9441399-424E-4394-BA64-912127539351}" type="pres">
      <dgm:prSet presAssocID="{0B955C88-CB03-41DB-A305-1DE730036326}" presName="tile1text" presStyleLbl="node1" presStyleIdx="0" presStyleCnt="4">
        <dgm:presLayoutVars>
          <dgm:chMax val="0"/>
          <dgm:chPref val="0"/>
          <dgm:bulletEnabled val="1"/>
        </dgm:presLayoutVars>
      </dgm:prSet>
      <dgm:spPr/>
      <dgm:t>
        <a:bodyPr/>
        <a:lstStyle/>
        <a:p>
          <a:endParaRPr lang="en-US"/>
        </a:p>
      </dgm:t>
    </dgm:pt>
    <dgm:pt modelId="{F517E967-7E5B-49ED-8278-C2912AE41024}" type="pres">
      <dgm:prSet presAssocID="{0B955C88-CB03-41DB-A305-1DE730036326}" presName="tile2" presStyleLbl="node1" presStyleIdx="1" presStyleCnt="4"/>
      <dgm:spPr/>
      <dgm:t>
        <a:bodyPr/>
        <a:lstStyle/>
        <a:p>
          <a:endParaRPr lang="en-US"/>
        </a:p>
      </dgm:t>
    </dgm:pt>
    <dgm:pt modelId="{4059EF48-6F1C-4501-BB25-E40B94618100}" type="pres">
      <dgm:prSet presAssocID="{0B955C88-CB03-41DB-A305-1DE730036326}" presName="tile2text" presStyleLbl="node1" presStyleIdx="1" presStyleCnt="4">
        <dgm:presLayoutVars>
          <dgm:chMax val="0"/>
          <dgm:chPref val="0"/>
          <dgm:bulletEnabled val="1"/>
        </dgm:presLayoutVars>
      </dgm:prSet>
      <dgm:spPr/>
      <dgm:t>
        <a:bodyPr/>
        <a:lstStyle/>
        <a:p>
          <a:endParaRPr lang="en-US"/>
        </a:p>
      </dgm:t>
    </dgm:pt>
    <dgm:pt modelId="{0DC85404-0E1A-4246-B0B2-6CD4D5897757}" type="pres">
      <dgm:prSet presAssocID="{0B955C88-CB03-41DB-A305-1DE730036326}" presName="tile3" presStyleLbl="node1" presStyleIdx="2" presStyleCnt="4"/>
      <dgm:spPr/>
      <dgm:t>
        <a:bodyPr/>
        <a:lstStyle/>
        <a:p>
          <a:endParaRPr lang="en-US"/>
        </a:p>
      </dgm:t>
    </dgm:pt>
    <dgm:pt modelId="{66CCB6D5-E98C-4E73-9310-0D9A66696768}" type="pres">
      <dgm:prSet presAssocID="{0B955C88-CB03-41DB-A305-1DE730036326}" presName="tile3text" presStyleLbl="node1" presStyleIdx="2" presStyleCnt="4">
        <dgm:presLayoutVars>
          <dgm:chMax val="0"/>
          <dgm:chPref val="0"/>
          <dgm:bulletEnabled val="1"/>
        </dgm:presLayoutVars>
      </dgm:prSet>
      <dgm:spPr/>
      <dgm:t>
        <a:bodyPr/>
        <a:lstStyle/>
        <a:p>
          <a:endParaRPr lang="en-US"/>
        </a:p>
      </dgm:t>
    </dgm:pt>
    <dgm:pt modelId="{CDEA5979-88F1-4605-AEF6-BFC38460BB0B}" type="pres">
      <dgm:prSet presAssocID="{0B955C88-CB03-41DB-A305-1DE730036326}" presName="tile4" presStyleLbl="node1" presStyleIdx="3" presStyleCnt="4"/>
      <dgm:spPr/>
      <dgm:t>
        <a:bodyPr/>
        <a:lstStyle/>
        <a:p>
          <a:endParaRPr lang="en-US"/>
        </a:p>
      </dgm:t>
    </dgm:pt>
    <dgm:pt modelId="{7FB5B208-5D1F-4DE1-8CEF-9B186C9818CA}" type="pres">
      <dgm:prSet presAssocID="{0B955C88-CB03-41DB-A305-1DE730036326}" presName="tile4text" presStyleLbl="node1" presStyleIdx="3" presStyleCnt="4">
        <dgm:presLayoutVars>
          <dgm:chMax val="0"/>
          <dgm:chPref val="0"/>
          <dgm:bulletEnabled val="1"/>
        </dgm:presLayoutVars>
      </dgm:prSet>
      <dgm:spPr/>
      <dgm:t>
        <a:bodyPr/>
        <a:lstStyle/>
        <a:p>
          <a:endParaRPr lang="en-US"/>
        </a:p>
      </dgm:t>
    </dgm:pt>
    <dgm:pt modelId="{15AC26FB-D229-4220-BE56-825E105945D0}" type="pres">
      <dgm:prSet presAssocID="{0B955C88-CB03-41DB-A305-1DE730036326}" presName="centerTile" presStyleLbl="fgShp" presStyleIdx="0" presStyleCnt="1">
        <dgm:presLayoutVars>
          <dgm:chMax val="0"/>
          <dgm:chPref val="0"/>
        </dgm:presLayoutVars>
      </dgm:prSet>
      <dgm:spPr/>
      <dgm:t>
        <a:bodyPr/>
        <a:lstStyle/>
        <a:p>
          <a:endParaRPr lang="en-US"/>
        </a:p>
      </dgm:t>
    </dgm:pt>
  </dgm:ptLst>
  <dgm:cxnLst>
    <dgm:cxn modelId="{E79688BB-E9B7-4688-AB87-E2BE1004A195}" srcId="{0B955C88-CB03-41DB-A305-1DE730036326}" destId="{4C81B865-C78F-45B1-A5E7-3B7B76F410E2}" srcOrd="1" destOrd="0" parTransId="{4C5449C5-5027-40F1-8069-18E5AD39FD7E}" sibTransId="{51BA2099-73DF-4463-9689-1E506B382278}"/>
    <dgm:cxn modelId="{21B7D057-66AF-4C79-BD45-54686947B8D9}" srcId="{0B1CFDCA-B62D-4315-A753-84849C69952B}" destId="{09A61E0D-0929-462B-9A25-10F746F01237}" srcOrd="2" destOrd="0" parTransId="{02D9E1E4-9BC8-4438-8DA8-8F13EE210195}" sibTransId="{FFCB7E93-B43C-40F2-B672-437624F7F2D5}"/>
    <dgm:cxn modelId="{7553D664-38C5-4ED6-BDEE-5A20168FC571}" type="presOf" srcId="{1BADEF3C-60A6-4957-88FD-538A64F47990}" destId="{7FB5B208-5D1F-4DE1-8CEF-9B186C9818CA}" srcOrd="1" destOrd="0" presId="urn:microsoft.com/office/officeart/2005/8/layout/matrix1"/>
    <dgm:cxn modelId="{1457ACD7-53EF-4833-9F8D-90E19EFC6F7B}" srcId="{0B1CFDCA-B62D-4315-A753-84849C69952B}" destId="{691C6C7F-B44F-424F-9F0C-B96653EE6423}" srcOrd="0" destOrd="0" parTransId="{2F4F69F5-DF1D-4D36-81E4-6839C386D444}" sibTransId="{2AF1EF0A-8922-4B9F-906B-1A0BD10C7772}"/>
    <dgm:cxn modelId="{4C8B74D6-BB52-4AE6-8AE9-BA756248D972}" srcId="{0B1CFDCA-B62D-4315-A753-84849C69952B}" destId="{1BADEF3C-60A6-4957-88FD-538A64F47990}" srcOrd="3" destOrd="0" parTransId="{FD80DDE7-5071-4795-9930-751255709655}" sibTransId="{1AF413D5-E608-4521-B3D0-58A2B7F421A7}"/>
    <dgm:cxn modelId="{B7EAF126-7B34-42E8-9FC4-DFD64E966F4A}" srcId="{0B955C88-CB03-41DB-A305-1DE730036326}" destId="{0B1CFDCA-B62D-4315-A753-84849C69952B}" srcOrd="0" destOrd="0" parTransId="{37490807-C4DC-4065-917A-5C4A31C8A71B}" sibTransId="{7BE18481-3ADF-4E91-8A39-CC4B1BE686B3}"/>
    <dgm:cxn modelId="{986CCCB1-2FE2-406D-A64F-D838426C76E8}" type="presOf" srcId="{09A61E0D-0929-462B-9A25-10F746F01237}" destId="{66CCB6D5-E98C-4E73-9310-0D9A66696768}" srcOrd="1" destOrd="0" presId="urn:microsoft.com/office/officeart/2005/8/layout/matrix1"/>
    <dgm:cxn modelId="{5B8A6D4A-D5DD-4B2A-A7F6-CCFA01B4601A}" type="presOf" srcId="{691C6C7F-B44F-424F-9F0C-B96653EE6423}" destId="{FEC12F24-9C33-48AC-95AD-5BDA940C5D3A}" srcOrd="0" destOrd="0" presId="urn:microsoft.com/office/officeart/2005/8/layout/matrix1"/>
    <dgm:cxn modelId="{DBC07C34-2A94-4607-BB10-1D3E84DF4F5F}" type="presOf" srcId="{F4C0BBBE-D2A5-40A2-B13B-0A6E519AD22D}" destId="{4059EF48-6F1C-4501-BB25-E40B94618100}" srcOrd="1" destOrd="0" presId="urn:microsoft.com/office/officeart/2005/8/layout/matrix1"/>
    <dgm:cxn modelId="{CA2D48E4-E452-45B0-B8CC-4D69B9A75CA8}" type="presOf" srcId="{0B1CFDCA-B62D-4315-A753-84849C69952B}" destId="{15AC26FB-D229-4220-BE56-825E105945D0}" srcOrd="0" destOrd="0" presId="urn:microsoft.com/office/officeart/2005/8/layout/matrix1"/>
    <dgm:cxn modelId="{0CB6D728-A283-456A-92A4-BD5FA17DC96A}" type="presOf" srcId="{0B955C88-CB03-41DB-A305-1DE730036326}" destId="{58B20CBA-F576-405E-B3B9-FC4D86725167}" srcOrd="0" destOrd="0" presId="urn:microsoft.com/office/officeart/2005/8/layout/matrix1"/>
    <dgm:cxn modelId="{F31FFA45-94F1-436D-A7BB-FFF0FA426AF9}" srcId="{0B1CFDCA-B62D-4315-A753-84849C69952B}" destId="{F4C0BBBE-D2A5-40A2-B13B-0A6E519AD22D}" srcOrd="1" destOrd="0" parTransId="{1F028258-DC3D-4E08-9841-A71C4418EF29}" sibTransId="{2E40F045-3032-412C-9208-53A5D37F9836}"/>
    <dgm:cxn modelId="{DB3A4810-52DE-4EDA-B7F7-E835EBDE217B}" type="presOf" srcId="{1BADEF3C-60A6-4957-88FD-538A64F47990}" destId="{CDEA5979-88F1-4605-AEF6-BFC38460BB0B}" srcOrd="0" destOrd="0" presId="urn:microsoft.com/office/officeart/2005/8/layout/matrix1"/>
    <dgm:cxn modelId="{66825064-6421-4A19-85DD-D30E0D43A4B3}" type="presOf" srcId="{09A61E0D-0929-462B-9A25-10F746F01237}" destId="{0DC85404-0E1A-4246-B0B2-6CD4D5897757}" srcOrd="0" destOrd="0" presId="urn:microsoft.com/office/officeart/2005/8/layout/matrix1"/>
    <dgm:cxn modelId="{17EBE44F-5867-49EF-A6A2-7C1D6653465E}" type="presOf" srcId="{F4C0BBBE-D2A5-40A2-B13B-0A6E519AD22D}" destId="{F517E967-7E5B-49ED-8278-C2912AE41024}" srcOrd="0" destOrd="0" presId="urn:microsoft.com/office/officeart/2005/8/layout/matrix1"/>
    <dgm:cxn modelId="{09D0F065-F6DA-418D-A6AE-DD0007EB17AA}" type="presOf" srcId="{691C6C7F-B44F-424F-9F0C-B96653EE6423}" destId="{C9441399-424E-4394-BA64-912127539351}" srcOrd="1" destOrd="0" presId="urn:microsoft.com/office/officeart/2005/8/layout/matrix1"/>
    <dgm:cxn modelId="{6BCC2C7B-D654-4FCD-8B2C-F3F8729F7145}" srcId="{4C81B865-C78F-45B1-A5E7-3B7B76F410E2}" destId="{C5902EFF-0FBE-42C1-85FB-8AD0E075D883}" srcOrd="0" destOrd="0" parTransId="{79BB2098-E424-4E33-A927-6AEF578EAAB9}" sibTransId="{15EF8560-BE65-4DA7-B5FA-D7762125B11C}"/>
    <dgm:cxn modelId="{7D45F36C-6529-45E4-AC15-AB786CA40FC3}" type="presParOf" srcId="{58B20CBA-F576-405E-B3B9-FC4D86725167}" destId="{3025C386-665A-401E-8383-16677AD028A3}" srcOrd="0" destOrd="0" presId="urn:microsoft.com/office/officeart/2005/8/layout/matrix1"/>
    <dgm:cxn modelId="{992A728E-334A-4143-BE10-14716ED58A97}" type="presParOf" srcId="{3025C386-665A-401E-8383-16677AD028A3}" destId="{FEC12F24-9C33-48AC-95AD-5BDA940C5D3A}" srcOrd="0" destOrd="0" presId="urn:microsoft.com/office/officeart/2005/8/layout/matrix1"/>
    <dgm:cxn modelId="{F5E9B65D-B520-4F9F-92DA-EEA002CDE75C}" type="presParOf" srcId="{3025C386-665A-401E-8383-16677AD028A3}" destId="{C9441399-424E-4394-BA64-912127539351}" srcOrd="1" destOrd="0" presId="urn:microsoft.com/office/officeart/2005/8/layout/matrix1"/>
    <dgm:cxn modelId="{46748AF4-BBDE-4DEA-BEE9-BA48D646A127}" type="presParOf" srcId="{3025C386-665A-401E-8383-16677AD028A3}" destId="{F517E967-7E5B-49ED-8278-C2912AE41024}" srcOrd="2" destOrd="0" presId="urn:microsoft.com/office/officeart/2005/8/layout/matrix1"/>
    <dgm:cxn modelId="{F08CA036-BEDB-4C70-B928-1B9DC84FB775}" type="presParOf" srcId="{3025C386-665A-401E-8383-16677AD028A3}" destId="{4059EF48-6F1C-4501-BB25-E40B94618100}" srcOrd="3" destOrd="0" presId="urn:microsoft.com/office/officeart/2005/8/layout/matrix1"/>
    <dgm:cxn modelId="{77818738-A151-4285-9640-F11E3D68CDEC}" type="presParOf" srcId="{3025C386-665A-401E-8383-16677AD028A3}" destId="{0DC85404-0E1A-4246-B0B2-6CD4D5897757}" srcOrd="4" destOrd="0" presId="urn:microsoft.com/office/officeart/2005/8/layout/matrix1"/>
    <dgm:cxn modelId="{067DD6B7-947C-47AD-B876-13CF475B4840}" type="presParOf" srcId="{3025C386-665A-401E-8383-16677AD028A3}" destId="{66CCB6D5-E98C-4E73-9310-0D9A66696768}" srcOrd="5" destOrd="0" presId="urn:microsoft.com/office/officeart/2005/8/layout/matrix1"/>
    <dgm:cxn modelId="{A019C5FD-F4AC-4D75-8A39-919A0270F3FB}" type="presParOf" srcId="{3025C386-665A-401E-8383-16677AD028A3}" destId="{CDEA5979-88F1-4605-AEF6-BFC38460BB0B}" srcOrd="6" destOrd="0" presId="urn:microsoft.com/office/officeart/2005/8/layout/matrix1"/>
    <dgm:cxn modelId="{4ED04ED6-40DC-4A3E-AF53-F1E87529E18C}" type="presParOf" srcId="{3025C386-665A-401E-8383-16677AD028A3}" destId="{7FB5B208-5D1F-4DE1-8CEF-9B186C9818CA}" srcOrd="7" destOrd="0" presId="urn:microsoft.com/office/officeart/2005/8/layout/matrix1"/>
    <dgm:cxn modelId="{34BEB1C4-D903-4B24-9F1D-3B79C7E62B4B}" type="presParOf" srcId="{58B20CBA-F576-405E-B3B9-FC4D86725167}" destId="{15AC26FB-D229-4220-BE56-825E105945D0}" srcOrd="1" destOrd="0" presId="urn:microsoft.com/office/officeart/2005/8/layout/matrix1"/>
  </dgm:cxnLst>
  <dgm:bg>
    <a:noFill/>
  </dgm:bg>
  <dgm:whole>
    <a:ln>
      <a:noFill/>
    </a:ln>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EC12F24-9C33-48AC-95AD-5BDA940C5D3A}">
      <dsp:nvSpPr>
        <dsp:cNvPr id="0" name=""/>
        <dsp:cNvSpPr/>
      </dsp:nvSpPr>
      <dsp:spPr>
        <a:xfrm rot="16200000">
          <a:off x="841574" y="-841574"/>
          <a:ext cx="2304256" cy="3987405"/>
        </a:xfrm>
        <a:prstGeom prst="round1Rect">
          <a:avLst/>
        </a:prstGeom>
        <a:solidFill>
          <a:srgbClr val="D6E7F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rtl="1">
            <a:lnSpc>
              <a:spcPct val="90000"/>
            </a:lnSpc>
            <a:spcBef>
              <a:spcPct val="0"/>
            </a:spcBef>
            <a:spcAft>
              <a:spcPct val="35000"/>
            </a:spcAft>
          </a:pPr>
          <a:r>
            <a:rPr lang="ar-YE" sz="1800" b="1" u="sng" kern="1200">
              <a:solidFill>
                <a:schemeClr val="tx1">
                  <a:lumMod val="75000"/>
                  <a:lumOff val="25000"/>
                </a:schemeClr>
              </a:solidFill>
              <a:latin typeface="Traditional Arabic" pitchFamily="18" charset="-78"/>
              <a:cs typeface="Traditional Arabic" pitchFamily="18" charset="-78"/>
            </a:rPr>
            <a:t>معايير التأهيل</a:t>
          </a:r>
          <a:endParaRPr lang="en-GB" sz="1800" b="1" u="sng" kern="1200">
            <a:solidFill>
              <a:schemeClr val="tx1">
                <a:lumMod val="75000"/>
                <a:lumOff val="25000"/>
              </a:schemeClr>
            </a:solidFill>
            <a:latin typeface="Traditional Arabic" pitchFamily="18" charset="-78"/>
            <a:cs typeface="Traditional Arabic" pitchFamily="18" charset="-78"/>
          </a:endParaRPr>
        </a:p>
        <a:p>
          <a:pPr lvl="0" algn="ctr" defTabSz="800100" rtl="1">
            <a:lnSpc>
              <a:spcPct val="90000"/>
            </a:lnSpc>
            <a:spcBef>
              <a:spcPct val="0"/>
            </a:spcBef>
            <a:spcAft>
              <a:spcPct val="35000"/>
            </a:spcAft>
          </a:pPr>
          <a:r>
            <a:rPr lang="ar-YE" sz="1800" b="0" u="none" kern="1200">
              <a:solidFill>
                <a:schemeClr val="tx1">
                  <a:lumMod val="75000"/>
                  <a:lumOff val="25000"/>
                </a:schemeClr>
              </a:solidFill>
              <a:latin typeface="Traditional Arabic" pitchFamily="18" charset="-78"/>
              <a:cs typeface="Traditional Arabic" pitchFamily="18" charset="-78"/>
            </a:rPr>
            <a:t>معايير تقييم ما إذا كان المورد قادراً على إتمام العقد بنجاح.</a:t>
          </a:r>
          <a:endParaRPr lang="en-GB" sz="1800" b="0" u="none" kern="1200" dirty="0">
            <a:solidFill>
              <a:schemeClr val="tx1">
                <a:lumMod val="75000"/>
                <a:lumOff val="25000"/>
              </a:schemeClr>
            </a:solidFill>
            <a:latin typeface="Traditional Arabic" pitchFamily="18" charset="-78"/>
            <a:cs typeface="Traditional Arabic" pitchFamily="18" charset="-78"/>
          </a:endParaRPr>
        </a:p>
      </dsp:txBody>
      <dsp:txXfrm rot="5400000">
        <a:off x="0" y="0"/>
        <a:ext cx="3987405" cy="1728192"/>
      </dsp:txXfrm>
    </dsp:sp>
    <dsp:sp modelId="{F517E967-7E5B-49ED-8278-C2912AE41024}">
      <dsp:nvSpPr>
        <dsp:cNvPr id="0" name=""/>
        <dsp:cNvSpPr/>
      </dsp:nvSpPr>
      <dsp:spPr>
        <a:xfrm>
          <a:off x="3987405" y="0"/>
          <a:ext cx="3987405" cy="2304256"/>
        </a:xfrm>
        <a:prstGeom prst="round1Rect">
          <a:avLst/>
        </a:prstGeom>
        <a:solidFill>
          <a:srgbClr val="D6E7F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t" anchorCtr="0">
          <a:noAutofit/>
        </a:bodyPr>
        <a:lstStyle/>
        <a:p>
          <a:pPr lvl="0" algn="ctr" defTabSz="800100">
            <a:lnSpc>
              <a:spcPct val="90000"/>
            </a:lnSpc>
            <a:spcBef>
              <a:spcPct val="0"/>
            </a:spcBef>
            <a:spcAft>
              <a:spcPct val="35000"/>
            </a:spcAft>
          </a:pPr>
          <a:endParaRPr lang="ar-YE" sz="1800" b="1" u="sng" kern="1200">
            <a:solidFill>
              <a:schemeClr val="tx1">
                <a:lumMod val="75000"/>
                <a:lumOff val="25000"/>
              </a:schemeClr>
            </a:solidFill>
            <a:latin typeface="Traditional Arabic" pitchFamily="18" charset="-78"/>
            <a:cs typeface="Traditional Arabic" pitchFamily="18" charset="-78"/>
          </a:endParaRPr>
        </a:p>
        <a:p>
          <a:pPr lvl="0" algn="ctr" defTabSz="800100">
            <a:lnSpc>
              <a:spcPct val="90000"/>
            </a:lnSpc>
            <a:spcBef>
              <a:spcPct val="0"/>
            </a:spcBef>
            <a:spcAft>
              <a:spcPct val="35000"/>
            </a:spcAft>
          </a:pPr>
          <a:r>
            <a:rPr lang="ar-YE" sz="1800" b="1" u="sng" kern="1200">
              <a:solidFill>
                <a:schemeClr val="tx1">
                  <a:lumMod val="75000"/>
                  <a:lumOff val="25000"/>
                </a:schemeClr>
              </a:solidFill>
              <a:latin typeface="Traditional Arabic" pitchFamily="18" charset="-78"/>
              <a:cs typeface="Traditional Arabic" pitchFamily="18" charset="-78"/>
            </a:rPr>
            <a:t>معايير الأهلية والمعايير الرسمية</a:t>
          </a:r>
          <a:endParaRPr lang="en-GB" sz="1800" b="1" u="sng" kern="1200">
            <a:solidFill>
              <a:schemeClr val="tx1">
                <a:lumMod val="75000"/>
                <a:lumOff val="25000"/>
              </a:schemeClr>
            </a:solidFill>
            <a:latin typeface="Traditional Arabic" pitchFamily="18" charset="-78"/>
            <a:cs typeface="Traditional Arabic" pitchFamily="18" charset="-78"/>
          </a:endParaRPr>
        </a:p>
        <a:p>
          <a:pPr lvl="0" algn="ctr" defTabSz="800100" rtl="1">
            <a:lnSpc>
              <a:spcPct val="90000"/>
            </a:lnSpc>
            <a:spcBef>
              <a:spcPct val="0"/>
            </a:spcBef>
            <a:spcAft>
              <a:spcPct val="35000"/>
            </a:spcAft>
          </a:pPr>
          <a:r>
            <a:rPr lang="ar-YE" sz="1800" b="0" u="none" kern="1200">
              <a:solidFill>
                <a:schemeClr val="tx1">
                  <a:lumMod val="75000"/>
                  <a:lumOff val="25000"/>
                </a:schemeClr>
              </a:solidFill>
              <a:latin typeface="Traditional Arabic" pitchFamily="18" charset="-78"/>
              <a:cs typeface="Traditional Arabic" pitchFamily="18" charset="-78"/>
            </a:rPr>
            <a:t>المعايير الأولية المستخدمة لفرز العروض المقدمة استناداً إلى تقيدها با</a:t>
          </a:r>
          <a:r>
            <a:rPr lang="ar-YE" sz="1800" kern="1200">
              <a:solidFill>
                <a:srgbClr val="0A121C"/>
              </a:solidFill>
              <a:latin typeface="Traditional Arabic" pitchFamily="18" charset="-78"/>
              <a:cs typeface="Traditional Arabic" pitchFamily="18" charset="-78"/>
            </a:rPr>
            <a:t>لاشتراطات</a:t>
          </a:r>
          <a:r>
            <a:rPr lang="ar-YE" sz="1800" b="0" u="none" kern="1200">
              <a:solidFill>
                <a:schemeClr val="tx1">
                  <a:lumMod val="75000"/>
                  <a:lumOff val="25000"/>
                </a:schemeClr>
              </a:solidFill>
              <a:latin typeface="Traditional Arabic" pitchFamily="18" charset="-78"/>
              <a:cs typeface="Traditional Arabic" pitchFamily="18" charset="-78"/>
            </a:rPr>
            <a:t> والتعليمات الواردة في وثيقة </a:t>
          </a:r>
          <a:r>
            <a:rPr lang="ar-YE" sz="1800" kern="1200">
              <a:solidFill>
                <a:schemeClr val="tx1"/>
              </a:solidFill>
              <a:latin typeface="Traditional Arabic" pitchFamily="18" charset="-78"/>
              <a:cs typeface="Traditional Arabic" pitchFamily="18" charset="-78"/>
            </a:rPr>
            <a:t>التماس تقديم العروض</a:t>
          </a:r>
          <a:r>
            <a:rPr lang="ar-YE" sz="1800" b="0" u="none" kern="1200">
              <a:solidFill>
                <a:schemeClr val="tx1">
                  <a:lumMod val="75000"/>
                  <a:lumOff val="25000"/>
                </a:schemeClr>
              </a:solidFill>
              <a:latin typeface="Traditional Arabic" pitchFamily="18" charset="-78"/>
              <a:cs typeface="Traditional Arabic" pitchFamily="18" charset="-78"/>
            </a:rPr>
            <a:t>.</a:t>
          </a:r>
          <a:endParaRPr lang="en-GB" sz="1800" b="0" u="none" kern="1200" dirty="0">
            <a:solidFill>
              <a:schemeClr val="tx1">
                <a:lumMod val="75000"/>
                <a:lumOff val="25000"/>
              </a:schemeClr>
            </a:solidFill>
            <a:latin typeface="Traditional Arabic" pitchFamily="18" charset="-78"/>
            <a:cs typeface="Traditional Arabic" pitchFamily="18" charset="-78"/>
          </a:endParaRPr>
        </a:p>
      </dsp:txBody>
      <dsp:txXfrm>
        <a:off x="3987405" y="0"/>
        <a:ext cx="3987405" cy="1728192"/>
      </dsp:txXfrm>
    </dsp:sp>
    <dsp:sp modelId="{0DC85404-0E1A-4246-B0B2-6CD4D5897757}">
      <dsp:nvSpPr>
        <dsp:cNvPr id="0" name=""/>
        <dsp:cNvSpPr/>
      </dsp:nvSpPr>
      <dsp:spPr>
        <a:xfrm rot="10800000">
          <a:off x="0" y="2304256"/>
          <a:ext cx="3987405" cy="2304256"/>
        </a:xfrm>
        <a:prstGeom prst="round1Rect">
          <a:avLst/>
        </a:prstGeom>
        <a:solidFill>
          <a:srgbClr val="D6E7F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t" anchorCtr="0">
          <a:noAutofit/>
        </a:bodyPr>
        <a:lstStyle/>
        <a:p>
          <a:pPr lvl="0" algn="ctr" defTabSz="800100">
            <a:lnSpc>
              <a:spcPct val="90000"/>
            </a:lnSpc>
            <a:spcBef>
              <a:spcPct val="0"/>
            </a:spcBef>
            <a:spcAft>
              <a:spcPct val="35000"/>
            </a:spcAft>
          </a:pPr>
          <a:r>
            <a:rPr lang="ar-YE" sz="1800" b="1" u="sng" kern="1200">
              <a:solidFill>
                <a:schemeClr val="tx1">
                  <a:lumMod val="75000"/>
                  <a:lumOff val="25000"/>
                </a:schemeClr>
              </a:solidFill>
              <a:latin typeface="Traditional Arabic" pitchFamily="18" charset="-78"/>
              <a:cs typeface="Traditional Arabic" pitchFamily="18" charset="-78"/>
            </a:rPr>
            <a:t>المعايير المالية</a:t>
          </a:r>
          <a:endParaRPr lang="en-GB" sz="1800" b="1" u="sng" kern="1200">
            <a:solidFill>
              <a:schemeClr val="tx1">
                <a:lumMod val="75000"/>
                <a:lumOff val="25000"/>
              </a:schemeClr>
            </a:solidFill>
            <a:latin typeface="Traditional Arabic" pitchFamily="18" charset="-78"/>
            <a:cs typeface="Traditional Arabic" pitchFamily="18" charset="-78"/>
          </a:endParaRPr>
        </a:p>
        <a:p>
          <a:pPr lvl="0" algn="ctr" defTabSz="800100" rtl="1">
            <a:lnSpc>
              <a:spcPct val="90000"/>
            </a:lnSpc>
            <a:spcBef>
              <a:spcPct val="0"/>
            </a:spcBef>
            <a:spcAft>
              <a:spcPct val="35000"/>
            </a:spcAft>
          </a:pPr>
          <a:r>
            <a:rPr lang="ar-YE" sz="1800" b="0" u="none" kern="1200">
              <a:solidFill>
                <a:schemeClr val="tx1">
                  <a:lumMod val="75000"/>
                  <a:lumOff val="25000"/>
                </a:schemeClr>
              </a:solidFill>
              <a:latin typeface="Traditional Arabic" pitchFamily="18" charset="-78"/>
              <a:cs typeface="Traditional Arabic" pitchFamily="18" charset="-78"/>
            </a:rPr>
            <a:t>عوامل الأسعار المختلفة، مثل تكلفة السلع وتكلفة الشحن والتكلفة التشغيلية وتكلفة مدة الاستخدام، والتي توفر معاً التكلفة المالية الإجمالية للعرض.</a:t>
          </a:r>
          <a:endParaRPr lang="ar-YE" sz="1800" b="1" u="sng" kern="1200">
            <a:solidFill>
              <a:schemeClr val="tx1">
                <a:lumMod val="75000"/>
                <a:lumOff val="25000"/>
              </a:schemeClr>
            </a:solidFill>
            <a:latin typeface="Traditional Arabic" pitchFamily="18" charset="-78"/>
            <a:cs typeface="Traditional Arabic" pitchFamily="18" charset="-78"/>
          </a:endParaRPr>
        </a:p>
        <a:p>
          <a:pPr lvl="0" algn="ctr" defTabSz="800100">
            <a:lnSpc>
              <a:spcPct val="90000"/>
            </a:lnSpc>
            <a:spcBef>
              <a:spcPct val="0"/>
            </a:spcBef>
            <a:spcAft>
              <a:spcPct val="35000"/>
            </a:spcAft>
          </a:pPr>
          <a:endParaRPr lang="en-GB" sz="1800" b="0" u="none" kern="1200" dirty="0">
            <a:solidFill>
              <a:schemeClr val="tx1">
                <a:lumMod val="75000"/>
                <a:lumOff val="25000"/>
              </a:schemeClr>
            </a:solidFill>
            <a:latin typeface="Traditional Arabic" pitchFamily="18" charset="-78"/>
            <a:cs typeface="Traditional Arabic" pitchFamily="18" charset="-78"/>
          </a:endParaRPr>
        </a:p>
      </dsp:txBody>
      <dsp:txXfrm rot="10800000">
        <a:off x="0" y="2880320"/>
        <a:ext cx="3987405" cy="1728192"/>
      </dsp:txXfrm>
    </dsp:sp>
    <dsp:sp modelId="{CDEA5979-88F1-4605-AEF6-BFC38460BB0B}">
      <dsp:nvSpPr>
        <dsp:cNvPr id="0" name=""/>
        <dsp:cNvSpPr/>
      </dsp:nvSpPr>
      <dsp:spPr>
        <a:xfrm rot="5400000">
          <a:off x="4828980" y="1462681"/>
          <a:ext cx="2304256" cy="3987405"/>
        </a:xfrm>
        <a:prstGeom prst="round1Rect">
          <a:avLst/>
        </a:prstGeom>
        <a:solidFill>
          <a:srgbClr val="D6E7F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rtl="1">
            <a:lnSpc>
              <a:spcPct val="90000"/>
            </a:lnSpc>
            <a:spcBef>
              <a:spcPct val="0"/>
            </a:spcBef>
            <a:spcAft>
              <a:spcPct val="35000"/>
            </a:spcAft>
          </a:pPr>
          <a:r>
            <a:rPr lang="ar-YE" sz="1800" b="1" u="sng" kern="1200">
              <a:solidFill>
                <a:schemeClr val="tx1">
                  <a:lumMod val="75000"/>
                  <a:lumOff val="25000"/>
                </a:schemeClr>
              </a:solidFill>
              <a:latin typeface="Traditional Arabic" pitchFamily="18" charset="-78"/>
              <a:cs typeface="Traditional Arabic" pitchFamily="18" charset="-78"/>
            </a:rPr>
            <a:t>المعايير الفنية</a:t>
          </a:r>
          <a:endParaRPr lang="en-GB" sz="1800" b="1" u="sng" kern="1200">
            <a:solidFill>
              <a:schemeClr val="tx1">
                <a:lumMod val="75000"/>
                <a:lumOff val="25000"/>
              </a:schemeClr>
            </a:solidFill>
            <a:latin typeface="Traditional Arabic" pitchFamily="18" charset="-78"/>
            <a:cs typeface="Traditional Arabic" pitchFamily="18" charset="-78"/>
          </a:endParaRPr>
        </a:p>
        <a:p>
          <a:pPr lvl="0" algn="ctr" defTabSz="800100" rtl="1">
            <a:lnSpc>
              <a:spcPct val="90000"/>
            </a:lnSpc>
            <a:spcBef>
              <a:spcPct val="0"/>
            </a:spcBef>
            <a:spcAft>
              <a:spcPct val="35000"/>
            </a:spcAft>
          </a:pPr>
          <a:r>
            <a:rPr lang="ar-YE" sz="1800" b="0" u="none" kern="1200">
              <a:solidFill>
                <a:schemeClr val="tx1">
                  <a:lumMod val="75000"/>
                  <a:lumOff val="25000"/>
                </a:schemeClr>
              </a:solidFill>
              <a:latin typeface="Traditional Arabic" pitchFamily="18" charset="-78"/>
              <a:cs typeface="Traditional Arabic" pitchFamily="18" charset="-78"/>
            </a:rPr>
            <a:t>معايير تقييم قدرة المورد على تلبية </a:t>
          </a:r>
          <a:r>
            <a:rPr lang="ar-YE" sz="1800" kern="1200">
              <a:solidFill>
                <a:srgbClr val="0A121C"/>
              </a:solidFill>
              <a:latin typeface="Traditional Arabic" pitchFamily="18" charset="-78"/>
              <a:cs typeface="Traditional Arabic" pitchFamily="18" charset="-78"/>
            </a:rPr>
            <a:t>الاشتراطات </a:t>
          </a:r>
          <a:r>
            <a:rPr lang="ar-YE" sz="1800" b="0" u="none" kern="1200">
              <a:solidFill>
                <a:schemeClr val="tx1">
                  <a:lumMod val="75000"/>
                  <a:lumOff val="25000"/>
                </a:schemeClr>
              </a:solidFill>
              <a:latin typeface="Traditional Arabic" pitchFamily="18" charset="-78"/>
              <a:cs typeface="Traditional Arabic" pitchFamily="18" charset="-78"/>
            </a:rPr>
            <a:t>الفنية.</a:t>
          </a:r>
          <a:endParaRPr lang="en-GB" sz="1800" b="0" u="none" kern="1200" dirty="0">
            <a:solidFill>
              <a:schemeClr val="tx1">
                <a:lumMod val="75000"/>
                <a:lumOff val="25000"/>
              </a:schemeClr>
            </a:solidFill>
            <a:latin typeface="Traditional Arabic" pitchFamily="18" charset="-78"/>
            <a:cs typeface="Traditional Arabic" pitchFamily="18" charset="-78"/>
          </a:endParaRPr>
        </a:p>
      </dsp:txBody>
      <dsp:txXfrm rot="-5400000">
        <a:off x="3987406" y="2880319"/>
        <a:ext cx="3987405" cy="1728192"/>
      </dsp:txXfrm>
    </dsp:sp>
    <dsp:sp modelId="{15AC26FB-D229-4220-BE56-825E105945D0}">
      <dsp:nvSpPr>
        <dsp:cNvPr id="0" name=""/>
        <dsp:cNvSpPr/>
      </dsp:nvSpPr>
      <dsp:spPr>
        <a:xfrm>
          <a:off x="2791183" y="1728192"/>
          <a:ext cx="2392443" cy="1152128"/>
        </a:xfrm>
        <a:prstGeom prst="roundRect">
          <a:avLst/>
        </a:prstGeom>
        <a:solidFill>
          <a:srgbClr val="528EC9"/>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ar-YE" sz="2400" b="1" kern="1200">
              <a:solidFill>
                <a:schemeClr val="bg1"/>
              </a:solidFill>
              <a:latin typeface="Traditional Arabic" pitchFamily="18" charset="-78"/>
              <a:cs typeface="Traditional Arabic" pitchFamily="18" charset="-78"/>
            </a:rPr>
            <a:t>معايير التقييم</a:t>
          </a:r>
          <a:endParaRPr lang="en-GB" sz="2400" b="1" kern="1200" dirty="0">
            <a:solidFill>
              <a:schemeClr val="bg1"/>
            </a:solidFill>
            <a:latin typeface="Traditional Arabic" pitchFamily="18" charset="-78"/>
            <a:cs typeface="Traditional Arabic" pitchFamily="18" charset="-78"/>
          </a:endParaRPr>
        </a:p>
      </dsp:txBody>
      <dsp:txXfrm>
        <a:off x="2847425" y="1784434"/>
        <a:ext cx="2279959" cy="1039644"/>
      </dsp:txXfrm>
    </dsp:sp>
  </dsp:spTree>
</dsp:drawing>
</file>

<file path=ppt/diagrams/layout1.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7EF348A-26CB-4C3B-A874-D5574129E5F1}" type="datetimeFigureOut">
              <a:rPr lang="en-GB" smtClean="0"/>
              <a:pPr/>
              <a:t>03/01/2019</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C93E2A6-CB99-400B-A610-59684309B2E0}" type="slidenum">
              <a:rPr lang="en-GB" smtClean="0"/>
              <a:pPr/>
              <a:t>‹#›</a:t>
            </a:fld>
            <a:endParaRPr lang="en-GB"/>
          </a:p>
        </p:txBody>
      </p:sp>
    </p:spTree>
    <p:extLst>
      <p:ext uri="{BB962C8B-B14F-4D97-AF65-F5344CB8AC3E}">
        <p14:creationId xmlns:p14="http://schemas.microsoft.com/office/powerpoint/2010/main" val="120824506"/>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4702156-9B8D-4AE5-B4E7-F92ED7EF9318}" type="datetimeFigureOut">
              <a:rPr lang="en-GB" smtClean="0"/>
              <a:pPr/>
              <a:t>03/01/2019</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7BA5E59-34D0-4EEB-8EFE-12359C006CFD}" type="slidenum">
              <a:rPr lang="en-GB" smtClean="0"/>
              <a:pPr/>
              <a:t>‹#›</a:t>
            </a:fld>
            <a:endParaRPr lang="en-GB"/>
          </a:p>
        </p:txBody>
      </p:sp>
    </p:spTree>
    <p:extLst>
      <p:ext uri="{BB962C8B-B14F-4D97-AF65-F5344CB8AC3E}">
        <p14:creationId xmlns:p14="http://schemas.microsoft.com/office/powerpoint/2010/main" val="3116340313"/>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45206405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hyperlink" Target="https://www.facebook.com/unops.org" TargetMode="External"/><Relationship Id="rId7" Type="http://schemas.openxmlformats.org/officeDocument/2006/relationships/hyperlink" Target="http://www.linkedin.com/company/unops" TargetMode="External"/><Relationship Id="rId12" Type="http://schemas.openxmlformats.org/officeDocument/2006/relationships/image" Target="../media/image12.png"/><Relationship Id="rId2" Type="http://schemas.openxmlformats.org/officeDocument/2006/relationships/hyperlink" Target="http://bit.ly/UNOPSNews" TargetMode="External"/><Relationship Id="rId1" Type="http://schemas.openxmlformats.org/officeDocument/2006/relationships/slideMaster" Target="../slideMasters/slideMaster2.xml"/><Relationship Id="rId6" Type="http://schemas.openxmlformats.org/officeDocument/2006/relationships/image" Target="../media/image9.png"/><Relationship Id="rId11" Type="http://schemas.openxmlformats.org/officeDocument/2006/relationships/hyperlink" Target="https://www.youtube.com/user/UNOPSofficial" TargetMode="External"/><Relationship Id="rId5" Type="http://schemas.openxmlformats.org/officeDocument/2006/relationships/hyperlink" Target="https://www.flickr.com/photos/unops/" TargetMode="External"/><Relationship Id="rId10" Type="http://schemas.openxmlformats.org/officeDocument/2006/relationships/image" Target="../media/image11.png"/><Relationship Id="rId4" Type="http://schemas.openxmlformats.org/officeDocument/2006/relationships/image" Target="../media/image8.png"/><Relationship Id="rId9" Type="http://schemas.openxmlformats.org/officeDocument/2006/relationships/hyperlink" Target="https://twitter.com/UNOPS" TargetMode="Externa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hyperlink" Target="http://www.unops.org/" TargetMode="External"/><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2">
    <p:bg>
      <p:bgPr>
        <a:blipFill dpi="0" rotWithShape="1">
          <a:blip r:embed="rId2" cstate="print">
            <a:alphaModFix amt="90000"/>
            <a:lum/>
          </a:blip>
          <a:srcRect/>
          <a:stretch>
            <a:fillRect/>
          </a:stretch>
        </a:blipFill>
        <a:effectLst/>
      </p:bgPr>
    </p:bg>
    <p:spTree>
      <p:nvGrpSpPr>
        <p:cNvPr id="1" name=""/>
        <p:cNvGrpSpPr/>
        <p:nvPr/>
      </p:nvGrpSpPr>
      <p:grpSpPr>
        <a:xfrm>
          <a:off x="0" y="0"/>
          <a:ext cx="0" cy="0"/>
          <a:chOff x="0" y="0"/>
          <a:chExt cx="0" cy="0"/>
        </a:xfrm>
      </p:grpSpPr>
      <p:sp>
        <p:nvSpPr>
          <p:cNvPr id="6" name="Title 1"/>
          <p:cNvSpPr>
            <a:spLocks noGrp="1"/>
          </p:cNvSpPr>
          <p:nvPr>
            <p:ph type="ctrTitle" hasCustomPrompt="1"/>
          </p:nvPr>
        </p:nvSpPr>
        <p:spPr>
          <a:xfrm>
            <a:off x="827584" y="2828529"/>
            <a:ext cx="7772400" cy="792088"/>
          </a:xfrm>
          <a:prstGeom prst="rect">
            <a:avLst/>
          </a:prstGeom>
        </p:spPr>
        <p:txBody>
          <a:bodyPr>
            <a:normAutofit/>
          </a:bodyPr>
          <a:lstStyle>
            <a:lvl1pPr algn="r">
              <a:defRPr sz="3200" b="1" baseline="0">
                <a:solidFill>
                  <a:schemeClr val="tx1">
                    <a:lumMod val="75000"/>
                    <a:lumOff val="25000"/>
                  </a:schemeClr>
                </a:solidFill>
                <a:latin typeface="Arial" panose="020B0604020202020204" pitchFamily="34" charset="0"/>
                <a:cs typeface="Arial" panose="020B0604020202020204" pitchFamily="34" charset="0"/>
              </a:defRPr>
            </a:lvl1pPr>
          </a:lstStyle>
          <a:p>
            <a:r>
              <a:rPr lang="en-GB" dirty="0"/>
              <a:t>TITLE ONE LINE</a:t>
            </a:r>
          </a:p>
        </p:txBody>
      </p:sp>
      <p:sp>
        <p:nvSpPr>
          <p:cNvPr id="7" name="Subtitle 2"/>
          <p:cNvSpPr>
            <a:spLocks noGrp="1"/>
          </p:cNvSpPr>
          <p:nvPr>
            <p:ph type="subTitle" idx="1" hasCustomPrompt="1"/>
          </p:nvPr>
        </p:nvSpPr>
        <p:spPr>
          <a:xfrm>
            <a:off x="2195736" y="3764632"/>
            <a:ext cx="6400800" cy="1752600"/>
          </a:xfrm>
          <a:prstGeom prst="rect">
            <a:avLst/>
          </a:prstGeom>
        </p:spPr>
        <p:txBody>
          <a:bodyPr>
            <a:normAutofit/>
          </a:bodyPr>
          <a:lstStyle>
            <a:lvl1pPr marL="0" indent="0" algn="r">
              <a:buNone/>
              <a:defRPr sz="2400" baseline="0">
                <a:solidFill>
                  <a:schemeClr val="tx1">
                    <a:lumMod val="75000"/>
                    <a:lumOff val="25000"/>
                  </a:schemeClr>
                </a:solidFill>
                <a:latin typeface="Arial" panose="020B0604020202020204" pitchFamily="34" charset="0"/>
                <a:cs typeface="Arial" panose="020B0604020202020204" pitchFamily="34" charset="0"/>
              </a:defRPr>
            </a:lvl1pPr>
            <a:lvl2pPr marL="457189" indent="0" algn="ctr">
              <a:buNone/>
              <a:defRPr>
                <a:solidFill>
                  <a:schemeClr val="tx1">
                    <a:tint val="75000"/>
                  </a:schemeClr>
                </a:solidFill>
              </a:defRPr>
            </a:lvl2pPr>
            <a:lvl3pPr marL="914377"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1"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GB" dirty="0"/>
              <a:t>Subtitle cannot exceed this box</a:t>
            </a:r>
          </a:p>
        </p:txBody>
      </p:sp>
      <p:pic>
        <p:nvPicPr>
          <p:cNvPr id="8" name="Picture 3" descr="\\crp.unops.local\files\DivisionData\Procurement\_PRACTICE\01_PTKM_team\10_Graphics\05_Logos\UNOPS_70-36-0-0.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6759438" y="2328704"/>
            <a:ext cx="1836882" cy="313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84383347"/>
      </p:ext>
    </p:extLst>
  </p:cSld>
  <p:clrMapOvr>
    <a:masterClrMapping/>
  </p:clrMapOvr>
  <mc:AlternateContent xmlns:mc="http://schemas.openxmlformats.org/markup-compatibility/2006" xmlns:p14="http://schemas.microsoft.com/office/powerpoint/2010/main">
    <mc:Choice Requires="p14">
      <p:transition spd="slow" p14:dur="8750"/>
    </mc:Choice>
    <mc:Fallback xmlns="">
      <p:transition spd="slow"/>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4_Chapter Slide">
    <p:bg>
      <p:bgPr>
        <a:blipFill dpi="0" rotWithShape="1">
          <a:blip r:embed="rId2" cstate="print">
            <a:alphaModFix amt="39000"/>
            <a:lum/>
          </a:blip>
          <a:srcRect/>
          <a:stretch>
            <a:fillRect/>
          </a:stretch>
        </a:blipFill>
        <a:effectLst/>
      </p:bgPr>
    </p:bg>
    <p:spTree>
      <p:nvGrpSpPr>
        <p:cNvPr id="1" name=""/>
        <p:cNvGrpSpPr/>
        <p:nvPr/>
      </p:nvGrpSpPr>
      <p:grpSpPr>
        <a:xfrm>
          <a:off x="0" y="0"/>
          <a:ext cx="0" cy="0"/>
          <a:chOff x="0" y="0"/>
          <a:chExt cx="0" cy="0"/>
        </a:xfrm>
      </p:grpSpPr>
      <p:sp>
        <p:nvSpPr>
          <p:cNvPr id="7" name="Flowchart: Process 6"/>
          <p:cNvSpPr/>
          <p:nvPr userDrawn="1"/>
        </p:nvSpPr>
        <p:spPr>
          <a:xfrm>
            <a:off x="3419872" y="3284985"/>
            <a:ext cx="2808312" cy="144016"/>
          </a:xfrm>
          <a:prstGeom prst="flowChartProcess">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8" name="Flowchart: Process 7"/>
          <p:cNvSpPr/>
          <p:nvPr userDrawn="1"/>
        </p:nvSpPr>
        <p:spPr>
          <a:xfrm>
            <a:off x="5768627" y="3284985"/>
            <a:ext cx="1703648" cy="144016"/>
          </a:xfrm>
          <a:prstGeom prst="flowChartProcess">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9" name="Flowchart: Process 8"/>
          <p:cNvSpPr/>
          <p:nvPr userDrawn="1"/>
        </p:nvSpPr>
        <p:spPr>
          <a:xfrm>
            <a:off x="7471928" y="3284985"/>
            <a:ext cx="1703648" cy="144016"/>
          </a:xfrm>
          <a:prstGeom prst="flowChartProcess">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5" name="Text Placeholder 14"/>
          <p:cNvSpPr>
            <a:spLocks noGrp="1"/>
          </p:cNvSpPr>
          <p:nvPr>
            <p:ph type="body" sz="quarter" idx="10" hasCustomPrompt="1"/>
          </p:nvPr>
        </p:nvSpPr>
        <p:spPr>
          <a:xfrm>
            <a:off x="7472275" y="3501009"/>
            <a:ext cx="955527" cy="1224136"/>
          </a:xfrm>
          <a:prstGeom prst="rect">
            <a:avLst/>
          </a:prstGeom>
          <a:noFill/>
        </p:spPr>
        <p:txBody>
          <a:bodyPr>
            <a:noAutofit/>
          </a:bodyPr>
          <a:lstStyle>
            <a:lvl1pPr marL="0" indent="0" algn="ctr">
              <a:buNone/>
              <a:defRPr sz="8000" b="1">
                <a:solidFill>
                  <a:schemeClr val="accent1">
                    <a:lumMod val="40000"/>
                    <a:lumOff val="60000"/>
                  </a:schemeClr>
                </a:solidFill>
                <a:latin typeface="Arial" panose="020B0604020202020204" pitchFamily="34" charset="0"/>
                <a:cs typeface="Arial" panose="020B0604020202020204" pitchFamily="34" charset="0"/>
              </a:defRPr>
            </a:lvl1pPr>
          </a:lstStyle>
          <a:p>
            <a:pPr lvl="0"/>
            <a:r>
              <a:rPr lang="en-GB" dirty="0"/>
              <a:t>1</a:t>
            </a:r>
          </a:p>
        </p:txBody>
      </p:sp>
      <p:sp>
        <p:nvSpPr>
          <p:cNvPr id="10" name="Subtitle 2"/>
          <p:cNvSpPr>
            <a:spLocks noGrp="1"/>
          </p:cNvSpPr>
          <p:nvPr>
            <p:ph type="subTitle" idx="1" hasCustomPrompt="1"/>
          </p:nvPr>
        </p:nvSpPr>
        <p:spPr>
          <a:xfrm>
            <a:off x="2287699" y="2708921"/>
            <a:ext cx="5184576" cy="360040"/>
          </a:xfrm>
          <a:prstGeom prst="rect">
            <a:avLst/>
          </a:prstGeom>
        </p:spPr>
        <p:txBody>
          <a:bodyPr>
            <a:noAutofit/>
          </a:bodyPr>
          <a:lstStyle>
            <a:lvl1pPr marL="0" indent="0" algn="l">
              <a:buNone/>
              <a:defRPr sz="1800" baseline="0">
                <a:solidFill>
                  <a:schemeClr val="tx1">
                    <a:lumMod val="75000"/>
                    <a:lumOff val="25000"/>
                  </a:schemeClr>
                </a:solidFill>
                <a:latin typeface="Arial" panose="020B0604020202020204" pitchFamily="34" charset="0"/>
                <a:cs typeface="Arial" panose="020B0604020202020204" pitchFamily="34" charset="0"/>
              </a:defRPr>
            </a:lvl1pPr>
            <a:lvl2pPr marL="457189" indent="0" algn="ctr">
              <a:buNone/>
              <a:defRPr>
                <a:solidFill>
                  <a:schemeClr val="tx1">
                    <a:tint val="75000"/>
                  </a:schemeClr>
                </a:solidFill>
              </a:defRPr>
            </a:lvl2pPr>
            <a:lvl3pPr marL="914377"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1"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GB" dirty="0"/>
              <a:t>CHAPTER TITLE CANNOT EXCEED THIS BOX</a:t>
            </a:r>
          </a:p>
        </p:txBody>
      </p:sp>
    </p:spTree>
    <p:extLst>
      <p:ext uri="{BB962C8B-B14F-4D97-AF65-F5344CB8AC3E}">
        <p14:creationId xmlns:p14="http://schemas.microsoft.com/office/powerpoint/2010/main" val="1355399611"/>
      </p:ext>
    </p:extLst>
  </p:cSld>
  <p:clrMapOvr>
    <a:masterClrMapping/>
  </p:clrMapOvr>
  <mc:AlternateContent xmlns:mc="http://schemas.openxmlformats.org/markup-compatibility/2006" xmlns:p14="http://schemas.microsoft.com/office/powerpoint/2010/main">
    <mc:Choice Requires="p14">
      <p:transition spd="slow" p14:dur="8750"/>
    </mc:Choice>
    <mc:Fallback xmlns="">
      <p:transition spd="slow"/>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5_Chapter Slide">
    <p:bg>
      <p:bgPr>
        <a:blipFill dpi="0" rotWithShape="1">
          <a:blip r:embed="rId2" cstate="print">
            <a:alphaModFix amt="39000"/>
            <a:lum/>
          </a:blip>
          <a:srcRect/>
          <a:stretch>
            <a:fillRect/>
          </a:stretch>
        </a:blipFill>
        <a:effectLst/>
      </p:bgPr>
    </p:bg>
    <p:spTree>
      <p:nvGrpSpPr>
        <p:cNvPr id="1" name=""/>
        <p:cNvGrpSpPr/>
        <p:nvPr/>
      </p:nvGrpSpPr>
      <p:grpSpPr>
        <a:xfrm>
          <a:off x="0" y="0"/>
          <a:ext cx="0" cy="0"/>
          <a:chOff x="0" y="0"/>
          <a:chExt cx="0" cy="0"/>
        </a:xfrm>
      </p:grpSpPr>
      <p:sp>
        <p:nvSpPr>
          <p:cNvPr id="7" name="Flowchart: Process 6"/>
          <p:cNvSpPr/>
          <p:nvPr userDrawn="1"/>
        </p:nvSpPr>
        <p:spPr>
          <a:xfrm>
            <a:off x="3419872" y="3284985"/>
            <a:ext cx="2808312" cy="144016"/>
          </a:xfrm>
          <a:prstGeom prst="flowChartProcess">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8" name="Flowchart: Process 7"/>
          <p:cNvSpPr/>
          <p:nvPr userDrawn="1"/>
        </p:nvSpPr>
        <p:spPr>
          <a:xfrm>
            <a:off x="5768627" y="3284985"/>
            <a:ext cx="1703648" cy="144016"/>
          </a:xfrm>
          <a:prstGeom prst="flowChartProcess">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9" name="Flowchart: Process 8"/>
          <p:cNvSpPr/>
          <p:nvPr userDrawn="1"/>
        </p:nvSpPr>
        <p:spPr>
          <a:xfrm>
            <a:off x="7471928" y="3284985"/>
            <a:ext cx="1703648" cy="144016"/>
          </a:xfrm>
          <a:prstGeom prst="flowChartProcess">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5" name="Text Placeholder 14"/>
          <p:cNvSpPr>
            <a:spLocks noGrp="1"/>
          </p:cNvSpPr>
          <p:nvPr>
            <p:ph type="body" sz="quarter" idx="10" hasCustomPrompt="1"/>
          </p:nvPr>
        </p:nvSpPr>
        <p:spPr>
          <a:xfrm>
            <a:off x="7472275" y="3501009"/>
            <a:ext cx="955527" cy="1224136"/>
          </a:xfrm>
          <a:prstGeom prst="rect">
            <a:avLst/>
          </a:prstGeom>
          <a:noFill/>
        </p:spPr>
        <p:txBody>
          <a:bodyPr>
            <a:noAutofit/>
          </a:bodyPr>
          <a:lstStyle>
            <a:lvl1pPr marL="0" indent="0" algn="ctr">
              <a:buNone/>
              <a:defRPr sz="8000" b="1">
                <a:solidFill>
                  <a:schemeClr val="accent1">
                    <a:lumMod val="40000"/>
                    <a:lumOff val="60000"/>
                  </a:schemeClr>
                </a:solidFill>
                <a:latin typeface="Arial" panose="020B0604020202020204" pitchFamily="34" charset="0"/>
                <a:cs typeface="Arial" panose="020B0604020202020204" pitchFamily="34" charset="0"/>
              </a:defRPr>
            </a:lvl1pPr>
          </a:lstStyle>
          <a:p>
            <a:pPr lvl="0"/>
            <a:r>
              <a:rPr lang="en-GB" dirty="0"/>
              <a:t>1</a:t>
            </a:r>
          </a:p>
        </p:txBody>
      </p:sp>
      <p:sp>
        <p:nvSpPr>
          <p:cNvPr id="10" name="Subtitle 2"/>
          <p:cNvSpPr>
            <a:spLocks noGrp="1"/>
          </p:cNvSpPr>
          <p:nvPr>
            <p:ph type="subTitle" idx="1" hasCustomPrompt="1"/>
          </p:nvPr>
        </p:nvSpPr>
        <p:spPr>
          <a:xfrm>
            <a:off x="2287699" y="2708921"/>
            <a:ext cx="5184576" cy="360040"/>
          </a:xfrm>
          <a:prstGeom prst="rect">
            <a:avLst/>
          </a:prstGeom>
        </p:spPr>
        <p:txBody>
          <a:bodyPr>
            <a:noAutofit/>
          </a:bodyPr>
          <a:lstStyle>
            <a:lvl1pPr marL="0" indent="0" algn="l">
              <a:buNone/>
              <a:defRPr sz="1800" baseline="0">
                <a:solidFill>
                  <a:schemeClr val="tx1">
                    <a:lumMod val="75000"/>
                    <a:lumOff val="25000"/>
                  </a:schemeClr>
                </a:solidFill>
                <a:latin typeface="Arial" panose="020B0604020202020204" pitchFamily="34" charset="0"/>
                <a:cs typeface="Arial" panose="020B0604020202020204" pitchFamily="34" charset="0"/>
              </a:defRPr>
            </a:lvl1pPr>
            <a:lvl2pPr marL="457189" indent="0" algn="ctr">
              <a:buNone/>
              <a:defRPr>
                <a:solidFill>
                  <a:schemeClr val="tx1">
                    <a:tint val="75000"/>
                  </a:schemeClr>
                </a:solidFill>
              </a:defRPr>
            </a:lvl2pPr>
            <a:lvl3pPr marL="914377"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1"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GB" dirty="0"/>
              <a:t>CHAPTER TITLE CANNOT EXCEED THIS BOX</a:t>
            </a:r>
          </a:p>
        </p:txBody>
      </p:sp>
    </p:spTree>
    <p:extLst>
      <p:ext uri="{BB962C8B-B14F-4D97-AF65-F5344CB8AC3E}">
        <p14:creationId xmlns:p14="http://schemas.microsoft.com/office/powerpoint/2010/main" val="2169854693"/>
      </p:ext>
    </p:extLst>
  </p:cSld>
  <p:clrMapOvr>
    <a:masterClrMapping/>
  </p:clrMapOvr>
  <mc:AlternateContent xmlns:mc="http://schemas.openxmlformats.org/markup-compatibility/2006" xmlns:p14="http://schemas.microsoft.com/office/powerpoint/2010/main">
    <mc:Choice Requires="p14">
      <p:transition spd="slow" p14:dur="8750"/>
    </mc:Choice>
    <mc:Fallback xmlns="">
      <p:transition spd="slow"/>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251520" y="476673"/>
            <a:ext cx="7416824" cy="360040"/>
          </a:xfrm>
          <a:prstGeom prst="rect">
            <a:avLst/>
          </a:prstGeom>
        </p:spPr>
        <p:txBody>
          <a:bodyPr>
            <a:noAutofit/>
          </a:bodyPr>
          <a:lstStyle>
            <a:lvl1pPr marL="0" indent="0" algn="l">
              <a:buNone/>
              <a:defRPr sz="1800" b="1" baseline="0">
                <a:solidFill>
                  <a:schemeClr val="tx1">
                    <a:lumMod val="75000"/>
                    <a:lumOff val="25000"/>
                  </a:schemeClr>
                </a:solidFill>
                <a:latin typeface="Arial" panose="020B0604020202020204" pitchFamily="34" charset="0"/>
                <a:cs typeface="Arial" panose="020B0604020202020204" pitchFamily="34" charset="0"/>
              </a:defRPr>
            </a:lvl1pPr>
            <a:lvl2pPr marL="457189" indent="0" algn="ctr">
              <a:buNone/>
              <a:defRPr>
                <a:solidFill>
                  <a:schemeClr val="tx1">
                    <a:tint val="75000"/>
                  </a:schemeClr>
                </a:solidFill>
              </a:defRPr>
            </a:lvl2pPr>
            <a:lvl3pPr marL="914377"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1"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GB" dirty="0"/>
              <a:t>TITLE CANNOT EXCEED THIS BOX</a:t>
            </a:r>
          </a:p>
        </p:txBody>
      </p:sp>
      <p:sp>
        <p:nvSpPr>
          <p:cNvPr id="4" name="Flowchart: Process 3"/>
          <p:cNvSpPr/>
          <p:nvPr userDrawn="1"/>
        </p:nvSpPr>
        <p:spPr>
          <a:xfrm>
            <a:off x="251520" y="908721"/>
            <a:ext cx="2808312" cy="45719"/>
          </a:xfrm>
          <a:prstGeom prst="flowChartProcess">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5" name="Flowchart: Process 4"/>
          <p:cNvSpPr/>
          <p:nvPr userDrawn="1"/>
        </p:nvSpPr>
        <p:spPr>
          <a:xfrm>
            <a:off x="2600275" y="908721"/>
            <a:ext cx="1703648" cy="45719"/>
          </a:xfrm>
          <a:prstGeom prst="flowChartProcess">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6" name="Flowchart: Process 5"/>
          <p:cNvSpPr/>
          <p:nvPr userDrawn="1"/>
        </p:nvSpPr>
        <p:spPr>
          <a:xfrm>
            <a:off x="4303576" y="908721"/>
            <a:ext cx="1703648" cy="45719"/>
          </a:xfrm>
          <a:prstGeom prst="flowChartProcess">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2" name="Text Placeholder 11"/>
          <p:cNvSpPr>
            <a:spLocks noGrp="1"/>
          </p:cNvSpPr>
          <p:nvPr>
            <p:ph type="body" sz="quarter" idx="10" hasCustomPrompt="1"/>
          </p:nvPr>
        </p:nvSpPr>
        <p:spPr>
          <a:xfrm>
            <a:off x="251521" y="1268761"/>
            <a:ext cx="8713788" cy="5040560"/>
          </a:xfrm>
          <a:prstGeom prst="rect">
            <a:avLst/>
          </a:prstGeom>
        </p:spPr>
        <p:txBody>
          <a:bodyPr/>
          <a:lstStyle>
            <a:lvl1pPr marL="342891" indent="-342891">
              <a:buFont typeface="Arial" panose="020B0604020202020204" pitchFamily="34" charset="0"/>
              <a:buChar char="•"/>
              <a:defRPr sz="2000" b="0" baseline="0">
                <a:latin typeface="Arial" panose="020B0604020202020204" pitchFamily="34" charset="0"/>
                <a:cs typeface="Arial" panose="020B0604020202020204" pitchFamily="34" charset="0"/>
              </a:defRPr>
            </a:lvl1pPr>
            <a:lvl2pPr>
              <a:defRPr sz="2400">
                <a:latin typeface="Arial" panose="020B0604020202020204" pitchFamily="34" charset="0"/>
                <a:cs typeface="Arial" panose="020B0604020202020204" pitchFamily="34" charset="0"/>
              </a:defRPr>
            </a:lvl2pPr>
            <a:lvl3pPr>
              <a:defRPr sz="2000">
                <a:latin typeface="Arial" panose="020B0604020202020204" pitchFamily="34" charset="0"/>
                <a:cs typeface="Arial" panose="020B0604020202020204" pitchFamily="34" charset="0"/>
              </a:defRPr>
            </a:lvl3pPr>
            <a:lvl4pPr>
              <a:defRPr sz="1800">
                <a:latin typeface="Arial" panose="020B0604020202020204" pitchFamily="34" charset="0"/>
                <a:cs typeface="Arial" panose="020B0604020202020204" pitchFamily="34" charset="0"/>
              </a:defRPr>
            </a:lvl4pPr>
            <a:lvl5pPr>
              <a:defRPr sz="1800">
                <a:latin typeface="Arial" panose="020B0604020202020204" pitchFamily="34" charset="0"/>
                <a:cs typeface="Arial" panose="020B0604020202020204" pitchFamily="34" charset="0"/>
              </a:defRPr>
            </a:lvl5pPr>
          </a:lstStyle>
          <a:p>
            <a:pPr lvl="0"/>
            <a:r>
              <a:rPr lang="en-GB" dirty="0"/>
              <a:t>Keep your power point presentations brief, they are meant to guide you while you speak.</a:t>
            </a:r>
          </a:p>
          <a:p>
            <a:pPr lvl="0"/>
            <a:r>
              <a:rPr lang="en-GB" dirty="0"/>
              <a:t>You want the audience to hear you they should not be reading a </a:t>
            </a:r>
            <a:r>
              <a:rPr lang="en-GB" dirty="0" err="1"/>
              <a:t>ppt</a:t>
            </a:r>
            <a:r>
              <a:rPr lang="en-GB" dirty="0"/>
              <a:t> slide.</a:t>
            </a:r>
          </a:p>
          <a:p>
            <a:pPr lvl="0"/>
            <a:r>
              <a:rPr lang="en-GB" dirty="0" err="1"/>
              <a:t>Ppt</a:t>
            </a:r>
            <a:r>
              <a:rPr lang="en-GB" dirty="0"/>
              <a:t> presentations do not serve as hand outs.</a:t>
            </a:r>
          </a:p>
          <a:p>
            <a:pPr lvl="0"/>
            <a:r>
              <a:rPr lang="en-GB" dirty="0"/>
              <a:t>Do not change the font or the colours in the template</a:t>
            </a:r>
          </a:p>
          <a:p>
            <a:pPr lvl="0"/>
            <a:r>
              <a:rPr lang="en-GB" dirty="0"/>
              <a:t>Only use the UNOPS photos or UNOPS icons</a:t>
            </a:r>
          </a:p>
          <a:p>
            <a:pPr lvl="0"/>
            <a:r>
              <a:rPr lang="en-GB" dirty="0"/>
              <a:t>No clipart please.</a:t>
            </a:r>
          </a:p>
          <a:p>
            <a:pPr lvl="0"/>
            <a:r>
              <a:rPr lang="en-GB" dirty="0"/>
              <a:t>No animated transitions </a:t>
            </a:r>
            <a:r>
              <a:rPr lang="en-GB"/>
              <a:t>or animations</a:t>
            </a:r>
            <a:endParaRPr lang="en-GB" dirty="0"/>
          </a:p>
          <a:p>
            <a:pPr lvl="0"/>
            <a:endParaRPr lang="en-GB" dirty="0"/>
          </a:p>
        </p:txBody>
      </p:sp>
    </p:spTree>
    <p:extLst>
      <p:ext uri="{BB962C8B-B14F-4D97-AF65-F5344CB8AC3E}">
        <p14:creationId xmlns:p14="http://schemas.microsoft.com/office/powerpoint/2010/main" val="3785714987"/>
      </p:ext>
    </p:extLst>
  </p:cSld>
  <p:clrMapOvr>
    <a:masterClrMapping/>
  </p:clrMapOvr>
  <mc:AlternateContent xmlns:mc="http://schemas.openxmlformats.org/markup-compatibility/2006" xmlns:p14="http://schemas.microsoft.com/office/powerpoint/2010/main">
    <mc:Choice Requires="p14">
      <p:transition spd="slow" p14:dur="8750"/>
    </mc:Choice>
    <mc:Fallback xmlns="">
      <p:transition spd="slow"/>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Subtitle 2"/>
          <p:cNvSpPr>
            <a:spLocks noGrp="1"/>
          </p:cNvSpPr>
          <p:nvPr>
            <p:ph type="subTitle" idx="1" hasCustomPrompt="1"/>
          </p:nvPr>
        </p:nvSpPr>
        <p:spPr>
          <a:xfrm>
            <a:off x="251520" y="476673"/>
            <a:ext cx="7416824" cy="360040"/>
          </a:xfrm>
          <a:prstGeom prst="rect">
            <a:avLst/>
          </a:prstGeom>
        </p:spPr>
        <p:txBody>
          <a:bodyPr>
            <a:noAutofit/>
          </a:bodyPr>
          <a:lstStyle>
            <a:lvl1pPr marL="0" indent="0" algn="l">
              <a:buNone/>
              <a:defRPr sz="1800" b="1" baseline="0">
                <a:solidFill>
                  <a:schemeClr val="tx1">
                    <a:lumMod val="75000"/>
                    <a:lumOff val="25000"/>
                  </a:schemeClr>
                </a:solidFill>
                <a:latin typeface="Arial" panose="020B0604020202020204" pitchFamily="34" charset="0"/>
                <a:cs typeface="Arial" panose="020B0604020202020204" pitchFamily="34" charset="0"/>
              </a:defRPr>
            </a:lvl1pPr>
            <a:lvl2pPr marL="457189" indent="0" algn="ctr">
              <a:buNone/>
              <a:defRPr>
                <a:solidFill>
                  <a:schemeClr val="tx1">
                    <a:tint val="75000"/>
                  </a:schemeClr>
                </a:solidFill>
              </a:defRPr>
            </a:lvl2pPr>
            <a:lvl3pPr marL="914377"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1"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GB" dirty="0"/>
              <a:t>TITLE CANNOT EXCEED THIS BOX</a:t>
            </a:r>
          </a:p>
        </p:txBody>
      </p:sp>
      <p:sp>
        <p:nvSpPr>
          <p:cNvPr id="3" name="Flowchart: Process 2"/>
          <p:cNvSpPr/>
          <p:nvPr userDrawn="1"/>
        </p:nvSpPr>
        <p:spPr>
          <a:xfrm>
            <a:off x="251520" y="908721"/>
            <a:ext cx="2808312" cy="45719"/>
          </a:xfrm>
          <a:prstGeom prst="flowChartProcess">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4" name="Flowchart: Process 3"/>
          <p:cNvSpPr/>
          <p:nvPr userDrawn="1"/>
        </p:nvSpPr>
        <p:spPr>
          <a:xfrm>
            <a:off x="2600275" y="908721"/>
            <a:ext cx="1703648" cy="45719"/>
          </a:xfrm>
          <a:prstGeom prst="flowChartProcess">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5" name="Flowchart: Process 4"/>
          <p:cNvSpPr/>
          <p:nvPr userDrawn="1"/>
        </p:nvSpPr>
        <p:spPr>
          <a:xfrm>
            <a:off x="4303576" y="908721"/>
            <a:ext cx="1703648" cy="45719"/>
          </a:xfrm>
          <a:prstGeom prst="flowChartProcess">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7" name="Picture Placeholder 6"/>
          <p:cNvSpPr>
            <a:spLocks noGrp="1"/>
          </p:cNvSpPr>
          <p:nvPr>
            <p:ph type="pic" sz="quarter" idx="10" hasCustomPrompt="1"/>
          </p:nvPr>
        </p:nvSpPr>
        <p:spPr>
          <a:xfrm>
            <a:off x="5004048" y="1268761"/>
            <a:ext cx="3960440" cy="5040560"/>
          </a:xfrm>
          <a:prstGeom prst="rect">
            <a:avLst/>
          </a:prstGeom>
        </p:spPr>
        <p:txBody>
          <a:bodyPr/>
          <a:lstStyle>
            <a:lvl1pPr marL="0" indent="0">
              <a:buNone/>
              <a:defRPr sz="2000" baseline="0">
                <a:latin typeface="Arial" panose="020B0604020202020204" pitchFamily="34" charset="0"/>
                <a:cs typeface="Arial" panose="020B0604020202020204" pitchFamily="34" charset="0"/>
              </a:defRPr>
            </a:lvl1pPr>
          </a:lstStyle>
          <a:p>
            <a:r>
              <a:rPr lang="en-GB" dirty="0"/>
              <a:t>Insert UNOPS photo/ icon here</a:t>
            </a:r>
          </a:p>
        </p:txBody>
      </p:sp>
      <p:sp>
        <p:nvSpPr>
          <p:cNvPr id="8" name="Text Placeholder 11"/>
          <p:cNvSpPr>
            <a:spLocks noGrp="1"/>
          </p:cNvSpPr>
          <p:nvPr>
            <p:ph type="body" sz="quarter" idx="11" hasCustomPrompt="1"/>
          </p:nvPr>
        </p:nvSpPr>
        <p:spPr>
          <a:xfrm>
            <a:off x="251520" y="1268761"/>
            <a:ext cx="4608512" cy="5040560"/>
          </a:xfrm>
          <a:prstGeom prst="rect">
            <a:avLst/>
          </a:prstGeom>
        </p:spPr>
        <p:txBody>
          <a:bodyPr/>
          <a:lstStyle>
            <a:lvl1pPr marL="0" indent="0">
              <a:buFont typeface="Arial" panose="020B0604020202020204" pitchFamily="34" charset="0"/>
              <a:buNone/>
              <a:defRPr sz="2000" b="0" baseline="0">
                <a:latin typeface="Arial" panose="020B0604020202020204" pitchFamily="34" charset="0"/>
                <a:cs typeface="Arial" panose="020B0604020202020204" pitchFamily="34" charset="0"/>
              </a:defRPr>
            </a:lvl1pPr>
            <a:lvl2pPr>
              <a:defRPr sz="2400">
                <a:latin typeface="Arial" panose="020B0604020202020204" pitchFamily="34" charset="0"/>
                <a:cs typeface="Arial" panose="020B0604020202020204" pitchFamily="34" charset="0"/>
              </a:defRPr>
            </a:lvl2pPr>
            <a:lvl3pPr>
              <a:defRPr sz="2000">
                <a:latin typeface="Arial" panose="020B0604020202020204" pitchFamily="34" charset="0"/>
                <a:cs typeface="Arial" panose="020B0604020202020204" pitchFamily="34" charset="0"/>
              </a:defRPr>
            </a:lvl3pPr>
            <a:lvl4pPr>
              <a:defRPr sz="1800">
                <a:latin typeface="Arial" panose="020B0604020202020204" pitchFamily="34" charset="0"/>
                <a:cs typeface="Arial" panose="020B0604020202020204" pitchFamily="34" charset="0"/>
              </a:defRPr>
            </a:lvl4pPr>
            <a:lvl5pPr>
              <a:defRPr sz="1800">
                <a:latin typeface="Arial" panose="020B0604020202020204" pitchFamily="34" charset="0"/>
                <a:cs typeface="Arial" panose="020B0604020202020204" pitchFamily="34" charset="0"/>
              </a:defRPr>
            </a:lvl5pPr>
          </a:lstStyle>
          <a:p>
            <a:pPr lvl="0"/>
            <a:r>
              <a:rPr lang="en-GB" dirty="0"/>
              <a:t>Minimum font size</a:t>
            </a:r>
          </a:p>
          <a:p>
            <a:pPr lvl="0"/>
            <a:endParaRPr lang="en-GB" dirty="0"/>
          </a:p>
        </p:txBody>
      </p:sp>
    </p:spTree>
    <p:extLst>
      <p:ext uri="{BB962C8B-B14F-4D97-AF65-F5344CB8AC3E}">
        <p14:creationId xmlns:p14="http://schemas.microsoft.com/office/powerpoint/2010/main" val="2780012425"/>
      </p:ext>
    </p:extLst>
  </p:cSld>
  <p:clrMapOvr>
    <a:masterClrMapping/>
  </p:clrMapOvr>
  <mc:AlternateContent xmlns:mc="http://schemas.openxmlformats.org/markup-compatibility/2006" xmlns:p14="http://schemas.microsoft.com/office/powerpoint/2010/main">
    <mc:Choice Requires="p14">
      <p:transition spd="slow" p14:dur="8750"/>
    </mc:Choice>
    <mc:Fallback xmlns="">
      <p:transition spd="slow"/>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Subtitle 2"/>
          <p:cNvSpPr>
            <a:spLocks noGrp="1"/>
          </p:cNvSpPr>
          <p:nvPr>
            <p:ph type="subTitle" idx="1" hasCustomPrompt="1"/>
          </p:nvPr>
        </p:nvSpPr>
        <p:spPr>
          <a:xfrm>
            <a:off x="251520" y="476673"/>
            <a:ext cx="7416824" cy="360040"/>
          </a:xfrm>
          <a:prstGeom prst="rect">
            <a:avLst/>
          </a:prstGeom>
        </p:spPr>
        <p:txBody>
          <a:bodyPr>
            <a:noAutofit/>
          </a:bodyPr>
          <a:lstStyle>
            <a:lvl1pPr marL="0" indent="0" algn="l">
              <a:buNone/>
              <a:defRPr sz="1800" b="1" baseline="0">
                <a:solidFill>
                  <a:schemeClr val="tx1">
                    <a:lumMod val="75000"/>
                    <a:lumOff val="25000"/>
                  </a:schemeClr>
                </a:solidFill>
                <a:latin typeface="Arial" panose="020B0604020202020204" pitchFamily="34" charset="0"/>
                <a:cs typeface="Arial" panose="020B0604020202020204" pitchFamily="34" charset="0"/>
              </a:defRPr>
            </a:lvl1pPr>
            <a:lvl2pPr marL="457189" indent="0" algn="ctr">
              <a:buNone/>
              <a:defRPr>
                <a:solidFill>
                  <a:schemeClr val="tx1">
                    <a:tint val="75000"/>
                  </a:schemeClr>
                </a:solidFill>
              </a:defRPr>
            </a:lvl2pPr>
            <a:lvl3pPr marL="914377"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1"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GB" dirty="0"/>
              <a:t>TITLE CANNOT EXCEED THIS BOX</a:t>
            </a:r>
          </a:p>
        </p:txBody>
      </p:sp>
      <p:sp>
        <p:nvSpPr>
          <p:cNvPr id="6" name="Text Placeholder 11"/>
          <p:cNvSpPr>
            <a:spLocks noGrp="1"/>
          </p:cNvSpPr>
          <p:nvPr>
            <p:ph type="body" sz="quarter" idx="12" hasCustomPrompt="1"/>
          </p:nvPr>
        </p:nvSpPr>
        <p:spPr>
          <a:xfrm>
            <a:off x="4716016" y="1268761"/>
            <a:ext cx="4248472" cy="5040560"/>
          </a:xfrm>
          <a:prstGeom prst="rect">
            <a:avLst/>
          </a:prstGeom>
        </p:spPr>
        <p:txBody>
          <a:bodyPr/>
          <a:lstStyle>
            <a:lvl1pPr marL="0" indent="0">
              <a:buFont typeface="Arial" panose="020B0604020202020204" pitchFamily="34" charset="0"/>
              <a:buNone/>
              <a:defRPr sz="2000" b="0" baseline="0">
                <a:latin typeface="Arial" panose="020B0604020202020204" pitchFamily="34" charset="0"/>
                <a:cs typeface="Arial" panose="020B0604020202020204" pitchFamily="34" charset="0"/>
              </a:defRPr>
            </a:lvl1pPr>
            <a:lvl2pPr>
              <a:defRPr sz="2400">
                <a:latin typeface="Arial" panose="020B0604020202020204" pitchFamily="34" charset="0"/>
                <a:cs typeface="Arial" panose="020B0604020202020204" pitchFamily="34" charset="0"/>
              </a:defRPr>
            </a:lvl2pPr>
            <a:lvl3pPr>
              <a:defRPr sz="2000">
                <a:latin typeface="Arial" panose="020B0604020202020204" pitchFamily="34" charset="0"/>
                <a:cs typeface="Arial" panose="020B0604020202020204" pitchFamily="34" charset="0"/>
              </a:defRPr>
            </a:lvl3pPr>
            <a:lvl4pPr>
              <a:defRPr sz="1800">
                <a:latin typeface="Arial" panose="020B0604020202020204" pitchFamily="34" charset="0"/>
                <a:cs typeface="Arial" panose="020B0604020202020204" pitchFamily="34" charset="0"/>
              </a:defRPr>
            </a:lvl4pPr>
            <a:lvl5pPr>
              <a:defRPr sz="1800">
                <a:latin typeface="Arial" panose="020B0604020202020204" pitchFamily="34" charset="0"/>
                <a:cs typeface="Arial" panose="020B0604020202020204" pitchFamily="34" charset="0"/>
              </a:defRPr>
            </a:lvl5pPr>
          </a:lstStyle>
          <a:p>
            <a:pPr lvl="0"/>
            <a:r>
              <a:rPr lang="en-GB" dirty="0"/>
              <a:t>Minimum font size</a:t>
            </a:r>
          </a:p>
          <a:p>
            <a:pPr lvl="0"/>
            <a:endParaRPr lang="en-GB" dirty="0"/>
          </a:p>
        </p:txBody>
      </p:sp>
      <p:sp>
        <p:nvSpPr>
          <p:cNvPr id="9" name="Text Placeholder 11"/>
          <p:cNvSpPr>
            <a:spLocks noGrp="1"/>
          </p:cNvSpPr>
          <p:nvPr>
            <p:ph type="body" sz="quarter" idx="13" hasCustomPrompt="1"/>
          </p:nvPr>
        </p:nvSpPr>
        <p:spPr>
          <a:xfrm>
            <a:off x="251520" y="1268761"/>
            <a:ext cx="4248472" cy="5040560"/>
          </a:xfrm>
          <a:prstGeom prst="rect">
            <a:avLst/>
          </a:prstGeom>
        </p:spPr>
        <p:txBody>
          <a:bodyPr/>
          <a:lstStyle>
            <a:lvl1pPr marL="0" indent="0">
              <a:buFont typeface="Arial" panose="020B0604020202020204" pitchFamily="34" charset="0"/>
              <a:buNone/>
              <a:defRPr sz="2000" b="0" baseline="0">
                <a:latin typeface="Arial" panose="020B0604020202020204" pitchFamily="34" charset="0"/>
                <a:cs typeface="Arial" panose="020B0604020202020204" pitchFamily="34" charset="0"/>
              </a:defRPr>
            </a:lvl1pPr>
            <a:lvl2pPr>
              <a:defRPr sz="2400">
                <a:latin typeface="Arial" panose="020B0604020202020204" pitchFamily="34" charset="0"/>
                <a:cs typeface="Arial" panose="020B0604020202020204" pitchFamily="34" charset="0"/>
              </a:defRPr>
            </a:lvl2pPr>
            <a:lvl3pPr>
              <a:defRPr sz="2000">
                <a:latin typeface="Arial" panose="020B0604020202020204" pitchFamily="34" charset="0"/>
                <a:cs typeface="Arial" panose="020B0604020202020204" pitchFamily="34" charset="0"/>
              </a:defRPr>
            </a:lvl3pPr>
            <a:lvl4pPr>
              <a:defRPr sz="1800">
                <a:latin typeface="Arial" panose="020B0604020202020204" pitchFamily="34" charset="0"/>
                <a:cs typeface="Arial" panose="020B0604020202020204" pitchFamily="34" charset="0"/>
              </a:defRPr>
            </a:lvl4pPr>
            <a:lvl5pPr>
              <a:defRPr sz="1800">
                <a:latin typeface="Arial" panose="020B0604020202020204" pitchFamily="34" charset="0"/>
                <a:cs typeface="Arial" panose="020B0604020202020204" pitchFamily="34" charset="0"/>
              </a:defRPr>
            </a:lvl5pPr>
          </a:lstStyle>
          <a:p>
            <a:pPr lvl="0"/>
            <a:r>
              <a:rPr lang="en-GB" dirty="0"/>
              <a:t>Minimum font size</a:t>
            </a:r>
          </a:p>
          <a:p>
            <a:pPr lvl="0"/>
            <a:endParaRPr lang="en-GB" dirty="0"/>
          </a:p>
        </p:txBody>
      </p:sp>
      <p:sp>
        <p:nvSpPr>
          <p:cNvPr id="10" name="Flowchart: Process 9"/>
          <p:cNvSpPr/>
          <p:nvPr userDrawn="1"/>
        </p:nvSpPr>
        <p:spPr>
          <a:xfrm>
            <a:off x="251520" y="908721"/>
            <a:ext cx="2808312" cy="45719"/>
          </a:xfrm>
          <a:prstGeom prst="flowChartProcess">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1" name="Flowchart: Process 10"/>
          <p:cNvSpPr/>
          <p:nvPr userDrawn="1"/>
        </p:nvSpPr>
        <p:spPr>
          <a:xfrm>
            <a:off x="2600275" y="908721"/>
            <a:ext cx="1703648" cy="45719"/>
          </a:xfrm>
          <a:prstGeom prst="flowChartProcess">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2" name="Flowchart: Process 11"/>
          <p:cNvSpPr/>
          <p:nvPr userDrawn="1"/>
        </p:nvSpPr>
        <p:spPr>
          <a:xfrm>
            <a:off x="4303576" y="908721"/>
            <a:ext cx="1703648" cy="45719"/>
          </a:xfrm>
          <a:prstGeom prst="flowChartProcess">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Tree>
    <p:extLst>
      <p:ext uri="{BB962C8B-B14F-4D97-AF65-F5344CB8AC3E}">
        <p14:creationId xmlns:p14="http://schemas.microsoft.com/office/powerpoint/2010/main" val="827212327"/>
      </p:ext>
    </p:extLst>
  </p:cSld>
  <p:clrMapOvr>
    <a:masterClrMapping/>
  </p:clrMapOvr>
  <mc:AlternateContent xmlns:mc="http://schemas.openxmlformats.org/markup-compatibility/2006" xmlns:p14="http://schemas.microsoft.com/office/powerpoint/2010/main">
    <mc:Choice Requires="p14">
      <p:transition spd="slow" p14:dur="8750"/>
    </mc:Choice>
    <mc:Fallback xmlns="">
      <p:transition spd="slow"/>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2" name="Subtitle 2"/>
          <p:cNvSpPr>
            <a:spLocks noGrp="1"/>
          </p:cNvSpPr>
          <p:nvPr>
            <p:ph type="subTitle" idx="1" hasCustomPrompt="1"/>
          </p:nvPr>
        </p:nvSpPr>
        <p:spPr>
          <a:xfrm>
            <a:off x="251520" y="476673"/>
            <a:ext cx="7416824" cy="360040"/>
          </a:xfrm>
          <a:prstGeom prst="rect">
            <a:avLst/>
          </a:prstGeom>
        </p:spPr>
        <p:txBody>
          <a:bodyPr>
            <a:noAutofit/>
          </a:bodyPr>
          <a:lstStyle>
            <a:lvl1pPr marL="0" indent="0" algn="l">
              <a:buNone/>
              <a:defRPr sz="1800" b="1" baseline="0">
                <a:solidFill>
                  <a:schemeClr val="tx1">
                    <a:lumMod val="75000"/>
                    <a:lumOff val="25000"/>
                  </a:schemeClr>
                </a:solidFill>
                <a:latin typeface="Arial" panose="020B0604020202020204" pitchFamily="34" charset="0"/>
                <a:cs typeface="Arial" panose="020B0604020202020204" pitchFamily="34" charset="0"/>
              </a:defRPr>
            </a:lvl1pPr>
            <a:lvl2pPr marL="457189" indent="0" algn="ctr">
              <a:buNone/>
              <a:defRPr>
                <a:solidFill>
                  <a:schemeClr val="tx1">
                    <a:tint val="75000"/>
                  </a:schemeClr>
                </a:solidFill>
              </a:defRPr>
            </a:lvl2pPr>
            <a:lvl3pPr marL="914377"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1"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GB" dirty="0"/>
              <a:t>TITLE CANNOT EXCEED THIS BOX</a:t>
            </a:r>
          </a:p>
        </p:txBody>
      </p:sp>
      <p:sp>
        <p:nvSpPr>
          <p:cNvPr id="3" name="Flowchart: Process 2"/>
          <p:cNvSpPr/>
          <p:nvPr userDrawn="1"/>
        </p:nvSpPr>
        <p:spPr>
          <a:xfrm>
            <a:off x="251520" y="908721"/>
            <a:ext cx="2808312" cy="45719"/>
          </a:xfrm>
          <a:prstGeom prst="flowChartProcess">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4" name="Flowchart: Process 3"/>
          <p:cNvSpPr/>
          <p:nvPr userDrawn="1"/>
        </p:nvSpPr>
        <p:spPr>
          <a:xfrm>
            <a:off x="2600275" y="908721"/>
            <a:ext cx="1703648" cy="45719"/>
          </a:xfrm>
          <a:prstGeom prst="flowChartProcess">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5" name="Flowchart: Process 4"/>
          <p:cNvSpPr/>
          <p:nvPr userDrawn="1"/>
        </p:nvSpPr>
        <p:spPr>
          <a:xfrm>
            <a:off x="4303576" y="908721"/>
            <a:ext cx="1703648" cy="45719"/>
          </a:xfrm>
          <a:prstGeom prst="flowChartProcess">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7" name="Table Placeholder 6"/>
          <p:cNvSpPr>
            <a:spLocks noGrp="1"/>
          </p:cNvSpPr>
          <p:nvPr>
            <p:ph type="tbl" sz="quarter" idx="10" hasCustomPrompt="1"/>
          </p:nvPr>
        </p:nvSpPr>
        <p:spPr>
          <a:xfrm>
            <a:off x="250826" y="1196975"/>
            <a:ext cx="8713788" cy="5256213"/>
          </a:xfrm>
          <a:prstGeom prst="rect">
            <a:avLst/>
          </a:prstGeom>
        </p:spPr>
        <p:txBody>
          <a:bodyPr/>
          <a:lstStyle>
            <a:lvl1pPr marL="0" indent="0">
              <a:buNone/>
              <a:defRPr sz="2000" baseline="0">
                <a:latin typeface="Arial" panose="020B0604020202020204" pitchFamily="34" charset="0"/>
                <a:cs typeface="Arial" panose="020B0604020202020204" pitchFamily="34" charset="0"/>
              </a:defRPr>
            </a:lvl1pPr>
          </a:lstStyle>
          <a:p>
            <a:r>
              <a:rPr lang="en-GB" dirty="0"/>
              <a:t>Insert table</a:t>
            </a:r>
          </a:p>
        </p:txBody>
      </p:sp>
    </p:spTree>
    <p:extLst>
      <p:ext uri="{BB962C8B-B14F-4D97-AF65-F5344CB8AC3E}">
        <p14:creationId xmlns:p14="http://schemas.microsoft.com/office/powerpoint/2010/main" val="2115219838"/>
      </p:ext>
    </p:extLst>
  </p:cSld>
  <p:clrMapOvr>
    <a:masterClrMapping/>
  </p:clrMapOvr>
  <mc:AlternateContent xmlns:mc="http://schemas.openxmlformats.org/markup-compatibility/2006" xmlns:p14="http://schemas.microsoft.com/office/powerpoint/2010/main">
    <mc:Choice Requires="p14">
      <p:transition spd="slow" p14:dur="8750"/>
    </mc:Choice>
    <mc:Fallback xmlns="">
      <p:transition spd="slow"/>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2" name="Subtitle 2"/>
          <p:cNvSpPr>
            <a:spLocks noGrp="1"/>
          </p:cNvSpPr>
          <p:nvPr>
            <p:ph type="subTitle" idx="1" hasCustomPrompt="1"/>
          </p:nvPr>
        </p:nvSpPr>
        <p:spPr>
          <a:xfrm>
            <a:off x="251520" y="476673"/>
            <a:ext cx="7416824" cy="360040"/>
          </a:xfrm>
          <a:prstGeom prst="rect">
            <a:avLst/>
          </a:prstGeom>
        </p:spPr>
        <p:txBody>
          <a:bodyPr>
            <a:noAutofit/>
          </a:bodyPr>
          <a:lstStyle>
            <a:lvl1pPr marL="0" indent="0" algn="l">
              <a:buNone/>
              <a:defRPr sz="1800" b="1" baseline="0">
                <a:solidFill>
                  <a:schemeClr val="tx1">
                    <a:lumMod val="75000"/>
                    <a:lumOff val="25000"/>
                  </a:schemeClr>
                </a:solidFill>
                <a:latin typeface="Arial" panose="020B0604020202020204" pitchFamily="34" charset="0"/>
                <a:cs typeface="Arial" panose="020B0604020202020204" pitchFamily="34" charset="0"/>
              </a:defRPr>
            </a:lvl1pPr>
            <a:lvl2pPr marL="457189" indent="0" algn="ctr">
              <a:buNone/>
              <a:defRPr>
                <a:solidFill>
                  <a:schemeClr val="tx1">
                    <a:tint val="75000"/>
                  </a:schemeClr>
                </a:solidFill>
              </a:defRPr>
            </a:lvl2pPr>
            <a:lvl3pPr marL="914377"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1"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GB" dirty="0"/>
              <a:t>TITLE CANNOT EXCEED THIS BOX</a:t>
            </a:r>
          </a:p>
        </p:txBody>
      </p:sp>
      <p:sp>
        <p:nvSpPr>
          <p:cNvPr id="10" name="Flowchart: Process 9"/>
          <p:cNvSpPr/>
          <p:nvPr userDrawn="1"/>
        </p:nvSpPr>
        <p:spPr>
          <a:xfrm>
            <a:off x="251520" y="908721"/>
            <a:ext cx="2808312" cy="45719"/>
          </a:xfrm>
          <a:prstGeom prst="flowChartProcess">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1" name="Flowchart: Process 10"/>
          <p:cNvSpPr/>
          <p:nvPr userDrawn="1"/>
        </p:nvSpPr>
        <p:spPr>
          <a:xfrm>
            <a:off x="2600275" y="908721"/>
            <a:ext cx="1703648" cy="45719"/>
          </a:xfrm>
          <a:prstGeom prst="flowChartProcess">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2" name="Flowchart: Process 11"/>
          <p:cNvSpPr/>
          <p:nvPr userDrawn="1"/>
        </p:nvSpPr>
        <p:spPr>
          <a:xfrm>
            <a:off x="4303576" y="908721"/>
            <a:ext cx="1703648" cy="45719"/>
          </a:xfrm>
          <a:prstGeom prst="flowChartProcess">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8" name="Table Placeholder 6"/>
          <p:cNvSpPr>
            <a:spLocks noGrp="1"/>
          </p:cNvSpPr>
          <p:nvPr>
            <p:ph type="tbl" sz="quarter" idx="10" hasCustomPrompt="1"/>
          </p:nvPr>
        </p:nvSpPr>
        <p:spPr>
          <a:xfrm>
            <a:off x="251521" y="1268761"/>
            <a:ext cx="4247679" cy="5040560"/>
          </a:xfrm>
          <a:prstGeom prst="rect">
            <a:avLst/>
          </a:prstGeom>
        </p:spPr>
        <p:txBody>
          <a:bodyPr/>
          <a:lstStyle>
            <a:lvl1pPr marL="0" indent="0">
              <a:buNone/>
              <a:defRPr sz="2000" baseline="0">
                <a:latin typeface="Arial" panose="020B0604020202020204" pitchFamily="34" charset="0"/>
                <a:cs typeface="Arial" panose="020B0604020202020204" pitchFamily="34" charset="0"/>
              </a:defRPr>
            </a:lvl1pPr>
          </a:lstStyle>
          <a:p>
            <a:r>
              <a:rPr lang="en-GB" dirty="0"/>
              <a:t>Insert table</a:t>
            </a:r>
          </a:p>
        </p:txBody>
      </p:sp>
      <p:sp>
        <p:nvSpPr>
          <p:cNvPr id="13" name="Table Placeholder 6"/>
          <p:cNvSpPr>
            <a:spLocks noGrp="1"/>
          </p:cNvSpPr>
          <p:nvPr>
            <p:ph type="tbl" sz="quarter" idx="13" hasCustomPrompt="1"/>
          </p:nvPr>
        </p:nvSpPr>
        <p:spPr>
          <a:xfrm>
            <a:off x="4716017" y="1268761"/>
            <a:ext cx="4247679" cy="5040560"/>
          </a:xfrm>
          <a:prstGeom prst="rect">
            <a:avLst/>
          </a:prstGeom>
        </p:spPr>
        <p:txBody>
          <a:bodyPr/>
          <a:lstStyle>
            <a:lvl1pPr marL="0" indent="0">
              <a:buNone/>
              <a:defRPr sz="2000" baseline="0">
                <a:latin typeface="Arial" panose="020B0604020202020204" pitchFamily="34" charset="0"/>
                <a:cs typeface="Arial" panose="020B0604020202020204" pitchFamily="34" charset="0"/>
              </a:defRPr>
            </a:lvl1pPr>
          </a:lstStyle>
          <a:p>
            <a:r>
              <a:rPr lang="en-GB" dirty="0"/>
              <a:t>Insert table</a:t>
            </a:r>
          </a:p>
        </p:txBody>
      </p:sp>
    </p:spTree>
    <p:extLst>
      <p:ext uri="{BB962C8B-B14F-4D97-AF65-F5344CB8AC3E}">
        <p14:creationId xmlns:p14="http://schemas.microsoft.com/office/powerpoint/2010/main" val="3618308155"/>
      </p:ext>
    </p:extLst>
  </p:cSld>
  <p:clrMapOvr>
    <a:masterClrMapping/>
  </p:clrMapOvr>
  <mc:AlternateContent xmlns:mc="http://schemas.openxmlformats.org/markup-compatibility/2006" xmlns:p14="http://schemas.microsoft.com/office/powerpoint/2010/main">
    <mc:Choice Requires="p14">
      <p:transition spd="slow" p14:dur="8750"/>
    </mc:Choice>
    <mc:Fallback xmlns="">
      <p:transition spd="slow"/>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8" name="TextBox 7"/>
          <p:cNvSpPr txBox="1"/>
          <p:nvPr userDrawn="1"/>
        </p:nvSpPr>
        <p:spPr>
          <a:xfrm>
            <a:off x="3387080" y="2627621"/>
            <a:ext cx="4968552" cy="369332"/>
          </a:xfrm>
          <a:prstGeom prst="rect">
            <a:avLst/>
          </a:prstGeom>
          <a:noFill/>
        </p:spPr>
        <p:txBody>
          <a:bodyPr wrap="square" rtlCol="0">
            <a:spAutoFit/>
          </a:bodyPr>
          <a:lstStyle/>
          <a:p>
            <a:r>
              <a:rPr lang="en-GB" sz="1800" dirty="0">
                <a:latin typeface="Arial" panose="020B0604020202020204" pitchFamily="34" charset="0"/>
                <a:cs typeface="Arial" panose="020B0604020202020204" pitchFamily="34" charset="0"/>
              </a:rPr>
              <a:t>SUBSCRIBE</a:t>
            </a:r>
            <a:r>
              <a:rPr lang="en-GB" sz="1800" baseline="0" dirty="0">
                <a:latin typeface="Arial" panose="020B0604020202020204" pitchFamily="34" charset="0"/>
                <a:cs typeface="Arial" panose="020B0604020202020204" pitchFamily="34" charset="0"/>
              </a:rPr>
              <a:t> TO OUR NEWSLETTER </a:t>
            </a:r>
            <a:r>
              <a:rPr lang="en-GB" sz="1800" baseline="0" dirty="0">
                <a:latin typeface="Arial" panose="020B0604020202020204" pitchFamily="34" charset="0"/>
                <a:cs typeface="Arial" panose="020B0604020202020204" pitchFamily="34" charset="0"/>
                <a:hlinkClick r:id="rId2"/>
              </a:rPr>
              <a:t>HERE</a:t>
            </a:r>
            <a:endParaRPr lang="en-GB" sz="1800" dirty="0">
              <a:latin typeface="Arial" panose="020B0604020202020204" pitchFamily="34" charset="0"/>
              <a:cs typeface="Arial" panose="020B0604020202020204" pitchFamily="34" charset="0"/>
            </a:endParaRPr>
          </a:p>
        </p:txBody>
      </p:sp>
      <p:sp>
        <p:nvSpPr>
          <p:cNvPr id="9" name="TextBox 8"/>
          <p:cNvSpPr txBox="1"/>
          <p:nvPr userDrawn="1"/>
        </p:nvSpPr>
        <p:spPr>
          <a:xfrm>
            <a:off x="4572000" y="3181619"/>
            <a:ext cx="3849216" cy="369332"/>
          </a:xfrm>
          <a:prstGeom prst="rect">
            <a:avLst/>
          </a:prstGeom>
          <a:noFill/>
        </p:spPr>
        <p:txBody>
          <a:bodyPr wrap="square" rtlCol="0">
            <a:spAutoFit/>
          </a:bodyPr>
          <a:lstStyle/>
          <a:p>
            <a:r>
              <a:rPr lang="en-GB" sz="1800" dirty="0">
                <a:latin typeface="Arial" panose="020B0604020202020204" pitchFamily="34" charset="0"/>
                <a:cs typeface="Arial" panose="020B0604020202020204" pitchFamily="34" charset="0"/>
              </a:rPr>
              <a:t>FOLLOW</a:t>
            </a:r>
            <a:r>
              <a:rPr lang="en-GB" sz="1800" baseline="0" dirty="0">
                <a:latin typeface="Arial" panose="020B0604020202020204" pitchFamily="34" charset="0"/>
                <a:cs typeface="Arial" panose="020B0604020202020204" pitchFamily="34" charset="0"/>
              </a:rPr>
              <a:t> US ON SOCIAL MEDIA</a:t>
            </a:r>
            <a:endParaRPr lang="en-GB" sz="1800" dirty="0">
              <a:latin typeface="Arial" panose="020B0604020202020204" pitchFamily="34" charset="0"/>
              <a:cs typeface="Arial" panose="020B0604020202020204" pitchFamily="34" charset="0"/>
            </a:endParaRPr>
          </a:p>
        </p:txBody>
      </p:sp>
      <p:pic>
        <p:nvPicPr>
          <p:cNvPr id="1026" name="Picture 2" descr="\\crp.unops.local\files\UserHome\leoniec\Desktop\icons social media\facebook.png">
            <a:hlinkClick r:id="rId3"/>
          </p:cNvPr>
          <p:cNvPicPr>
            <a:picLocks noChangeAspect="1" noChangeArrowheads="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6549009" y="3749749"/>
            <a:ext cx="399331" cy="399331"/>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rp.unops.local\files\UserHome\leoniec\Desktop\icons social media\flickr.png">
            <a:hlinkClick r:id="rId5"/>
          </p:cNvPr>
          <p:cNvPicPr>
            <a:picLocks noChangeAspect="1" noChangeArrowheads="1"/>
          </p:cNvPicPr>
          <p:nvPr userDrawn="1"/>
        </p:nvPicPr>
        <p:blipFill>
          <a:blip r:embed="rId6" cstate="email">
            <a:extLst>
              <a:ext uri="{28A0092B-C50C-407E-A947-70E740481C1C}">
                <a14:useLocalDpi xmlns:a14="http://schemas.microsoft.com/office/drawing/2010/main"/>
              </a:ext>
            </a:extLst>
          </a:blip>
          <a:srcRect/>
          <a:stretch>
            <a:fillRect/>
          </a:stretch>
        </p:blipFill>
        <p:spPr bwMode="auto">
          <a:xfrm>
            <a:off x="6003269" y="3749750"/>
            <a:ext cx="401723" cy="39933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rp.unops.local\files\UserHome\leoniec\Desktop\icons social media\linkedin.png">
            <a:hlinkClick r:id="rId7"/>
          </p:cNvPr>
          <p:cNvPicPr>
            <a:picLocks noChangeAspect="1" noChangeArrowheads="1"/>
          </p:cNvPicPr>
          <p:nvPr userDrawn="1"/>
        </p:nvPicPr>
        <p:blipFill>
          <a:blip r:embed="rId8" cstate="email">
            <a:extLst>
              <a:ext uri="{28A0092B-C50C-407E-A947-70E740481C1C}">
                <a14:useLocalDpi xmlns:a14="http://schemas.microsoft.com/office/drawing/2010/main"/>
              </a:ext>
            </a:extLst>
          </a:blip>
          <a:srcRect/>
          <a:stretch>
            <a:fillRect/>
          </a:stretch>
        </p:blipFill>
        <p:spPr bwMode="auto">
          <a:xfrm>
            <a:off x="5468889" y="3749750"/>
            <a:ext cx="399331" cy="399331"/>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crp.unops.local\files\UserHome\leoniec\Desktop\icons social media\twitter.png">
            <a:hlinkClick r:id="rId9"/>
          </p:cNvPr>
          <p:cNvPicPr>
            <a:picLocks noChangeAspect="1" noChangeArrowheads="1"/>
          </p:cNvPicPr>
          <p:nvPr userDrawn="1"/>
        </p:nvPicPr>
        <p:blipFill>
          <a:blip r:embed="rId10" cstate="email">
            <a:extLst>
              <a:ext uri="{28A0092B-C50C-407E-A947-70E740481C1C}">
                <a14:useLocalDpi xmlns:a14="http://schemas.microsoft.com/office/drawing/2010/main"/>
              </a:ext>
            </a:extLst>
          </a:blip>
          <a:srcRect/>
          <a:stretch>
            <a:fillRect/>
          </a:stretch>
        </p:blipFill>
        <p:spPr bwMode="auto">
          <a:xfrm>
            <a:off x="7629129" y="3749745"/>
            <a:ext cx="399331" cy="399331"/>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crp.unops.local\files\UserHome\leoniec\Desktop\icons social media\youtube.png">
            <a:hlinkClick r:id="rId11"/>
          </p:cNvPr>
          <p:cNvPicPr>
            <a:picLocks noChangeAspect="1" noChangeArrowheads="1"/>
          </p:cNvPicPr>
          <p:nvPr userDrawn="1"/>
        </p:nvPicPr>
        <p:blipFill>
          <a:blip r:embed="rId12" cstate="email">
            <a:extLst>
              <a:ext uri="{28A0092B-C50C-407E-A947-70E740481C1C}">
                <a14:useLocalDpi xmlns:a14="http://schemas.microsoft.com/office/drawing/2010/main"/>
              </a:ext>
            </a:extLst>
          </a:blip>
          <a:srcRect/>
          <a:stretch>
            <a:fillRect/>
          </a:stretch>
        </p:blipFill>
        <p:spPr bwMode="auto">
          <a:xfrm>
            <a:off x="7085817" y="3749746"/>
            <a:ext cx="399331" cy="3993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47770915"/>
      </p:ext>
    </p:extLst>
  </p:cSld>
  <p:clrMapOvr>
    <a:masterClrMapping/>
  </p:clrMapOvr>
  <mc:AlternateContent xmlns:mc="http://schemas.openxmlformats.org/markup-compatibility/2006" xmlns:p14="http://schemas.microsoft.com/office/powerpoint/2010/main">
    <mc:Choice Requires="p14">
      <p:transition spd="slow" p14:dur="8750"/>
    </mc:Choice>
    <mc:Fallback xmlns="">
      <p:transition spd="slow"/>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Date Placeholder 2"/>
          <p:cNvSpPr>
            <a:spLocks noGrp="1"/>
          </p:cNvSpPr>
          <p:nvPr>
            <p:ph type="dt" sz="half" idx="10"/>
          </p:nvPr>
        </p:nvSpPr>
        <p:spPr>
          <a:xfrm>
            <a:off x="457200" y="6356351"/>
            <a:ext cx="2133600" cy="365125"/>
          </a:xfrm>
          <a:prstGeom prst="rect">
            <a:avLst/>
          </a:prstGeom>
        </p:spPr>
        <p:txBody>
          <a:bodyPr/>
          <a:lstStyle/>
          <a:p>
            <a:endParaRPr lang="en-US"/>
          </a:p>
        </p:txBody>
      </p:sp>
      <p:sp>
        <p:nvSpPr>
          <p:cNvPr id="4" name="Footer Placeholder 3"/>
          <p:cNvSpPr>
            <a:spLocks noGrp="1"/>
          </p:cNvSpPr>
          <p:nvPr>
            <p:ph type="ftr" sz="quarter" idx="11"/>
          </p:nvPr>
        </p:nvSpPr>
        <p:spPr>
          <a:xfrm>
            <a:off x="3124200" y="6356351"/>
            <a:ext cx="28956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6553200" y="6356351"/>
            <a:ext cx="2133600" cy="365125"/>
          </a:xfrm>
          <a:prstGeom prst="rect">
            <a:avLst/>
          </a:prstGeom>
        </p:spPr>
        <p:txBody>
          <a:bodyPr/>
          <a:lstStyle/>
          <a:p>
            <a:fld id="{CE4DECE1-BF70-4686-BAFC-89CCEDBB0450}" type="slidenum">
              <a:rPr lang="en-US" smtClean="0"/>
              <a:pPr/>
              <a:t>‹#›</a:t>
            </a:fld>
            <a:endParaRPr lang="en-US"/>
          </a:p>
        </p:txBody>
      </p:sp>
    </p:spTree>
    <p:extLst>
      <p:ext uri="{BB962C8B-B14F-4D97-AF65-F5344CB8AC3E}">
        <p14:creationId xmlns:p14="http://schemas.microsoft.com/office/powerpoint/2010/main" val="4102711544"/>
      </p:ext>
    </p:extLst>
  </p:cSld>
  <p:clrMapOvr>
    <a:masterClrMapping/>
  </p:clrMapOvr>
  <mc:AlternateContent xmlns:mc="http://schemas.openxmlformats.org/markup-compatibility/2006" xmlns:p14="http://schemas.microsoft.com/office/powerpoint/2010/main">
    <mc:Choice Requires="p14">
      <p:transition spd="slow" p14:dur="8750"/>
    </mc:Choice>
    <mc:Fallback xmlns="">
      <p:transition spd="slow"/>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4" name="Line 5"/>
          <p:cNvSpPr>
            <a:spLocks noChangeShapeType="1"/>
          </p:cNvSpPr>
          <p:nvPr userDrawn="1"/>
        </p:nvSpPr>
        <p:spPr bwMode="auto">
          <a:xfrm>
            <a:off x="1" y="1574800"/>
            <a:ext cx="4610100" cy="0"/>
          </a:xfrm>
          <a:prstGeom prst="line">
            <a:avLst/>
          </a:prstGeom>
          <a:noFill/>
          <a:ln w="15875">
            <a:solidFill>
              <a:srgbClr val="4891DC"/>
            </a:solidFill>
            <a:round/>
            <a:headEnd/>
            <a:tailEnd/>
          </a:ln>
        </p:spPr>
        <p:txBody>
          <a:bodyPr/>
          <a:lstStyle/>
          <a:p>
            <a:pPr>
              <a:defRPr/>
            </a:pPr>
            <a:endParaRPr lang="es-ES" sz="1800" dirty="0">
              <a:solidFill>
                <a:prstClr val="black"/>
              </a:solidFill>
            </a:endParaRPr>
          </a:p>
        </p:txBody>
      </p:sp>
      <p:sp>
        <p:nvSpPr>
          <p:cNvPr id="2" name="Title 1"/>
          <p:cNvSpPr>
            <a:spLocks noGrp="1"/>
          </p:cNvSpPr>
          <p:nvPr>
            <p:ph type="title"/>
          </p:nvPr>
        </p:nvSpPr>
        <p:spPr>
          <a:xfrm>
            <a:off x="467544" y="908721"/>
            <a:ext cx="8229600" cy="652934"/>
          </a:xfrm>
          <a:prstGeom prst="rect">
            <a:avLst/>
          </a:prstGeom>
        </p:spPr>
        <p:txBody>
          <a:bodyPr>
            <a:normAutofit/>
          </a:bodyPr>
          <a:lstStyle>
            <a:lvl1pPr algn="l">
              <a:defRPr sz="2800" b="1">
                <a:solidFill>
                  <a:schemeClr val="tx2">
                    <a:lumMod val="75000"/>
                  </a:schemeClr>
                </a:solidFill>
                <a:latin typeface="Arial" pitchFamily="34" charset="0"/>
                <a:cs typeface="Arial" pitchFamily="34" charset="0"/>
              </a:defRPr>
            </a:lvl1pPr>
          </a:lstStyle>
          <a:p>
            <a:r>
              <a:rPr lang="en-US"/>
              <a:t>Click to edit Master title style</a:t>
            </a:r>
            <a:endParaRPr lang="en-GB" dirty="0"/>
          </a:p>
        </p:txBody>
      </p:sp>
      <p:sp>
        <p:nvSpPr>
          <p:cNvPr id="3" name="Content Placeholder 2"/>
          <p:cNvSpPr>
            <a:spLocks noGrp="1"/>
          </p:cNvSpPr>
          <p:nvPr>
            <p:ph idx="1"/>
          </p:nvPr>
        </p:nvSpPr>
        <p:spPr>
          <a:xfrm>
            <a:off x="457200" y="1600201"/>
            <a:ext cx="8229600" cy="4525963"/>
          </a:xfrm>
          <a:prstGeom prst="rect">
            <a:avLst/>
          </a:prstGeom>
        </p:spPr>
        <p:txBody>
          <a:bodyPr>
            <a:normAutofit/>
          </a:bodyPr>
          <a:lstStyle>
            <a:lvl1pPr>
              <a:defRPr sz="2400">
                <a:solidFill>
                  <a:schemeClr val="tx2">
                    <a:lumMod val="75000"/>
                  </a:schemeClr>
                </a:solidFill>
                <a:latin typeface="Arial" pitchFamily="34" charset="0"/>
                <a:cs typeface="Arial" pitchFamily="34" charset="0"/>
              </a:defRPr>
            </a:lvl1pPr>
            <a:lvl2pPr>
              <a:defRPr sz="2000">
                <a:solidFill>
                  <a:schemeClr val="tx2">
                    <a:lumMod val="75000"/>
                  </a:schemeClr>
                </a:solidFill>
                <a:latin typeface="Arial" pitchFamily="34" charset="0"/>
                <a:cs typeface="Arial" pitchFamily="34" charset="0"/>
              </a:defRPr>
            </a:lvl2pPr>
            <a:lvl3pPr>
              <a:defRPr sz="1800">
                <a:solidFill>
                  <a:schemeClr val="tx2">
                    <a:lumMod val="75000"/>
                  </a:schemeClr>
                </a:solidFill>
                <a:latin typeface="Arial" pitchFamily="34" charset="0"/>
                <a:cs typeface="Arial" pitchFamily="34" charset="0"/>
              </a:defRPr>
            </a:lvl3pPr>
            <a:lvl4pPr>
              <a:defRPr sz="1600">
                <a:solidFill>
                  <a:schemeClr val="tx2">
                    <a:lumMod val="75000"/>
                  </a:schemeClr>
                </a:solidFill>
                <a:latin typeface="Arial" pitchFamily="34" charset="0"/>
                <a:cs typeface="Arial" pitchFamily="34" charset="0"/>
              </a:defRPr>
            </a:lvl4pPr>
            <a:lvl5pPr>
              <a:defRPr sz="1600">
                <a:solidFill>
                  <a:schemeClr val="tx2">
                    <a:lumMod val="75000"/>
                  </a:schemeClr>
                </a:solidFill>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Date Placeholder 3"/>
          <p:cNvSpPr>
            <a:spLocks noGrp="1"/>
          </p:cNvSpPr>
          <p:nvPr>
            <p:ph type="dt" sz="half" idx="10"/>
          </p:nvPr>
        </p:nvSpPr>
        <p:spPr>
          <a:xfrm>
            <a:off x="457200" y="6524626"/>
            <a:ext cx="2133600" cy="196850"/>
          </a:xfrm>
          <a:prstGeom prst="rect">
            <a:avLst/>
          </a:prstGeom>
        </p:spPr>
        <p:txBody>
          <a:bodyPr/>
          <a:lstStyle>
            <a:lvl1pPr>
              <a:defRPr/>
            </a:lvl1pPr>
          </a:lstStyle>
          <a:p>
            <a:pPr>
              <a:defRPr/>
            </a:pPr>
            <a:endParaRPr lang="en-GB">
              <a:solidFill>
                <a:srgbClr val="1F497D">
                  <a:lumMod val="75000"/>
                </a:srgbClr>
              </a:solidFill>
            </a:endParaRPr>
          </a:p>
        </p:txBody>
      </p:sp>
      <p:sp>
        <p:nvSpPr>
          <p:cNvPr id="6" name="Footer Placeholder 4"/>
          <p:cNvSpPr>
            <a:spLocks noGrp="1"/>
          </p:cNvSpPr>
          <p:nvPr>
            <p:ph type="ftr" sz="quarter" idx="11"/>
          </p:nvPr>
        </p:nvSpPr>
        <p:spPr>
          <a:xfrm>
            <a:off x="3124200" y="6524626"/>
            <a:ext cx="2895600" cy="196850"/>
          </a:xfrm>
          <a:prstGeom prst="rect">
            <a:avLst/>
          </a:prstGeom>
        </p:spPr>
        <p:txBody>
          <a:bodyPr/>
          <a:lstStyle>
            <a:lvl1pPr>
              <a:defRPr/>
            </a:lvl1pPr>
          </a:lstStyle>
          <a:p>
            <a:pPr>
              <a:defRPr/>
            </a:pPr>
            <a:endParaRPr lang="en-GB">
              <a:solidFill>
                <a:srgbClr val="1F497D">
                  <a:lumMod val="75000"/>
                </a:srgbClr>
              </a:solidFill>
            </a:endParaRPr>
          </a:p>
        </p:txBody>
      </p:sp>
      <p:sp>
        <p:nvSpPr>
          <p:cNvPr id="7" name="Slide Number Placeholder 5"/>
          <p:cNvSpPr>
            <a:spLocks noGrp="1"/>
          </p:cNvSpPr>
          <p:nvPr>
            <p:ph type="sldNum" sz="quarter" idx="12"/>
          </p:nvPr>
        </p:nvSpPr>
        <p:spPr>
          <a:xfrm>
            <a:off x="6553200" y="6524626"/>
            <a:ext cx="2133600" cy="196850"/>
          </a:xfrm>
          <a:prstGeom prst="rect">
            <a:avLst/>
          </a:prstGeom>
        </p:spPr>
        <p:txBody>
          <a:bodyPr/>
          <a:lstStyle>
            <a:lvl1pPr>
              <a:defRPr/>
            </a:lvl1pPr>
          </a:lstStyle>
          <a:p>
            <a:pPr>
              <a:defRPr/>
            </a:pPr>
            <a:fld id="{DE3C6890-3D26-4FAD-ABC2-112196FB2926}" type="slidenum">
              <a:rPr lang="en-GB">
                <a:solidFill>
                  <a:srgbClr val="1F497D">
                    <a:lumMod val="75000"/>
                  </a:srgbClr>
                </a:solidFill>
              </a:rPr>
              <a:pPr>
                <a:defRPr/>
              </a:pPr>
              <a:t>‹#›</a:t>
            </a:fld>
            <a:endParaRPr lang="en-GB">
              <a:solidFill>
                <a:srgbClr val="1F497D">
                  <a:lumMod val="75000"/>
                </a:srgbClr>
              </a:solidFill>
            </a:endParaRPr>
          </a:p>
        </p:txBody>
      </p:sp>
    </p:spTree>
    <p:extLst>
      <p:ext uri="{BB962C8B-B14F-4D97-AF65-F5344CB8AC3E}">
        <p14:creationId xmlns:p14="http://schemas.microsoft.com/office/powerpoint/2010/main" val="884888909"/>
      </p:ext>
    </p:extLst>
  </p:cSld>
  <p:clrMapOvr>
    <a:masterClrMapping/>
  </p:clrMapOvr>
  <mc:AlternateContent xmlns:mc="http://schemas.openxmlformats.org/markup-compatibility/2006" xmlns:p14="http://schemas.microsoft.com/office/powerpoint/2010/main">
    <mc:Choice Requires="p14">
      <p:transition spd="slow" p14:dur="8750"/>
    </mc:Choice>
    <mc:Fallback xmlns="">
      <p:transition spd="slow"/>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1">
    <p:bg>
      <p:bgPr>
        <a:blipFill dpi="0" rotWithShape="1">
          <a:blip r:embed="rId2" cstate="email">
            <a:alphaModFix amt="90000"/>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8" name="Picture 7">
            <a:hlinkClick r:id="rId3"/>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6762644" y="2324472"/>
            <a:ext cx="1841805" cy="318162"/>
          </a:xfrm>
          <a:prstGeom prst="rect">
            <a:avLst/>
          </a:prstGeom>
        </p:spPr>
      </p:pic>
      <p:sp>
        <p:nvSpPr>
          <p:cNvPr id="9" name="Title 1"/>
          <p:cNvSpPr>
            <a:spLocks noGrp="1"/>
          </p:cNvSpPr>
          <p:nvPr>
            <p:ph type="ctrTitle" hasCustomPrompt="1"/>
          </p:nvPr>
        </p:nvSpPr>
        <p:spPr>
          <a:xfrm>
            <a:off x="827584" y="2828529"/>
            <a:ext cx="7772400" cy="792088"/>
          </a:xfrm>
          <a:prstGeom prst="rect">
            <a:avLst/>
          </a:prstGeom>
        </p:spPr>
        <p:txBody>
          <a:bodyPr>
            <a:normAutofit/>
          </a:bodyPr>
          <a:lstStyle>
            <a:lvl1pPr algn="r">
              <a:defRPr sz="3200" b="1" baseline="0">
                <a:solidFill>
                  <a:schemeClr val="tx1">
                    <a:lumMod val="75000"/>
                    <a:lumOff val="25000"/>
                  </a:schemeClr>
                </a:solidFill>
                <a:latin typeface="Arial" panose="020B0604020202020204" pitchFamily="34" charset="0"/>
                <a:cs typeface="Arial" panose="020B0604020202020204" pitchFamily="34" charset="0"/>
              </a:defRPr>
            </a:lvl1pPr>
          </a:lstStyle>
          <a:p>
            <a:r>
              <a:rPr lang="en-GB" dirty="0"/>
              <a:t>TITLE ONE LINE</a:t>
            </a:r>
          </a:p>
        </p:txBody>
      </p:sp>
      <p:sp>
        <p:nvSpPr>
          <p:cNvPr id="10" name="Subtitle 2"/>
          <p:cNvSpPr>
            <a:spLocks noGrp="1"/>
          </p:cNvSpPr>
          <p:nvPr>
            <p:ph type="subTitle" idx="1" hasCustomPrompt="1"/>
          </p:nvPr>
        </p:nvSpPr>
        <p:spPr>
          <a:xfrm>
            <a:off x="2195736" y="3764632"/>
            <a:ext cx="6400800" cy="1752600"/>
          </a:xfrm>
          <a:prstGeom prst="rect">
            <a:avLst/>
          </a:prstGeom>
        </p:spPr>
        <p:txBody>
          <a:bodyPr>
            <a:normAutofit/>
          </a:bodyPr>
          <a:lstStyle>
            <a:lvl1pPr marL="0" indent="0" algn="r">
              <a:buNone/>
              <a:defRPr sz="2400" baseline="0">
                <a:solidFill>
                  <a:schemeClr val="tx1">
                    <a:lumMod val="75000"/>
                    <a:lumOff val="25000"/>
                  </a:schemeClr>
                </a:solidFill>
                <a:latin typeface="Arial" panose="020B0604020202020204" pitchFamily="34" charset="0"/>
                <a:cs typeface="Arial" panose="020B0604020202020204" pitchFamily="34" charset="0"/>
              </a:defRPr>
            </a:lvl1pPr>
            <a:lvl2pPr marL="457189" indent="0" algn="ctr">
              <a:buNone/>
              <a:defRPr>
                <a:solidFill>
                  <a:schemeClr val="tx1">
                    <a:tint val="75000"/>
                  </a:schemeClr>
                </a:solidFill>
              </a:defRPr>
            </a:lvl2pPr>
            <a:lvl3pPr marL="914377"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1"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GB" dirty="0"/>
              <a:t>Subtitle cannot exceed this box</a:t>
            </a:r>
          </a:p>
        </p:txBody>
      </p:sp>
    </p:spTree>
    <p:extLst>
      <p:ext uri="{BB962C8B-B14F-4D97-AF65-F5344CB8AC3E}">
        <p14:creationId xmlns:p14="http://schemas.microsoft.com/office/powerpoint/2010/main" val="3666407486"/>
      </p:ext>
    </p:extLst>
  </p:cSld>
  <p:clrMapOvr>
    <a:masterClrMapping/>
  </p:clrMapOvr>
  <mc:AlternateContent xmlns:mc="http://schemas.openxmlformats.org/markup-compatibility/2006" xmlns:p14="http://schemas.microsoft.com/office/powerpoint/2010/main">
    <mc:Choice Requires="p14">
      <p:transition spd="slow" p14:dur="8750"/>
    </mc:Choice>
    <mc:Fallback xmlns="">
      <p:transition spd="slow"/>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Title Slide 2">
    <p:bg>
      <p:bgPr>
        <a:blipFill dpi="0" rotWithShape="1">
          <a:blip r:embed="rId2" cstate="print">
            <a:alphaModFix amt="90000"/>
            <a:lum/>
          </a:blip>
          <a:srcRect/>
          <a:stretch>
            <a:fillRect/>
          </a:stretch>
        </a:blipFill>
        <a:effectLst/>
      </p:bgPr>
    </p:bg>
    <p:spTree>
      <p:nvGrpSpPr>
        <p:cNvPr id="1" name=""/>
        <p:cNvGrpSpPr/>
        <p:nvPr/>
      </p:nvGrpSpPr>
      <p:grpSpPr>
        <a:xfrm>
          <a:off x="0" y="0"/>
          <a:ext cx="0" cy="0"/>
          <a:chOff x="0" y="0"/>
          <a:chExt cx="0" cy="0"/>
        </a:xfrm>
      </p:grpSpPr>
      <p:sp>
        <p:nvSpPr>
          <p:cNvPr id="6" name="Title 1"/>
          <p:cNvSpPr>
            <a:spLocks noGrp="1"/>
          </p:cNvSpPr>
          <p:nvPr>
            <p:ph type="ctrTitle" hasCustomPrompt="1"/>
          </p:nvPr>
        </p:nvSpPr>
        <p:spPr>
          <a:xfrm>
            <a:off x="827584" y="2828529"/>
            <a:ext cx="7772400" cy="792088"/>
          </a:xfrm>
          <a:prstGeom prst="rect">
            <a:avLst/>
          </a:prstGeom>
        </p:spPr>
        <p:txBody>
          <a:bodyPr>
            <a:normAutofit/>
          </a:bodyPr>
          <a:lstStyle>
            <a:lvl1pPr algn="r">
              <a:defRPr sz="3200" b="1" baseline="0">
                <a:solidFill>
                  <a:schemeClr val="tx1">
                    <a:lumMod val="75000"/>
                    <a:lumOff val="25000"/>
                  </a:schemeClr>
                </a:solidFill>
                <a:latin typeface="Arial" panose="020B0604020202020204" pitchFamily="34" charset="0"/>
                <a:cs typeface="Arial" panose="020B0604020202020204" pitchFamily="34" charset="0"/>
              </a:defRPr>
            </a:lvl1pPr>
          </a:lstStyle>
          <a:p>
            <a:r>
              <a:rPr lang="en-GB" dirty="0"/>
              <a:t>TITLE ONE LINE</a:t>
            </a:r>
          </a:p>
        </p:txBody>
      </p:sp>
      <p:sp>
        <p:nvSpPr>
          <p:cNvPr id="7" name="Subtitle 2"/>
          <p:cNvSpPr>
            <a:spLocks noGrp="1"/>
          </p:cNvSpPr>
          <p:nvPr>
            <p:ph type="subTitle" idx="1" hasCustomPrompt="1"/>
          </p:nvPr>
        </p:nvSpPr>
        <p:spPr>
          <a:xfrm>
            <a:off x="2195736" y="3764632"/>
            <a:ext cx="6400800" cy="1752600"/>
          </a:xfrm>
          <a:prstGeom prst="rect">
            <a:avLst/>
          </a:prstGeom>
        </p:spPr>
        <p:txBody>
          <a:bodyPr>
            <a:normAutofit/>
          </a:bodyPr>
          <a:lstStyle>
            <a:lvl1pPr marL="0" indent="0" algn="r">
              <a:buNone/>
              <a:defRPr sz="2400" baseline="0">
                <a:solidFill>
                  <a:schemeClr val="tx1">
                    <a:lumMod val="75000"/>
                    <a:lumOff val="25000"/>
                  </a:schemeClr>
                </a:solidFill>
                <a:latin typeface="Arial" panose="020B0604020202020204" pitchFamily="34" charset="0"/>
                <a:cs typeface="Arial" panose="020B0604020202020204" pitchFamily="34" charset="0"/>
              </a:defRPr>
            </a:lvl1pPr>
            <a:lvl2pPr marL="457189" indent="0" algn="ctr">
              <a:buNone/>
              <a:defRPr>
                <a:solidFill>
                  <a:schemeClr val="tx1">
                    <a:tint val="75000"/>
                  </a:schemeClr>
                </a:solidFill>
              </a:defRPr>
            </a:lvl2pPr>
            <a:lvl3pPr marL="914377"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1"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GB" dirty="0"/>
              <a:t>Subtitle cannot exceed this box</a:t>
            </a:r>
          </a:p>
        </p:txBody>
      </p:sp>
      <p:pic>
        <p:nvPicPr>
          <p:cNvPr id="8" name="Picture 3" descr="\\crp.unops.local\files\DivisionData\Procurement\_PRACTICE\01_PTKM_team\10_Graphics\05_Logos\UNOPS_70-36-0-0.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6759438" y="2328704"/>
            <a:ext cx="1836882" cy="313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57798951"/>
      </p:ext>
    </p:extLst>
  </p:cSld>
  <p:clrMapOvr>
    <a:masterClrMapping/>
  </p:clrMapOvr>
  <mc:AlternateContent xmlns:mc="http://schemas.openxmlformats.org/markup-compatibility/2006" xmlns:p14="http://schemas.microsoft.com/office/powerpoint/2010/main">
    <mc:Choice Requires="p14">
      <p:transition spd="slow" p14:dur="8750"/>
    </mc:Choice>
    <mc:Fallback xmlns="">
      <p:transition spd="slow"/>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Chapter Slide">
    <p:bg>
      <p:bgPr>
        <a:blipFill dpi="0" rotWithShape="1">
          <a:blip r:embed="rId2" cstate="print">
            <a:alphaModFix amt="39000"/>
            <a:lum/>
          </a:blip>
          <a:srcRect/>
          <a:stretch>
            <a:fillRect/>
          </a:stretch>
        </a:blipFill>
        <a:effectLst/>
      </p:bgPr>
    </p:bg>
    <p:spTree>
      <p:nvGrpSpPr>
        <p:cNvPr id="1" name=""/>
        <p:cNvGrpSpPr/>
        <p:nvPr/>
      </p:nvGrpSpPr>
      <p:grpSpPr>
        <a:xfrm>
          <a:off x="0" y="0"/>
          <a:ext cx="0" cy="0"/>
          <a:chOff x="0" y="0"/>
          <a:chExt cx="0" cy="0"/>
        </a:xfrm>
      </p:grpSpPr>
      <p:sp>
        <p:nvSpPr>
          <p:cNvPr id="7" name="Flowchart: Process 6"/>
          <p:cNvSpPr/>
          <p:nvPr userDrawn="1"/>
        </p:nvSpPr>
        <p:spPr>
          <a:xfrm>
            <a:off x="3419872" y="3284985"/>
            <a:ext cx="2808312" cy="144016"/>
          </a:xfrm>
          <a:prstGeom prst="flowChartProcess">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8" name="Flowchart: Process 7"/>
          <p:cNvSpPr/>
          <p:nvPr userDrawn="1"/>
        </p:nvSpPr>
        <p:spPr>
          <a:xfrm>
            <a:off x="5768627" y="3284985"/>
            <a:ext cx="1703648" cy="144016"/>
          </a:xfrm>
          <a:prstGeom prst="flowChartProcess">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9" name="Flowchart: Process 8"/>
          <p:cNvSpPr/>
          <p:nvPr userDrawn="1"/>
        </p:nvSpPr>
        <p:spPr>
          <a:xfrm>
            <a:off x="7471928" y="3284985"/>
            <a:ext cx="1703648" cy="144016"/>
          </a:xfrm>
          <a:prstGeom prst="flowChartProcess">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5" name="Text Placeholder 14"/>
          <p:cNvSpPr>
            <a:spLocks noGrp="1"/>
          </p:cNvSpPr>
          <p:nvPr>
            <p:ph type="body" sz="quarter" idx="10" hasCustomPrompt="1"/>
          </p:nvPr>
        </p:nvSpPr>
        <p:spPr>
          <a:xfrm>
            <a:off x="7472275" y="3501009"/>
            <a:ext cx="955527" cy="1224136"/>
          </a:xfrm>
          <a:prstGeom prst="rect">
            <a:avLst/>
          </a:prstGeom>
          <a:noFill/>
        </p:spPr>
        <p:txBody>
          <a:bodyPr>
            <a:noAutofit/>
          </a:bodyPr>
          <a:lstStyle>
            <a:lvl1pPr marL="0" indent="0" algn="ctr">
              <a:buNone/>
              <a:defRPr sz="8000" b="1">
                <a:solidFill>
                  <a:schemeClr val="accent1">
                    <a:lumMod val="40000"/>
                    <a:lumOff val="60000"/>
                  </a:schemeClr>
                </a:solidFill>
                <a:latin typeface="Arial" panose="020B0604020202020204" pitchFamily="34" charset="0"/>
                <a:cs typeface="Arial" panose="020B0604020202020204" pitchFamily="34" charset="0"/>
              </a:defRPr>
            </a:lvl1pPr>
          </a:lstStyle>
          <a:p>
            <a:pPr lvl="0"/>
            <a:r>
              <a:rPr lang="en-GB" dirty="0"/>
              <a:t>1</a:t>
            </a:r>
          </a:p>
        </p:txBody>
      </p:sp>
      <p:sp>
        <p:nvSpPr>
          <p:cNvPr id="10" name="Subtitle 2"/>
          <p:cNvSpPr>
            <a:spLocks noGrp="1"/>
          </p:cNvSpPr>
          <p:nvPr>
            <p:ph type="subTitle" idx="1" hasCustomPrompt="1"/>
          </p:nvPr>
        </p:nvSpPr>
        <p:spPr>
          <a:xfrm>
            <a:off x="2287699" y="2708921"/>
            <a:ext cx="5184576" cy="360040"/>
          </a:xfrm>
          <a:prstGeom prst="rect">
            <a:avLst/>
          </a:prstGeom>
        </p:spPr>
        <p:txBody>
          <a:bodyPr>
            <a:noAutofit/>
          </a:bodyPr>
          <a:lstStyle>
            <a:lvl1pPr marL="0" indent="0" algn="l">
              <a:buNone/>
              <a:defRPr sz="1800" baseline="0">
                <a:solidFill>
                  <a:schemeClr val="tx1">
                    <a:lumMod val="75000"/>
                    <a:lumOff val="25000"/>
                  </a:schemeClr>
                </a:solidFill>
                <a:latin typeface="Arial" panose="020B0604020202020204" pitchFamily="34" charset="0"/>
                <a:cs typeface="Arial" panose="020B0604020202020204" pitchFamily="34" charset="0"/>
              </a:defRPr>
            </a:lvl1pPr>
            <a:lvl2pPr marL="457189" indent="0" algn="ctr">
              <a:buNone/>
              <a:defRPr>
                <a:solidFill>
                  <a:schemeClr val="tx1">
                    <a:tint val="75000"/>
                  </a:schemeClr>
                </a:solidFill>
              </a:defRPr>
            </a:lvl2pPr>
            <a:lvl3pPr marL="914377"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1"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GB" dirty="0"/>
              <a:t>CHAPTER TITLE CANNOT EXCEED THIS BOX</a:t>
            </a:r>
          </a:p>
        </p:txBody>
      </p:sp>
    </p:spTree>
    <p:extLst>
      <p:ext uri="{BB962C8B-B14F-4D97-AF65-F5344CB8AC3E}">
        <p14:creationId xmlns:p14="http://schemas.microsoft.com/office/powerpoint/2010/main" val="2505868686"/>
      </p:ext>
    </p:extLst>
  </p:cSld>
  <p:clrMapOvr>
    <a:masterClrMapping/>
  </p:clrMapOvr>
  <mc:AlternateContent xmlns:mc="http://schemas.openxmlformats.org/markup-compatibility/2006" xmlns:p14="http://schemas.microsoft.com/office/powerpoint/2010/main">
    <mc:Choice Requires="p14">
      <p:transition spd="slow" p14:dur="8750"/>
    </mc:Choice>
    <mc:Fallback xmlns="">
      <p:transition spd="slow"/>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_Chapter Slide">
    <p:bg>
      <p:bgPr>
        <a:blipFill dpi="0" rotWithShape="1">
          <a:blip r:embed="rId2" cstate="print">
            <a:alphaModFix amt="39000"/>
            <a:lum/>
          </a:blip>
          <a:srcRect/>
          <a:stretch>
            <a:fillRect/>
          </a:stretch>
        </a:blipFill>
        <a:effectLst/>
      </p:bgPr>
    </p:bg>
    <p:spTree>
      <p:nvGrpSpPr>
        <p:cNvPr id="1" name=""/>
        <p:cNvGrpSpPr/>
        <p:nvPr/>
      </p:nvGrpSpPr>
      <p:grpSpPr>
        <a:xfrm>
          <a:off x="0" y="0"/>
          <a:ext cx="0" cy="0"/>
          <a:chOff x="0" y="0"/>
          <a:chExt cx="0" cy="0"/>
        </a:xfrm>
      </p:grpSpPr>
      <p:sp>
        <p:nvSpPr>
          <p:cNvPr id="7" name="Flowchart: Process 6"/>
          <p:cNvSpPr/>
          <p:nvPr userDrawn="1"/>
        </p:nvSpPr>
        <p:spPr>
          <a:xfrm>
            <a:off x="3419872" y="3284985"/>
            <a:ext cx="2808312" cy="144016"/>
          </a:xfrm>
          <a:prstGeom prst="flowChartProcess">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sp>
        <p:nvSpPr>
          <p:cNvPr id="8" name="Flowchart: Process 7"/>
          <p:cNvSpPr/>
          <p:nvPr userDrawn="1"/>
        </p:nvSpPr>
        <p:spPr>
          <a:xfrm>
            <a:off x="5768627" y="3284985"/>
            <a:ext cx="1703648" cy="144016"/>
          </a:xfrm>
          <a:prstGeom prst="flowChartProcess">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sp>
        <p:nvSpPr>
          <p:cNvPr id="9" name="Flowchart: Process 8"/>
          <p:cNvSpPr/>
          <p:nvPr userDrawn="1"/>
        </p:nvSpPr>
        <p:spPr>
          <a:xfrm>
            <a:off x="7471928" y="3284985"/>
            <a:ext cx="1703648" cy="144016"/>
          </a:xfrm>
          <a:prstGeom prst="flowChartProcess">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sp>
        <p:nvSpPr>
          <p:cNvPr id="15" name="Text Placeholder 14"/>
          <p:cNvSpPr>
            <a:spLocks noGrp="1"/>
          </p:cNvSpPr>
          <p:nvPr>
            <p:ph type="body" sz="quarter" idx="10" hasCustomPrompt="1"/>
          </p:nvPr>
        </p:nvSpPr>
        <p:spPr>
          <a:xfrm>
            <a:off x="7472275" y="3501009"/>
            <a:ext cx="955527" cy="1224136"/>
          </a:xfrm>
          <a:prstGeom prst="rect">
            <a:avLst/>
          </a:prstGeom>
          <a:noFill/>
        </p:spPr>
        <p:txBody>
          <a:bodyPr>
            <a:noAutofit/>
          </a:bodyPr>
          <a:lstStyle>
            <a:lvl1pPr marL="0" indent="0" algn="ctr">
              <a:buNone/>
              <a:defRPr sz="8000" b="1">
                <a:solidFill>
                  <a:schemeClr val="accent1">
                    <a:lumMod val="40000"/>
                    <a:lumOff val="60000"/>
                  </a:schemeClr>
                </a:solidFill>
                <a:latin typeface="Arial" panose="020B0604020202020204" pitchFamily="34" charset="0"/>
                <a:cs typeface="Arial" panose="020B0604020202020204" pitchFamily="34" charset="0"/>
              </a:defRPr>
            </a:lvl1pPr>
          </a:lstStyle>
          <a:p>
            <a:pPr lvl="0"/>
            <a:r>
              <a:rPr lang="en-GB" dirty="0"/>
              <a:t>1</a:t>
            </a:r>
          </a:p>
        </p:txBody>
      </p:sp>
      <p:sp>
        <p:nvSpPr>
          <p:cNvPr id="10" name="Subtitle 2"/>
          <p:cNvSpPr>
            <a:spLocks noGrp="1"/>
          </p:cNvSpPr>
          <p:nvPr>
            <p:ph type="subTitle" idx="1" hasCustomPrompt="1"/>
          </p:nvPr>
        </p:nvSpPr>
        <p:spPr>
          <a:xfrm>
            <a:off x="2287699" y="2708921"/>
            <a:ext cx="5184576" cy="360040"/>
          </a:xfrm>
          <a:prstGeom prst="rect">
            <a:avLst/>
          </a:prstGeom>
        </p:spPr>
        <p:txBody>
          <a:bodyPr>
            <a:noAutofit/>
          </a:bodyPr>
          <a:lstStyle>
            <a:lvl1pPr marL="0" indent="0" algn="l">
              <a:buNone/>
              <a:defRPr sz="1800" baseline="0">
                <a:solidFill>
                  <a:schemeClr val="tx1">
                    <a:lumMod val="75000"/>
                    <a:lumOff val="25000"/>
                  </a:schemeClr>
                </a:solidFill>
                <a:latin typeface="Arial" panose="020B0604020202020204" pitchFamily="34" charset="0"/>
                <a:cs typeface="Arial" panose="020B0604020202020204" pitchFamily="34" charset="0"/>
              </a:defRPr>
            </a:lvl1pPr>
            <a:lvl2pPr marL="457189" indent="0" algn="ctr">
              <a:buNone/>
              <a:defRPr>
                <a:solidFill>
                  <a:schemeClr val="tx1">
                    <a:tint val="75000"/>
                  </a:schemeClr>
                </a:solidFill>
              </a:defRPr>
            </a:lvl2pPr>
            <a:lvl3pPr marL="914377"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1"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GB" dirty="0"/>
              <a:t>CHAPTER TITLE CANNOT EXCEED THIS BOX</a:t>
            </a:r>
          </a:p>
        </p:txBody>
      </p:sp>
    </p:spTree>
    <p:extLst>
      <p:ext uri="{BB962C8B-B14F-4D97-AF65-F5344CB8AC3E}">
        <p14:creationId xmlns:p14="http://schemas.microsoft.com/office/powerpoint/2010/main" val="80188473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2_Chapter Slide">
    <p:bg>
      <p:bgPr>
        <a:blipFill dpi="0" rotWithShape="1">
          <a:blip r:embed="rId2" cstate="print">
            <a:alphaModFix amt="39000"/>
            <a:lum/>
          </a:blip>
          <a:srcRect/>
          <a:stretch>
            <a:fillRect/>
          </a:stretch>
        </a:blipFill>
        <a:effectLst/>
      </p:bgPr>
    </p:bg>
    <p:spTree>
      <p:nvGrpSpPr>
        <p:cNvPr id="1" name=""/>
        <p:cNvGrpSpPr/>
        <p:nvPr/>
      </p:nvGrpSpPr>
      <p:grpSpPr>
        <a:xfrm>
          <a:off x="0" y="0"/>
          <a:ext cx="0" cy="0"/>
          <a:chOff x="0" y="0"/>
          <a:chExt cx="0" cy="0"/>
        </a:xfrm>
      </p:grpSpPr>
      <p:sp>
        <p:nvSpPr>
          <p:cNvPr id="7" name="Flowchart: Process 6"/>
          <p:cNvSpPr/>
          <p:nvPr userDrawn="1"/>
        </p:nvSpPr>
        <p:spPr>
          <a:xfrm>
            <a:off x="3419872" y="3284985"/>
            <a:ext cx="2808312" cy="144016"/>
          </a:xfrm>
          <a:prstGeom prst="flowChartProcess">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8" name="Flowchart: Process 7"/>
          <p:cNvSpPr/>
          <p:nvPr userDrawn="1"/>
        </p:nvSpPr>
        <p:spPr>
          <a:xfrm>
            <a:off x="5768627" y="3284985"/>
            <a:ext cx="1703648" cy="144016"/>
          </a:xfrm>
          <a:prstGeom prst="flowChartProcess">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9" name="Flowchart: Process 8"/>
          <p:cNvSpPr/>
          <p:nvPr userDrawn="1"/>
        </p:nvSpPr>
        <p:spPr>
          <a:xfrm>
            <a:off x="7471928" y="3284985"/>
            <a:ext cx="1703648" cy="144016"/>
          </a:xfrm>
          <a:prstGeom prst="flowChartProcess">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5" name="Text Placeholder 14"/>
          <p:cNvSpPr>
            <a:spLocks noGrp="1"/>
          </p:cNvSpPr>
          <p:nvPr>
            <p:ph type="body" sz="quarter" idx="10" hasCustomPrompt="1"/>
          </p:nvPr>
        </p:nvSpPr>
        <p:spPr>
          <a:xfrm>
            <a:off x="7472275" y="3501009"/>
            <a:ext cx="955527" cy="1224136"/>
          </a:xfrm>
          <a:prstGeom prst="rect">
            <a:avLst/>
          </a:prstGeom>
          <a:noFill/>
        </p:spPr>
        <p:txBody>
          <a:bodyPr>
            <a:noAutofit/>
          </a:bodyPr>
          <a:lstStyle>
            <a:lvl1pPr marL="0" indent="0" algn="ctr">
              <a:buNone/>
              <a:defRPr sz="8000" b="1">
                <a:solidFill>
                  <a:schemeClr val="accent1">
                    <a:lumMod val="40000"/>
                    <a:lumOff val="60000"/>
                  </a:schemeClr>
                </a:solidFill>
                <a:latin typeface="Arial" panose="020B0604020202020204" pitchFamily="34" charset="0"/>
                <a:cs typeface="Arial" panose="020B0604020202020204" pitchFamily="34" charset="0"/>
              </a:defRPr>
            </a:lvl1pPr>
          </a:lstStyle>
          <a:p>
            <a:pPr lvl="0"/>
            <a:r>
              <a:rPr lang="en-GB" dirty="0"/>
              <a:t>1</a:t>
            </a:r>
          </a:p>
        </p:txBody>
      </p:sp>
      <p:sp>
        <p:nvSpPr>
          <p:cNvPr id="10" name="Subtitle 2"/>
          <p:cNvSpPr>
            <a:spLocks noGrp="1"/>
          </p:cNvSpPr>
          <p:nvPr>
            <p:ph type="subTitle" idx="1" hasCustomPrompt="1"/>
          </p:nvPr>
        </p:nvSpPr>
        <p:spPr>
          <a:xfrm>
            <a:off x="2287699" y="2708921"/>
            <a:ext cx="5184576" cy="360040"/>
          </a:xfrm>
          <a:prstGeom prst="rect">
            <a:avLst/>
          </a:prstGeom>
        </p:spPr>
        <p:txBody>
          <a:bodyPr>
            <a:noAutofit/>
          </a:bodyPr>
          <a:lstStyle>
            <a:lvl1pPr marL="0" indent="0" algn="l">
              <a:buNone/>
              <a:defRPr sz="1800" baseline="0">
                <a:solidFill>
                  <a:schemeClr val="tx1">
                    <a:lumMod val="75000"/>
                    <a:lumOff val="25000"/>
                  </a:schemeClr>
                </a:solidFill>
                <a:latin typeface="Arial" panose="020B0604020202020204" pitchFamily="34" charset="0"/>
                <a:cs typeface="Arial" panose="020B0604020202020204" pitchFamily="34" charset="0"/>
              </a:defRPr>
            </a:lvl1pPr>
            <a:lvl2pPr marL="457189" indent="0" algn="ctr">
              <a:buNone/>
              <a:defRPr>
                <a:solidFill>
                  <a:schemeClr val="tx1">
                    <a:tint val="75000"/>
                  </a:schemeClr>
                </a:solidFill>
              </a:defRPr>
            </a:lvl2pPr>
            <a:lvl3pPr marL="914377"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1"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GB" dirty="0"/>
              <a:t>CHAPTER TITLE CANNOT EXCEED THIS BOX</a:t>
            </a:r>
          </a:p>
        </p:txBody>
      </p:sp>
    </p:spTree>
    <p:extLst>
      <p:ext uri="{BB962C8B-B14F-4D97-AF65-F5344CB8AC3E}">
        <p14:creationId xmlns:p14="http://schemas.microsoft.com/office/powerpoint/2010/main" val="1525668972"/>
      </p:ext>
    </p:extLst>
  </p:cSld>
  <p:clrMapOvr>
    <a:masterClrMapping/>
  </p:clrMapOvr>
  <mc:AlternateContent xmlns:mc="http://schemas.openxmlformats.org/markup-compatibility/2006" xmlns:p14="http://schemas.microsoft.com/office/powerpoint/2010/main">
    <mc:Choice Requires="p14">
      <p:transition spd="slow" p14:dur="8750"/>
    </mc:Choice>
    <mc:Fallback xmlns="">
      <p:transition spd="slow"/>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3_Chapter Slide">
    <p:bg>
      <p:bgPr>
        <a:blipFill dpi="0" rotWithShape="1">
          <a:blip r:embed="rId2" cstate="print">
            <a:alphaModFix amt="39000"/>
            <a:lum/>
          </a:blip>
          <a:srcRect/>
          <a:stretch>
            <a:fillRect/>
          </a:stretch>
        </a:blipFill>
        <a:effectLst/>
      </p:bgPr>
    </p:bg>
    <p:spTree>
      <p:nvGrpSpPr>
        <p:cNvPr id="1" name=""/>
        <p:cNvGrpSpPr/>
        <p:nvPr/>
      </p:nvGrpSpPr>
      <p:grpSpPr>
        <a:xfrm>
          <a:off x="0" y="0"/>
          <a:ext cx="0" cy="0"/>
          <a:chOff x="0" y="0"/>
          <a:chExt cx="0" cy="0"/>
        </a:xfrm>
      </p:grpSpPr>
      <p:sp>
        <p:nvSpPr>
          <p:cNvPr id="7" name="Flowchart: Process 6"/>
          <p:cNvSpPr/>
          <p:nvPr userDrawn="1"/>
        </p:nvSpPr>
        <p:spPr>
          <a:xfrm>
            <a:off x="3419872" y="3284985"/>
            <a:ext cx="2808312" cy="144016"/>
          </a:xfrm>
          <a:prstGeom prst="flowChartProcess">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8" name="Flowchart: Process 7"/>
          <p:cNvSpPr/>
          <p:nvPr userDrawn="1"/>
        </p:nvSpPr>
        <p:spPr>
          <a:xfrm>
            <a:off x="5768627" y="3284985"/>
            <a:ext cx="1703648" cy="144016"/>
          </a:xfrm>
          <a:prstGeom prst="flowChartProcess">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9" name="Flowchart: Process 8"/>
          <p:cNvSpPr/>
          <p:nvPr userDrawn="1"/>
        </p:nvSpPr>
        <p:spPr>
          <a:xfrm>
            <a:off x="7471928" y="3284985"/>
            <a:ext cx="1703648" cy="144016"/>
          </a:xfrm>
          <a:prstGeom prst="flowChartProcess">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5" name="Text Placeholder 14"/>
          <p:cNvSpPr>
            <a:spLocks noGrp="1"/>
          </p:cNvSpPr>
          <p:nvPr>
            <p:ph type="body" sz="quarter" idx="10" hasCustomPrompt="1"/>
          </p:nvPr>
        </p:nvSpPr>
        <p:spPr>
          <a:xfrm>
            <a:off x="7472275" y="3501009"/>
            <a:ext cx="955527" cy="1224136"/>
          </a:xfrm>
          <a:prstGeom prst="rect">
            <a:avLst/>
          </a:prstGeom>
          <a:noFill/>
        </p:spPr>
        <p:txBody>
          <a:bodyPr>
            <a:noAutofit/>
          </a:bodyPr>
          <a:lstStyle>
            <a:lvl1pPr marL="0" indent="0" algn="ctr">
              <a:buNone/>
              <a:defRPr sz="8000" b="1">
                <a:solidFill>
                  <a:schemeClr val="accent1">
                    <a:lumMod val="40000"/>
                    <a:lumOff val="60000"/>
                  </a:schemeClr>
                </a:solidFill>
                <a:latin typeface="Arial" panose="020B0604020202020204" pitchFamily="34" charset="0"/>
                <a:cs typeface="Arial" panose="020B0604020202020204" pitchFamily="34" charset="0"/>
              </a:defRPr>
            </a:lvl1pPr>
          </a:lstStyle>
          <a:p>
            <a:pPr lvl="0"/>
            <a:r>
              <a:rPr lang="en-GB" dirty="0"/>
              <a:t>1</a:t>
            </a:r>
          </a:p>
        </p:txBody>
      </p:sp>
      <p:sp>
        <p:nvSpPr>
          <p:cNvPr id="10" name="Subtitle 2"/>
          <p:cNvSpPr>
            <a:spLocks noGrp="1"/>
          </p:cNvSpPr>
          <p:nvPr>
            <p:ph type="subTitle" idx="1" hasCustomPrompt="1"/>
          </p:nvPr>
        </p:nvSpPr>
        <p:spPr>
          <a:xfrm>
            <a:off x="2287699" y="2708921"/>
            <a:ext cx="5184576" cy="360040"/>
          </a:xfrm>
          <a:prstGeom prst="rect">
            <a:avLst/>
          </a:prstGeom>
        </p:spPr>
        <p:txBody>
          <a:bodyPr>
            <a:noAutofit/>
          </a:bodyPr>
          <a:lstStyle>
            <a:lvl1pPr marL="0" indent="0" algn="l">
              <a:buNone/>
              <a:defRPr sz="1800" baseline="0">
                <a:solidFill>
                  <a:schemeClr val="tx1">
                    <a:lumMod val="75000"/>
                    <a:lumOff val="25000"/>
                  </a:schemeClr>
                </a:solidFill>
                <a:latin typeface="Arial" panose="020B0604020202020204" pitchFamily="34" charset="0"/>
                <a:cs typeface="Arial" panose="020B0604020202020204" pitchFamily="34" charset="0"/>
              </a:defRPr>
            </a:lvl1pPr>
            <a:lvl2pPr marL="457189" indent="0" algn="ctr">
              <a:buNone/>
              <a:defRPr>
                <a:solidFill>
                  <a:schemeClr val="tx1">
                    <a:tint val="75000"/>
                  </a:schemeClr>
                </a:solidFill>
              </a:defRPr>
            </a:lvl2pPr>
            <a:lvl3pPr marL="914377"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1"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GB" dirty="0"/>
              <a:t>CHAPTER TITLE CANNOT EXCEED THIS BOX</a:t>
            </a:r>
          </a:p>
        </p:txBody>
      </p:sp>
    </p:spTree>
    <p:extLst>
      <p:ext uri="{BB962C8B-B14F-4D97-AF65-F5344CB8AC3E}">
        <p14:creationId xmlns:p14="http://schemas.microsoft.com/office/powerpoint/2010/main" val="1001028410"/>
      </p:ext>
    </p:extLst>
  </p:cSld>
  <p:clrMapOvr>
    <a:masterClrMapping/>
  </p:clrMapOvr>
  <mc:AlternateContent xmlns:mc="http://schemas.openxmlformats.org/markup-compatibility/2006" xmlns:p14="http://schemas.microsoft.com/office/powerpoint/2010/main">
    <mc:Choice Requires="p14">
      <p:transition spd="slow" p14:dur="8750"/>
    </mc:Choice>
    <mc:Fallback xmlns="">
      <p:transition spd="slow"/>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4_Chapter Slide">
    <p:bg>
      <p:bgPr>
        <a:blipFill dpi="0" rotWithShape="1">
          <a:blip r:embed="rId2" cstate="print">
            <a:alphaModFix amt="39000"/>
            <a:lum/>
          </a:blip>
          <a:srcRect/>
          <a:stretch>
            <a:fillRect/>
          </a:stretch>
        </a:blipFill>
        <a:effectLst/>
      </p:bgPr>
    </p:bg>
    <p:spTree>
      <p:nvGrpSpPr>
        <p:cNvPr id="1" name=""/>
        <p:cNvGrpSpPr/>
        <p:nvPr/>
      </p:nvGrpSpPr>
      <p:grpSpPr>
        <a:xfrm>
          <a:off x="0" y="0"/>
          <a:ext cx="0" cy="0"/>
          <a:chOff x="0" y="0"/>
          <a:chExt cx="0" cy="0"/>
        </a:xfrm>
      </p:grpSpPr>
      <p:sp>
        <p:nvSpPr>
          <p:cNvPr id="7" name="Flowchart: Process 6"/>
          <p:cNvSpPr/>
          <p:nvPr userDrawn="1"/>
        </p:nvSpPr>
        <p:spPr>
          <a:xfrm>
            <a:off x="3419872" y="3284985"/>
            <a:ext cx="2808312" cy="144016"/>
          </a:xfrm>
          <a:prstGeom prst="flowChartProcess">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8" name="Flowchart: Process 7"/>
          <p:cNvSpPr/>
          <p:nvPr userDrawn="1"/>
        </p:nvSpPr>
        <p:spPr>
          <a:xfrm>
            <a:off x="5768627" y="3284985"/>
            <a:ext cx="1703648" cy="144016"/>
          </a:xfrm>
          <a:prstGeom prst="flowChartProcess">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9" name="Flowchart: Process 8"/>
          <p:cNvSpPr/>
          <p:nvPr userDrawn="1"/>
        </p:nvSpPr>
        <p:spPr>
          <a:xfrm>
            <a:off x="7471928" y="3284985"/>
            <a:ext cx="1703648" cy="144016"/>
          </a:xfrm>
          <a:prstGeom prst="flowChartProcess">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5" name="Text Placeholder 14"/>
          <p:cNvSpPr>
            <a:spLocks noGrp="1"/>
          </p:cNvSpPr>
          <p:nvPr>
            <p:ph type="body" sz="quarter" idx="10" hasCustomPrompt="1"/>
          </p:nvPr>
        </p:nvSpPr>
        <p:spPr>
          <a:xfrm>
            <a:off x="7472275" y="3501009"/>
            <a:ext cx="955527" cy="1224136"/>
          </a:xfrm>
          <a:prstGeom prst="rect">
            <a:avLst/>
          </a:prstGeom>
          <a:noFill/>
        </p:spPr>
        <p:txBody>
          <a:bodyPr>
            <a:noAutofit/>
          </a:bodyPr>
          <a:lstStyle>
            <a:lvl1pPr marL="0" indent="0" algn="ctr">
              <a:buNone/>
              <a:defRPr sz="8000" b="1">
                <a:solidFill>
                  <a:schemeClr val="accent1">
                    <a:lumMod val="40000"/>
                    <a:lumOff val="60000"/>
                  </a:schemeClr>
                </a:solidFill>
                <a:latin typeface="Arial" panose="020B0604020202020204" pitchFamily="34" charset="0"/>
                <a:cs typeface="Arial" panose="020B0604020202020204" pitchFamily="34" charset="0"/>
              </a:defRPr>
            </a:lvl1pPr>
          </a:lstStyle>
          <a:p>
            <a:pPr lvl="0"/>
            <a:r>
              <a:rPr lang="en-GB" dirty="0"/>
              <a:t>1</a:t>
            </a:r>
          </a:p>
        </p:txBody>
      </p:sp>
      <p:sp>
        <p:nvSpPr>
          <p:cNvPr id="10" name="Subtitle 2"/>
          <p:cNvSpPr>
            <a:spLocks noGrp="1"/>
          </p:cNvSpPr>
          <p:nvPr>
            <p:ph type="subTitle" idx="1" hasCustomPrompt="1"/>
          </p:nvPr>
        </p:nvSpPr>
        <p:spPr>
          <a:xfrm>
            <a:off x="2287699" y="2708921"/>
            <a:ext cx="5184576" cy="360040"/>
          </a:xfrm>
          <a:prstGeom prst="rect">
            <a:avLst/>
          </a:prstGeom>
        </p:spPr>
        <p:txBody>
          <a:bodyPr>
            <a:noAutofit/>
          </a:bodyPr>
          <a:lstStyle>
            <a:lvl1pPr marL="0" indent="0" algn="l">
              <a:buNone/>
              <a:defRPr sz="1800" baseline="0">
                <a:solidFill>
                  <a:schemeClr val="tx1">
                    <a:lumMod val="75000"/>
                    <a:lumOff val="25000"/>
                  </a:schemeClr>
                </a:solidFill>
                <a:latin typeface="Arial" panose="020B0604020202020204" pitchFamily="34" charset="0"/>
                <a:cs typeface="Arial" panose="020B0604020202020204" pitchFamily="34" charset="0"/>
              </a:defRPr>
            </a:lvl1pPr>
            <a:lvl2pPr marL="457189" indent="0" algn="ctr">
              <a:buNone/>
              <a:defRPr>
                <a:solidFill>
                  <a:schemeClr val="tx1">
                    <a:tint val="75000"/>
                  </a:schemeClr>
                </a:solidFill>
              </a:defRPr>
            </a:lvl2pPr>
            <a:lvl3pPr marL="914377"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1"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GB" dirty="0"/>
              <a:t>CHAPTER TITLE CANNOT EXCEED THIS BOX</a:t>
            </a:r>
          </a:p>
        </p:txBody>
      </p:sp>
    </p:spTree>
    <p:extLst>
      <p:ext uri="{BB962C8B-B14F-4D97-AF65-F5344CB8AC3E}">
        <p14:creationId xmlns:p14="http://schemas.microsoft.com/office/powerpoint/2010/main" val="3151203975"/>
      </p:ext>
    </p:extLst>
  </p:cSld>
  <p:clrMapOvr>
    <a:masterClrMapping/>
  </p:clrMapOvr>
  <mc:AlternateContent xmlns:mc="http://schemas.openxmlformats.org/markup-compatibility/2006" xmlns:p14="http://schemas.microsoft.com/office/powerpoint/2010/main">
    <mc:Choice Requires="p14">
      <p:transition spd="slow" p14:dur="8750"/>
    </mc:Choice>
    <mc:Fallback xmlns="">
      <p:transition spd="slow"/>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5_Chapter Slide">
    <p:bg>
      <p:bgPr>
        <a:blipFill dpi="0" rotWithShape="1">
          <a:blip r:embed="rId2" cstate="print">
            <a:alphaModFix amt="39000"/>
            <a:lum/>
          </a:blip>
          <a:srcRect/>
          <a:stretch>
            <a:fillRect/>
          </a:stretch>
        </a:blipFill>
        <a:effectLst/>
      </p:bgPr>
    </p:bg>
    <p:spTree>
      <p:nvGrpSpPr>
        <p:cNvPr id="1" name=""/>
        <p:cNvGrpSpPr/>
        <p:nvPr/>
      </p:nvGrpSpPr>
      <p:grpSpPr>
        <a:xfrm>
          <a:off x="0" y="0"/>
          <a:ext cx="0" cy="0"/>
          <a:chOff x="0" y="0"/>
          <a:chExt cx="0" cy="0"/>
        </a:xfrm>
      </p:grpSpPr>
      <p:sp>
        <p:nvSpPr>
          <p:cNvPr id="7" name="Flowchart: Process 6"/>
          <p:cNvSpPr/>
          <p:nvPr userDrawn="1"/>
        </p:nvSpPr>
        <p:spPr>
          <a:xfrm>
            <a:off x="3419872" y="3284985"/>
            <a:ext cx="2808312" cy="144016"/>
          </a:xfrm>
          <a:prstGeom prst="flowChartProcess">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8" name="Flowchart: Process 7"/>
          <p:cNvSpPr/>
          <p:nvPr userDrawn="1"/>
        </p:nvSpPr>
        <p:spPr>
          <a:xfrm>
            <a:off x="5768627" y="3284985"/>
            <a:ext cx="1703648" cy="144016"/>
          </a:xfrm>
          <a:prstGeom prst="flowChartProcess">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9" name="Flowchart: Process 8"/>
          <p:cNvSpPr/>
          <p:nvPr userDrawn="1"/>
        </p:nvSpPr>
        <p:spPr>
          <a:xfrm>
            <a:off x="7471928" y="3284985"/>
            <a:ext cx="1703648" cy="144016"/>
          </a:xfrm>
          <a:prstGeom prst="flowChartProcess">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5" name="Text Placeholder 14"/>
          <p:cNvSpPr>
            <a:spLocks noGrp="1"/>
          </p:cNvSpPr>
          <p:nvPr>
            <p:ph type="body" sz="quarter" idx="10" hasCustomPrompt="1"/>
          </p:nvPr>
        </p:nvSpPr>
        <p:spPr>
          <a:xfrm>
            <a:off x="7472275" y="3501009"/>
            <a:ext cx="955527" cy="1224136"/>
          </a:xfrm>
          <a:prstGeom prst="rect">
            <a:avLst/>
          </a:prstGeom>
          <a:noFill/>
        </p:spPr>
        <p:txBody>
          <a:bodyPr>
            <a:noAutofit/>
          </a:bodyPr>
          <a:lstStyle>
            <a:lvl1pPr marL="0" indent="0" algn="ctr">
              <a:buNone/>
              <a:defRPr sz="8000" b="1">
                <a:solidFill>
                  <a:schemeClr val="accent1">
                    <a:lumMod val="40000"/>
                    <a:lumOff val="60000"/>
                  </a:schemeClr>
                </a:solidFill>
                <a:latin typeface="Arial" panose="020B0604020202020204" pitchFamily="34" charset="0"/>
                <a:cs typeface="Arial" panose="020B0604020202020204" pitchFamily="34" charset="0"/>
              </a:defRPr>
            </a:lvl1pPr>
          </a:lstStyle>
          <a:p>
            <a:pPr lvl="0"/>
            <a:r>
              <a:rPr lang="en-GB" dirty="0"/>
              <a:t>1</a:t>
            </a:r>
          </a:p>
        </p:txBody>
      </p:sp>
      <p:sp>
        <p:nvSpPr>
          <p:cNvPr id="10" name="Subtitle 2"/>
          <p:cNvSpPr>
            <a:spLocks noGrp="1"/>
          </p:cNvSpPr>
          <p:nvPr>
            <p:ph type="subTitle" idx="1" hasCustomPrompt="1"/>
          </p:nvPr>
        </p:nvSpPr>
        <p:spPr>
          <a:xfrm>
            <a:off x="2287699" y="2708921"/>
            <a:ext cx="5184576" cy="360040"/>
          </a:xfrm>
          <a:prstGeom prst="rect">
            <a:avLst/>
          </a:prstGeom>
        </p:spPr>
        <p:txBody>
          <a:bodyPr>
            <a:noAutofit/>
          </a:bodyPr>
          <a:lstStyle>
            <a:lvl1pPr marL="0" indent="0" algn="l">
              <a:buNone/>
              <a:defRPr sz="1800" baseline="0">
                <a:solidFill>
                  <a:schemeClr val="tx1">
                    <a:lumMod val="75000"/>
                    <a:lumOff val="25000"/>
                  </a:schemeClr>
                </a:solidFill>
                <a:latin typeface="Arial" panose="020B0604020202020204" pitchFamily="34" charset="0"/>
                <a:cs typeface="Arial" panose="020B0604020202020204" pitchFamily="34" charset="0"/>
              </a:defRPr>
            </a:lvl1pPr>
            <a:lvl2pPr marL="457189" indent="0" algn="ctr">
              <a:buNone/>
              <a:defRPr>
                <a:solidFill>
                  <a:schemeClr val="tx1">
                    <a:tint val="75000"/>
                  </a:schemeClr>
                </a:solidFill>
              </a:defRPr>
            </a:lvl2pPr>
            <a:lvl3pPr marL="914377"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1"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GB" dirty="0"/>
              <a:t>CHAPTER TITLE CANNOT EXCEED THIS BOX</a:t>
            </a:r>
          </a:p>
        </p:txBody>
      </p:sp>
    </p:spTree>
    <p:extLst>
      <p:ext uri="{BB962C8B-B14F-4D97-AF65-F5344CB8AC3E}">
        <p14:creationId xmlns:p14="http://schemas.microsoft.com/office/powerpoint/2010/main" val="382305885"/>
      </p:ext>
    </p:extLst>
  </p:cSld>
  <p:clrMapOvr>
    <a:masterClrMapping/>
  </p:clrMapOvr>
  <mc:AlternateContent xmlns:mc="http://schemas.openxmlformats.org/markup-compatibility/2006" xmlns:p14="http://schemas.microsoft.com/office/powerpoint/2010/main">
    <mc:Choice Requires="p14">
      <p:transition spd="slow" p14:dur="8750"/>
    </mc:Choice>
    <mc:Fallback xmlns="">
      <p:transition spd="slow"/>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8746959-10A4-4A51-91C2-1849F96D9CFB}" type="slidenum">
              <a:rPr kumimoji="0" lang="en-GB"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278518709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Title Slide 2">
    <p:bg>
      <p:bgPr>
        <a:blipFill dpi="0" rotWithShape="1">
          <a:blip r:embed="rId2" cstate="print">
            <a:alphaModFix amt="90000"/>
            <a:lum/>
          </a:blip>
          <a:srcRect/>
          <a:stretch>
            <a:fillRect/>
          </a:stretch>
        </a:blipFill>
        <a:effectLst/>
      </p:bgPr>
    </p:bg>
    <p:spTree>
      <p:nvGrpSpPr>
        <p:cNvPr id="1" name=""/>
        <p:cNvGrpSpPr/>
        <p:nvPr/>
      </p:nvGrpSpPr>
      <p:grpSpPr>
        <a:xfrm>
          <a:off x="0" y="0"/>
          <a:ext cx="0" cy="0"/>
          <a:chOff x="0" y="0"/>
          <a:chExt cx="0" cy="0"/>
        </a:xfrm>
      </p:grpSpPr>
      <p:sp>
        <p:nvSpPr>
          <p:cNvPr id="6" name="Title 1"/>
          <p:cNvSpPr>
            <a:spLocks noGrp="1"/>
          </p:cNvSpPr>
          <p:nvPr>
            <p:ph type="ctrTitle" hasCustomPrompt="1"/>
          </p:nvPr>
        </p:nvSpPr>
        <p:spPr>
          <a:xfrm>
            <a:off x="827584" y="2828529"/>
            <a:ext cx="7772400" cy="792088"/>
          </a:xfrm>
          <a:prstGeom prst="rect">
            <a:avLst/>
          </a:prstGeom>
        </p:spPr>
        <p:txBody>
          <a:bodyPr>
            <a:normAutofit/>
          </a:bodyPr>
          <a:lstStyle>
            <a:lvl1pPr algn="r">
              <a:defRPr sz="3200" b="1" baseline="0">
                <a:solidFill>
                  <a:schemeClr val="tx1">
                    <a:lumMod val="75000"/>
                    <a:lumOff val="25000"/>
                  </a:schemeClr>
                </a:solidFill>
                <a:latin typeface="Arial" panose="020B0604020202020204" pitchFamily="34" charset="0"/>
                <a:cs typeface="Arial" panose="020B0604020202020204" pitchFamily="34" charset="0"/>
              </a:defRPr>
            </a:lvl1pPr>
          </a:lstStyle>
          <a:p>
            <a:r>
              <a:rPr lang="en-GB" dirty="0"/>
              <a:t>TITLE ONE LINE</a:t>
            </a:r>
          </a:p>
        </p:txBody>
      </p:sp>
      <p:sp>
        <p:nvSpPr>
          <p:cNvPr id="7" name="Subtitle 2"/>
          <p:cNvSpPr>
            <a:spLocks noGrp="1"/>
          </p:cNvSpPr>
          <p:nvPr>
            <p:ph type="subTitle" idx="1" hasCustomPrompt="1"/>
          </p:nvPr>
        </p:nvSpPr>
        <p:spPr>
          <a:xfrm>
            <a:off x="2195736" y="3764632"/>
            <a:ext cx="6400800" cy="1752600"/>
          </a:xfrm>
          <a:prstGeom prst="rect">
            <a:avLst/>
          </a:prstGeom>
        </p:spPr>
        <p:txBody>
          <a:bodyPr>
            <a:normAutofit/>
          </a:bodyPr>
          <a:lstStyle>
            <a:lvl1pPr marL="0" indent="0" algn="r">
              <a:buNone/>
              <a:defRPr sz="2400" baseline="0">
                <a:solidFill>
                  <a:schemeClr val="tx1">
                    <a:lumMod val="75000"/>
                    <a:lumOff val="25000"/>
                  </a:schemeClr>
                </a:solidFill>
                <a:latin typeface="Arial" panose="020B0604020202020204" pitchFamily="34" charset="0"/>
                <a:cs typeface="Arial" panose="020B0604020202020204" pitchFamily="34" charset="0"/>
              </a:defRPr>
            </a:lvl1pPr>
            <a:lvl2pPr marL="457189" indent="0" algn="ctr">
              <a:buNone/>
              <a:defRPr>
                <a:solidFill>
                  <a:schemeClr val="tx1">
                    <a:tint val="75000"/>
                  </a:schemeClr>
                </a:solidFill>
              </a:defRPr>
            </a:lvl2pPr>
            <a:lvl3pPr marL="914377"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1"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GB" dirty="0"/>
              <a:t>Subtitle cannot exceed this box</a:t>
            </a:r>
          </a:p>
        </p:txBody>
      </p:sp>
      <p:pic>
        <p:nvPicPr>
          <p:cNvPr id="8" name="Picture 3" descr="\\crp.unops.local\files\DivisionData\Procurement\_PRACTICE\01_PTKM_team\10_Graphics\05_Logos\UNOPS_70-36-0-0.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6759438" y="2328704"/>
            <a:ext cx="1836882" cy="313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2127965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Chapter Slide">
    <p:bg>
      <p:bgPr>
        <a:blipFill dpi="0" rotWithShape="1">
          <a:blip r:embed="rId2" cstate="print">
            <a:alphaModFix amt="39000"/>
            <a:lum/>
          </a:blip>
          <a:srcRect/>
          <a:stretch>
            <a:fillRect/>
          </a:stretch>
        </a:blipFill>
        <a:effectLst/>
      </p:bgPr>
    </p:bg>
    <p:spTree>
      <p:nvGrpSpPr>
        <p:cNvPr id="1" name=""/>
        <p:cNvGrpSpPr/>
        <p:nvPr/>
      </p:nvGrpSpPr>
      <p:grpSpPr>
        <a:xfrm>
          <a:off x="0" y="0"/>
          <a:ext cx="0" cy="0"/>
          <a:chOff x="0" y="0"/>
          <a:chExt cx="0" cy="0"/>
        </a:xfrm>
      </p:grpSpPr>
      <p:grpSp>
        <p:nvGrpSpPr>
          <p:cNvPr id="2" name="Group 1"/>
          <p:cNvGrpSpPr/>
          <p:nvPr userDrawn="1"/>
        </p:nvGrpSpPr>
        <p:grpSpPr>
          <a:xfrm>
            <a:off x="1694148" y="2411513"/>
            <a:ext cx="5755704" cy="144016"/>
            <a:chOff x="3419872" y="3284985"/>
            <a:chExt cx="5755704" cy="144016"/>
          </a:xfrm>
        </p:grpSpPr>
        <p:sp>
          <p:nvSpPr>
            <p:cNvPr id="7" name="Flowchart: Process 6"/>
            <p:cNvSpPr/>
            <p:nvPr userDrawn="1"/>
          </p:nvSpPr>
          <p:spPr>
            <a:xfrm>
              <a:off x="3419872" y="3284985"/>
              <a:ext cx="2808312" cy="144016"/>
            </a:xfrm>
            <a:prstGeom prst="flowChartProcess">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sp>
          <p:nvSpPr>
            <p:cNvPr id="8" name="Flowchart: Process 7"/>
            <p:cNvSpPr/>
            <p:nvPr userDrawn="1"/>
          </p:nvSpPr>
          <p:spPr>
            <a:xfrm>
              <a:off x="5768627" y="3284985"/>
              <a:ext cx="1703648" cy="144016"/>
            </a:xfrm>
            <a:prstGeom prst="flowChartProcess">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sp>
          <p:nvSpPr>
            <p:cNvPr id="9" name="Flowchart: Process 8"/>
            <p:cNvSpPr/>
            <p:nvPr userDrawn="1"/>
          </p:nvSpPr>
          <p:spPr>
            <a:xfrm>
              <a:off x="7471928" y="3284985"/>
              <a:ext cx="1703648" cy="144016"/>
            </a:xfrm>
            <a:prstGeom prst="flowChartProcess">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grpSp>
    </p:spTree>
    <p:extLst>
      <p:ext uri="{BB962C8B-B14F-4D97-AF65-F5344CB8AC3E}">
        <p14:creationId xmlns:p14="http://schemas.microsoft.com/office/powerpoint/2010/main" val="465095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hapter Slide">
    <p:bg>
      <p:bgPr>
        <a:blipFill dpi="0" rotWithShape="1">
          <a:blip r:embed="rId2" cstate="print">
            <a:alphaModFix amt="39000"/>
            <a:lum/>
          </a:blip>
          <a:srcRect/>
          <a:stretch>
            <a:fillRect/>
          </a:stretch>
        </a:blipFill>
        <a:effectLst/>
      </p:bgPr>
    </p:bg>
    <p:spTree>
      <p:nvGrpSpPr>
        <p:cNvPr id="1" name=""/>
        <p:cNvGrpSpPr/>
        <p:nvPr/>
      </p:nvGrpSpPr>
      <p:grpSpPr>
        <a:xfrm>
          <a:off x="0" y="0"/>
          <a:ext cx="0" cy="0"/>
          <a:chOff x="0" y="0"/>
          <a:chExt cx="0" cy="0"/>
        </a:xfrm>
      </p:grpSpPr>
      <p:sp>
        <p:nvSpPr>
          <p:cNvPr id="7" name="Flowchart: Process 6"/>
          <p:cNvSpPr/>
          <p:nvPr userDrawn="1"/>
        </p:nvSpPr>
        <p:spPr>
          <a:xfrm>
            <a:off x="3419872" y="3284985"/>
            <a:ext cx="2808312" cy="144016"/>
          </a:xfrm>
          <a:prstGeom prst="flowChartProcess">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8" name="Flowchart: Process 7"/>
          <p:cNvSpPr/>
          <p:nvPr userDrawn="1"/>
        </p:nvSpPr>
        <p:spPr>
          <a:xfrm>
            <a:off x="5768627" y="3284985"/>
            <a:ext cx="1703648" cy="144016"/>
          </a:xfrm>
          <a:prstGeom prst="flowChartProcess">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9" name="Flowchart: Process 8"/>
          <p:cNvSpPr/>
          <p:nvPr userDrawn="1"/>
        </p:nvSpPr>
        <p:spPr>
          <a:xfrm>
            <a:off x="7471928" y="3284985"/>
            <a:ext cx="1703648" cy="144016"/>
          </a:xfrm>
          <a:prstGeom prst="flowChartProcess">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5" name="Text Placeholder 14"/>
          <p:cNvSpPr>
            <a:spLocks noGrp="1"/>
          </p:cNvSpPr>
          <p:nvPr>
            <p:ph type="body" sz="quarter" idx="10" hasCustomPrompt="1"/>
          </p:nvPr>
        </p:nvSpPr>
        <p:spPr>
          <a:xfrm>
            <a:off x="7472275" y="3501009"/>
            <a:ext cx="955527" cy="1224136"/>
          </a:xfrm>
          <a:prstGeom prst="rect">
            <a:avLst/>
          </a:prstGeom>
          <a:noFill/>
        </p:spPr>
        <p:txBody>
          <a:bodyPr>
            <a:noAutofit/>
          </a:bodyPr>
          <a:lstStyle>
            <a:lvl1pPr marL="0" indent="0" algn="ctr">
              <a:buNone/>
              <a:defRPr sz="8000" b="1">
                <a:solidFill>
                  <a:schemeClr val="accent1">
                    <a:lumMod val="40000"/>
                    <a:lumOff val="60000"/>
                  </a:schemeClr>
                </a:solidFill>
                <a:latin typeface="Arial" panose="020B0604020202020204" pitchFamily="34" charset="0"/>
                <a:cs typeface="Arial" panose="020B0604020202020204" pitchFamily="34" charset="0"/>
              </a:defRPr>
            </a:lvl1pPr>
          </a:lstStyle>
          <a:p>
            <a:pPr lvl="0"/>
            <a:r>
              <a:rPr lang="en-GB" dirty="0"/>
              <a:t>1</a:t>
            </a:r>
          </a:p>
        </p:txBody>
      </p:sp>
      <p:sp>
        <p:nvSpPr>
          <p:cNvPr id="10" name="Subtitle 2"/>
          <p:cNvSpPr>
            <a:spLocks noGrp="1"/>
          </p:cNvSpPr>
          <p:nvPr>
            <p:ph type="subTitle" idx="1" hasCustomPrompt="1"/>
          </p:nvPr>
        </p:nvSpPr>
        <p:spPr>
          <a:xfrm>
            <a:off x="2287699" y="2708921"/>
            <a:ext cx="5184576" cy="360040"/>
          </a:xfrm>
          <a:prstGeom prst="rect">
            <a:avLst/>
          </a:prstGeom>
        </p:spPr>
        <p:txBody>
          <a:bodyPr>
            <a:noAutofit/>
          </a:bodyPr>
          <a:lstStyle>
            <a:lvl1pPr marL="0" indent="0" algn="l">
              <a:buNone/>
              <a:defRPr sz="1800" baseline="0">
                <a:solidFill>
                  <a:schemeClr val="tx1">
                    <a:lumMod val="75000"/>
                    <a:lumOff val="25000"/>
                  </a:schemeClr>
                </a:solidFill>
                <a:latin typeface="Arial" panose="020B0604020202020204" pitchFamily="34" charset="0"/>
                <a:cs typeface="Arial" panose="020B0604020202020204" pitchFamily="34" charset="0"/>
              </a:defRPr>
            </a:lvl1pPr>
            <a:lvl2pPr marL="457189" indent="0" algn="ctr">
              <a:buNone/>
              <a:defRPr>
                <a:solidFill>
                  <a:schemeClr val="tx1">
                    <a:tint val="75000"/>
                  </a:schemeClr>
                </a:solidFill>
              </a:defRPr>
            </a:lvl2pPr>
            <a:lvl3pPr marL="914377"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1"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GB" dirty="0"/>
              <a:t>CHAPTER TITLE CANNOT EXCEED THIS BOX</a:t>
            </a:r>
          </a:p>
        </p:txBody>
      </p:sp>
    </p:spTree>
    <p:extLst>
      <p:ext uri="{BB962C8B-B14F-4D97-AF65-F5344CB8AC3E}">
        <p14:creationId xmlns:p14="http://schemas.microsoft.com/office/powerpoint/2010/main" val="4151448221"/>
      </p:ext>
    </p:extLst>
  </p:cSld>
  <p:clrMapOvr>
    <a:masterClrMapping/>
  </p:clrMapOvr>
  <mc:AlternateContent xmlns:mc="http://schemas.openxmlformats.org/markup-compatibility/2006" xmlns:p14="http://schemas.microsoft.com/office/powerpoint/2010/main">
    <mc:Choice Requires="p14">
      <p:transition spd="slow" p14:dur="8750"/>
    </mc:Choice>
    <mc:Fallback xmlns="">
      <p:transition spd="slow"/>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251520" y="476673"/>
            <a:ext cx="7416824" cy="360040"/>
          </a:xfrm>
          <a:prstGeom prst="rect">
            <a:avLst/>
          </a:prstGeom>
        </p:spPr>
        <p:txBody>
          <a:bodyPr>
            <a:noAutofit/>
          </a:bodyPr>
          <a:lstStyle>
            <a:lvl1pPr marL="0" indent="0" algn="l">
              <a:buNone/>
              <a:defRPr sz="1800" b="1" baseline="0">
                <a:solidFill>
                  <a:schemeClr val="tx1">
                    <a:lumMod val="75000"/>
                    <a:lumOff val="25000"/>
                  </a:schemeClr>
                </a:solidFill>
                <a:latin typeface="Arial" panose="020B0604020202020204" pitchFamily="34" charset="0"/>
                <a:cs typeface="Arial" panose="020B0604020202020204" pitchFamily="34" charset="0"/>
              </a:defRPr>
            </a:lvl1pPr>
            <a:lvl2pPr marL="457189" indent="0" algn="ctr">
              <a:buNone/>
              <a:defRPr>
                <a:solidFill>
                  <a:schemeClr val="tx1">
                    <a:tint val="75000"/>
                  </a:schemeClr>
                </a:solidFill>
              </a:defRPr>
            </a:lvl2pPr>
            <a:lvl3pPr marL="914377"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1"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GB" dirty="0"/>
              <a:t>TITLE CANNOT EXCEED THIS BOX</a:t>
            </a:r>
          </a:p>
        </p:txBody>
      </p:sp>
      <p:sp>
        <p:nvSpPr>
          <p:cNvPr id="4" name="Flowchart: Process 3"/>
          <p:cNvSpPr/>
          <p:nvPr userDrawn="1"/>
        </p:nvSpPr>
        <p:spPr>
          <a:xfrm>
            <a:off x="251520" y="908721"/>
            <a:ext cx="2808312" cy="45719"/>
          </a:xfrm>
          <a:prstGeom prst="flowChartProcess">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5" name="Flowchart: Process 4"/>
          <p:cNvSpPr/>
          <p:nvPr userDrawn="1"/>
        </p:nvSpPr>
        <p:spPr>
          <a:xfrm>
            <a:off x="2600275" y="908721"/>
            <a:ext cx="1703648" cy="45719"/>
          </a:xfrm>
          <a:prstGeom prst="flowChartProcess">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6" name="Flowchart: Process 5"/>
          <p:cNvSpPr/>
          <p:nvPr userDrawn="1"/>
        </p:nvSpPr>
        <p:spPr>
          <a:xfrm>
            <a:off x="4303576" y="908721"/>
            <a:ext cx="1703648" cy="45719"/>
          </a:xfrm>
          <a:prstGeom prst="flowChartProcess">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2" name="Text Placeholder 11"/>
          <p:cNvSpPr>
            <a:spLocks noGrp="1"/>
          </p:cNvSpPr>
          <p:nvPr>
            <p:ph type="body" sz="quarter" idx="10" hasCustomPrompt="1"/>
          </p:nvPr>
        </p:nvSpPr>
        <p:spPr>
          <a:xfrm>
            <a:off x="251521" y="1268761"/>
            <a:ext cx="8713788" cy="5040560"/>
          </a:xfrm>
          <a:prstGeom prst="rect">
            <a:avLst/>
          </a:prstGeom>
        </p:spPr>
        <p:txBody>
          <a:bodyPr/>
          <a:lstStyle>
            <a:lvl1pPr marL="342891" indent="-342891">
              <a:buFont typeface="Arial" panose="020B0604020202020204" pitchFamily="34" charset="0"/>
              <a:buChar char="•"/>
              <a:defRPr sz="2000" b="0" baseline="0">
                <a:latin typeface="Arial" panose="020B0604020202020204" pitchFamily="34" charset="0"/>
                <a:cs typeface="Arial" panose="020B0604020202020204" pitchFamily="34" charset="0"/>
              </a:defRPr>
            </a:lvl1pPr>
            <a:lvl2pPr>
              <a:defRPr sz="2400">
                <a:latin typeface="Arial" panose="020B0604020202020204" pitchFamily="34" charset="0"/>
                <a:cs typeface="Arial" panose="020B0604020202020204" pitchFamily="34" charset="0"/>
              </a:defRPr>
            </a:lvl2pPr>
            <a:lvl3pPr>
              <a:defRPr sz="2000">
                <a:latin typeface="Arial" panose="020B0604020202020204" pitchFamily="34" charset="0"/>
                <a:cs typeface="Arial" panose="020B0604020202020204" pitchFamily="34" charset="0"/>
              </a:defRPr>
            </a:lvl3pPr>
            <a:lvl4pPr>
              <a:defRPr sz="1800">
                <a:latin typeface="Arial" panose="020B0604020202020204" pitchFamily="34" charset="0"/>
                <a:cs typeface="Arial" panose="020B0604020202020204" pitchFamily="34" charset="0"/>
              </a:defRPr>
            </a:lvl4pPr>
            <a:lvl5pPr>
              <a:defRPr sz="1800">
                <a:latin typeface="Arial" panose="020B0604020202020204" pitchFamily="34" charset="0"/>
                <a:cs typeface="Arial" panose="020B0604020202020204" pitchFamily="34" charset="0"/>
              </a:defRPr>
            </a:lvl5pPr>
          </a:lstStyle>
          <a:p>
            <a:pPr lvl="0"/>
            <a:r>
              <a:rPr lang="en-GB" dirty="0"/>
              <a:t>Keep your power point presentations brief, they are meant to guide you while you speak.</a:t>
            </a:r>
          </a:p>
          <a:p>
            <a:pPr lvl="0"/>
            <a:r>
              <a:rPr lang="en-GB" dirty="0"/>
              <a:t>You want the audience to hear you they should not be reading a </a:t>
            </a:r>
            <a:r>
              <a:rPr lang="en-GB" dirty="0" err="1"/>
              <a:t>ppt</a:t>
            </a:r>
            <a:r>
              <a:rPr lang="en-GB" dirty="0"/>
              <a:t> slide.</a:t>
            </a:r>
          </a:p>
          <a:p>
            <a:pPr lvl="0"/>
            <a:r>
              <a:rPr lang="en-GB" dirty="0" err="1"/>
              <a:t>Ppt</a:t>
            </a:r>
            <a:r>
              <a:rPr lang="en-GB" dirty="0"/>
              <a:t> presentations do not serve as hand outs.</a:t>
            </a:r>
          </a:p>
          <a:p>
            <a:pPr lvl="0"/>
            <a:r>
              <a:rPr lang="en-GB" dirty="0"/>
              <a:t>Do not change the font or the colours in the template</a:t>
            </a:r>
          </a:p>
          <a:p>
            <a:pPr lvl="0"/>
            <a:r>
              <a:rPr lang="en-GB" dirty="0"/>
              <a:t>Only use the UNOPS photos or UNOPS icons</a:t>
            </a:r>
          </a:p>
          <a:p>
            <a:pPr lvl="0"/>
            <a:r>
              <a:rPr lang="en-GB" dirty="0"/>
              <a:t>No clipart please.</a:t>
            </a:r>
          </a:p>
          <a:p>
            <a:pPr lvl="0"/>
            <a:r>
              <a:rPr lang="en-GB" dirty="0"/>
              <a:t>No animated transitions </a:t>
            </a:r>
            <a:r>
              <a:rPr lang="en-GB"/>
              <a:t>or animations</a:t>
            </a:r>
            <a:endParaRPr lang="en-GB" dirty="0"/>
          </a:p>
          <a:p>
            <a:pPr lvl="0"/>
            <a:endParaRPr lang="en-GB" dirty="0"/>
          </a:p>
        </p:txBody>
      </p:sp>
    </p:spTree>
    <p:extLst>
      <p:ext uri="{BB962C8B-B14F-4D97-AF65-F5344CB8AC3E}">
        <p14:creationId xmlns:p14="http://schemas.microsoft.com/office/powerpoint/2010/main" val="2130820054"/>
      </p:ext>
    </p:extLst>
  </p:cSld>
  <p:clrMapOvr>
    <a:masterClrMapping/>
  </p:clrMapOvr>
  <mc:AlternateContent xmlns:mc="http://schemas.openxmlformats.org/markup-compatibility/2006" xmlns:p14="http://schemas.microsoft.com/office/powerpoint/2010/main">
    <mc:Choice Requires="p14">
      <p:transition spd="slow" p14:dur="8750"/>
    </mc:Choice>
    <mc:Fallback xmlns="">
      <p:transition spd="slow"/>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1_Chapter Slide">
    <p:bg>
      <p:bgPr>
        <a:blipFill dpi="0" rotWithShape="1">
          <a:blip r:embed="rId2" cstate="print">
            <a:alphaModFix amt="39000"/>
            <a:lum/>
          </a:blip>
          <a:srcRect/>
          <a:stretch>
            <a:fillRect/>
          </a:stretch>
        </a:blipFill>
        <a:effectLst/>
      </p:bgPr>
    </p:bg>
    <p:spTree>
      <p:nvGrpSpPr>
        <p:cNvPr id="1" name=""/>
        <p:cNvGrpSpPr/>
        <p:nvPr/>
      </p:nvGrpSpPr>
      <p:grpSpPr>
        <a:xfrm>
          <a:off x="0" y="0"/>
          <a:ext cx="0" cy="0"/>
          <a:chOff x="0" y="0"/>
          <a:chExt cx="0" cy="0"/>
        </a:xfrm>
      </p:grpSpPr>
      <p:sp>
        <p:nvSpPr>
          <p:cNvPr id="7" name="Flowchart: Process 6"/>
          <p:cNvSpPr/>
          <p:nvPr userDrawn="1"/>
        </p:nvSpPr>
        <p:spPr>
          <a:xfrm>
            <a:off x="3419872" y="3284985"/>
            <a:ext cx="2808312" cy="144016"/>
          </a:xfrm>
          <a:prstGeom prst="flowChartProcess">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8" name="Flowchart: Process 7"/>
          <p:cNvSpPr/>
          <p:nvPr userDrawn="1"/>
        </p:nvSpPr>
        <p:spPr>
          <a:xfrm>
            <a:off x="5768627" y="3284985"/>
            <a:ext cx="1703648" cy="144016"/>
          </a:xfrm>
          <a:prstGeom prst="flowChartProcess">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9" name="Flowchart: Process 8"/>
          <p:cNvSpPr/>
          <p:nvPr userDrawn="1"/>
        </p:nvSpPr>
        <p:spPr>
          <a:xfrm>
            <a:off x="7471928" y="3284985"/>
            <a:ext cx="1703648" cy="144016"/>
          </a:xfrm>
          <a:prstGeom prst="flowChartProcess">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5" name="Text Placeholder 14"/>
          <p:cNvSpPr>
            <a:spLocks noGrp="1"/>
          </p:cNvSpPr>
          <p:nvPr>
            <p:ph type="body" sz="quarter" idx="10" hasCustomPrompt="1"/>
          </p:nvPr>
        </p:nvSpPr>
        <p:spPr>
          <a:xfrm>
            <a:off x="7472275" y="3501009"/>
            <a:ext cx="955527" cy="1224136"/>
          </a:xfrm>
          <a:prstGeom prst="rect">
            <a:avLst/>
          </a:prstGeom>
          <a:noFill/>
        </p:spPr>
        <p:txBody>
          <a:bodyPr>
            <a:noAutofit/>
          </a:bodyPr>
          <a:lstStyle>
            <a:lvl1pPr marL="0" indent="0" algn="ctr">
              <a:buNone/>
              <a:defRPr sz="8000" b="1">
                <a:solidFill>
                  <a:schemeClr val="accent1">
                    <a:lumMod val="40000"/>
                    <a:lumOff val="60000"/>
                  </a:schemeClr>
                </a:solidFill>
                <a:latin typeface="Arial" panose="020B0604020202020204" pitchFamily="34" charset="0"/>
                <a:cs typeface="Arial" panose="020B0604020202020204" pitchFamily="34" charset="0"/>
              </a:defRPr>
            </a:lvl1pPr>
          </a:lstStyle>
          <a:p>
            <a:pPr lvl="0"/>
            <a:r>
              <a:rPr lang="en-GB" dirty="0"/>
              <a:t>1</a:t>
            </a:r>
          </a:p>
        </p:txBody>
      </p:sp>
      <p:sp>
        <p:nvSpPr>
          <p:cNvPr id="10" name="Subtitle 2"/>
          <p:cNvSpPr>
            <a:spLocks noGrp="1"/>
          </p:cNvSpPr>
          <p:nvPr>
            <p:ph type="subTitle" idx="1" hasCustomPrompt="1"/>
          </p:nvPr>
        </p:nvSpPr>
        <p:spPr>
          <a:xfrm>
            <a:off x="2287699" y="2708921"/>
            <a:ext cx="5184576" cy="360040"/>
          </a:xfrm>
          <a:prstGeom prst="rect">
            <a:avLst/>
          </a:prstGeom>
        </p:spPr>
        <p:txBody>
          <a:bodyPr>
            <a:noAutofit/>
          </a:bodyPr>
          <a:lstStyle>
            <a:lvl1pPr marL="0" indent="0" algn="l">
              <a:buNone/>
              <a:defRPr sz="1800" baseline="0">
                <a:solidFill>
                  <a:schemeClr val="tx1">
                    <a:lumMod val="75000"/>
                    <a:lumOff val="25000"/>
                  </a:schemeClr>
                </a:solidFill>
                <a:latin typeface="Arial" panose="020B0604020202020204" pitchFamily="34" charset="0"/>
                <a:cs typeface="Arial" panose="020B0604020202020204" pitchFamily="34" charset="0"/>
              </a:defRPr>
            </a:lvl1pPr>
            <a:lvl2pPr marL="457189" indent="0" algn="ctr">
              <a:buNone/>
              <a:defRPr>
                <a:solidFill>
                  <a:schemeClr val="tx1">
                    <a:tint val="75000"/>
                  </a:schemeClr>
                </a:solidFill>
              </a:defRPr>
            </a:lvl2pPr>
            <a:lvl3pPr marL="914377"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1"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GB" dirty="0"/>
              <a:t>CHAPTER TITLE CANNOT EXCEED THIS BOX</a:t>
            </a:r>
          </a:p>
        </p:txBody>
      </p:sp>
    </p:spTree>
    <p:extLst>
      <p:ext uri="{BB962C8B-B14F-4D97-AF65-F5344CB8AC3E}">
        <p14:creationId xmlns:p14="http://schemas.microsoft.com/office/powerpoint/2010/main" val="3293123177"/>
      </p:ext>
    </p:extLst>
  </p:cSld>
  <p:clrMapOvr>
    <a:masterClrMapping/>
  </p:clrMapOvr>
  <mc:AlternateContent xmlns:mc="http://schemas.openxmlformats.org/markup-compatibility/2006" xmlns:p14="http://schemas.microsoft.com/office/powerpoint/2010/main">
    <mc:Choice Requires="p14">
      <p:transition spd="slow" p14:dur="8750"/>
    </mc:Choice>
    <mc:Fallback xmlns="">
      <p:transition spd="slow"/>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2_Chapter Slide">
    <p:bg>
      <p:bgPr>
        <a:blipFill dpi="0" rotWithShape="1">
          <a:blip r:embed="rId2" cstate="print">
            <a:alphaModFix amt="39000"/>
            <a:lum/>
          </a:blip>
          <a:srcRect/>
          <a:stretch>
            <a:fillRect/>
          </a:stretch>
        </a:blipFill>
        <a:effectLst/>
      </p:bgPr>
    </p:bg>
    <p:spTree>
      <p:nvGrpSpPr>
        <p:cNvPr id="1" name=""/>
        <p:cNvGrpSpPr/>
        <p:nvPr/>
      </p:nvGrpSpPr>
      <p:grpSpPr>
        <a:xfrm>
          <a:off x="0" y="0"/>
          <a:ext cx="0" cy="0"/>
          <a:chOff x="0" y="0"/>
          <a:chExt cx="0" cy="0"/>
        </a:xfrm>
      </p:grpSpPr>
      <p:sp>
        <p:nvSpPr>
          <p:cNvPr id="7" name="Flowchart: Process 6"/>
          <p:cNvSpPr/>
          <p:nvPr userDrawn="1"/>
        </p:nvSpPr>
        <p:spPr>
          <a:xfrm>
            <a:off x="3419872" y="3284985"/>
            <a:ext cx="2808312" cy="144016"/>
          </a:xfrm>
          <a:prstGeom prst="flowChartProcess">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8" name="Flowchart: Process 7"/>
          <p:cNvSpPr/>
          <p:nvPr userDrawn="1"/>
        </p:nvSpPr>
        <p:spPr>
          <a:xfrm>
            <a:off x="5768627" y="3284985"/>
            <a:ext cx="1703648" cy="144016"/>
          </a:xfrm>
          <a:prstGeom prst="flowChartProcess">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9" name="Flowchart: Process 8"/>
          <p:cNvSpPr/>
          <p:nvPr userDrawn="1"/>
        </p:nvSpPr>
        <p:spPr>
          <a:xfrm>
            <a:off x="7471928" y="3284985"/>
            <a:ext cx="1703648" cy="144016"/>
          </a:xfrm>
          <a:prstGeom prst="flowChartProcess">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5" name="Text Placeholder 14"/>
          <p:cNvSpPr>
            <a:spLocks noGrp="1"/>
          </p:cNvSpPr>
          <p:nvPr>
            <p:ph type="body" sz="quarter" idx="10" hasCustomPrompt="1"/>
          </p:nvPr>
        </p:nvSpPr>
        <p:spPr>
          <a:xfrm>
            <a:off x="7472275" y="3501009"/>
            <a:ext cx="955527" cy="1224136"/>
          </a:xfrm>
          <a:prstGeom prst="rect">
            <a:avLst/>
          </a:prstGeom>
          <a:noFill/>
        </p:spPr>
        <p:txBody>
          <a:bodyPr>
            <a:noAutofit/>
          </a:bodyPr>
          <a:lstStyle>
            <a:lvl1pPr marL="0" indent="0" algn="ctr">
              <a:buNone/>
              <a:defRPr sz="8000" b="1">
                <a:solidFill>
                  <a:schemeClr val="accent1">
                    <a:lumMod val="40000"/>
                    <a:lumOff val="60000"/>
                  </a:schemeClr>
                </a:solidFill>
                <a:latin typeface="Arial" panose="020B0604020202020204" pitchFamily="34" charset="0"/>
                <a:cs typeface="Arial" panose="020B0604020202020204" pitchFamily="34" charset="0"/>
              </a:defRPr>
            </a:lvl1pPr>
          </a:lstStyle>
          <a:p>
            <a:pPr lvl="0"/>
            <a:r>
              <a:rPr lang="en-GB" dirty="0"/>
              <a:t>1</a:t>
            </a:r>
          </a:p>
        </p:txBody>
      </p:sp>
      <p:sp>
        <p:nvSpPr>
          <p:cNvPr id="10" name="Subtitle 2"/>
          <p:cNvSpPr>
            <a:spLocks noGrp="1"/>
          </p:cNvSpPr>
          <p:nvPr>
            <p:ph type="subTitle" idx="1" hasCustomPrompt="1"/>
          </p:nvPr>
        </p:nvSpPr>
        <p:spPr>
          <a:xfrm>
            <a:off x="2287699" y="2708921"/>
            <a:ext cx="5184576" cy="360040"/>
          </a:xfrm>
          <a:prstGeom prst="rect">
            <a:avLst/>
          </a:prstGeom>
        </p:spPr>
        <p:txBody>
          <a:bodyPr>
            <a:noAutofit/>
          </a:bodyPr>
          <a:lstStyle>
            <a:lvl1pPr marL="0" indent="0" algn="l">
              <a:buNone/>
              <a:defRPr sz="1800" baseline="0">
                <a:solidFill>
                  <a:schemeClr val="tx1">
                    <a:lumMod val="75000"/>
                    <a:lumOff val="25000"/>
                  </a:schemeClr>
                </a:solidFill>
                <a:latin typeface="Arial" panose="020B0604020202020204" pitchFamily="34" charset="0"/>
                <a:cs typeface="Arial" panose="020B0604020202020204" pitchFamily="34" charset="0"/>
              </a:defRPr>
            </a:lvl1pPr>
            <a:lvl2pPr marL="457189" indent="0" algn="ctr">
              <a:buNone/>
              <a:defRPr>
                <a:solidFill>
                  <a:schemeClr val="tx1">
                    <a:tint val="75000"/>
                  </a:schemeClr>
                </a:solidFill>
              </a:defRPr>
            </a:lvl2pPr>
            <a:lvl3pPr marL="914377"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1"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GB" dirty="0"/>
              <a:t>CHAPTER TITLE CANNOT EXCEED THIS BOX</a:t>
            </a:r>
          </a:p>
        </p:txBody>
      </p:sp>
    </p:spTree>
    <p:extLst>
      <p:ext uri="{BB962C8B-B14F-4D97-AF65-F5344CB8AC3E}">
        <p14:creationId xmlns:p14="http://schemas.microsoft.com/office/powerpoint/2010/main" val="2772262719"/>
      </p:ext>
    </p:extLst>
  </p:cSld>
  <p:clrMapOvr>
    <a:masterClrMapping/>
  </p:clrMapOvr>
  <mc:AlternateContent xmlns:mc="http://schemas.openxmlformats.org/markup-compatibility/2006" xmlns:p14="http://schemas.microsoft.com/office/powerpoint/2010/main">
    <mc:Choice Requires="p14">
      <p:transition spd="slow" p14:dur="8750"/>
    </mc:Choice>
    <mc:Fallback xmlns="">
      <p:transition spd="slow"/>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3_Chapter Slide">
    <p:bg>
      <p:bgPr>
        <a:blipFill dpi="0" rotWithShape="1">
          <a:blip r:embed="rId2" cstate="print">
            <a:alphaModFix amt="39000"/>
            <a:lum/>
          </a:blip>
          <a:srcRect/>
          <a:stretch>
            <a:fillRect/>
          </a:stretch>
        </a:blipFill>
        <a:effectLst/>
      </p:bgPr>
    </p:bg>
    <p:spTree>
      <p:nvGrpSpPr>
        <p:cNvPr id="1" name=""/>
        <p:cNvGrpSpPr/>
        <p:nvPr/>
      </p:nvGrpSpPr>
      <p:grpSpPr>
        <a:xfrm>
          <a:off x="0" y="0"/>
          <a:ext cx="0" cy="0"/>
          <a:chOff x="0" y="0"/>
          <a:chExt cx="0" cy="0"/>
        </a:xfrm>
      </p:grpSpPr>
      <p:sp>
        <p:nvSpPr>
          <p:cNvPr id="7" name="Flowchart: Process 6"/>
          <p:cNvSpPr/>
          <p:nvPr userDrawn="1"/>
        </p:nvSpPr>
        <p:spPr>
          <a:xfrm>
            <a:off x="3419872" y="3284985"/>
            <a:ext cx="2808312" cy="144016"/>
          </a:xfrm>
          <a:prstGeom prst="flowChartProcess">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8" name="Flowchart: Process 7"/>
          <p:cNvSpPr/>
          <p:nvPr userDrawn="1"/>
        </p:nvSpPr>
        <p:spPr>
          <a:xfrm>
            <a:off x="5768627" y="3284985"/>
            <a:ext cx="1703648" cy="144016"/>
          </a:xfrm>
          <a:prstGeom prst="flowChartProcess">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9" name="Flowchart: Process 8"/>
          <p:cNvSpPr/>
          <p:nvPr userDrawn="1"/>
        </p:nvSpPr>
        <p:spPr>
          <a:xfrm>
            <a:off x="7471928" y="3284985"/>
            <a:ext cx="1703648" cy="144016"/>
          </a:xfrm>
          <a:prstGeom prst="flowChartProcess">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5" name="Text Placeholder 14"/>
          <p:cNvSpPr>
            <a:spLocks noGrp="1"/>
          </p:cNvSpPr>
          <p:nvPr>
            <p:ph type="body" sz="quarter" idx="10" hasCustomPrompt="1"/>
          </p:nvPr>
        </p:nvSpPr>
        <p:spPr>
          <a:xfrm>
            <a:off x="7472275" y="3501009"/>
            <a:ext cx="955527" cy="1224136"/>
          </a:xfrm>
          <a:prstGeom prst="rect">
            <a:avLst/>
          </a:prstGeom>
          <a:noFill/>
        </p:spPr>
        <p:txBody>
          <a:bodyPr>
            <a:noAutofit/>
          </a:bodyPr>
          <a:lstStyle>
            <a:lvl1pPr marL="0" indent="0" algn="ctr">
              <a:buNone/>
              <a:defRPr sz="8000" b="1">
                <a:solidFill>
                  <a:schemeClr val="accent1">
                    <a:lumMod val="40000"/>
                    <a:lumOff val="60000"/>
                  </a:schemeClr>
                </a:solidFill>
                <a:latin typeface="Arial" panose="020B0604020202020204" pitchFamily="34" charset="0"/>
                <a:cs typeface="Arial" panose="020B0604020202020204" pitchFamily="34" charset="0"/>
              </a:defRPr>
            </a:lvl1pPr>
          </a:lstStyle>
          <a:p>
            <a:pPr lvl="0"/>
            <a:r>
              <a:rPr lang="en-GB" dirty="0"/>
              <a:t>1</a:t>
            </a:r>
          </a:p>
        </p:txBody>
      </p:sp>
      <p:sp>
        <p:nvSpPr>
          <p:cNvPr id="10" name="Subtitle 2"/>
          <p:cNvSpPr>
            <a:spLocks noGrp="1"/>
          </p:cNvSpPr>
          <p:nvPr>
            <p:ph type="subTitle" idx="1" hasCustomPrompt="1"/>
          </p:nvPr>
        </p:nvSpPr>
        <p:spPr>
          <a:xfrm>
            <a:off x="2287699" y="2708921"/>
            <a:ext cx="5184576" cy="360040"/>
          </a:xfrm>
          <a:prstGeom prst="rect">
            <a:avLst/>
          </a:prstGeom>
        </p:spPr>
        <p:txBody>
          <a:bodyPr>
            <a:noAutofit/>
          </a:bodyPr>
          <a:lstStyle>
            <a:lvl1pPr marL="0" indent="0" algn="l">
              <a:buNone/>
              <a:defRPr sz="1800" baseline="0">
                <a:solidFill>
                  <a:schemeClr val="tx1">
                    <a:lumMod val="75000"/>
                    <a:lumOff val="25000"/>
                  </a:schemeClr>
                </a:solidFill>
                <a:latin typeface="Arial" panose="020B0604020202020204" pitchFamily="34" charset="0"/>
                <a:cs typeface="Arial" panose="020B0604020202020204" pitchFamily="34" charset="0"/>
              </a:defRPr>
            </a:lvl1pPr>
            <a:lvl2pPr marL="457189" indent="0" algn="ctr">
              <a:buNone/>
              <a:defRPr>
                <a:solidFill>
                  <a:schemeClr val="tx1">
                    <a:tint val="75000"/>
                  </a:schemeClr>
                </a:solidFill>
              </a:defRPr>
            </a:lvl2pPr>
            <a:lvl3pPr marL="914377"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1"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GB" dirty="0"/>
              <a:t>CHAPTER TITLE CANNOT EXCEED THIS BOX</a:t>
            </a:r>
          </a:p>
        </p:txBody>
      </p:sp>
    </p:spTree>
    <p:extLst>
      <p:ext uri="{BB962C8B-B14F-4D97-AF65-F5344CB8AC3E}">
        <p14:creationId xmlns:p14="http://schemas.microsoft.com/office/powerpoint/2010/main" val="2325948735"/>
      </p:ext>
    </p:extLst>
  </p:cSld>
  <p:clrMapOvr>
    <a:masterClrMapping/>
  </p:clrMapOvr>
  <mc:AlternateContent xmlns:mc="http://schemas.openxmlformats.org/markup-compatibility/2006" xmlns:p14="http://schemas.microsoft.com/office/powerpoint/2010/main">
    <mc:Choice Requires="p14">
      <p:transition spd="slow" p14:dur="8750"/>
    </mc:Choice>
    <mc:Fallback xmlns="">
      <p:transition spd="slow"/>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4_Chapter Slide">
    <p:bg>
      <p:bgPr>
        <a:blipFill dpi="0" rotWithShape="1">
          <a:blip r:embed="rId2" cstate="print">
            <a:alphaModFix amt="39000"/>
            <a:lum/>
          </a:blip>
          <a:srcRect/>
          <a:stretch>
            <a:fillRect/>
          </a:stretch>
        </a:blipFill>
        <a:effectLst/>
      </p:bgPr>
    </p:bg>
    <p:spTree>
      <p:nvGrpSpPr>
        <p:cNvPr id="1" name=""/>
        <p:cNvGrpSpPr/>
        <p:nvPr/>
      </p:nvGrpSpPr>
      <p:grpSpPr>
        <a:xfrm>
          <a:off x="0" y="0"/>
          <a:ext cx="0" cy="0"/>
          <a:chOff x="0" y="0"/>
          <a:chExt cx="0" cy="0"/>
        </a:xfrm>
      </p:grpSpPr>
      <p:sp>
        <p:nvSpPr>
          <p:cNvPr id="7" name="Flowchart: Process 6"/>
          <p:cNvSpPr/>
          <p:nvPr userDrawn="1"/>
        </p:nvSpPr>
        <p:spPr>
          <a:xfrm>
            <a:off x="3419872" y="3284985"/>
            <a:ext cx="2808312" cy="144016"/>
          </a:xfrm>
          <a:prstGeom prst="flowChartProcess">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8" name="Flowchart: Process 7"/>
          <p:cNvSpPr/>
          <p:nvPr userDrawn="1"/>
        </p:nvSpPr>
        <p:spPr>
          <a:xfrm>
            <a:off x="5768627" y="3284985"/>
            <a:ext cx="1703648" cy="144016"/>
          </a:xfrm>
          <a:prstGeom prst="flowChartProcess">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9" name="Flowchart: Process 8"/>
          <p:cNvSpPr/>
          <p:nvPr userDrawn="1"/>
        </p:nvSpPr>
        <p:spPr>
          <a:xfrm>
            <a:off x="7471928" y="3284985"/>
            <a:ext cx="1703648" cy="144016"/>
          </a:xfrm>
          <a:prstGeom prst="flowChartProcess">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5" name="Text Placeholder 14"/>
          <p:cNvSpPr>
            <a:spLocks noGrp="1"/>
          </p:cNvSpPr>
          <p:nvPr>
            <p:ph type="body" sz="quarter" idx="10" hasCustomPrompt="1"/>
          </p:nvPr>
        </p:nvSpPr>
        <p:spPr>
          <a:xfrm>
            <a:off x="7472275" y="3501009"/>
            <a:ext cx="955527" cy="1224136"/>
          </a:xfrm>
          <a:prstGeom prst="rect">
            <a:avLst/>
          </a:prstGeom>
          <a:noFill/>
        </p:spPr>
        <p:txBody>
          <a:bodyPr>
            <a:noAutofit/>
          </a:bodyPr>
          <a:lstStyle>
            <a:lvl1pPr marL="0" indent="0" algn="ctr">
              <a:buNone/>
              <a:defRPr sz="8000" b="1">
                <a:solidFill>
                  <a:schemeClr val="accent1">
                    <a:lumMod val="40000"/>
                    <a:lumOff val="60000"/>
                  </a:schemeClr>
                </a:solidFill>
                <a:latin typeface="Arial" panose="020B0604020202020204" pitchFamily="34" charset="0"/>
                <a:cs typeface="Arial" panose="020B0604020202020204" pitchFamily="34" charset="0"/>
              </a:defRPr>
            </a:lvl1pPr>
          </a:lstStyle>
          <a:p>
            <a:pPr lvl="0"/>
            <a:r>
              <a:rPr lang="en-GB" dirty="0"/>
              <a:t>1</a:t>
            </a:r>
          </a:p>
        </p:txBody>
      </p:sp>
      <p:sp>
        <p:nvSpPr>
          <p:cNvPr id="10" name="Subtitle 2"/>
          <p:cNvSpPr>
            <a:spLocks noGrp="1"/>
          </p:cNvSpPr>
          <p:nvPr>
            <p:ph type="subTitle" idx="1" hasCustomPrompt="1"/>
          </p:nvPr>
        </p:nvSpPr>
        <p:spPr>
          <a:xfrm>
            <a:off x="2287699" y="2708921"/>
            <a:ext cx="5184576" cy="360040"/>
          </a:xfrm>
          <a:prstGeom prst="rect">
            <a:avLst/>
          </a:prstGeom>
        </p:spPr>
        <p:txBody>
          <a:bodyPr>
            <a:noAutofit/>
          </a:bodyPr>
          <a:lstStyle>
            <a:lvl1pPr marL="0" indent="0" algn="l">
              <a:buNone/>
              <a:defRPr sz="1800" baseline="0">
                <a:solidFill>
                  <a:schemeClr val="tx1">
                    <a:lumMod val="75000"/>
                    <a:lumOff val="25000"/>
                  </a:schemeClr>
                </a:solidFill>
                <a:latin typeface="Arial" panose="020B0604020202020204" pitchFamily="34" charset="0"/>
                <a:cs typeface="Arial" panose="020B0604020202020204" pitchFamily="34" charset="0"/>
              </a:defRPr>
            </a:lvl1pPr>
            <a:lvl2pPr marL="457189" indent="0" algn="ctr">
              <a:buNone/>
              <a:defRPr>
                <a:solidFill>
                  <a:schemeClr val="tx1">
                    <a:tint val="75000"/>
                  </a:schemeClr>
                </a:solidFill>
              </a:defRPr>
            </a:lvl2pPr>
            <a:lvl3pPr marL="914377"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1"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GB" dirty="0"/>
              <a:t>CHAPTER TITLE CANNOT EXCEED THIS BOX</a:t>
            </a:r>
          </a:p>
        </p:txBody>
      </p:sp>
    </p:spTree>
    <p:extLst>
      <p:ext uri="{BB962C8B-B14F-4D97-AF65-F5344CB8AC3E}">
        <p14:creationId xmlns:p14="http://schemas.microsoft.com/office/powerpoint/2010/main" val="1677768437"/>
      </p:ext>
    </p:extLst>
  </p:cSld>
  <p:clrMapOvr>
    <a:masterClrMapping/>
  </p:clrMapOvr>
  <mc:AlternateContent xmlns:mc="http://schemas.openxmlformats.org/markup-compatibility/2006" xmlns:p14="http://schemas.microsoft.com/office/powerpoint/2010/main">
    <mc:Choice Requires="p14">
      <p:transition spd="slow" p14:dur="8750"/>
    </mc:Choice>
    <mc:Fallback xmlns="">
      <p:transition spd="slow"/>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5_Chapter Slide">
    <p:bg>
      <p:bgPr>
        <a:blipFill dpi="0" rotWithShape="1">
          <a:blip r:embed="rId2" cstate="print">
            <a:alphaModFix amt="39000"/>
            <a:lum/>
          </a:blip>
          <a:srcRect/>
          <a:stretch>
            <a:fillRect/>
          </a:stretch>
        </a:blipFill>
        <a:effectLst/>
      </p:bgPr>
    </p:bg>
    <p:spTree>
      <p:nvGrpSpPr>
        <p:cNvPr id="1" name=""/>
        <p:cNvGrpSpPr/>
        <p:nvPr/>
      </p:nvGrpSpPr>
      <p:grpSpPr>
        <a:xfrm>
          <a:off x="0" y="0"/>
          <a:ext cx="0" cy="0"/>
          <a:chOff x="0" y="0"/>
          <a:chExt cx="0" cy="0"/>
        </a:xfrm>
      </p:grpSpPr>
      <p:sp>
        <p:nvSpPr>
          <p:cNvPr id="7" name="Flowchart: Process 6"/>
          <p:cNvSpPr/>
          <p:nvPr userDrawn="1"/>
        </p:nvSpPr>
        <p:spPr>
          <a:xfrm>
            <a:off x="3419872" y="3284985"/>
            <a:ext cx="2808312" cy="144016"/>
          </a:xfrm>
          <a:prstGeom prst="flowChartProcess">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8" name="Flowchart: Process 7"/>
          <p:cNvSpPr/>
          <p:nvPr userDrawn="1"/>
        </p:nvSpPr>
        <p:spPr>
          <a:xfrm>
            <a:off x="5768627" y="3284985"/>
            <a:ext cx="1703648" cy="144016"/>
          </a:xfrm>
          <a:prstGeom prst="flowChartProcess">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9" name="Flowchart: Process 8"/>
          <p:cNvSpPr/>
          <p:nvPr userDrawn="1"/>
        </p:nvSpPr>
        <p:spPr>
          <a:xfrm>
            <a:off x="7471928" y="3284985"/>
            <a:ext cx="1703648" cy="144016"/>
          </a:xfrm>
          <a:prstGeom prst="flowChartProcess">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5" name="Text Placeholder 14"/>
          <p:cNvSpPr>
            <a:spLocks noGrp="1"/>
          </p:cNvSpPr>
          <p:nvPr>
            <p:ph type="body" sz="quarter" idx="10" hasCustomPrompt="1"/>
          </p:nvPr>
        </p:nvSpPr>
        <p:spPr>
          <a:xfrm>
            <a:off x="7472275" y="3501009"/>
            <a:ext cx="955527" cy="1224136"/>
          </a:xfrm>
          <a:prstGeom prst="rect">
            <a:avLst/>
          </a:prstGeom>
          <a:noFill/>
        </p:spPr>
        <p:txBody>
          <a:bodyPr>
            <a:noAutofit/>
          </a:bodyPr>
          <a:lstStyle>
            <a:lvl1pPr marL="0" indent="0" algn="ctr">
              <a:buNone/>
              <a:defRPr sz="8000" b="1">
                <a:solidFill>
                  <a:schemeClr val="accent1">
                    <a:lumMod val="40000"/>
                    <a:lumOff val="60000"/>
                  </a:schemeClr>
                </a:solidFill>
                <a:latin typeface="Arial" panose="020B0604020202020204" pitchFamily="34" charset="0"/>
                <a:cs typeface="Arial" panose="020B0604020202020204" pitchFamily="34" charset="0"/>
              </a:defRPr>
            </a:lvl1pPr>
          </a:lstStyle>
          <a:p>
            <a:pPr lvl="0"/>
            <a:r>
              <a:rPr lang="en-GB" dirty="0"/>
              <a:t>1</a:t>
            </a:r>
          </a:p>
        </p:txBody>
      </p:sp>
      <p:sp>
        <p:nvSpPr>
          <p:cNvPr id="10" name="Subtitle 2"/>
          <p:cNvSpPr>
            <a:spLocks noGrp="1"/>
          </p:cNvSpPr>
          <p:nvPr>
            <p:ph type="subTitle" idx="1" hasCustomPrompt="1"/>
          </p:nvPr>
        </p:nvSpPr>
        <p:spPr>
          <a:xfrm>
            <a:off x="2287699" y="2708921"/>
            <a:ext cx="5184576" cy="360040"/>
          </a:xfrm>
          <a:prstGeom prst="rect">
            <a:avLst/>
          </a:prstGeom>
        </p:spPr>
        <p:txBody>
          <a:bodyPr>
            <a:noAutofit/>
          </a:bodyPr>
          <a:lstStyle>
            <a:lvl1pPr marL="0" indent="0" algn="l">
              <a:buNone/>
              <a:defRPr sz="1800" baseline="0">
                <a:solidFill>
                  <a:schemeClr val="tx1">
                    <a:lumMod val="75000"/>
                    <a:lumOff val="25000"/>
                  </a:schemeClr>
                </a:solidFill>
                <a:latin typeface="Arial" panose="020B0604020202020204" pitchFamily="34" charset="0"/>
                <a:cs typeface="Arial" panose="020B0604020202020204" pitchFamily="34" charset="0"/>
              </a:defRPr>
            </a:lvl1pPr>
            <a:lvl2pPr marL="457189" indent="0" algn="ctr">
              <a:buNone/>
              <a:defRPr>
                <a:solidFill>
                  <a:schemeClr val="tx1">
                    <a:tint val="75000"/>
                  </a:schemeClr>
                </a:solidFill>
              </a:defRPr>
            </a:lvl2pPr>
            <a:lvl3pPr marL="914377"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1"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GB" dirty="0"/>
              <a:t>CHAPTER TITLE CANNOT EXCEED THIS BOX</a:t>
            </a:r>
          </a:p>
        </p:txBody>
      </p:sp>
    </p:spTree>
    <p:extLst>
      <p:ext uri="{BB962C8B-B14F-4D97-AF65-F5344CB8AC3E}">
        <p14:creationId xmlns:p14="http://schemas.microsoft.com/office/powerpoint/2010/main" val="399495269"/>
      </p:ext>
    </p:extLst>
  </p:cSld>
  <p:clrMapOvr>
    <a:masterClrMapping/>
  </p:clrMapOvr>
  <mc:AlternateContent xmlns:mc="http://schemas.openxmlformats.org/markup-compatibility/2006" xmlns:p14="http://schemas.microsoft.com/office/powerpoint/2010/main">
    <mc:Choice Requires="p14">
      <p:transition spd="slow" p14:dur="8750"/>
    </mc:Choice>
    <mc:Fallback xmlns="">
      <p:transition spd="slow"/>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1_Title Slide 2">
    <p:bg>
      <p:bgPr>
        <a:blipFill dpi="0" rotWithShape="1">
          <a:blip r:embed="rId2" cstate="print">
            <a:alphaModFix amt="90000"/>
            <a:lum/>
          </a:blip>
          <a:srcRect/>
          <a:stretch>
            <a:fillRect/>
          </a:stretch>
        </a:blipFill>
        <a:effectLst/>
      </p:bgPr>
    </p:bg>
    <p:spTree>
      <p:nvGrpSpPr>
        <p:cNvPr id="1" name=""/>
        <p:cNvGrpSpPr/>
        <p:nvPr/>
      </p:nvGrpSpPr>
      <p:grpSpPr>
        <a:xfrm>
          <a:off x="0" y="0"/>
          <a:ext cx="0" cy="0"/>
          <a:chOff x="0" y="0"/>
          <a:chExt cx="0" cy="0"/>
        </a:xfrm>
      </p:grpSpPr>
      <p:sp>
        <p:nvSpPr>
          <p:cNvPr id="6" name="Title 1"/>
          <p:cNvSpPr>
            <a:spLocks noGrp="1"/>
          </p:cNvSpPr>
          <p:nvPr>
            <p:ph type="ctrTitle" hasCustomPrompt="1"/>
          </p:nvPr>
        </p:nvSpPr>
        <p:spPr>
          <a:xfrm>
            <a:off x="827584" y="2828529"/>
            <a:ext cx="7772400" cy="792088"/>
          </a:xfrm>
          <a:prstGeom prst="rect">
            <a:avLst/>
          </a:prstGeom>
        </p:spPr>
        <p:txBody>
          <a:bodyPr>
            <a:normAutofit/>
          </a:bodyPr>
          <a:lstStyle>
            <a:lvl1pPr algn="r">
              <a:defRPr sz="3200" b="1" baseline="0">
                <a:solidFill>
                  <a:schemeClr val="tx1">
                    <a:lumMod val="75000"/>
                    <a:lumOff val="25000"/>
                  </a:schemeClr>
                </a:solidFill>
                <a:latin typeface="Arial" panose="020B0604020202020204" pitchFamily="34" charset="0"/>
                <a:cs typeface="Arial" panose="020B0604020202020204" pitchFamily="34" charset="0"/>
              </a:defRPr>
            </a:lvl1pPr>
          </a:lstStyle>
          <a:p>
            <a:r>
              <a:rPr lang="en-GB" dirty="0"/>
              <a:t>TITLE ONE LINE</a:t>
            </a:r>
          </a:p>
        </p:txBody>
      </p:sp>
      <p:sp>
        <p:nvSpPr>
          <p:cNvPr id="7" name="Subtitle 2"/>
          <p:cNvSpPr>
            <a:spLocks noGrp="1"/>
          </p:cNvSpPr>
          <p:nvPr>
            <p:ph type="subTitle" idx="1" hasCustomPrompt="1"/>
          </p:nvPr>
        </p:nvSpPr>
        <p:spPr>
          <a:xfrm>
            <a:off x="2195736" y="3764632"/>
            <a:ext cx="6400800" cy="1752600"/>
          </a:xfrm>
          <a:prstGeom prst="rect">
            <a:avLst/>
          </a:prstGeom>
        </p:spPr>
        <p:txBody>
          <a:bodyPr>
            <a:normAutofit/>
          </a:bodyPr>
          <a:lstStyle>
            <a:lvl1pPr marL="0" indent="0" algn="r">
              <a:buNone/>
              <a:defRPr sz="2400" baseline="0">
                <a:solidFill>
                  <a:schemeClr val="tx1">
                    <a:lumMod val="75000"/>
                    <a:lumOff val="25000"/>
                  </a:schemeClr>
                </a:solidFill>
                <a:latin typeface="Arial" panose="020B0604020202020204" pitchFamily="34" charset="0"/>
                <a:cs typeface="Arial" panose="020B0604020202020204" pitchFamily="34" charset="0"/>
              </a:defRPr>
            </a:lvl1pPr>
            <a:lvl2pPr marL="457189" indent="0" algn="ctr">
              <a:buNone/>
              <a:defRPr>
                <a:solidFill>
                  <a:schemeClr val="tx1">
                    <a:tint val="75000"/>
                  </a:schemeClr>
                </a:solidFill>
              </a:defRPr>
            </a:lvl2pPr>
            <a:lvl3pPr marL="914377"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1"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GB" dirty="0"/>
              <a:t>Subtitle cannot exceed this box</a:t>
            </a:r>
          </a:p>
        </p:txBody>
      </p:sp>
      <p:pic>
        <p:nvPicPr>
          <p:cNvPr id="8" name="Picture 3" descr="\\crp.unops.local\files\DivisionData\Procurement\_PRACTICE\01_PTKM_team\10_Graphics\05_Logos\UNOPS_70-36-0-0.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6759438" y="2328704"/>
            <a:ext cx="1836882" cy="313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0027276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251520" y="476673"/>
            <a:ext cx="7416824" cy="360040"/>
          </a:xfrm>
          <a:prstGeom prst="rect">
            <a:avLst/>
          </a:prstGeom>
        </p:spPr>
        <p:txBody>
          <a:bodyPr>
            <a:noAutofit/>
          </a:bodyPr>
          <a:lstStyle>
            <a:lvl1pPr marL="0" indent="0" algn="l">
              <a:buNone/>
              <a:defRPr sz="1800" b="1" baseline="0">
                <a:solidFill>
                  <a:schemeClr val="tx1">
                    <a:lumMod val="75000"/>
                    <a:lumOff val="25000"/>
                  </a:schemeClr>
                </a:solidFill>
                <a:latin typeface="Arial" panose="020B0604020202020204" pitchFamily="34" charset="0"/>
                <a:cs typeface="Arial" panose="020B0604020202020204" pitchFamily="34" charset="0"/>
              </a:defRPr>
            </a:lvl1pPr>
            <a:lvl2pPr marL="457189" indent="0" algn="ctr">
              <a:buNone/>
              <a:defRPr>
                <a:solidFill>
                  <a:schemeClr val="tx1">
                    <a:tint val="75000"/>
                  </a:schemeClr>
                </a:solidFill>
              </a:defRPr>
            </a:lvl2pPr>
            <a:lvl3pPr marL="914377"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1"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GB" dirty="0"/>
              <a:t>TITLE CANNOT EXCEED THIS BOX</a:t>
            </a:r>
          </a:p>
        </p:txBody>
      </p:sp>
      <p:sp>
        <p:nvSpPr>
          <p:cNvPr id="4" name="Flowchart: Process 3"/>
          <p:cNvSpPr/>
          <p:nvPr userDrawn="1"/>
        </p:nvSpPr>
        <p:spPr>
          <a:xfrm>
            <a:off x="251520" y="908721"/>
            <a:ext cx="2808312" cy="45719"/>
          </a:xfrm>
          <a:prstGeom prst="flowChartProcess">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5" name="Flowchart: Process 4"/>
          <p:cNvSpPr/>
          <p:nvPr userDrawn="1"/>
        </p:nvSpPr>
        <p:spPr>
          <a:xfrm>
            <a:off x="2600275" y="908721"/>
            <a:ext cx="1703648" cy="45719"/>
          </a:xfrm>
          <a:prstGeom prst="flowChartProcess">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6" name="Flowchart: Process 5"/>
          <p:cNvSpPr/>
          <p:nvPr userDrawn="1"/>
        </p:nvSpPr>
        <p:spPr>
          <a:xfrm>
            <a:off x="4303576" y="908721"/>
            <a:ext cx="1703648" cy="45719"/>
          </a:xfrm>
          <a:prstGeom prst="flowChartProcess">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2" name="Text Placeholder 11"/>
          <p:cNvSpPr>
            <a:spLocks noGrp="1"/>
          </p:cNvSpPr>
          <p:nvPr>
            <p:ph type="body" sz="quarter" idx="10" hasCustomPrompt="1"/>
          </p:nvPr>
        </p:nvSpPr>
        <p:spPr>
          <a:xfrm>
            <a:off x="251521" y="1268761"/>
            <a:ext cx="8713788" cy="5040560"/>
          </a:xfrm>
          <a:prstGeom prst="rect">
            <a:avLst/>
          </a:prstGeom>
        </p:spPr>
        <p:txBody>
          <a:bodyPr/>
          <a:lstStyle>
            <a:lvl1pPr marL="342891" indent="-342891">
              <a:buFont typeface="Arial" panose="020B0604020202020204" pitchFamily="34" charset="0"/>
              <a:buChar char="•"/>
              <a:defRPr sz="2000" b="0" baseline="0">
                <a:latin typeface="Arial" panose="020B0604020202020204" pitchFamily="34" charset="0"/>
                <a:cs typeface="Arial" panose="020B0604020202020204" pitchFamily="34" charset="0"/>
              </a:defRPr>
            </a:lvl1pPr>
            <a:lvl2pPr>
              <a:defRPr sz="2400">
                <a:latin typeface="Arial" panose="020B0604020202020204" pitchFamily="34" charset="0"/>
                <a:cs typeface="Arial" panose="020B0604020202020204" pitchFamily="34" charset="0"/>
              </a:defRPr>
            </a:lvl2pPr>
            <a:lvl3pPr>
              <a:defRPr sz="2000">
                <a:latin typeface="Arial" panose="020B0604020202020204" pitchFamily="34" charset="0"/>
                <a:cs typeface="Arial" panose="020B0604020202020204" pitchFamily="34" charset="0"/>
              </a:defRPr>
            </a:lvl3pPr>
            <a:lvl4pPr>
              <a:defRPr sz="1800">
                <a:latin typeface="Arial" panose="020B0604020202020204" pitchFamily="34" charset="0"/>
                <a:cs typeface="Arial" panose="020B0604020202020204" pitchFamily="34" charset="0"/>
              </a:defRPr>
            </a:lvl4pPr>
            <a:lvl5pPr>
              <a:defRPr sz="1800">
                <a:latin typeface="Arial" panose="020B0604020202020204" pitchFamily="34" charset="0"/>
                <a:cs typeface="Arial" panose="020B0604020202020204" pitchFamily="34" charset="0"/>
              </a:defRPr>
            </a:lvl5pPr>
          </a:lstStyle>
          <a:p>
            <a:pPr lvl="0"/>
            <a:r>
              <a:rPr lang="en-GB" dirty="0"/>
              <a:t>Keep your power point presentations brief, they are meant to guide you while you speak.</a:t>
            </a:r>
          </a:p>
          <a:p>
            <a:pPr lvl="0"/>
            <a:r>
              <a:rPr lang="en-GB" dirty="0"/>
              <a:t>You want the audience to hear you they should not be reading a </a:t>
            </a:r>
            <a:r>
              <a:rPr lang="en-GB" dirty="0" err="1"/>
              <a:t>ppt</a:t>
            </a:r>
            <a:r>
              <a:rPr lang="en-GB" dirty="0"/>
              <a:t> slide.</a:t>
            </a:r>
          </a:p>
          <a:p>
            <a:pPr lvl="0"/>
            <a:r>
              <a:rPr lang="en-GB" dirty="0" err="1"/>
              <a:t>Ppt</a:t>
            </a:r>
            <a:r>
              <a:rPr lang="en-GB" dirty="0"/>
              <a:t> presentations do not serve as hand outs.</a:t>
            </a:r>
          </a:p>
          <a:p>
            <a:pPr lvl="0"/>
            <a:r>
              <a:rPr lang="en-GB" dirty="0"/>
              <a:t>Do not change the font or the colours in the template</a:t>
            </a:r>
          </a:p>
          <a:p>
            <a:pPr lvl="0"/>
            <a:r>
              <a:rPr lang="en-GB" dirty="0"/>
              <a:t>Only use the UNOPS photos or UNOPS icons</a:t>
            </a:r>
          </a:p>
          <a:p>
            <a:pPr lvl="0"/>
            <a:r>
              <a:rPr lang="en-GB" dirty="0"/>
              <a:t>No clipart please.</a:t>
            </a:r>
          </a:p>
          <a:p>
            <a:pPr lvl="0"/>
            <a:r>
              <a:rPr lang="en-GB" dirty="0"/>
              <a:t>No animated transitions </a:t>
            </a:r>
            <a:r>
              <a:rPr lang="en-GB"/>
              <a:t>or animations</a:t>
            </a:r>
            <a:endParaRPr lang="en-GB" dirty="0"/>
          </a:p>
          <a:p>
            <a:pPr lvl="0"/>
            <a:endParaRPr lang="en-GB" dirty="0"/>
          </a:p>
        </p:txBody>
      </p:sp>
    </p:spTree>
    <p:extLst>
      <p:ext uri="{BB962C8B-B14F-4D97-AF65-F5344CB8AC3E}">
        <p14:creationId xmlns:p14="http://schemas.microsoft.com/office/powerpoint/2010/main" val="3233324373"/>
      </p:ext>
    </p:extLst>
  </p:cSld>
  <p:clrMapOvr>
    <a:masterClrMapping/>
  </p:clrMapOvr>
  <mc:AlternateContent xmlns:mc="http://schemas.openxmlformats.org/markup-compatibility/2006" xmlns:p14="http://schemas.microsoft.com/office/powerpoint/2010/main">
    <mc:Choice Requires="p14">
      <p:transition spd="slow" p14:dur="8750"/>
    </mc:Choice>
    <mc:Fallback xmlns="">
      <p:transition spd="slow"/>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6_Chapter Slide">
    <p:bg>
      <p:bgPr>
        <a:blipFill dpi="0" rotWithShape="1">
          <a:blip r:embed="rId2" cstate="print">
            <a:alphaModFix amt="39000"/>
            <a:lum/>
          </a:blip>
          <a:srcRect/>
          <a:stretch>
            <a:fillRect/>
          </a:stretch>
        </a:blipFill>
        <a:effectLst/>
      </p:bgPr>
    </p:bg>
    <p:spTree>
      <p:nvGrpSpPr>
        <p:cNvPr id="1" name=""/>
        <p:cNvGrpSpPr/>
        <p:nvPr/>
      </p:nvGrpSpPr>
      <p:grpSpPr>
        <a:xfrm>
          <a:off x="0" y="0"/>
          <a:ext cx="0" cy="0"/>
          <a:chOff x="0" y="0"/>
          <a:chExt cx="0" cy="0"/>
        </a:xfrm>
      </p:grpSpPr>
      <p:sp>
        <p:nvSpPr>
          <p:cNvPr id="7" name="Flowchart: Process 6"/>
          <p:cNvSpPr/>
          <p:nvPr userDrawn="1"/>
        </p:nvSpPr>
        <p:spPr>
          <a:xfrm>
            <a:off x="3419872" y="3284985"/>
            <a:ext cx="2808312" cy="144016"/>
          </a:xfrm>
          <a:prstGeom prst="flowChartProcess">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8" name="Flowchart: Process 7"/>
          <p:cNvSpPr/>
          <p:nvPr userDrawn="1"/>
        </p:nvSpPr>
        <p:spPr>
          <a:xfrm>
            <a:off x="5768627" y="3284985"/>
            <a:ext cx="1703648" cy="144016"/>
          </a:xfrm>
          <a:prstGeom prst="flowChartProcess">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9" name="Flowchart: Process 8"/>
          <p:cNvSpPr/>
          <p:nvPr userDrawn="1"/>
        </p:nvSpPr>
        <p:spPr>
          <a:xfrm>
            <a:off x="7471928" y="3284985"/>
            <a:ext cx="1703648" cy="144016"/>
          </a:xfrm>
          <a:prstGeom prst="flowChartProcess">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5" name="Text Placeholder 14"/>
          <p:cNvSpPr>
            <a:spLocks noGrp="1"/>
          </p:cNvSpPr>
          <p:nvPr>
            <p:ph type="body" sz="quarter" idx="10" hasCustomPrompt="1"/>
          </p:nvPr>
        </p:nvSpPr>
        <p:spPr>
          <a:xfrm>
            <a:off x="7472275" y="3501009"/>
            <a:ext cx="955527" cy="1224136"/>
          </a:xfrm>
          <a:prstGeom prst="rect">
            <a:avLst/>
          </a:prstGeom>
          <a:noFill/>
        </p:spPr>
        <p:txBody>
          <a:bodyPr>
            <a:noAutofit/>
          </a:bodyPr>
          <a:lstStyle>
            <a:lvl1pPr marL="0" indent="0" algn="ctr">
              <a:buNone/>
              <a:defRPr sz="8000" b="1">
                <a:solidFill>
                  <a:schemeClr val="accent1">
                    <a:lumMod val="40000"/>
                    <a:lumOff val="60000"/>
                  </a:schemeClr>
                </a:solidFill>
                <a:latin typeface="Arial" panose="020B0604020202020204" pitchFamily="34" charset="0"/>
                <a:cs typeface="Arial" panose="020B0604020202020204" pitchFamily="34" charset="0"/>
              </a:defRPr>
            </a:lvl1pPr>
          </a:lstStyle>
          <a:p>
            <a:pPr lvl="0"/>
            <a:r>
              <a:rPr lang="en-GB" dirty="0"/>
              <a:t>1</a:t>
            </a:r>
          </a:p>
        </p:txBody>
      </p:sp>
      <p:sp>
        <p:nvSpPr>
          <p:cNvPr id="10" name="Subtitle 2"/>
          <p:cNvSpPr>
            <a:spLocks noGrp="1"/>
          </p:cNvSpPr>
          <p:nvPr>
            <p:ph type="subTitle" idx="1" hasCustomPrompt="1"/>
          </p:nvPr>
        </p:nvSpPr>
        <p:spPr>
          <a:xfrm>
            <a:off x="2287699" y="2708921"/>
            <a:ext cx="5184576" cy="360040"/>
          </a:xfrm>
          <a:prstGeom prst="rect">
            <a:avLst/>
          </a:prstGeom>
        </p:spPr>
        <p:txBody>
          <a:bodyPr>
            <a:noAutofit/>
          </a:bodyPr>
          <a:lstStyle>
            <a:lvl1pPr marL="0" indent="0" algn="l">
              <a:buNone/>
              <a:defRPr sz="1800" baseline="0">
                <a:solidFill>
                  <a:schemeClr val="tx1">
                    <a:lumMod val="75000"/>
                    <a:lumOff val="25000"/>
                  </a:schemeClr>
                </a:solidFill>
                <a:latin typeface="Arial" panose="020B0604020202020204" pitchFamily="34" charset="0"/>
                <a:cs typeface="Arial" panose="020B0604020202020204" pitchFamily="34" charset="0"/>
              </a:defRPr>
            </a:lvl1pPr>
            <a:lvl2pPr marL="457189" indent="0" algn="ctr">
              <a:buNone/>
              <a:defRPr>
                <a:solidFill>
                  <a:schemeClr val="tx1">
                    <a:tint val="75000"/>
                  </a:schemeClr>
                </a:solidFill>
              </a:defRPr>
            </a:lvl2pPr>
            <a:lvl3pPr marL="914377"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1"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GB" dirty="0"/>
              <a:t>CHAPTER TITLE CANNOT EXCEED THIS BOX</a:t>
            </a:r>
          </a:p>
        </p:txBody>
      </p:sp>
    </p:spTree>
    <p:extLst>
      <p:ext uri="{BB962C8B-B14F-4D97-AF65-F5344CB8AC3E}">
        <p14:creationId xmlns:p14="http://schemas.microsoft.com/office/powerpoint/2010/main" val="3483971310"/>
      </p:ext>
    </p:extLst>
  </p:cSld>
  <p:clrMapOvr>
    <a:masterClrMapping/>
  </p:clrMapOvr>
  <mc:AlternateContent xmlns:mc="http://schemas.openxmlformats.org/markup-compatibility/2006" xmlns:p14="http://schemas.microsoft.com/office/powerpoint/2010/main">
    <mc:Choice Requires="p14">
      <p:transition spd="slow" p14:dur="8750"/>
    </mc:Choice>
    <mc:Fallback xmlns="">
      <p:transition spd="slow"/>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7_Chapter Slide">
    <p:bg>
      <p:bgPr>
        <a:blipFill dpi="0" rotWithShape="1">
          <a:blip r:embed="rId2" cstate="print">
            <a:alphaModFix amt="39000"/>
            <a:lum/>
          </a:blip>
          <a:srcRect/>
          <a:stretch>
            <a:fillRect/>
          </a:stretch>
        </a:blipFill>
        <a:effectLst/>
      </p:bgPr>
    </p:bg>
    <p:spTree>
      <p:nvGrpSpPr>
        <p:cNvPr id="1" name=""/>
        <p:cNvGrpSpPr/>
        <p:nvPr/>
      </p:nvGrpSpPr>
      <p:grpSpPr>
        <a:xfrm>
          <a:off x="0" y="0"/>
          <a:ext cx="0" cy="0"/>
          <a:chOff x="0" y="0"/>
          <a:chExt cx="0" cy="0"/>
        </a:xfrm>
      </p:grpSpPr>
      <p:sp>
        <p:nvSpPr>
          <p:cNvPr id="7" name="Flowchart: Process 6"/>
          <p:cNvSpPr/>
          <p:nvPr userDrawn="1"/>
        </p:nvSpPr>
        <p:spPr>
          <a:xfrm>
            <a:off x="3419872" y="3284985"/>
            <a:ext cx="2808312" cy="144016"/>
          </a:xfrm>
          <a:prstGeom prst="flowChartProcess">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8" name="Flowchart: Process 7"/>
          <p:cNvSpPr/>
          <p:nvPr userDrawn="1"/>
        </p:nvSpPr>
        <p:spPr>
          <a:xfrm>
            <a:off x="5768627" y="3284985"/>
            <a:ext cx="1703648" cy="144016"/>
          </a:xfrm>
          <a:prstGeom prst="flowChartProcess">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9" name="Flowchart: Process 8"/>
          <p:cNvSpPr/>
          <p:nvPr userDrawn="1"/>
        </p:nvSpPr>
        <p:spPr>
          <a:xfrm>
            <a:off x="7471928" y="3284985"/>
            <a:ext cx="1703648" cy="144016"/>
          </a:xfrm>
          <a:prstGeom prst="flowChartProcess">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5" name="Text Placeholder 14"/>
          <p:cNvSpPr>
            <a:spLocks noGrp="1"/>
          </p:cNvSpPr>
          <p:nvPr>
            <p:ph type="body" sz="quarter" idx="10" hasCustomPrompt="1"/>
          </p:nvPr>
        </p:nvSpPr>
        <p:spPr>
          <a:xfrm>
            <a:off x="7472275" y="3501009"/>
            <a:ext cx="955527" cy="1224136"/>
          </a:xfrm>
          <a:prstGeom prst="rect">
            <a:avLst/>
          </a:prstGeom>
          <a:noFill/>
        </p:spPr>
        <p:txBody>
          <a:bodyPr>
            <a:noAutofit/>
          </a:bodyPr>
          <a:lstStyle>
            <a:lvl1pPr marL="0" indent="0" algn="ctr">
              <a:buNone/>
              <a:defRPr sz="8000" b="1">
                <a:solidFill>
                  <a:schemeClr val="accent1">
                    <a:lumMod val="40000"/>
                    <a:lumOff val="60000"/>
                  </a:schemeClr>
                </a:solidFill>
                <a:latin typeface="Arial" panose="020B0604020202020204" pitchFamily="34" charset="0"/>
                <a:cs typeface="Arial" panose="020B0604020202020204" pitchFamily="34" charset="0"/>
              </a:defRPr>
            </a:lvl1pPr>
          </a:lstStyle>
          <a:p>
            <a:pPr lvl="0"/>
            <a:r>
              <a:rPr lang="en-GB" dirty="0"/>
              <a:t>1</a:t>
            </a:r>
          </a:p>
        </p:txBody>
      </p:sp>
      <p:sp>
        <p:nvSpPr>
          <p:cNvPr id="10" name="Subtitle 2"/>
          <p:cNvSpPr>
            <a:spLocks noGrp="1"/>
          </p:cNvSpPr>
          <p:nvPr>
            <p:ph type="subTitle" idx="1" hasCustomPrompt="1"/>
          </p:nvPr>
        </p:nvSpPr>
        <p:spPr>
          <a:xfrm>
            <a:off x="2287699" y="2708921"/>
            <a:ext cx="5184576" cy="360040"/>
          </a:xfrm>
          <a:prstGeom prst="rect">
            <a:avLst/>
          </a:prstGeom>
        </p:spPr>
        <p:txBody>
          <a:bodyPr>
            <a:noAutofit/>
          </a:bodyPr>
          <a:lstStyle>
            <a:lvl1pPr marL="0" indent="0" algn="l">
              <a:buNone/>
              <a:defRPr sz="1800" baseline="0">
                <a:solidFill>
                  <a:schemeClr val="tx1">
                    <a:lumMod val="75000"/>
                    <a:lumOff val="25000"/>
                  </a:schemeClr>
                </a:solidFill>
                <a:latin typeface="Arial" panose="020B0604020202020204" pitchFamily="34" charset="0"/>
                <a:cs typeface="Arial" panose="020B0604020202020204" pitchFamily="34" charset="0"/>
              </a:defRPr>
            </a:lvl1pPr>
            <a:lvl2pPr marL="457189" indent="0" algn="ctr">
              <a:buNone/>
              <a:defRPr>
                <a:solidFill>
                  <a:schemeClr val="tx1">
                    <a:tint val="75000"/>
                  </a:schemeClr>
                </a:solidFill>
              </a:defRPr>
            </a:lvl2pPr>
            <a:lvl3pPr marL="914377"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1"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GB" dirty="0"/>
              <a:t>CHAPTER TITLE CANNOT EXCEED THIS BOX</a:t>
            </a:r>
          </a:p>
        </p:txBody>
      </p:sp>
    </p:spTree>
    <p:extLst>
      <p:ext uri="{BB962C8B-B14F-4D97-AF65-F5344CB8AC3E}">
        <p14:creationId xmlns:p14="http://schemas.microsoft.com/office/powerpoint/2010/main" val="1808400377"/>
      </p:ext>
    </p:extLst>
  </p:cSld>
  <p:clrMapOvr>
    <a:masterClrMapping/>
  </p:clrMapOvr>
  <mc:AlternateContent xmlns:mc="http://schemas.openxmlformats.org/markup-compatibility/2006" xmlns:p14="http://schemas.microsoft.com/office/powerpoint/2010/main">
    <mc:Choice Requires="p14">
      <p:transition spd="slow" p14:dur="8750"/>
    </mc:Choice>
    <mc:Fallback xmlns="">
      <p:transition spd="slow"/>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apter Slide 1">
    <p:bg>
      <p:bgPr>
        <a:blipFill dpi="0" rotWithShape="1">
          <a:blip r:embed="rId2" cstate="email">
            <a:alphaModFix amt="39000"/>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7" name="Flowchart: Process 6"/>
          <p:cNvSpPr/>
          <p:nvPr userDrawn="1"/>
        </p:nvSpPr>
        <p:spPr>
          <a:xfrm>
            <a:off x="3419872" y="3284985"/>
            <a:ext cx="2808312" cy="144016"/>
          </a:xfrm>
          <a:prstGeom prst="flowChartProcess">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8" name="Flowchart: Process 7"/>
          <p:cNvSpPr/>
          <p:nvPr userDrawn="1"/>
        </p:nvSpPr>
        <p:spPr>
          <a:xfrm>
            <a:off x="5768627" y="3284985"/>
            <a:ext cx="1703648" cy="144016"/>
          </a:xfrm>
          <a:prstGeom prst="flowChartProcess">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9" name="Flowchart: Process 8"/>
          <p:cNvSpPr/>
          <p:nvPr userDrawn="1"/>
        </p:nvSpPr>
        <p:spPr>
          <a:xfrm>
            <a:off x="7471928" y="3284985"/>
            <a:ext cx="1703648" cy="144016"/>
          </a:xfrm>
          <a:prstGeom prst="flowChartProcess">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5" name="Text Placeholder 14"/>
          <p:cNvSpPr>
            <a:spLocks noGrp="1"/>
          </p:cNvSpPr>
          <p:nvPr>
            <p:ph type="body" sz="quarter" idx="10" hasCustomPrompt="1"/>
          </p:nvPr>
        </p:nvSpPr>
        <p:spPr>
          <a:xfrm>
            <a:off x="7472275" y="3501009"/>
            <a:ext cx="955527" cy="1224136"/>
          </a:xfrm>
          <a:prstGeom prst="rect">
            <a:avLst/>
          </a:prstGeom>
          <a:noFill/>
        </p:spPr>
        <p:txBody>
          <a:bodyPr>
            <a:noAutofit/>
          </a:bodyPr>
          <a:lstStyle>
            <a:lvl1pPr marL="0" indent="0" algn="ctr">
              <a:buNone/>
              <a:defRPr sz="8000" b="1">
                <a:solidFill>
                  <a:schemeClr val="accent1">
                    <a:lumMod val="40000"/>
                    <a:lumOff val="60000"/>
                  </a:schemeClr>
                </a:solidFill>
                <a:latin typeface="Arial" panose="020B0604020202020204" pitchFamily="34" charset="0"/>
                <a:cs typeface="Arial" panose="020B0604020202020204" pitchFamily="34" charset="0"/>
              </a:defRPr>
            </a:lvl1pPr>
          </a:lstStyle>
          <a:p>
            <a:pPr lvl="0"/>
            <a:r>
              <a:rPr lang="en-GB" dirty="0"/>
              <a:t>1</a:t>
            </a:r>
          </a:p>
        </p:txBody>
      </p:sp>
      <p:sp>
        <p:nvSpPr>
          <p:cNvPr id="10" name="Subtitle 2"/>
          <p:cNvSpPr>
            <a:spLocks noGrp="1"/>
          </p:cNvSpPr>
          <p:nvPr>
            <p:ph type="subTitle" idx="1" hasCustomPrompt="1"/>
          </p:nvPr>
        </p:nvSpPr>
        <p:spPr>
          <a:xfrm>
            <a:off x="2287699" y="2708921"/>
            <a:ext cx="5184576" cy="360040"/>
          </a:xfrm>
          <a:prstGeom prst="rect">
            <a:avLst/>
          </a:prstGeom>
        </p:spPr>
        <p:txBody>
          <a:bodyPr>
            <a:noAutofit/>
          </a:bodyPr>
          <a:lstStyle>
            <a:lvl1pPr marL="0" indent="0" algn="l">
              <a:buNone/>
              <a:defRPr sz="1800" baseline="0">
                <a:solidFill>
                  <a:schemeClr val="tx1">
                    <a:lumMod val="75000"/>
                    <a:lumOff val="25000"/>
                  </a:schemeClr>
                </a:solidFill>
                <a:latin typeface="Arial" panose="020B0604020202020204" pitchFamily="34" charset="0"/>
                <a:cs typeface="Arial" panose="020B0604020202020204" pitchFamily="34" charset="0"/>
              </a:defRPr>
            </a:lvl1pPr>
            <a:lvl2pPr marL="457189" indent="0" algn="ctr">
              <a:buNone/>
              <a:defRPr>
                <a:solidFill>
                  <a:schemeClr val="tx1">
                    <a:tint val="75000"/>
                  </a:schemeClr>
                </a:solidFill>
              </a:defRPr>
            </a:lvl2pPr>
            <a:lvl3pPr marL="914377"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1"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GB" dirty="0"/>
              <a:t>CHAPTER TITLE CANNOT EXCEED THIS BOX</a:t>
            </a:r>
          </a:p>
        </p:txBody>
      </p:sp>
    </p:spTree>
    <p:extLst>
      <p:ext uri="{BB962C8B-B14F-4D97-AF65-F5344CB8AC3E}">
        <p14:creationId xmlns:p14="http://schemas.microsoft.com/office/powerpoint/2010/main" val="3325994290"/>
      </p:ext>
    </p:extLst>
  </p:cSld>
  <p:clrMapOvr>
    <a:masterClrMapping/>
  </p:clrMapOvr>
  <mc:AlternateContent xmlns:mc="http://schemas.openxmlformats.org/markup-compatibility/2006" xmlns:p14="http://schemas.microsoft.com/office/powerpoint/2010/main">
    <mc:Choice Requires="p14">
      <p:transition spd="slow" p14:dur="8750"/>
    </mc:Choice>
    <mc:Fallback xmlns="">
      <p:transition spd="slow"/>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8_Chapter Slide">
    <p:bg>
      <p:bgPr>
        <a:blipFill dpi="0" rotWithShape="1">
          <a:blip r:embed="rId2" cstate="print">
            <a:alphaModFix amt="39000"/>
            <a:lum/>
          </a:blip>
          <a:srcRect/>
          <a:stretch>
            <a:fillRect/>
          </a:stretch>
        </a:blipFill>
        <a:effectLst/>
      </p:bgPr>
    </p:bg>
    <p:spTree>
      <p:nvGrpSpPr>
        <p:cNvPr id="1" name=""/>
        <p:cNvGrpSpPr/>
        <p:nvPr/>
      </p:nvGrpSpPr>
      <p:grpSpPr>
        <a:xfrm>
          <a:off x="0" y="0"/>
          <a:ext cx="0" cy="0"/>
          <a:chOff x="0" y="0"/>
          <a:chExt cx="0" cy="0"/>
        </a:xfrm>
      </p:grpSpPr>
      <p:sp>
        <p:nvSpPr>
          <p:cNvPr id="7" name="Flowchart: Process 6"/>
          <p:cNvSpPr/>
          <p:nvPr userDrawn="1"/>
        </p:nvSpPr>
        <p:spPr>
          <a:xfrm>
            <a:off x="3419872" y="3284985"/>
            <a:ext cx="2808312" cy="144016"/>
          </a:xfrm>
          <a:prstGeom prst="flowChartProcess">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8" name="Flowchart: Process 7"/>
          <p:cNvSpPr/>
          <p:nvPr userDrawn="1"/>
        </p:nvSpPr>
        <p:spPr>
          <a:xfrm>
            <a:off x="5768627" y="3284985"/>
            <a:ext cx="1703648" cy="144016"/>
          </a:xfrm>
          <a:prstGeom prst="flowChartProcess">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9" name="Flowchart: Process 8"/>
          <p:cNvSpPr/>
          <p:nvPr userDrawn="1"/>
        </p:nvSpPr>
        <p:spPr>
          <a:xfrm>
            <a:off x="7471928" y="3284985"/>
            <a:ext cx="1703648" cy="144016"/>
          </a:xfrm>
          <a:prstGeom prst="flowChartProcess">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5" name="Text Placeholder 14"/>
          <p:cNvSpPr>
            <a:spLocks noGrp="1"/>
          </p:cNvSpPr>
          <p:nvPr>
            <p:ph type="body" sz="quarter" idx="10" hasCustomPrompt="1"/>
          </p:nvPr>
        </p:nvSpPr>
        <p:spPr>
          <a:xfrm>
            <a:off x="7472275" y="3501009"/>
            <a:ext cx="955527" cy="1224136"/>
          </a:xfrm>
          <a:prstGeom prst="rect">
            <a:avLst/>
          </a:prstGeom>
          <a:noFill/>
        </p:spPr>
        <p:txBody>
          <a:bodyPr>
            <a:noAutofit/>
          </a:bodyPr>
          <a:lstStyle>
            <a:lvl1pPr marL="0" indent="0" algn="ctr">
              <a:buNone/>
              <a:defRPr sz="8000" b="1">
                <a:solidFill>
                  <a:schemeClr val="accent1">
                    <a:lumMod val="40000"/>
                    <a:lumOff val="60000"/>
                  </a:schemeClr>
                </a:solidFill>
                <a:latin typeface="Arial" panose="020B0604020202020204" pitchFamily="34" charset="0"/>
                <a:cs typeface="Arial" panose="020B0604020202020204" pitchFamily="34" charset="0"/>
              </a:defRPr>
            </a:lvl1pPr>
          </a:lstStyle>
          <a:p>
            <a:pPr lvl="0"/>
            <a:r>
              <a:rPr lang="en-GB" dirty="0"/>
              <a:t>1</a:t>
            </a:r>
          </a:p>
        </p:txBody>
      </p:sp>
      <p:sp>
        <p:nvSpPr>
          <p:cNvPr id="10" name="Subtitle 2"/>
          <p:cNvSpPr>
            <a:spLocks noGrp="1"/>
          </p:cNvSpPr>
          <p:nvPr>
            <p:ph type="subTitle" idx="1" hasCustomPrompt="1"/>
          </p:nvPr>
        </p:nvSpPr>
        <p:spPr>
          <a:xfrm>
            <a:off x="2287699" y="2708921"/>
            <a:ext cx="5184576" cy="360040"/>
          </a:xfrm>
          <a:prstGeom prst="rect">
            <a:avLst/>
          </a:prstGeom>
        </p:spPr>
        <p:txBody>
          <a:bodyPr>
            <a:noAutofit/>
          </a:bodyPr>
          <a:lstStyle>
            <a:lvl1pPr marL="0" indent="0" algn="l">
              <a:buNone/>
              <a:defRPr sz="1800" baseline="0">
                <a:solidFill>
                  <a:schemeClr val="tx1">
                    <a:lumMod val="75000"/>
                    <a:lumOff val="25000"/>
                  </a:schemeClr>
                </a:solidFill>
                <a:latin typeface="Arial" panose="020B0604020202020204" pitchFamily="34" charset="0"/>
                <a:cs typeface="Arial" panose="020B0604020202020204" pitchFamily="34" charset="0"/>
              </a:defRPr>
            </a:lvl1pPr>
            <a:lvl2pPr marL="457189" indent="0" algn="ctr">
              <a:buNone/>
              <a:defRPr>
                <a:solidFill>
                  <a:schemeClr val="tx1">
                    <a:tint val="75000"/>
                  </a:schemeClr>
                </a:solidFill>
              </a:defRPr>
            </a:lvl2pPr>
            <a:lvl3pPr marL="914377"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1"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GB" dirty="0"/>
              <a:t>CHAPTER TITLE CANNOT EXCEED THIS BOX</a:t>
            </a:r>
          </a:p>
        </p:txBody>
      </p:sp>
    </p:spTree>
    <p:extLst>
      <p:ext uri="{BB962C8B-B14F-4D97-AF65-F5344CB8AC3E}">
        <p14:creationId xmlns:p14="http://schemas.microsoft.com/office/powerpoint/2010/main" val="199211510"/>
      </p:ext>
    </p:extLst>
  </p:cSld>
  <p:clrMapOvr>
    <a:masterClrMapping/>
  </p:clrMapOvr>
  <mc:AlternateContent xmlns:mc="http://schemas.openxmlformats.org/markup-compatibility/2006" xmlns:p14="http://schemas.microsoft.com/office/powerpoint/2010/main">
    <mc:Choice Requires="p14">
      <p:transition spd="slow" p14:dur="8750"/>
    </mc:Choice>
    <mc:Fallback xmlns="">
      <p:transition spd="slow"/>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9_Chapter Slide">
    <p:bg>
      <p:bgPr>
        <a:blipFill dpi="0" rotWithShape="1">
          <a:blip r:embed="rId2" cstate="print">
            <a:alphaModFix amt="39000"/>
            <a:lum/>
          </a:blip>
          <a:srcRect/>
          <a:stretch>
            <a:fillRect/>
          </a:stretch>
        </a:blipFill>
        <a:effectLst/>
      </p:bgPr>
    </p:bg>
    <p:spTree>
      <p:nvGrpSpPr>
        <p:cNvPr id="1" name=""/>
        <p:cNvGrpSpPr/>
        <p:nvPr/>
      </p:nvGrpSpPr>
      <p:grpSpPr>
        <a:xfrm>
          <a:off x="0" y="0"/>
          <a:ext cx="0" cy="0"/>
          <a:chOff x="0" y="0"/>
          <a:chExt cx="0" cy="0"/>
        </a:xfrm>
      </p:grpSpPr>
      <p:sp>
        <p:nvSpPr>
          <p:cNvPr id="7" name="Flowchart: Process 6"/>
          <p:cNvSpPr/>
          <p:nvPr userDrawn="1"/>
        </p:nvSpPr>
        <p:spPr>
          <a:xfrm>
            <a:off x="3419872" y="3284985"/>
            <a:ext cx="2808312" cy="144016"/>
          </a:xfrm>
          <a:prstGeom prst="flowChartProcess">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8" name="Flowchart: Process 7"/>
          <p:cNvSpPr/>
          <p:nvPr userDrawn="1"/>
        </p:nvSpPr>
        <p:spPr>
          <a:xfrm>
            <a:off x="5768627" y="3284985"/>
            <a:ext cx="1703648" cy="144016"/>
          </a:xfrm>
          <a:prstGeom prst="flowChartProcess">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9" name="Flowchart: Process 8"/>
          <p:cNvSpPr/>
          <p:nvPr userDrawn="1"/>
        </p:nvSpPr>
        <p:spPr>
          <a:xfrm>
            <a:off x="7471928" y="3284985"/>
            <a:ext cx="1703648" cy="144016"/>
          </a:xfrm>
          <a:prstGeom prst="flowChartProcess">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5" name="Text Placeholder 14"/>
          <p:cNvSpPr>
            <a:spLocks noGrp="1"/>
          </p:cNvSpPr>
          <p:nvPr>
            <p:ph type="body" sz="quarter" idx="10" hasCustomPrompt="1"/>
          </p:nvPr>
        </p:nvSpPr>
        <p:spPr>
          <a:xfrm>
            <a:off x="7472275" y="3501009"/>
            <a:ext cx="955527" cy="1224136"/>
          </a:xfrm>
          <a:prstGeom prst="rect">
            <a:avLst/>
          </a:prstGeom>
          <a:noFill/>
        </p:spPr>
        <p:txBody>
          <a:bodyPr>
            <a:noAutofit/>
          </a:bodyPr>
          <a:lstStyle>
            <a:lvl1pPr marL="0" indent="0" algn="ctr">
              <a:buNone/>
              <a:defRPr sz="8000" b="1">
                <a:solidFill>
                  <a:schemeClr val="accent1">
                    <a:lumMod val="40000"/>
                    <a:lumOff val="60000"/>
                  </a:schemeClr>
                </a:solidFill>
                <a:latin typeface="Arial" panose="020B0604020202020204" pitchFamily="34" charset="0"/>
                <a:cs typeface="Arial" panose="020B0604020202020204" pitchFamily="34" charset="0"/>
              </a:defRPr>
            </a:lvl1pPr>
          </a:lstStyle>
          <a:p>
            <a:pPr lvl="0"/>
            <a:r>
              <a:rPr lang="en-GB" dirty="0"/>
              <a:t>1</a:t>
            </a:r>
          </a:p>
        </p:txBody>
      </p:sp>
      <p:sp>
        <p:nvSpPr>
          <p:cNvPr id="10" name="Subtitle 2"/>
          <p:cNvSpPr>
            <a:spLocks noGrp="1"/>
          </p:cNvSpPr>
          <p:nvPr>
            <p:ph type="subTitle" idx="1" hasCustomPrompt="1"/>
          </p:nvPr>
        </p:nvSpPr>
        <p:spPr>
          <a:xfrm>
            <a:off x="2287699" y="2708921"/>
            <a:ext cx="5184576" cy="360040"/>
          </a:xfrm>
          <a:prstGeom prst="rect">
            <a:avLst/>
          </a:prstGeom>
        </p:spPr>
        <p:txBody>
          <a:bodyPr>
            <a:noAutofit/>
          </a:bodyPr>
          <a:lstStyle>
            <a:lvl1pPr marL="0" indent="0" algn="l">
              <a:buNone/>
              <a:defRPr sz="1800" baseline="0">
                <a:solidFill>
                  <a:schemeClr val="tx1">
                    <a:lumMod val="75000"/>
                    <a:lumOff val="25000"/>
                  </a:schemeClr>
                </a:solidFill>
                <a:latin typeface="Arial" panose="020B0604020202020204" pitchFamily="34" charset="0"/>
                <a:cs typeface="Arial" panose="020B0604020202020204" pitchFamily="34" charset="0"/>
              </a:defRPr>
            </a:lvl1pPr>
            <a:lvl2pPr marL="457189" indent="0" algn="ctr">
              <a:buNone/>
              <a:defRPr>
                <a:solidFill>
                  <a:schemeClr val="tx1">
                    <a:tint val="75000"/>
                  </a:schemeClr>
                </a:solidFill>
              </a:defRPr>
            </a:lvl2pPr>
            <a:lvl3pPr marL="914377"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1"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GB" dirty="0"/>
              <a:t>CHAPTER TITLE CANNOT EXCEED THIS BOX</a:t>
            </a:r>
          </a:p>
        </p:txBody>
      </p:sp>
    </p:spTree>
    <p:extLst>
      <p:ext uri="{BB962C8B-B14F-4D97-AF65-F5344CB8AC3E}">
        <p14:creationId xmlns:p14="http://schemas.microsoft.com/office/powerpoint/2010/main" val="3484631137"/>
      </p:ext>
    </p:extLst>
  </p:cSld>
  <p:clrMapOvr>
    <a:masterClrMapping/>
  </p:clrMapOvr>
  <mc:AlternateContent xmlns:mc="http://schemas.openxmlformats.org/markup-compatibility/2006" xmlns:p14="http://schemas.microsoft.com/office/powerpoint/2010/main">
    <mc:Choice Requires="p14">
      <p:transition spd="slow" p14:dur="8750"/>
    </mc:Choice>
    <mc:Fallback xmlns="">
      <p:transition spd="slow"/>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10_Chapter Slide">
    <p:bg>
      <p:bgPr>
        <a:blipFill dpi="0" rotWithShape="1">
          <a:blip r:embed="rId2" cstate="print">
            <a:alphaModFix amt="39000"/>
            <a:lum/>
          </a:blip>
          <a:srcRect/>
          <a:stretch>
            <a:fillRect/>
          </a:stretch>
        </a:blipFill>
        <a:effectLst/>
      </p:bgPr>
    </p:bg>
    <p:spTree>
      <p:nvGrpSpPr>
        <p:cNvPr id="1" name=""/>
        <p:cNvGrpSpPr/>
        <p:nvPr/>
      </p:nvGrpSpPr>
      <p:grpSpPr>
        <a:xfrm>
          <a:off x="0" y="0"/>
          <a:ext cx="0" cy="0"/>
          <a:chOff x="0" y="0"/>
          <a:chExt cx="0" cy="0"/>
        </a:xfrm>
      </p:grpSpPr>
      <p:sp>
        <p:nvSpPr>
          <p:cNvPr id="7" name="Flowchart: Process 6"/>
          <p:cNvSpPr/>
          <p:nvPr userDrawn="1"/>
        </p:nvSpPr>
        <p:spPr>
          <a:xfrm>
            <a:off x="3419872" y="3284985"/>
            <a:ext cx="2808312" cy="144016"/>
          </a:xfrm>
          <a:prstGeom prst="flowChartProcess">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8" name="Flowchart: Process 7"/>
          <p:cNvSpPr/>
          <p:nvPr userDrawn="1"/>
        </p:nvSpPr>
        <p:spPr>
          <a:xfrm>
            <a:off x="5768627" y="3284985"/>
            <a:ext cx="1703648" cy="144016"/>
          </a:xfrm>
          <a:prstGeom prst="flowChartProcess">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9" name="Flowchart: Process 8"/>
          <p:cNvSpPr/>
          <p:nvPr userDrawn="1"/>
        </p:nvSpPr>
        <p:spPr>
          <a:xfrm>
            <a:off x="7471928" y="3284985"/>
            <a:ext cx="1703648" cy="144016"/>
          </a:xfrm>
          <a:prstGeom prst="flowChartProcess">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5" name="Text Placeholder 14"/>
          <p:cNvSpPr>
            <a:spLocks noGrp="1"/>
          </p:cNvSpPr>
          <p:nvPr>
            <p:ph type="body" sz="quarter" idx="10" hasCustomPrompt="1"/>
          </p:nvPr>
        </p:nvSpPr>
        <p:spPr>
          <a:xfrm>
            <a:off x="7472275" y="3501009"/>
            <a:ext cx="955527" cy="1224136"/>
          </a:xfrm>
          <a:prstGeom prst="rect">
            <a:avLst/>
          </a:prstGeom>
          <a:noFill/>
        </p:spPr>
        <p:txBody>
          <a:bodyPr>
            <a:noAutofit/>
          </a:bodyPr>
          <a:lstStyle>
            <a:lvl1pPr marL="0" indent="0" algn="ctr">
              <a:buNone/>
              <a:defRPr sz="8000" b="1">
                <a:solidFill>
                  <a:schemeClr val="accent1">
                    <a:lumMod val="40000"/>
                    <a:lumOff val="60000"/>
                  </a:schemeClr>
                </a:solidFill>
                <a:latin typeface="Arial" panose="020B0604020202020204" pitchFamily="34" charset="0"/>
                <a:cs typeface="Arial" panose="020B0604020202020204" pitchFamily="34" charset="0"/>
              </a:defRPr>
            </a:lvl1pPr>
          </a:lstStyle>
          <a:p>
            <a:pPr lvl="0"/>
            <a:r>
              <a:rPr lang="en-GB" dirty="0"/>
              <a:t>1</a:t>
            </a:r>
          </a:p>
        </p:txBody>
      </p:sp>
      <p:sp>
        <p:nvSpPr>
          <p:cNvPr id="10" name="Subtitle 2"/>
          <p:cNvSpPr>
            <a:spLocks noGrp="1"/>
          </p:cNvSpPr>
          <p:nvPr>
            <p:ph type="subTitle" idx="1" hasCustomPrompt="1"/>
          </p:nvPr>
        </p:nvSpPr>
        <p:spPr>
          <a:xfrm>
            <a:off x="2287699" y="2708921"/>
            <a:ext cx="5184576" cy="360040"/>
          </a:xfrm>
          <a:prstGeom prst="rect">
            <a:avLst/>
          </a:prstGeom>
        </p:spPr>
        <p:txBody>
          <a:bodyPr>
            <a:noAutofit/>
          </a:bodyPr>
          <a:lstStyle>
            <a:lvl1pPr marL="0" indent="0" algn="l">
              <a:buNone/>
              <a:defRPr sz="1800" baseline="0">
                <a:solidFill>
                  <a:schemeClr val="tx1">
                    <a:lumMod val="75000"/>
                    <a:lumOff val="25000"/>
                  </a:schemeClr>
                </a:solidFill>
                <a:latin typeface="Arial" panose="020B0604020202020204" pitchFamily="34" charset="0"/>
                <a:cs typeface="Arial" panose="020B0604020202020204" pitchFamily="34" charset="0"/>
              </a:defRPr>
            </a:lvl1pPr>
            <a:lvl2pPr marL="457189" indent="0" algn="ctr">
              <a:buNone/>
              <a:defRPr>
                <a:solidFill>
                  <a:schemeClr val="tx1">
                    <a:tint val="75000"/>
                  </a:schemeClr>
                </a:solidFill>
              </a:defRPr>
            </a:lvl2pPr>
            <a:lvl3pPr marL="914377"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1"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GB" dirty="0"/>
              <a:t>CHAPTER TITLE CANNOT EXCEED THIS BOX</a:t>
            </a:r>
          </a:p>
        </p:txBody>
      </p:sp>
    </p:spTree>
    <p:extLst>
      <p:ext uri="{BB962C8B-B14F-4D97-AF65-F5344CB8AC3E}">
        <p14:creationId xmlns:p14="http://schemas.microsoft.com/office/powerpoint/2010/main" val="3771035970"/>
      </p:ext>
    </p:extLst>
  </p:cSld>
  <p:clrMapOvr>
    <a:masterClrMapping/>
  </p:clrMapOvr>
  <mc:AlternateContent xmlns:mc="http://schemas.openxmlformats.org/markup-compatibility/2006" xmlns:p14="http://schemas.microsoft.com/office/powerpoint/2010/main">
    <mc:Choice Requires="p14">
      <p:transition spd="slow" p14:dur="8750"/>
    </mc:Choice>
    <mc:Fallback xmlns="">
      <p:transition spd="slow"/>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p:cNvSpPr>
            <a:spLocks noGrp="1"/>
          </p:cNvSpPr>
          <p:nvPr>
            <p:ph type="dt" sz="half" idx="10"/>
          </p:nvPr>
        </p:nvSpPr>
        <p:spPr/>
        <p:txBody>
          <a:bodyPr/>
          <a:lstStyle/>
          <a:p>
            <a:fld id="{22279203-2C2F-4660-8B13-A60874528D12}" type="datetimeFigureOut">
              <a:rPr lang="en-US" smtClean="0"/>
              <a:pPr/>
              <a:t>1/3/2019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A8FDF1-69D7-46D1-94BE-A805AAD55087}" type="slidenum">
              <a:rPr lang="en-US" smtClean="0"/>
              <a:pPr/>
              <a:t>‹#›</a:t>
            </a:fld>
            <a:endParaRPr lang="en-US"/>
          </a:p>
        </p:txBody>
      </p:sp>
    </p:spTree>
    <p:extLst>
      <p:ext uri="{BB962C8B-B14F-4D97-AF65-F5344CB8AC3E}">
        <p14:creationId xmlns:p14="http://schemas.microsoft.com/office/powerpoint/2010/main" val="728646814"/>
      </p:ext>
    </p:extLst>
  </p:cSld>
  <p:clrMapOvr>
    <a:masterClrMapping/>
  </p:clrMapOvr>
  <p:hf sldNum="0" hdr="0" ftr="0" dt="0"/>
</p:sldLayout>
</file>

<file path=ppt/slideLayouts/slideLayout4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endParaRPr lang="en-GB">
              <a:solidFill>
                <a:srgbClr val="1F497D">
                  <a:lumMod val="75000"/>
                </a:srgbClr>
              </a:solidFill>
            </a:endParaRPr>
          </a:p>
        </p:txBody>
      </p:sp>
      <p:sp>
        <p:nvSpPr>
          <p:cNvPr id="5" name="Footer Placeholder 4"/>
          <p:cNvSpPr>
            <a:spLocks noGrp="1"/>
          </p:cNvSpPr>
          <p:nvPr>
            <p:ph type="ftr" sz="quarter" idx="11"/>
          </p:nvPr>
        </p:nvSpPr>
        <p:spPr/>
        <p:txBody>
          <a:bodyPr/>
          <a:lstStyle/>
          <a:p>
            <a:pPr>
              <a:defRPr/>
            </a:pPr>
            <a:endParaRPr lang="en-GB">
              <a:solidFill>
                <a:srgbClr val="1F497D">
                  <a:lumMod val="75000"/>
                </a:srgbClr>
              </a:solidFill>
            </a:endParaRPr>
          </a:p>
        </p:txBody>
      </p:sp>
      <p:sp>
        <p:nvSpPr>
          <p:cNvPr id="6" name="Slide Number Placeholder 5"/>
          <p:cNvSpPr>
            <a:spLocks noGrp="1"/>
          </p:cNvSpPr>
          <p:nvPr>
            <p:ph type="sldNum" sz="quarter" idx="12"/>
          </p:nvPr>
        </p:nvSpPr>
        <p:spPr/>
        <p:txBody>
          <a:bodyPr/>
          <a:lstStyle/>
          <a:p>
            <a:pPr>
              <a:defRPr/>
            </a:pPr>
            <a:fld id="{DE3C6890-3D26-4FAD-ABC2-112196FB2926}" type="slidenum">
              <a:rPr lang="en-GB" smtClean="0">
                <a:solidFill>
                  <a:srgbClr val="1F497D">
                    <a:lumMod val="75000"/>
                  </a:srgbClr>
                </a:solidFill>
              </a:rPr>
              <a:pPr>
                <a:defRPr/>
              </a:pPr>
              <a:t>‹#›</a:t>
            </a:fld>
            <a:endParaRPr lang="en-GB">
              <a:solidFill>
                <a:srgbClr val="1F497D">
                  <a:lumMod val="75000"/>
                </a:srgbClr>
              </a:solidFill>
            </a:endParaRPr>
          </a:p>
        </p:txBody>
      </p:sp>
      <p:sp>
        <p:nvSpPr>
          <p:cNvPr id="7" name="Line 5"/>
          <p:cNvSpPr>
            <a:spLocks noChangeShapeType="1"/>
          </p:cNvSpPr>
          <p:nvPr userDrawn="1"/>
        </p:nvSpPr>
        <p:spPr bwMode="auto">
          <a:xfrm>
            <a:off x="1" y="1574800"/>
            <a:ext cx="4610100" cy="0"/>
          </a:xfrm>
          <a:prstGeom prst="line">
            <a:avLst/>
          </a:prstGeom>
          <a:noFill/>
          <a:ln w="15875">
            <a:solidFill>
              <a:srgbClr val="4891DC"/>
            </a:solidFill>
            <a:round/>
            <a:headEnd/>
            <a:tailEnd/>
          </a:ln>
        </p:spPr>
        <p:txBody>
          <a:bodyPr/>
          <a:lstStyle/>
          <a:p>
            <a:pPr>
              <a:defRPr/>
            </a:pPr>
            <a:endParaRPr lang="es-ES" sz="1800" dirty="0">
              <a:solidFill>
                <a:prstClr val="black"/>
              </a:solidFill>
            </a:endParaRPr>
          </a:p>
        </p:txBody>
      </p:sp>
    </p:spTree>
    <p:extLst>
      <p:ext uri="{BB962C8B-B14F-4D97-AF65-F5344CB8AC3E}">
        <p14:creationId xmlns:p14="http://schemas.microsoft.com/office/powerpoint/2010/main" val="272841762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2279203-2C2F-4660-8B13-A60874528D12}" type="datetimeFigureOut">
              <a:rPr lang="en-US" smtClean="0"/>
              <a:pPr/>
              <a:t>1/3/2019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A8FDF1-69D7-46D1-94BE-A805AAD55087}" type="slidenum">
              <a:rPr lang="en-US" smtClean="0"/>
              <a:pPr/>
              <a:t>‹#›</a:t>
            </a:fld>
            <a:endParaRPr lang="en-US"/>
          </a:p>
        </p:txBody>
      </p:sp>
    </p:spTree>
    <p:extLst>
      <p:ext uri="{BB962C8B-B14F-4D97-AF65-F5344CB8AC3E}">
        <p14:creationId xmlns:p14="http://schemas.microsoft.com/office/powerpoint/2010/main" val="3966019768"/>
      </p:ext>
    </p:extLst>
  </p:cSld>
  <p:clrMapOvr>
    <a:masterClrMapping/>
  </p:clrMapOvr>
  <p:hf sldNum="0" hdr="0" ftr="0" dt="0"/>
</p:sldLayout>
</file>

<file path=ppt/slideLayouts/slideLayout4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2279203-2C2F-4660-8B13-A60874528D12}" type="datetimeFigureOut">
              <a:rPr lang="en-US" smtClean="0"/>
              <a:pPr/>
              <a:t>1/3/2019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A8FDF1-69D7-46D1-94BE-A805AAD55087}" type="slidenum">
              <a:rPr lang="en-US" smtClean="0"/>
              <a:pPr/>
              <a:t>‹#›</a:t>
            </a:fld>
            <a:endParaRPr lang="en-US"/>
          </a:p>
        </p:txBody>
      </p:sp>
    </p:spTree>
    <p:extLst>
      <p:ext uri="{BB962C8B-B14F-4D97-AF65-F5344CB8AC3E}">
        <p14:creationId xmlns:p14="http://schemas.microsoft.com/office/powerpoint/2010/main" val="4120321994"/>
      </p:ext>
    </p:extLst>
  </p:cSld>
  <p:clrMapOvr>
    <a:masterClrMapping/>
  </p:clrMapOvr>
  <p:hf sldNum="0" hdr="0" ftr="0" dt="0"/>
</p:sldLayout>
</file>

<file path=ppt/slideLayouts/slideLayout4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2279203-2C2F-4660-8B13-A60874528D12}" type="datetimeFigureOut">
              <a:rPr lang="en-US" smtClean="0"/>
              <a:pPr/>
              <a:t>1/3/2019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FA8FDF1-69D7-46D1-94BE-A805AAD55087}" type="slidenum">
              <a:rPr lang="en-US" smtClean="0"/>
              <a:pPr/>
              <a:t>‹#›</a:t>
            </a:fld>
            <a:endParaRPr lang="en-US"/>
          </a:p>
        </p:txBody>
      </p:sp>
    </p:spTree>
    <p:extLst>
      <p:ext uri="{BB962C8B-B14F-4D97-AF65-F5344CB8AC3E}">
        <p14:creationId xmlns:p14="http://schemas.microsoft.com/office/powerpoint/2010/main" val="3956505809"/>
      </p:ext>
    </p:extLst>
  </p:cSld>
  <p:clrMapOvr>
    <a:masterClrMapping/>
  </p:clrMapOvr>
  <p:hf sldNum="0" hdr="0" ftr="0" dt="0"/>
</p:sldLayout>
</file>

<file path=ppt/slideLayouts/slideLayout4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E4DECE1-BF70-4686-BAFC-89CCEDBB0450}" type="slidenum">
              <a:rPr lang="en-US" smtClean="0"/>
              <a:pPr/>
              <a:t>‹#›</a:t>
            </a:fld>
            <a:endParaRPr lang="en-US"/>
          </a:p>
        </p:txBody>
      </p:sp>
    </p:spTree>
    <p:extLst>
      <p:ext uri="{BB962C8B-B14F-4D97-AF65-F5344CB8AC3E}">
        <p14:creationId xmlns:p14="http://schemas.microsoft.com/office/powerpoint/2010/main" val="63987899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2279203-2C2F-4660-8B13-A60874528D12}" type="datetimeFigureOut">
              <a:rPr lang="en-US" smtClean="0"/>
              <a:pPr/>
              <a:t>1/3/2019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FA8FDF1-69D7-46D1-94BE-A805AAD55087}" type="slidenum">
              <a:rPr lang="en-US" smtClean="0"/>
              <a:pPr/>
              <a:t>‹#›</a:t>
            </a:fld>
            <a:endParaRPr lang="en-US"/>
          </a:p>
        </p:txBody>
      </p:sp>
    </p:spTree>
    <p:extLst>
      <p:ext uri="{BB962C8B-B14F-4D97-AF65-F5344CB8AC3E}">
        <p14:creationId xmlns:p14="http://schemas.microsoft.com/office/powerpoint/2010/main" val="2645531071"/>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251520" y="476673"/>
            <a:ext cx="7416824" cy="360040"/>
          </a:xfrm>
          <a:prstGeom prst="rect">
            <a:avLst/>
          </a:prstGeom>
        </p:spPr>
        <p:txBody>
          <a:bodyPr>
            <a:noAutofit/>
          </a:bodyPr>
          <a:lstStyle>
            <a:lvl1pPr marL="0" indent="0" algn="l">
              <a:buNone/>
              <a:defRPr sz="1800" b="1" baseline="0">
                <a:solidFill>
                  <a:schemeClr val="tx1">
                    <a:lumMod val="75000"/>
                    <a:lumOff val="25000"/>
                  </a:schemeClr>
                </a:solidFill>
                <a:latin typeface="Arial" panose="020B0604020202020204" pitchFamily="34" charset="0"/>
                <a:cs typeface="Arial" panose="020B0604020202020204" pitchFamily="34" charset="0"/>
              </a:defRPr>
            </a:lvl1pPr>
            <a:lvl2pPr marL="457189" indent="0" algn="ctr">
              <a:buNone/>
              <a:defRPr>
                <a:solidFill>
                  <a:schemeClr val="tx1">
                    <a:tint val="75000"/>
                  </a:schemeClr>
                </a:solidFill>
              </a:defRPr>
            </a:lvl2pPr>
            <a:lvl3pPr marL="914377"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1"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GB" dirty="0"/>
              <a:t>TITLE CANNOT EXCEED THIS BOX</a:t>
            </a:r>
          </a:p>
        </p:txBody>
      </p:sp>
      <p:sp>
        <p:nvSpPr>
          <p:cNvPr id="4" name="Flowchart: Process 3"/>
          <p:cNvSpPr/>
          <p:nvPr userDrawn="1"/>
        </p:nvSpPr>
        <p:spPr>
          <a:xfrm>
            <a:off x="251520" y="908721"/>
            <a:ext cx="2808312" cy="45719"/>
          </a:xfrm>
          <a:prstGeom prst="flowChartProcess">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5" name="Flowchart: Process 4"/>
          <p:cNvSpPr/>
          <p:nvPr userDrawn="1"/>
        </p:nvSpPr>
        <p:spPr>
          <a:xfrm>
            <a:off x="2600275" y="908721"/>
            <a:ext cx="1703648" cy="45719"/>
          </a:xfrm>
          <a:prstGeom prst="flowChartProcess">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6" name="Flowchart: Process 5"/>
          <p:cNvSpPr/>
          <p:nvPr userDrawn="1"/>
        </p:nvSpPr>
        <p:spPr>
          <a:xfrm>
            <a:off x="4303576" y="908721"/>
            <a:ext cx="1703648" cy="45719"/>
          </a:xfrm>
          <a:prstGeom prst="flowChartProcess">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2" name="Text Placeholder 11"/>
          <p:cNvSpPr>
            <a:spLocks noGrp="1"/>
          </p:cNvSpPr>
          <p:nvPr>
            <p:ph type="body" sz="quarter" idx="10" hasCustomPrompt="1"/>
          </p:nvPr>
        </p:nvSpPr>
        <p:spPr>
          <a:xfrm>
            <a:off x="251521" y="1268761"/>
            <a:ext cx="8713788" cy="5040560"/>
          </a:xfrm>
          <a:prstGeom prst="rect">
            <a:avLst/>
          </a:prstGeom>
        </p:spPr>
        <p:txBody>
          <a:bodyPr/>
          <a:lstStyle>
            <a:lvl1pPr marL="342891" indent="-342891">
              <a:buFont typeface="Arial" panose="020B0604020202020204" pitchFamily="34" charset="0"/>
              <a:buChar char="•"/>
              <a:defRPr sz="2000" b="0" baseline="0">
                <a:latin typeface="Arial" panose="020B0604020202020204" pitchFamily="34" charset="0"/>
                <a:cs typeface="Arial" panose="020B0604020202020204" pitchFamily="34" charset="0"/>
              </a:defRPr>
            </a:lvl1pPr>
            <a:lvl2pPr>
              <a:defRPr sz="2400">
                <a:latin typeface="Arial" panose="020B0604020202020204" pitchFamily="34" charset="0"/>
                <a:cs typeface="Arial" panose="020B0604020202020204" pitchFamily="34" charset="0"/>
              </a:defRPr>
            </a:lvl2pPr>
            <a:lvl3pPr>
              <a:defRPr sz="2000">
                <a:latin typeface="Arial" panose="020B0604020202020204" pitchFamily="34" charset="0"/>
                <a:cs typeface="Arial" panose="020B0604020202020204" pitchFamily="34" charset="0"/>
              </a:defRPr>
            </a:lvl3pPr>
            <a:lvl4pPr>
              <a:defRPr sz="1800">
                <a:latin typeface="Arial" panose="020B0604020202020204" pitchFamily="34" charset="0"/>
                <a:cs typeface="Arial" panose="020B0604020202020204" pitchFamily="34" charset="0"/>
              </a:defRPr>
            </a:lvl4pPr>
            <a:lvl5pPr>
              <a:defRPr sz="1800">
                <a:latin typeface="Arial" panose="020B0604020202020204" pitchFamily="34" charset="0"/>
                <a:cs typeface="Arial" panose="020B0604020202020204" pitchFamily="34" charset="0"/>
              </a:defRPr>
            </a:lvl5pPr>
          </a:lstStyle>
          <a:p>
            <a:pPr lvl="0"/>
            <a:r>
              <a:rPr lang="en-GB" dirty="0"/>
              <a:t>Keep your power point presentations brief, they are meant to guide you while you speak.</a:t>
            </a:r>
          </a:p>
          <a:p>
            <a:pPr lvl="0"/>
            <a:r>
              <a:rPr lang="en-GB" dirty="0"/>
              <a:t>You want the audience to hear you they should not be reading a </a:t>
            </a:r>
            <a:r>
              <a:rPr lang="en-GB" dirty="0" err="1"/>
              <a:t>ppt</a:t>
            </a:r>
            <a:r>
              <a:rPr lang="en-GB" dirty="0"/>
              <a:t> slide.</a:t>
            </a:r>
          </a:p>
          <a:p>
            <a:pPr lvl="0"/>
            <a:r>
              <a:rPr lang="en-GB" dirty="0" err="1"/>
              <a:t>Ppt</a:t>
            </a:r>
            <a:r>
              <a:rPr lang="en-GB" dirty="0"/>
              <a:t> presentations do not serve as hand outs.</a:t>
            </a:r>
          </a:p>
          <a:p>
            <a:pPr lvl="0"/>
            <a:r>
              <a:rPr lang="en-GB" dirty="0"/>
              <a:t>Do not change the font or the colours in the template</a:t>
            </a:r>
          </a:p>
          <a:p>
            <a:pPr lvl="0"/>
            <a:r>
              <a:rPr lang="en-GB" dirty="0"/>
              <a:t>Only use the UNOPS photos or UNOPS icons</a:t>
            </a:r>
          </a:p>
          <a:p>
            <a:pPr lvl="0"/>
            <a:r>
              <a:rPr lang="en-GB" dirty="0"/>
              <a:t>No clipart please.</a:t>
            </a:r>
          </a:p>
          <a:p>
            <a:pPr lvl="0"/>
            <a:r>
              <a:rPr lang="en-GB" dirty="0"/>
              <a:t>No animated transitions </a:t>
            </a:r>
            <a:r>
              <a:rPr lang="en-GB"/>
              <a:t>or animations</a:t>
            </a:r>
            <a:endParaRPr lang="en-GB" dirty="0"/>
          </a:p>
          <a:p>
            <a:pPr lvl="0"/>
            <a:endParaRPr lang="en-GB" dirty="0"/>
          </a:p>
        </p:txBody>
      </p:sp>
    </p:spTree>
    <p:extLst>
      <p:ext uri="{BB962C8B-B14F-4D97-AF65-F5344CB8AC3E}">
        <p14:creationId xmlns:p14="http://schemas.microsoft.com/office/powerpoint/2010/main" val="1432894564"/>
      </p:ext>
    </p:extLst>
  </p:cSld>
  <p:clrMapOvr>
    <a:masterClrMapping/>
  </p:clrMapOvr>
  <mc:AlternateContent xmlns:mc="http://schemas.openxmlformats.org/markup-compatibility/2006" xmlns:p14="http://schemas.microsoft.com/office/powerpoint/2010/main">
    <mc:Choice Requires="p14">
      <p:transition spd="slow" p14:dur="8750"/>
    </mc:Choice>
    <mc:Fallback xmlns="">
      <p:transition spd="slow"/>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22279203-2C2F-4660-8B13-A60874528D12}" type="datetimeFigureOut">
              <a:rPr lang="en-US" smtClean="0"/>
              <a:pPr/>
              <a:t>1/3/2019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A8FDF1-69D7-46D1-94BE-A805AAD55087}" type="slidenum">
              <a:rPr lang="en-US" smtClean="0"/>
              <a:pPr/>
              <a:t>‹#›</a:t>
            </a:fld>
            <a:endParaRPr lang="en-US"/>
          </a:p>
        </p:txBody>
      </p:sp>
    </p:spTree>
    <p:extLst>
      <p:ext uri="{BB962C8B-B14F-4D97-AF65-F5344CB8AC3E}">
        <p14:creationId xmlns:p14="http://schemas.microsoft.com/office/powerpoint/2010/main" val="1736942741"/>
      </p:ext>
    </p:extLst>
  </p:cSld>
  <p:clrMapOvr>
    <a:masterClrMapping/>
  </p:clrMapOvr>
  <p:hf sldNum="0" hdr="0" ftr="0" dt="0"/>
</p:sldLayout>
</file>

<file path=ppt/slideLayouts/slideLayout5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22279203-2C2F-4660-8B13-A60874528D12}" type="datetimeFigureOut">
              <a:rPr lang="en-US" smtClean="0"/>
              <a:pPr/>
              <a:t>1/3/2019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A8FDF1-69D7-46D1-94BE-A805AAD55087}" type="slidenum">
              <a:rPr lang="en-US" smtClean="0"/>
              <a:pPr/>
              <a:t>‹#›</a:t>
            </a:fld>
            <a:endParaRPr lang="en-US"/>
          </a:p>
        </p:txBody>
      </p:sp>
    </p:spTree>
    <p:extLst>
      <p:ext uri="{BB962C8B-B14F-4D97-AF65-F5344CB8AC3E}">
        <p14:creationId xmlns:p14="http://schemas.microsoft.com/office/powerpoint/2010/main" val="1179510268"/>
      </p:ext>
    </p:extLst>
  </p:cSld>
  <p:clrMapOvr>
    <a:masterClrMapping/>
  </p:clrMapOvr>
  <p:hf sldNum="0" hdr="0" ftr="0" dt="0"/>
</p:sldLayout>
</file>

<file path=ppt/slideLayouts/slideLayout5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2279203-2C2F-4660-8B13-A60874528D12}" type="datetimeFigureOut">
              <a:rPr lang="en-US" smtClean="0"/>
              <a:pPr/>
              <a:t>1/3/2019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A8FDF1-69D7-46D1-94BE-A805AAD55087}" type="slidenum">
              <a:rPr lang="en-US" smtClean="0"/>
              <a:pPr/>
              <a:t>‹#›</a:t>
            </a:fld>
            <a:endParaRPr lang="en-US"/>
          </a:p>
        </p:txBody>
      </p:sp>
    </p:spTree>
    <p:extLst>
      <p:ext uri="{BB962C8B-B14F-4D97-AF65-F5344CB8AC3E}">
        <p14:creationId xmlns:p14="http://schemas.microsoft.com/office/powerpoint/2010/main" val="1088141510"/>
      </p:ext>
    </p:extLst>
  </p:cSld>
  <p:clrMapOvr>
    <a:masterClrMapping/>
  </p:clrMapOvr>
  <p:hf sldNum="0" hdr="0" ftr="0" dt="0"/>
</p:sldLayout>
</file>

<file path=ppt/slideLayouts/slideLayout5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2279203-2C2F-4660-8B13-A60874528D12}" type="datetimeFigureOut">
              <a:rPr lang="en-US" smtClean="0"/>
              <a:pPr/>
              <a:t>1/3/2019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A8FDF1-69D7-46D1-94BE-A805AAD55087}" type="slidenum">
              <a:rPr lang="en-US" smtClean="0"/>
              <a:pPr/>
              <a:t>‹#›</a:t>
            </a:fld>
            <a:endParaRPr lang="en-US"/>
          </a:p>
        </p:txBody>
      </p:sp>
    </p:spTree>
    <p:extLst>
      <p:ext uri="{BB962C8B-B14F-4D97-AF65-F5344CB8AC3E}">
        <p14:creationId xmlns:p14="http://schemas.microsoft.com/office/powerpoint/2010/main" val="892274463"/>
      </p:ext>
    </p:extLst>
  </p:cSld>
  <p:clrMapOvr>
    <a:masterClrMapping/>
  </p:clrMapOvr>
  <p:hf sldNum="0" hdr="0" ftr="0" dt="0"/>
</p:sldLayout>
</file>

<file path=ppt/slideLayouts/slideLayout54.xml><?xml version="1.0" encoding="utf-8"?>
<p:sldLayout xmlns:a="http://schemas.openxmlformats.org/drawingml/2006/main" xmlns:r="http://schemas.openxmlformats.org/officeDocument/2006/relationships" xmlns:p="http://schemas.openxmlformats.org/presentationml/2006/main" userDrawn="1">
  <p:cSld name="Title Slide 2">
    <p:bg>
      <p:bgPr>
        <a:blipFill dpi="0" rotWithShape="1">
          <a:blip r:embed="rId2" cstate="print">
            <a:alphaModFix amt="90000"/>
            <a:lum/>
          </a:blip>
          <a:srcRect/>
          <a:stretch>
            <a:fillRect/>
          </a:stretch>
        </a:blipFill>
        <a:effectLst/>
      </p:bgPr>
    </p:bg>
    <p:spTree>
      <p:nvGrpSpPr>
        <p:cNvPr id="1" name=""/>
        <p:cNvGrpSpPr/>
        <p:nvPr/>
      </p:nvGrpSpPr>
      <p:grpSpPr>
        <a:xfrm>
          <a:off x="0" y="0"/>
          <a:ext cx="0" cy="0"/>
          <a:chOff x="0" y="0"/>
          <a:chExt cx="0" cy="0"/>
        </a:xfrm>
      </p:grpSpPr>
      <p:sp>
        <p:nvSpPr>
          <p:cNvPr id="6" name="Title 1"/>
          <p:cNvSpPr>
            <a:spLocks noGrp="1"/>
          </p:cNvSpPr>
          <p:nvPr>
            <p:ph type="ctrTitle" hasCustomPrompt="1"/>
          </p:nvPr>
        </p:nvSpPr>
        <p:spPr>
          <a:xfrm>
            <a:off x="827584" y="2828529"/>
            <a:ext cx="7772400" cy="792088"/>
          </a:xfrm>
          <a:prstGeom prst="rect">
            <a:avLst/>
          </a:prstGeom>
        </p:spPr>
        <p:txBody>
          <a:bodyPr>
            <a:normAutofit/>
          </a:bodyPr>
          <a:lstStyle>
            <a:lvl1pPr algn="r">
              <a:defRPr sz="3200" b="1" baseline="0">
                <a:solidFill>
                  <a:schemeClr val="tx1">
                    <a:lumMod val="75000"/>
                    <a:lumOff val="25000"/>
                  </a:schemeClr>
                </a:solidFill>
                <a:latin typeface="Arial" panose="020B0604020202020204" pitchFamily="34" charset="0"/>
                <a:cs typeface="Arial" panose="020B0604020202020204" pitchFamily="34" charset="0"/>
              </a:defRPr>
            </a:lvl1pPr>
          </a:lstStyle>
          <a:p>
            <a:r>
              <a:rPr lang="en-GB" dirty="0"/>
              <a:t>TITLE ONE LINE</a:t>
            </a:r>
          </a:p>
        </p:txBody>
      </p:sp>
      <p:sp>
        <p:nvSpPr>
          <p:cNvPr id="7" name="Subtitle 2"/>
          <p:cNvSpPr>
            <a:spLocks noGrp="1"/>
          </p:cNvSpPr>
          <p:nvPr>
            <p:ph type="subTitle" idx="1" hasCustomPrompt="1"/>
          </p:nvPr>
        </p:nvSpPr>
        <p:spPr>
          <a:xfrm>
            <a:off x="2195736" y="3764632"/>
            <a:ext cx="6400800" cy="1752600"/>
          </a:xfrm>
          <a:prstGeom prst="rect">
            <a:avLst/>
          </a:prstGeom>
        </p:spPr>
        <p:txBody>
          <a:bodyPr>
            <a:normAutofit/>
          </a:bodyPr>
          <a:lstStyle>
            <a:lvl1pPr marL="0" indent="0" algn="r">
              <a:buNone/>
              <a:defRPr sz="2400" baseline="0">
                <a:solidFill>
                  <a:schemeClr val="tx1">
                    <a:lumMod val="75000"/>
                    <a:lumOff val="25000"/>
                  </a:schemeClr>
                </a:solidFill>
                <a:latin typeface="Arial" panose="020B0604020202020204" pitchFamily="34" charset="0"/>
                <a:cs typeface="Arial" panose="020B0604020202020204" pitchFamily="34" charset="0"/>
              </a:defRPr>
            </a:lvl1pPr>
            <a:lvl2pPr marL="457189" indent="0" algn="ctr">
              <a:buNone/>
              <a:defRPr>
                <a:solidFill>
                  <a:schemeClr val="tx1">
                    <a:tint val="75000"/>
                  </a:schemeClr>
                </a:solidFill>
              </a:defRPr>
            </a:lvl2pPr>
            <a:lvl3pPr marL="914377"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1"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GB" dirty="0"/>
              <a:t>Subtitle cannot exceed this box</a:t>
            </a:r>
          </a:p>
        </p:txBody>
      </p:sp>
      <p:pic>
        <p:nvPicPr>
          <p:cNvPr id="8" name="Picture 3" descr="\\crp.unops.local\files\DivisionData\Procurement\_PRACTICE\01_PTKM_team\10_Graphics\05_Logos\UNOPS_70-36-0-0.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6759438" y="2328704"/>
            <a:ext cx="1836882" cy="313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80020910"/>
      </p:ext>
    </p:extLst>
  </p:cSld>
  <p:clrMapOvr>
    <a:masterClrMapping/>
  </p:clrMapOvr>
  <mc:AlternateContent xmlns:mc="http://schemas.openxmlformats.org/markup-compatibility/2006" xmlns:p14="http://schemas.microsoft.com/office/powerpoint/2010/main">
    <mc:Choice Requires="p14">
      <p:transition spd="slow" p14:dur="8750"/>
    </mc:Choice>
    <mc:Fallback xmlns="">
      <p:transition spd="slow"/>
    </mc:Fallback>
  </mc:AlternateContent>
</p:sldLayout>
</file>

<file path=ppt/slideLayouts/slideLayout55.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251520" y="476673"/>
            <a:ext cx="7416824" cy="360040"/>
          </a:xfrm>
          <a:prstGeom prst="rect">
            <a:avLst/>
          </a:prstGeom>
        </p:spPr>
        <p:txBody>
          <a:bodyPr>
            <a:noAutofit/>
          </a:bodyPr>
          <a:lstStyle>
            <a:lvl1pPr marL="0" indent="0" algn="l">
              <a:buNone/>
              <a:defRPr sz="1800" b="1" baseline="0">
                <a:solidFill>
                  <a:schemeClr val="tx1">
                    <a:lumMod val="75000"/>
                    <a:lumOff val="25000"/>
                  </a:schemeClr>
                </a:solidFill>
                <a:latin typeface="Arial" panose="020B0604020202020204" pitchFamily="34" charset="0"/>
                <a:cs typeface="Arial" panose="020B0604020202020204" pitchFamily="34" charset="0"/>
              </a:defRPr>
            </a:lvl1pPr>
            <a:lvl2pPr marL="457189" indent="0" algn="ctr">
              <a:buNone/>
              <a:defRPr>
                <a:solidFill>
                  <a:schemeClr val="tx1">
                    <a:tint val="75000"/>
                  </a:schemeClr>
                </a:solidFill>
              </a:defRPr>
            </a:lvl2pPr>
            <a:lvl3pPr marL="914377"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1"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GB" dirty="0"/>
              <a:t>TITLE CANNOT EXCEED THIS BOX</a:t>
            </a:r>
          </a:p>
        </p:txBody>
      </p:sp>
      <p:sp>
        <p:nvSpPr>
          <p:cNvPr id="4" name="Flowchart: Process 3"/>
          <p:cNvSpPr/>
          <p:nvPr userDrawn="1"/>
        </p:nvSpPr>
        <p:spPr>
          <a:xfrm>
            <a:off x="251520" y="908721"/>
            <a:ext cx="2808312" cy="45719"/>
          </a:xfrm>
          <a:prstGeom prst="flowChartProcess">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5" name="Flowchart: Process 4"/>
          <p:cNvSpPr/>
          <p:nvPr userDrawn="1"/>
        </p:nvSpPr>
        <p:spPr>
          <a:xfrm>
            <a:off x="2600275" y="908721"/>
            <a:ext cx="1703648" cy="45719"/>
          </a:xfrm>
          <a:prstGeom prst="flowChartProcess">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6" name="Flowchart: Process 5"/>
          <p:cNvSpPr/>
          <p:nvPr userDrawn="1"/>
        </p:nvSpPr>
        <p:spPr>
          <a:xfrm>
            <a:off x="4303576" y="908721"/>
            <a:ext cx="1703648" cy="45719"/>
          </a:xfrm>
          <a:prstGeom prst="flowChartProcess">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2" name="Text Placeholder 11"/>
          <p:cNvSpPr>
            <a:spLocks noGrp="1"/>
          </p:cNvSpPr>
          <p:nvPr>
            <p:ph type="body" sz="quarter" idx="10" hasCustomPrompt="1"/>
          </p:nvPr>
        </p:nvSpPr>
        <p:spPr>
          <a:xfrm>
            <a:off x="251521" y="1268761"/>
            <a:ext cx="8713788" cy="5040560"/>
          </a:xfrm>
          <a:prstGeom prst="rect">
            <a:avLst/>
          </a:prstGeom>
        </p:spPr>
        <p:txBody>
          <a:bodyPr/>
          <a:lstStyle>
            <a:lvl1pPr marL="342891" indent="-342891">
              <a:buFont typeface="Arial" panose="020B0604020202020204" pitchFamily="34" charset="0"/>
              <a:buChar char="•"/>
              <a:defRPr sz="2000" b="0" baseline="0">
                <a:latin typeface="Arial" panose="020B0604020202020204" pitchFamily="34" charset="0"/>
                <a:cs typeface="Arial" panose="020B0604020202020204" pitchFamily="34" charset="0"/>
              </a:defRPr>
            </a:lvl1pPr>
            <a:lvl2pPr>
              <a:defRPr sz="2400">
                <a:latin typeface="Arial" panose="020B0604020202020204" pitchFamily="34" charset="0"/>
                <a:cs typeface="Arial" panose="020B0604020202020204" pitchFamily="34" charset="0"/>
              </a:defRPr>
            </a:lvl2pPr>
            <a:lvl3pPr>
              <a:defRPr sz="2000">
                <a:latin typeface="Arial" panose="020B0604020202020204" pitchFamily="34" charset="0"/>
                <a:cs typeface="Arial" panose="020B0604020202020204" pitchFamily="34" charset="0"/>
              </a:defRPr>
            </a:lvl3pPr>
            <a:lvl4pPr>
              <a:defRPr sz="1800">
                <a:latin typeface="Arial" panose="020B0604020202020204" pitchFamily="34" charset="0"/>
                <a:cs typeface="Arial" panose="020B0604020202020204" pitchFamily="34" charset="0"/>
              </a:defRPr>
            </a:lvl4pPr>
            <a:lvl5pPr>
              <a:defRPr sz="1800">
                <a:latin typeface="Arial" panose="020B0604020202020204" pitchFamily="34" charset="0"/>
                <a:cs typeface="Arial" panose="020B0604020202020204" pitchFamily="34" charset="0"/>
              </a:defRPr>
            </a:lvl5pPr>
          </a:lstStyle>
          <a:p>
            <a:pPr lvl="0"/>
            <a:r>
              <a:rPr lang="en-GB" dirty="0"/>
              <a:t>Keep your power point presentations brief, they are meant to guide you while you speak.</a:t>
            </a:r>
          </a:p>
          <a:p>
            <a:pPr lvl="0"/>
            <a:r>
              <a:rPr lang="en-GB" dirty="0"/>
              <a:t>You want the audience to hear you they should not be reading a </a:t>
            </a:r>
            <a:r>
              <a:rPr lang="en-GB" dirty="0" err="1"/>
              <a:t>ppt</a:t>
            </a:r>
            <a:r>
              <a:rPr lang="en-GB" dirty="0"/>
              <a:t> slide.</a:t>
            </a:r>
          </a:p>
          <a:p>
            <a:pPr lvl="0"/>
            <a:r>
              <a:rPr lang="en-GB" dirty="0" err="1"/>
              <a:t>Ppt</a:t>
            </a:r>
            <a:r>
              <a:rPr lang="en-GB" dirty="0"/>
              <a:t> presentations do not serve as hand outs.</a:t>
            </a:r>
          </a:p>
          <a:p>
            <a:pPr lvl="0"/>
            <a:r>
              <a:rPr lang="en-GB" dirty="0"/>
              <a:t>Do not change the font or the colours in the template</a:t>
            </a:r>
          </a:p>
          <a:p>
            <a:pPr lvl="0"/>
            <a:r>
              <a:rPr lang="en-GB" dirty="0"/>
              <a:t>Only use the UNOPS photos or UNOPS icons</a:t>
            </a:r>
          </a:p>
          <a:p>
            <a:pPr lvl="0"/>
            <a:r>
              <a:rPr lang="en-GB" dirty="0"/>
              <a:t>No clipart please.</a:t>
            </a:r>
          </a:p>
          <a:p>
            <a:pPr lvl="0"/>
            <a:r>
              <a:rPr lang="en-GB" dirty="0"/>
              <a:t>No animated transitions </a:t>
            </a:r>
            <a:r>
              <a:rPr lang="en-GB"/>
              <a:t>or animations</a:t>
            </a:r>
            <a:endParaRPr lang="en-GB" dirty="0"/>
          </a:p>
          <a:p>
            <a:pPr lvl="0"/>
            <a:endParaRPr lang="en-GB" dirty="0"/>
          </a:p>
        </p:txBody>
      </p:sp>
    </p:spTree>
    <p:extLst>
      <p:ext uri="{BB962C8B-B14F-4D97-AF65-F5344CB8AC3E}">
        <p14:creationId xmlns:p14="http://schemas.microsoft.com/office/powerpoint/2010/main" val="4047156825"/>
      </p:ext>
    </p:extLst>
  </p:cSld>
  <p:clrMapOvr>
    <a:masterClrMapping/>
  </p:clrMapOvr>
  <mc:AlternateContent xmlns:mc="http://schemas.openxmlformats.org/markup-compatibility/2006" xmlns:p14="http://schemas.microsoft.com/office/powerpoint/2010/main">
    <mc:Choice Requires="p14">
      <p:transition spd="slow" p14:dur="8750"/>
    </mc:Choice>
    <mc:Fallback xmlns="">
      <p:transition spd="slow"/>
    </mc:Fallback>
  </mc:AlternateContent>
</p:sldLayout>
</file>

<file path=ppt/slideLayouts/slideLayout56.xml><?xml version="1.0" encoding="utf-8"?>
<p:sldLayout xmlns:a="http://schemas.openxmlformats.org/drawingml/2006/main" xmlns:r="http://schemas.openxmlformats.org/officeDocument/2006/relationships" xmlns:p="http://schemas.openxmlformats.org/presentationml/2006/main" userDrawn="1">
  <p:cSld name="1_Chapter Slide">
    <p:bg>
      <p:bgPr>
        <a:blipFill dpi="0" rotWithShape="1">
          <a:blip r:embed="rId2" cstate="print">
            <a:alphaModFix amt="39000"/>
            <a:lum/>
          </a:blip>
          <a:srcRect/>
          <a:stretch>
            <a:fillRect/>
          </a:stretch>
        </a:blipFill>
        <a:effectLst/>
      </p:bgPr>
    </p:bg>
    <p:spTree>
      <p:nvGrpSpPr>
        <p:cNvPr id="1" name=""/>
        <p:cNvGrpSpPr/>
        <p:nvPr/>
      </p:nvGrpSpPr>
      <p:grpSpPr>
        <a:xfrm>
          <a:off x="0" y="0"/>
          <a:ext cx="0" cy="0"/>
          <a:chOff x="0" y="0"/>
          <a:chExt cx="0" cy="0"/>
        </a:xfrm>
      </p:grpSpPr>
      <p:sp>
        <p:nvSpPr>
          <p:cNvPr id="7" name="Flowchart: Process 6"/>
          <p:cNvSpPr/>
          <p:nvPr userDrawn="1"/>
        </p:nvSpPr>
        <p:spPr>
          <a:xfrm>
            <a:off x="3419872" y="3284985"/>
            <a:ext cx="2808312" cy="144016"/>
          </a:xfrm>
          <a:prstGeom prst="flowChartProcess">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sp>
        <p:nvSpPr>
          <p:cNvPr id="8" name="Flowchart: Process 7"/>
          <p:cNvSpPr/>
          <p:nvPr userDrawn="1"/>
        </p:nvSpPr>
        <p:spPr>
          <a:xfrm>
            <a:off x="5768627" y="3284985"/>
            <a:ext cx="1703648" cy="144016"/>
          </a:xfrm>
          <a:prstGeom prst="flowChartProcess">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sp>
        <p:nvSpPr>
          <p:cNvPr id="9" name="Flowchart: Process 8"/>
          <p:cNvSpPr/>
          <p:nvPr userDrawn="1"/>
        </p:nvSpPr>
        <p:spPr>
          <a:xfrm>
            <a:off x="7471928" y="3284985"/>
            <a:ext cx="1703648" cy="144016"/>
          </a:xfrm>
          <a:prstGeom prst="flowChartProcess">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sp>
        <p:nvSpPr>
          <p:cNvPr id="15" name="Text Placeholder 14"/>
          <p:cNvSpPr>
            <a:spLocks noGrp="1"/>
          </p:cNvSpPr>
          <p:nvPr>
            <p:ph type="body" sz="quarter" idx="10" hasCustomPrompt="1"/>
          </p:nvPr>
        </p:nvSpPr>
        <p:spPr>
          <a:xfrm>
            <a:off x="7472275" y="3501009"/>
            <a:ext cx="955527" cy="1224136"/>
          </a:xfrm>
          <a:prstGeom prst="rect">
            <a:avLst/>
          </a:prstGeom>
          <a:noFill/>
        </p:spPr>
        <p:txBody>
          <a:bodyPr>
            <a:noAutofit/>
          </a:bodyPr>
          <a:lstStyle>
            <a:lvl1pPr marL="0" indent="0" algn="ctr">
              <a:buNone/>
              <a:defRPr sz="8000" b="1">
                <a:solidFill>
                  <a:schemeClr val="accent1">
                    <a:lumMod val="40000"/>
                    <a:lumOff val="60000"/>
                  </a:schemeClr>
                </a:solidFill>
                <a:latin typeface="Arial" panose="020B0604020202020204" pitchFamily="34" charset="0"/>
                <a:cs typeface="Arial" panose="020B0604020202020204" pitchFamily="34" charset="0"/>
              </a:defRPr>
            </a:lvl1pPr>
          </a:lstStyle>
          <a:p>
            <a:pPr lvl="0"/>
            <a:r>
              <a:rPr lang="en-GB" dirty="0"/>
              <a:t>1</a:t>
            </a:r>
          </a:p>
        </p:txBody>
      </p:sp>
      <p:sp>
        <p:nvSpPr>
          <p:cNvPr id="10" name="Subtitle 2"/>
          <p:cNvSpPr>
            <a:spLocks noGrp="1"/>
          </p:cNvSpPr>
          <p:nvPr>
            <p:ph type="subTitle" idx="1" hasCustomPrompt="1"/>
          </p:nvPr>
        </p:nvSpPr>
        <p:spPr>
          <a:xfrm>
            <a:off x="2287699" y="2708921"/>
            <a:ext cx="5184576" cy="360040"/>
          </a:xfrm>
          <a:prstGeom prst="rect">
            <a:avLst/>
          </a:prstGeom>
        </p:spPr>
        <p:txBody>
          <a:bodyPr>
            <a:noAutofit/>
          </a:bodyPr>
          <a:lstStyle>
            <a:lvl1pPr marL="0" indent="0" algn="l">
              <a:buNone/>
              <a:defRPr sz="1800" baseline="0">
                <a:solidFill>
                  <a:schemeClr val="tx1">
                    <a:lumMod val="75000"/>
                    <a:lumOff val="25000"/>
                  </a:schemeClr>
                </a:solidFill>
                <a:latin typeface="Arial" panose="020B0604020202020204" pitchFamily="34" charset="0"/>
                <a:cs typeface="Arial" panose="020B0604020202020204" pitchFamily="34" charset="0"/>
              </a:defRPr>
            </a:lvl1pPr>
            <a:lvl2pPr marL="457189" indent="0" algn="ctr">
              <a:buNone/>
              <a:defRPr>
                <a:solidFill>
                  <a:schemeClr val="tx1">
                    <a:tint val="75000"/>
                  </a:schemeClr>
                </a:solidFill>
              </a:defRPr>
            </a:lvl2pPr>
            <a:lvl3pPr marL="914377"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1"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GB" dirty="0"/>
              <a:t>CHAPTER TITLE CANNOT EXCEED THIS BOX</a:t>
            </a:r>
          </a:p>
        </p:txBody>
      </p:sp>
    </p:spTree>
    <p:extLst>
      <p:ext uri="{BB962C8B-B14F-4D97-AF65-F5344CB8AC3E}">
        <p14:creationId xmlns:p14="http://schemas.microsoft.com/office/powerpoint/2010/main" val="1289634674"/>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userDrawn="1">
  <p:cSld name="2_Chapter Slide">
    <p:bg>
      <p:bgPr>
        <a:blipFill dpi="0" rotWithShape="1">
          <a:blip r:embed="rId2" cstate="print">
            <a:alphaModFix amt="39000"/>
            <a:lum/>
          </a:blip>
          <a:srcRect/>
          <a:stretch>
            <a:fillRect/>
          </a:stretch>
        </a:blipFill>
        <a:effectLst/>
      </p:bgPr>
    </p:bg>
    <p:spTree>
      <p:nvGrpSpPr>
        <p:cNvPr id="1" name=""/>
        <p:cNvGrpSpPr/>
        <p:nvPr/>
      </p:nvGrpSpPr>
      <p:grpSpPr>
        <a:xfrm>
          <a:off x="0" y="0"/>
          <a:ext cx="0" cy="0"/>
          <a:chOff x="0" y="0"/>
          <a:chExt cx="0" cy="0"/>
        </a:xfrm>
      </p:grpSpPr>
      <p:sp>
        <p:nvSpPr>
          <p:cNvPr id="7" name="Flowchart: Process 6"/>
          <p:cNvSpPr/>
          <p:nvPr userDrawn="1"/>
        </p:nvSpPr>
        <p:spPr>
          <a:xfrm>
            <a:off x="3419872" y="3284985"/>
            <a:ext cx="2808312" cy="144016"/>
          </a:xfrm>
          <a:prstGeom prst="flowChartProcess">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8" name="Flowchart: Process 7"/>
          <p:cNvSpPr/>
          <p:nvPr userDrawn="1"/>
        </p:nvSpPr>
        <p:spPr>
          <a:xfrm>
            <a:off x="5768627" y="3284985"/>
            <a:ext cx="1703648" cy="144016"/>
          </a:xfrm>
          <a:prstGeom prst="flowChartProcess">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9" name="Flowchart: Process 8"/>
          <p:cNvSpPr/>
          <p:nvPr userDrawn="1"/>
        </p:nvSpPr>
        <p:spPr>
          <a:xfrm>
            <a:off x="7471928" y="3284985"/>
            <a:ext cx="1703648" cy="144016"/>
          </a:xfrm>
          <a:prstGeom prst="flowChartProcess">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5" name="Text Placeholder 14"/>
          <p:cNvSpPr>
            <a:spLocks noGrp="1"/>
          </p:cNvSpPr>
          <p:nvPr>
            <p:ph type="body" sz="quarter" idx="10" hasCustomPrompt="1"/>
          </p:nvPr>
        </p:nvSpPr>
        <p:spPr>
          <a:xfrm>
            <a:off x="7472275" y="3501009"/>
            <a:ext cx="955527" cy="1224136"/>
          </a:xfrm>
          <a:prstGeom prst="rect">
            <a:avLst/>
          </a:prstGeom>
          <a:noFill/>
        </p:spPr>
        <p:txBody>
          <a:bodyPr>
            <a:noAutofit/>
          </a:bodyPr>
          <a:lstStyle>
            <a:lvl1pPr marL="0" indent="0" algn="ctr">
              <a:buNone/>
              <a:defRPr sz="8000" b="1">
                <a:solidFill>
                  <a:schemeClr val="accent1">
                    <a:lumMod val="40000"/>
                    <a:lumOff val="60000"/>
                  </a:schemeClr>
                </a:solidFill>
                <a:latin typeface="Arial" panose="020B0604020202020204" pitchFamily="34" charset="0"/>
                <a:cs typeface="Arial" panose="020B0604020202020204" pitchFamily="34" charset="0"/>
              </a:defRPr>
            </a:lvl1pPr>
          </a:lstStyle>
          <a:p>
            <a:pPr lvl="0"/>
            <a:r>
              <a:rPr lang="en-GB" dirty="0"/>
              <a:t>1</a:t>
            </a:r>
          </a:p>
        </p:txBody>
      </p:sp>
      <p:sp>
        <p:nvSpPr>
          <p:cNvPr id="10" name="Subtitle 2"/>
          <p:cNvSpPr>
            <a:spLocks noGrp="1"/>
          </p:cNvSpPr>
          <p:nvPr>
            <p:ph type="subTitle" idx="1" hasCustomPrompt="1"/>
          </p:nvPr>
        </p:nvSpPr>
        <p:spPr>
          <a:xfrm>
            <a:off x="2287699" y="2708921"/>
            <a:ext cx="5184576" cy="360040"/>
          </a:xfrm>
          <a:prstGeom prst="rect">
            <a:avLst/>
          </a:prstGeom>
        </p:spPr>
        <p:txBody>
          <a:bodyPr>
            <a:noAutofit/>
          </a:bodyPr>
          <a:lstStyle>
            <a:lvl1pPr marL="0" indent="0" algn="l">
              <a:buNone/>
              <a:defRPr sz="1800" baseline="0">
                <a:solidFill>
                  <a:schemeClr val="tx1">
                    <a:lumMod val="75000"/>
                    <a:lumOff val="25000"/>
                  </a:schemeClr>
                </a:solidFill>
                <a:latin typeface="Arial" panose="020B0604020202020204" pitchFamily="34" charset="0"/>
                <a:cs typeface="Arial" panose="020B0604020202020204" pitchFamily="34" charset="0"/>
              </a:defRPr>
            </a:lvl1pPr>
            <a:lvl2pPr marL="457189" indent="0" algn="ctr">
              <a:buNone/>
              <a:defRPr>
                <a:solidFill>
                  <a:schemeClr val="tx1">
                    <a:tint val="75000"/>
                  </a:schemeClr>
                </a:solidFill>
              </a:defRPr>
            </a:lvl2pPr>
            <a:lvl3pPr marL="914377"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1"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GB" dirty="0"/>
              <a:t>CHAPTER TITLE CANNOT EXCEED THIS BOX</a:t>
            </a:r>
          </a:p>
        </p:txBody>
      </p:sp>
    </p:spTree>
    <p:extLst>
      <p:ext uri="{BB962C8B-B14F-4D97-AF65-F5344CB8AC3E}">
        <p14:creationId xmlns:p14="http://schemas.microsoft.com/office/powerpoint/2010/main" val="1903648375"/>
      </p:ext>
    </p:extLst>
  </p:cSld>
  <p:clrMapOvr>
    <a:masterClrMapping/>
  </p:clrMapOvr>
  <mc:AlternateContent xmlns:mc="http://schemas.openxmlformats.org/markup-compatibility/2006" xmlns:p14="http://schemas.microsoft.com/office/powerpoint/2010/main">
    <mc:Choice Requires="p14">
      <p:transition spd="slow" p14:dur="8750"/>
    </mc:Choice>
    <mc:Fallback xmlns="">
      <p:transition spd="slow"/>
    </mc:Fallback>
  </mc:AlternateContent>
</p:sldLayout>
</file>

<file path=ppt/slideLayouts/slideLayout58.xml><?xml version="1.0" encoding="utf-8"?>
<p:sldLayout xmlns:a="http://schemas.openxmlformats.org/drawingml/2006/main" xmlns:r="http://schemas.openxmlformats.org/officeDocument/2006/relationships" xmlns:p="http://schemas.openxmlformats.org/presentationml/2006/main" userDrawn="1">
  <p:cSld name="3_Chapter Slide">
    <p:bg>
      <p:bgPr>
        <a:blipFill dpi="0" rotWithShape="1">
          <a:blip r:embed="rId2" cstate="print">
            <a:alphaModFix amt="39000"/>
            <a:lum/>
          </a:blip>
          <a:srcRect/>
          <a:stretch>
            <a:fillRect/>
          </a:stretch>
        </a:blipFill>
        <a:effectLst/>
      </p:bgPr>
    </p:bg>
    <p:spTree>
      <p:nvGrpSpPr>
        <p:cNvPr id="1" name=""/>
        <p:cNvGrpSpPr/>
        <p:nvPr/>
      </p:nvGrpSpPr>
      <p:grpSpPr>
        <a:xfrm>
          <a:off x="0" y="0"/>
          <a:ext cx="0" cy="0"/>
          <a:chOff x="0" y="0"/>
          <a:chExt cx="0" cy="0"/>
        </a:xfrm>
      </p:grpSpPr>
      <p:sp>
        <p:nvSpPr>
          <p:cNvPr id="7" name="Flowchart: Process 6"/>
          <p:cNvSpPr/>
          <p:nvPr userDrawn="1"/>
        </p:nvSpPr>
        <p:spPr>
          <a:xfrm>
            <a:off x="3419872" y="3284985"/>
            <a:ext cx="2808312" cy="144016"/>
          </a:xfrm>
          <a:prstGeom prst="flowChartProcess">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8" name="Flowchart: Process 7"/>
          <p:cNvSpPr/>
          <p:nvPr userDrawn="1"/>
        </p:nvSpPr>
        <p:spPr>
          <a:xfrm>
            <a:off x="5768627" y="3284985"/>
            <a:ext cx="1703648" cy="144016"/>
          </a:xfrm>
          <a:prstGeom prst="flowChartProcess">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9" name="Flowchart: Process 8"/>
          <p:cNvSpPr/>
          <p:nvPr userDrawn="1"/>
        </p:nvSpPr>
        <p:spPr>
          <a:xfrm>
            <a:off x="7471928" y="3284985"/>
            <a:ext cx="1703648" cy="144016"/>
          </a:xfrm>
          <a:prstGeom prst="flowChartProcess">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5" name="Text Placeholder 14"/>
          <p:cNvSpPr>
            <a:spLocks noGrp="1"/>
          </p:cNvSpPr>
          <p:nvPr>
            <p:ph type="body" sz="quarter" idx="10" hasCustomPrompt="1"/>
          </p:nvPr>
        </p:nvSpPr>
        <p:spPr>
          <a:xfrm>
            <a:off x="7472275" y="3501009"/>
            <a:ext cx="955527" cy="1224136"/>
          </a:xfrm>
          <a:prstGeom prst="rect">
            <a:avLst/>
          </a:prstGeom>
          <a:noFill/>
        </p:spPr>
        <p:txBody>
          <a:bodyPr>
            <a:noAutofit/>
          </a:bodyPr>
          <a:lstStyle>
            <a:lvl1pPr marL="0" indent="0" algn="ctr">
              <a:buNone/>
              <a:defRPr sz="8000" b="1">
                <a:solidFill>
                  <a:schemeClr val="accent1">
                    <a:lumMod val="40000"/>
                    <a:lumOff val="60000"/>
                  </a:schemeClr>
                </a:solidFill>
                <a:latin typeface="Arial" panose="020B0604020202020204" pitchFamily="34" charset="0"/>
                <a:cs typeface="Arial" panose="020B0604020202020204" pitchFamily="34" charset="0"/>
              </a:defRPr>
            </a:lvl1pPr>
          </a:lstStyle>
          <a:p>
            <a:pPr lvl="0"/>
            <a:r>
              <a:rPr lang="en-GB" dirty="0"/>
              <a:t>1</a:t>
            </a:r>
          </a:p>
        </p:txBody>
      </p:sp>
      <p:sp>
        <p:nvSpPr>
          <p:cNvPr id="10" name="Subtitle 2"/>
          <p:cNvSpPr>
            <a:spLocks noGrp="1"/>
          </p:cNvSpPr>
          <p:nvPr>
            <p:ph type="subTitle" idx="1" hasCustomPrompt="1"/>
          </p:nvPr>
        </p:nvSpPr>
        <p:spPr>
          <a:xfrm>
            <a:off x="2287699" y="2708921"/>
            <a:ext cx="5184576" cy="360040"/>
          </a:xfrm>
          <a:prstGeom prst="rect">
            <a:avLst/>
          </a:prstGeom>
        </p:spPr>
        <p:txBody>
          <a:bodyPr>
            <a:noAutofit/>
          </a:bodyPr>
          <a:lstStyle>
            <a:lvl1pPr marL="0" indent="0" algn="l">
              <a:buNone/>
              <a:defRPr sz="1800" baseline="0">
                <a:solidFill>
                  <a:schemeClr val="tx1">
                    <a:lumMod val="75000"/>
                    <a:lumOff val="25000"/>
                  </a:schemeClr>
                </a:solidFill>
                <a:latin typeface="Arial" panose="020B0604020202020204" pitchFamily="34" charset="0"/>
                <a:cs typeface="Arial" panose="020B0604020202020204" pitchFamily="34" charset="0"/>
              </a:defRPr>
            </a:lvl1pPr>
            <a:lvl2pPr marL="457189" indent="0" algn="ctr">
              <a:buNone/>
              <a:defRPr>
                <a:solidFill>
                  <a:schemeClr val="tx1">
                    <a:tint val="75000"/>
                  </a:schemeClr>
                </a:solidFill>
              </a:defRPr>
            </a:lvl2pPr>
            <a:lvl3pPr marL="914377"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1"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GB" dirty="0"/>
              <a:t>CHAPTER TITLE CANNOT EXCEED THIS BOX</a:t>
            </a:r>
          </a:p>
        </p:txBody>
      </p:sp>
    </p:spTree>
    <p:extLst>
      <p:ext uri="{BB962C8B-B14F-4D97-AF65-F5344CB8AC3E}">
        <p14:creationId xmlns:p14="http://schemas.microsoft.com/office/powerpoint/2010/main" val="2489375109"/>
      </p:ext>
    </p:extLst>
  </p:cSld>
  <p:clrMapOvr>
    <a:masterClrMapping/>
  </p:clrMapOvr>
  <mc:AlternateContent xmlns:mc="http://schemas.openxmlformats.org/markup-compatibility/2006" xmlns:p14="http://schemas.microsoft.com/office/powerpoint/2010/main">
    <mc:Choice Requires="p14">
      <p:transition spd="slow" p14:dur="8750"/>
    </mc:Choice>
    <mc:Fallback xmlns="">
      <p:transition spd="slow"/>
    </mc:Fallback>
  </mc:AlternateContent>
</p:sldLayout>
</file>

<file path=ppt/slideLayouts/slideLayout59.xml><?xml version="1.0" encoding="utf-8"?>
<p:sldLayout xmlns:a="http://schemas.openxmlformats.org/drawingml/2006/main" xmlns:r="http://schemas.openxmlformats.org/officeDocument/2006/relationships" xmlns:p="http://schemas.openxmlformats.org/presentationml/2006/main" userDrawn="1">
  <p:cSld name="4_Chapter Slide">
    <p:bg>
      <p:bgPr>
        <a:blipFill dpi="0" rotWithShape="1">
          <a:blip r:embed="rId2" cstate="print">
            <a:alphaModFix amt="39000"/>
            <a:lum/>
          </a:blip>
          <a:srcRect/>
          <a:stretch>
            <a:fillRect/>
          </a:stretch>
        </a:blipFill>
        <a:effectLst/>
      </p:bgPr>
    </p:bg>
    <p:spTree>
      <p:nvGrpSpPr>
        <p:cNvPr id="1" name=""/>
        <p:cNvGrpSpPr/>
        <p:nvPr/>
      </p:nvGrpSpPr>
      <p:grpSpPr>
        <a:xfrm>
          <a:off x="0" y="0"/>
          <a:ext cx="0" cy="0"/>
          <a:chOff x="0" y="0"/>
          <a:chExt cx="0" cy="0"/>
        </a:xfrm>
      </p:grpSpPr>
      <p:sp>
        <p:nvSpPr>
          <p:cNvPr id="7" name="Flowchart: Process 6"/>
          <p:cNvSpPr/>
          <p:nvPr userDrawn="1"/>
        </p:nvSpPr>
        <p:spPr>
          <a:xfrm>
            <a:off x="3419872" y="3284985"/>
            <a:ext cx="2808312" cy="144016"/>
          </a:xfrm>
          <a:prstGeom prst="flowChartProcess">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8" name="Flowchart: Process 7"/>
          <p:cNvSpPr/>
          <p:nvPr userDrawn="1"/>
        </p:nvSpPr>
        <p:spPr>
          <a:xfrm>
            <a:off x="5768627" y="3284985"/>
            <a:ext cx="1703648" cy="144016"/>
          </a:xfrm>
          <a:prstGeom prst="flowChartProcess">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9" name="Flowchart: Process 8"/>
          <p:cNvSpPr/>
          <p:nvPr userDrawn="1"/>
        </p:nvSpPr>
        <p:spPr>
          <a:xfrm>
            <a:off x="7471928" y="3284985"/>
            <a:ext cx="1703648" cy="144016"/>
          </a:xfrm>
          <a:prstGeom prst="flowChartProcess">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5" name="Text Placeholder 14"/>
          <p:cNvSpPr>
            <a:spLocks noGrp="1"/>
          </p:cNvSpPr>
          <p:nvPr>
            <p:ph type="body" sz="quarter" idx="10" hasCustomPrompt="1"/>
          </p:nvPr>
        </p:nvSpPr>
        <p:spPr>
          <a:xfrm>
            <a:off x="7472275" y="3501009"/>
            <a:ext cx="955527" cy="1224136"/>
          </a:xfrm>
          <a:prstGeom prst="rect">
            <a:avLst/>
          </a:prstGeom>
          <a:noFill/>
        </p:spPr>
        <p:txBody>
          <a:bodyPr>
            <a:noAutofit/>
          </a:bodyPr>
          <a:lstStyle>
            <a:lvl1pPr marL="0" indent="0" algn="ctr">
              <a:buNone/>
              <a:defRPr sz="8000" b="1">
                <a:solidFill>
                  <a:schemeClr val="accent1">
                    <a:lumMod val="40000"/>
                    <a:lumOff val="60000"/>
                  </a:schemeClr>
                </a:solidFill>
                <a:latin typeface="Arial" panose="020B0604020202020204" pitchFamily="34" charset="0"/>
                <a:cs typeface="Arial" panose="020B0604020202020204" pitchFamily="34" charset="0"/>
              </a:defRPr>
            </a:lvl1pPr>
          </a:lstStyle>
          <a:p>
            <a:pPr lvl="0"/>
            <a:r>
              <a:rPr lang="en-GB" dirty="0"/>
              <a:t>1</a:t>
            </a:r>
          </a:p>
        </p:txBody>
      </p:sp>
      <p:sp>
        <p:nvSpPr>
          <p:cNvPr id="10" name="Subtitle 2"/>
          <p:cNvSpPr>
            <a:spLocks noGrp="1"/>
          </p:cNvSpPr>
          <p:nvPr>
            <p:ph type="subTitle" idx="1" hasCustomPrompt="1"/>
          </p:nvPr>
        </p:nvSpPr>
        <p:spPr>
          <a:xfrm>
            <a:off x="2287699" y="2708921"/>
            <a:ext cx="5184576" cy="360040"/>
          </a:xfrm>
          <a:prstGeom prst="rect">
            <a:avLst/>
          </a:prstGeom>
        </p:spPr>
        <p:txBody>
          <a:bodyPr>
            <a:noAutofit/>
          </a:bodyPr>
          <a:lstStyle>
            <a:lvl1pPr marL="0" indent="0" algn="l">
              <a:buNone/>
              <a:defRPr sz="1800" baseline="0">
                <a:solidFill>
                  <a:schemeClr val="tx1">
                    <a:lumMod val="75000"/>
                    <a:lumOff val="25000"/>
                  </a:schemeClr>
                </a:solidFill>
                <a:latin typeface="Arial" panose="020B0604020202020204" pitchFamily="34" charset="0"/>
                <a:cs typeface="Arial" panose="020B0604020202020204" pitchFamily="34" charset="0"/>
              </a:defRPr>
            </a:lvl1pPr>
            <a:lvl2pPr marL="457189" indent="0" algn="ctr">
              <a:buNone/>
              <a:defRPr>
                <a:solidFill>
                  <a:schemeClr val="tx1">
                    <a:tint val="75000"/>
                  </a:schemeClr>
                </a:solidFill>
              </a:defRPr>
            </a:lvl2pPr>
            <a:lvl3pPr marL="914377"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1"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GB" dirty="0"/>
              <a:t>CHAPTER TITLE CANNOT EXCEED THIS BOX</a:t>
            </a:r>
          </a:p>
        </p:txBody>
      </p:sp>
    </p:spTree>
    <p:extLst>
      <p:ext uri="{BB962C8B-B14F-4D97-AF65-F5344CB8AC3E}">
        <p14:creationId xmlns:p14="http://schemas.microsoft.com/office/powerpoint/2010/main" val="3043502933"/>
      </p:ext>
    </p:extLst>
  </p:cSld>
  <p:clrMapOvr>
    <a:masterClrMapping/>
  </p:clrMapOvr>
  <mc:AlternateContent xmlns:mc="http://schemas.openxmlformats.org/markup-compatibility/2006" xmlns:p14="http://schemas.microsoft.com/office/powerpoint/2010/main">
    <mc:Choice Requires="p14">
      <p:transition spd="slow" p14:dur="8750"/>
    </mc:Choice>
    <mc:Fallback xmlns="">
      <p:transition spd="slow"/>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_Chapter Slide">
    <p:bg>
      <p:bgPr>
        <a:blipFill dpi="0" rotWithShape="1">
          <a:blip r:embed="rId2" cstate="print">
            <a:alphaModFix amt="39000"/>
            <a:lum/>
          </a:blip>
          <a:srcRect/>
          <a:stretch>
            <a:fillRect/>
          </a:stretch>
        </a:blipFill>
        <a:effectLst/>
      </p:bgPr>
    </p:bg>
    <p:spTree>
      <p:nvGrpSpPr>
        <p:cNvPr id="1" name=""/>
        <p:cNvGrpSpPr/>
        <p:nvPr/>
      </p:nvGrpSpPr>
      <p:grpSpPr>
        <a:xfrm>
          <a:off x="0" y="0"/>
          <a:ext cx="0" cy="0"/>
          <a:chOff x="0" y="0"/>
          <a:chExt cx="0" cy="0"/>
        </a:xfrm>
      </p:grpSpPr>
      <p:sp>
        <p:nvSpPr>
          <p:cNvPr id="7" name="Flowchart: Process 6"/>
          <p:cNvSpPr/>
          <p:nvPr userDrawn="1"/>
        </p:nvSpPr>
        <p:spPr>
          <a:xfrm>
            <a:off x="3419872" y="3284985"/>
            <a:ext cx="2808312" cy="144016"/>
          </a:xfrm>
          <a:prstGeom prst="flowChartProcess">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sp>
        <p:nvSpPr>
          <p:cNvPr id="8" name="Flowchart: Process 7"/>
          <p:cNvSpPr/>
          <p:nvPr userDrawn="1"/>
        </p:nvSpPr>
        <p:spPr>
          <a:xfrm>
            <a:off x="5768627" y="3284985"/>
            <a:ext cx="1703648" cy="144016"/>
          </a:xfrm>
          <a:prstGeom prst="flowChartProcess">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sp>
        <p:nvSpPr>
          <p:cNvPr id="9" name="Flowchart: Process 8"/>
          <p:cNvSpPr/>
          <p:nvPr userDrawn="1"/>
        </p:nvSpPr>
        <p:spPr>
          <a:xfrm>
            <a:off x="7471928" y="3284985"/>
            <a:ext cx="1703648" cy="144016"/>
          </a:xfrm>
          <a:prstGeom prst="flowChartProcess">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sp>
        <p:nvSpPr>
          <p:cNvPr id="15" name="Text Placeholder 14"/>
          <p:cNvSpPr>
            <a:spLocks noGrp="1"/>
          </p:cNvSpPr>
          <p:nvPr>
            <p:ph type="body" sz="quarter" idx="10" hasCustomPrompt="1"/>
          </p:nvPr>
        </p:nvSpPr>
        <p:spPr>
          <a:xfrm>
            <a:off x="7472275" y="3501009"/>
            <a:ext cx="955527" cy="1224136"/>
          </a:xfrm>
          <a:prstGeom prst="rect">
            <a:avLst/>
          </a:prstGeom>
          <a:noFill/>
        </p:spPr>
        <p:txBody>
          <a:bodyPr>
            <a:noAutofit/>
          </a:bodyPr>
          <a:lstStyle>
            <a:lvl1pPr marL="0" indent="0" algn="ctr">
              <a:buNone/>
              <a:defRPr sz="8000" b="1">
                <a:solidFill>
                  <a:schemeClr val="accent1">
                    <a:lumMod val="40000"/>
                    <a:lumOff val="60000"/>
                  </a:schemeClr>
                </a:solidFill>
                <a:latin typeface="Arial" panose="020B0604020202020204" pitchFamily="34" charset="0"/>
                <a:cs typeface="Arial" panose="020B0604020202020204" pitchFamily="34" charset="0"/>
              </a:defRPr>
            </a:lvl1pPr>
          </a:lstStyle>
          <a:p>
            <a:pPr lvl="0"/>
            <a:r>
              <a:rPr lang="en-GB" dirty="0"/>
              <a:t>1</a:t>
            </a:r>
          </a:p>
        </p:txBody>
      </p:sp>
      <p:sp>
        <p:nvSpPr>
          <p:cNvPr id="10" name="Subtitle 2"/>
          <p:cNvSpPr>
            <a:spLocks noGrp="1"/>
          </p:cNvSpPr>
          <p:nvPr>
            <p:ph type="subTitle" idx="1" hasCustomPrompt="1"/>
          </p:nvPr>
        </p:nvSpPr>
        <p:spPr>
          <a:xfrm>
            <a:off x="2287699" y="2708921"/>
            <a:ext cx="5184576" cy="360040"/>
          </a:xfrm>
          <a:prstGeom prst="rect">
            <a:avLst/>
          </a:prstGeom>
        </p:spPr>
        <p:txBody>
          <a:bodyPr>
            <a:noAutofit/>
          </a:bodyPr>
          <a:lstStyle>
            <a:lvl1pPr marL="0" indent="0" algn="l">
              <a:buNone/>
              <a:defRPr sz="1800" baseline="0">
                <a:solidFill>
                  <a:schemeClr val="tx1">
                    <a:lumMod val="75000"/>
                    <a:lumOff val="25000"/>
                  </a:schemeClr>
                </a:solidFill>
                <a:latin typeface="Arial" panose="020B0604020202020204" pitchFamily="34" charset="0"/>
                <a:cs typeface="Arial" panose="020B0604020202020204" pitchFamily="34" charset="0"/>
              </a:defRPr>
            </a:lvl1pPr>
            <a:lvl2pPr marL="457189" indent="0" algn="ctr">
              <a:buNone/>
              <a:defRPr>
                <a:solidFill>
                  <a:schemeClr val="tx1">
                    <a:tint val="75000"/>
                  </a:schemeClr>
                </a:solidFill>
              </a:defRPr>
            </a:lvl2pPr>
            <a:lvl3pPr marL="914377"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1"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GB" dirty="0"/>
              <a:t>CHAPTER TITLE CANNOT EXCEED THIS BOX</a:t>
            </a:r>
          </a:p>
        </p:txBody>
      </p:sp>
    </p:spTree>
    <p:extLst>
      <p:ext uri="{BB962C8B-B14F-4D97-AF65-F5344CB8AC3E}">
        <p14:creationId xmlns:p14="http://schemas.microsoft.com/office/powerpoint/2010/main" val="395189335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userDrawn="1">
  <p:cSld name="5_Chapter Slide">
    <p:bg>
      <p:bgPr>
        <a:blipFill dpi="0" rotWithShape="1">
          <a:blip r:embed="rId2" cstate="print">
            <a:alphaModFix amt="39000"/>
            <a:lum/>
          </a:blip>
          <a:srcRect/>
          <a:stretch>
            <a:fillRect/>
          </a:stretch>
        </a:blipFill>
        <a:effectLst/>
      </p:bgPr>
    </p:bg>
    <p:spTree>
      <p:nvGrpSpPr>
        <p:cNvPr id="1" name=""/>
        <p:cNvGrpSpPr/>
        <p:nvPr/>
      </p:nvGrpSpPr>
      <p:grpSpPr>
        <a:xfrm>
          <a:off x="0" y="0"/>
          <a:ext cx="0" cy="0"/>
          <a:chOff x="0" y="0"/>
          <a:chExt cx="0" cy="0"/>
        </a:xfrm>
      </p:grpSpPr>
      <p:sp>
        <p:nvSpPr>
          <p:cNvPr id="7" name="Flowchart: Process 6"/>
          <p:cNvSpPr/>
          <p:nvPr userDrawn="1"/>
        </p:nvSpPr>
        <p:spPr>
          <a:xfrm>
            <a:off x="3419872" y="3284985"/>
            <a:ext cx="2808312" cy="144016"/>
          </a:xfrm>
          <a:prstGeom prst="flowChartProcess">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8" name="Flowchart: Process 7"/>
          <p:cNvSpPr/>
          <p:nvPr userDrawn="1"/>
        </p:nvSpPr>
        <p:spPr>
          <a:xfrm>
            <a:off x="5768627" y="3284985"/>
            <a:ext cx="1703648" cy="144016"/>
          </a:xfrm>
          <a:prstGeom prst="flowChartProcess">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9" name="Flowchart: Process 8"/>
          <p:cNvSpPr/>
          <p:nvPr userDrawn="1"/>
        </p:nvSpPr>
        <p:spPr>
          <a:xfrm>
            <a:off x="7471928" y="3284985"/>
            <a:ext cx="1703648" cy="144016"/>
          </a:xfrm>
          <a:prstGeom prst="flowChartProcess">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5" name="Text Placeholder 14"/>
          <p:cNvSpPr>
            <a:spLocks noGrp="1"/>
          </p:cNvSpPr>
          <p:nvPr>
            <p:ph type="body" sz="quarter" idx="10" hasCustomPrompt="1"/>
          </p:nvPr>
        </p:nvSpPr>
        <p:spPr>
          <a:xfrm>
            <a:off x="7472275" y="3501009"/>
            <a:ext cx="955527" cy="1224136"/>
          </a:xfrm>
          <a:prstGeom prst="rect">
            <a:avLst/>
          </a:prstGeom>
          <a:noFill/>
        </p:spPr>
        <p:txBody>
          <a:bodyPr>
            <a:noAutofit/>
          </a:bodyPr>
          <a:lstStyle>
            <a:lvl1pPr marL="0" indent="0" algn="ctr">
              <a:buNone/>
              <a:defRPr sz="8000" b="1">
                <a:solidFill>
                  <a:schemeClr val="accent1">
                    <a:lumMod val="40000"/>
                    <a:lumOff val="60000"/>
                  </a:schemeClr>
                </a:solidFill>
                <a:latin typeface="Arial" panose="020B0604020202020204" pitchFamily="34" charset="0"/>
                <a:cs typeface="Arial" panose="020B0604020202020204" pitchFamily="34" charset="0"/>
              </a:defRPr>
            </a:lvl1pPr>
          </a:lstStyle>
          <a:p>
            <a:pPr lvl="0"/>
            <a:r>
              <a:rPr lang="en-GB" dirty="0"/>
              <a:t>1</a:t>
            </a:r>
          </a:p>
        </p:txBody>
      </p:sp>
      <p:sp>
        <p:nvSpPr>
          <p:cNvPr id="10" name="Subtitle 2"/>
          <p:cNvSpPr>
            <a:spLocks noGrp="1"/>
          </p:cNvSpPr>
          <p:nvPr>
            <p:ph type="subTitle" idx="1" hasCustomPrompt="1"/>
          </p:nvPr>
        </p:nvSpPr>
        <p:spPr>
          <a:xfrm>
            <a:off x="2287699" y="2708921"/>
            <a:ext cx="5184576" cy="360040"/>
          </a:xfrm>
          <a:prstGeom prst="rect">
            <a:avLst/>
          </a:prstGeom>
        </p:spPr>
        <p:txBody>
          <a:bodyPr>
            <a:noAutofit/>
          </a:bodyPr>
          <a:lstStyle>
            <a:lvl1pPr marL="0" indent="0" algn="l">
              <a:buNone/>
              <a:defRPr sz="1800" baseline="0">
                <a:solidFill>
                  <a:schemeClr val="tx1">
                    <a:lumMod val="75000"/>
                    <a:lumOff val="25000"/>
                  </a:schemeClr>
                </a:solidFill>
                <a:latin typeface="Arial" panose="020B0604020202020204" pitchFamily="34" charset="0"/>
                <a:cs typeface="Arial" panose="020B0604020202020204" pitchFamily="34" charset="0"/>
              </a:defRPr>
            </a:lvl1pPr>
            <a:lvl2pPr marL="457189" indent="0" algn="ctr">
              <a:buNone/>
              <a:defRPr>
                <a:solidFill>
                  <a:schemeClr val="tx1">
                    <a:tint val="75000"/>
                  </a:schemeClr>
                </a:solidFill>
              </a:defRPr>
            </a:lvl2pPr>
            <a:lvl3pPr marL="914377"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1"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GB" dirty="0"/>
              <a:t>CHAPTER TITLE CANNOT EXCEED THIS BOX</a:t>
            </a:r>
          </a:p>
        </p:txBody>
      </p:sp>
    </p:spTree>
    <p:extLst>
      <p:ext uri="{BB962C8B-B14F-4D97-AF65-F5344CB8AC3E}">
        <p14:creationId xmlns:p14="http://schemas.microsoft.com/office/powerpoint/2010/main" val="3209367113"/>
      </p:ext>
    </p:extLst>
  </p:cSld>
  <p:clrMapOvr>
    <a:masterClrMapping/>
  </p:clrMapOvr>
  <mc:AlternateContent xmlns:mc="http://schemas.openxmlformats.org/markup-compatibility/2006" xmlns:p14="http://schemas.microsoft.com/office/powerpoint/2010/main">
    <mc:Choice Requires="p14">
      <p:transition spd="slow" p14:dur="8750"/>
    </mc:Choice>
    <mc:Fallback xmlns="">
      <p:transition spd="slow"/>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251520" y="476673"/>
            <a:ext cx="7416824" cy="360040"/>
          </a:xfrm>
          <a:prstGeom prst="rect">
            <a:avLst/>
          </a:prstGeom>
        </p:spPr>
        <p:txBody>
          <a:bodyPr>
            <a:noAutofit/>
          </a:bodyPr>
          <a:lstStyle>
            <a:lvl1pPr marL="0" indent="0" algn="l">
              <a:buNone/>
              <a:defRPr sz="1800" b="1" baseline="0">
                <a:solidFill>
                  <a:schemeClr val="tx1">
                    <a:lumMod val="75000"/>
                    <a:lumOff val="25000"/>
                  </a:schemeClr>
                </a:solidFill>
                <a:latin typeface="Arial" panose="020B0604020202020204" pitchFamily="34" charset="0"/>
                <a:cs typeface="Arial" panose="020B0604020202020204" pitchFamily="34" charset="0"/>
              </a:defRPr>
            </a:lvl1pPr>
            <a:lvl2pPr marL="457189" indent="0" algn="ctr">
              <a:buNone/>
              <a:defRPr>
                <a:solidFill>
                  <a:schemeClr val="tx1">
                    <a:tint val="75000"/>
                  </a:schemeClr>
                </a:solidFill>
              </a:defRPr>
            </a:lvl2pPr>
            <a:lvl3pPr marL="914377"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1"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GB" dirty="0"/>
              <a:t>TITLE CANNOT EXCEED THIS BOX</a:t>
            </a:r>
          </a:p>
        </p:txBody>
      </p:sp>
      <p:sp>
        <p:nvSpPr>
          <p:cNvPr id="4" name="Flowchart: Process 3"/>
          <p:cNvSpPr/>
          <p:nvPr userDrawn="1"/>
        </p:nvSpPr>
        <p:spPr>
          <a:xfrm>
            <a:off x="251520" y="908721"/>
            <a:ext cx="2808312" cy="45719"/>
          </a:xfrm>
          <a:prstGeom prst="flowChartProcess">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5" name="Flowchart: Process 4"/>
          <p:cNvSpPr/>
          <p:nvPr userDrawn="1"/>
        </p:nvSpPr>
        <p:spPr>
          <a:xfrm>
            <a:off x="2600275" y="908721"/>
            <a:ext cx="1703648" cy="45719"/>
          </a:xfrm>
          <a:prstGeom prst="flowChartProcess">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6" name="Flowchart: Process 5"/>
          <p:cNvSpPr/>
          <p:nvPr userDrawn="1"/>
        </p:nvSpPr>
        <p:spPr>
          <a:xfrm>
            <a:off x="4303576" y="908721"/>
            <a:ext cx="1703648" cy="45719"/>
          </a:xfrm>
          <a:prstGeom prst="flowChartProcess">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2" name="Text Placeholder 11"/>
          <p:cNvSpPr>
            <a:spLocks noGrp="1"/>
          </p:cNvSpPr>
          <p:nvPr>
            <p:ph type="body" sz="quarter" idx="10" hasCustomPrompt="1"/>
          </p:nvPr>
        </p:nvSpPr>
        <p:spPr>
          <a:xfrm>
            <a:off x="251521" y="1268761"/>
            <a:ext cx="8713788" cy="5040560"/>
          </a:xfrm>
          <a:prstGeom prst="rect">
            <a:avLst/>
          </a:prstGeom>
        </p:spPr>
        <p:txBody>
          <a:bodyPr/>
          <a:lstStyle>
            <a:lvl1pPr marL="342891" indent="-342891">
              <a:buFont typeface="Arial" panose="020B0604020202020204" pitchFamily="34" charset="0"/>
              <a:buChar char="•"/>
              <a:defRPr sz="2000" b="0" baseline="0">
                <a:latin typeface="Arial" panose="020B0604020202020204" pitchFamily="34" charset="0"/>
                <a:cs typeface="Arial" panose="020B0604020202020204" pitchFamily="34" charset="0"/>
              </a:defRPr>
            </a:lvl1pPr>
            <a:lvl2pPr>
              <a:defRPr sz="2400">
                <a:latin typeface="Arial" panose="020B0604020202020204" pitchFamily="34" charset="0"/>
                <a:cs typeface="Arial" panose="020B0604020202020204" pitchFamily="34" charset="0"/>
              </a:defRPr>
            </a:lvl2pPr>
            <a:lvl3pPr>
              <a:defRPr sz="2000">
                <a:latin typeface="Arial" panose="020B0604020202020204" pitchFamily="34" charset="0"/>
                <a:cs typeface="Arial" panose="020B0604020202020204" pitchFamily="34" charset="0"/>
              </a:defRPr>
            </a:lvl3pPr>
            <a:lvl4pPr>
              <a:defRPr sz="1800">
                <a:latin typeface="Arial" panose="020B0604020202020204" pitchFamily="34" charset="0"/>
                <a:cs typeface="Arial" panose="020B0604020202020204" pitchFamily="34" charset="0"/>
              </a:defRPr>
            </a:lvl4pPr>
            <a:lvl5pPr>
              <a:defRPr sz="1800">
                <a:latin typeface="Arial" panose="020B0604020202020204" pitchFamily="34" charset="0"/>
                <a:cs typeface="Arial" panose="020B0604020202020204" pitchFamily="34" charset="0"/>
              </a:defRPr>
            </a:lvl5pPr>
          </a:lstStyle>
          <a:p>
            <a:pPr lvl="0"/>
            <a:r>
              <a:rPr lang="en-GB" dirty="0"/>
              <a:t>Keep your power point presentations brief, they are meant to guide you while you speak.</a:t>
            </a:r>
          </a:p>
          <a:p>
            <a:pPr lvl="0"/>
            <a:r>
              <a:rPr lang="en-GB" dirty="0"/>
              <a:t>You want the audience to hear you they should not be reading a </a:t>
            </a:r>
            <a:r>
              <a:rPr lang="en-GB" dirty="0" err="1"/>
              <a:t>ppt</a:t>
            </a:r>
            <a:r>
              <a:rPr lang="en-GB" dirty="0"/>
              <a:t> slide.</a:t>
            </a:r>
          </a:p>
          <a:p>
            <a:pPr lvl="0"/>
            <a:r>
              <a:rPr lang="en-GB" dirty="0" err="1"/>
              <a:t>Ppt</a:t>
            </a:r>
            <a:r>
              <a:rPr lang="en-GB" dirty="0"/>
              <a:t> presentations do not serve as hand outs.</a:t>
            </a:r>
          </a:p>
          <a:p>
            <a:pPr lvl="0"/>
            <a:r>
              <a:rPr lang="en-GB" dirty="0"/>
              <a:t>Do not change the font or the colours in the template</a:t>
            </a:r>
          </a:p>
          <a:p>
            <a:pPr lvl="0"/>
            <a:r>
              <a:rPr lang="en-GB" dirty="0"/>
              <a:t>Only use the UNOPS photos or UNOPS icons</a:t>
            </a:r>
          </a:p>
          <a:p>
            <a:pPr lvl="0"/>
            <a:r>
              <a:rPr lang="en-GB" dirty="0"/>
              <a:t>No clipart please.</a:t>
            </a:r>
          </a:p>
          <a:p>
            <a:pPr lvl="0"/>
            <a:r>
              <a:rPr lang="en-GB" dirty="0"/>
              <a:t>No animated transitions </a:t>
            </a:r>
            <a:r>
              <a:rPr lang="en-GB"/>
              <a:t>or animations</a:t>
            </a:r>
            <a:endParaRPr lang="en-GB" dirty="0"/>
          </a:p>
          <a:p>
            <a:pPr lvl="0"/>
            <a:endParaRPr lang="en-GB" dirty="0"/>
          </a:p>
        </p:txBody>
      </p:sp>
    </p:spTree>
    <p:extLst>
      <p:ext uri="{BB962C8B-B14F-4D97-AF65-F5344CB8AC3E}">
        <p14:creationId xmlns:p14="http://schemas.microsoft.com/office/powerpoint/2010/main" val="1716562489"/>
      </p:ext>
    </p:extLst>
  </p:cSld>
  <p:clrMapOvr>
    <a:masterClrMapping/>
  </p:clrMapOvr>
  <mc:AlternateContent xmlns:mc="http://schemas.openxmlformats.org/markup-compatibility/2006" xmlns:p14="http://schemas.microsoft.com/office/powerpoint/2010/main">
    <mc:Choice Requires="p14">
      <p:transition spd="slow" p14:dur="8750"/>
    </mc:Choice>
    <mc:Fallback xmlns="">
      <p:transition spd="slow"/>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_Chapter Slide">
    <p:bg>
      <p:bgPr>
        <a:blipFill dpi="0" rotWithShape="1">
          <a:blip r:embed="rId2" cstate="print">
            <a:alphaModFix amt="39000"/>
            <a:lum/>
          </a:blip>
          <a:srcRect/>
          <a:stretch>
            <a:fillRect/>
          </a:stretch>
        </a:blipFill>
        <a:effectLst/>
      </p:bgPr>
    </p:bg>
    <p:spTree>
      <p:nvGrpSpPr>
        <p:cNvPr id="1" name=""/>
        <p:cNvGrpSpPr/>
        <p:nvPr/>
      </p:nvGrpSpPr>
      <p:grpSpPr>
        <a:xfrm>
          <a:off x="0" y="0"/>
          <a:ext cx="0" cy="0"/>
          <a:chOff x="0" y="0"/>
          <a:chExt cx="0" cy="0"/>
        </a:xfrm>
      </p:grpSpPr>
      <p:sp>
        <p:nvSpPr>
          <p:cNvPr id="7" name="Flowchart: Process 6"/>
          <p:cNvSpPr/>
          <p:nvPr userDrawn="1"/>
        </p:nvSpPr>
        <p:spPr>
          <a:xfrm>
            <a:off x="3419872" y="3284985"/>
            <a:ext cx="2808312" cy="144016"/>
          </a:xfrm>
          <a:prstGeom prst="flowChartProcess">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8" name="Flowchart: Process 7"/>
          <p:cNvSpPr/>
          <p:nvPr userDrawn="1"/>
        </p:nvSpPr>
        <p:spPr>
          <a:xfrm>
            <a:off x="5768627" y="3284985"/>
            <a:ext cx="1703648" cy="144016"/>
          </a:xfrm>
          <a:prstGeom prst="flowChartProcess">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9" name="Flowchart: Process 8"/>
          <p:cNvSpPr/>
          <p:nvPr userDrawn="1"/>
        </p:nvSpPr>
        <p:spPr>
          <a:xfrm>
            <a:off x="7471928" y="3284985"/>
            <a:ext cx="1703648" cy="144016"/>
          </a:xfrm>
          <a:prstGeom prst="flowChartProcess">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5" name="Text Placeholder 14"/>
          <p:cNvSpPr>
            <a:spLocks noGrp="1"/>
          </p:cNvSpPr>
          <p:nvPr>
            <p:ph type="body" sz="quarter" idx="10" hasCustomPrompt="1"/>
          </p:nvPr>
        </p:nvSpPr>
        <p:spPr>
          <a:xfrm>
            <a:off x="7472275" y="3501009"/>
            <a:ext cx="955527" cy="1224136"/>
          </a:xfrm>
          <a:prstGeom prst="rect">
            <a:avLst/>
          </a:prstGeom>
          <a:noFill/>
        </p:spPr>
        <p:txBody>
          <a:bodyPr>
            <a:noAutofit/>
          </a:bodyPr>
          <a:lstStyle>
            <a:lvl1pPr marL="0" indent="0" algn="ctr">
              <a:buNone/>
              <a:defRPr sz="8000" b="1">
                <a:solidFill>
                  <a:schemeClr val="accent1">
                    <a:lumMod val="40000"/>
                    <a:lumOff val="60000"/>
                  </a:schemeClr>
                </a:solidFill>
                <a:latin typeface="Arial" panose="020B0604020202020204" pitchFamily="34" charset="0"/>
                <a:cs typeface="Arial" panose="020B0604020202020204" pitchFamily="34" charset="0"/>
              </a:defRPr>
            </a:lvl1pPr>
          </a:lstStyle>
          <a:p>
            <a:pPr lvl="0"/>
            <a:r>
              <a:rPr lang="en-GB" dirty="0"/>
              <a:t>1</a:t>
            </a:r>
          </a:p>
        </p:txBody>
      </p:sp>
      <p:sp>
        <p:nvSpPr>
          <p:cNvPr id="10" name="Subtitle 2"/>
          <p:cNvSpPr>
            <a:spLocks noGrp="1"/>
          </p:cNvSpPr>
          <p:nvPr>
            <p:ph type="subTitle" idx="1" hasCustomPrompt="1"/>
          </p:nvPr>
        </p:nvSpPr>
        <p:spPr>
          <a:xfrm>
            <a:off x="2287699" y="2708921"/>
            <a:ext cx="5184576" cy="360040"/>
          </a:xfrm>
          <a:prstGeom prst="rect">
            <a:avLst/>
          </a:prstGeom>
        </p:spPr>
        <p:txBody>
          <a:bodyPr>
            <a:noAutofit/>
          </a:bodyPr>
          <a:lstStyle>
            <a:lvl1pPr marL="0" indent="0" algn="l">
              <a:buNone/>
              <a:defRPr sz="1800" baseline="0">
                <a:solidFill>
                  <a:schemeClr val="tx1">
                    <a:lumMod val="75000"/>
                    <a:lumOff val="25000"/>
                  </a:schemeClr>
                </a:solidFill>
                <a:latin typeface="Arial" panose="020B0604020202020204" pitchFamily="34" charset="0"/>
                <a:cs typeface="Arial" panose="020B0604020202020204" pitchFamily="34" charset="0"/>
              </a:defRPr>
            </a:lvl1pPr>
            <a:lvl2pPr marL="457189" indent="0" algn="ctr">
              <a:buNone/>
              <a:defRPr>
                <a:solidFill>
                  <a:schemeClr val="tx1">
                    <a:tint val="75000"/>
                  </a:schemeClr>
                </a:solidFill>
              </a:defRPr>
            </a:lvl2pPr>
            <a:lvl3pPr marL="914377"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1"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GB" dirty="0"/>
              <a:t>CHAPTER TITLE CANNOT EXCEED THIS BOX</a:t>
            </a:r>
          </a:p>
        </p:txBody>
      </p:sp>
    </p:spTree>
    <p:extLst>
      <p:ext uri="{BB962C8B-B14F-4D97-AF65-F5344CB8AC3E}">
        <p14:creationId xmlns:p14="http://schemas.microsoft.com/office/powerpoint/2010/main" val="930235798"/>
      </p:ext>
    </p:extLst>
  </p:cSld>
  <p:clrMapOvr>
    <a:masterClrMapping/>
  </p:clrMapOvr>
  <mc:AlternateContent xmlns:mc="http://schemas.openxmlformats.org/markup-compatibility/2006" xmlns:p14="http://schemas.microsoft.com/office/powerpoint/2010/main">
    <mc:Choice Requires="p14">
      <p:transition spd="slow" p14:dur="8750"/>
    </mc:Choice>
    <mc:Fallback xmlns="">
      <p:transition spd="slow"/>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3_Chapter Slide">
    <p:bg>
      <p:bgPr>
        <a:blipFill dpi="0" rotWithShape="1">
          <a:blip r:embed="rId2" cstate="print">
            <a:alphaModFix amt="39000"/>
            <a:lum/>
          </a:blip>
          <a:srcRect/>
          <a:stretch>
            <a:fillRect/>
          </a:stretch>
        </a:blipFill>
        <a:effectLst/>
      </p:bgPr>
    </p:bg>
    <p:spTree>
      <p:nvGrpSpPr>
        <p:cNvPr id="1" name=""/>
        <p:cNvGrpSpPr/>
        <p:nvPr/>
      </p:nvGrpSpPr>
      <p:grpSpPr>
        <a:xfrm>
          <a:off x="0" y="0"/>
          <a:ext cx="0" cy="0"/>
          <a:chOff x="0" y="0"/>
          <a:chExt cx="0" cy="0"/>
        </a:xfrm>
      </p:grpSpPr>
      <p:sp>
        <p:nvSpPr>
          <p:cNvPr id="7" name="Flowchart: Process 6"/>
          <p:cNvSpPr/>
          <p:nvPr userDrawn="1"/>
        </p:nvSpPr>
        <p:spPr>
          <a:xfrm>
            <a:off x="3419872" y="3284985"/>
            <a:ext cx="2808312" cy="144016"/>
          </a:xfrm>
          <a:prstGeom prst="flowChartProcess">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8" name="Flowchart: Process 7"/>
          <p:cNvSpPr/>
          <p:nvPr userDrawn="1"/>
        </p:nvSpPr>
        <p:spPr>
          <a:xfrm>
            <a:off x="5768627" y="3284985"/>
            <a:ext cx="1703648" cy="144016"/>
          </a:xfrm>
          <a:prstGeom prst="flowChartProcess">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9" name="Flowchart: Process 8"/>
          <p:cNvSpPr/>
          <p:nvPr userDrawn="1"/>
        </p:nvSpPr>
        <p:spPr>
          <a:xfrm>
            <a:off x="7471928" y="3284985"/>
            <a:ext cx="1703648" cy="144016"/>
          </a:xfrm>
          <a:prstGeom prst="flowChartProcess">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5" name="Text Placeholder 14"/>
          <p:cNvSpPr>
            <a:spLocks noGrp="1"/>
          </p:cNvSpPr>
          <p:nvPr>
            <p:ph type="body" sz="quarter" idx="10" hasCustomPrompt="1"/>
          </p:nvPr>
        </p:nvSpPr>
        <p:spPr>
          <a:xfrm>
            <a:off x="7472275" y="3501009"/>
            <a:ext cx="955527" cy="1224136"/>
          </a:xfrm>
          <a:prstGeom prst="rect">
            <a:avLst/>
          </a:prstGeom>
          <a:noFill/>
        </p:spPr>
        <p:txBody>
          <a:bodyPr>
            <a:noAutofit/>
          </a:bodyPr>
          <a:lstStyle>
            <a:lvl1pPr marL="0" indent="0" algn="ctr">
              <a:buNone/>
              <a:defRPr sz="8000" b="1">
                <a:solidFill>
                  <a:schemeClr val="accent1">
                    <a:lumMod val="40000"/>
                    <a:lumOff val="60000"/>
                  </a:schemeClr>
                </a:solidFill>
                <a:latin typeface="Arial" panose="020B0604020202020204" pitchFamily="34" charset="0"/>
                <a:cs typeface="Arial" panose="020B0604020202020204" pitchFamily="34" charset="0"/>
              </a:defRPr>
            </a:lvl1pPr>
          </a:lstStyle>
          <a:p>
            <a:pPr lvl="0"/>
            <a:r>
              <a:rPr lang="en-GB" dirty="0"/>
              <a:t>1</a:t>
            </a:r>
          </a:p>
        </p:txBody>
      </p:sp>
      <p:sp>
        <p:nvSpPr>
          <p:cNvPr id="10" name="Subtitle 2"/>
          <p:cNvSpPr>
            <a:spLocks noGrp="1"/>
          </p:cNvSpPr>
          <p:nvPr>
            <p:ph type="subTitle" idx="1" hasCustomPrompt="1"/>
          </p:nvPr>
        </p:nvSpPr>
        <p:spPr>
          <a:xfrm>
            <a:off x="2287699" y="2708921"/>
            <a:ext cx="5184576" cy="360040"/>
          </a:xfrm>
          <a:prstGeom prst="rect">
            <a:avLst/>
          </a:prstGeom>
        </p:spPr>
        <p:txBody>
          <a:bodyPr>
            <a:noAutofit/>
          </a:bodyPr>
          <a:lstStyle>
            <a:lvl1pPr marL="0" indent="0" algn="l">
              <a:buNone/>
              <a:defRPr sz="1800" baseline="0">
                <a:solidFill>
                  <a:schemeClr val="tx1">
                    <a:lumMod val="75000"/>
                    <a:lumOff val="25000"/>
                  </a:schemeClr>
                </a:solidFill>
                <a:latin typeface="Arial" panose="020B0604020202020204" pitchFamily="34" charset="0"/>
                <a:cs typeface="Arial" panose="020B0604020202020204" pitchFamily="34" charset="0"/>
              </a:defRPr>
            </a:lvl1pPr>
            <a:lvl2pPr marL="457189" indent="0" algn="ctr">
              <a:buNone/>
              <a:defRPr>
                <a:solidFill>
                  <a:schemeClr val="tx1">
                    <a:tint val="75000"/>
                  </a:schemeClr>
                </a:solidFill>
              </a:defRPr>
            </a:lvl2pPr>
            <a:lvl3pPr marL="914377"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1"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GB" dirty="0"/>
              <a:t>CHAPTER TITLE CANNOT EXCEED THIS BOX</a:t>
            </a:r>
          </a:p>
        </p:txBody>
      </p:sp>
    </p:spTree>
    <p:extLst>
      <p:ext uri="{BB962C8B-B14F-4D97-AF65-F5344CB8AC3E}">
        <p14:creationId xmlns:p14="http://schemas.microsoft.com/office/powerpoint/2010/main" val="2768288153"/>
      </p:ext>
    </p:extLst>
  </p:cSld>
  <p:clrMapOvr>
    <a:masterClrMapping/>
  </p:clrMapOvr>
  <mc:AlternateContent xmlns:mc="http://schemas.openxmlformats.org/markup-compatibility/2006" xmlns:p14="http://schemas.microsoft.com/office/powerpoint/2010/main">
    <mc:Choice Requires="p14">
      <p:transition spd="slow" p14:dur="8750"/>
    </mc:Choice>
    <mc:Fallback xmlns="">
      <p:transition spd="slow"/>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hyperlink" Target="http://www.unops.org/" TargetMode="Externa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image" Target="../media/image6.png"/><Relationship Id="rId2" Type="http://schemas.openxmlformats.org/officeDocument/2006/relationships/slideLayout" Target="../slideLayouts/slideLayout13.xml"/><Relationship Id="rId16" Type="http://schemas.openxmlformats.org/officeDocument/2006/relationships/theme" Target="../theme/theme2.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19" Type="http://schemas.openxmlformats.org/officeDocument/2006/relationships/image" Target="../media/image7.png"/><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4.xml"/><Relationship Id="rId13" Type="http://schemas.openxmlformats.org/officeDocument/2006/relationships/slideLayout" Target="../slideLayouts/slideLayout39.xml"/><Relationship Id="rId3" Type="http://schemas.openxmlformats.org/officeDocument/2006/relationships/slideLayout" Target="../slideLayouts/slideLayout29.xml"/><Relationship Id="rId7" Type="http://schemas.openxmlformats.org/officeDocument/2006/relationships/slideLayout" Target="../slideLayouts/slideLayout33.xml"/><Relationship Id="rId12" Type="http://schemas.openxmlformats.org/officeDocument/2006/relationships/slideLayout" Target="../slideLayouts/slideLayout38.xml"/><Relationship Id="rId17" Type="http://schemas.openxmlformats.org/officeDocument/2006/relationships/theme" Target="../theme/theme3.xml"/><Relationship Id="rId2" Type="http://schemas.openxmlformats.org/officeDocument/2006/relationships/slideLayout" Target="../slideLayouts/slideLayout28.xml"/><Relationship Id="rId16" Type="http://schemas.openxmlformats.org/officeDocument/2006/relationships/slideLayout" Target="../slideLayouts/slideLayout42.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5" Type="http://schemas.openxmlformats.org/officeDocument/2006/relationships/slideLayout" Target="../slideLayouts/slideLayout31.xml"/><Relationship Id="rId15" Type="http://schemas.openxmlformats.org/officeDocument/2006/relationships/slideLayout" Target="../slideLayouts/slideLayout41.xml"/><Relationship Id="rId10" Type="http://schemas.openxmlformats.org/officeDocument/2006/relationships/slideLayout" Target="../slideLayouts/slideLayout36.xml"/><Relationship Id="rId4" Type="http://schemas.openxmlformats.org/officeDocument/2006/relationships/slideLayout" Target="../slideLayouts/slideLayout30.xml"/><Relationship Id="rId9" Type="http://schemas.openxmlformats.org/officeDocument/2006/relationships/slideLayout" Target="../slideLayouts/slideLayout35.xml"/><Relationship Id="rId14" Type="http://schemas.openxmlformats.org/officeDocument/2006/relationships/slideLayout" Target="../slideLayouts/slideLayout40.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0.xml"/><Relationship Id="rId13" Type="http://schemas.openxmlformats.org/officeDocument/2006/relationships/slideLayout" Target="../slideLayouts/slideLayout55.xml"/><Relationship Id="rId18" Type="http://schemas.openxmlformats.org/officeDocument/2006/relationships/slideLayout" Target="../slideLayouts/slideLayout60.xml"/><Relationship Id="rId3" Type="http://schemas.openxmlformats.org/officeDocument/2006/relationships/slideLayout" Target="../slideLayouts/slideLayout45.xml"/><Relationship Id="rId21" Type="http://schemas.openxmlformats.org/officeDocument/2006/relationships/image" Target="../media/image7.png"/><Relationship Id="rId7" Type="http://schemas.openxmlformats.org/officeDocument/2006/relationships/slideLayout" Target="../slideLayouts/slideLayout49.xml"/><Relationship Id="rId12" Type="http://schemas.openxmlformats.org/officeDocument/2006/relationships/slideLayout" Target="../slideLayouts/slideLayout54.xml"/><Relationship Id="rId17" Type="http://schemas.openxmlformats.org/officeDocument/2006/relationships/slideLayout" Target="../slideLayouts/slideLayout59.xml"/><Relationship Id="rId2" Type="http://schemas.openxmlformats.org/officeDocument/2006/relationships/slideLayout" Target="../slideLayouts/slideLayout44.xml"/><Relationship Id="rId16" Type="http://schemas.openxmlformats.org/officeDocument/2006/relationships/slideLayout" Target="../slideLayouts/slideLayout58.xml"/><Relationship Id="rId20" Type="http://schemas.openxmlformats.org/officeDocument/2006/relationships/hyperlink" Target="http://www.unops.org/" TargetMode="External"/><Relationship Id="rId1" Type="http://schemas.openxmlformats.org/officeDocument/2006/relationships/slideLayout" Target="../slideLayouts/slideLayout43.xml"/><Relationship Id="rId6" Type="http://schemas.openxmlformats.org/officeDocument/2006/relationships/slideLayout" Target="../slideLayouts/slideLayout48.xml"/><Relationship Id="rId11" Type="http://schemas.openxmlformats.org/officeDocument/2006/relationships/slideLayout" Target="../slideLayouts/slideLayout53.xml"/><Relationship Id="rId5" Type="http://schemas.openxmlformats.org/officeDocument/2006/relationships/slideLayout" Target="../slideLayouts/slideLayout47.xml"/><Relationship Id="rId15" Type="http://schemas.openxmlformats.org/officeDocument/2006/relationships/slideLayout" Target="../slideLayouts/slideLayout57.xml"/><Relationship Id="rId10" Type="http://schemas.openxmlformats.org/officeDocument/2006/relationships/slideLayout" Target="../slideLayouts/slideLayout52.xml"/><Relationship Id="rId19" Type="http://schemas.openxmlformats.org/officeDocument/2006/relationships/theme" Target="../theme/theme4.xml"/><Relationship Id="rId4" Type="http://schemas.openxmlformats.org/officeDocument/2006/relationships/slideLayout" Target="../slideLayouts/slideLayout46.xml"/><Relationship Id="rId9" Type="http://schemas.openxmlformats.org/officeDocument/2006/relationships/slideLayout" Target="../slideLayouts/slideLayout51.xml"/><Relationship Id="rId14" Type="http://schemas.openxmlformats.org/officeDocument/2006/relationships/slideLayout" Target="../slideLayouts/slideLayout5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22508919"/>
      </p:ext>
    </p:extLst>
  </p:cSld>
  <p:clrMap bg1="lt1" tx1="dk1" bg2="lt2" tx2="dk2" accent1="accent1" accent2="accent2" accent3="accent3" accent4="accent4" accent5="accent5" accent6="accent6" hlink="hlink" folHlink="folHlink"/>
  <p:sldLayoutIdLst>
    <p:sldLayoutId id="2147483667" r:id="rId1"/>
    <p:sldLayoutId id="2147483675" r:id="rId2"/>
    <p:sldLayoutId id="2147483661" r:id="rId3"/>
    <p:sldLayoutId id="2147483676" r:id="rId4"/>
    <p:sldLayoutId id="2147483698" r:id="rId5"/>
    <p:sldLayoutId id="2147483699" r:id="rId6"/>
    <p:sldLayoutId id="2147483679" r:id="rId7"/>
    <p:sldLayoutId id="2147483696" r:id="rId8"/>
    <p:sldLayoutId id="2147483713" r:id="rId9"/>
    <p:sldLayoutId id="2147483714" r:id="rId10"/>
    <p:sldLayoutId id="2147483715" r:id="rId11"/>
  </p:sldLayoutIdLst>
  <mc:AlternateContent xmlns:mc="http://schemas.openxmlformats.org/markup-compatibility/2006" xmlns:p14="http://schemas.microsoft.com/office/powerpoint/2010/main">
    <mc:Choice Requires="p14">
      <p:transition spd="slow" p14:dur="8750"/>
    </mc:Choice>
    <mc:Fallback xmlns="">
      <p:transition spd="slow"/>
    </mc:Fallback>
  </mc:AlternateContent>
  <p:hf sldNum="0" hdr="0" ftr="0" dt="0"/>
  <p:txStyles>
    <p:titleStyle>
      <a:lvl1pPr algn="ctr" defTabSz="914377" rtl="0" eaLnBrk="1" latinLnBrk="0" hangingPunct="1">
        <a:spcBef>
          <a:spcPct val="0"/>
        </a:spcBef>
        <a:buNone/>
        <a:defRPr sz="4400" kern="1200">
          <a:solidFill>
            <a:schemeClr val="tx1"/>
          </a:solidFill>
          <a:latin typeface="+mj-lt"/>
          <a:ea typeface="+mj-ea"/>
          <a:cs typeface="+mj-cs"/>
        </a:defRPr>
      </a:lvl1pPr>
    </p:titleStyle>
    <p:bodyStyle>
      <a:lvl1pPr marL="342891" indent="-342891" algn="l" defTabSz="914377"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32" indent="-285744" algn="l" defTabSz="914377"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2971" indent="-228594" algn="l" defTabSz="914377"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160" indent="-228594" algn="l" defTabSz="91437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349" indent="-228594" algn="l" defTabSz="91437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537" indent="-228594" algn="l" defTabSz="91437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726" indent="-228594" algn="l" defTabSz="91437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8914" indent="-228594" algn="l" defTabSz="91437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103" indent="-228594" algn="l" defTabSz="91437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7"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7" name="Picture 6">
            <a:hlinkClick r:id="rId18"/>
          </p:cNvPr>
          <p:cNvPicPr>
            <a:picLocks noChangeAspect="1"/>
          </p:cNvPicPr>
          <p:nvPr userDrawn="1"/>
        </p:nvPicPr>
        <p:blipFill>
          <a:blip r:embed="rId19" cstate="email">
            <a:extLst>
              <a:ext uri="{28A0092B-C50C-407E-A947-70E740481C1C}">
                <a14:useLocalDpi xmlns:a14="http://schemas.microsoft.com/office/drawing/2010/main"/>
              </a:ext>
            </a:extLst>
          </a:blip>
          <a:stretch>
            <a:fillRect/>
          </a:stretch>
        </p:blipFill>
        <p:spPr>
          <a:xfrm>
            <a:off x="7740352" y="6539837"/>
            <a:ext cx="1193733" cy="206211"/>
          </a:xfrm>
          <a:prstGeom prst="rect">
            <a:avLst/>
          </a:prstGeom>
        </p:spPr>
      </p:pic>
      <p:sp>
        <p:nvSpPr>
          <p:cNvPr id="4" name="TextBox 3"/>
          <p:cNvSpPr txBox="1"/>
          <p:nvPr userDrawn="1"/>
        </p:nvSpPr>
        <p:spPr>
          <a:xfrm>
            <a:off x="381683" y="6430179"/>
            <a:ext cx="504056" cy="307777"/>
          </a:xfrm>
          <a:prstGeom prst="rect">
            <a:avLst/>
          </a:prstGeom>
          <a:noFill/>
        </p:spPr>
        <p:txBody>
          <a:bodyPr wrap="square" rtlCol="0">
            <a:spAutoFit/>
          </a:bodyPr>
          <a:lstStyle/>
          <a:p>
            <a:fld id="{796A6F23-0035-43C3-BCAA-621B80B5E16E}" type="slidenum">
              <a:rPr lang="en-GB" sz="1400" smtClean="0">
                <a:solidFill>
                  <a:schemeClr val="tx1">
                    <a:lumMod val="50000"/>
                    <a:lumOff val="50000"/>
                  </a:schemeClr>
                </a:solidFill>
                <a:latin typeface="Arial" panose="020B0604020202020204" pitchFamily="34" charset="0"/>
                <a:cs typeface="Arial" panose="020B0604020202020204" pitchFamily="34" charset="0"/>
              </a:rPr>
              <a:pPr/>
              <a:t>‹#›</a:t>
            </a:fld>
            <a:endParaRPr lang="en-GB" sz="1800" dirty="0">
              <a:solidFill>
                <a:schemeClr val="tx1">
                  <a:lumMod val="50000"/>
                  <a:lumOff val="50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40838977"/>
      </p:ext>
    </p:extLst>
  </p:cSld>
  <p:clrMap bg1="lt1" tx1="dk1" bg2="lt2" tx2="dk2" accent1="accent1" accent2="accent2" accent3="accent3" accent4="accent4" accent5="accent5" accent6="accent6" hlink="hlink" folHlink="folHlink"/>
  <p:sldLayoutIdLst>
    <p:sldLayoutId id="2147483669" r:id="rId1"/>
    <p:sldLayoutId id="2147483671" r:id="rId2"/>
    <p:sldLayoutId id="2147483670" r:id="rId3"/>
    <p:sldLayoutId id="2147483672" r:id="rId4"/>
    <p:sldLayoutId id="2147483673" r:id="rId5"/>
    <p:sldLayoutId id="2147483674" r:id="rId6"/>
    <p:sldLayoutId id="2147483677" r:id="rId7"/>
    <p:sldLayoutId id="2147483678" r:id="rId8"/>
    <p:sldLayoutId id="2147483700" r:id="rId9"/>
    <p:sldLayoutId id="2147483701" r:id="rId10"/>
    <p:sldLayoutId id="2147483702" r:id="rId11"/>
    <p:sldLayoutId id="2147483709" r:id="rId12"/>
    <p:sldLayoutId id="2147483710" r:id="rId13"/>
    <p:sldLayoutId id="2147483711" r:id="rId14"/>
    <p:sldLayoutId id="2147483712" r:id="rId15"/>
  </p:sldLayoutIdLst>
  <mc:AlternateContent xmlns:mc="http://schemas.openxmlformats.org/markup-compatibility/2006" xmlns:p14="http://schemas.microsoft.com/office/powerpoint/2010/main">
    <mc:Choice Requires="p14">
      <p:transition spd="slow" p14:dur="8750"/>
    </mc:Choice>
    <mc:Fallback xmlns="">
      <p:transition spd="slow"/>
    </mc:Fallback>
  </mc:AlternateContent>
  <p:hf sldNum="0" hdr="0" ftr="0" dt="0"/>
  <p:txStyles>
    <p:titleStyle>
      <a:lvl1pPr algn="ctr" defTabSz="914377" rtl="0" eaLnBrk="1" latinLnBrk="0" hangingPunct="1">
        <a:spcBef>
          <a:spcPct val="0"/>
        </a:spcBef>
        <a:buNone/>
        <a:defRPr sz="4400" kern="1200">
          <a:solidFill>
            <a:schemeClr val="tx1"/>
          </a:solidFill>
          <a:latin typeface="+mj-lt"/>
          <a:ea typeface="+mj-ea"/>
          <a:cs typeface="+mj-cs"/>
        </a:defRPr>
      </a:lvl1pPr>
    </p:titleStyle>
    <p:bodyStyle>
      <a:lvl1pPr marL="342891" indent="-342891" algn="l" defTabSz="914377"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32" indent="-285744" algn="l" defTabSz="914377"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2971" indent="-228594" algn="l" defTabSz="914377"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160" indent="-228594" algn="l" defTabSz="91437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349" indent="-228594" algn="l" defTabSz="91437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537" indent="-228594" algn="l" defTabSz="91437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726" indent="-228594" algn="l" defTabSz="91437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8914" indent="-228594" algn="l" defTabSz="91437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103" indent="-228594" algn="l" defTabSz="91437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38746959-10A4-4A51-91C2-1849F96D9CFB}" type="slidenum">
              <a:rPr kumimoji="0" lang="en-GB"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2203888355"/>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703" r:id="rId4"/>
    <p:sldLayoutId id="2147483704" r:id="rId5"/>
    <p:sldLayoutId id="2147483705" r:id="rId6"/>
    <p:sldLayoutId id="2147483706" r:id="rId7"/>
    <p:sldLayoutId id="2147483707" r:id="rId8"/>
    <p:sldLayoutId id="2147483708" r:id="rId9"/>
    <p:sldLayoutId id="2147483790" r:id="rId10"/>
    <p:sldLayoutId id="2147483791" r:id="rId11"/>
    <p:sldLayoutId id="2147483792" r:id="rId12"/>
    <p:sldLayoutId id="2147483793" r:id="rId13"/>
    <p:sldLayoutId id="2147483794" r:id="rId14"/>
    <p:sldLayoutId id="2147483795" r:id="rId15"/>
    <p:sldLayoutId id="2147483796" r:id="rId16"/>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22279203-2C2F-4660-8B13-A60874528D12}" type="datetimeFigureOut">
              <a:rPr lang="en-US" smtClean="0"/>
              <a:pPr/>
              <a:t>1/3/2019</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5FA8FDF1-69D7-46D1-94BE-A805AAD55087}" type="slidenum">
              <a:rPr lang="en-US" smtClean="0"/>
              <a:pPr/>
              <a:t>‹#›</a:t>
            </a:fld>
            <a:endParaRPr lang="en-US"/>
          </a:p>
        </p:txBody>
      </p:sp>
      <p:pic>
        <p:nvPicPr>
          <p:cNvPr id="7" name="Picture 6">
            <a:hlinkClick r:id="rId20"/>
          </p:cNvPr>
          <p:cNvPicPr>
            <a:picLocks noChangeAspect="1"/>
          </p:cNvPicPr>
          <p:nvPr userDrawn="1"/>
        </p:nvPicPr>
        <p:blipFill>
          <a:blip r:embed="rId21" cstate="email">
            <a:extLst>
              <a:ext uri="{28A0092B-C50C-407E-A947-70E740481C1C}">
                <a14:useLocalDpi xmlns:a14="http://schemas.microsoft.com/office/drawing/2010/main"/>
              </a:ext>
            </a:extLst>
          </a:blip>
          <a:stretch>
            <a:fillRect/>
          </a:stretch>
        </p:blipFill>
        <p:spPr>
          <a:xfrm>
            <a:off x="7740352" y="6539837"/>
            <a:ext cx="1193733" cy="206211"/>
          </a:xfrm>
          <a:prstGeom prst="rect">
            <a:avLst/>
          </a:prstGeom>
        </p:spPr>
      </p:pic>
      <p:sp>
        <p:nvSpPr>
          <p:cNvPr id="8" name="TextBox 7"/>
          <p:cNvSpPr txBox="1"/>
          <p:nvPr userDrawn="1"/>
        </p:nvSpPr>
        <p:spPr>
          <a:xfrm>
            <a:off x="381683" y="6430179"/>
            <a:ext cx="504056" cy="307777"/>
          </a:xfrm>
          <a:prstGeom prst="rect">
            <a:avLst/>
          </a:prstGeom>
          <a:noFill/>
        </p:spPr>
        <p:txBody>
          <a:bodyPr wrap="square" rtlCol="0">
            <a:spAutoFit/>
          </a:bodyPr>
          <a:lstStyle/>
          <a:p>
            <a:fld id="{796A6F23-0035-43C3-BCAA-621B80B5E16E}" type="slidenum">
              <a:rPr lang="en-GB" sz="1400" smtClean="0">
                <a:solidFill>
                  <a:schemeClr val="tx1">
                    <a:lumMod val="50000"/>
                    <a:lumOff val="50000"/>
                  </a:schemeClr>
                </a:solidFill>
                <a:latin typeface="Arial" panose="020B0604020202020204" pitchFamily="34" charset="0"/>
                <a:cs typeface="Arial" panose="020B0604020202020204" pitchFamily="34" charset="0"/>
              </a:rPr>
              <a:pPr/>
              <a:t>‹#›</a:t>
            </a:fld>
            <a:endParaRPr lang="en-GB" sz="1800" dirty="0">
              <a:solidFill>
                <a:schemeClr val="tx1">
                  <a:lumMod val="50000"/>
                  <a:lumOff val="50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16751772"/>
      </p:ext>
    </p:extLst>
  </p:cSld>
  <p:clrMap bg1="lt1" tx1="dk1" bg2="lt2" tx2="dk2" accent1="accent1" accent2="accent2" accent3="accent3" accent4="accent4" accent5="accent5" accent6="accent6" hlink="hlink" folHlink="folHlink"/>
  <p:sldLayoutIdLst>
    <p:sldLayoutId id="2147483798" r:id="rId1"/>
    <p:sldLayoutId id="2147483799" r:id="rId2"/>
    <p:sldLayoutId id="2147483800" r:id="rId3"/>
    <p:sldLayoutId id="2147483801" r:id="rId4"/>
    <p:sldLayoutId id="2147483802" r:id="rId5"/>
    <p:sldLayoutId id="2147483803" r:id="rId6"/>
    <p:sldLayoutId id="2147483804" r:id="rId7"/>
    <p:sldLayoutId id="2147483805" r:id="rId8"/>
    <p:sldLayoutId id="2147483806" r:id="rId9"/>
    <p:sldLayoutId id="2147483807" r:id="rId10"/>
    <p:sldLayoutId id="2147483808" r:id="rId11"/>
    <p:sldLayoutId id="2147483809" r:id="rId12"/>
    <p:sldLayoutId id="2147483810" r:id="rId13"/>
    <p:sldLayoutId id="2147483811" r:id="rId14"/>
    <p:sldLayoutId id="2147483812" r:id="rId15"/>
    <p:sldLayoutId id="2147483813" r:id="rId16"/>
    <p:sldLayoutId id="2147483814" r:id="rId17"/>
    <p:sldLayoutId id="2147483815" r:id="rId18"/>
  </p:sldLayoutIdLst>
  <p:hf sldNum="0"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4.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55.xml"/><Relationship Id="rId5" Type="http://schemas.openxmlformats.org/officeDocument/2006/relationships/image" Target="../media/image19.png"/><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5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9.xml"/></Relationships>
</file>

<file path=ppt/slides/_rels/slide1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55.xml"/><Relationship Id="rId4" Type="http://schemas.openxmlformats.org/officeDocument/2006/relationships/image" Target="../media/image23.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5.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55.xml"/><Relationship Id="rId1" Type="http://schemas.openxmlformats.org/officeDocument/2006/relationships/tags" Target="../tags/tag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5.xml"/></Relationships>
</file>

<file path=ppt/slides/_rels/slide2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55.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55.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5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5.xml"/></Relationships>
</file>

<file path=ppt/slides/_rels/slide3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55.xml"/></Relationships>
</file>

<file path=ppt/slides/_rels/slide3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55.xml"/></Relationships>
</file>

<file path=ppt/slides/_rels/slide3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55.xml"/></Relationships>
</file>

<file path=ppt/slides/_rels/slide3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55.xml"/></Relationships>
</file>

<file path=ppt/slides/_rels/slide3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55.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55.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5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5.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55.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55.xml"/></Relationships>
</file>

<file path=ppt/slides/_rels/slide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55.xml"/><Relationship Id="rId4" Type="http://schemas.openxmlformats.org/officeDocument/2006/relationships/image" Target="../media/image15.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835696" y="2780928"/>
            <a:ext cx="6764289" cy="2448272"/>
          </a:xfrm>
          <a:solidFill>
            <a:srgbClr val="FFFFFF">
              <a:alpha val="50196"/>
            </a:srgbClr>
          </a:solidFill>
        </p:spPr>
        <p:txBody>
          <a:bodyPr>
            <a:noAutofit/>
          </a:bodyPr>
          <a:lstStyle/>
          <a:p>
            <a:pPr algn="ctr" rtl="1">
              <a:spcBef>
                <a:spcPts val="600"/>
              </a:spcBef>
              <a:spcAft>
                <a:spcPts val="600"/>
              </a:spcAft>
            </a:pPr>
            <a:r>
              <a:rPr lang="en-US" sz="3600" dirty="0" smtClean="0">
                <a:solidFill>
                  <a:schemeClr val="tx1"/>
                </a:solidFill>
                <a:latin typeface="Traditional Arabic" pitchFamily="18" charset="-78"/>
                <a:cs typeface="Traditional Arabic" pitchFamily="18" charset="-78"/>
              </a:rPr>
              <a:t/>
            </a:r>
            <a:br>
              <a:rPr lang="en-US" sz="3600" dirty="0" smtClean="0">
                <a:solidFill>
                  <a:schemeClr val="tx1"/>
                </a:solidFill>
                <a:latin typeface="Traditional Arabic" pitchFamily="18" charset="-78"/>
                <a:cs typeface="Traditional Arabic" pitchFamily="18" charset="-78"/>
              </a:rPr>
            </a:br>
            <a:r>
              <a:rPr lang="ar-YE" sz="3600" dirty="0" smtClean="0">
                <a:solidFill>
                  <a:schemeClr val="tx1"/>
                </a:solidFill>
                <a:latin typeface="Traditional Arabic" pitchFamily="18" charset="-78"/>
                <a:cs typeface="Traditional Arabic" pitchFamily="18" charset="-78"/>
              </a:rPr>
              <a:t>ورشة </a:t>
            </a:r>
            <a:r>
              <a:rPr lang="ar-YE" sz="3600" dirty="0">
                <a:solidFill>
                  <a:schemeClr val="tx1"/>
                </a:solidFill>
                <a:latin typeface="Traditional Arabic" pitchFamily="18" charset="-78"/>
                <a:cs typeface="Traditional Arabic" pitchFamily="18" charset="-78"/>
              </a:rPr>
              <a:t>العمل المخصصة للموردين بشأن </a:t>
            </a:r>
            <a:r>
              <a:rPr lang="ar-YE" sz="3600">
                <a:solidFill>
                  <a:schemeClr val="tx1"/>
                </a:solidFill>
                <a:latin typeface="Traditional Arabic" pitchFamily="18" charset="-78"/>
                <a:cs typeface="Traditional Arabic" pitchFamily="18" charset="-78"/>
              </a:rPr>
              <a:t>عملية </a:t>
            </a:r>
            <a:r>
              <a:rPr lang="ar-YE" sz="3600" smtClean="0">
                <a:solidFill>
                  <a:schemeClr val="tx1"/>
                </a:solidFill>
                <a:latin typeface="Traditional Arabic" pitchFamily="18" charset="-78"/>
                <a:cs typeface="Traditional Arabic" pitchFamily="18" charset="-78"/>
              </a:rPr>
              <a:t>الشراء لدى يونبس</a:t>
            </a:r>
            <a:r>
              <a:rPr lang="ar-YE" sz="3600" dirty="0">
                <a:solidFill>
                  <a:schemeClr val="tx1"/>
                </a:solidFill>
                <a:latin typeface="Traditional Arabic" pitchFamily="18" charset="-78"/>
                <a:cs typeface="Traditional Arabic" pitchFamily="18" charset="-78"/>
              </a:rPr>
              <a:t/>
            </a:r>
            <a:br>
              <a:rPr lang="ar-YE" sz="3600" dirty="0">
                <a:solidFill>
                  <a:schemeClr val="tx1"/>
                </a:solidFill>
                <a:latin typeface="Traditional Arabic" pitchFamily="18" charset="-78"/>
                <a:cs typeface="Traditional Arabic" pitchFamily="18" charset="-78"/>
              </a:rPr>
            </a:br>
            <a:r>
              <a:rPr lang="en-GB" sz="2000" dirty="0">
                <a:solidFill>
                  <a:schemeClr val="tx1"/>
                </a:solidFill>
                <a:latin typeface="Traditional Arabic" pitchFamily="18" charset="-78"/>
                <a:cs typeface="Traditional Arabic" pitchFamily="18" charset="-78"/>
              </a:rPr>
              <a:t/>
            </a:r>
            <a:br>
              <a:rPr lang="en-GB" sz="2000" dirty="0">
                <a:solidFill>
                  <a:schemeClr val="tx1"/>
                </a:solidFill>
                <a:latin typeface="Traditional Arabic" pitchFamily="18" charset="-78"/>
                <a:cs typeface="Traditional Arabic" pitchFamily="18" charset="-78"/>
              </a:rPr>
            </a:br>
            <a:r>
              <a:rPr lang="ar-YE" sz="3600" dirty="0" smtClean="0">
                <a:solidFill>
                  <a:schemeClr val="tx1"/>
                </a:solidFill>
                <a:latin typeface="Traditional Arabic" pitchFamily="18" charset="-78"/>
                <a:cs typeface="Traditional Arabic" pitchFamily="18" charset="-78"/>
              </a:rPr>
              <a:t>عدن، </a:t>
            </a:r>
            <a:r>
              <a:rPr lang="ar-YE" sz="3600" dirty="0">
                <a:solidFill>
                  <a:schemeClr val="tx1"/>
                </a:solidFill>
                <a:latin typeface="Traditional Arabic" pitchFamily="18" charset="-78"/>
                <a:cs typeface="Traditional Arabic" pitchFamily="18" charset="-78"/>
              </a:rPr>
              <a:t>اليمن</a:t>
            </a:r>
            <a:br>
              <a:rPr lang="ar-YE" sz="3600" dirty="0">
                <a:solidFill>
                  <a:schemeClr val="tx1"/>
                </a:solidFill>
                <a:latin typeface="Traditional Arabic" pitchFamily="18" charset="-78"/>
                <a:cs typeface="Traditional Arabic" pitchFamily="18" charset="-78"/>
              </a:rPr>
            </a:br>
            <a:r>
              <a:rPr lang="en-US" dirty="0" smtClean="0">
                <a:solidFill>
                  <a:schemeClr val="tx1"/>
                </a:solidFill>
                <a:latin typeface="Traditional Arabic" pitchFamily="18" charset="-78"/>
                <a:cs typeface="Traditional Arabic" pitchFamily="18" charset="-78"/>
              </a:rPr>
              <a:t>18</a:t>
            </a:r>
            <a:r>
              <a:rPr lang="ar-YE" dirty="0" smtClean="0">
                <a:solidFill>
                  <a:schemeClr val="tx1"/>
                </a:solidFill>
                <a:latin typeface="Traditional Arabic" pitchFamily="18" charset="-78"/>
                <a:cs typeface="Traditional Arabic" pitchFamily="18" charset="-78"/>
              </a:rPr>
              <a:t> </a:t>
            </a:r>
            <a:r>
              <a:rPr lang="ar-YE" sz="3600" dirty="0" smtClean="0">
                <a:solidFill>
                  <a:schemeClr val="tx1"/>
                </a:solidFill>
                <a:latin typeface="Traditional Arabic" pitchFamily="18" charset="-78"/>
                <a:cs typeface="Traditional Arabic" pitchFamily="18" charset="-78"/>
              </a:rPr>
              <a:t>ديسمبر </a:t>
            </a:r>
            <a:r>
              <a:rPr lang="en-US" dirty="0">
                <a:solidFill>
                  <a:schemeClr val="tx1"/>
                </a:solidFill>
                <a:latin typeface="Traditional Arabic" pitchFamily="18" charset="-78"/>
                <a:cs typeface="Traditional Arabic" pitchFamily="18" charset="-78"/>
              </a:rPr>
              <a:t>2018</a:t>
            </a:r>
            <a:r>
              <a:rPr lang="ar-YE" sz="3600" dirty="0">
                <a:latin typeface="Traditional Arabic" pitchFamily="18" charset="-78"/>
                <a:cs typeface="Traditional Arabic" pitchFamily="18" charset="-78"/>
              </a:rPr>
              <a:t/>
            </a:r>
            <a:br>
              <a:rPr lang="ar-YE" sz="3600" dirty="0">
                <a:latin typeface="Traditional Arabic" pitchFamily="18" charset="-78"/>
                <a:cs typeface="Traditional Arabic" pitchFamily="18" charset="-78"/>
              </a:rPr>
            </a:br>
            <a:endParaRPr lang="en-GB" b="0" dirty="0">
              <a:latin typeface="Traditional Arabic" pitchFamily="18" charset="-78"/>
              <a:cs typeface="Traditional Arabic" pitchFamily="18" charset="-78"/>
            </a:endParaRPr>
          </a:p>
        </p:txBody>
      </p:sp>
    </p:spTree>
    <p:extLst>
      <p:ext uri="{BB962C8B-B14F-4D97-AF65-F5344CB8AC3E}">
        <p14:creationId xmlns:p14="http://schemas.microsoft.com/office/powerpoint/2010/main" val="2693820320"/>
      </p:ext>
    </p:extLst>
  </p:cSld>
  <p:clrMapOvr>
    <a:masterClrMapping/>
  </p:clrMapOvr>
  <mc:AlternateContent xmlns:mc="http://schemas.openxmlformats.org/markup-compatibility/2006" xmlns:p14="http://schemas.microsoft.com/office/powerpoint/2010/main">
    <mc:Choice Requires="p14">
      <p:transition spd="slow" p14:dur="8750"/>
    </mc:Choice>
    <mc:Fallback xmlns="">
      <p:transition spd="slow"/>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p:cNvGrpSpPr/>
          <p:nvPr/>
        </p:nvGrpSpPr>
        <p:grpSpPr>
          <a:xfrm>
            <a:off x="261438" y="1151913"/>
            <a:ext cx="4260076" cy="2531365"/>
            <a:chOff x="261438" y="1151913"/>
            <a:chExt cx="4260076" cy="2531365"/>
          </a:xfrm>
        </p:grpSpPr>
        <p:sp>
          <p:nvSpPr>
            <p:cNvPr id="36" name="TextBox 35"/>
            <p:cNvSpPr txBox="1"/>
            <p:nvPr/>
          </p:nvSpPr>
          <p:spPr>
            <a:xfrm>
              <a:off x="261438" y="1173071"/>
              <a:ext cx="4260076" cy="2510207"/>
            </a:xfrm>
            <a:prstGeom prst="rect">
              <a:avLst/>
            </a:prstGeom>
            <a:solidFill>
              <a:srgbClr val="D6E7F2"/>
            </a:solidFill>
            <a:ln w="9525">
              <a:noFill/>
            </a:ln>
            <a:effectLst/>
          </p:spPr>
          <p:style>
            <a:lnRef idx="1">
              <a:schemeClr val="accent1"/>
            </a:lnRef>
            <a:fillRef idx="0">
              <a:schemeClr val="accent1"/>
            </a:fillRef>
            <a:effectRef idx="0">
              <a:schemeClr val="accent1"/>
            </a:effectRef>
            <a:fontRef idx="minor">
              <a:schemeClr val="tx1"/>
            </a:fontRef>
          </p:style>
          <p:txBody>
            <a:bodyPr lIns="72000" tIns="72000" rIns="72000" bIns="108000" rtlCol="0" anchor="ctr" anchorCtr="0">
              <a:noAutofit/>
            </a:bodyPr>
            <a:lstStyle>
              <a:defPPr>
                <a:defRPr lang="en-US"/>
              </a:defPPr>
              <a:lvl1pPr>
                <a:lnSpc>
                  <a:spcPct val="90000"/>
                </a:lnSpc>
                <a:buSzPct val="100000"/>
                <a:defRPr sz="1200" b="1">
                  <a:latin typeface="Arial" panose="020B0604020202020204" pitchFamily="34" charset="0"/>
                  <a:cs typeface="Arial" panose="020B0604020202020204" pitchFamily="34" charset="0"/>
                </a:defRPr>
              </a:lvl1pPr>
            </a:lstStyle>
            <a:p>
              <a:pPr marL="216000">
                <a:spcBef>
                  <a:spcPts val="300"/>
                </a:spcBef>
              </a:pPr>
              <a:endParaRPr lang="en-US" sz="1400" b="1" dirty="0">
                <a:solidFill>
                  <a:schemeClr val="accent1"/>
                </a:solidFill>
                <a:latin typeface="Arial" panose="020B0604020202020204" pitchFamily="34" charset="0"/>
                <a:cs typeface="Arial" panose="020B0604020202020204" pitchFamily="34" charset="0"/>
              </a:endParaRPr>
            </a:p>
          </p:txBody>
        </p:sp>
        <p:sp>
          <p:nvSpPr>
            <p:cNvPr id="39" name="TextBox 10"/>
            <p:cNvSpPr txBox="1">
              <a:spLocks noChangeArrowheads="1"/>
            </p:cNvSpPr>
            <p:nvPr/>
          </p:nvSpPr>
          <p:spPr bwMode="auto">
            <a:xfrm>
              <a:off x="279912" y="1151913"/>
              <a:ext cx="417251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216000" indent="-216000" algn="r" rtl="1" eaLnBrk="1" hangingPunct="1">
                <a:buFont typeface="Arial" pitchFamily="34" charset="0"/>
                <a:buChar char="•"/>
              </a:pPr>
              <a:endParaRPr lang="en-US" sz="1600" b="1" dirty="0">
                <a:solidFill>
                  <a:schemeClr val="tx1">
                    <a:lumMod val="75000"/>
                    <a:lumOff val="25000"/>
                  </a:schemeClr>
                </a:solidFill>
              </a:endParaRPr>
            </a:p>
          </p:txBody>
        </p:sp>
      </p:grpSp>
      <p:grpSp>
        <p:nvGrpSpPr>
          <p:cNvPr id="5" name="Group 4"/>
          <p:cNvGrpSpPr/>
          <p:nvPr/>
        </p:nvGrpSpPr>
        <p:grpSpPr>
          <a:xfrm>
            <a:off x="248196" y="3788228"/>
            <a:ext cx="4279946" cy="2510207"/>
            <a:chOff x="248196" y="3788228"/>
            <a:chExt cx="4279946" cy="2510207"/>
          </a:xfrm>
        </p:grpSpPr>
        <p:sp>
          <p:nvSpPr>
            <p:cNvPr id="37" name="TextBox 36"/>
            <p:cNvSpPr txBox="1"/>
            <p:nvPr/>
          </p:nvSpPr>
          <p:spPr>
            <a:xfrm>
              <a:off x="268066" y="3788228"/>
              <a:ext cx="4260076" cy="2510207"/>
            </a:xfrm>
            <a:prstGeom prst="rect">
              <a:avLst/>
            </a:prstGeom>
            <a:solidFill>
              <a:srgbClr val="D6E7F2"/>
            </a:solidFill>
            <a:ln w="9525">
              <a:noFill/>
            </a:ln>
            <a:effectLst/>
          </p:spPr>
          <p:style>
            <a:lnRef idx="1">
              <a:schemeClr val="accent1"/>
            </a:lnRef>
            <a:fillRef idx="0">
              <a:schemeClr val="accent1"/>
            </a:fillRef>
            <a:effectRef idx="0">
              <a:schemeClr val="accent1"/>
            </a:effectRef>
            <a:fontRef idx="minor">
              <a:schemeClr val="tx1"/>
            </a:fontRef>
          </p:style>
          <p:txBody>
            <a:bodyPr lIns="72000" tIns="72000" rIns="72000" bIns="108000" rtlCol="0" anchor="ctr" anchorCtr="0">
              <a:noAutofit/>
            </a:bodyPr>
            <a:lstStyle>
              <a:defPPr>
                <a:defRPr lang="en-US"/>
              </a:defPPr>
              <a:lvl1pPr>
                <a:lnSpc>
                  <a:spcPct val="90000"/>
                </a:lnSpc>
                <a:buSzPct val="100000"/>
                <a:defRPr sz="1200" b="1">
                  <a:latin typeface="Arial" panose="020B0604020202020204" pitchFamily="34" charset="0"/>
                  <a:cs typeface="Arial" panose="020B0604020202020204" pitchFamily="34" charset="0"/>
                </a:defRPr>
              </a:lvl1pPr>
            </a:lstStyle>
            <a:p>
              <a:pPr marL="216000">
                <a:spcBef>
                  <a:spcPts val="300"/>
                </a:spcBef>
              </a:pPr>
              <a:endParaRPr lang="en-US" sz="1400" b="1" dirty="0">
                <a:solidFill>
                  <a:schemeClr val="accent1"/>
                </a:solidFill>
                <a:latin typeface="Arial" panose="020B0604020202020204" pitchFamily="34" charset="0"/>
                <a:cs typeface="Arial" panose="020B0604020202020204" pitchFamily="34" charset="0"/>
              </a:endParaRPr>
            </a:p>
          </p:txBody>
        </p:sp>
        <p:sp>
          <p:nvSpPr>
            <p:cNvPr id="41" name="TextBox 8"/>
            <p:cNvSpPr txBox="1">
              <a:spLocks noChangeArrowheads="1"/>
            </p:cNvSpPr>
            <p:nvPr/>
          </p:nvSpPr>
          <p:spPr bwMode="auto">
            <a:xfrm>
              <a:off x="248196" y="3801590"/>
              <a:ext cx="420423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285750" indent="-285750" algn="r" rtl="1" eaLnBrk="1" hangingPunct="1">
                <a:defRPr/>
              </a:pPr>
              <a:endParaRPr lang="en-US" sz="1600" dirty="0">
                <a:solidFill>
                  <a:schemeClr val="tx1">
                    <a:lumMod val="65000"/>
                    <a:lumOff val="35000"/>
                  </a:schemeClr>
                </a:solidFill>
              </a:endParaRPr>
            </a:p>
          </p:txBody>
        </p:sp>
      </p:grpSp>
      <p:grpSp>
        <p:nvGrpSpPr>
          <p:cNvPr id="3" name="Group 2"/>
          <p:cNvGrpSpPr/>
          <p:nvPr/>
        </p:nvGrpSpPr>
        <p:grpSpPr>
          <a:xfrm>
            <a:off x="4621458" y="3784682"/>
            <a:ext cx="4260076" cy="2510207"/>
            <a:chOff x="4621458" y="3784682"/>
            <a:chExt cx="4260076" cy="2510207"/>
          </a:xfrm>
        </p:grpSpPr>
        <p:sp>
          <p:nvSpPr>
            <p:cNvPr id="35" name="TextBox 34"/>
            <p:cNvSpPr txBox="1"/>
            <p:nvPr/>
          </p:nvSpPr>
          <p:spPr>
            <a:xfrm>
              <a:off x="4621458" y="3784682"/>
              <a:ext cx="4260076" cy="2510207"/>
            </a:xfrm>
            <a:prstGeom prst="rect">
              <a:avLst/>
            </a:prstGeom>
            <a:solidFill>
              <a:srgbClr val="D6E7F2"/>
            </a:solidFill>
            <a:ln w="9525">
              <a:noFill/>
            </a:ln>
            <a:effectLst/>
          </p:spPr>
          <p:style>
            <a:lnRef idx="1">
              <a:schemeClr val="accent1"/>
            </a:lnRef>
            <a:fillRef idx="0">
              <a:schemeClr val="accent1"/>
            </a:fillRef>
            <a:effectRef idx="0">
              <a:schemeClr val="accent1"/>
            </a:effectRef>
            <a:fontRef idx="minor">
              <a:schemeClr val="tx1"/>
            </a:fontRef>
          </p:style>
          <p:txBody>
            <a:bodyPr lIns="72000" tIns="72000" rIns="72000" bIns="108000" rtlCol="0" anchor="ctr" anchorCtr="0">
              <a:noAutofit/>
            </a:bodyPr>
            <a:lstStyle>
              <a:defPPr>
                <a:defRPr lang="en-US"/>
              </a:defPPr>
              <a:lvl1pPr>
                <a:lnSpc>
                  <a:spcPct val="90000"/>
                </a:lnSpc>
                <a:buSzPct val="100000"/>
                <a:defRPr sz="1200" b="1">
                  <a:latin typeface="Arial" panose="020B0604020202020204" pitchFamily="34" charset="0"/>
                  <a:cs typeface="Arial" panose="020B0604020202020204" pitchFamily="34" charset="0"/>
                </a:defRPr>
              </a:lvl1pPr>
            </a:lstStyle>
            <a:p>
              <a:pPr marL="216000">
                <a:spcBef>
                  <a:spcPts val="300"/>
                </a:spcBef>
              </a:pPr>
              <a:endParaRPr lang="en-US" sz="1400" b="1" dirty="0">
                <a:solidFill>
                  <a:schemeClr val="accent1"/>
                </a:solidFill>
                <a:latin typeface="Arial" panose="020B0604020202020204" pitchFamily="34" charset="0"/>
                <a:cs typeface="Arial" panose="020B0604020202020204" pitchFamily="34" charset="0"/>
              </a:endParaRPr>
            </a:p>
          </p:txBody>
        </p:sp>
        <p:sp>
          <p:nvSpPr>
            <p:cNvPr id="40" name="TextBox 9"/>
            <p:cNvSpPr txBox="1">
              <a:spLocks noChangeArrowheads="1"/>
            </p:cNvSpPr>
            <p:nvPr/>
          </p:nvSpPr>
          <p:spPr bwMode="auto">
            <a:xfrm>
              <a:off x="4832385" y="3808678"/>
              <a:ext cx="404914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1828800" lvl="3" indent="-1828800" algn="r" rtl="1" eaLnBrk="1" hangingPunct="1">
                <a:defRPr/>
              </a:pPr>
              <a:endParaRPr lang="en-US" sz="1600" dirty="0">
                <a:solidFill>
                  <a:schemeClr val="tx1">
                    <a:lumMod val="75000"/>
                    <a:lumOff val="25000"/>
                  </a:schemeClr>
                </a:solidFill>
              </a:endParaRPr>
            </a:p>
          </p:txBody>
        </p:sp>
      </p:grpSp>
      <p:grpSp>
        <p:nvGrpSpPr>
          <p:cNvPr id="2" name="Group 1"/>
          <p:cNvGrpSpPr/>
          <p:nvPr/>
        </p:nvGrpSpPr>
        <p:grpSpPr>
          <a:xfrm>
            <a:off x="4621458" y="1175357"/>
            <a:ext cx="4292732" cy="2510207"/>
            <a:chOff x="4621458" y="1175357"/>
            <a:chExt cx="4292732" cy="2510207"/>
          </a:xfrm>
        </p:grpSpPr>
        <p:sp>
          <p:nvSpPr>
            <p:cNvPr id="34" name="TextBox 33"/>
            <p:cNvSpPr txBox="1"/>
            <p:nvPr/>
          </p:nvSpPr>
          <p:spPr>
            <a:xfrm>
              <a:off x="4621458" y="1175357"/>
              <a:ext cx="4260076" cy="2510207"/>
            </a:xfrm>
            <a:prstGeom prst="rect">
              <a:avLst/>
            </a:prstGeom>
            <a:solidFill>
              <a:srgbClr val="D6E7F2"/>
            </a:solidFill>
            <a:ln w="9525">
              <a:noFill/>
            </a:ln>
            <a:effectLst/>
          </p:spPr>
          <p:style>
            <a:lnRef idx="1">
              <a:schemeClr val="accent1"/>
            </a:lnRef>
            <a:fillRef idx="0">
              <a:schemeClr val="accent1"/>
            </a:fillRef>
            <a:effectRef idx="0">
              <a:schemeClr val="accent1"/>
            </a:effectRef>
            <a:fontRef idx="minor">
              <a:schemeClr val="tx1"/>
            </a:fontRef>
          </p:style>
          <p:txBody>
            <a:bodyPr lIns="72000" tIns="72000" rIns="72000" bIns="108000" rtlCol="0" anchor="ctr" anchorCtr="0">
              <a:noAutofit/>
            </a:bodyPr>
            <a:lstStyle>
              <a:defPPr>
                <a:defRPr lang="en-US"/>
              </a:defPPr>
              <a:lvl1pPr>
                <a:lnSpc>
                  <a:spcPct val="90000"/>
                </a:lnSpc>
                <a:buSzPct val="100000"/>
                <a:defRPr sz="1200" b="1">
                  <a:latin typeface="Arial" panose="020B0604020202020204" pitchFamily="34" charset="0"/>
                  <a:cs typeface="Arial" panose="020B0604020202020204" pitchFamily="34" charset="0"/>
                </a:defRPr>
              </a:lvl1pPr>
            </a:lstStyle>
            <a:p>
              <a:pPr marL="216000">
                <a:spcBef>
                  <a:spcPts val="300"/>
                </a:spcBef>
              </a:pPr>
              <a:endParaRPr lang="en-US" sz="1400" b="1" dirty="0">
                <a:solidFill>
                  <a:schemeClr val="accent1"/>
                </a:solidFill>
                <a:latin typeface="Arial" panose="020B0604020202020204" pitchFamily="34" charset="0"/>
                <a:cs typeface="Arial" panose="020B0604020202020204" pitchFamily="34" charset="0"/>
              </a:endParaRPr>
            </a:p>
          </p:txBody>
        </p:sp>
        <p:sp>
          <p:nvSpPr>
            <p:cNvPr id="38" name="TextBox 7"/>
            <p:cNvSpPr txBox="1">
              <a:spLocks noChangeArrowheads="1"/>
            </p:cNvSpPr>
            <p:nvPr/>
          </p:nvSpPr>
          <p:spPr bwMode="auto">
            <a:xfrm>
              <a:off x="4799814" y="1242013"/>
              <a:ext cx="411437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82550" algn="r" rtl="1" eaLnBrk="1" hangingPunct="1">
                <a:defRPr/>
              </a:pPr>
              <a:endParaRPr lang="en-US" sz="1600" dirty="0">
                <a:solidFill>
                  <a:schemeClr val="tx1">
                    <a:lumMod val="75000"/>
                    <a:lumOff val="25000"/>
                  </a:schemeClr>
                </a:solidFill>
              </a:endParaRPr>
            </a:p>
          </p:txBody>
        </p:sp>
      </p:grpSp>
      <p:sp>
        <p:nvSpPr>
          <p:cNvPr id="4" name="Subtitle 3"/>
          <p:cNvSpPr>
            <a:spLocks noGrp="1"/>
          </p:cNvSpPr>
          <p:nvPr>
            <p:ph type="subTitle" idx="1"/>
          </p:nvPr>
        </p:nvSpPr>
        <p:spPr>
          <a:xfrm>
            <a:off x="251520" y="536235"/>
            <a:ext cx="8563896" cy="360040"/>
          </a:xfrm>
        </p:spPr>
        <p:txBody>
          <a:bodyPr/>
          <a:lstStyle/>
          <a:p>
            <a:pPr algn="r" rtl="1"/>
            <a:r>
              <a:rPr lang="ar-YE" sz="2000">
                <a:solidFill>
                  <a:schemeClr val="tx1"/>
                </a:solidFill>
                <a:latin typeface="Traditional Arabic" pitchFamily="18" charset="-78"/>
                <a:cs typeface="Traditional Arabic" pitchFamily="18" charset="-78"/>
              </a:rPr>
              <a:t>مبادئ الشراء</a:t>
            </a:r>
            <a:endParaRPr lang="en-US" sz="2000" dirty="0">
              <a:solidFill>
                <a:schemeClr val="tx1"/>
              </a:solidFill>
              <a:latin typeface="Traditional Arabic" pitchFamily="18" charset="-78"/>
              <a:cs typeface="Traditional Arabic" pitchFamily="18" charset="-78"/>
            </a:endParaRPr>
          </a:p>
        </p:txBody>
      </p:sp>
      <p:grpSp>
        <p:nvGrpSpPr>
          <p:cNvPr id="7" name="Group 6"/>
          <p:cNvGrpSpPr/>
          <p:nvPr/>
        </p:nvGrpSpPr>
        <p:grpSpPr>
          <a:xfrm>
            <a:off x="2773030" y="1933971"/>
            <a:ext cx="1759712" cy="1759712"/>
            <a:chOff x="1247648" y="231647"/>
            <a:chExt cx="1759712" cy="1759712"/>
          </a:xfrm>
        </p:grpSpPr>
        <p:sp>
          <p:nvSpPr>
            <p:cNvPr id="18" name="Pie 17"/>
            <p:cNvSpPr/>
            <p:nvPr/>
          </p:nvSpPr>
          <p:spPr>
            <a:xfrm>
              <a:off x="1247648" y="231647"/>
              <a:ext cx="1759712" cy="1759712"/>
            </a:xfrm>
            <a:prstGeom prst="pieWedg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9" name="Pie 4"/>
            <p:cNvSpPr/>
            <p:nvPr/>
          </p:nvSpPr>
          <p:spPr>
            <a:xfrm>
              <a:off x="1763056" y="747055"/>
              <a:ext cx="1244304" cy="124430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99136" tIns="199136" rIns="199136" bIns="199136" numCol="1" spcCol="1270" anchor="ctr" anchorCtr="0">
              <a:noAutofit/>
            </a:bodyPr>
            <a:lstStyle/>
            <a:p>
              <a:pPr lvl="0" algn="ctr" defTabSz="1244600">
                <a:lnSpc>
                  <a:spcPct val="90000"/>
                </a:lnSpc>
                <a:spcBef>
                  <a:spcPct val="0"/>
                </a:spcBef>
                <a:spcAft>
                  <a:spcPct val="35000"/>
                </a:spcAft>
              </a:pPr>
              <a:endParaRPr lang="en-US" sz="2800" kern="1200" dirty="0"/>
            </a:p>
          </p:txBody>
        </p:sp>
      </p:grpSp>
      <p:grpSp>
        <p:nvGrpSpPr>
          <p:cNvPr id="9" name="Group 8"/>
          <p:cNvGrpSpPr/>
          <p:nvPr/>
        </p:nvGrpSpPr>
        <p:grpSpPr>
          <a:xfrm>
            <a:off x="4614022" y="1933971"/>
            <a:ext cx="1759712" cy="1759712"/>
            <a:chOff x="3088640" y="231647"/>
            <a:chExt cx="1759712" cy="1759712"/>
          </a:xfrm>
        </p:grpSpPr>
        <p:sp>
          <p:nvSpPr>
            <p:cNvPr id="16" name="Pie 15"/>
            <p:cNvSpPr/>
            <p:nvPr/>
          </p:nvSpPr>
          <p:spPr>
            <a:xfrm rot="5400000">
              <a:off x="3088640" y="231647"/>
              <a:ext cx="1759712" cy="1759712"/>
            </a:xfrm>
            <a:prstGeom prst="pieWedg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en-US" dirty="0"/>
            </a:p>
          </p:txBody>
        </p:sp>
        <p:sp>
          <p:nvSpPr>
            <p:cNvPr id="17" name="Pie 6"/>
            <p:cNvSpPr/>
            <p:nvPr/>
          </p:nvSpPr>
          <p:spPr>
            <a:xfrm>
              <a:off x="3088640" y="747055"/>
              <a:ext cx="1244304" cy="124430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99136" tIns="199136" rIns="199136" bIns="199136" numCol="1" spcCol="1270" anchor="ctr" anchorCtr="0">
              <a:noAutofit/>
            </a:bodyPr>
            <a:lstStyle/>
            <a:p>
              <a:pPr lvl="0" algn="ctr" defTabSz="1244600">
                <a:lnSpc>
                  <a:spcPct val="90000"/>
                </a:lnSpc>
                <a:spcBef>
                  <a:spcPct val="0"/>
                </a:spcBef>
                <a:spcAft>
                  <a:spcPct val="35000"/>
                </a:spcAft>
              </a:pPr>
              <a:endParaRPr lang="en-US" sz="2800" kern="1200" dirty="0"/>
            </a:p>
          </p:txBody>
        </p:sp>
      </p:grpSp>
      <p:grpSp>
        <p:nvGrpSpPr>
          <p:cNvPr id="10" name="Group 9"/>
          <p:cNvGrpSpPr/>
          <p:nvPr/>
        </p:nvGrpSpPr>
        <p:grpSpPr>
          <a:xfrm>
            <a:off x="4614022" y="3774964"/>
            <a:ext cx="1759712" cy="1759712"/>
            <a:chOff x="3088640" y="2072640"/>
            <a:chExt cx="1759712" cy="1759712"/>
          </a:xfrm>
        </p:grpSpPr>
        <p:sp>
          <p:nvSpPr>
            <p:cNvPr id="14" name="Pie 13"/>
            <p:cNvSpPr/>
            <p:nvPr/>
          </p:nvSpPr>
          <p:spPr>
            <a:xfrm rot="10800000">
              <a:off x="3088640" y="2072640"/>
              <a:ext cx="1759712" cy="1759712"/>
            </a:xfrm>
            <a:prstGeom prst="pieWedg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5" name="Pie 8"/>
            <p:cNvSpPr/>
            <p:nvPr/>
          </p:nvSpPr>
          <p:spPr>
            <a:xfrm rot="21600000">
              <a:off x="3088640" y="2072640"/>
              <a:ext cx="1244304" cy="124430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99136" tIns="199136" rIns="199136" bIns="199136" numCol="1" spcCol="1270" anchor="ctr" anchorCtr="0">
              <a:noAutofit/>
            </a:bodyPr>
            <a:lstStyle/>
            <a:p>
              <a:pPr lvl="0" algn="ctr" defTabSz="1244600">
                <a:lnSpc>
                  <a:spcPct val="90000"/>
                </a:lnSpc>
                <a:spcBef>
                  <a:spcPct val="0"/>
                </a:spcBef>
                <a:spcAft>
                  <a:spcPct val="35000"/>
                </a:spcAft>
              </a:pPr>
              <a:endParaRPr lang="en-US" sz="2800" kern="1200" dirty="0"/>
            </a:p>
          </p:txBody>
        </p:sp>
      </p:grpSp>
      <p:grpSp>
        <p:nvGrpSpPr>
          <p:cNvPr id="11" name="Group 10"/>
          <p:cNvGrpSpPr/>
          <p:nvPr/>
        </p:nvGrpSpPr>
        <p:grpSpPr>
          <a:xfrm>
            <a:off x="2773030" y="3774964"/>
            <a:ext cx="1759712" cy="1759712"/>
            <a:chOff x="1247648" y="2072640"/>
            <a:chExt cx="1759712" cy="1759712"/>
          </a:xfrm>
        </p:grpSpPr>
        <p:sp>
          <p:nvSpPr>
            <p:cNvPr id="12" name="Pie 11"/>
            <p:cNvSpPr/>
            <p:nvPr/>
          </p:nvSpPr>
          <p:spPr>
            <a:xfrm rot="16200000">
              <a:off x="1247648" y="2072640"/>
              <a:ext cx="1759712" cy="1759712"/>
            </a:xfrm>
            <a:prstGeom prst="pieWedg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3" name="Pie 10"/>
            <p:cNvSpPr/>
            <p:nvPr/>
          </p:nvSpPr>
          <p:spPr>
            <a:xfrm rot="21600000">
              <a:off x="1763056" y="2072640"/>
              <a:ext cx="1244304" cy="124430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99136" tIns="199136" rIns="199136" bIns="199136" numCol="1" spcCol="1270" anchor="ctr" anchorCtr="0">
              <a:noAutofit/>
            </a:bodyPr>
            <a:lstStyle/>
            <a:p>
              <a:pPr lvl="0" algn="ctr" defTabSz="1244600">
                <a:lnSpc>
                  <a:spcPct val="90000"/>
                </a:lnSpc>
                <a:spcBef>
                  <a:spcPct val="0"/>
                </a:spcBef>
                <a:spcAft>
                  <a:spcPct val="35000"/>
                </a:spcAft>
              </a:pPr>
              <a:endParaRPr lang="en-US" sz="2800" kern="1200" dirty="0"/>
            </a:p>
          </p:txBody>
        </p:sp>
      </p:grpSp>
      <p:sp>
        <p:nvSpPr>
          <p:cNvPr id="20" name="TextBox 19"/>
          <p:cNvSpPr txBox="1"/>
          <p:nvPr/>
        </p:nvSpPr>
        <p:spPr>
          <a:xfrm rot="18827170">
            <a:off x="2945428" y="2696609"/>
            <a:ext cx="1500199" cy="323165"/>
          </a:xfrm>
          <a:prstGeom prst="rect">
            <a:avLst/>
          </a:prstGeom>
          <a:noFill/>
        </p:spPr>
        <p:txBody>
          <a:bodyPr wrap="square" rtlCol="0">
            <a:spAutoFit/>
          </a:bodyPr>
          <a:lstStyle/>
          <a:p>
            <a:pPr algn="ctr" rtl="1"/>
            <a:r>
              <a:rPr lang="ar-YE" sz="1500" b="1">
                <a:solidFill>
                  <a:schemeClr val="bg1"/>
                </a:solidFill>
                <a:latin typeface="Traditional Arabic" pitchFamily="18" charset="-78"/>
                <a:cs typeface="Traditional Arabic" pitchFamily="18" charset="-78"/>
              </a:rPr>
              <a:t>أعلى جودة بأفضل سعر</a:t>
            </a:r>
            <a:endParaRPr lang="en-US" sz="1500" b="1" dirty="0">
              <a:solidFill>
                <a:schemeClr val="bg1"/>
              </a:solidFill>
              <a:latin typeface="Traditional Arabic" pitchFamily="18" charset="-78"/>
              <a:cs typeface="Traditional Arabic" pitchFamily="18" charset="-78"/>
            </a:endParaRPr>
          </a:p>
        </p:txBody>
      </p:sp>
      <p:sp>
        <p:nvSpPr>
          <p:cNvPr id="24" name="Oval 23"/>
          <p:cNvSpPr/>
          <p:nvPr/>
        </p:nvSpPr>
        <p:spPr>
          <a:xfrm>
            <a:off x="3699620" y="2771471"/>
            <a:ext cx="1828800" cy="182880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5" name="Picture 24"/>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851920" y="2996952"/>
            <a:ext cx="728567" cy="58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 name="Picture 25"/>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79912" y="3789040"/>
            <a:ext cx="692602" cy="4490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 name="Picture 26"/>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44008" y="3789040"/>
            <a:ext cx="655632" cy="51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 name="Picture 27"/>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716016" y="3140968"/>
            <a:ext cx="706356" cy="422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 name="TextBox 30"/>
          <p:cNvSpPr txBox="1"/>
          <p:nvPr/>
        </p:nvSpPr>
        <p:spPr>
          <a:xfrm rot="2659053">
            <a:off x="2780225" y="4456955"/>
            <a:ext cx="1807272" cy="323165"/>
          </a:xfrm>
          <a:prstGeom prst="rect">
            <a:avLst/>
          </a:prstGeom>
          <a:noFill/>
        </p:spPr>
        <p:txBody>
          <a:bodyPr wrap="square" rtlCol="0">
            <a:spAutoFit/>
          </a:bodyPr>
          <a:lstStyle/>
          <a:p>
            <a:pPr algn="ctr" rtl="1"/>
            <a:r>
              <a:rPr lang="ar-YE" sz="1500" b="1">
                <a:solidFill>
                  <a:schemeClr val="bg1"/>
                </a:solidFill>
                <a:latin typeface="Traditional Arabic" pitchFamily="18" charset="-78"/>
                <a:cs typeface="Traditional Arabic" pitchFamily="18" charset="-78"/>
              </a:rPr>
              <a:t>المنافسة الفعالة</a:t>
            </a:r>
            <a:endParaRPr lang="en-US" sz="1500" b="1" dirty="0">
              <a:solidFill>
                <a:schemeClr val="bg1"/>
              </a:solidFill>
              <a:latin typeface="Traditional Arabic" pitchFamily="18" charset="-78"/>
              <a:cs typeface="Traditional Arabic" pitchFamily="18" charset="-78"/>
            </a:endParaRPr>
          </a:p>
        </p:txBody>
      </p:sp>
      <p:sp>
        <p:nvSpPr>
          <p:cNvPr id="32" name="TextBox 31"/>
          <p:cNvSpPr txBox="1"/>
          <p:nvPr/>
        </p:nvSpPr>
        <p:spPr>
          <a:xfrm rot="18795171">
            <a:off x="4645371" y="4482491"/>
            <a:ext cx="1807272" cy="323165"/>
          </a:xfrm>
          <a:prstGeom prst="rect">
            <a:avLst/>
          </a:prstGeom>
          <a:noFill/>
        </p:spPr>
        <p:txBody>
          <a:bodyPr wrap="square" rtlCol="0">
            <a:spAutoFit/>
          </a:bodyPr>
          <a:lstStyle/>
          <a:p>
            <a:pPr algn="ctr" rtl="1"/>
            <a:r>
              <a:rPr lang="ar-YE" sz="1500" b="1">
                <a:solidFill>
                  <a:schemeClr val="bg1"/>
                </a:solidFill>
                <a:latin typeface="Traditional Arabic" pitchFamily="18" charset="-78"/>
                <a:cs typeface="Traditional Arabic" pitchFamily="18" charset="-78"/>
              </a:rPr>
              <a:t>الإنصاف والنزاهة والشفافية</a:t>
            </a:r>
            <a:endParaRPr lang="en-US" sz="1500" b="1" dirty="0">
              <a:solidFill>
                <a:schemeClr val="bg1"/>
              </a:solidFill>
              <a:latin typeface="Traditional Arabic" pitchFamily="18" charset="-78"/>
              <a:cs typeface="Traditional Arabic" pitchFamily="18" charset="-78"/>
            </a:endParaRPr>
          </a:p>
        </p:txBody>
      </p:sp>
      <p:sp>
        <p:nvSpPr>
          <p:cNvPr id="33" name="TextBox 32"/>
          <p:cNvSpPr txBox="1"/>
          <p:nvPr/>
        </p:nvSpPr>
        <p:spPr>
          <a:xfrm rot="3332946">
            <a:off x="4407368" y="2679543"/>
            <a:ext cx="2141642" cy="553998"/>
          </a:xfrm>
          <a:prstGeom prst="rect">
            <a:avLst/>
          </a:prstGeom>
          <a:noFill/>
        </p:spPr>
        <p:txBody>
          <a:bodyPr wrap="square" rtlCol="0">
            <a:spAutoFit/>
          </a:bodyPr>
          <a:lstStyle/>
          <a:p>
            <a:pPr algn="ctr" rtl="1"/>
            <a:r>
              <a:rPr lang="ar-YE" sz="1500" b="1">
                <a:solidFill>
                  <a:schemeClr val="bg1"/>
                </a:solidFill>
                <a:latin typeface="Traditional Arabic" pitchFamily="18" charset="-78"/>
                <a:cs typeface="Traditional Arabic" pitchFamily="18" charset="-78"/>
              </a:rPr>
              <a:t>المصلحة الفضلى لمكتب الأمم المتحدة لخدمات المشاريع والعملاء</a:t>
            </a:r>
            <a:endParaRPr lang="en-US" sz="1500" b="1" dirty="0">
              <a:solidFill>
                <a:schemeClr val="bg1"/>
              </a:solidFill>
              <a:latin typeface="Traditional Arabic" pitchFamily="18" charset="-78"/>
              <a:cs typeface="Traditional Arabic" pitchFamily="18" charset="-78"/>
            </a:endParaRPr>
          </a:p>
        </p:txBody>
      </p:sp>
      <p:sp>
        <p:nvSpPr>
          <p:cNvPr id="42" name="Text Placeholder 2"/>
          <p:cNvSpPr txBox="1">
            <a:spLocks/>
          </p:cNvSpPr>
          <p:nvPr/>
        </p:nvSpPr>
        <p:spPr>
          <a:xfrm>
            <a:off x="3275856" y="188640"/>
            <a:ext cx="4891767" cy="288000"/>
          </a:xfrm>
          <a:prstGeom prst="rect">
            <a:avLst/>
          </a:prstGeom>
        </p:spPr>
        <p:txBody>
          <a:bodyPr lIns="90000" anchor="ctr" anchorCtr="0">
            <a:noAutofit/>
          </a:bodyPr>
          <a:lstStyle>
            <a:lvl1pPr marL="0" indent="0" algn="l" defTabSz="914400" rtl="0" eaLnBrk="1" latinLnBrk="0" hangingPunct="1">
              <a:spcBef>
                <a:spcPct val="20000"/>
              </a:spcBef>
              <a:buFont typeface="Arial" pitchFamily="34" charset="0"/>
              <a:buNone/>
              <a:defRPr lang="en-US" sz="1400" b="1" kern="1200" cap="all" baseline="0">
                <a:solidFill>
                  <a:srgbClr val="5292C9"/>
                </a:solidFill>
                <a:latin typeface="Arial" panose="020B0604020202020204" pitchFamily="34" charset="0"/>
                <a:ea typeface="+mn-ea"/>
                <a:cs typeface="Arial" panose="020B0604020202020204" pitchFamily="34" charset="0"/>
              </a:defRPr>
            </a:lvl1pPr>
            <a:lvl2pPr marL="2773363" indent="-180975" algn="l" defTabSz="914400" rtl="0" eaLnBrk="1" latinLnBrk="0" hangingPunct="1">
              <a:spcBef>
                <a:spcPct val="20000"/>
              </a:spcBef>
              <a:buFont typeface="Arial" pitchFamily="34" charset="0"/>
              <a:buChar char="–"/>
              <a:tabLst/>
              <a:defRPr lang="en-US" sz="1400" kern="1200" dirty="0" smtClean="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lang="en-GB" sz="1400" kern="1200" dirty="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algn="r" rtl="1">
              <a:defRPr/>
            </a:pPr>
            <a:r>
              <a:rPr lang="ar-YE" sz="1600">
                <a:latin typeface="Traditional Arabic" pitchFamily="18" charset="-78"/>
                <a:cs typeface="Traditional Arabic" pitchFamily="18" charset="-78"/>
              </a:rPr>
              <a:t>مبادئ الشراء</a:t>
            </a:r>
            <a:endParaRPr kumimoji="0" lang="en-GB" sz="1600" b="1" i="0" u="none" strike="noStrike" kern="1200" cap="all" spc="0" normalizeH="0" baseline="0" noProof="0" dirty="0">
              <a:ln>
                <a:noFill/>
              </a:ln>
              <a:solidFill>
                <a:srgbClr val="5292C9"/>
              </a:solidFill>
              <a:effectLst/>
              <a:uLnTx/>
              <a:uFillTx/>
              <a:latin typeface="Traditional Arabic" pitchFamily="18" charset="-78"/>
              <a:cs typeface="Traditional Arabic" pitchFamily="18" charset="-78"/>
            </a:endParaRPr>
          </a:p>
        </p:txBody>
      </p:sp>
      <p:sp>
        <p:nvSpPr>
          <p:cNvPr id="43" name="Text Placeholder 3"/>
          <p:cNvSpPr txBox="1">
            <a:spLocks/>
          </p:cNvSpPr>
          <p:nvPr/>
        </p:nvSpPr>
        <p:spPr>
          <a:xfrm>
            <a:off x="8244408" y="188640"/>
            <a:ext cx="504056" cy="216024"/>
          </a:xfrm>
          <a:prstGeom prst="rect">
            <a:avLst/>
          </a:prstGeom>
          <a:solidFill>
            <a:srgbClr val="5292C9"/>
          </a:solidFill>
          <a:ln>
            <a:solidFill>
              <a:srgbClr val="5292C9"/>
            </a:solidFill>
          </a:ln>
        </p:spPr>
        <p:txBody>
          <a:bodyPr anchor="ctr">
            <a:noAutofit/>
          </a:bodyPr>
          <a:lstStyle>
            <a:lvl1pPr marL="0" indent="0" algn="ctr" defTabSz="914400" rtl="0" eaLnBrk="1" latinLnBrk="0" hangingPunct="1">
              <a:spcBef>
                <a:spcPct val="20000"/>
              </a:spcBef>
              <a:buFont typeface="Arial" pitchFamily="34" charset="0"/>
              <a:buNone/>
              <a:defRPr lang="en-US" sz="1400" b="1" kern="1200" baseline="0">
                <a:solidFill>
                  <a:schemeClr val="bg1"/>
                </a:solidFill>
                <a:latin typeface="Arial" panose="020B0604020202020204" pitchFamily="34" charset="0"/>
                <a:ea typeface="+mn-ea"/>
                <a:cs typeface="Arial" panose="020B0604020202020204" pitchFamily="34" charset="0"/>
              </a:defRPr>
            </a:lvl1pPr>
            <a:lvl2pPr marL="2773363" indent="-180975" algn="l" defTabSz="914400" rtl="0" eaLnBrk="1" latinLnBrk="0" hangingPunct="1">
              <a:spcBef>
                <a:spcPct val="20000"/>
              </a:spcBef>
              <a:buFont typeface="Arial" pitchFamily="34" charset="0"/>
              <a:buChar char="–"/>
              <a:tabLst/>
              <a:defRPr lang="en-US" sz="1400" kern="1200" dirty="0" smtClean="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lang="en-GB" sz="1400" kern="1200" dirty="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ar-YE" sz="1200" b="1" i="0" u="none" strike="noStrike" kern="1200" cap="none" spc="0" normalizeH="0" baseline="0" noProof="0">
                <a:ln>
                  <a:noFill/>
                </a:ln>
                <a:effectLst/>
                <a:uLnTx/>
                <a:uFillTx/>
                <a:latin typeface="Traditional Arabic" pitchFamily="18" charset="-78"/>
                <a:cs typeface="Traditional Arabic" pitchFamily="18" charset="-78"/>
              </a:rPr>
              <a:t>1- 2</a:t>
            </a:r>
            <a:endParaRPr kumimoji="0" lang="en-GB" sz="1200" b="1" i="0" u="none" strike="noStrike" kern="1200" cap="none" spc="0" normalizeH="0" baseline="0" noProof="0" dirty="0">
              <a:ln>
                <a:noFill/>
              </a:ln>
              <a:effectLst/>
              <a:uLnTx/>
              <a:uFillTx/>
              <a:latin typeface="Traditional Arabic" pitchFamily="18" charset="-78"/>
              <a:cs typeface="Traditional Arabic" pitchFamily="18" charset="-78"/>
            </a:endParaRPr>
          </a:p>
        </p:txBody>
      </p:sp>
      <p:sp>
        <p:nvSpPr>
          <p:cNvPr id="44" name="مستطيل 43"/>
          <p:cNvSpPr/>
          <p:nvPr/>
        </p:nvSpPr>
        <p:spPr>
          <a:xfrm>
            <a:off x="6084168" y="1196752"/>
            <a:ext cx="2843808" cy="2031325"/>
          </a:xfrm>
          <a:prstGeom prst="rect">
            <a:avLst/>
          </a:prstGeom>
        </p:spPr>
        <p:txBody>
          <a:bodyPr wrap="square">
            <a:spAutoFit/>
          </a:bodyPr>
          <a:lstStyle/>
          <a:p>
            <a:pPr marL="179388" indent="-179388" algn="justLow" rtl="1">
              <a:buFont typeface="Arial" pitchFamily="34" charset="0"/>
              <a:buChar char="•"/>
            </a:pPr>
            <a:r>
              <a:rPr lang="ar-YE">
                <a:latin typeface="Traditional Arabic" pitchFamily="18" charset="-78"/>
                <a:cs typeface="Traditional Arabic" pitchFamily="18" charset="-78"/>
              </a:rPr>
              <a:t>مستمدة من الهدف النهائي لعملية الشراء </a:t>
            </a:r>
            <a:r>
              <a:rPr lang="ar-YE" b="1">
                <a:latin typeface="Traditional Arabic" pitchFamily="18" charset="-78"/>
                <a:cs typeface="Traditional Arabic" pitchFamily="18" charset="-78"/>
              </a:rPr>
              <a:t>لإضافة قيمة إلى مكتب الأمم المتحدة لخدمات المشاريع وشركائه </a:t>
            </a:r>
            <a:r>
              <a:rPr lang="ar-YE">
                <a:latin typeface="Traditional Arabic" pitchFamily="18" charset="-78"/>
                <a:cs typeface="Traditional Arabic" pitchFamily="18" charset="-78"/>
              </a:rPr>
              <a:t>تحقيقاً لأهدافهم وغاياتهم</a:t>
            </a:r>
          </a:p>
          <a:p>
            <a:pPr marL="179388" indent="-179388" algn="justLow" rtl="1">
              <a:buFont typeface="Arial" pitchFamily="34" charset="0"/>
              <a:buChar char="•"/>
            </a:pPr>
            <a:r>
              <a:rPr lang="ar-YE">
                <a:latin typeface="Traditional Arabic" pitchFamily="18" charset="-78"/>
                <a:cs typeface="Traditional Arabic" pitchFamily="18" charset="-78"/>
              </a:rPr>
              <a:t>يتضمن مفاهيم مثل الحفاظ على أفضل </a:t>
            </a:r>
            <a:r>
              <a:rPr lang="ar-YE" b="1">
                <a:latin typeface="Traditional Arabic" pitchFamily="18" charset="-78"/>
                <a:cs typeface="Traditional Arabic" pitchFamily="18" charset="-78"/>
              </a:rPr>
              <a:t>صورة وسمعة </a:t>
            </a:r>
            <a:r>
              <a:rPr lang="ar-YE">
                <a:latin typeface="Traditional Arabic" pitchFamily="18" charset="-78"/>
                <a:cs typeface="Traditional Arabic" pitchFamily="18" charset="-78"/>
              </a:rPr>
              <a:t>للمنظمة </a:t>
            </a:r>
            <a:r>
              <a:rPr lang="ar-YE" b="1">
                <a:latin typeface="Traditional Arabic" pitchFamily="18" charset="-78"/>
                <a:cs typeface="Traditional Arabic" pitchFamily="18" charset="-78"/>
              </a:rPr>
              <a:t>والحفاظ على الصالح العام</a:t>
            </a:r>
          </a:p>
        </p:txBody>
      </p:sp>
      <p:sp>
        <p:nvSpPr>
          <p:cNvPr id="45" name="مستطيل 44"/>
          <p:cNvSpPr/>
          <p:nvPr/>
        </p:nvSpPr>
        <p:spPr>
          <a:xfrm>
            <a:off x="251520" y="1196752"/>
            <a:ext cx="2520280" cy="2062103"/>
          </a:xfrm>
          <a:prstGeom prst="rect">
            <a:avLst/>
          </a:prstGeom>
        </p:spPr>
        <p:txBody>
          <a:bodyPr wrap="square">
            <a:spAutoFit/>
          </a:bodyPr>
          <a:lstStyle/>
          <a:p>
            <a:pPr marL="179388" indent="-179388" algn="just" rtl="1">
              <a:buFont typeface="Arial" pitchFamily="34" charset="0"/>
              <a:buChar char="•"/>
            </a:pPr>
            <a:r>
              <a:rPr lang="ar-YE" b="1">
                <a:latin typeface="Traditional Arabic" pitchFamily="18" charset="-78"/>
                <a:cs typeface="Traditional Arabic" pitchFamily="18" charset="-78"/>
              </a:rPr>
              <a:t>المفاضلة بين السعر والأداء / الجودة التي توفر أكبر قدر من المنفعة العامة</a:t>
            </a:r>
          </a:p>
          <a:p>
            <a:pPr marL="179388" indent="-179388" algn="just" rtl="1">
              <a:buFont typeface="Arial" pitchFamily="34" charset="0"/>
              <a:buChar char="•"/>
            </a:pPr>
            <a:r>
              <a:rPr lang="ar-YE" b="1">
                <a:latin typeface="Traditional Arabic" pitchFamily="18" charset="-78"/>
                <a:cs typeface="Traditional Arabic" pitchFamily="18" charset="-78"/>
              </a:rPr>
              <a:t>السعر</a:t>
            </a:r>
            <a:r>
              <a:rPr lang="ar-YE">
                <a:latin typeface="Traditional Arabic" pitchFamily="18" charset="-78"/>
                <a:cs typeface="Traditional Arabic" pitchFamily="18" charset="-78"/>
              </a:rPr>
              <a:t> = تكلفة مدة الاستخدام، وليس سعر الشراء فقط </a:t>
            </a:r>
          </a:p>
          <a:p>
            <a:pPr marL="179388" indent="-179388" algn="just" rtl="1">
              <a:buFont typeface="Arial" pitchFamily="34" charset="0"/>
              <a:buChar char="•"/>
            </a:pPr>
            <a:r>
              <a:rPr lang="ar-YE" b="1">
                <a:latin typeface="Traditional Arabic" pitchFamily="18" charset="-78"/>
                <a:cs typeface="Traditional Arabic" pitchFamily="18" charset="-78"/>
              </a:rPr>
              <a:t>الجودة</a:t>
            </a:r>
            <a:r>
              <a:rPr lang="ar-YE">
                <a:latin typeface="Traditional Arabic" pitchFamily="18" charset="-78"/>
                <a:cs typeface="Traditional Arabic" pitchFamily="18" charset="-78"/>
              </a:rPr>
              <a:t> = الأداء المطلوب والموثوقية والاعتبارات الاجتماعية والبيئية</a:t>
            </a:r>
          </a:p>
        </p:txBody>
      </p:sp>
      <p:sp>
        <p:nvSpPr>
          <p:cNvPr id="46" name="مستطيل 45"/>
          <p:cNvSpPr/>
          <p:nvPr/>
        </p:nvSpPr>
        <p:spPr>
          <a:xfrm>
            <a:off x="6300192" y="3861048"/>
            <a:ext cx="2627784" cy="2031325"/>
          </a:xfrm>
          <a:prstGeom prst="rect">
            <a:avLst/>
          </a:prstGeom>
        </p:spPr>
        <p:txBody>
          <a:bodyPr wrap="square">
            <a:spAutoFit/>
          </a:bodyPr>
          <a:lstStyle/>
          <a:p>
            <a:pPr marL="179388" indent="-179388" algn="justLow" rtl="1">
              <a:buFont typeface="Arial" pitchFamily="34" charset="0"/>
              <a:buChar char="•"/>
            </a:pPr>
            <a:r>
              <a:rPr lang="ar-YE">
                <a:latin typeface="Traditional Arabic" pitchFamily="18" charset="-78"/>
                <a:cs typeface="Traditional Arabic" pitchFamily="18" charset="-78"/>
              </a:rPr>
              <a:t>خالية من المحسوبية، </a:t>
            </a:r>
            <a:r>
              <a:rPr lang="ar-YE" b="1">
                <a:latin typeface="Traditional Arabic" pitchFamily="18" charset="-78"/>
                <a:cs typeface="Traditional Arabic" pitchFamily="18" charset="-78"/>
              </a:rPr>
              <a:t>وغير متحيزة </a:t>
            </a:r>
            <a:r>
              <a:rPr lang="ar-YE">
                <a:latin typeface="Traditional Arabic" pitchFamily="18" charset="-78"/>
                <a:cs typeface="Traditional Arabic" pitchFamily="18" charset="-78"/>
              </a:rPr>
              <a:t>ونزيهة وتطبق الرؤية والوضوح في جميع المعاملات</a:t>
            </a:r>
          </a:p>
          <a:p>
            <a:pPr marL="179388" indent="-179388" algn="justLow" rtl="1">
              <a:buFont typeface="Arial" pitchFamily="34" charset="0"/>
              <a:buChar char="•"/>
            </a:pPr>
            <a:r>
              <a:rPr lang="ar-YE">
                <a:latin typeface="Traditional Arabic" pitchFamily="18" charset="-78"/>
                <a:cs typeface="Traditional Arabic" pitchFamily="18" charset="-78"/>
              </a:rPr>
              <a:t>السلوك </a:t>
            </a:r>
            <a:r>
              <a:rPr lang="ar-YE" b="1">
                <a:latin typeface="Traditional Arabic" pitchFamily="18" charset="-78"/>
                <a:cs typeface="Traditional Arabic" pitchFamily="18" charset="-78"/>
              </a:rPr>
              <a:t>الأخلاقي</a:t>
            </a:r>
          </a:p>
          <a:p>
            <a:pPr marL="179388" indent="-179388" algn="justLow" rtl="1">
              <a:buFont typeface="Arial" pitchFamily="34" charset="0"/>
              <a:buChar char="•"/>
            </a:pPr>
            <a:r>
              <a:rPr lang="ar-YE" b="1">
                <a:latin typeface="Traditional Arabic" pitchFamily="18" charset="-78"/>
                <a:cs typeface="Traditional Arabic" pitchFamily="18" charset="-78"/>
              </a:rPr>
              <a:t>جميع المعلومات </a:t>
            </a:r>
            <a:r>
              <a:rPr lang="ar-YE">
                <a:latin typeface="Traditional Arabic" pitchFamily="18" charset="-78"/>
                <a:cs typeface="Traditional Arabic" pitchFamily="18" charset="-78"/>
              </a:rPr>
              <a:t>المتعلقة بالسياسات والإجراءات والفرص والعمليات محددة بشكل واضح ومعلنة </a:t>
            </a:r>
            <a:r>
              <a:rPr lang="ar-YE" b="1">
                <a:latin typeface="Traditional Arabic" pitchFamily="18" charset="-78"/>
                <a:cs typeface="Traditional Arabic" pitchFamily="18" charset="-78"/>
              </a:rPr>
              <a:t>على نطاق واسع</a:t>
            </a:r>
          </a:p>
        </p:txBody>
      </p:sp>
      <p:sp>
        <p:nvSpPr>
          <p:cNvPr id="47" name="مستطيل 46"/>
          <p:cNvSpPr/>
          <p:nvPr/>
        </p:nvSpPr>
        <p:spPr>
          <a:xfrm>
            <a:off x="251520" y="3861048"/>
            <a:ext cx="2520280" cy="1754326"/>
          </a:xfrm>
          <a:prstGeom prst="rect">
            <a:avLst/>
          </a:prstGeom>
        </p:spPr>
        <p:txBody>
          <a:bodyPr wrap="square">
            <a:spAutoFit/>
          </a:bodyPr>
          <a:lstStyle/>
          <a:p>
            <a:pPr marL="179388" indent="-179388" algn="justLow" rtl="1">
              <a:buFont typeface="Arial" pitchFamily="34" charset="0"/>
              <a:buChar char="•"/>
            </a:pPr>
            <a:r>
              <a:rPr lang="ar-YE">
                <a:latin typeface="Traditional Arabic" pitchFamily="18" charset="-78"/>
                <a:cs typeface="Traditional Arabic" pitchFamily="18" charset="-78"/>
              </a:rPr>
              <a:t>تعزيز </a:t>
            </a:r>
            <a:r>
              <a:rPr lang="ar-YE" b="1">
                <a:latin typeface="Traditional Arabic" pitchFamily="18" charset="-78"/>
                <a:cs typeface="Traditional Arabic" pitchFamily="18" charset="-78"/>
              </a:rPr>
              <a:t>المنافسة</a:t>
            </a:r>
            <a:r>
              <a:rPr lang="ar-YE">
                <a:latin typeface="Traditional Arabic" pitchFamily="18" charset="-78"/>
                <a:cs typeface="Traditional Arabic" pitchFamily="18" charset="-78"/>
              </a:rPr>
              <a:t> كقوة دافعة لتحقيق أعلى جودة بأفضل سعر</a:t>
            </a:r>
          </a:p>
          <a:p>
            <a:pPr marL="179388" indent="-179388" algn="justLow" rtl="1">
              <a:buFont typeface="Arial" pitchFamily="34" charset="0"/>
              <a:buChar char="•"/>
            </a:pPr>
            <a:r>
              <a:rPr lang="ar-YE">
                <a:latin typeface="Traditional Arabic" pitchFamily="18" charset="-78"/>
                <a:cs typeface="Traditional Arabic" pitchFamily="18" charset="-78"/>
              </a:rPr>
              <a:t>يتحقق من خلال: </a:t>
            </a:r>
            <a:r>
              <a:rPr lang="ar-YE" b="1">
                <a:latin typeface="Traditional Arabic" pitchFamily="18" charset="-78"/>
                <a:cs typeface="Traditional Arabic" pitchFamily="18" charset="-78"/>
              </a:rPr>
              <a:t>العدد الكافي من مقدمي العروض المحتملين</a:t>
            </a:r>
            <a:r>
              <a:rPr lang="ar-YE">
                <a:latin typeface="Traditional Arabic" pitchFamily="18" charset="-78"/>
                <a:cs typeface="Traditional Arabic" pitchFamily="18" charset="-78"/>
              </a:rPr>
              <a:t> المستقلين والمتنافسين في ظل نفس الظروف</a:t>
            </a:r>
          </a:p>
        </p:txBody>
      </p:sp>
    </p:spTree>
    <p:extLst>
      <p:ext uri="{BB962C8B-B14F-4D97-AF65-F5344CB8AC3E}">
        <p14:creationId xmlns:p14="http://schemas.microsoft.com/office/powerpoint/2010/main" val="1643419998"/>
      </p:ext>
    </p:extLst>
  </p:cSld>
  <p:clrMapOvr>
    <a:masterClrMapping/>
  </p:clrMapOvr>
  <mc:AlternateContent xmlns:mc="http://schemas.openxmlformats.org/markup-compatibility/2006" xmlns:p14="http://schemas.microsoft.com/office/powerpoint/2010/main">
    <mc:Choice Requires="p14">
      <p:transition spd="slow" p14:dur="875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1+#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1000" fill="hold"/>
                                        <p:tgtEl>
                                          <p:spTgt spid="3"/>
                                        </p:tgtEl>
                                        <p:attrNameLst>
                                          <p:attrName>ppt_x</p:attrName>
                                        </p:attrNameLst>
                                      </p:cBhvr>
                                      <p:tavLst>
                                        <p:tav tm="0">
                                          <p:val>
                                            <p:strVal val="1+#ppt_w/2"/>
                                          </p:val>
                                        </p:tav>
                                        <p:tav tm="100000">
                                          <p:val>
                                            <p:strVal val="#ppt_x"/>
                                          </p:val>
                                        </p:tav>
                                      </p:tavLst>
                                    </p:anim>
                                    <p:anim calcmode="lin" valueType="num">
                                      <p:cBhvr additive="base">
                                        <p:cTn id="14" dur="10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0-#ppt_w/2"/>
                                          </p:val>
                                        </p:tav>
                                        <p:tav tm="100000">
                                          <p:val>
                                            <p:strVal val="#ppt_x"/>
                                          </p:val>
                                        </p:tav>
                                      </p:tavLst>
                                    </p:anim>
                                    <p:anim calcmode="lin" valueType="num">
                                      <p:cBhvr additive="base">
                                        <p:cTn id="20" dur="10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21"/>
                                        </p:tgtEl>
                                        <p:attrNameLst>
                                          <p:attrName>style.visibility</p:attrName>
                                        </p:attrNameLst>
                                      </p:cBhvr>
                                      <p:to>
                                        <p:strVal val="visible"/>
                                      </p:to>
                                    </p:set>
                                    <p:anim calcmode="lin" valueType="num">
                                      <p:cBhvr additive="base">
                                        <p:cTn id="25" dur="1000" fill="hold"/>
                                        <p:tgtEl>
                                          <p:spTgt spid="21"/>
                                        </p:tgtEl>
                                        <p:attrNameLst>
                                          <p:attrName>ppt_x</p:attrName>
                                        </p:attrNameLst>
                                      </p:cBhvr>
                                      <p:tavLst>
                                        <p:tav tm="0">
                                          <p:val>
                                            <p:strVal val="0-#ppt_w/2"/>
                                          </p:val>
                                        </p:tav>
                                        <p:tav tm="100000">
                                          <p:val>
                                            <p:strVal val="#ppt_x"/>
                                          </p:val>
                                        </p:tav>
                                      </p:tavLst>
                                    </p:anim>
                                    <p:anim calcmode="lin" valueType="num">
                                      <p:cBhvr additive="base">
                                        <p:cTn id="26" dur="1000" fill="hold"/>
                                        <p:tgtEl>
                                          <p:spTgt spid="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251520" y="476672"/>
            <a:ext cx="8563896" cy="360040"/>
          </a:xfrm>
        </p:spPr>
        <p:txBody>
          <a:bodyPr/>
          <a:lstStyle/>
          <a:p>
            <a:pPr algn="r" rtl="1"/>
            <a:r>
              <a:rPr lang="ar-YE" sz="2000">
                <a:solidFill>
                  <a:schemeClr val="tx1"/>
                </a:solidFill>
                <a:latin typeface="Traditional Arabic" pitchFamily="18" charset="-78"/>
                <a:cs typeface="Traditional Arabic" pitchFamily="18" charset="-78"/>
              </a:rPr>
              <a:t>أعلى جودة بأفضل سعر - تكلفة مدة الاستخدام</a:t>
            </a:r>
            <a:endParaRPr lang="ar-YE" sz="2000" dirty="0">
              <a:solidFill>
                <a:schemeClr val="tx1"/>
              </a:solidFill>
              <a:latin typeface="Traditional Arabic" pitchFamily="18" charset="-78"/>
              <a:cs typeface="Traditional Arabic" pitchFamily="18" charset="-78"/>
            </a:endParaRPr>
          </a:p>
        </p:txBody>
      </p:sp>
      <p:sp>
        <p:nvSpPr>
          <p:cNvPr id="7" name="Text Placeholder 1"/>
          <p:cNvSpPr>
            <a:spLocks noGrp="1"/>
          </p:cNvSpPr>
          <p:nvPr>
            <p:ph type="body" sz="quarter" idx="10"/>
          </p:nvPr>
        </p:nvSpPr>
        <p:spPr>
          <a:xfrm>
            <a:off x="4572000" y="1124744"/>
            <a:ext cx="4104456" cy="4608511"/>
          </a:xfrm>
        </p:spPr>
        <p:txBody>
          <a:bodyPr>
            <a:normAutofit/>
          </a:bodyPr>
          <a:lstStyle/>
          <a:p>
            <a:pPr marL="0" indent="0" algn="justLow" rtl="1">
              <a:spcBef>
                <a:spcPts val="600"/>
              </a:spcBef>
              <a:buNone/>
            </a:pPr>
            <a:r>
              <a:rPr lang="ar-YE">
                <a:latin typeface="Traditional Arabic" pitchFamily="18" charset="-78"/>
                <a:cs typeface="Traditional Arabic" pitchFamily="18" charset="-78"/>
              </a:rPr>
              <a:t>تشير تكلفة مدة الاستخدام إلى مراعاة التكاليف المرتبطة بشراء واستخدام المنتج. جوانب التكلفة التي يجب أخذها في الاعتبار في تكلفة مدة الاستخدام:  </a:t>
            </a:r>
            <a:endParaRPr lang="en-US">
              <a:latin typeface="Traditional Arabic" pitchFamily="18" charset="-78"/>
              <a:cs typeface="Traditional Arabic" pitchFamily="18" charset="-78"/>
            </a:endParaRPr>
          </a:p>
          <a:p>
            <a:pPr marL="0" indent="0" algn="justLow" rtl="1">
              <a:spcBef>
                <a:spcPts val="600"/>
              </a:spcBef>
              <a:buNone/>
            </a:pPr>
            <a:endParaRPr lang="en-US" sz="1400" b="1">
              <a:solidFill>
                <a:schemeClr val="tx1">
                  <a:lumMod val="75000"/>
                  <a:lumOff val="25000"/>
                </a:schemeClr>
              </a:solidFill>
              <a:latin typeface="Traditional Arabic" pitchFamily="18" charset="-78"/>
              <a:cs typeface="Traditional Arabic" pitchFamily="18" charset="-78"/>
            </a:endParaRPr>
          </a:p>
          <a:p>
            <a:pPr marL="0" indent="0" algn="justLow" rtl="1">
              <a:spcBef>
                <a:spcPts val="600"/>
              </a:spcBef>
            </a:pPr>
            <a:r>
              <a:rPr lang="ar-YE" b="1">
                <a:solidFill>
                  <a:schemeClr val="accent1"/>
                </a:solidFill>
                <a:latin typeface="Traditional Arabic" pitchFamily="18" charset="-78"/>
                <a:cs typeface="Traditional Arabic" pitchFamily="18" charset="-78"/>
              </a:rPr>
              <a:t> تكلفة المنتج</a:t>
            </a:r>
          </a:p>
          <a:p>
            <a:pPr marL="0" indent="0" algn="justLow" rtl="1">
              <a:spcBef>
                <a:spcPts val="600"/>
              </a:spcBef>
            </a:pPr>
            <a:r>
              <a:rPr lang="ar-YE" b="1">
                <a:solidFill>
                  <a:schemeClr val="accent1"/>
                </a:solidFill>
                <a:latin typeface="Traditional Arabic" pitchFamily="18" charset="-78"/>
                <a:cs typeface="Traditional Arabic" pitchFamily="18" charset="-78"/>
              </a:rPr>
              <a:t> تكلفة الشحن</a:t>
            </a:r>
          </a:p>
          <a:p>
            <a:pPr marL="0" indent="0" algn="justLow" rtl="1">
              <a:spcBef>
                <a:spcPts val="600"/>
              </a:spcBef>
            </a:pPr>
            <a:r>
              <a:rPr lang="ar-YE" b="1">
                <a:solidFill>
                  <a:schemeClr val="accent1"/>
                </a:solidFill>
                <a:latin typeface="Traditional Arabic" pitchFamily="18" charset="-78"/>
                <a:cs typeface="Traditional Arabic" pitchFamily="18" charset="-78"/>
              </a:rPr>
              <a:t> </a:t>
            </a:r>
            <a:r>
              <a:rPr lang="ar-YE" b="1">
                <a:solidFill>
                  <a:srgbClr val="5292C9"/>
                </a:solidFill>
                <a:latin typeface="Traditional Arabic" pitchFamily="18" charset="-78"/>
                <a:cs typeface="Traditional Arabic" pitchFamily="18" charset="-78"/>
              </a:rPr>
              <a:t>التكلفة</a:t>
            </a:r>
            <a:r>
              <a:rPr lang="ar-YE" b="1">
                <a:solidFill>
                  <a:schemeClr val="accent1"/>
                </a:solidFill>
                <a:latin typeface="Traditional Arabic" pitchFamily="18" charset="-78"/>
                <a:cs typeface="Traditional Arabic" pitchFamily="18" charset="-78"/>
              </a:rPr>
              <a:t> </a:t>
            </a:r>
            <a:r>
              <a:rPr lang="ar-YE" b="1">
                <a:solidFill>
                  <a:srgbClr val="5292C9"/>
                </a:solidFill>
                <a:latin typeface="Traditional Arabic" pitchFamily="18" charset="-78"/>
                <a:cs typeface="Traditional Arabic" pitchFamily="18" charset="-78"/>
              </a:rPr>
              <a:t>التشغيلية</a:t>
            </a:r>
            <a:r>
              <a:rPr lang="ar-YE">
                <a:latin typeface="Traditional Arabic" pitchFamily="18" charset="-78"/>
                <a:cs typeface="Traditional Arabic" pitchFamily="18" charset="-78"/>
              </a:rPr>
              <a:t> (مثل الكهرباء والوقود والمواد المستهلكة)</a:t>
            </a:r>
          </a:p>
          <a:p>
            <a:pPr marL="0" indent="0" algn="justLow" rtl="1">
              <a:spcBef>
                <a:spcPts val="600"/>
              </a:spcBef>
            </a:pPr>
            <a:r>
              <a:rPr lang="ar-YE">
                <a:latin typeface="Traditional Arabic" pitchFamily="18" charset="-78"/>
                <a:cs typeface="Traditional Arabic" pitchFamily="18" charset="-78"/>
              </a:rPr>
              <a:t> تكلفة</a:t>
            </a:r>
            <a:r>
              <a:rPr lang="ar-YE" b="1">
                <a:solidFill>
                  <a:schemeClr val="accent1"/>
                </a:solidFill>
                <a:latin typeface="Traditional Arabic" pitchFamily="18" charset="-78"/>
                <a:cs typeface="Traditional Arabic" pitchFamily="18" charset="-78"/>
              </a:rPr>
              <a:t> التركيب والتدريب</a:t>
            </a:r>
          </a:p>
          <a:p>
            <a:pPr marL="0" indent="0" algn="justLow" rtl="1">
              <a:spcBef>
                <a:spcPts val="600"/>
              </a:spcBef>
            </a:pPr>
            <a:r>
              <a:rPr lang="ar-YE" b="1">
                <a:solidFill>
                  <a:schemeClr val="accent1"/>
                </a:solidFill>
                <a:latin typeface="Traditional Arabic" pitchFamily="18" charset="-78"/>
                <a:cs typeface="Traditional Arabic" pitchFamily="18" charset="-78"/>
              </a:rPr>
              <a:t> </a:t>
            </a:r>
            <a:r>
              <a:rPr lang="ar-YE">
                <a:latin typeface="Traditional Arabic" pitchFamily="18" charset="-78"/>
                <a:cs typeface="Traditional Arabic" pitchFamily="18" charset="-78"/>
              </a:rPr>
              <a:t>تكلفة</a:t>
            </a:r>
            <a:r>
              <a:rPr lang="ar-YE" b="1">
                <a:solidFill>
                  <a:schemeClr val="accent1"/>
                </a:solidFill>
                <a:latin typeface="Traditional Arabic" pitchFamily="18" charset="-78"/>
                <a:cs typeface="Traditional Arabic" pitchFamily="18" charset="-78"/>
              </a:rPr>
              <a:t> الصيانة </a:t>
            </a:r>
            <a:r>
              <a:rPr lang="ar-YE">
                <a:latin typeface="Traditional Arabic" pitchFamily="18" charset="-78"/>
                <a:cs typeface="Traditional Arabic" pitchFamily="18" charset="-78"/>
              </a:rPr>
              <a:t>(مثل خدمات ما بعد البيع والصيانة وقطع الغيار)</a:t>
            </a:r>
          </a:p>
          <a:p>
            <a:pPr marL="0" indent="0" algn="justLow" rtl="1">
              <a:spcBef>
                <a:spcPts val="600"/>
              </a:spcBef>
            </a:pPr>
            <a:r>
              <a:rPr lang="ar-YE" b="1">
                <a:solidFill>
                  <a:schemeClr val="accent1"/>
                </a:solidFill>
                <a:latin typeface="Traditional Arabic" pitchFamily="18" charset="-78"/>
                <a:cs typeface="Traditional Arabic" pitchFamily="18" charset="-78"/>
              </a:rPr>
              <a:t> </a:t>
            </a:r>
            <a:r>
              <a:rPr lang="ar-YE">
                <a:latin typeface="Traditional Arabic" pitchFamily="18" charset="-78"/>
                <a:cs typeface="Traditional Arabic" pitchFamily="18" charset="-78"/>
              </a:rPr>
              <a:t>تكلفة</a:t>
            </a:r>
            <a:r>
              <a:rPr lang="ar-YE" b="1">
                <a:solidFill>
                  <a:schemeClr val="accent1"/>
                </a:solidFill>
                <a:latin typeface="Traditional Arabic" pitchFamily="18" charset="-78"/>
                <a:cs typeface="Traditional Arabic" pitchFamily="18" charset="-78"/>
              </a:rPr>
              <a:t> التصرف </a:t>
            </a:r>
            <a:r>
              <a:rPr lang="ar-YE">
                <a:latin typeface="Traditional Arabic" pitchFamily="18" charset="-78"/>
                <a:cs typeface="Traditional Arabic" pitchFamily="18" charset="-78"/>
              </a:rPr>
              <a:t>أو القيمة المتبقية عند نهاية الاستخدام</a:t>
            </a:r>
            <a:endParaRPr lang="en-US" dirty="0">
              <a:latin typeface="Traditional Arabic" pitchFamily="18" charset="-78"/>
              <a:cs typeface="Traditional Arabic" pitchFamily="18" charset="-78"/>
            </a:endParaRPr>
          </a:p>
        </p:txBody>
      </p:sp>
      <p:sp>
        <p:nvSpPr>
          <p:cNvPr id="6" name="Text Placeholder 2"/>
          <p:cNvSpPr txBox="1">
            <a:spLocks/>
          </p:cNvSpPr>
          <p:nvPr/>
        </p:nvSpPr>
        <p:spPr>
          <a:xfrm>
            <a:off x="3203848" y="188640"/>
            <a:ext cx="4891767" cy="288000"/>
          </a:xfrm>
          <a:prstGeom prst="rect">
            <a:avLst/>
          </a:prstGeom>
        </p:spPr>
        <p:txBody>
          <a:bodyPr lIns="90000" anchor="ctr" anchorCtr="0">
            <a:noAutofit/>
          </a:bodyPr>
          <a:lstStyle>
            <a:lvl1pPr marL="0" indent="0" algn="l" defTabSz="914400" rtl="0" eaLnBrk="1" latinLnBrk="0" hangingPunct="1">
              <a:spcBef>
                <a:spcPct val="20000"/>
              </a:spcBef>
              <a:buFont typeface="Arial" pitchFamily="34" charset="0"/>
              <a:buNone/>
              <a:defRPr lang="en-US" sz="1400" b="1" kern="1200" cap="all" baseline="0">
                <a:solidFill>
                  <a:srgbClr val="5292C9"/>
                </a:solidFill>
                <a:latin typeface="Arial" panose="020B0604020202020204" pitchFamily="34" charset="0"/>
                <a:ea typeface="+mn-ea"/>
                <a:cs typeface="Arial" panose="020B0604020202020204" pitchFamily="34" charset="0"/>
              </a:defRPr>
            </a:lvl1pPr>
            <a:lvl2pPr marL="2773363" indent="-180975" algn="l" defTabSz="914400" rtl="0" eaLnBrk="1" latinLnBrk="0" hangingPunct="1">
              <a:spcBef>
                <a:spcPct val="20000"/>
              </a:spcBef>
              <a:buFont typeface="Arial" pitchFamily="34" charset="0"/>
              <a:buChar char="–"/>
              <a:tabLst/>
              <a:defRPr lang="en-US" sz="1400" kern="1200" dirty="0" smtClean="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lang="en-GB" sz="1400" kern="1200" dirty="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algn="r" rtl="1">
              <a:defRPr/>
            </a:pPr>
            <a:r>
              <a:rPr lang="ar-YE" sz="1600">
                <a:latin typeface="Traditional Arabic" pitchFamily="18" charset="-78"/>
                <a:cs typeface="Traditional Arabic" pitchFamily="18" charset="-78"/>
              </a:rPr>
              <a:t>مبادئ الشراء</a:t>
            </a:r>
            <a:endParaRPr lang="en-GB" sz="1600" dirty="0">
              <a:latin typeface="Traditional Arabic" pitchFamily="18" charset="-78"/>
              <a:cs typeface="Traditional Arabic" pitchFamily="18" charset="-78"/>
            </a:endParaRPr>
          </a:p>
        </p:txBody>
      </p:sp>
      <p:pic>
        <p:nvPicPr>
          <p:cNvPr id="12" name="Picture 2" descr="M:\Procurement\_PRACTICE\01_PTKM_team\10_Graphics\05_Logos\Sustainability.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4179" y="5811683"/>
            <a:ext cx="600207" cy="592669"/>
          </a:xfrm>
          <a:prstGeom prst="rect">
            <a:avLst/>
          </a:prstGeom>
          <a:noFill/>
          <a:extLst>
            <a:ext uri="{909E8E84-426E-40DD-AFC4-6F175D3DCCD1}">
              <a14:hiddenFill xmlns:a14="http://schemas.microsoft.com/office/drawing/2010/main">
                <a:solidFill>
                  <a:srgbClr val="FFFFFF"/>
                </a:solidFill>
              </a14:hiddenFill>
            </a:ext>
          </a:extLst>
        </p:spPr>
      </p:pic>
      <p:sp>
        <p:nvSpPr>
          <p:cNvPr id="9" name="Text Placeholder 3"/>
          <p:cNvSpPr txBox="1">
            <a:spLocks/>
          </p:cNvSpPr>
          <p:nvPr/>
        </p:nvSpPr>
        <p:spPr>
          <a:xfrm>
            <a:off x="8244408" y="188640"/>
            <a:ext cx="504056" cy="216024"/>
          </a:xfrm>
          <a:prstGeom prst="rect">
            <a:avLst/>
          </a:prstGeom>
          <a:solidFill>
            <a:srgbClr val="5292C9"/>
          </a:solidFill>
          <a:ln>
            <a:solidFill>
              <a:srgbClr val="5292C9"/>
            </a:solidFill>
          </a:ln>
        </p:spPr>
        <p:txBody>
          <a:bodyPr anchor="ctr">
            <a:noAutofit/>
          </a:bodyPr>
          <a:lstStyle>
            <a:lvl1pPr marL="0" indent="0" algn="ctr" defTabSz="914400" rtl="0" eaLnBrk="1" latinLnBrk="0" hangingPunct="1">
              <a:spcBef>
                <a:spcPct val="20000"/>
              </a:spcBef>
              <a:buFont typeface="Arial" pitchFamily="34" charset="0"/>
              <a:buNone/>
              <a:defRPr lang="en-US" sz="1400" b="1" kern="1200" baseline="0">
                <a:solidFill>
                  <a:schemeClr val="bg1"/>
                </a:solidFill>
                <a:latin typeface="Arial" panose="020B0604020202020204" pitchFamily="34" charset="0"/>
                <a:ea typeface="+mn-ea"/>
                <a:cs typeface="Arial" panose="020B0604020202020204" pitchFamily="34" charset="0"/>
              </a:defRPr>
            </a:lvl1pPr>
            <a:lvl2pPr marL="2773363" indent="-180975" algn="l" defTabSz="914400" rtl="0" eaLnBrk="1" latinLnBrk="0" hangingPunct="1">
              <a:spcBef>
                <a:spcPct val="20000"/>
              </a:spcBef>
              <a:buFont typeface="Arial" pitchFamily="34" charset="0"/>
              <a:buChar char="–"/>
              <a:tabLst/>
              <a:defRPr lang="en-US" sz="1400" kern="1200" dirty="0" smtClean="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lang="en-GB" sz="1400" kern="1200" dirty="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ar-YE" sz="1200" b="1" i="0" u="none" strike="noStrike" kern="1200" cap="none" spc="0" normalizeH="0" baseline="0" noProof="0">
                <a:ln>
                  <a:noFill/>
                </a:ln>
                <a:effectLst/>
                <a:uLnTx/>
                <a:uFillTx/>
                <a:latin typeface="Traditional Arabic" pitchFamily="18" charset="-78"/>
                <a:cs typeface="Traditional Arabic" pitchFamily="18" charset="-78"/>
              </a:rPr>
              <a:t>1- 2</a:t>
            </a:r>
            <a:endParaRPr kumimoji="0" lang="en-GB" sz="1200" b="1" i="0" u="none" strike="noStrike" kern="1200" cap="none" spc="0" normalizeH="0" baseline="0" noProof="0" dirty="0">
              <a:ln>
                <a:noFill/>
              </a:ln>
              <a:effectLst/>
              <a:uLnTx/>
              <a:uFillTx/>
              <a:latin typeface="Traditional Arabic" pitchFamily="18" charset="-78"/>
              <a:cs typeface="Traditional Arabic" pitchFamily="18" charset="-78"/>
            </a:endParaRPr>
          </a:p>
        </p:txBody>
      </p:sp>
    </p:spTree>
    <p:extLst>
      <p:ext uri="{BB962C8B-B14F-4D97-AF65-F5344CB8AC3E}">
        <p14:creationId xmlns:p14="http://schemas.microsoft.com/office/powerpoint/2010/main" val="3165906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3635896" y="3501008"/>
            <a:ext cx="955527" cy="1224136"/>
          </a:xfrm>
        </p:spPr>
        <p:txBody>
          <a:bodyPr/>
          <a:lstStyle/>
          <a:p>
            <a:r>
              <a:rPr lang="ar-YE">
                <a:solidFill>
                  <a:schemeClr val="accent1">
                    <a:lumMod val="75000"/>
                  </a:schemeClr>
                </a:solidFill>
              </a:rPr>
              <a:t>1</a:t>
            </a:r>
            <a:endParaRPr lang="en-GB" dirty="0"/>
          </a:p>
        </p:txBody>
      </p:sp>
      <p:sp>
        <p:nvSpPr>
          <p:cNvPr id="3" name="Subtitle 2"/>
          <p:cNvSpPr>
            <a:spLocks noGrp="1"/>
          </p:cNvSpPr>
          <p:nvPr>
            <p:ph type="subTitle" idx="1"/>
          </p:nvPr>
        </p:nvSpPr>
        <p:spPr/>
        <p:txBody>
          <a:bodyPr/>
          <a:lstStyle/>
          <a:p>
            <a:pPr algn="r" rtl="1"/>
            <a:r>
              <a:rPr lang="ar-YE" sz="2400" b="1">
                <a:solidFill>
                  <a:schemeClr val="tx1"/>
                </a:solidFill>
                <a:latin typeface="Traditional Arabic" pitchFamily="18" charset="-78"/>
                <a:cs typeface="Traditional Arabic" pitchFamily="18" charset="-78"/>
              </a:rPr>
              <a:t>مبادئ وعمليات الشراء</a:t>
            </a:r>
            <a:endParaRPr lang="en-GB" sz="2400" b="1" dirty="0">
              <a:solidFill>
                <a:schemeClr val="tx1"/>
              </a:solidFill>
            </a:endParaRPr>
          </a:p>
        </p:txBody>
      </p:sp>
      <p:sp>
        <p:nvSpPr>
          <p:cNvPr id="5" name="Subtitle 2"/>
          <p:cNvSpPr txBox="1">
            <a:spLocks/>
          </p:cNvSpPr>
          <p:nvPr/>
        </p:nvSpPr>
        <p:spPr>
          <a:xfrm>
            <a:off x="3170738" y="4725145"/>
            <a:ext cx="5972200" cy="1728190"/>
          </a:xfrm>
          <a:prstGeom prst="rect">
            <a:avLst/>
          </a:prstGeom>
          <a:solidFill>
            <a:srgbClr val="FFFFFF">
              <a:alpha val="50196"/>
            </a:srgbClr>
          </a:solidFill>
        </p:spPr>
        <p:txBody>
          <a:bodyPr anchor="ctr">
            <a:normAutofit fontScale="97500"/>
          </a:bodyPr>
          <a:lstStyle>
            <a:lvl1pPr marL="0" indent="0" algn="l" defTabSz="914377" rtl="0" eaLnBrk="1" latinLnBrk="0" hangingPunct="1">
              <a:spcBef>
                <a:spcPct val="20000"/>
              </a:spcBef>
              <a:buFont typeface="Arial" panose="020B0604020202020204" pitchFamily="34" charset="0"/>
              <a:buNone/>
              <a:defRPr sz="1800" kern="1200" baseline="0">
                <a:solidFill>
                  <a:schemeClr val="tx1">
                    <a:lumMod val="75000"/>
                    <a:lumOff val="25000"/>
                  </a:schemeClr>
                </a:solidFill>
                <a:latin typeface="Arial" panose="020B0604020202020204" pitchFamily="34" charset="0"/>
                <a:ea typeface="+mn-ea"/>
                <a:cs typeface="Arial" panose="020B0604020202020204" pitchFamily="34" charset="0"/>
              </a:defRPr>
            </a:lvl1pPr>
            <a:lvl2pPr marL="457189" indent="0" algn="ctr" defTabSz="914377"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377" indent="0" algn="ctr" defTabSz="914377"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566" indent="0" algn="ctr" defTabSz="914377"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754" indent="0" algn="ctr" defTabSz="914377"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5943" indent="0" algn="ctr" defTabSz="914377"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131" indent="0" algn="ctr" defTabSz="914377"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320" indent="0" algn="ctr" defTabSz="914377"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509" indent="0" algn="ctr" defTabSz="914377"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marL="342900" indent="-252000" algn="r" rtl="1">
              <a:lnSpc>
                <a:spcPts val="1800"/>
              </a:lnSpc>
              <a:spcAft>
                <a:spcPts val="600"/>
              </a:spcAft>
              <a:buFont typeface="+mj-lt"/>
              <a:buAutoNum type="arabicPeriod"/>
            </a:pPr>
            <a:r>
              <a:rPr lang="ar-YE" sz="2100" b="1">
                <a:solidFill>
                  <a:schemeClr val="tx1"/>
                </a:solidFill>
                <a:latin typeface="Traditional Arabic" pitchFamily="18" charset="-78"/>
                <a:cs typeface="Traditional Arabic" pitchFamily="18" charset="-78"/>
              </a:rPr>
              <a:t>ما المقصود بالشراء ولماذا يُعد أمراً مهماً؟</a:t>
            </a:r>
          </a:p>
          <a:p>
            <a:pPr marL="342900" indent="-252000" algn="r" rtl="1">
              <a:lnSpc>
                <a:spcPts val="1800"/>
              </a:lnSpc>
              <a:spcAft>
                <a:spcPts val="600"/>
              </a:spcAft>
              <a:buFont typeface="+mj-lt"/>
              <a:buAutoNum type="arabicPeriod"/>
            </a:pPr>
            <a:r>
              <a:rPr lang="ar-YE" sz="2100" b="1">
                <a:solidFill>
                  <a:schemeClr val="tx1"/>
                </a:solidFill>
                <a:latin typeface="Traditional Arabic" pitchFamily="18" charset="-78"/>
                <a:cs typeface="Traditional Arabic" pitchFamily="18" charset="-78"/>
              </a:rPr>
              <a:t>مبادئ الشراء</a:t>
            </a:r>
          </a:p>
          <a:p>
            <a:pPr marL="342900" indent="-252000" algn="r" rtl="1">
              <a:lnSpc>
                <a:spcPts val="1800"/>
              </a:lnSpc>
              <a:spcAft>
                <a:spcPts val="600"/>
              </a:spcAft>
              <a:buFont typeface="+mj-lt"/>
              <a:buAutoNum type="arabicPeriod"/>
            </a:pPr>
            <a:r>
              <a:rPr lang="ar-YE" sz="2100" b="1">
                <a:solidFill>
                  <a:schemeClr val="accent1"/>
                </a:solidFill>
                <a:latin typeface="Traditional Arabic" pitchFamily="18" charset="-78"/>
                <a:cs typeface="Traditional Arabic" pitchFamily="18" charset="-78"/>
              </a:rPr>
              <a:t>الأفعال المحظورة</a:t>
            </a:r>
            <a:endParaRPr lang="en-GB" b="1">
              <a:solidFill>
                <a:schemeClr val="accent1"/>
              </a:solidFill>
              <a:latin typeface="Traditional Arabic" pitchFamily="18" charset="-78"/>
              <a:cs typeface="Traditional Arabic" pitchFamily="18" charset="-78"/>
            </a:endParaRPr>
          </a:p>
          <a:p>
            <a:pPr marL="457200" indent="-457200" algn="r" rtl="1">
              <a:spcBef>
                <a:spcPct val="0"/>
              </a:spcBef>
              <a:spcAft>
                <a:spcPts val="200"/>
              </a:spcAft>
              <a:buFont typeface="+mj-lt"/>
              <a:buAutoNum type="arabicPeriod"/>
            </a:pPr>
            <a:endParaRPr lang="en-GB" b="1" dirty="0">
              <a:solidFill>
                <a:schemeClr val="tx1"/>
              </a:solidFill>
              <a:ea typeface="+mj-ea"/>
            </a:endParaRPr>
          </a:p>
        </p:txBody>
      </p:sp>
      <p:sp>
        <p:nvSpPr>
          <p:cNvPr id="6" name="Text Placeholder 2"/>
          <p:cNvSpPr txBox="1">
            <a:spLocks/>
          </p:cNvSpPr>
          <p:nvPr/>
        </p:nvSpPr>
        <p:spPr>
          <a:xfrm>
            <a:off x="7668344" y="2492896"/>
            <a:ext cx="575643" cy="575643"/>
          </a:xfrm>
          <a:prstGeom prst="rect">
            <a:avLst/>
          </a:prstGeom>
          <a:solidFill>
            <a:srgbClr val="5292C9"/>
          </a:solidFill>
          <a:ln>
            <a:noFill/>
          </a:ln>
        </p:spPr>
        <p:txBody>
          <a:bodyPr anchor="ctr"/>
          <a:lstStyle>
            <a:lvl1pPr marL="3136900" indent="-5553075" algn="l" defTabSz="914400" rtl="0" eaLnBrk="1" latinLnBrk="0" hangingPunct="1">
              <a:spcBef>
                <a:spcPct val="20000"/>
              </a:spcBef>
              <a:buFont typeface="Arial" pitchFamily="34" charset="0"/>
              <a:buChar char="•"/>
              <a:defRPr lang="en-US" sz="1400" kern="1200" baseline="0" dirty="0" smtClean="0">
                <a:solidFill>
                  <a:schemeClr val="tx1"/>
                </a:solidFill>
                <a:latin typeface="Arial" panose="020B0604020202020204" pitchFamily="34" charset="0"/>
                <a:ea typeface="+mn-ea"/>
                <a:cs typeface="Arial" panose="020B0604020202020204" pitchFamily="34" charset="0"/>
              </a:defRPr>
            </a:lvl1pPr>
            <a:lvl2pPr marL="2773363" indent="-180975" algn="l" defTabSz="914400" rtl="0" eaLnBrk="1" latinLnBrk="0" hangingPunct="1">
              <a:spcBef>
                <a:spcPct val="20000"/>
              </a:spcBef>
              <a:buFont typeface="Arial" pitchFamily="34" charset="0"/>
              <a:buChar char="–"/>
              <a:tabLst/>
              <a:defRPr lang="en-US" sz="1400" kern="1200" dirty="0" smtClean="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lang="en-GB" sz="1400" kern="1200" dirty="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ts val="0"/>
              </a:spcBef>
              <a:buNone/>
            </a:pPr>
            <a:r>
              <a:rPr lang="ar-YE" sz="3600" b="1">
                <a:solidFill>
                  <a:srgbClr val="F6F6F6"/>
                </a:solidFill>
              </a:rPr>
              <a:t>1</a:t>
            </a:r>
            <a:endParaRPr lang="en-GB" b="1" dirty="0">
              <a:solidFill>
                <a:srgbClr val="F6F6F6"/>
              </a:solidFill>
            </a:endParaRPr>
          </a:p>
        </p:txBody>
      </p:sp>
    </p:spTree>
    <p:extLst>
      <p:ext uri="{BB962C8B-B14F-4D97-AF65-F5344CB8AC3E}">
        <p14:creationId xmlns:p14="http://schemas.microsoft.com/office/powerpoint/2010/main" val="4213914042"/>
      </p:ext>
    </p:extLst>
  </p:cSld>
  <p:clrMapOvr>
    <a:masterClrMapping/>
  </p:clrMapOvr>
  <mc:AlternateContent xmlns:mc="http://schemas.openxmlformats.org/markup-compatibility/2006" xmlns:p14="http://schemas.microsoft.com/office/powerpoint/2010/main">
    <mc:Choice Requires="p14">
      <p:transition spd="slow" p14:dur="875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extLst>
              <p:ext uri="{D42A27DB-BD31-4B8C-83A1-F6EECF244321}">
                <p14:modId xmlns:p14="http://schemas.microsoft.com/office/powerpoint/2010/main" val="1452379770"/>
              </p:ext>
            </p:extLst>
          </p:nvPr>
        </p:nvGraphicFramePr>
        <p:xfrm>
          <a:off x="4499992" y="3690006"/>
          <a:ext cx="3779926" cy="2682240"/>
        </p:xfrm>
        <a:graphic>
          <a:graphicData uri="http://schemas.openxmlformats.org/drawingml/2006/table">
            <a:tbl>
              <a:tblPr firstRow="1" bandRow="1">
                <a:tableStyleId>{5C22544A-7EE6-4342-B048-85BDC9FD1C3A}</a:tableStyleId>
              </a:tblPr>
              <a:tblGrid>
                <a:gridCol w="3779926">
                  <a:extLst>
                    <a:ext uri="{9D8B030D-6E8A-4147-A177-3AD203B41FA5}">
                      <a16:colId xmlns:a16="http://schemas.microsoft.com/office/drawing/2014/main" val="20000"/>
                    </a:ext>
                  </a:extLst>
                </a:gridCol>
              </a:tblGrid>
              <a:tr h="0">
                <a:tc>
                  <a:txBody>
                    <a:bodyPr/>
                    <a:lstStyle/>
                    <a:p>
                      <a:endParaRPr lang="en-GB" sz="200" b="1" dirty="0">
                        <a:solidFill>
                          <a:schemeClr val="tx1">
                            <a:lumMod val="75000"/>
                            <a:lumOff val="25000"/>
                          </a:schemeClr>
                        </a:solidFill>
                        <a:latin typeface="Arial" panose="020B0604020202020204" pitchFamily="34" charset="0"/>
                        <a:cs typeface="Arial" panose="020B0604020202020204" pitchFamily="34" charset="0"/>
                      </a:endParaRPr>
                    </a:p>
                  </a:txBody>
                  <a:tcPr anchor="ctr">
                    <a:solidFill>
                      <a:schemeClr val="bg1"/>
                    </a:solidFill>
                  </a:tcPr>
                </a:tc>
                <a:extLst>
                  <a:ext uri="{0D108BD9-81ED-4DB2-BD59-A6C34878D82A}">
                    <a16:rowId xmlns:a16="http://schemas.microsoft.com/office/drawing/2014/main" val="10000"/>
                  </a:ext>
                </a:extLst>
              </a:tr>
              <a:tr h="333855">
                <a:tc>
                  <a:txBody>
                    <a:bodyPr/>
                    <a:lstStyle/>
                    <a:p>
                      <a:pPr algn="ctr" rtl="1"/>
                      <a:r>
                        <a:rPr lang="ar-YE" sz="1800" b="1">
                          <a:solidFill>
                            <a:schemeClr val="bg1"/>
                          </a:solidFill>
                          <a:latin typeface="Traditional Arabic" pitchFamily="18" charset="-78"/>
                          <a:cs typeface="Traditional Arabic" pitchFamily="18" charset="-78"/>
                        </a:rPr>
                        <a:t>الممارسات المحظورة </a:t>
                      </a:r>
                      <a:endParaRPr lang="en-GB" sz="1800" b="1" dirty="0">
                        <a:solidFill>
                          <a:schemeClr val="bg1"/>
                        </a:solidFill>
                        <a:latin typeface="Arial" panose="020B0604020202020204" pitchFamily="34" charset="0"/>
                        <a:cs typeface="Arial" panose="020B0604020202020204" pitchFamily="34" charset="0"/>
                      </a:endParaRPr>
                    </a:p>
                  </a:txBody>
                  <a:tcPr anchor="ctr">
                    <a:solidFill>
                      <a:schemeClr val="accent1"/>
                    </a:solidFill>
                  </a:tcPr>
                </a:tc>
                <a:extLst>
                  <a:ext uri="{0D108BD9-81ED-4DB2-BD59-A6C34878D82A}">
                    <a16:rowId xmlns:a16="http://schemas.microsoft.com/office/drawing/2014/main" val="10001"/>
                  </a:ext>
                </a:extLst>
              </a:tr>
              <a:tr h="333855">
                <a:tc>
                  <a:txBody>
                    <a:bodyPr/>
                    <a:lstStyle/>
                    <a:p>
                      <a:pPr algn="r" rtl="1"/>
                      <a:r>
                        <a:rPr lang="ar-YE" sz="1800" b="1" dirty="0">
                          <a:solidFill>
                            <a:schemeClr val="accent1"/>
                          </a:solidFill>
                          <a:latin typeface="Traditional Arabic" pitchFamily="18" charset="-78"/>
                          <a:cs typeface="Traditional Arabic" pitchFamily="18" charset="-78"/>
                        </a:rPr>
                        <a:t>الممارسة التي تنطوي على فساد</a:t>
                      </a:r>
                      <a:endParaRPr lang="en-GB" sz="1800" b="1" dirty="0">
                        <a:solidFill>
                          <a:schemeClr val="accent1"/>
                        </a:solidFill>
                        <a:latin typeface="Traditional Arabic" pitchFamily="18" charset="-78"/>
                        <a:cs typeface="Traditional Arabic" pitchFamily="18" charset="-78"/>
                      </a:endParaRPr>
                    </a:p>
                  </a:txBody>
                  <a:tcPr anchor="ctr"/>
                </a:tc>
                <a:extLst>
                  <a:ext uri="{0D108BD9-81ED-4DB2-BD59-A6C34878D82A}">
                    <a16:rowId xmlns:a16="http://schemas.microsoft.com/office/drawing/2014/main" val="10002"/>
                  </a:ext>
                </a:extLst>
              </a:tr>
              <a:tr h="333855">
                <a:tc>
                  <a:txBody>
                    <a:bodyPr/>
                    <a:lstStyle/>
                    <a:p>
                      <a:pPr algn="r" rtl="1"/>
                      <a:r>
                        <a:rPr lang="ar-YE" sz="1800" b="1">
                          <a:solidFill>
                            <a:schemeClr val="accent1"/>
                          </a:solidFill>
                          <a:latin typeface="Traditional Arabic" pitchFamily="18" charset="-78"/>
                          <a:cs typeface="Traditional Arabic" pitchFamily="18" charset="-78"/>
                        </a:rPr>
                        <a:t>الممارسة التي تنطوي على احتيال</a:t>
                      </a:r>
                      <a:endParaRPr lang="en-GB" sz="1800" b="1" dirty="0">
                        <a:solidFill>
                          <a:schemeClr val="accent1"/>
                        </a:solidFill>
                        <a:latin typeface="Traditional Arabic" pitchFamily="18" charset="-78"/>
                        <a:cs typeface="Traditional Arabic" pitchFamily="18" charset="-78"/>
                      </a:endParaRPr>
                    </a:p>
                  </a:txBody>
                  <a:tcPr anchor="ctr"/>
                </a:tc>
                <a:extLst>
                  <a:ext uri="{0D108BD9-81ED-4DB2-BD59-A6C34878D82A}">
                    <a16:rowId xmlns:a16="http://schemas.microsoft.com/office/drawing/2014/main" val="10003"/>
                  </a:ext>
                </a:extLst>
              </a:tr>
              <a:tr h="333855">
                <a:tc>
                  <a:txBody>
                    <a:bodyPr/>
                    <a:lstStyle/>
                    <a:p>
                      <a:pPr algn="r" rtl="1"/>
                      <a:r>
                        <a:rPr lang="ar-YE" sz="1800" b="1" dirty="0">
                          <a:solidFill>
                            <a:schemeClr val="accent1"/>
                          </a:solidFill>
                          <a:latin typeface="Traditional Arabic" pitchFamily="18" charset="-78"/>
                          <a:cs typeface="Traditional Arabic" pitchFamily="18" charset="-78"/>
                        </a:rPr>
                        <a:t>الممارسة التي تنطوي على إكراه</a:t>
                      </a:r>
                      <a:endParaRPr lang="en-GB" sz="1800" b="1" dirty="0">
                        <a:solidFill>
                          <a:schemeClr val="accent1"/>
                        </a:solidFill>
                        <a:latin typeface="Traditional Arabic" pitchFamily="18" charset="-78"/>
                        <a:cs typeface="Traditional Arabic" pitchFamily="18" charset="-78"/>
                      </a:endParaRPr>
                    </a:p>
                  </a:txBody>
                  <a:tcPr anchor="ctr"/>
                </a:tc>
                <a:extLst>
                  <a:ext uri="{0D108BD9-81ED-4DB2-BD59-A6C34878D82A}">
                    <a16:rowId xmlns:a16="http://schemas.microsoft.com/office/drawing/2014/main" val="10004"/>
                  </a:ext>
                </a:extLst>
              </a:tr>
              <a:tr h="333855">
                <a:tc>
                  <a:txBody>
                    <a:bodyPr/>
                    <a:lstStyle/>
                    <a:p>
                      <a:pPr marL="0" marR="0" indent="0" algn="r" defTabSz="685800" rtl="1" eaLnBrk="1" fontAlgn="auto" latinLnBrk="0" hangingPunct="1">
                        <a:lnSpc>
                          <a:spcPct val="100000"/>
                        </a:lnSpc>
                        <a:spcBef>
                          <a:spcPts val="0"/>
                        </a:spcBef>
                        <a:spcAft>
                          <a:spcPts val="0"/>
                        </a:spcAft>
                        <a:buClrTx/>
                        <a:buSzTx/>
                        <a:buFontTx/>
                        <a:buNone/>
                        <a:tabLst/>
                        <a:defRPr/>
                      </a:pPr>
                      <a:r>
                        <a:rPr lang="ar-YE" sz="1800" b="1">
                          <a:solidFill>
                            <a:schemeClr val="accent1"/>
                          </a:solidFill>
                          <a:latin typeface="Traditional Arabic" pitchFamily="18" charset="-78"/>
                          <a:cs typeface="Traditional Arabic" pitchFamily="18" charset="-78"/>
                        </a:rPr>
                        <a:t>الممارسة التي تنطوي على</a:t>
                      </a:r>
                      <a:r>
                        <a:rPr lang="ar-YE" sz="1800" b="1" baseline="0">
                          <a:solidFill>
                            <a:schemeClr val="accent1"/>
                          </a:solidFill>
                          <a:latin typeface="Traditional Arabic" pitchFamily="18" charset="-78"/>
                          <a:cs typeface="Traditional Arabic" pitchFamily="18" charset="-78"/>
                        </a:rPr>
                        <a:t> </a:t>
                      </a:r>
                      <a:r>
                        <a:rPr lang="ar-YE" sz="1800" b="1">
                          <a:solidFill>
                            <a:schemeClr val="accent1"/>
                          </a:solidFill>
                          <a:latin typeface="Traditional Arabic" pitchFamily="18" charset="-78"/>
                          <a:cs typeface="Traditional Arabic" pitchFamily="18" charset="-78"/>
                        </a:rPr>
                        <a:t>تواطؤ</a:t>
                      </a:r>
                      <a:endParaRPr lang="en-GB" sz="1800" b="1" dirty="0">
                        <a:solidFill>
                          <a:schemeClr val="accent1"/>
                        </a:solidFill>
                        <a:latin typeface="Traditional Arabic" pitchFamily="18" charset="-78"/>
                        <a:cs typeface="Traditional Arabic" pitchFamily="18" charset="-78"/>
                      </a:endParaRPr>
                    </a:p>
                  </a:txBody>
                  <a:tcPr anchor="ctr"/>
                </a:tc>
                <a:extLst>
                  <a:ext uri="{0D108BD9-81ED-4DB2-BD59-A6C34878D82A}">
                    <a16:rowId xmlns:a16="http://schemas.microsoft.com/office/drawing/2014/main" val="10005"/>
                  </a:ext>
                </a:extLst>
              </a:tr>
              <a:tr h="333855">
                <a:tc>
                  <a:txBody>
                    <a:bodyPr/>
                    <a:lstStyle/>
                    <a:p>
                      <a:pPr algn="r" rtl="1"/>
                      <a:r>
                        <a:rPr lang="ar-YE" sz="1800" b="1">
                          <a:solidFill>
                            <a:schemeClr val="accent1"/>
                          </a:solidFill>
                          <a:latin typeface="Traditional Arabic" pitchFamily="18" charset="-78"/>
                          <a:cs typeface="Traditional Arabic" pitchFamily="18" charset="-78"/>
                        </a:rPr>
                        <a:t>الممارسة غير الأخلاقية</a:t>
                      </a:r>
                      <a:endParaRPr lang="en-GB" sz="1800" b="1" dirty="0">
                        <a:solidFill>
                          <a:schemeClr val="accent1"/>
                        </a:solidFill>
                        <a:latin typeface="Traditional Arabic" pitchFamily="18" charset="-78"/>
                        <a:cs typeface="Traditional Arabic" pitchFamily="18" charset="-78"/>
                      </a:endParaRPr>
                    </a:p>
                  </a:txBody>
                  <a:tcPr anchor="ctr"/>
                </a:tc>
                <a:extLst>
                  <a:ext uri="{0D108BD9-81ED-4DB2-BD59-A6C34878D82A}">
                    <a16:rowId xmlns:a16="http://schemas.microsoft.com/office/drawing/2014/main" val="10006"/>
                  </a:ext>
                </a:extLst>
              </a:tr>
              <a:tr h="333855">
                <a:tc>
                  <a:txBody>
                    <a:bodyPr/>
                    <a:lstStyle/>
                    <a:p>
                      <a:pPr algn="r" rtl="1"/>
                      <a:r>
                        <a:rPr lang="ar-YE" sz="1800" b="1" dirty="0">
                          <a:solidFill>
                            <a:schemeClr val="accent1"/>
                          </a:solidFill>
                          <a:latin typeface="Traditional Arabic" pitchFamily="18" charset="-78"/>
                          <a:cs typeface="Traditional Arabic" pitchFamily="18" charset="-78"/>
                        </a:rPr>
                        <a:t>العرقلة</a:t>
                      </a:r>
                      <a:endParaRPr lang="en-GB" sz="1800" b="1" dirty="0">
                        <a:solidFill>
                          <a:schemeClr val="accent1"/>
                        </a:solidFill>
                        <a:latin typeface="Traditional Arabic" pitchFamily="18" charset="-78"/>
                        <a:cs typeface="Traditional Arabic" pitchFamily="18" charset="-78"/>
                      </a:endParaRPr>
                    </a:p>
                  </a:txBody>
                  <a:tcPr anchor="ctr"/>
                </a:tc>
                <a:extLst>
                  <a:ext uri="{0D108BD9-81ED-4DB2-BD59-A6C34878D82A}">
                    <a16:rowId xmlns:a16="http://schemas.microsoft.com/office/drawing/2014/main" val="10007"/>
                  </a:ext>
                </a:extLst>
              </a:tr>
            </a:tbl>
          </a:graphicData>
        </a:graphic>
      </p:graphicFrame>
      <p:sp>
        <p:nvSpPr>
          <p:cNvPr id="7" name="Text Placeholder 2"/>
          <p:cNvSpPr txBox="1">
            <a:spLocks/>
          </p:cNvSpPr>
          <p:nvPr/>
        </p:nvSpPr>
        <p:spPr>
          <a:xfrm>
            <a:off x="3203848" y="188640"/>
            <a:ext cx="4891767" cy="288000"/>
          </a:xfrm>
          <a:prstGeom prst="rect">
            <a:avLst/>
          </a:prstGeom>
        </p:spPr>
        <p:txBody>
          <a:bodyPr lIns="90000" anchor="ctr" anchorCtr="0">
            <a:noAutofit/>
          </a:bodyPr>
          <a:lstStyle>
            <a:lvl1pPr marL="0" indent="0" algn="l" defTabSz="914400" rtl="0" eaLnBrk="1" latinLnBrk="0" hangingPunct="1">
              <a:spcBef>
                <a:spcPct val="20000"/>
              </a:spcBef>
              <a:buFont typeface="Arial" pitchFamily="34" charset="0"/>
              <a:buNone/>
              <a:defRPr lang="en-US" sz="1400" b="1" kern="1200" cap="all" baseline="0">
                <a:solidFill>
                  <a:srgbClr val="5292C9"/>
                </a:solidFill>
                <a:latin typeface="Arial" panose="020B0604020202020204" pitchFamily="34" charset="0"/>
                <a:ea typeface="+mn-ea"/>
                <a:cs typeface="Arial" panose="020B0604020202020204" pitchFamily="34" charset="0"/>
              </a:defRPr>
            </a:lvl1pPr>
            <a:lvl2pPr marL="2773363" indent="-180975" algn="l" defTabSz="914400" rtl="0" eaLnBrk="1" latinLnBrk="0" hangingPunct="1">
              <a:spcBef>
                <a:spcPct val="20000"/>
              </a:spcBef>
              <a:buFont typeface="Arial" pitchFamily="34" charset="0"/>
              <a:buChar char="–"/>
              <a:tabLst/>
              <a:defRPr lang="en-US" sz="1400" kern="1200" dirty="0" smtClean="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lang="en-GB" sz="1400" kern="1200" dirty="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algn="r" rtl="1">
              <a:defRPr/>
            </a:pPr>
            <a:r>
              <a:rPr lang="ar-YE" sz="1600">
                <a:latin typeface="Traditional Arabic" pitchFamily="18" charset="-78"/>
                <a:cs typeface="Traditional Arabic" pitchFamily="18" charset="-78"/>
              </a:rPr>
              <a:t>مبادئ الشراء</a:t>
            </a:r>
            <a:endParaRPr lang="en-GB" sz="1600" dirty="0">
              <a:latin typeface="Traditional Arabic" pitchFamily="18" charset="-78"/>
              <a:cs typeface="Traditional Arabic" pitchFamily="18" charset="-78"/>
            </a:endParaRPr>
          </a:p>
        </p:txBody>
      </p:sp>
      <p:sp>
        <p:nvSpPr>
          <p:cNvPr id="9" name="Subtitle 3"/>
          <p:cNvSpPr txBox="1">
            <a:spLocks/>
          </p:cNvSpPr>
          <p:nvPr/>
        </p:nvSpPr>
        <p:spPr>
          <a:xfrm>
            <a:off x="1403648" y="476672"/>
            <a:ext cx="7416824" cy="360040"/>
          </a:xfrm>
          <a:prstGeom prst="rect">
            <a:avLst/>
          </a:prstGeom>
        </p:spPr>
        <p:txBody>
          <a:bodyPr>
            <a:noAutofit/>
          </a:bodyPr>
          <a:lstStyle>
            <a:lvl1pPr marL="0" indent="0" algn="l" defTabSz="914377" rtl="0" eaLnBrk="1" latinLnBrk="0" hangingPunct="1">
              <a:spcBef>
                <a:spcPct val="20000"/>
              </a:spcBef>
              <a:buFont typeface="Arial" panose="020B0604020202020204" pitchFamily="34" charset="0"/>
              <a:buNone/>
              <a:defRPr sz="1800" b="1" kern="1200" baseline="0">
                <a:solidFill>
                  <a:schemeClr val="tx1">
                    <a:lumMod val="75000"/>
                    <a:lumOff val="25000"/>
                  </a:schemeClr>
                </a:solidFill>
                <a:latin typeface="Arial" panose="020B0604020202020204" pitchFamily="34" charset="0"/>
                <a:ea typeface="+mn-ea"/>
                <a:cs typeface="Arial" panose="020B0604020202020204" pitchFamily="34" charset="0"/>
              </a:defRPr>
            </a:lvl1pPr>
            <a:lvl2pPr marL="457189" indent="0" algn="ctr" defTabSz="914377"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377" indent="0" algn="ctr" defTabSz="914377"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566" indent="0" algn="ctr" defTabSz="914377"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754" indent="0" algn="ctr" defTabSz="914377"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5943" indent="0" algn="ctr" defTabSz="914377"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131" indent="0" algn="ctr" defTabSz="914377"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320" indent="0" algn="ctr" defTabSz="914377"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509" indent="0" algn="ctr" defTabSz="914377"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r" rtl="1"/>
            <a:r>
              <a:rPr lang="ar-YE" sz="2000">
                <a:solidFill>
                  <a:schemeClr val="tx1"/>
                </a:solidFill>
                <a:latin typeface="Traditional Arabic" pitchFamily="18" charset="-78"/>
                <a:cs typeface="Traditional Arabic" pitchFamily="18" charset="-78"/>
              </a:rPr>
              <a:t>الأفعال المحظورة</a:t>
            </a:r>
          </a:p>
          <a:p>
            <a:endParaRPr lang="en-US" dirty="0"/>
          </a:p>
        </p:txBody>
      </p:sp>
      <p:sp>
        <p:nvSpPr>
          <p:cNvPr id="10" name="Text Placeholder 1"/>
          <p:cNvSpPr txBox="1">
            <a:spLocks/>
          </p:cNvSpPr>
          <p:nvPr/>
        </p:nvSpPr>
        <p:spPr>
          <a:xfrm>
            <a:off x="122508" y="952934"/>
            <a:ext cx="8337923" cy="2764098"/>
          </a:xfrm>
          <a:prstGeom prst="rect">
            <a:avLst/>
          </a:prstGeom>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77190" indent="-285750" algn="justLow" rtl="1">
              <a:spcBef>
                <a:spcPts val="300"/>
              </a:spcBef>
              <a:buClr>
                <a:schemeClr val="tx1">
                  <a:lumMod val="75000"/>
                  <a:lumOff val="25000"/>
                </a:schemeClr>
              </a:buClr>
            </a:pPr>
            <a:r>
              <a:rPr lang="ar-YE" sz="1800" dirty="0">
                <a:solidFill>
                  <a:schemeClr val="tx1">
                    <a:lumMod val="95000"/>
                    <a:lumOff val="5000"/>
                  </a:schemeClr>
                </a:solidFill>
                <a:latin typeface="Traditional Arabic" pitchFamily="18" charset="-78"/>
                <a:cs typeface="Traditional Arabic" pitchFamily="18" charset="-78"/>
              </a:rPr>
              <a:t>الممارسات المحظورة هي </a:t>
            </a:r>
            <a:r>
              <a:rPr lang="ar-YE" sz="1800" b="1" dirty="0">
                <a:solidFill>
                  <a:srgbClr val="5292C9"/>
                </a:solidFill>
                <a:latin typeface="Traditional Arabic" pitchFamily="18" charset="-78"/>
                <a:cs typeface="Traditional Arabic" pitchFamily="18" charset="-78"/>
              </a:rPr>
              <a:t>أفعال أو حالات إغفال </a:t>
            </a:r>
            <a:r>
              <a:rPr lang="ar-YE" sz="1800" dirty="0">
                <a:solidFill>
                  <a:schemeClr val="tx1">
                    <a:lumMod val="95000"/>
                    <a:lumOff val="5000"/>
                  </a:schemeClr>
                </a:solidFill>
                <a:latin typeface="Traditional Arabic" pitchFamily="18" charset="-78"/>
                <a:cs typeface="Traditional Arabic" pitchFamily="18" charset="-78"/>
              </a:rPr>
              <a:t>قد تحدث في أي وقت أثناء عملية الشراء من قبل مكتب الأمم المتحدة لخدمات المشاريع، بما في ذلك تنفيذ العقود أو ما بعدها.</a:t>
            </a:r>
          </a:p>
          <a:p>
            <a:pPr marL="377190" indent="-285750" algn="justLow" rtl="1">
              <a:spcBef>
                <a:spcPts val="300"/>
              </a:spcBef>
              <a:buClr>
                <a:schemeClr val="tx1">
                  <a:lumMod val="75000"/>
                  <a:lumOff val="25000"/>
                </a:schemeClr>
              </a:buClr>
            </a:pPr>
            <a:r>
              <a:rPr lang="ar-YE" sz="1800" dirty="0">
                <a:solidFill>
                  <a:schemeClr val="tx1">
                    <a:lumMod val="95000"/>
                    <a:lumOff val="5000"/>
                  </a:schemeClr>
                </a:solidFill>
                <a:latin typeface="Traditional Arabic" pitchFamily="18" charset="-78"/>
                <a:cs typeface="Traditional Arabic" pitchFamily="18" charset="-78"/>
              </a:rPr>
              <a:t>هناك </a:t>
            </a:r>
            <a:r>
              <a:rPr lang="ar-YE" sz="1800" b="1" dirty="0">
                <a:solidFill>
                  <a:srgbClr val="5292C9"/>
                </a:solidFill>
                <a:latin typeface="Traditional Arabic" pitchFamily="18" charset="-78"/>
                <a:cs typeface="Traditional Arabic" pitchFamily="18" charset="-78"/>
              </a:rPr>
              <a:t>6 ممارسات محظورة و 3 جزاءات </a:t>
            </a:r>
            <a:r>
              <a:rPr lang="ar-YE" sz="1800" dirty="0">
                <a:solidFill>
                  <a:schemeClr val="tx1">
                    <a:lumMod val="95000"/>
                    <a:lumOff val="5000"/>
                  </a:schemeClr>
                </a:solidFill>
                <a:latin typeface="Traditional Arabic" pitchFamily="18" charset="-78"/>
                <a:cs typeface="Traditional Arabic" pitchFamily="18" charset="-78"/>
              </a:rPr>
              <a:t>متضمنة في التوجيهات التنفيذية لمكتب الأمم المتحدة لخدمات المشاريع.</a:t>
            </a:r>
          </a:p>
          <a:p>
            <a:pPr marL="377190" indent="-285750" algn="justLow" rtl="1">
              <a:spcBef>
                <a:spcPts val="300"/>
              </a:spcBef>
              <a:buClr>
                <a:schemeClr val="tx1">
                  <a:lumMod val="75000"/>
                  <a:lumOff val="25000"/>
                </a:schemeClr>
              </a:buClr>
            </a:pPr>
            <a:r>
              <a:rPr lang="ar-YE" sz="1800" dirty="0">
                <a:solidFill>
                  <a:schemeClr val="tx1">
                    <a:lumMod val="95000"/>
                    <a:lumOff val="5000"/>
                  </a:schemeClr>
                </a:solidFill>
                <a:latin typeface="Traditional Arabic" pitchFamily="18" charset="-78"/>
                <a:cs typeface="Traditional Arabic" pitchFamily="18" charset="-78"/>
              </a:rPr>
              <a:t>الجزاءات هي </a:t>
            </a:r>
            <a:r>
              <a:rPr lang="ar-YE" sz="1800" b="1" dirty="0">
                <a:solidFill>
                  <a:srgbClr val="5292C9"/>
                </a:solidFill>
                <a:latin typeface="Traditional Arabic" pitchFamily="18" charset="-78"/>
                <a:cs typeface="Traditional Arabic" pitchFamily="18" charset="-78"/>
              </a:rPr>
              <a:t>قرار إداري</a:t>
            </a:r>
            <a:r>
              <a:rPr lang="ar-YE" sz="1800" dirty="0">
                <a:solidFill>
                  <a:schemeClr val="tx1">
                    <a:lumMod val="95000"/>
                    <a:lumOff val="5000"/>
                  </a:schemeClr>
                </a:solidFill>
                <a:latin typeface="Traditional Arabic" pitchFamily="18" charset="-78"/>
                <a:cs typeface="Traditional Arabic" pitchFamily="18" charset="-78"/>
              </a:rPr>
              <a:t>، وتشمل أي تدابير ضرورية أو مقتضيات تأهيلية، يتم تحديدها وتطبيقها من قبل مكتب الأمم المتحدة لخدمات المشاريع وفقاً لتقديره نتيجة لانخراط أي مورد في ممارسات محظورة.</a:t>
            </a:r>
          </a:p>
          <a:p>
            <a:pPr marL="377190" indent="-285750" algn="justLow" rtl="1">
              <a:spcBef>
                <a:spcPts val="300"/>
              </a:spcBef>
              <a:buClr>
                <a:schemeClr val="tx1">
                  <a:lumMod val="75000"/>
                  <a:lumOff val="25000"/>
                </a:schemeClr>
              </a:buClr>
            </a:pPr>
            <a:r>
              <a:rPr lang="ar-YE" sz="1800" dirty="0">
                <a:solidFill>
                  <a:schemeClr val="tx1">
                    <a:lumMod val="95000"/>
                    <a:lumOff val="5000"/>
                  </a:schemeClr>
                </a:solidFill>
                <a:latin typeface="Traditional Arabic" pitchFamily="18" charset="-78"/>
                <a:cs typeface="Traditional Arabic" pitchFamily="18" charset="-78"/>
              </a:rPr>
              <a:t>الجزاءات </a:t>
            </a:r>
            <a:r>
              <a:rPr lang="ar-YE" sz="1800" b="1" dirty="0">
                <a:solidFill>
                  <a:srgbClr val="5292C9"/>
                </a:solidFill>
                <a:latin typeface="Traditional Arabic" pitchFamily="18" charset="-78"/>
                <a:cs typeface="Traditional Arabic" pitchFamily="18" charset="-78"/>
              </a:rPr>
              <a:t>عادة لا تكون ثابتة </a:t>
            </a:r>
            <a:r>
              <a:rPr lang="ar-YE" sz="1800" dirty="0">
                <a:solidFill>
                  <a:schemeClr val="tx1">
                    <a:lumMod val="95000"/>
                    <a:lumOff val="5000"/>
                  </a:schemeClr>
                </a:solidFill>
                <a:latin typeface="Traditional Arabic" pitchFamily="18" charset="-78"/>
                <a:cs typeface="Traditional Arabic" pitchFamily="18" charset="-78"/>
              </a:rPr>
              <a:t>ومحددة بفترة موحدة بثلاث سنوات، ويمكن زيادتها أو تخفيضها تبعاً </a:t>
            </a:r>
            <a:r>
              <a:rPr lang="ar-YE" sz="1800" b="1" dirty="0">
                <a:solidFill>
                  <a:srgbClr val="5292C9"/>
                </a:solidFill>
                <a:latin typeface="Traditional Arabic" pitchFamily="18" charset="-78"/>
                <a:cs typeface="Traditional Arabic" pitchFamily="18" charset="-78"/>
              </a:rPr>
              <a:t>للظروف المشددة / المخففة.</a:t>
            </a:r>
          </a:p>
          <a:p>
            <a:pPr marL="377190" indent="-285750" algn="justLow" rtl="1">
              <a:spcBef>
                <a:spcPts val="300"/>
              </a:spcBef>
              <a:buClr>
                <a:schemeClr val="tx1">
                  <a:lumMod val="75000"/>
                  <a:lumOff val="25000"/>
                </a:schemeClr>
              </a:buClr>
            </a:pPr>
            <a:r>
              <a:rPr lang="ar-YE" sz="1800" dirty="0">
                <a:solidFill>
                  <a:schemeClr val="tx1">
                    <a:lumMod val="95000"/>
                    <a:lumOff val="5000"/>
                  </a:schemeClr>
                </a:solidFill>
                <a:latin typeface="Traditional Arabic" pitchFamily="18" charset="-78"/>
                <a:cs typeface="Traditional Arabic" pitchFamily="18" charset="-78"/>
              </a:rPr>
              <a:t>يجب أن يتم الاسترشاد </a:t>
            </a:r>
            <a:r>
              <a:rPr lang="ar-YE" sz="1800" b="1" dirty="0">
                <a:solidFill>
                  <a:srgbClr val="5292C9"/>
                </a:solidFill>
                <a:latin typeface="Traditional Arabic" pitchFamily="18" charset="-78"/>
                <a:cs typeface="Traditional Arabic" pitchFamily="18" charset="-78"/>
              </a:rPr>
              <a:t>بمبادئ النزاهة ومنحى الأعمال </a:t>
            </a:r>
            <a:r>
              <a:rPr lang="ar-YE" sz="1800" dirty="0">
                <a:solidFill>
                  <a:schemeClr val="tx1">
                    <a:lumMod val="95000"/>
                    <a:lumOff val="5000"/>
                  </a:schemeClr>
                </a:solidFill>
                <a:latin typeface="Traditional Arabic" pitchFamily="18" charset="-78"/>
                <a:cs typeface="Traditional Arabic" pitchFamily="18" charset="-78"/>
              </a:rPr>
              <a:t>عند تطبيق الجزاءات. </a:t>
            </a:r>
            <a:endParaRPr lang="en-GB" sz="1800" dirty="0">
              <a:solidFill>
                <a:schemeClr val="tx1">
                  <a:lumMod val="95000"/>
                  <a:lumOff val="5000"/>
                </a:schemeClr>
              </a:solidFill>
              <a:latin typeface="Traditional Arabic" pitchFamily="18" charset="-78"/>
              <a:cs typeface="Traditional Arabic" pitchFamily="18" charset="-78"/>
            </a:endParaRPr>
          </a:p>
          <a:p>
            <a:pPr marL="377190" indent="-285750">
              <a:spcBef>
                <a:spcPts val="300"/>
              </a:spcBef>
              <a:buClr>
                <a:schemeClr val="tx1">
                  <a:lumMod val="75000"/>
                  <a:lumOff val="25000"/>
                </a:schemeClr>
              </a:buClr>
            </a:pPr>
            <a:endParaRPr lang="en-GB" sz="1600" dirty="0">
              <a:solidFill>
                <a:schemeClr val="tx1">
                  <a:lumMod val="75000"/>
                  <a:lumOff val="25000"/>
                </a:schemeClr>
              </a:solidFill>
            </a:endParaRPr>
          </a:p>
        </p:txBody>
      </p:sp>
      <p:graphicFrame>
        <p:nvGraphicFramePr>
          <p:cNvPr id="3" name="Table 2"/>
          <p:cNvGraphicFramePr>
            <a:graphicFrameLocks noGrp="1"/>
          </p:cNvGraphicFramePr>
          <p:nvPr>
            <p:extLst/>
          </p:nvPr>
        </p:nvGraphicFramePr>
        <p:xfrm>
          <a:off x="251520" y="4221088"/>
          <a:ext cx="2520280" cy="1620076"/>
        </p:xfrm>
        <a:graphic>
          <a:graphicData uri="http://schemas.openxmlformats.org/drawingml/2006/table">
            <a:tbl>
              <a:tblPr firstRow="1" bandRow="1">
                <a:tableStyleId>{5C22544A-7EE6-4342-B048-85BDC9FD1C3A}</a:tableStyleId>
              </a:tblPr>
              <a:tblGrid>
                <a:gridCol w="2520280">
                  <a:extLst>
                    <a:ext uri="{9D8B030D-6E8A-4147-A177-3AD203B41FA5}">
                      <a16:colId xmlns:a16="http://schemas.microsoft.com/office/drawing/2014/main" val="20000"/>
                    </a:ext>
                  </a:extLst>
                </a:gridCol>
              </a:tblGrid>
              <a:tr h="302332">
                <a:tc>
                  <a:txBody>
                    <a:bodyPr/>
                    <a:lstStyle/>
                    <a:p>
                      <a:pPr marL="0" marR="0" indent="0" algn="ctr" defTabSz="914377" rtl="0" eaLnBrk="1" fontAlgn="auto" latinLnBrk="0" hangingPunct="1">
                        <a:lnSpc>
                          <a:spcPct val="100000"/>
                        </a:lnSpc>
                        <a:spcBef>
                          <a:spcPts val="0"/>
                        </a:spcBef>
                        <a:spcAft>
                          <a:spcPts val="0"/>
                        </a:spcAft>
                        <a:buClrTx/>
                        <a:buSzTx/>
                        <a:buFontTx/>
                        <a:buNone/>
                        <a:tabLst/>
                        <a:defRPr/>
                      </a:pPr>
                      <a:r>
                        <a:rPr lang="ar-YE" sz="1800">
                          <a:solidFill>
                            <a:schemeClr val="bg1"/>
                          </a:solidFill>
                          <a:latin typeface="Traditional Arabic" pitchFamily="18" charset="-78"/>
                          <a:cs typeface="Traditional Arabic" pitchFamily="18" charset="-78"/>
                        </a:rPr>
                        <a:t>الجزاءات </a:t>
                      </a:r>
                      <a:endParaRPr lang="en-GB" sz="1800" b="1" dirty="0">
                        <a:solidFill>
                          <a:schemeClr val="bg1"/>
                        </a:solidFill>
                        <a:latin typeface="Arial" panose="020B0604020202020204" pitchFamily="34" charset="0"/>
                        <a:cs typeface="Arial" panose="020B0604020202020204" pitchFamily="34" charset="0"/>
                      </a:endParaRPr>
                    </a:p>
                    <a:p>
                      <a:endParaRPr lang="en-GB" sz="2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0"/>
                  </a:ext>
                </a:extLst>
              </a:tr>
              <a:tr h="482156">
                <a:tc>
                  <a:txBody>
                    <a:bodyPr/>
                    <a:lstStyle/>
                    <a:p>
                      <a:pPr marL="0" marR="0" indent="0" algn="r" defTabSz="914377" rtl="1" eaLnBrk="1" fontAlgn="auto" latinLnBrk="0" hangingPunct="1">
                        <a:lnSpc>
                          <a:spcPct val="100000"/>
                        </a:lnSpc>
                        <a:spcBef>
                          <a:spcPts val="0"/>
                        </a:spcBef>
                        <a:spcAft>
                          <a:spcPts val="0"/>
                        </a:spcAft>
                        <a:buClrTx/>
                        <a:buSzTx/>
                        <a:buFontTx/>
                        <a:buNone/>
                        <a:tabLst/>
                        <a:defRPr/>
                      </a:pPr>
                      <a:r>
                        <a:rPr lang="ar-YE" sz="1800" b="1" kern="1200">
                          <a:solidFill>
                            <a:schemeClr val="accent1"/>
                          </a:solidFill>
                          <a:latin typeface="Traditional Arabic" pitchFamily="18" charset="-78"/>
                          <a:ea typeface="+mn-ea"/>
                          <a:cs typeface="Traditional Arabic" pitchFamily="18" charset="-78"/>
                        </a:rPr>
                        <a:t>اللوم</a:t>
                      </a:r>
                      <a:endParaRPr lang="en-GB" sz="1800" b="1" kern="1200" dirty="0">
                        <a:solidFill>
                          <a:schemeClr val="accent1"/>
                        </a:solidFill>
                        <a:latin typeface="Traditional Arabic" pitchFamily="18" charset="-78"/>
                        <a:ea typeface="+mn-ea"/>
                        <a:cs typeface="Traditional Arabic" pitchFamily="18" charset="-78"/>
                      </a:endParaRPr>
                    </a:p>
                  </a:txBody>
                  <a:tcPr/>
                </a:tc>
                <a:extLst>
                  <a:ext uri="{0D108BD9-81ED-4DB2-BD59-A6C34878D82A}">
                    <a16:rowId xmlns:a16="http://schemas.microsoft.com/office/drawing/2014/main" val="10001"/>
                  </a:ext>
                </a:extLst>
              </a:tr>
              <a:tr h="370840">
                <a:tc>
                  <a:txBody>
                    <a:bodyPr/>
                    <a:lstStyle>
                      <a:lvl1pPr marL="0" algn="l" defTabSz="914377" rtl="0" eaLnBrk="1" latinLnBrk="0" hangingPunct="1">
                        <a:defRPr sz="1800" kern="1200">
                          <a:solidFill>
                            <a:schemeClr val="dk1"/>
                          </a:solidFill>
                          <a:latin typeface="Calibri"/>
                        </a:defRPr>
                      </a:lvl1pPr>
                      <a:lvl2pPr marL="457189" algn="l" defTabSz="914377" rtl="0" eaLnBrk="1" latinLnBrk="0" hangingPunct="1">
                        <a:defRPr sz="1800" kern="1200">
                          <a:solidFill>
                            <a:schemeClr val="dk1"/>
                          </a:solidFill>
                          <a:latin typeface="Calibri"/>
                        </a:defRPr>
                      </a:lvl2pPr>
                      <a:lvl3pPr marL="914377" algn="l" defTabSz="914377" rtl="0" eaLnBrk="1" latinLnBrk="0" hangingPunct="1">
                        <a:defRPr sz="1800" kern="1200">
                          <a:solidFill>
                            <a:schemeClr val="dk1"/>
                          </a:solidFill>
                          <a:latin typeface="Calibri"/>
                        </a:defRPr>
                      </a:lvl3pPr>
                      <a:lvl4pPr marL="1371566" algn="l" defTabSz="914377" rtl="0" eaLnBrk="1" latinLnBrk="0" hangingPunct="1">
                        <a:defRPr sz="1800" kern="1200">
                          <a:solidFill>
                            <a:schemeClr val="dk1"/>
                          </a:solidFill>
                          <a:latin typeface="Calibri"/>
                        </a:defRPr>
                      </a:lvl4pPr>
                      <a:lvl5pPr marL="1828754" algn="l" defTabSz="914377" rtl="0" eaLnBrk="1" latinLnBrk="0" hangingPunct="1">
                        <a:defRPr sz="1800" kern="1200">
                          <a:solidFill>
                            <a:schemeClr val="dk1"/>
                          </a:solidFill>
                          <a:latin typeface="Calibri"/>
                        </a:defRPr>
                      </a:lvl5pPr>
                      <a:lvl6pPr marL="2285943" algn="l" defTabSz="914377" rtl="0" eaLnBrk="1" latinLnBrk="0" hangingPunct="1">
                        <a:defRPr sz="1800" kern="1200">
                          <a:solidFill>
                            <a:schemeClr val="dk1"/>
                          </a:solidFill>
                          <a:latin typeface="Calibri"/>
                        </a:defRPr>
                      </a:lvl6pPr>
                      <a:lvl7pPr marL="2743131" algn="l" defTabSz="914377" rtl="0" eaLnBrk="1" latinLnBrk="0" hangingPunct="1">
                        <a:defRPr sz="1800" kern="1200">
                          <a:solidFill>
                            <a:schemeClr val="dk1"/>
                          </a:solidFill>
                          <a:latin typeface="Calibri"/>
                        </a:defRPr>
                      </a:lvl7pPr>
                      <a:lvl8pPr marL="3200320" algn="l" defTabSz="914377" rtl="0" eaLnBrk="1" latinLnBrk="0" hangingPunct="1">
                        <a:defRPr sz="1800" kern="1200">
                          <a:solidFill>
                            <a:schemeClr val="dk1"/>
                          </a:solidFill>
                          <a:latin typeface="Calibri"/>
                        </a:defRPr>
                      </a:lvl8pPr>
                      <a:lvl9pPr marL="3657509" algn="l" defTabSz="914377" rtl="0" eaLnBrk="1" latinLnBrk="0" hangingPunct="1">
                        <a:defRPr sz="1800" kern="1200">
                          <a:solidFill>
                            <a:schemeClr val="dk1"/>
                          </a:solidFill>
                          <a:latin typeface="Calibri"/>
                        </a:defRPr>
                      </a:lvl9pPr>
                    </a:lstStyle>
                    <a:p>
                      <a:pPr marL="0" marR="0" indent="0" algn="r" defTabSz="914377" rtl="1" eaLnBrk="1" fontAlgn="auto" latinLnBrk="0" hangingPunct="1">
                        <a:lnSpc>
                          <a:spcPct val="100000"/>
                        </a:lnSpc>
                        <a:spcBef>
                          <a:spcPts val="0"/>
                        </a:spcBef>
                        <a:spcAft>
                          <a:spcPts val="0"/>
                        </a:spcAft>
                        <a:buClrTx/>
                        <a:buSzTx/>
                        <a:buFontTx/>
                        <a:buNone/>
                        <a:tabLst/>
                        <a:defRPr/>
                      </a:pPr>
                      <a:r>
                        <a:rPr lang="ar-YE" sz="1800" b="1" kern="1200">
                          <a:solidFill>
                            <a:schemeClr val="accent1"/>
                          </a:solidFill>
                          <a:latin typeface="Traditional Arabic" pitchFamily="18" charset="-78"/>
                          <a:ea typeface="+mn-ea"/>
                          <a:cs typeface="Traditional Arabic" pitchFamily="18" charset="-78"/>
                        </a:rPr>
                        <a:t>عدم الأهلية أو الاستبعاد</a:t>
                      </a:r>
                      <a:endParaRPr lang="en-GB" sz="1800" b="1" kern="1200" dirty="0">
                        <a:solidFill>
                          <a:schemeClr val="accent1"/>
                        </a:solidFill>
                        <a:latin typeface="Traditional Arabic" pitchFamily="18" charset="-78"/>
                        <a:ea typeface="+mn-ea"/>
                        <a:cs typeface="Traditional Arabic" pitchFamily="18" charset="-78"/>
                      </a:endParaRPr>
                    </a:p>
                  </a:txBody>
                  <a:tcPr anchor="ctr"/>
                </a:tc>
                <a:extLst>
                  <a:ext uri="{0D108BD9-81ED-4DB2-BD59-A6C34878D82A}">
                    <a16:rowId xmlns:a16="http://schemas.microsoft.com/office/drawing/2014/main" val="10002"/>
                  </a:ext>
                </a:extLst>
              </a:tr>
              <a:tr h="370840">
                <a:tc>
                  <a:txBody>
                    <a:bodyPr/>
                    <a:lstStyle>
                      <a:lvl1pPr marL="0" algn="l" defTabSz="914377" rtl="0" eaLnBrk="1" latinLnBrk="0" hangingPunct="1">
                        <a:defRPr sz="1800" kern="1200">
                          <a:solidFill>
                            <a:schemeClr val="dk1"/>
                          </a:solidFill>
                          <a:latin typeface="Calibri"/>
                        </a:defRPr>
                      </a:lvl1pPr>
                      <a:lvl2pPr marL="457189" algn="l" defTabSz="914377" rtl="0" eaLnBrk="1" latinLnBrk="0" hangingPunct="1">
                        <a:defRPr sz="1800" kern="1200">
                          <a:solidFill>
                            <a:schemeClr val="dk1"/>
                          </a:solidFill>
                          <a:latin typeface="Calibri"/>
                        </a:defRPr>
                      </a:lvl2pPr>
                      <a:lvl3pPr marL="914377" algn="l" defTabSz="914377" rtl="0" eaLnBrk="1" latinLnBrk="0" hangingPunct="1">
                        <a:defRPr sz="1800" kern="1200">
                          <a:solidFill>
                            <a:schemeClr val="dk1"/>
                          </a:solidFill>
                          <a:latin typeface="Calibri"/>
                        </a:defRPr>
                      </a:lvl3pPr>
                      <a:lvl4pPr marL="1371566" algn="l" defTabSz="914377" rtl="0" eaLnBrk="1" latinLnBrk="0" hangingPunct="1">
                        <a:defRPr sz="1800" kern="1200">
                          <a:solidFill>
                            <a:schemeClr val="dk1"/>
                          </a:solidFill>
                          <a:latin typeface="Calibri"/>
                        </a:defRPr>
                      </a:lvl4pPr>
                      <a:lvl5pPr marL="1828754" algn="l" defTabSz="914377" rtl="0" eaLnBrk="1" latinLnBrk="0" hangingPunct="1">
                        <a:defRPr sz="1800" kern="1200">
                          <a:solidFill>
                            <a:schemeClr val="dk1"/>
                          </a:solidFill>
                          <a:latin typeface="Calibri"/>
                        </a:defRPr>
                      </a:lvl5pPr>
                      <a:lvl6pPr marL="2285943" algn="l" defTabSz="914377" rtl="0" eaLnBrk="1" latinLnBrk="0" hangingPunct="1">
                        <a:defRPr sz="1800" kern="1200">
                          <a:solidFill>
                            <a:schemeClr val="dk1"/>
                          </a:solidFill>
                          <a:latin typeface="Calibri"/>
                        </a:defRPr>
                      </a:lvl6pPr>
                      <a:lvl7pPr marL="2743131" algn="l" defTabSz="914377" rtl="0" eaLnBrk="1" latinLnBrk="0" hangingPunct="1">
                        <a:defRPr sz="1800" kern="1200">
                          <a:solidFill>
                            <a:schemeClr val="dk1"/>
                          </a:solidFill>
                          <a:latin typeface="Calibri"/>
                        </a:defRPr>
                      </a:lvl7pPr>
                      <a:lvl8pPr marL="3200320" algn="l" defTabSz="914377" rtl="0" eaLnBrk="1" latinLnBrk="0" hangingPunct="1">
                        <a:defRPr sz="1800" kern="1200">
                          <a:solidFill>
                            <a:schemeClr val="dk1"/>
                          </a:solidFill>
                          <a:latin typeface="Calibri"/>
                        </a:defRPr>
                      </a:lvl8pPr>
                      <a:lvl9pPr marL="3657509" algn="l" defTabSz="914377" rtl="0" eaLnBrk="1" latinLnBrk="0" hangingPunct="1">
                        <a:defRPr sz="1800" kern="1200">
                          <a:solidFill>
                            <a:schemeClr val="dk1"/>
                          </a:solidFill>
                          <a:latin typeface="Calibri"/>
                        </a:defRPr>
                      </a:lvl9pPr>
                    </a:lstStyle>
                    <a:p>
                      <a:pPr marL="0" marR="0" indent="0" algn="r" defTabSz="914377" rtl="1" eaLnBrk="1" fontAlgn="auto" latinLnBrk="0" hangingPunct="1">
                        <a:lnSpc>
                          <a:spcPct val="100000"/>
                        </a:lnSpc>
                        <a:spcBef>
                          <a:spcPts val="0"/>
                        </a:spcBef>
                        <a:spcAft>
                          <a:spcPts val="0"/>
                        </a:spcAft>
                        <a:buClrTx/>
                        <a:buSzTx/>
                        <a:buFontTx/>
                        <a:buNone/>
                        <a:tabLst/>
                        <a:defRPr/>
                      </a:pPr>
                      <a:r>
                        <a:rPr lang="ar-YE" sz="1800" b="1" kern="1200" dirty="0">
                          <a:solidFill>
                            <a:schemeClr val="accent1"/>
                          </a:solidFill>
                          <a:latin typeface="Traditional Arabic" pitchFamily="18" charset="-78"/>
                          <a:ea typeface="+mn-ea"/>
                          <a:cs typeface="Traditional Arabic" pitchFamily="18" charset="-78"/>
                        </a:rPr>
                        <a:t>جزاءات أخرى</a:t>
                      </a:r>
                      <a:endParaRPr lang="en-GB" sz="1800" b="1" kern="1200" dirty="0">
                        <a:solidFill>
                          <a:schemeClr val="accent1"/>
                        </a:solidFill>
                        <a:latin typeface="Traditional Arabic" pitchFamily="18" charset="-78"/>
                        <a:ea typeface="+mn-ea"/>
                        <a:cs typeface="Traditional Arabic" pitchFamily="18" charset="-78"/>
                      </a:endParaRPr>
                    </a:p>
                  </a:txBody>
                  <a:tcPr anchor="ctr"/>
                </a:tc>
                <a:extLst>
                  <a:ext uri="{0D108BD9-81ED-4DB2-BD59-A6C34878D82A}">
                    <a16:rowId xmlns:a16="http://schemas.microsoft.com/office/drawing/2014/main" val="10003"/>
                  </a:ext>
                </a:extLst>
              </a:tr>
            </a:tbl>
          </a:graphicData>
        </a:graphic>
      </p:graphicFrame>
      <p:sp>
        <p:nvSpPr>
          <p:cNvPr id="4" name="Right Arrow 3"/>
          <p:cNvSpPr/>
          <p:nvPr/>
        </p:nvSpPr>
        <p:spPr>
          <a:xfrm flipH="1">
            <a:off x="3059832" y="4797152"/>
            <a:ext cx="1152128" cy="432048"/>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3"/>
          <p:cNvSpPr txBox="1">
            <a:spLocks/>
          </p:cNvSpPr>
          <p:nvPr/>
        </p:nvSpPr>
        <p:spPr>
          <a:xfrm>
            <a:off x="8244408" y="188640"/>
            <a:ext cx="504056" cy="216024"/>
          </a:xfrm>
          <a:prstGeom prst="rect">
            <a:avLst/>
          </a:prstGeom>
          <a:solidFill>
            <a:srgbClr val="5292C9"/>
          </a:solidFill>
          <a:ln>
            <a:solidFill>
              <a:srgbClr val="5292C9"/>
            </a:solidFill>
          </a:ln>
        </p:spPr>
        <p:txBody>
          <a:bodyPr anchor="ctr">
            <a:noAutofit/>
          </a:bodyPr>
          <a:lstStyle>
            <a:lvl1pPr marL="0" indent="0" algn="ctr" defTabSz="914400" rtl="0" eaLnBrk="1" latinLnBrk="0" hangingPunct="1">
              <a:spcBef>
                <a:spcPct val="20000"/>
              </a:spcBef>
              <a:buFont typeface="Arial" pitchFamily="34" charset="0"/>
              <a:buNone/>
              <a:defRPr lang="en-US" sz="1400" b="1" kern="1200" baseline="0">
                <a:solidFill>
                  <a:schemeClr val="bg1"/>
                </a:solidFill>
                <a:latin typeface="Arial" panose="020B0604020202020204" pitchFamily="34" charset="0"/>
                <a:ea typeface="+mn-ea"/>
                <a:cs typeface="Arial" panose="020B0604020202020204" pitchFamily="34" charset="0"/>
              </a:defRPr>
            </a:lvl1pPr>
            <a:lvl2pPr marL="2773363" indent="-180975" algn="l" defTabSz="914400" rtl="0" eaLnBrk="1" latinLnBrk="0" hangingPunct="1">
              <a:spcBef>
                <a:spcPct val="20000"/>
              </a:spcBef>
              <a:buFont typeface="Arial" pitchFamily="34" charset="0"/>
              <a:buChar char="–"/>
              <a:tabLst/>
              <a:defRPr lang="en-US" sz="1400" kern="1200" dirty="0" smtClean="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lang="en-GB" sz="1400" kern="1200" dirty="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ar-YE" sz="1200" b="1" i="0" u="none" strike="noStrike" kern="1200" cap="none" spc="0" normalizeH="0" baseline="0" noProof="0">
                <a:ln>
                  <a:noFill/>
                </a:ln>
                <a:effectLst/>
                <a:uLnTx/>
                <a:uFillTx/>
                <a:latin typeface="Traditional Arabic" pitchFamily="18" charset="-78"/>
                <a:cs typeface="Traditional Arabic" pitchFamily="18" charset="-78"/>
              </a:rPr>
              <a:t>1- 3</a:t>
            </a:r>
            <a:endParaRPr kumimoji="0" lang="en-GB" sz="1200" b="1" i="0" u="none" strike="noStrike" kern="1200" cap="none" spc="0" normalizeH="0" baseline="0" noProof="0" dirty="0">
              <a:ln>
                <a:noFill/>
              </a:ln>
              <a:effectLst/>
              <a:uLnTx/>
              <a:uFillTx/>
              <a:latin typeface="Traditional Arabic" pitchFamily="18" charset="-78"/>
              <a:cs typeface="Traditional Arabic" pitchFamily="18" charset="-78"/>
            </a:endParaRPr>
          </a:p>
        </p:txBody>
      </p:sp>
    </p:spTree>
    <p:extLst>
      <p:ext uri="{BB962C8B-B14F-4D97-AF65-F5344CB8AC3E}">
        <p14:creationId xmlns:p14="http://schemas.microsoft.com/office/powerpoint/2010/main" val="2555399474"/>
      </p:ext>
    </p:extLst>
  </p:cSld>
  <p:clrMapOvr>
    <a:masterClrMapping/>
  </p:clrMapOvr>
  <mc:AlternateContent xmlns:mc="http://schemas.openxmlformats.org/markup-compatibility/2006" xmlns:p14="http://schemas.microsoft.com/office/powerpoint/2010/main">
    <mc:Choice Requires="p14">
      <p:transition spd="slow" p14:dur="875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1403648" y="476672"/>
            <a:ext cx="7416824" cy="360040"/>
          </a:xfrm>
        </p:spPr>
        <p:txBody>
          <a:bodyPr/>
          <a:lstStyle/>
          <a:p>
            <a:pPr algn="r" rtl="1"/>
            <a:r>
              <a:rPr lang="ar-YE" sz="2000">
                <a:solidFill>
                  <a:schemeClr val="tx1"/>
                </a:solidFill>
                <a:latin typeface="Traditional Arabic" pitchFamily="18" charset="-78"/>
                <a:cs typeface="Traditional Arabic" pitchFamily="18" charset="-78"/>
              </a:rPr>
              <a:t>الأفعال المحظورة</a:t>
            </a:r>
          </a:p>
        </p:txBody>
      </p:sp>
      <p:sp>
        <p:nvSpPr>
          <p:cNvPr id="8" name="Text Placeholder 1"/>
          <p:cNvSpPr txBox="1">
            <a:spLocks/>
          </p:cNvSpPr>
          <p:nvPr/>
        </p:nvSpPr>
        <p:spPr>
          <a:xfrm>
            <a:off x="323528" y="1102564"/>
            <a:ext cx="8496943" cy="5350772"/>
          </a:xfrm>
          <a:prstGeom prst="rect">
            <a:avLst/>
          </a:prstGeom>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justLow" rtl="1"/>
            <a:r>
              <a:rPr lang="ar-YE" sz="2000" b="1" dirty="0">
                <a:solidFill>
                  <a:srgbClr val="5292C9"/>
                </a:solidFill>
                <a:latin typeface="Traditional Arabic" pitchFamily="18" charset="-78"/>
                <a:cs typeface="Traditional Arabic" pitchFamily="18" charset="-78"/>
              </a:rPr>
              <a:t>الممارسة التي تنطوي على فساد</a:t>
            </a:r>
            <a:r>
              <a:rPr lang="ar-YE" sz="2000" dirty="0">
                <a:solidFill>
                  <a:srgbClr val="0A121C"/>
                </a:solidFill>
                <a:latin typeface="Traditional Arabic" pitchFamily="18" charset="-78"/>
                <a:cs typeface="Traditional Arabic" pitchFamily="18" charset="-78"/>
              </a:rPr>
              <a:t>: القيام بشكل مباشر أو غير مباشر بتقديم أو إعطاء أو تلقي أو التماس أي شيء ذي قيمة للتأثير بصورة غير مشروعة على أفعال طرف آخر </a:t>
            </a:r>
          </a:p>
          <a:p>
            <a:pPr algn="justLow" rtl="1"/>
            <a:r>
              <a:rPr lang="ar-YE" sz="2000" b="1" dirty="0">
                <a:solidFill>
                  <a:srgbClr val="5292C9"/>
                </a:solidFill>
                <a:latin typeface="Traditional Arabic" pitchFamily="18" charset="-78"/>
                <a:cs typeface="Traditional Arabic" pitchFamily="18" charset="-78"/>
              </a:rPr>
              <a:t>الممارسة التي تنطوي على احتيال</a:t>
            </a:r>
            <a:r>
              <a:rPr lang="ar-YE" sz="2000" dirty="0">
                <a:solidFill>
                  <a:srgbClr val="0A121C"/>
                </a:solidFill>
                <a:latin typeface="Traditional Arabic" pitchFamily="18" charset="-78"/>
                <a:cs typeface="Traditional Arabic" pitchFamily="18" charset="-78"/>
              </a:rPr>
              <a:t>: أي فعل أو إغفال، بما في ذلك التحريف الذي يؤدي، بشكل متعمد أو متهور، إلى تضليل أو محاولة تضليل طرف ما لتحقيق منفعة مالية أو منفعة أخرى أو للتنصل من التزام ما </a:t>
            </a:r>
          </a:p>
          <a:p>
            <a:pPr algn="justLow" rtl="1"/>
            <a:r>
              <a:rPr lang="ar-YE" sz="2000" b="1" dirty="0">
                <a:solidFill>
                  <a:srgbClr val="5292C9"/>
                </a:solidFill>
                <a:latin typeface="Traditional Arabic" pitchFamily="18" charset="-78"/>
                <a:cs typeface="Traditional Arabic" pitchFamily="18" charset="-78"/>
              </a:rPr>
              <a:t>الممارسة التي تنطوي على إكراه</a:t>
            </a:r>
            <a:r>
              <a:rPr lang="ar-YE" sz="2000" dirty="0">
                <a:solidFill>
                  <a:srgbClr val="0A121C"/>
                </a:solidFill>
                <a:latin typeface="Traditional Arabic" pitchFamily="18" charset="-78"/>
                <a:cs typeface="Traditional Arabic" pitchFamily="18" charset="-78"/>
              </a:rPr>
              <a:t>: أي فعل أو إغفال يترتب عليه المساس أو الإضرار، أو ​​ينطوي على تهديد بالمساس أو الإضرار، بشكل مباشر أو غير مباشر، بأي طرف أو ممتلكات الطرف للتأثير بصورة غير مشروعة على أفعال طرف آخر </a:t>
            </a:r>
          </a:p>
          <a:p>
            <a:pPr algn="justLow" rtl="1"/>
            <a:r>
              <a:rPr lang="ar-YE" sz="2000" b="1" dirty="0">
                <a:solidFill>
                  <a:srgbClr val="5292C9"/>
                </a:solidFill>
                <a:latin typeface="Traditional Arabic" pitchFamily="18" charset="-78"/>
                <a:cs typeface="Traditional Arabic" pitchFamily="18" charset="-78"/>
              </a:rPr>
              <a:t>الممارسة التي تنطوي على تواطؤ</a:t>
            </a:r>
            <a:r>
              <a:rPr lang="ar-YE" sz="2000" dirty="0">
                <a:solidFill>
                  <a:srgbClr val="0A121C"/>
                </a:solidFill>
                <a:latin typeface="Traditional Arabic" pitchFamily="18" charset="-78"/>
                <a:cs typeface="Traditional Arabic" pitchFamily="18" charset="-78"/>
              </a:rPr>
              <a:t>: ترتيب بين طرفين أو أكثر يهدف إلى تحقيق غرض غير مشروع، بما في ذلك التأثير بصورة غير مشروعة على أفعال طرف آخر </a:t>
            </a:r>
          </a:p>
          <a:p>
            <a:pPr algn="justLow" rtl="1"/>
            <a:r>
              <a:rPr lang="ar-YE" sz="2000" b="1" dirty="0">
                <a:solidFill>
                  <a:srgbClr val="5292C9"/>
                </a:solidFill>
                <a:latin typeface="Traditional Arabic" pitchFamily="18" charset="-78"/>
                <a:cs typeface="Traditional Arabic" pitchFamily="18" charset="-78"/>
              </a:rPr>
              <a:t>الممارسة غير الأخلاقية</a:t>
            </a:r>
            <a:r>
              <a:rPr lang="ar-YE" sz="2000" dirty="0">
                <a:solidFill>
                  <a:srgbClr val="0A121C"/>
                </a:solidFill>
                <a:latin typeface="Traditional Arabic" pitchFamily="18" charset="-78"/>
                <a:cs typeface="Traditional Arabic" pitchFamily="18" charset="-78"/>
              </a:rPr>
              <a:t>: التصرف أو السلوك الذي يتعارض مع الأحكام المتعلقة بتضارب المصالح أوا لهدايا والضيافة أو ما بعد انتهاء الخدمة أو غيرها من الاشتراطات المنشورة المتعلقة بالدخول في أعمال مع مكتب الأمم المتحدة لخدمات المشاريع </a:t>
            </a:r>
          </a:p>
          <a:p>
            <a:pPr algn="justLow" rtl="1"/>
            <a:r>
              <a:rPr lang="ar-YE" sz="2000" b="1" dirty="0">
                <a:solidFill>
                  <a:srgbClr val="5292C9"/>
                </a:solidFill>
                <a:latin typeface="Traditional Arabic" pitchFamily="18" charset="-78"/>
                <a:cs typeface="Traditional Arabic" pitchFamily="18" charset="-78"/>
              </a:rPr>
              <a:t>العرقلة</a:t>
            </a:r>
            <a:r>
              <a:rPr lang="ar-YE" sz="2000" dirty="0">
                <a:solidFill>
                  <a:srgbClr val="0A121C"/>
                </a:solidFill>
                <a:latin typeface="Traditional Arabic" pitchFamily="18" charset="-78"/>
                <a:cs typeface="Traditional Arabic" pitchFamily="18" charset="-78"/>
              </a:rPr>
              <a:t>: أي أفعال أو حالات إغفال من جانب مورد ما تحول دون أو تعيق قيام مكتب الأمم المتحدة لخدمات المشاريع بالتحقيق في حالات محتملة لممارسات محظورة </a:t>
            </a:r>
            <a:endParaRPr lang="en-US" sz="2000" dirty="0">
              <a:solidFill>
                <a:srgbClr val="0A121C"/>
              </a:solidFill>
              <a:latin typeface="Traditional Arabic" pitchFamily="18" charset="-78"/>
              <a:cs typeface="Traditional Arabic" pitchFamily="18" charset="-78"/>
            </a:endParaRPr>
          </a:p>
        </p:txBody>
      </p:sp>
      <p:sp>
        <p:nvSpPr>
          <p:cNvPr id="5" name="Text Placeholder 2"/>
          <p:cNvSpPr txBox="1">
            <a:spLocks/>
          </p:cNvSpPr>
          <p:nvPr/>
        </p:nvSpPr>
        <p:spPr>
          <a:xfrm>
            <a:off x="3275856" y="188640"/>
            <a:ext cx="4891767" cy="288000"/>
          </a:xfrm>
          <a:prstGeom prst="rect">
            <a:avLst/>
          </a:prstGeom>
        </p:spPr>
        <p:txBody>
          <a:bodyPr lIns="90000" anchor="ctr" anchorCtr="0">
            <a:noAutofit/>
          </a:bodyPr>
          <a:lstStyle>
            <a:lvl1pPr marL="0" indent="0" algn="l" defTabSz="914400" rtl="0" eaLnBrk="1" latinLnBrk="0" hangingPunct="1">
              <a:spcBef>
                <a:spcPct val="20000"/>
              </a:spcBef>
              <a:buFont typeface="Arial" pitchFamily="34" charset="0"/>
              <a:buNone/>
              <a:defRPr lang="en-US" sz="1400" b="1" kern="1200" cap="all" baseline="0">
                <a:solidFill>
                  <a:srgbClr val="5292C9"/>
                </a:solidFill>
                <a:latin typeface="Arial" panose="020B0604020202020204" pitchFamily="34" charset="0"/>
                <a:ea typeface="+mn-ea"/>
                <a:cs typeface="Arial" panose="020B0604020202020204" pitchFamily="34" charset="0"/>
              </a:defRPr>
            </a:lvl1pPr>
            <a:lvl2pPr marL="2773363" indent="-180975" algn="l" defTabSz="914400" rtl="0" eaLnBrk="1" latinLnBrk="0" hangingPunct="1">
              <a:spcBef>
                <a:spcPct val="20000"/>
              </a:spcBef>
              <a:buFont typeface="Arial" pitchFamily="34" charset="0"/>
              <a:buChar char="–"/>
              <a:tabLst/>
              <a:defRPr lang="en-US" sz="1400" kern="1200" dirty="0" smtClean="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lang="en-GB" sz="1400" kern="1200" dirty="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algn="r" rtl="1">
              <a:defRPr/>
            </a:pPr>
            <a:r>
              <a:rPr lang="ar-YE" sz="1600">
                <a:latin typeface="Traditional Arabic" pitchFamily="18" charset="-78"/>
                <a:cs typeface="Traditional Arabic" pitchFamily="18" charset="-78"/>
              </a:rPr>
              <a:t>مبادئ وعمليات الشراء</a:t>
            </a:r>
            <a:endParaRPr lang="en-GB" sz="1600" dirty="0">
              <a:latin typeface="Traditional Arabic" pitchFamily="18" charset="-78"/>
              <a:cs typeface="Traditional Arabic" pitchFamily="18" charset="-78"/>
            </a:endParaRPr>
          </a:p>
        </p:txBody>
      </p:sp>
      <p:sp>
        <p:nvSpPr>
          <p:cNvPr id="7" name="Text Placeholder 3"/>
          <p:cNvSpPr txBox="1">
            <a:spLocks/>
          </p:cNvSpPr>
          <p:nvPr/>
        </p:nvSpPr>
        <p:spPr>
          <a:xfrm>
            <a:off x="8244408" y="188640"/>
            <a:ext cx="504056" cy="216024"/>
          </a:xfrm>
          <a:prstGeom prst="rect">
            <a:avLst/>
          </a:prstGeom>
          <a:solidFill>
            <a:srgbClr val="5292C9"/>
          </a:solidFill>
          <a:ln>
            <a:solidFill>
              <a:srgbClr val="5292C9"/>
            </a:solidFill>
          </a:ln>
        </p:spPr>
        <p:txBody>
          <a:bodyPr anchor="ctr">
            <a:noAutofit/>
          </a:bodyPr>
          <a:lstStyle>
            <a:lvl1pPr marL="0" indent="0" algn="ctr" defTabSz="914400" rtl="0" eaLnBrk="1" latinLnBrk="0" hangingPunct="1">
              <a:spcBef>
                <a:spcPct val="20000"/>
              </a:spcBef>
              <a:buFont typeface="Arial" pitchFamily="34" charset="0"/>
              <a:buNone/>
              <a:defRPr lang="en-US" sz="1400" b="1" kern="1200" baseline="0">
                <a:solidFill>
                  <a:schemeClr val="bg1"/>
                </a:solidFill>
                <a:latin typeface="Arial" panose="020B0604020202020204" pitchFamily="34" charset="0"/>
                <a:ea typeface="+mn-ea"/>
                <a:cs typeface="Arial" panose="020B0604020202020204" pitchFamily="34" charset="0"/>
              </a:defRPr>
            </a:lvl1pPr>
            <a:lvl2pPr marL="2773363" indent="-180975" algn="l" defTabSz="914400" rtl="0" eaLnBrk="1" latinLnBrk="0" hangingPunct="1">
              <a:spcBef>
                <a:spcPct val="20000"/>
              </a:spcBef>
              <a:buFont typeface="Arial" pitchFamily="34" charset="0"/>
              <a:buChar char="–"/>
              <a:tabLst/>
              <a:defRPr lang="en-US" sz="1400" kern="1200" dirty="0" smtClean="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lang="en-GB" sz="1400" kern="1200" dirty="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ar-YE" sz="1200" b="1" i="0" u="none" strike="noStrike" kern="1200" cap="none" spc="0" normalizeH="0" baseline="0" noProof="0">
                <a:ln>
                  <a:noFill/>
                </a:ln>
                <a:effectLst/>
                <a:uLnTx/>
                <a:uFillTx/>
                <a:latin typeface="Traditional Arabic" pitchFamily="18" charset="-78"/>
                <a:cs typeface="Traditional Arabic" pitchFamily="18" charset="-78"/>
              </a:rPr>
              <a:t>1- 3</a:t>
            </a:r>
            <a:endParaRPr kumimoji="0" lang="en-GB" sz="1200" b="1" i="0" u="none" strike="noStrike" kern="1200" cap="none" spc="0" normalizeH="0" baseline="0" noProof="0" dirty="0">
              <a:ln>
                <a:noFill/>
              </a:ln>
              <a:effectLst/>
              <a:uLnTx/>
              <a:uFillTx/>
              <a:latin typeface="Traditional Arabic" pitchFamily="18" charset="-78"/>
              <a:cs typeface="Traditional Arabic" pitchFamily="18" charset="-78"/>
            </a:endParaRPr>
          </a:p>
        </p:txBody>
      </p:sp>
    </p:spTree>
    <p:extLst>
      <p:ext uri="{BB962C8B-B14F-4D97-AF65-F5344CB8AC3E}">
        <p14:creationId xmlns:p14="http://schemas.microsoft.com/office/powerpoint/2010/main" val="22904143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1403648" y="476672"/>
            <a:ext cx="7416824" cy="360040"/>
          </a:xfrm>
        </p:spPr>
        <p:txBody>
          <a:bodyPr/>
          <a:lstStyle/>
          <a:p>
            <a:pPr algn="r" rtl="1"/>
            <a:r>
              <a:rPr lang="ar-YE" sz="2000">
                <a:solidFill>
                  <a:schemeClr val="tx1"/>
                </a:solidFill>
                <a:latin typeface="Traditional Arabic" pitchFamily="18" charset="-78"/>
                <a:cs typeface="Traditional Arabic" pitchFamily="18" charset="-78"/>
              </a:rPr>
              <a:t>الأفعال المحظورة</a:t>
            </a:r>
          </a:p>
        </p:txBody>
      </p:sp>
      <p:sp>
        <p:nvSpPr>
          <p:cNvPr id="8" name="Text Placeholder 1"/>
          <p:cNvSpPr txBox="1">
            <a:spLocks/>
          </p:cNvSpPr>
          <p:nvPr/>
        </p:nvSpPr>
        <p:spPr>
          <a:xfrm>
            <a:off x="323528" y="1102564"/>
            <a:ext cx="8496943" cy="5350772"/>
          </a:xfrm>
          <a:prstGeom prst="rect">
            <a:avLst/>
          </a:prstGeom>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justLow" rtl="1"/>
            <a:r>
              <a:rPr lang="ar-YE" sz="2000" b="1">
                <a:solidFill>
                  <a:srgbClr val="5292C9"/>
                </a:solidFill>
                <a:latin typeface="Traditional Arabic" pitchFamily="18" charset="-78"/>
                <a:cs typeface="Traditional Arabic" pitchFamily="18" charset="-78"/>
              </a:rPr>
              <a:t>اللوم</a:t>
            </a:r>
            <a:r>
              <a:rPr lang="ar-YE" sz="2000">
                <a:latin typeface="Traditional Arabic" pitchFamily="18" charset="-78"/>
                <a:cs typeface="Traditional Arabic" pitchFamily="18" charset="-78"/>
              </a:rPr>
              <a:t>: خطاب توبيخ لسلوك المدعى عليه. لا يؤثر اللوم على أهلية المدعى عليه، ولكن وجوده سيكون عاملاً مشدداً لفرض الجزاءات في الإجراءات المقبلة.</a:t>
            </a:r>
          </a:p>
          <a:p>
            <a:pPr algn="justLow" rtl="1">
              <a:buNone/>
            </a:pPr>
            <a:endParaRPr lang="ar-YE" sz="1200">
              <a:latin typeface="Traditional Arabic" pitchFamily="18" charset="-78"/>
              <a:cs typeface="Traditional Arabic" pitchFamily="18" charset="-78"/>
            </a:endParaRPr>
          </a:p>
          <a:p>
            <a:pPr algn="justLow" rtl="1"/>
            <a:r>
              <a:rPr lang="ar-YE" sz="2000" b="1">
                <a:solidFill>
                  <a:srgbClr val="5292C9"/>
                </a:solidFill>
                <a:latin typeface="Traditional Arabic" pitchFamily="18" charset="-78"/>
                <a:cs typeface="Traditional Arabic" pitchFamily="18" charset="-78"/>
              </a:rPr>
              <a:t>عدم الأهلية أو الاستبعاد</a:t>
            </a:r>
            <a:r>
              <a:rPr lang="ar-YE" sz="2000">
                <a:latin typeface="Traditional Arabic" pitchFamily="18" charset="-78"/>
                <a:cs typeface="Traditional Arabic" pitchFamily="18" charset="-78"/>
              </a:rPr>
              <a:t>: الإعلان الرسمي عن أن المدعى عليه أصبح غير مؤهل لفترة زمنية ليتم منحه و / أو مشاركته في عقود مكتب الأمم المتحدة لخدمات المشاريع أو </a:t>
            </a:r>
            <a:r>
              <a:rPr lang="ar-YE" sz="2000">
                <a:solidFill>
                  <a:srgbClr val="0A121C"/>
                </a:solidFill>
                <a:latin typeface="Traditional Arabic" pitchFamily="18" charset="-78"/>
                <a:cs typeface="Traditional Arabic" pitchFamily="18" charset="-78"/>
              </a:rPr>
              <a:t>الدخول في أعمال </a:t>
            </a:r>
            <a:r>
              <a:rPr lang="ar-YE" sz="2000">
                <a:latin typeface="Traditional Arabic" pitchFamily="18" charset="-78"/>
                <a:cs typeface="Traditional Arabic" pitchFamily="18" charset="-78"/>
              </a:rPr>
              <a:t>جديدة مع مكتب الأمم المتحدة لخدمات المشاريع كوكيل أو كممثل لموردين آخرين والمشاركة في إجراء مناقشات مع مكتب الأمم المتحدة لخدمات المشاريع بشأن العقود الجديدة. يجوز للجنة استعراض الموردين أن توصي بصفة استثنائية بأن يتم استبعاد المدعى عليه بشكل دائم.</a:t>
            </a:r>
          </a:p>
          <a:p>
            <a:pPr algn="justLow" rtl="1">
              <a:buNone/>
            </a:pPr>
            <a:endParaRPr lang="ar-YE" sz="1200">
              <a:latin typeface="Traditional Arabic" pitchFamily="18" charset="-78"/>
              <a:cs typeface="Traditional Arabic" pitchFamily="18" charset="-78"/>
            </a:endParaRPr>
          </a:p>
          <a:p>
            <a:pPr algn="justLow" rtl="1"/>
            <a:r>
              <a:rPr lang="ar-YE" sz="2000" b="1">
                <a:solidFill>
                  <a:srgbClr val="5292C9"/>
                </a:solidFill>
                <a:latin typeface="Traditional Arabic" pitchFamily="18" charset="-78"/>
                <a:cs typeface="Traditional Arabic" pitchFamily="18" charset="-78"/>
              </a:rPr>
              <a:t>الجزاءات الأخرى</a:t>
            </a:r>
            <a:r>
              <a:rPr lang="ar-YE" sz="2000">
                <a:latin typeface="Traditional Arabic" pitchFamily="18" charset="-78"/>
                <a:cs typeface="Traditional Arabic" pitchFamily="18" charset="-78"/>
              </a:rPr>
              <a:t>: يجوز للجنة استعراض الموردين أن توصي بفرض جزاءات أخرى تراها مناسبة حسب الظروف القائمة، بما في ذلك استرداد التكاليف أو إخضاع العقود المستقبلية لشروط خاصة.</a:t>
            </a:r>
            <a:endParaRPr lang="en-US" sz="2000" dirty="0">
              <a:solidFill>
                <a:schemeClr val="tx1">
                  <a:lumMod val="75000"/>
                  <a:lumOff val="25000"/>
                </a:schemeClr>
              </a:solidFill>
              <a:latin typeface="Traditional Arabic" pitchFamily="18" charset="-78"/>
              <a:cs typeface="Traditional Arabic" pitchFamily="18" charset="-78"/>
            </a:endParaRPr>
          </a:p>
        </p:txBody>
      </p:sp>
      <p:sp>
        <p:nvSpPr>
          <p:cNvPr id="5" name="Text Placeholder 2"/>
          <p:cNvSpPr txBox="1">
            <a:spLocks/>
          </p:cNvSpPr>
          <p:nvPr/>
        </p:nvSpPr>
        <p:spPr>
          <a:xfrm>
            <a:off x="3275856" y="188640"/>
            <a:ext cx="4891767" cy="288000"/>
          </a:xfrm>
          <a:prstGeom prst="rect">
            <a:avLst/>
          </a:prstGeom>
        </p:spPr>
        <p:txBody>
          <a:bodyPr lIns="90000" anchor="ctr" anchorCtr="0">
            <a:noAutofit/>
          </a:bodyPr>
          <a:lstStyle>
            <a:lvl1pPr marL="0" indent="0" algn="l" defTabSz="914400" rtl="0" eaLnBrk="1" latinLnBrk="0" hangingPunct="1">
              <a:spcBef>
                <a:spcPct val="20000"/>
              </a:spcBef>
              <a:buFont typeface="Arial" pitchFamily="34" charset="0"/>
              <a:buNone/>
              <a:defRPr lang="en-US" sz="1400" b="1" kern="1200" cap="all" baseline="0">
                <a:solidFill>
                  <a:srgbClr val="5292C9"/>
                </a:solidFill>
                <a:latin typeface="Arial" panose="020B0604020202020204" pitchFamily="34" charset="0"/>
                <a:ea typeface="+mn-ea"/>
                <a:cs typeface="Arial" panose="020B0604020202020204" pitchFamily="34" charset="0"/>
              </a:defRPr>
            </a:lvl1pPr>
            <a:lvl2pPr marL="2773363" indent="-180975" algn="l" defTabSz="914400" rtl="0" eaLnBrk="1" latinLnBrk="0" hangingPunct="1">
              <a:spcBef>
                <a:spcPct val="20000"/>
              </a:spcBef>
              <a:buFont typeface="Arial" pitchFamily="34" charset="0"/>
              <a:buChar char="–"/>
              <a:tabLst/>
              <a:defRPr lang="en-US" sz="1400" kern="1200" dirty="0" smtClean="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lang="en-GB" sz="1400" kern="1200" dirty="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algn="r" rtl="1">
              <a:defRPr/>
            </a:pPr>
            <a:r>
              <a:rPr lang="ar-YE" sz="1600">
                <a:latin typeface="Traditional Arabic" pitchFamily="18" charset="-78"/>
                <a:cs typeface="Traditional Arabic" pitchFamily="18" charset="-78"/>
              </a:rPr>
              <a:t>مبادئ وعمليات الشراء</a:t>
            </a:r>
            <a:endParaRPr lang="en-GB" sz="1600" dirty="0">
              <a:latin typeface="Traditional Arabic" pitchFamily="18" charset="-78"/>
              <a:cs typeface="Traditional Arabic" pitchFamily="18" charset="-78"/>
            </a:endParaRPr>
          </a:p>
        </p:txBody>
      </p:sp>
      <p:sp>
        <p:nvSpPr>
          <p:cNvPr id="7" name="Text Placeholder 3"/>
          <p:cNvSpPr txBox="1">
            <a:spLocks/>
          </p:cNvSpPr>
          <p:nvPr/>
        </p:nvSpPr>
        <p:spPr>
          <a:xfrm>
            <a:off x="8244408" y="188640"/>
            <a:ext cx="504056" cy="216024"/>
          </a:xfrm>
          <a:prstGeom prst="rect">
            <a:avLst/>
          </a:prstGeom>
          <a:solidFill>
            <a:srgbClr val="5292C9"/>
          </a:solidFill>
          <a:ln>
            <a:solidFill>
              <a:srgbClr val="5292C9"/>
            </a:solidFill>
          </a:ln>
        </p:spPr>
        <p:txBody>
          <a:bodyPr anchor="ctr">
            <a:noAutofit/>
          </a:bodyPr>
          <a:lstStyle>
            <a:lvl1pPr marL="0" indent="0" algn="ctr" defTabSz="914400" rtl="0" eaLnBrk="1" latinLnBrk="0" hangingPunct="1">
              <a:spcBef>
                <a:spcPct val="20000"/>
              </a:spcBef>
              <a:buFont typeface="Arial" pitchFamily="34" charset="0"/>
              <a:buNone/>
              <a:defRPr lang="en-US" sz="1400" b="1" kern="1200" baseline="0">
                <a:solidFill>
                  <a:schemeClr val="bg1"/>
                </a:solidFill>
                <a:latin typeface="Arial" panose="020B0604020202020204" pitchFamily="34" charset="0"/>
                <a:ea typeface="+mn-ea"/>
                <a:cs typeface="Arial" panose="020B0604020202020204" pitchFamily="34" charset="0"/>
              </a:defRPr>
            </a:lvl1pPr>
            <a:lvl2pPr marL="2773363" indent="-180975" algn="l" defTabSz="914400" rtl="0" eaLnBrk="1" latinLnBrk="0" hangingPunct="1">
              <a:spcBef>
                <a:spcPct val="20000"/>
              </a:spcBef>
              <a:buFont typeface="Arial" pitchFamily="34" charset="0"/>
              <a:buChar char="–"/>
              <a:tabLst/>
              <a:defRPr lang="en-US" sz="1400" kern="1200" dirty="0" smtClean="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lang="en-GB" sz="1400" kern="1200" dirty="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ar-YE" sz="1200" b="1" i="0" u="none" strike="noStrike" kern="1200" cap="none" spc="0" normalizeH="0" baseline="0" noProof="0">
                <a:ln>
                  <a:noFill/>
                </a:ln>
                <a:effectLst/>
                <a:uLnTx/>
                <a:uFillTx/>
                <a:latin typeface="Traditional Arabic" pitchFamily="18" charset="-78"/>
                <a:cs typeface="Traditional Arabic" pitchFamily="18" charset="-78"/>
              </a:rPr>
              <a:t>1- 3</a:t>
            </a:r>
            <a:endParaRPr kumimoji="0" lang="en-GB" sz="1200" b="1" i="0" u="none" strike="noStrike" kern="1200" cap="none" spc="0" normalizeH="0" baseline="0" noProof="0" dirty="0">
              <a:ln>
                <a:noFill/>
              </a:ln>
              <a:effectLst/>
              <a:uLnTx/>
              <a:uFillTx/>
              <a:latin typeface="Traditional Arabic" pitchFamily="18" charset="-78"/>
              <a:cs typeface="Traditional Arabic" pitchFamily="18" charset="-78"/>
            </a:endParaRPr>
          </a:p>
        </p:txBody>
      </p:sp>
    </p:spTree>
    <p:extLst>
      <p:ext uri="{BB962C8B-B14F-4D97-AF65-F5344CB8AC3E}">
        <p14:creationId xmlns:p14="http://schemas.microsoft.com/office/powerpoint/2010/main" val="17924656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pPr algn="r" rtl="1"/>
            <a:r>
              <a:rPr lang="en-GB" sz="2400" b="1">
                <a:solidFill>
                  <a:schemeClr val="tx1"/>
                </a:solidFill>
                <a:latin typeface="Traditional Arabic" pitchFamily="18" charset="-78"/>
                <a:cs typeface="Traditional Arabic" pitchFamily="18" charset="-78"/>
              </a:rPr>
              <a:t> </a:t>
            </a:r>
            <a:r>
              <a:rPr lang="ar-YE" sz="2400" b="1">
                <a:solidFill>
                  <a:schemeClr val="tx1"/>
                </a:solidFill>
                <a:latin typeface="Traditional Arabic" pitchFamily="18" charset="-78"/>
                <a:cs typeface="Traditional Arabic" pitchFamily="18" charset="-78"/>
              </a:rPr>
              <a:t>دورة الشراء</a:t>
            </a:r>
            <a:endParaRPr lang="en-GB" sz="2400" b="1" dirty="0">
              <a:solidFill>
                <a:schemeClr val="tx1"/>
              </a:solidFill>
              <a:latin typeface="Traditional Arabic" pitchFamily="18" charset="-78"/>
              <a:cs typeface="Traditional Arabic" pitchFamily="18" charset="-78"/>
            </a:endParaRPr>
          </a:p>
        </p:txBody>
      </p:sp>
      <p:sp>
        <p:nvSpPr>
          <p:cNvPr id="5" name="Subtitle 2"/>
          <p:cNvSpPr txBox="1">
            <a:spLocks/>
          </p:cNvSpPr>
          <p:nvPr/>
        </p:nvSpPr>
        <p:spPr>
          <a:xfrm>
            <a:off x="3170738" y="4725145"/>
            <a:ext cx="5972200" cy="1728190"/>
          </a:xfrm>
          <a:prstGeom prst="rect">
            <a:avLst/>
          </a:prstGeom>
          <a:solidFill>
            <a:srgbClr val="FFFFFF">
              <a:alpha val="50196"/>
            </a:srgbClr>
          </a:solidFill>
        </p:spPr>
        <p:txBody>
          <a:bodyPr anchor="ctr">
            <a:normAutofit fontScale="97500"/>
          </a:bodyPr>
          <a:lstStyle>
            <a:lvl1pPr marL="0" indent="0" algn="l" defTabSz="914377" rtl="0" eaLnBrk="1" latinLnBrk="0" hangingPunct="1">
              <a:spcBef>
                <a:spcPct val="20000"/>
              </a:spcBef>
              <a:buFont typeface="Arial" panose="020B0604020202020204" pitchFamily="34" charset="0"/>
              <a:buNone/>
              <a:defRPr sz="1800" kern="1200" baseline="0">
                <a:solidFill>
                  <a:schemeClr val="tx1">
                    <a:lumMod val="75000"/>
                    <a:lumOff val="25000"/>
                  </a:schemeClr>
                </a:solidFill>
                <a:latin typeface="Arial" panose="020B0604020202020204" pitchFamily="34" charset="0"/>
                <a:ea typeface="+mn-ea"/>
                <a:cs typeface="Arial" panose="020B0604020202020204" pitchFamily="34" charset="0"/>
              </a:defRPr>
            </a:lvl1pPr>
            <a:lvl2pPr marL="457189" indent="0" algn="ctr" defTabSz="914377"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377" indent="0" algn="ctr" defTabSz="914377"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566" indent="0" algn="ctr" defTabSz="914377"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754" indent="0" algn="ctr" defTabSz="914377"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5943" indent="0" algn="ctr" defTabSz="914377"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131" indent="0" algn="ctr" defTabSz="914377"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320" indent="0" algn="ctr" defTabSz="914377"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509" indent="0" algn="ctr" defTabSz="914377"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marL="342900" indent="-252000" algn="r" rtl="1">
              <a:lnSpc>
                <a:spcPts val="1800"/>
              </a:lnSpc>
              <a:buFont typeface="+mj-lt"/>
              <a:buAutoNum type="arabicPeriod"/>
            </a:pPr>
            <a:r>
              <a:rPr lang="ar-YE" sz="2000" b="1">
                <a:solidFill>
                  <a:srgbClr val="5292C9"/>
                </a:solidFill>
                <a:latin typeface="Traditional Arabic" pitchFamily="18" charset="-78"/>
                <a:cs typeface="Traditional Arabic" pitchFamily="18" charset="-78"/>
              </a:rPr>
              <a:t>دورة الشراء: تعريف الاحتياجات</a:t>
            </a:r>
            <a:endParaRPr lang="en-GB" sz="2000" b="1" dirty="0">
              <a:solidFill>
                <a:srgbClr val="5292C9"/>
              </a:solidFill>
            </a:endParaRPr>
          </a:p>
        </p:txBody>
      </p:sp>
      <p:sp>
        <p:nvSpPr>
          <p:cNvPr id="6" name="Text Placeholder 2"/>
          <p:cNvSpPr txBox="1">
            <a:spLocks/>
          </p:cNvSpPr>
          <p:nvPr/>
        </p:nvSpPr>
        <p:spPr>
          <a:xfrm>
            <a:off x="7668344" y="2492896"/>
            <a:ext cx="575643" cy="575643"/>
          </a:xfrm>
          <a:prstGeom prst="rect">
            <a:avLst/>
          </a:prstGeom>
          <a:solidFill>
            <a:srgbClr val="5292C9"/>
          </a:solidFill>
          <a:ln>
            <a:noFill/>
          </a:ln>
        </p:spPr>
        <p:txBody>
          <a:bodyPr anchor="ctr"/>
          <a:lstStyle>
            <a:lvl1pPr marL="3136900" indent="-5553075" algn="l" defTabSz="914400" rtl="0" eaLnBrk="1" latinLnBrk="0" hangingPunct="1">
              <a:spcBef>
                <a:spcPct val="20000"/>
              </a:spcBef>
              <a:buFont typeface="Arial" pitchFamily="34" charset="0"/>
              <a:buChar char="•"/>
              <a:defRPr lang="en-US" sz="1400" kern="1200" baseline="0" dirty="0" smtClean="0">
                <a:solidFill>
                  <a:schemeClr val="tx1"/>
                </a:solidFill>
                <a:latin typeface="Arial" panose="020B0604020202020204" pitchFamily="34" charset="0"/>
                <a:ea typeface="+mn-ea"/>
                <a:cs typeface="Arial" panose="020B0604020202020204" pitchFamily="34" charset="0"/>
              </a:defRPr>
            </a:lvl1pPr>
            <a:lvl2pPr marL="2773363" indent="-180975" algn="l" defTabSz="914400" rtl="0" eaLnBrk="1" latinLnBrk="0" hangingPunct="1">
              <a:spcBef>
                <a:spcPct val="20000"/>
              </a:spcBef>
              <a:buFont typeface="Arial" pitchFamily="34" charset="0"/>
              <a:buChar char="–"/>
              <a:tabLst/>
              <a:defRPr lang="en-US" sz="1400" kern="1200" dirty="0" smtClean="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lang="en-GB" sz="1400" kern="1200" dirty="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ts val="0"/>
              </a:spcBef>
              <a:buNone/>
            </a:pPr>
            <a:r>
              <a:rPr lang="ar-YE" sz="3600" b="1">
                <a:solidFill>
                  <a:srgbClr val="F6F6F6"/>
                </a:solidFill>
              </a:rPr>
              <a:t>2</a:t>
            </a:r>
            <a:endParaRPr lang="en-GB" b="1" dirty="0">
              <a:solidFill>
                <a:srgbClr val="F6F6F6"/>
              </a:solidFill>
            </a:endParaRPr>
          </a:p>
        </p:txBody>
      </p:sp>
      <p:sp>
        <p:nvSpPr>
          <p:cNvPr id="8" name="Text Placeholder 1"/>
          <p:cNvSpPr>
            <a:spLocks noGrp="1"/>
          </p:cNvSpPr>
          <p:nvPr>
            <p:ph type="body" sz="quarter" idx="10"/>
          </p:nvPr>
        </p:nvSpPr>
        <p:spPr>
          <a:xfrm>
            <a:off x="3563888" y="3429000"/>
            <a:ext cx="955527" cy="1224136"/>
          </a:xfrm>
        </p:spPr>
        <p:txBody>
          <a:bodyPr/>
          <a:lstStyle/>
          <a:p>
            <a:r>
              <a:rPr lang="ar-YE">
                <a:solidFill>
                  <a:schemeClr val="accent1">
                    <a:lumMod val="75000"/>
                  </a:schemeClr>
                </a:solidFill>
              </a:rPr>
              <a:t>2</a:t>
            </a:r>
            <a:endParaRPr lang="en-GB" dirty="0"/>
          </a:p>
        </p:txBody>
      </p:sp>
    </p:spTree>
    <p:extLst>
      <p:ext uri="{BB962C8B-B14F-4D97-AF65-F5344CB8AC3E}">
        <p14:creationId xmlns:p14="http://schemas.microsoft.com/office/powerpoint/2010/main" val="489628200"/>
      </p:ext>
    </p:extLst>
  </p:cSld>
  <p:clrMapOvr>
    <a:masterClrMapping/>
  </p:clrMapOvr>
  <mc:AlternateContent xmlns:mc="http://schemas.openxmlformats.org/markup-compatibility/2006" xmlns:p14="http://schemas.microsoft.com/office/powerpoint/2010/main">
    <mc:Choice Requires="p14">
      <p:transition spd="slow" p14:dur="8750"/>
    </mc:Choice>
    <mc:Fallback xmlns="">
      <p:transition spd="slow"/>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971600" y="476672"/>
            <a:ext cx="7848872" cy="360040"/>
          </a:xfrm>
        </p:spPr>
        <p:txBody>
          <a:bodyPr/>
          <a:lstStyle/>
          <a:p>
            <a:pPr algn="r" rtl="1"/>
            <a:r>
              <a:rPr lang="ar-YE" sz="2000">
                <a:solidFill>
                  <a:schemeClr val="tx1"/>
                </a:solidFill>
                <a:latin typeface="Traditional Arabic" pitchFamily="18" charset="-78"/>
                <a:cs typeface="Traditional Arabic" pitchFamily="18" charset="-78"/>
              </a:rPr>
              <a:t>تعريفات الاحتياجات من السلع والخدمات والأعمال</a:t>
            </a:r>
            <a:endParaRPr lang="en-US" sz="2000" dirty="0">
              <a:solidFill>
                <a:schemeClr val="tx1"/>
              </a:solidFill>
              <a:latin typeface="Traditional Arabic" pitchFamily="18" charset="-78"/>
              <a:cs typeface="Traditional Arabic" pitchFamily="18" charset="-78"/>
            </a:endParaRPr>
          </a:p>
        </p:txBody>
      </p:sp>
      <p:sp>
        <p:nvSpPr>
          <p:cNvPr id="15" name="TextBox 14"/>
          <p:cNvSpPr txBox="1"/>
          <p:nvPr/>
        </p:nvSpPr>
        <p:spPr>
          <a:xfrm>
            <a:off x="6000979" y="2521393"/>
            <a:ext cx="2989327" cy="4002845"/>
          </a:xfrm>
          <a:prstGeom prst="rect">
            <a:avLst/>
          </a:prstGeom>
          <a:solidFill>
            <a:srgbClr val="D6E7F2"/>
          </a:solidFill>
          <a:ln w="28575">
            <a:solidFill>
              <a:schemeClr val="bg1"/>
            </a:solidFill>
          </a:ln>
          <a:effectLst/>
        </p:spPr>
        <p:style>
          <a:lnRef idx="1">
            <a:schemeClr val="accent1"/>
          </a:lnRef>
          <a:fillRef idx="0">
            <a:schemeClr val="accent1"/>
          </a:fillRef>
          <a:effectRef idx="0">
            <a:schemeClr val="accent1"/>
          </a:effectRef>
          <a:fontRef idx="minor">
            <a:schemeClr val="tx1"/>
          </a:fontRef>
        </p:style>
        <p:txBody>
          <a:bodyPr lIns="72000" tIns="72000" rIns="72000" bIns="108000" rtlCol="0" anchor="ctr" anchorCtr="0">
            <a:noAutofit/>
          </a:bodyPr>
          <a:lstStyle>
            <a:defPPr>
              <a:defRPr lang="en-US"/>
            </a:defPPr>
            <a:lvl1pPr>
              <a:lnSpc>
                <a:spcPct val="90000"/>
              </a:lnSpc>
              <a:buSzPct val="100000"/>
              <a:defRPr sz="1200" b="1">
                <a:latin typeface="Arial" panose="020B0604020202020204" pitchFamily="34" charset="0"/>
                <a:cs typeface="Arial" panose="020B0604020202020204" pitchFamily="34" charset="0"/>
              </a:defRPr>
            </a:lvl1pPr>
          </a:lstStyle>
          <a:p>
            <a:pPr marL="91440" indent="-91440" algn="justLow" rtl="1">
              <a:spcBef>
                <a:spcPts val="600"/>
              </a:spcBef>
              <a:buFont typeface="Arial" panose="020B0604020202020204" pitchFamily="34" charset="0"/>
              <a:buChar char="•"/>
            </a:pPr>
            <a:r>
              <a:rPr lang="ar-YE" sz="1800">
                <a:latin typeface="Traditional Arabic" pitchFamily="18" charset="-78"/>
                <a:cs typeface="Traditional Arabic" pitchFamily="18" charset="-78"/>
              </a:rPr>
              <a:t>وصف الاحتياجات</a:t>
            </a:r>
          </a:p>
          <a:p>
            <a:pPr marL="91440" indent="-91440" algn="justLow" rtl="1">
              <a:spcBef>
                <a:spcPts val="600"/>
              </a:spcBef>
              <a:buFont typeface="Arial" panose="020B0604020202020204" pitchFamily="34" charset="0"/>
              <a:buChar char="•"/>
            </a:pPr>
            <a:r>
              <a:rPr lang="ar-YE" sz="1800">
                <a:latin typeface="Traditional Arabic" pitchFamily="18" charset="-78"/>
                <a:cs typeface="Traditional Arabic" pitchFamily="18" charset="-78"/>
              </a:rPr>
              <a:t>معايير الجودة والاستدامة </a:t>
            </a:r>
            <a:r>
              <a:rPr lang="ar-YE" sz="1800" b="0">
                <a:latin typeface="Traditional Arabic" pitchFamily="18" charset="-78"/>
                <a:cs typeface="Traditional Arabic" pitchFamily="18" charset="-78"/>
              </a:rPr>
              <a:t>(إن وجدت)</a:t>
            </a:r>
          </a:p>
          <a:p>
            <a:pPr marL="91440" indent="-91440" algn="justLow" rtl="1">
              <a:spcBef>
                <a:spcPts val="600"/>
              </a:spcBef>
              <a:buFont typeface="Arial" panose="020B0604020202020204" pitchFamily="34" charset="0"/>
              <a:buChar char="•"/>
            </a:pPr>
            <a:r>
              <a:rPr lang="ar-YE" sz="1800">
                <a:latin typeface="Traditional Arabic" pitchFamily="18" charset="-78"/>
                <a:cs typeface="Traditional Arabic" pitchFamily="18" charset="-78"/>
              </a:rPr>
              <a:t>العينات</a:t>
            </a:r>
            <a:r>
              <a:rPr lang="ar-YE" sz="1800" b="0">
                <a:latin typeface="Traditional Arabic" pitchFamily="18" charset="-78"/>
                <a:cs typeface="Traditional Arabic" pitchFamily="18" charset="-78"/>
              </a:rPr>
              <a:t> (إن وجدت)</a:t>
            </a:r>
          </a:p>
          <a:p>
            <a:pPr marL="91440" indent="-91440" algn="justLow" rtl="1">
              <a:spcBef>
                <a:spcPts val="600"/>
              </a:spcBef>
              <a:buFont typeface="Arial" panose="020B0604020202020204" pitchFamily="34" charset="0"/>
              <a:buChar char="•"/>
            </a:pPr>
            <a:r>
              <a:rPr lang="ar-YE" sz="1800">
                <a:latin typeface="Traditional Arabic" pitchFamily="18" charset="-78"/>
                <a:cs typeface="Traditional Arabic" pitchFamily="18" charset="-78"/>
              </a:rPr>
              <a:t>الكميات</a:t>
            </a:r>
          </a:p>
          <a:p>
            <a:pPr marL="91440" indent="-91440" algn="justLow" rtl="1">
              <a:spcBef>
                <a:spcPts val="600"/>
              </a:spcBef>
              <a:buFont typeface="Arial" panose="020B0604020202020204" pitchFamily="34" charset="0"/>
              <a:buChar char="•"/>
            </a:pPr>
            <a:r>
              <a:rPr lang="ar-YE" sz="1800">
                <a:latin typeface="Traditional Arabic" pitchFamily="18" charset="-78"/>
                <a:cs typeface="Traditional Arabic" pitchFamily="18" charset="-78"/>
              </a:rPr>
              <a:t>مواعيد التسليم</a:t>
            </a:r>
          </a:p>
          <a:p>
            <a:pPr marL="91440" indent="-91440" algn="justLow" rtl="1">
              <a:spcBef>
                <a:spcPts val="600"/>
              </a:spcBef>
              <a:buFont typeface="Arial" panose="020B0604020202020204" pitchFamily="34" charset="0"/>
              <a:buChar char="•"/>
            </a:pPr>
            <a:r>
              <a:rPr lang="ar-YE" sz="1800">
                <a:latin typeface="Traditional Arabic" pitchFamily="18" charset="-78"/>
                <a:cs typeface="Traditional Arabic" pitchFamily="18" charset="-78"/>
              </a:rPr>
              <a:t>مكان التسليم وقواعد الشروط التجارية الدولية</a:t>
            </a:r>
            <a:endParaRPr lang="en-US" sz="1800">
              <a:latin typeface="Traditional Arabic" pitchFamily="18" charset="-78"/>
              <a:cs typeface="Traditional Arabic" pitchFamily="18" charset="-78"/>
            </a:endParaRPr>
          </a:p>
          <a:p>
            <a:pPr marL="91440" indent="-91440" algn="justLow" rtl="1">
              <a:spcBef>
                <a:spcPts val="600"/>
              </a:spcBef>
              <a:buFont typeface="Arial" panose="020B0604020202020204" pitchFamily="34" charset="0"/>
              <a:buChar char="•"/>
            </a:pPr>
            <a:r>
              <a:rPr lang="ar-YE" sz="1800" b="0">
                <a:latin typeface="Traditional Arabic" pitchFamily="18" charset="-78"/>
                <a:cs typeface="Traditional Arabic" pitchFamily="18" charset="-78"/>
              </a:rPr>
              <a:t>معلومات </a:t>
            </a:r>
            <a:r>
              <a:rPr lang="ar-YE" sz="1800">
                <a:latin typeface="Traditional Arabic" pitchFamily="18" charset="-78"/>
                <a:cs typeface="Traditional Arabic" pitchFamily="18" charset="-78"/>
              </a:rPr>
              <a:t>الجهة المرسل إليها</a:t>
            </a:r>
          </a:p>
          <a:p>
            <a:pPr marL="91440" indent="-91440" algn="justLow" rtl="1">
              <a:spcBef>
                <a:spcPts val="600"/>
              </a:spcBef>
              <a:buFont typeface="Arial" panose="020B0604020202020204" pitchFamily="34" charset="0"/>
              <a:buChar char="•"/>
            </a:pPr>
            <a:r>
              <a:rPr lang="ar-YE" sz="1800">
                <a:latin typeface="Traditional Arabic" pitchFamily="18" charset="-78"/>
                <a:cs typeface="Traditional Arabic" pitchFamily="18" charset="-78"/>
              </a:rPr>
              <a:t>الخدمات ذات الصلة </a:t>
            </a:r>
            <a:r>
              <a:rPr lang="ar-YE" sz="1800" b="0">
                <a:latin typeface="Traditional Arabic" pitchFamily="18" charset="-78"/>
                <a:cs typeface="Traditional Arabic" pitchFamily="18" charset="-78"/>
              </a:rPr>
              <a:t>إذا دعت الحاجة: قطع الغيار، الضمان، خدمات ما بعد البيع، التركيب، التدريب</a:t>
            </a:r>
            <a:endParaRPr lang="en-US" sz="1800" b="0" dirty="0">
              <a:latin typeface="Traditional Arabic" pitchFamily="18" charset="-78"/>
              <a:cs typeface="Traditional Arabic" pitchFamily="18" charset="-78"/>
            </a:endParaRPr>
          </a:p>
        </p:txBody>
      </p:sp>
      <p:sp>
        <p:nvSpPr>
          <p:cNvPr id="16" name="Rounded Rectangle 15"/>
          <p:cNvSpPr/>
          <p:nvPr/>
        </p:nvSpPr>
        <p:spPr>
          <a:xfrm>
            <a:off x="6012160" y="2276872"/>
            <a:ext cx="2978146" cy="316530"/>
          </a:xfrm>
          <a:prstGeom prst="roundRect">
            <a:avLst/>
          </a:prstGeom>
          <a:ln w="3810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vert="horz" rtlCol="0" anchor="ctr"/>
          <a:lstStyle/>
          <a:p>
            <a:pPr algn="ctr" rtl="1"/>
            <a:r>
              <a:rPr lang="ar-YE" sz="1600" b="1">
                <a:latin typeface="Traditional Arabic" pitchFamily="18" charset="-78"/>
                <a:cs typeface="Traditional Arabic" pitchFamily="18" charset="-78"/>
              </a:rPr>
              <a:t>المواصفات</a:t>
            </a:r>
            <a:endParaRPr lang="en-US" sz="1600" b="1" dirty="0">
              <a:latin typeface="Traditional Arabic" pitchFamily="18" charset="-78"/>
              <a:cs typeface="Traditional Arabic" pitchFamily="18" charset="-78"/>
            </a:endParaRPr>
          </a:p>
        </p:txBody>
      </p:sp>
      <p:sp>
        <p:nvSpPr>
          <p:cNvPr id="17" name="TextBox 16"/>
          <p:cNvSpPr txBox="1"/>
          <p:nvPr/>
        </p:nvSpPr>
        <p:spPr>
          <a:xfrm>
            <a:off x="3059832" y="2564904"/>
            <a:ext cx="2989327" cy="4002845"/>
          </a:xfrm>
          <a:prstGeom prst="rect">
            <a:avLst/>
          </a:prstGeom>
          <a:solidFill>
            <a:srgbClr val="D6E7F2"/>
          </a:solidFill>
          <a:ln w="28575">
            <a:solidFill>
              <a:schemeClr val="bg1"/>
            </a:solidFill>
          </a:ln>
          <a:effectLst/>
        </p:spPr>
        <p:style>
          <a:lnRef idx="1">
            <a:schemeClr val="accent1"/>
          </a:lnRef>
          <a:fillRef idx="0">
            <a:schemeClr val="accent1"/>
          </a:fillRef>
          <a:effectRef idx="0">
            <a:schemeClr val="accent1"/>
          </a:effectRef>
          <a:fontRef idx="minor">
            <a:schemeClr val="tx1"/>
          </a:fontRef>
        </p:style>
        <p:txBody>
          <a:bodyPr lIns="72000" tIns="72000" rIns="72000" bIns="108000" rtlCol="0" anchor="ctr" anchorCtr="0">
            <a:noAutofit/>
          </a:bodyPr>
          <a:lstStyle>
            <a:defPPr>
              <a:defRPr lang="en-US"/>
            </a:defPPr>
            <a:lvl1pPr>
              <a:lnSpc>
                <a:spcPct val="90000"/>
              </a:lnSpc>
              <a:buSzPct val="100000"/>
              <a:defRPr sz="1200" b="1">
                <a:latin typeface="Arial" panose="020B0604020202020204" pitchFamily="34" charset="0"/>
                <a:cs typeface="Arial" panose="020B0604020202020204" pitchFamily="34" charset="0"/>
              </a:defRPr>
            </a:lvl1pPr>
          </a:lstStyle>
          <a:p>
            <a:pPr marL="91440" indent="-91440" algn="justLow" rtl="1">
              <a:spcBef>
                <a:spcPts val="300"/>
              </a:spcBef>
              <a:buFont typeface="Arial" panose="020B0604020202020204" pitchFamily="34" charset="0"/>
              <a:buChar char="•"/>
            </a:pPr>
            <a:r>
              <a:rPr lang="ar-YE" sz="1800">
                <a:latin typeface="Traditional Arabic" pitchFamily="18" charset="-78"/>
                <a:cs typeface="Traditional Arabic" pitchFamily="18" charset="-78"/>
              </a:rPr>
              <a:t>الخلفية</a:t>
            </a:r>
            <a:r>
              <a:rPr lang="ar-YE" sz="1800" b="0">
                <a:latin typeface="Traditional Arabic" pitchFamily="18" charset="-78"/>
                <a:cs typeface="Traditional Arabic" pitchFamily="18" charset="-78"/>
              </a:rPr>
              <a:t> وسياق التكليف وأصحاب المصلحة</a:t>
            </a:r>
          </a:p>
          <a:p>
            <a:pPr marL="91440" indent="-91440" algn="justLow" rtl="1">
              <a:spcBef>
                <a:spcPts val="300"/>
              </a:spcBef>
              <a:buFont typeface="Arial" panose="020B0604020202020204" pitchFamily="34" charset="0"/>
              <a:buChar char="•"/>
            </a:pPr>
            <a:r>
              <a:rPr lang="ar-YE" sz="1800">
                <a:latin typeface="Traditional Arabic" pitchFamily="18" charset="-78"/>
                <a:cs typeface="Traditional Arabic" pitchFamily="18" charset="-78"/>
              </a:rPr>
              <a:t>الهدف العام والنطاق والأثر</a:t>
            </a:r>
          </a:p>
          <a:p>
            <a:pPr marL="91440" indent="-91440" algn="justLow" rtl="1">
              <a:spcBef>
                <a:spcPts val="300"/>
              </a:spcBef>
              <a:buFont typeface="Arial" panose="020B0604020202020204" pitchFamily="34" charset="0"/>
              <a:buChar char="•"/>
            </a:pPr>
            <a:r>
              <a:rPr lang="ar-YE" sz="1800">
                <a:latin typeface="Traditional Arabic" pitchFamily="18" charset="-78"/>
                <a:cs typeface="Traditional Arabic" pitchFamily="18" charset="-78"/>
              </a:rPr>
              <a:t>المدة والموقع</a:t>
            </a:r>
          </a:p>
          <a:p>
            <a:pPr marL="91440" indent="-91440" algn="justLow" rtl="1">
              <a:spcBef>
                <a:spcPts val="300"/>
              </a:spcBef>
              <a:buFont typeface="Arial" panose="020B0604020202020204" pitchFamily="34" charset="0"/>
              <a:buChar char="•"/>
            </a:pPr>
            <a:r>
              <a:rPr lang="ar-YE" sz="1800">
                <a:latin typeface="Traditional Arabic" pitchFamily="18" charset="-78"/>
                <a:cs typeface="Traditional Arabic" pitchFamily="18" charset="-78"/>
              </a:rPr>
              <a:t>المخرجات / المنجزات</a:t>
            </a:r>
          </a:p>
          <a:p>
            <a:pPr marL="91440" indent="-91440" algn="justLow" rtl="1">
              <a:spcBef>
                <a:spcPts val="300"/>
              </a:spcBef>
              <a:buFont typeface="Arial" panose="020B0604020202020204" pitchFamily="34" charset="0"/>
              <a:buChar char="•"/>
            </a:pPr>
            <a:r>
              <a:rPr lang="ar-YE" sz="1800">
                <a:latin typeface="Traditional Arabic" pitchFamily="18" charset="-78"/>
                <a:cs typeface="Traditional Arabic" pitchFamily="18" charset="-78"/>
              </a:rPr>
              <a:t>أنشطة</a:t>
            </a:r>
            <a:r>
              <a:rPr lang="ar-YE" sz="1800" b="0">
                <a:latin typeface="Traditional Arabic" pitchFamily="18" charset="-78"/>
                <a:cs typeface="Traditional Arabic" pitchFamily="18" charset="-78"/>
              </a:rPr>
              <a:t> تحقيق المخرجات </a:t>
            </a:r>
          </a:p>
          <a:p>
            <a:pPr marL="91440" indent="-91440" algn="justLow" rtl="1">
              <a:spcBef>
                <a:spcPts val="300"/>
              </a:spcBef>
              <a:buFont typeface="Arial" panose="020B0604020202020204" pitchFamily="34" charset="0"/>
              <a:buChar char="•"/>
            </a:pPr>
            <a:r>
              <a:rPr lang="ar-YE" sz="1800">
                <a:latin typeface="Traditional Arabic" pitchFamily="18" charset="-78"/>
                <a:cs typeface="Traditional Arabic" pitchFamily="18" charset="-78"/>
              </a:rPr>
              <a:t>المدخلات</a:t>
            </a:r>
            <a:r>
              <a:rPr lang="ar-YE" sz="1800" b="0">
                <a:latin typeface="Traditional Arabic" pitchFamily="18" charset="-78"/>
                <a:cs typeface="Traditional Arabic" pitchFamily="18" charset="-78"/>
              </a:rPr>
              <a:t> اللازمة</a:t>
            </a:r>
          </a:p>
          <a:p>
            <a:pPr marL="91440" indent="-91440" algn="justLow" rtl="1">
              <a:spcBef>
                <a:spcPts val="300"/>
              </a:spcBef>
              <a:buFont typeface="Arial" panose="020B0604020202020204" pitchFamily="34" charset="0"/>
              <a:buChar char="•"/>
            </a:pPr>
            <a:r>
              <a:rPr lang="ar-YE" sz="1800">
                <a:latin typeface="Traditional Arabic" pitchFamily="18" charset="-78"/>
                <a:cs typeface="Traditional Arabic" pitchFamily="18" charset="-78"/>
              </a:rPr>
              <a:t>دعم العملاء </a:t>
            </a:r>
            <a:r>
              <a:rPr lang="ar-YE" sz="1800" b="0">
                <a:latin typeface="Traditional Arabic" pitchFamily="18" charset="-78"/>
                <a:cs typeface="Traditional Arabic" pitchFamily="18" charset="-78"/>
              </a:rPr>
              <a:t>/ الترتيبات المؤسسية</a:t>
            </a:r>
          </a:p>
          <a:p>
            <a:pPr marL="91440" indent="-91440" algn="justLow" rtl="1">
              <a:spcBef>
                <a:spcPts val="300"/>
              </a:spcBef>
              <a:buFont typeface="Arial" panose="020B0604020202020204" pitchFamily="34" charset="0"/>
              <a:buChar char="•"/>
            </a:pPr>
            <a:r>
              <a:rPr lang="ar-YE" sz="1800">
                <a:solidFill>
                  <a:srgbClr val="0A121C"/>
                </a:solidFill>
                <a:latin typeface="Traditional Arabic" pitchFamily="18" charset="-78"/>
                <a:cs typeface="Traditional Arabic" pitchFamily="18" charset="-78"/>
              </a:rPr>
              <a:t>اشتراطات</a:t>
            </a:r>
            <a:r>
              <a:rPr lang="ar-YE" sz="1800" b="0">
                <a:latin typeface="Traditional Arabic" pitchFamily="18" charset="-78"/>
                <a:cs typeface="Traditional Arabic" pitchFamily="18" charset="-78"/>
              </a:rPr>
              <a:t> </a:t>
            </a:r>
            <a:r>
              <a:rPr lang="ar-YE" sz="1800">
                <a:latin typeface="Traditional Arabic" pitchFamily="18" charset="-78"/>
                <a:cs typeface="Traditional Arabic" pitchFamily="18" charset="-78"/>
              </a:rPr>
              <a:t>تقديم التقارير</a:t>
            </a:r>
          </a:p>
          <a:p>
            <a:pPr marL="91440" indent="-91440" algn="justLow" rtl="1">
              <a:spcBef>
                <a:spcPts val="300"/>
              </a:spcBef>
              <a:buFont typeface="Arial" panose="020B0604020202020204" pitchFamily="34" charset="0"/>
              <a:buChar char="•"/>
            </a:pPr>
            <a:r>
              <a:rPr lang="ar-YE" sz="1800">
                <a:latin typeface="Traditional Arabic" pitchFamily="18" charset="-78"/>
                <a:cs typeface="Traditional Arabic" pitchFamily="18" charset="-78"/>
              </a:rPr>
              <a:t>مؤهلات</a:t>
            </a:r>
            <a:r>
              <a:rPr lang="ar-YE" sz="1800" b="0">
                <a:latin typeface="Traditional Arabic" pitchFamily="18" charset="-78"/>
                <a:cs typeface="Traditional Arabic" pitchFamily="18" charset="-78"/>
              </a:rPr>
              <a:t> مقدم الخدمة والموظفين الرئيسيين</a:t>
            </a:r>
          </a:p>
          <a:p>
            <a:pPr marL="91440" indent="-91440" algn="justLow" rtl="1">
              <a:spcBef>
                <a:spcPts val="300"/>
              </a:spcBef>
              <a:buFont typeface="Arial" panose="020B0604020202020204" pitchFamily="34" charset="0"/>
              <a:buChar char="•"/>
            </a:pPr>
            <a:r>
              <a:rPr lang="ar-YE" sz="1800">
                <a:latin typeface="Traditional Arabic" pitchFamily="18" charset="-78"/>
                <a:cs typeface="Traditional Arabic" pitchFamily="18" charset="-78"/>
              </a:rPr>
              <a:t>نطاق اقتراح السعر</a:t>
            </a:r>
            <a:r>
              <a:rPr lang="ar-YE" sz="1800" b="0">
                <a:latin typeface="Traditional Arabic" pitchFamily="18" charset="-78"/>
                <a:cs typeface="Traditional Arabic" pitchFamily="18" charset="-78"/>
              </a:rPr>
              <a:t>: سعر محدد (المخرجات ) أو / و استرداد التكاليف (المدخلات)</a:t>
            </a:r>
            <a:endParaRPr lang="en-US" sz="1800" b="0" dirty="0">
              <a:latin typeface="Traditional Arabic" pitchFamily="18" charset="-78"/>
              <a:cs typeface="Traditional Arabic" pitchFamily="18" charset="-78"/>
            </a:endParaRPr>
          </a:p>
        </p:txBody>
      </p:sp>
      <p:sp>
        <p:nvSpPr>
          <p:cNvPr id="18" name="Rounded Rectangle 17"/>
          <p:cNvSpPr/>
          <p:nvPr/>
        </p:nvSpPr>
        <p:spPr>
          <a:xfrm>
            <a:off x="3059832" y="2276872"/>
            <a:ext cx="2978146" cy="316530"/>
          </a:xfrm>
          <a:prstGeom prst="roundRect">
            <a:avLst/>
          </a:prstGeom>
          <a:ln w="3810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vert="horz" rtlCol="0" anchor="ctr"/>
          <a:lstStyle/>
          <a:p>
            <a:pPr algn="ctr"/>
            <a:r>
              <a:rPr lang="ar-YE" sz="1600" b="1">
                <a:latin typeface="Traditional Arabic" pitchFamily="18" charset="-78"/>
                <a:cs typeface="Traditional Arabic" pitchFamily="18" charset="-78"/>
              </a:rPr>
              <a:t>الإطار المرجعي</a:t>
            </a:r>
            <a:endParaRPr lang="en-US" sz="1600" b="1" dirty="0">
              <a:latin typeface="Traditional Arabic" pitchFamily="18" charset="-78"/>
              <a:cs typeface="Traditional Arabic" pitchFamily="18" charset="-78"/>
            </a:endParaRPr>
          </a:p>
        </p:txBody>
      </p:sp>
      <p:sp>
        <p:nvSpPr>
          <p:cNvPr id="21" name="TextBox 20"/>
          <p:cNvSpPr txBox="1"/>
          <p:nvPr/>
        </p:nvSpPr>
        <p:spPr>
          <a:xfrm rot="16200000">
            <a:off x="6090" y="1946238"/>
            <a:ext cx="1117445" cy="338554"/>
          </a:xfrm>
          <a:prstGeom prst="rect">
            <a:avLst/>
          </a:prstGeom>
          <a:noFill/>
        </p:spPr>
        <p:txBody>
          <a:bodyPr wrap="square" rtlCol="0">
            <a:spAutoFit/>
          </a:bodyPr>
          <a:lstStyle/>
          <a:p>
            <a:pPr algn="ctr"/>
            <a:r>
              <a:rPr lang="ar-YE" sz="1600" b="1">
                <a:solidFill>
                  <a:schemeClr val="accent1"/>
                </a:solidFill>
                <a:latin typeface="Traditional Arabic" pitchFamily="18" charset="-78"/>
                <a:cs typeface="Traditional Arabic" pitchFamily="18" charset="-78"/>
              </a:rPr>
              <a:t>الأعمال</a:t>
            </a:r>
            <a:endParaRPr lang="en-US" sz="1600" b="1" dirty="0">
              <a:solidFill>
                <a:schemeClr val="accent1"/>
              </a:solidFill>
              <a:latin typeface="Traditional Arabic" pitchFamily="18" charset="-78"/>
              <a:cs typeface="Traditional Arabic" pitchFamily="18" charset="-78"/>
            </a:endParaRPr>
          </a:p>
        </p:txBody>
      </p:sp>
      <p:sp>
        <p:nvSpPr>
          <p:cNvPr id="22" name="TextBox 21"/>
          <p:cNvSpPr txBox="1"/>
          <p:nvPr/>
        </p:nvSpPr>
        <p:spPr>
          <a:xfrm rot="16200000">
            <a:off x="2966115" y="1442181"/>
            <a:ext cx="1117445" cy="338554"/>
          </a:xfrm>
          <a:prstGeom prst="rect">
            <a:avLst/>
          </a:prstGeom>
          <a:noFill/>
        </p:spPr>
        <p:txBody>
          <a:bodyPr wrap="square" rtlCol="0">
            <a:spAutoFit/>
          </a:bodyPr>
          <a:lstStyle/>
          <a:p>
            <a:pPr algn="ctr"/>
            <a:r>
              <a:rPr lang="ar-YE" sz="1600" b="1">
                <a:solidFill>
                  <a:schemeClr val="accent1"/>
                </a:solidFill>
                <a:latin typeface="Traditional Arabic" pitchFamily="18" charset="-78"/>
                <a:cs typeface="Traditional Arabic" pitchFamily="18" charset="-78"/>
              </a:rPr>
              <a:t>الخدمات</a:t>
            </a:r>
            <a:endParaRPr lang="en-US" sz="1600" b="1" dirty="0">
              <a:solidFill>
                <a:schemeClr val="accent1"/>
              </a:solidFill>
              <a:latin typeface="Traditional Arabic" pitchFamily="18" charset="-78"/>
              <a:cs typeface="Traditional Arabic" pitchFamily="18" charset="-78"/>
            </a:endParaRPr>
          </a:p>
        </p:txBody>
      </p:sp>
      <p:sp>
        <p:nvSpPr>
          <p:cNvPr id="23" name="TextBox 22"/>
          <p:cNvSpPr txBox="1"/>
          <p:nvPr/>
        </p:nvSpPr>
        <p:spPr>
          <a:xfrm rot="16200000">
            <a:off x="5982755" y="1586197"/>
            <a:ext cx="1117445" cy="338554"/>
          </a:xfrm>
          <a:prstGeom prst="rect">
            <a:avLst/>
          </a:prstGeom>
          <a:noFill/>
        </p:spPr>
        <p:txBody>
          <a:bodyPr wrap="square" rtlCol="0">
            <a:spAutoFit/>
          </a:bodyPr>
          <a:lstStyle/>
          <a:p>
            <a:pPr algn="ctr"/>
            <a:r>
              <a:rPr lang="ar-YE" sz="1600" b="1">
                <a:solidFill>
                  <a:schemeClr val="accent1"/>
                </a:solidFill>
                <a:latin typeface="Traditional Arabic" pitchFamily="18" charset="-78"/>
                <a:cs typeface="Traditional Arabic" pitchFamily="18" charset="-78"/>
              </a:rPr>
              <a:t>السلع</a:t>
            </a:r>
            <a:endParaRPr lang="en-US" b="1" dirty="0">
              <a:solidFill>
                <a:schemeClr val="accent1"/>
              </a:solidFill>
              <a:latin typeface="Traditional Arabic" pitchFamily="18" charset="-78"/>
              <a:cs typeface="Traditional Arabic" pitchFamily="18" charset="-78"/>
            </a:endParaRPr>
          </a:p>
        </p:txBody>
      </p:sp>
      <p:pic>
        <p:nvPicPr>
          <p:cNvPr id="24" name="Picture 5" descr="\\crp.unops.local\files\UserHome\santiagom\Documents\2 ExternalTrainings\pics flickr unops\ambulances.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76256" y="1052736"/>
            <a:ext cx="1718601" cy="1152000"/>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3" descr="\\crp.unops.local\files\UserHome\santiagom\Documents\2 ExternalTrainings\pics flickr unops\demining services.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07904" y="1052736"/>
            <a:ext cx="1726651" cy="1152000"/>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26" descr="\\crp.unops.local\files\UserHome\santiagom\Documents\2 ExternalTrainings\pics flickr unops\works Jose Ubaldo Campos.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r="15944"/>
          <a:stretch/>
        </p:blipFill>
        <p:spPr bwMode="auto">
          <a:xfrm>
            <a:off x="827584" y="1556792"/>
            <a:ext cx="1726261" cy="1152000"/>
          </a:xfrm>
          <a:prstGeom prst="rect">
            <a:avLst/>
          </a:prstGeom>
          <a:noFill/>
          <a:extLst>
            <a:ext uri="{909E8E84-426E-40DD-AFC4-6F175D3DCCD1}">
              <a14:hiddenFill xmlns:a14="http://schemas.microsoft.com/office/drawing/2010/main">
                <a:solidFill>
                  <a:srgbClr val="FFFFFF"/>
                </a:solidFill>
              </a14:hiddenFill>
            </a:ext>
          </a:extLst>
        </p:spPr>
      </p:pic>
      <p:sp>
        <p:nvSpPr>
          <p:cNvPr id="28" name="TextBox 27"/>
          <p:cNvSpPr txBox="1"/>
          <p:nvPr/>
        </p:nvSpPr>
        <p:spPr>
          <a:xfrm>
            <a:off x="1727962" y="2043080"/>
            <a:ext cx="970536" cy="200055"/>
          </a:xfrm>
          <a:prstGeom prst="rect">
            <a:avLst/>
          </a:prstGeom>
          <a:noFill/>
        </p:spPr>
        <p:txBody>
          <a:bodyPr wrap="square" rtlCol="0">
            <a:spAutoFit/>
          </a:bodyPr>
          <a:lstStyle/>
          <a:p>
            <a:r>
              <a:rPr lang="en-GB" sz="700" dirty="0">
                <a:solidFill>
                  <a:schemeClr val="bg1">
                    <a:lumMod val="85000"/>
                  </a:schemeClr>
                </a:solidFill>
                <a:latin typeface="Arial" panose="020B0604020202020204" pitchFamily="34" charset="0"/>
                <a:cs typeface="Arial" panose="020B0604020202020204" pitchFamily="34" charset="0"/>
              </a:rPr>
              <a:t>Photo: UNOPS</a:t>
            </a:r>
          </a:p>
        </p:txBody>
      </p:sp>
      <p:sp>
        <p:nvSpPr>
          <p:cNvPr id="31" name="TextBox 30"/>
          <p:cNvSpPr txBox="1"/>
          <p:nvPr/>
        </p:nvSpPr>
        <p:spPr>
          <a:xfrm>
            <a:off x="4716016" y="2060848"/>
            <a:ext cx="970536" cy="200055"/>
          </a:xfrm>
          <a:prstGeom prst="rect">
            <a:avLst/>
          </a:prstGeom>
          <a:noFill/>
        </p:spPr>
        <p:txBody>
          <a:bodyPr wrap="square" rtlCol="0">
            <a:spAutoFit/>
          </a:bodyPr>
          <a:lstStyle/>
          <a:p>
            <a:r>
              <a:rPr lang="en-GB" sz="700" dirty="0">
                <a:latin typeface="Arial" panose="020B0604020202020204" pitchFamily="34" charset="0"/>
                <a:cs typeface="Arial" panose="020B0604020202020204" pitchFamily="34" charset="0"/>
              </a:rPr>
              <a:t>Photo: UNOPS</a:t>
            </a:r>
          </a:p>
        </p:txBody>
      </p:sp>
      <p:sp>
        <p:nvSpPr>
          <p:cNvPr id="32" name="Text Placeholder 2"/>
          <p:cNvSpPr txBox="1">
            <a:spLocks/>
          </p:cNvSpPr>
          <p:nvPr/>
        </p:nvSpPr>
        <p:spPr>
          <a:xfrm>
            <a:off x="3275856" y="188640"/>
            <a:ext cx="4891767" cy="288000"/>
          </a:xfrm>
          <a:prstGeom prst="rect">
            <a:avLst/>
          </a:prstGeom>
        </p:spPr>
        <p:txBody>
          <a:bodyPr lIns="90000" anchor="ctr" anchorCtr="0">
            <a:noAutofit/>
          </a:bodyPr>
          <a:lstStyle>
            <a:lvl1pPr marL="0" indent="0" algn="l" defTabSz="914400" rtl="0" eaLnBrk="1" latinLnBrk="0" hangingPunct="1">
              <a:spcBef>
                <a:spcPct val="20000"/>
              </a:spcBef>
              <a:buFont typeface="Arial" pitchFamily="34" charset="0"/>
              <a:buNone/>
              <a:defRPr lang="en-US" sz="1400" b="1" kern="1200" cap="all" baseline="0">
                <a:solidFill>
                  <a:srgbClr val="5292C9"/>
                </a:solidFill>
                <a:latin typeface="Arial" panose="020B0604020202020204" pitchFamily="34" charset="0"/>
                <a:ea typeface="+mn-ea"/>
                <a:cs typeface="Arial" panose="020B0604020202020204" pitchFamily="34" charset="0"/>
              </a:defRPr>
            </a:lvl1pPr>
            <a:lvl2pPr marL="2773363" indent="-180975" algn="l" defTabSz="914400" rtl="0" eaLnBrk="1" latinLnBrk="0" hangingPunct="1">
              <a:spcBef>
                <a:spcPct val="20000"/>
              </a:spcBef>
              <a:buFont typeface="Arial" pitchFamily="34" charset="0"/>
              <a:buChar char="–"/>
              <a:tabLst/>
              <a:defRPr lang="en-US" sz="1400" kern="1200" dirty="0" smtClean="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lang="en-GB" sz="1400" kern="1200" dirty="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algn="r" rtl="1">
              <a:defRPr/>
            </a:pPr>
            <a:r>
              <a:rPr lang="ar-YE" sz="1800">
                <a:latin typeface="Traditional Arabic" pitchFamily="18" charset="-78"/>
                <a:cs typeface="Traditional Arabic" pitchFamily="18" charset="-78"/>
              </a:rPr>
              <a:t>دورة الشراء</a:t>
            </a:r>
            <a:endParaRPr kumimoji="0" lang="en-GB" sz="1800" b="1" i="0" u="none" strike="noStrike" kern="1200" cap="none" spc="0" normalizeH="0" noProof="0" dirty="0">
              <a:ln>
                <a:noFill/>
              </a:ln>
              <a:solidFill>
                <a:srgbClr val="5292C9"/>
              </a:solidFill>
              <a:effectLst/>
              <a:uLnTx/>
              <a:uFillTx/>
            </a:endParaRPr>
          </a:p>
        </p:txBody>
      </p:sp>
      <p:sp>
        <p:nvSpPr>
          <p:cNvPr id="25" name="Text Placeholder 3"/>
          <p:cNvSpPr txBox="1">
            <a:spLocks/>
          </p:cNvSpPr>
          <p:nvPr/>
        </p:nvSpPr>
        <p:spPr>
          <a:xfrm>
            <a:off x="8244408" y="188640"/>
            <a:ext cx="504056" cy="216024"/>
          </a:xfrm>
          <a:prstGeom prst="rect">
            <a:avLst/>
          </a:prstGeom>
          <a:solidFill>
            <a:srgbClr val="5292C9"/>
          </a:solidFill>
          <a:ln>
            <a:solidFill>
              <a:srgbClr val="5292C9"/>
            </a:solidFill>
          </a:ln>
        </p:spPr>
        <p:txBody>
          <a:bodyPr anchor="ctr">
            <a:noAutofit/>
          </a:bodyPr>
          <a:lstStyle>
            <a:lvl1pPr marL="0" indent="0" algn="ctr" defTabSz="914400" rtl="0" eaLnBrk="1" latinLnBrk="0" hangingPunct="1">
              <a:spcBef>
                <a:spcPct val="20000"/>
              </a:spcBef>
              <a:buFont typeface="Arial" pitchFamily="34" charset="0"/>
              <a:buNone/>
              <a:defRPr lang="en-US" sz="1400" b="1" kern="1200" baseline="0">
                <a:solidFill>
                  <a:schemeClr val="bg1"/>
                </a:solidFill>
                <a:latin typeface="Arial" panose="020B0604020202020204" pitchFamily="34" charset="0"/>
                <a:ea typeface="+mn-ea"/>
                <a:cs typeface="Arial" panose="020B0604020202020204" pitchFamily="34" charset="0"/>
              </a:defRPr>
            </a:lvl1pPr>
            <a:lvl2pPr marL="2773363" indent="-180975" algn="l" defTabSz="914400" rtl="0" eaLnBrk="1" latinLnBrk="0" hangingPunct="1">
              <a:spcBef>
                <a:spcPct val="20000"/>
              </a:spcBef>
              <a:buFont typeface="Arial" pitchFamily="34" charset="0"/>
              <a:buChar char="–"/>
              <a:tabLst/>
              <a:defRPr lang="en-US" sz="1400" kern="1200" dirty="0" smtClean="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lang="en-GB" sz="1400" kern="1200" dirty="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ar-YE" sz="1200" b="1" i="0" u="none" strike="noStrike" kern="1200" cap="none" spc="0" normalizeH="0" baseline="0" noProof="0">
                <a:ln>
                  <a:noFill/>
                </a:ln>
                <a:effectLst/>
                <a:uLnTx/>
                <a:uFillTx/>
                <a:latin typeface="Traditional Arabic" pitchFamily="18" charset="-78"/>
                <a:cs typeface="Traditional Arabic" pitchFamily="18" charset="-78"/>
              </a:rPr>
              <a:t>2 - 1</a:t>
            </a:r>
            <a:endParaRPr kumimoji="0" lang="en-GB" sz="1200" b="1" i="0" u="none" strike="noStrike" kern="1200" cap="none" spc="0" normalizeH="0" baseline="0" noProof="0" dirty="0">
              <a:ln>
                <a:noFill/>
              </a:ln>
              <a:effectLst/>
              <a:uLnTx/>
              <a:uFillTx/>
              <a:latin typeface="Traditional Arabic" pitchFamily="18" charset="-78"/>
              <a:cs typeface="Traditional Arabic" pitchFamily="18" charset="-78"/>
            </a:endParaRPr>
          </a:p>
        </p:txBody>
      </p:sp>
      <p:sp>
        <p:nvSpPr>
          <p:cNvPr id="29" name="TextBox 18"/>
          <p:cNvSpPr txBox="1"/>
          <p:nvPr/>
        </p:nvSpPr>
        <p:spPr>
          <a:xfrm>
            <a:off x="0" y="3068960"/>
            <a:ext cx="2989327" cy="3263970"/>
          </a:xfrm>
          <a:prstGeom prst="rect">
            <a:avLst/>
          </a:prstGeom>
          <a:solidFill>
            <a:srgbClr val="D6E7F2"/>
          </a:solidFill>
          <a:ln w="28575">
            <a:solidFill>
              <a:schemeClr val="bg1"/>
            </a:solidFill>
          </a:ln>
          <a:effectLst/>
        </p:spPr>
        <p:style>
          <a:lnRef idx="1">
            <a:schemeClr val="accent1"/>
          </a:lnRef>
          <a:fillRef idx="0">
            <a:schemeClr val="accent1"/>
          </a:fillRef>
          <a:effectRef idx="0">
            <a:schemeClr val="accent1"/>
          </a:effectRef>
          <a:fontRef idx="minor">
            <a:schemeClr val="tx1"/>
          </a:fontRef>
        </p:style>
        <p:txBody>
          <a:bodyPr lIns="72000" tIns="72000" rIns="72000" bIns="108000" rtlCol="0" anchor="ctr" anchorCtr="0">
            <a:noAutofit/>
          </a:bodyPr>
          <a:lstStyle>
            <a:defPPr>
              <a:defRPr lang="en-US"/>
            </a:defPPr>
            <a:lvl1pPr>
              <a:lnSpc>
                <a:spcPct val="90000"/>
              </a:lnSpc>
              <a:buSzPct val="100000"/>
              <a:defRPr sz="1200" b="1">
                <a:latin typeface="Arial" panose="020B0604020202020204" pitchFamily="34" charset="0"/>
                <a:cs typeface="Arial" panose="020B0604020202020204" pitchFamily="34" charset="0"/>
              </a:defRPr>
            </a:lvl1pPr>
          </a:lstStyle>
          <a:p>
            <a:pPr marL="91440" indent="-91440" algn="justLow" rtl="1">
              <a:spcBef>
                <a:spcPts val="600"/>
              </a:spcBef>
              <a:buFont typeface="Arial" panose="020B0604020202020204" pitchFamily="34" charset="0"/>
              <a:buChar char="•"/>
            </a:pPr>
            <a:r>
              <a:rPr lang="ar-YE" sz="1800">
                <a:latin typeface="Traditional Arabic" pitchFamily="18" charset="-78"/>
                <a:cs typeface="Traditional Arabic" pitchFamily="18" charset="-78"/>
              </a:rPr>
              <a:t>بيان الأعمال</a:t>
            </a:r>
            <a:r>
              <a:rPr lang="ar-YE" sz="1800" b="0">
                <a:latin typeface="Traditional Arabic" pitchFamily="18" charset="-78"/>
                <a:cs typeface="Traditional Arabic" pitchFamily="18" charset="-78"/>
              </a:rPr>
              <a:t>: الموقع، الإطار الزمني، موقع البناء، وما إلى ذلك.</a:t>
            </a:r>
          </a:p>
          <a:p>
            <a:pPr marL="91440" indent="-91440" algn="justLow" rtl="1">
              <a:spcBef>
                <a:spcPts val="600"/>
              </a:spcBef>
              <a:buFont typeface="Arial" panose="020B0604020202020204" pitchFamily="34" charset="0"/>
              <a:buChar char="•"/>
            </a:pPr>
            <a:r>
              <a:rPr lang="ar-YE" sz="1800">
                <a:latin typeface="Traditional Arabic" pitchFamily="18" charset="-78"/>
                <a:cs typeface="Traditional Arabic" pitchFamily="18" charset="-78"/>
              </a:rPr>
              <a:t>جدول الكميات</a:t>
            </a:r>
            <a:r>
              <a:rPr lang="ar-YE" sz="1800" b="0">
                <a:latin typeface="Traditional Arabic" pitchFamily="18" charset="-78"/>
                <a:cs typeface="Traditional Arabic" pitchFamily="18" charset="-78"/>
              </a:rPr>
              <a:t>: قائمة وحدات المواد المطلوبة</a:t>
            </a:r>
          </a:p>
          <a:p>
            <a:pPr marL="91440" indent="-91440" algn="justLow" rtl="1">
              <a:spcBef>
                <a:spcPts val="600"/>
              </a:spcBef>
              <a:buFont typeface="Arial" panose="020B0604020202020204" pitchFamily="34" charset="0"/>
              <a:buChar char="•"/>
            </a:pPr>
            <a:r>
              <a:rPr lang="ar-YE" sz="1800">
                <a:latin typeface="Traditional Arabic" pitchFamily="18" charset="-78"/>
                <a:cs typeface="Traditional Arabic" pitchFamily="18" charset="-78"/>
              </a:rPr>
              <a:t>المواصفات الفنية</a:t>
            </a:r>
            <a:r>
              <a:rPr lang="ar-YE" sz="1800" b="0">
                <a:latin typeface="Traditional Arabic" pitchFamily="18" charset="-78"/>
                <a:cs typeface="Traditional Arabic" pitchFamily="18" charset="-78"/>
              </a:rPr>
              <a:t>: معايير النوعية والجودة المطلوب استخدامها، على سبيل المثال كثافة الأسمنت.</a:t>
            </a:r>
          </a:p>
          <a:p>
            <a:pPr marL="91440" indent="-91440" algn="justLow" rtl="1">
              <a:spcBef>
                <a:spcPts val="600"/>
              </a:spcBef>
              <a:buFont typeface="Arial" panose="020B0604020202020204" pitchFamily="34" charset="0"/>
              <a:buChar char="•"/>
            </a:pPr>
            <a:r>
              <a:rPr lang="ar-YE" sz="1800">
                <a:latin typeface="Traditional Arabic" pitchFamily="18" charset="-78"/>
                <a:cs typeface="Traditional Arabic" pitchFamily="18" charset="-78"/>
              </a:rPr>
              <a:t>الرسومات والتصاميم </a:t>
            </a:r>
            <a:r>
              <a:rPr lang="ar-YE" sz="1800" b="0">
                <a:latin typeface="Traditional Arabic" pitchFamily="18" charset="-78"/>
                <a:cs typeface="Traditional Arabic" pitchFamily="18" charset="-78"/>
              </a:rPr>
              <a:t>- </a:t>
            </a:r>
            <a:r>
              <a:rPr lang="ar-YE" sz="1800">
                <a:solidFill>
                  <a:srgbClr val="ED8107"/>
                </a:solidFill>
                <a:latin typeface="Traditional Arabic" pitchFamily="18" charset="-78"/>
                <a:cs typeface="Traditional Arabic" pitchFamily="18" charset="-78"/>
              </a:rPr>
              <a:t>لن يُقبل أي عطاء ما لم يكن مصحوباً بشهادة التزام بمراجعة التصاميم!</a:t>
            </a:r>
          </a:p>
        </p:txBody>
      </p:sp>
      <p:sp>
        <p:nvSpPr>
          <p:cNvPr id="34" name="Rounded Rectangle 19"/>
          <p:cNvSpPr/>
          <p:nvPr/>
        </p:nvSpPr>
        <p:spPr>
          <a:xfrm>
            <a:off x="0" y="2780928"/>
            <a:ext cx="2978146" cy="316530"/>
          </a:xfrm>
          <a:prstGeom prst="roundRect">
            <a:avLst/>
          </a:prstGeom>
          <a:ln w="3810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vert="horz" rtlCol="0" anchor="ctr"/>
          <a:lstStyle/>
          <a:p>
            <a:pPr algn="ctr"/>
            <a:r>
              <a:rPr lang="ar-YE" sz="1600" b="1">
                <a:latin typeface="Traditional Arabic" pitchFamily="18" charset="-78"/>
                <a:cs typeface="Traditional Arabic" pitchFamily="18" charset="-78"/>
              </a:rPr>
              <a:t>بيان الأعمال</a:t>
            </a:r>
            <a:endParaRPr lang="en-US" sz="1600" b="1" dirty="0">
              <a:latin typeface="Traditional Arabic" pitchFamily="18" charset="-78"/>
              <a:cs typeface="Traditional Arabic" pitchFamily="18" charset="-78"/>
            </a:endParaRPr>
          </a:p>
        </p:txBody>
      </p:sp>
    </p:spTree>
    <p:extLst>
      <p:ext uri="{BB962C8B-B14F-4D97-AF65-F5344CB8AC3E}">
        <p14:creationId xmlns:p14="http://schemas.microsoft.com/office/powerpoint/2010/main" val="1427287957"/>
      </p:ext>
    </p:extLst>
  </p:cSld>
  <p:clrMapOvr>
    <a:masterClrMapping/>
  </p:clrMapOvr>
  <mc:AlternateContent xmlns:mc="http://schemas.openxmlformats.org/markup-compatibility/2006" xmlns:p14="http://schemas.microsoft.com/office/powerpoint/2010/main">
    <mc:Choice Requires="p14">
      <p:transition spd="slow" p14:dur="875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7"/>
                                        </p:tgtEl>
                                        <p:attrNameLst>
                                          <p:attrName>style.visibility</p:attrName>
                                        </p:attrNameLst>
                                      </p:cBhvr>
                                      <p:to>
                                        <p:strVal val="visible"/>
                                      </p:to>
                                    </p:set>
                                    <p:animEffect transition="in" filter="fade">
                                      <p:cBhvr>
                                        <p:cTn id="14" dur="1000"/>
                                        <p:tgtEl>
                                          <p:spTgt spid="17"/>
                                        </p:tgtEl>
                                      </p:cBhvr>
                                    </p:animEffect>
                                    <p:anim calcmode="lin" valueType="num">
                                      <p:cBhvr>
                                        <p:cTn id="15" dur="1000" fill="hold"/>
                                        <p:tgtEl>
                                          <p:spTgt spid="17"/>
                                        </p:tgtEl>
                                        <p:attrNameLst>
                                          <p:attrName>ppt_x</p:attrName>
                                        </p:attrNameLst>
                                      </p:cBhvr>
                                      <p:tavLst>
                                        <p:tav tm="0">
                                          <p:val>
                                            <p:strVal val="#ppt_x"/>
                                          </p:val>
                                        </p:tav>
                                        <p:tav tm="100000">
                                          <p:val>
                                            <p:strVal val="#ppt_x"/>
                                          </p:val>
                                        </p:tav>
                                      </p:tavLst>
                                    </p:anim>
                                    <p:anim calcmode="lin" valueType="num">
                                      <p:cBhvr>
                                        <p:cTn id="16"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29"/>
                                        </p:tgtEl>
                                        <p:attrNameLst>
                                          <p:attrName>style.visibility</p:attrName>
                                        </p:attrNameLst>
                                      </p:cBhvr>
                                      <p:to>
                                        <p:strVal val="visible"/>
                                      </p:to>
                                    </p:set>
                                    <p:animEffect transition="in" filter="fade">
                                      <p:cBhvr>
                                        <p:cTn id="21" dur="1000"/>
                                        <p:tgtEl>
                                          <p:spTgt spid="29"/>
                                        </p:tgtEl>
                                      </p:cBhvr>
                                    </p:animEffect>
                                    <p:anim calcmode="lin" valueType="num">
                                      <p:cBhvr>
                                        <p:cTn id="22" dur="1000" fill="hold"/>
                                        <p:tgtEl>
                                          <p:spTgt spid="29"/>
                                        </p:tgtEl>
                                        <p:attrNameLst>
                                          <p:attrName>ppt_x</p:attrName>
                                        </p:attrNameLst>
                                      </p:cBhvr>
                                      <p:tavLst>
                                        <p:tav tm="0">
                                          <p:val>
                                            <p:strVal val="#ppt_x"/>
                                          </p:val>
                                        </p:tav>
                                        <p:tav tm="100000">
                                          <p:val>
                                            <p:strVal val="#ppt_x"/>
                                          </p:val>
                                        </p:tav>
                                      </p:tavLst>
                                    </p:anim>
                                    <p:anim calcmode="lin" valueType="num">
                                      <p:cBhvr>
                                        <p:cTn id="23"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7" grpId="0" animBg="1"/>
      <p:bldP spid="29"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pPr algn="r" rtl="1"/>
            <a:r>
              <a:rPr lang="ar-YE" sz="2400" b="1">
                <a:solidFill>
                  <a:schemeClr val="tx1"/>
                </a:solidFill>
                <a:latin typeface="Traditional Arabic" pitchFamily="18" charset="-78"/>
                <a:cs typeface="Traditional Arabic" pitchFamily="18" charset="-78"/>
              </a:rPr>
              <a:t>دورة الشراء</a:t>
            </a:r>
            <a:endParaRPr lang="en-US" sz="2400" b="1">
              <a:solidFill>
                <a:schemeClr val="tx1"/>
              </a:solidFill>
              <a:latin typeface="Traditional Arabic" pitchFamily="18" charset="-78"/>
              <a:cs typeface="Traditional Arabic" pitchFamily="18" charset="-78"/>
            </a:endParaRPr>
          </a:p>
          <a:p>
            <a:pPr algn="r" rtl="1"/>
            <a:endParaRPr lang="en-GB" sz="2400" b="1" dirty="0"/>
          </a:p>
        </p:txBody>
      </p:sp>
      <p:sp>
        <p:nvSpPr>
          <p:cNvPr id="5" name="Subtitle 2"/>
          <p:cNvSpPr txBox="1">
            <a:spLocks/>
          </p:cNvSpPr>
          <p:nvPr/>
        </p:nvSpPr>
        <p:spPr>
          <a:xfrm>
            <a:off x="3170738" y="4725145"/>
            <a:ext cx="5972200" cy="1728190"/>
          </a:xfrm>
          <a:prstGeom prst="rect">
            <a:avLst/>
          </a:prstGeom>
          <a:solidFill>
            <a:srgbClr val="FFFFFF">
              <a:alpha val="50196"/>
            </a:srgbClr>
          </a:solidFill>
        </p:spPr>
        <p:txBody>
          <a:bodyPr anchor="ctr">
            <a:normAutofit fontScale="97500"/>
          </a:bodyPr>
          <a:lstStyle>
            <a:lvl1pPr marL="0" indent="0" algn="l" defTabSz="914377" rtl="0" eaLnBrk="1" latinLnBrk="0" hangingPunct="1">
              <a:spcBef>
                <a:spcPct val="20000"/>
              </a:spcBef>
              <a:buFont typeface="Arial" panose="020B0604020202020204" pitchFamily="34" charset="0"/>
              <a:buNone/>
              <a:defRPr sz="1800" kern="1200" baseline="0">
                <a:solidFill>
                  <a:schemeClr val="tx1">
                    <a:lumMod val="75000"/>
                    <a:lumOff val="25000"/>
                  </a:schemeClr>
                </a:solidFill>
                <a:latin typeface="Arial" panose="020B0604020202020204" pitchFamily="34" charset="0"/>
                <a:ea typeface="+mn-ea"/>
                <a:cs typeface="Arial" panose="020B0604020202020204" pitchFamily="34" charset="0"/>
              </a:defRPr>
            </a:lvl1pPr>
            <a:lvl2pPr marL="457189" indent="0" algn="ctr" defTabSz="914377"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377" indent="0" algn="ctr" defTabSz="914377"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566" indent="0" algn="ctr" defTabSz="914377"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754" indent="0" algn="ctr" defTabSz="914377"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5943" indent="0" algn="ctr" defTabSz="914377"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131" indent="0" algn="ctr" defTabSz="914377"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320" indent="0" algn="ctr" defTabSz="914377"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509" indent="0" algn="ctr" defTabSz="914377"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lvl="0" algn="r" defTabSz="914400" rtl="1">
              <a:spcBef>
                <a:spcPts val="0"/>
              </a:spcBef>
            </a:pPr>
            <a:r>
              <a:rPr lang="ar-YE" sz="2000" b="1">
                <a:solidFill>
                  <a:srgbClr val="5292C9"/>
                </a:solidFill>
                <a:latin typeface="Traditional Arabic" pitchFamily="18" charset="-78"/>
                <a:cs typeface="Traditional Arabic" pitchFamily="18" charset="-78"/>
              </a:rPr>
              <a:t>2. دورة الشراء: </a:t>
            </a:r>
            <a:r>
              <a:rPr lang="ar-YE" sz="2100" b="1">
                <a:solidFill>
                  <a:srgbClr val="5292C9"/>
                </a:solidFill>
                <a:latin typeface="Traditional Arabic" pitchFamily="18" charset="-78"/>
                <a:cs typeface="Traditional Arabic" pitchFamily="18" charset="-78"/>
              </a:rPr>
              <a:t>اختيار الموردين</a:t>
            </a:r>
            <a:endParaRPr lang="en-US" sz="1600" b="1">
              <a:solidFill>
                <a:srgbClr val="5292C9"/>
              </a:solidFill>
              <a:latin typeface="Traditional Arabic" pitchFamily="18" charset="-78"/>
              <a:cs typeface="Traditional Arabic" pitchFamily="18" charset="-78"/>
            </a:endParaRPr>
          </a:p>
          <a:p>
            <a:pPr marL="90900" algn="r" rtl="1">
              <a:lnSpc>
                <a:spcPts val="1800"/>
              </a:lnSpc>
            </a:pPr>
            <a:endParaRPr lang="en-GB" sz="2000" b="1" dirty="0">
              <a:solidFill>
                <a:srgbClr val="5292C9"/>
              </a:solidFill>
              <a:latin typeface="Traditional Arabic" pitchFamily="18" charset="-78"/>
              <a:cs typeface="Traditional Arabic" pitchFamily="18" charset="-78"/>
            </a:endParaRPr>
          </a:p>
        </p:txBody>
      </p:sp>
      <p:sp>
        <p:nvSpPr>
          <p:cNvPr id="6" name="Text Placeholder 2"/>
          <p:cNvSpPr txBox="1">
            <a:spLocks/>
          </p:cNvSpPr>
          <p:nvPr/>
        </p:nvSpPr>
        <p:spPr>
          <a:xfrm>
            <a:off x="7668344" y="2492896"/>
            <a:ext cx="575643" cy="575643"/>
          </a:xfrm>
          <a:prstGeom prst="rect">
            <a:avLst/>
          </a:prstGeom>
          <a:solidFill>
            <a:srgbClr val="5292C9"/>
          </a:solidFill>
          <a:ln>
            <a:noFill/>
          </a:ln>
        </p:spPr>
        <p:txBody>
          <a:bodyPr anchor="ctr"/>
          <a:lstStyle>
            <a:lvl1pPr marL="3136900" indent="-5553075" algn="l" defTabSz="914400" rtl="0" eaLnBrk="1" latinLnBrk="0" hangingPunct="1">
              <a:spcBef>
                <a:spcPct val="20000"/>
              </a:spcBef>
              <a:buFont typeface="Arial" pitchFamily="34" charset="0"/>
              <a:buChar char="•"/>
              <a:defRPr lang="en-US" sz="1400" kern="1200" baseline="0" dirty="0" smtClean="0">
                <a:solidFill>
                  <a:schemeClr val="tx1"/>
                </a:solidFill>
                <a:latin typeface="Arial" panose="020B0604020202020204" pitchFamily="34" charset="0"/>
                <a:ea typeface="+mn-ea"/>
                <a:cs typeface="Arial" panose="020B0604020202020204" pitchFamily="34" charset="0"/>
              </a:defRPr>
            </a:lvl1pPr>
            <a:lvl2pPr marL="2773363" indent="-180975" algn="l" defTabSz="914400" rtl="0" eaLnBrk="1" latinLnBrk="0" hangingPunct="1">
              <a:spcBef>
                <a:spcPct val="20000"/>
              </a:spcBef>
              <a:buFont typeface="Arial" pitchFamily="34" charset="0"/>
              <a:buChar char="–"/>
              <a:tabLst/>
              <a:defRPr lang="en-US" sz="1400" kern="1200" dirty="0" smtClean="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lang="en-GB" sz="1400" kern="1200" dirty="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ts val="0"/>
              </a:spcBef>
              <a:buNone/>
            </a:pPr>
            <a:r>
              <a:rPr lang="ar-YE" sz="3600" b="1">
                <a:solidFill>
                  <a:srgbClr val="F6F6F6"/>
                </a:solidFill>
              </a:rPr>
              <a:t>2</a:t>
            </a:r>
            <a:endParaRPr lang="en-GB" b="1" dirty="0">
              <a:solidFill>
                <a:srgbClr val="F6F6F6"/>
              </a:solidFill>
            </a:endParaRPr>
          </a:p>
        </p:txBody>
      </p:sp>
      <p:sp>
        <p:nvSpPr>
          <p:cNvPr id="8" name="Text Placeholder 1"/>
          <p:cNvSpPr>
            <a:spLocks noGrp="1"/>
          </p:cNvSpPr>
          <p:nvPr>
            <p:ph type="body" sz="quarter" idx="10"/>
          </p:nvPr>
        </p:nvSpPr>
        <p:spPr>
          <a:xfrm>
            <a:off x="3563888" y="3429000"/>
            <a:ext cx="955527" cy="1224136"/>
          </a:xfrm>
        </p:spPr>
        <p:txBody>
          <a:bodyPr/>
          <a:lstStyle/>
          <a:p>
            <a:r>
              <a:rPr lang="ar-YE">
                <a:solidFill>
                  <a:schemeClr val="accent1">
                    <a:lumMod val="75000"/>
                  </a:schemeClr>
                </a:solidFill>
              </a:rPr>
              <a:t>2</a:t>
            </a:r>
            <a:endParaRPr lang="en-GB" dirty="0"/>
          </a:p>
        </p:txBody>
      </p:sp>
    </p:spTree>
    <p:extLst>
      <p:ext uri="{BB962C8B-B14F-4D97-AF65-F5344CB8AC3E}">
        <p14:creationId xmlns:p14="http://schemas.microsoft.com/office/powerpoint/2010/main" val="180959000"/>
      </p:ext>
    </p:extLst>
  </p:cSld>
  <p:clrMapOvr>
    <a:masterClrMapping/>
  </p:clrMapOvr>
  <mc:AlternateContent xmlns:mc="http://schemas.openxmlformats.org/markup-compatibility/2006" xmlns:p14="http://schemas.microsoft.com/office/powerpoint/2010/main">
    <mc:Choice Requires="p14">
      <p:transition spd="slow" p14:dur="875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971600" y="548680"/>
            <a:ext cx="7848872" cy="360040"/>
          </a:xfrm>
        </p:spPr>
        <p:txBody>
          <a:bodyPr/>
          <a:lstStyle/>
          <a:p>
            <a:pPr algn="r" rtl="1"/>
            <a:r>
              <a:rPr lang="ar-YE" sz="2000">
                <a:latin typeface="Traditional Arabic" pitchFamily="18" charset="-78"/>
                <a:cs typeface="Traditional Arabic" pitchFamily="18" charset="-78"/>
              </a:rPr>
              <a:t>أبحاث السوق وطرق </a:t>
            </a:r>
            <a:r>
              <a:rPr lang="ar-YE" sz="2000">
                <a:solidFill>
                  <a:schemeClr val="tx1"/>
                </a:solidFill>
                <a:latin typeface="Traditional Arabic" pitchFamily="18" charset="-78"/>
                <a:cs typeface="Traditional Arabic" pitchFamily="18" charset="-78"/>
              </a:rPr>
              <a:t>اختيار الموردين</a:t>
            </a:r>
            <a:endParaRPr lang="en-US" sz="2000">
              <a:solidFill>
                <a:schemeClr val="tx1"/>
              </a:solidFill>
              <a:latin typeface="Traditional Arabic" pitchFamily="18" charset="-78"/>
              <a:cs typeface="Traditional Arabic" pitchFamily="18" charset="-78"/>
            </a:endParaRPr>
          </a:p>
          <a:p>
            <a:pPr algn="r" rtl="1"/>
            <a:endParaRPr lang="en-US" sz="2000" dirty="0">
              <a:latin typeface="Traditional Arabic" pitchFamily="18" charset="-78"/>
              <a:cs typeface="Traditional Arabic" pitchFamily="18" charset="-78"/>
            </a:endParaRPr>
          </a:p>
        </p:txBody>
      </p:sp>
      <p:sp>
        <p:nvSpPr>
          <p:cNvPr id="14" name="Oval 13"/>
          <p:cNvSpPr/>
          <p:nvPr/>
        </p:nvSpPr>
        <p:spPr>
          <a:xfrm>
            <a:off x="1557321" y="2253928"/>
            <a:ext cx="3108960" cy="3108960"/>
          </a:xfrm>
          <a:prstGeom prst="ellipse">
            <a:avLst/>
          </a:prstGeom>
          <a:noFill/>
          <a:ln w="57150">
            <a:solidFill>
              <a:srgbClr val="568EC9"/>
            </a:solidFill>
            <a:miter lim="800000"/>
            <a:headEnd/>
            <a:tailEnd/>
          </a:ln>
          <a:effectLst/>
        </p:spPr>
        <p:txBody>
          <a:bodyPr lIns="72000" tIns="72000" rIns="72000" bIns="72000" anchor="ctr">
            <a:noAutofit/>
          </a:bodyPr>
          <a:lstStyle/>
          <a:p>
            <a:pPr algn="ctr" eaLnBrk="0" hangingPunct="0">
              <a:lnSpc>
                <a:spcPct val="90000"/>
              </a:lnSpc>
              <a:spcBef>
                <a:spcPct val="0"/>
              </a:spcBef>
            </a:pPr>
            <a:endParaRPr lang="en-US" sz="1600" b="1" dirty="0">
              <a:solidFill>
                <a:schemeClr val="bg1"/>
              </a:solidFill>
              <a:latin typeface="Arial" panose="020B0604020202020204" pitchFamily="34" charset="0"/>
              <a:cs typeface="Arial" panose="020B0604020202020204" pitchFamily="34" charset="0"/>
            </a:endParaRPr>
          </a:p>
        </p:txBody>
      </p:sp>
      <p:sp>
        <p:nvSpPr>
          <p:cNvPr id="15" name="Rectangle 14"/>
          <p:cNvSpPr/>
          <p:nvPr/>
        </p:nvSpPr>
        <p:spPr>
          <a:xfrm>
            <a:off x="2288892" y="1210534"/>
            <a:ext cx="1707043" cy="412801"/>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92024" tIns="192024" rIns="192024" bIns="192024" numCol="1" spcCol="1270" anchor="ctr" anchorCtr="0">
            <a:noAutofit/>
          </a:bodyPr>
          <a:lstStyle/>
          <a:p>
            <a:pPr lvl="0" algn="ctr" defTabSz="1200150" rtl="1">
              <a:lnSpc>
                <a:spcPct val="90000"/>
              </a:lnSpc>
              <a:spcBef>
                <a:spcPct val="0"/>
              </a:spcBef>
              <a:spcAft>
                <a:spcPct val="35000"/>
              </a:spcAft>
            </a:pPr>
            <a:r>
              <a:rPr lang="ar-YE" b="1">
                <a:solidFill>
                  <a:schemeClr val="accent1"/>
                </a:solidFill>
                <a:latin typeface="Traditional Arabic" pitchFamily="18" charset="-78"/>
                <a:cs typeface="Traditional Arabic" pitchFamily="18" charset="-78"/>
              </a:rPr>
              <a:t>المصادر الخارجية</a:t>
            </a:r>
            <a:endParaRPr lang="en-US" b="1" kern="1200" dirty="0">
              <a:solidFill>
                <a:schemeClr val="accent1"/>
              </a:solidFill>
              <a:latin typeface="Traditional Arabic" pitchFamily="18" charset="-78"/>
              <a:cs typeface="Traditional Arabic" pitchFamily="18" charset="-78"/>
            </a:endParaRPr>
          </a:p>
        </p:txBody>
      </p:sp>
      <p:sp>
        <p:nvSpPr>
          <p:cNvPr id="16" name="Oval 15"/>
          <p:cNvSpPr/>
          <p:nvPr/>
        </p:nvSpPr>
        <p:spPr>
          <a:xfrm>
            <a:off x="368601" y="1065208"/>
            <a:ext cx="5486400" cy="5486400"/>
          </a:xfrm>
          <a:prstGeom prst="ellipse">
            <a:avLst/>
          </a:prstGeom>
          <a:noFill/>
          <a:ln w="57150">
            <a:solidFill>
              <a:srgbClr val="D6E7F2"/>
            </a:solidFill>
          </a:ln>
        </p:spPr>
        <p:style>
          <a:lnRef idx="2">
            <a:schemeClr val="lt1">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dk1">
              <a:hueOff val="0"/>
              <a:satOff val="0"/>
              <a:lumOff val="0"/>
              <a:alphaOff val="0"/>
            </a:schemeClr>
          </a:fontRef>
        </p:style>
        <p:txBody>
          <a:bodyPr anchor="ctr"/>
          <a:lstStyle/>
          <a:p>
            <a:pPr algn="ctr"/>
            <a:endParaRPr lang="en-US" sz="1200" dirty="0">
              <a:solidFill>
                <a:schemeClr val="tx1">
                  <a:lumMod val="75000"/>
                  <a:lumOff val="25000"/>
                </a:schemeClr>
              </a:solidFill>
              <a:latin typeface="Arial" panose="020B0604020202020204" pitchFamily="34" charset="0"/>
              <a:cs typeface="Arial" panose="020B0604020202020204" pitchFamily="34" charset="0"/>
            </a:endParaRPr>
          </a:p>
        </p:txBody>
      </p:sp>
      <p:sp>
        <p:nvSpPr>
          <p:cNvPr id="17" name="Rectangle 16"/>
          <p:cNvSpPr/>
          <p:nvPr/>
        </p:nvSpPr>
        <p:spPr>
          <a:xfrm>
            <a:off x="2288893" y="2400288"/>
            <a:ext cx="1645816" cy="412801"/>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92024" tIns="192024" rIns="192024" bIns="192024" numCol="1" spcCol="1270" anchor="ctr" anchorCtr="0">
            <a:noAutofit/>
          </a:bodyPr>
          <a:lstStyle/>
          <a:p>
            <a:pPr lvl="0" algn="ctr" defTabSz="1200150" rtl="1">
              <a:lnSpc>
                <a:spcPct val="90000"/>
              </a:lnSpc>
              <a:spcBef>
                <a:spcPct val="0"/>
              </a:spcBef>
              <a:spcAft>
                <a:spcPct val="35000"/>
              </a:spcAft>
            </a:pPr>
            <a:r>
              <a:rPr lang="ar-YE" b="1">
                <a:solidFill>
                  <a:schemeClr val="accent1"/>
                </a:solidFill>
                <a:latin typeface="Traditional Arabic" pitchFamily="18" charset="-78"/>
                <a:cs typeface="Traditional Arabic" pitchFamily="18" charset="-78"/>
              </a:rPr>
              <a:t>المصادر الداخلية</a:t>
            </a:r>
            <a:endParaRPr lang="en-US" b="1" dirty="0">
              <a:solidFill>
                <a:schemeClr val="accent1"/>
              </a:solidFill>
              <a:latin typeface="Traditional Arabic" pitchFamily="18" charset="-78"/>
              <a:cs typeface="Traditional Arabic" pitchFamily="18" charset="-78"/>
            </a:endParaRPr>
          </a:p>
        </p:txBody>
      </p:sp>
      <p:grpSp>
        <p:nvGrpSpPr>
          <p:cNvPr id="18" name="Group 17"/>
          <p:cNvGrpSpPr/>
          <p:nvPr/>
        </p:nvGrpSpPr>
        <p:grpSpPr>
          <a:xfrm>
            <a:off x="1607850" y="2858947"/>
            <a:ext cx="2935872" cy="1757314"/>
            <a:chOff x="1514815" y="3041359"/>
            <a:chExt cx="2935872" cy="1757314"/>
          </a:xfrm>
        </p:grpSpPr>
        <p:sp>
          <p:nvSpPr>
            <p:cNvPr id="19" name="TextBox 18"/>
            <p:cNvSpPr txBox="1">
              <a:spLocks noChangeArrowheads="1"/>
            </p:cNvSpPr>
            <p:nvPr/>
          </p:nvSpPr>
          <p:spPr bwMode="auto">
            <a:xfrm>
              <a:off x="1514815" y="3201851"/>
              <a:ext cx="1379974"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102870" algn="ctr" rtl="1" eaLnBrk="1" hangingPunct="1">
                <a:defRPr/>
              </a:pPr>
              <a:r>
                <a:rPr lang="ar-YE" sz="1500" b="1">
                  <a:solidFill>
                    <a:schemeClr val="tx1">
                      <a:lumMod val="75000"/>
                      <a:lumOff val="25000"/>
                    </a:schemeClr>
                  </a:solidFill>
                  <a:latin typeface="Traditional Arabic" pitchFamily="18" charset="-78"/>
                  <a:cs typeface="Traditional Arabic" pitchFamily="18" charset="-78"/>
                </a:rPr>
                <a:t>الاتفاقيات طويلة الأجل الحالية</a:t>
              </a:r>
              <a:endParaRPr lang="en-US" sz="1500" b="1" dirty="0">
                <a:solidFill>
                  <a:schemeClr val="tx1">
                    <a:lumMod val="75000"/>
                    <a:lumOff val="25000"/>
                  </a:schemeClr>
                </a:solidFill>
                <a:latin typeface="Traditional Arabic" pitchFamily="18" charset="-78"/>
                <a:cs typeface="Traditional Arabic" pitchFamily="18" charset="-78"/>
              </a:endParaRPr>
            </a:p>
          </p:txBody>
        </p:sp>
        <p:sp>
          <p:nvSpPr>
            <p:cNvPr id="20" name="TextBox 19"/>
            <p:cNvSpPr txBox="1">
              <a:spLocks noChangeArrowheads="1"/>
            </p:cNvSpPr>
            <p:nvPr/>
          </p:nvSpPr>
          <p:spPr bwMode="auto">
            <a:xfrm>
              <a:off x="2909788" y="3041359"/>
              <a:ext cx="1242683"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102870" algn="ctr" rtl="1" eaLnBrk="1" hangingPunct="1">
                <a:defRPr/>
              </a:pPr>
              <a:r>
                <a:rPr lang="ar-YE" sz="1500" b="1">
                  <a:solidFill>
                    <a:schemeClr val="tx1">
                      <a:lumMod val="75000"/>
                      <a:lumOff val="25000"/>
                    </a:schemeClr>
                  </a:solidFill>
                  <a:latin typeface="Traditional Arabic" pitchFamily="18" charset="-78"/>
                  <a:cs typeface="Traditional Arabic" pitchFamily="18" charset="-78"/>
                </a:rPr>
                <a:t>العقود السابقة</a:t>
              </a:r>
              <a:endParaRPr lang="ar-YE" sz="1500" b="1" dirty="0">
                <a:solidFill>
                  <a:schemeClr val="tx1">
                    <a:lumMod val="75000"/>
                    <a:lumOff val="25000"/>
                  </a:schemeClr>
                </a:solidFill>
                <a:latin typeface="Traditional Arabic" pitchFamily="18" charset="-78"/>
                <a:cs typeface="Traditional Arabic" pitchFamily="18" charset="-78"/>
              </a:endParaRPr>
            </a:p>
          </p:txBody>
        </p:sp>
        <p:sp>
          <p:nvSpPr>
            <p:cNvPr id="21" name="TextBox 20"/>
            <p:cNvSpPr txBox="1">
              <a:spLocks noChangeArrowheads="1"/>
            </p:cNvSpPr>
            <p:nvPr/>
          </p:nvSpPr>
          <p:spPr bwMode="auto">
            <a:xfrm>
              <a:off x="3208004" y="3769858"/>
              <a:ext cx="1242683"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102870" algn="ctr" rtl="1" eaLnBrk="1" hangingPunct="1">
                <a:defRPr/>
              </a:pPr>
              <a:r>
                <a:rPr lang="ar-YE" sz="1500" b="1">
                  <a:solidFill>
                    <a:schemeClr val="tx1">
                      <a:lumMod val="75000"/>
                      <a:lumOff val="25000"/>
                    </a:schemeClr>
                  </a:solidFill>
                  <a:latin typeface="Traditional Arabic" pitchFamily="18" charset="-78"/>
                  <a:cs typeface="Traditional Arabic" pitchFamily="18" charset="-78"/>
                </a:rPr>
                <a:t>المناقصات السابقة</a:t>
              </a:r>
              <a:endParaRPr lang="ar-YE" sz="1500" b="1" dirty="0">
                <a:solidFill>
                  <a:schemeClr val="tx1">
                    <a:lumMod val="75000"/>
                    <a:lumOff val="25000"/>
                  </a:schemeClr>
                </a:solidFill>
                <a:latin typeface="Traditional Arabic" pitchFamily="18" charset="-78"/>
                <a:cs typeface="Traditional Arabic" pitchFamily="18" charset="-78"/>
              </a:endParaRPr>
            </a:p>
          </p:txBody>
        </p:sp>
        <p:sp>
          <p:nvSpPr>
            <p:cNvPr id="22" name="TextBox 21"/>
            <p:cNvSpPr txBox="1">
              <a:spLocks noChangeArrowheads="1"/>
            </p:cNvSpPr>
            <p:nvPr/>
          </p:nvSpPr>
          <p:spPr bwMode="auto">
            <a:xfrm>
              <a:off x="1560990" y="3911870"/>
              <a:ext cx="1242683"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102870" algn="ctr" rtl="1" eaLnBrk="1" hangingPunct="1">
                <a:defRPr/>
              </a:pPr>
              <a:r>
                <a:rPr lang="ar-YE" sz="1500" b="1">
                  <a:solidFill>
                    <a:schemeClr val="tx1">
                      <a:lumMod val="75000"/>
                      <a:lumOff val="25000"/>
                    </a:schemeClr>
                  </a:solidFill>
                  <a:latin typeface="Traditional Arabic" pitchFamily="18" charset="-78"/>
                  <a:cs typeface="Traditional Arabic" pitchFamily="18" charset="-78"/>
                </a:rPr>
                <a:t>قوائم التأهيل المسبق</a:t>
              </a:r>
              <a:endParaRPr lang="en-US" sz="1500" b="1" dirty="0">
                <a:solidFill>
                  <a:schemeClr val="tx1">
                    <a:lumMod val="75000"/>
                    <a:lumOff val="25000"/>
                  </a:schemeClr>
                </a:solidFill>
                <a:latin typeface="Traditional Arabic" pitchFamily="18" charset="-78"/>
                <a:cs typeface="Traditional Arabic" pitchFamily="18" charset="-78"/>
              </a:endParaRPr>
            </a:p>
          </p:txBody>
        </p:sp>
        <p:sp>
          <p:nvSpPr>
            <p:cNvPr id="23" name="TextBox 22"/>
            <p:cNvSpPr txBox="1">
              <a:spLocks noChangeArrowheads="1"/>
            </p:cNvSpPr>
            <p:nvPr/>
          </p:nvSpPr>
          <p:spPr bwMode="auto">
            <a:xfrm>
              <a:off x="2750773" y="4475508"/>
              <a:ext cx="1671839"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102870" algn="ctr" rtl="1" eaLnBrk="1" hangingPunct="1">
                <a:defRPr/>
              </a:pPr>
              <a:r>
                <a:rPr lang="ar-YE" sz="1500" b="1">
                  <a:solidFill>
                    <a:schemeClr val="tx1">
                      <a:lumMod val="75000"/>
                      <a:lumOff val="25000"/>
                    </a:schemeClr>
                  </a:solidFill>
                  <a:latin typeface="Traditional Arabic" pitchFamily="18" charset="-78"/>
                  <a:cs typeface="Traditional Arabic" pitchFamily="18" charset="-78"/>
                </a:rPr>
                <a:t>التحدث مع الزملاء</a:t>
              </a:r>
              <a:endParaRPr lang="en-US" sz="1500" b="1" dirty="0">
                <a:solidFill>
                  <a:schemeClr val="tx1">
                    <a:lumMod val="75000"/>
                    <a:lumOff val="25000"/>
                  </a:schemeClr>
                </a:solidFill>
                <a:latin typeface="Traditional Arabic" pitchFamily="18" charset="-78"/>
                <a:cs typeface="Traditional Arabic" pitchFamily="18" charset="-78"/>
              </a:endParaRPr>
            </a:p>
          </p:txBody>
        </p:sp>
      </p:grpSp>
      <p:grpSp>
        <p:nvGrpSpPr>
          <p:cNvPr id="24" name="Group 23"/>
          <p:cNvGrpSpPr/>
          <p:nvPr/>
        </p:nvGrpSpPr>
        <p:grpSpPr>
          <a:xfrm>
            <a:off x="323528" y="1616823"/>
            <a:ext cx="5537524" cy="4409957"/>
            <a:chOff x="230493" y="1799235"/>
            <a:chExt cx="5537524" cy="4409957"/>
          </a:xfrm>
        </p:grpSpPr>
        <p:sp>
          <p:nvSpPr>
            <p:cNvPr id="26" name="TextBox 25"/>
            <p:cNvSpPr txBox="1">
              <a:spLocks noChangeArrowheads="1"/>
            </p:cNvSpPr>
            <p:nvPr/>
          </p:nvSpPr>
          <p:spPr bwMode="auto">
            <a:xfrm>
              <a:off x="1236227" y="1847421"/>
              <a:ext cx="1242683"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102870" algn="ctr" rtl="1" eaLnBrk="1" hangingPunct="1">
                <a:defRPr/>
              </a:pPr>
              <a:r>
                <a:rPr lang="ar-YE" sz="1500" b="1">
                  <a:solidFill>
                    <a:schemeClr val="tx1">
                      <a:lumMod val="75000"/>
                      <a:lumOff val="25000"/>
                    </a:schemeClr>
                  </a:solidFill>
                  <a:latin typeface="Traditional Arabic" pitchFamily="18" charset="-78"/>
                  <a:cs typeface="Traditional Arabic" pitchFamily="18" charset="-78"/>
                </a:rPr>
                <a:t>ندوات الأعمال</a:t>
              </a:r>
              <a:endParaRPr lang="en-US" sz="1500" b="1" dirty="0">
                <a:solidFill>
                  <a:schemeClr val="tx1">
                    <a:lumMod val="75000"/>
                    <a:lumOff val="25000"/>
                  </a:schemeClr>
                </a:solidFill>
                <a:latin typeface="Traditional Arabic" pitchFamily="18" charset="-78"/>
                <a:cs typeface="Traditional Arabic" pitchFamily="18" charset="-78"/>
              </a:endParaRPr>
            </a:p>
          </p:txBody>
        </p:sp>
        <p:sp>
          <p:nvSpPr>
            <p:cNvPr id="27" name="TextBox 26"/>
            <p:cNvSpPr txBox="1">
              <a:spLocks noChangeArrowheads="1"/>
            </p:cNvSpPr>
            <p:nvPr/>
          </p:nvSpPr>
          <p:spPr bwMode="auto">
            <a:xfrm>
              <a:off x="421901" y="3248473"/>
              <a:ext cx="1092914"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102870" algn="ctr" eaLnBrk="1" hangingPunct="1">
                <a:defRPr/>
              </a:pPr>
              <a:r>
                <a:rPr lang="ar-YE" sz="1500" b="1">
                  <a:solidFill>
                    <a:srgbClr val="ED8107"/>
                  </a:solidFill>
                  <a:latin typeface="Traditional Arabic" pitchFamily="18" charset="-78"/>
                  <a:cs typeface="Traditional Arabic" pitchFamily="18" charset="-78"/>
                </a:rPr>
                <a:t>بوابة الأمم المتحدة العالمية للمشتريات</a:t>
              </a:r>
              <a:endParaRPr lang="en-US" sz="1500" b="1" dirty="0">
                <a:solidFill>
                  <a:srgbClr val="ED8107"/>
                </a:solidFill>
                <a:latin typeface="Traditional Arabic" pitchFamily="18" charset="-78"/>
                <a:cs typeface="Traditional Arabic" pitchFamily="18" charset="-78"/>
              </a:endParaRPr>
            </a:p>
          </p:txBody>
        </p:sp>
        <p:sp>
          <p:nvSpPr>
            <p:cNvPr id="28" name="TextBox 27"/>
            <p:cNvSpPr txBox="1">
              <a:spLocks noChangeArrowheads="1"/>
            </p:cNvSpPr>
            <p:nvPr/>
          </p:nvSpPr>
          <p:spPr bwMode="auto">
            <a:xfrm>
              <a:off x="1977770" y="5886027"/>
              <a:ext cx="1479807"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102870" algn="ctr" rtl="1" eaLnBrk="1" hangingPunct="1">
                <a:defRPr/>
              </a:pPr>
              <a:r>
                <a:rPr lang="ar-YE" sz="1500" b="1">
                  <a:solidFill>
                    <a:schemeClr val="tx1">
                      <a:lumMod val="75000"/>
                      <a:lumOff val="25000"/>
                    </a:schemeClr>
                  </a:solidFill>
                  <a:latin typeface="Traditional Arabic" pitchFamily="18" charset="-78"/>
                  <a:cs typeface="Traditional Arabic" pitchFamily="18" charset="-78"/>
                </a:rPr>
                <a:t>الشبكات المهنية</a:t>
              </a:r>
              <a:endParaRPr lang="en-US" sz="1500" b="1" dirty="0">
                <a:solidFill>
                  <a:schemeClr val="tx1">
                    <a:lumMod val="75000"/>
                    <a:lumOff val="25000"/>
                  </a:schemeClr>
                </a:solidFill>
                <a:latin typeface="Traditional Arabic" pitchFamily="18" charset="-78"/>
                <a:cs typeface="Traditional Arabic" pitchFamily="18" charset="-78"/>
              </a:endParaRPr>
            </a:p>
          </p:txBody>
        </p:sp>
        <p:sp>
          <p:nvSpPr>
            <p:cNvPr id="30" name="TextBox 29"/>
            <p:cNvSpPr txBox="1">
              <a:spLocks noChangeArrowheads="1"/>
            </p:cNvSpPr>
            <p:nvPr/>
          </p:nvSpPr>
          <p:spPr bwMode="auto">
            <a:xfrm>
              <a:off x="3170339" y="1799235"/>
              <a:ext cx="1242683"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102870" algn="ctr" rtl="1" eaLnBrk="1" hangingPunct="1">
                <a:defRPr/>
              </a:pPr>
              <a:r>
                <a:rPr lang="ar-YE" sz="1500" b="1">
                  <a:solidFill>
                    <a:schemeClr val="tx1">
                      <a:lumMod val="75000"/>
                      <a:lumOff val="25000"/>
                    </a:schemeClr>
                  </a:solidFill>
                  <a:latin typeface="Traditional Arabic" pitchFamily="18" charset="-78"/>
                  <a:cs typeface="Traditional Arabic" pitchFamily="18" charset="-78"/>
                </a:rPr>
                <a:t>الإنترنت</a:t>
              </a:r>
              <a:endParaRPr lang="en-US" sz="1500" b="1" dirty="0">
                <a:solidFill>
                  <a:schemeClr val="tx1">
                    <a:lumMod val="75000"/>
                    <a:lumOff val="25000"/>
                  </a:schemeClr>
                </a:solidFill>
                <a:latin typeface="Traditional Arabic" pitchFamily="18" charset="-78"/>
                <a:cs typeface="Traditional Arabic" pitchFamily="18" charset="-78"/>
              </a:endParaRPr>
            </a:p>
          </p:txBody>
        </p:sp>
        <p:sp>
          <p:nvSpPr>
            <p:cNvPr id="31" name="TextBox 30"/>
            <p:cNvSpPr txBox="1">
              <a:spLocks noChangeArrowheads="1"/>
            </p:cNvSpPr>
            <p:nvPr/>
          </p:nvSpPr>
          <p:spPr bwMode="auto">
            <a:xfrm>
              <a:off x="3951991" y="2292649"/>
              <a:ext cx="1497725"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102870" algn="ctr" rtl="1" eaLnBrk="1" hangingPunct="1">
                <a:defRPr/>
              </a:pPr>
              <a:r>
                <a:rPr lang="ar-YE" sz="1500" b="1">
                  <a:solidFill>
                    <a:schemeClr val="tx1">
                      <a:lumMod val="75000"/>
                      <a:lumOff val="25000"/>
                    </a:schemeClr>
                  </a:solidFill>
                  <a:latin typeface="Traditional Arabic" pitchFamily="18" charset="-78"/>
                  <a:cs typeface="Traditional Arabic" pitchFamily="18" charset="-78"/>
                </a:rPr>
                <a:t>منشورات القطاع الصناعي</a:t>
              </a:r>
              <a:endParaRPr lang="en-US" sz="1500" b="1" dirty="0">
                <a:solidFill>
                  <a:schemeClr val="tx1">
                    <a:lumMod val="75000"/>
                    <a:lumOff val="25000"/>
                  </a:schemeClr>
                </a:solidFill>
                <a:latin typeface="Traditional Arabic" pitchFamily="18" charset="-78"/>
                <a:cs typeface="Traditional Arabic" pitchFamily="18" charset="-78"/>
              </a:endParaRPr>
            </a:p>
          </p:txBody>
        </p:sp>
        <p:sp>
          <p:nvSpPr>
            <p:cNvPr id="32" name="TextBox 31"/>
            <p:cNvSpPr txBox="1">
              <a:spLocks noChangeArrowheads="1"/>
            </p:cNvSpPr>
            <p:nvPr/>
          </p:nvSpPr>
          <p:spPr bwMode="auto">
            <a:xfrm>
              <a:off x="230493" y="4331492"/>
              <a:ext cx="1451835"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102870" algn="ctr" rtl="1" eaLnBrk="1" hangingPunct="1">
                <a:defRPr/>
              </a:pPr>
              <a:r>
                <a:rPr lang="ar-YE" sz="1500" b="1">
                  <a:solidFill>
                    <a:schemeClr val="tx1">
                      <a:lumMod val="75000"/>
                      <a:lumOff val="25000"/>
                    </a:schemeClr>
                  </a:solidFill>
                  <a:latin typeface="Traditional Arabic" pitchFamily="18" charset="-78"/>
                  <a:cs typeface="Traditional Arabic" pitchFamily="18" charset="-78"/>
                </a:rPr>
                <a:t>الغرف التجارية</a:t>
              </a:r>
              <a:endParaRPr lang="en-US" sz="1500" b="1" dirty="0">
                <a:solidFill>
                  <a:schemeClr val="tx1">
                    <a:lumMod val="75000"/>
                    <a:lumOff val="25000"/>
                  </a:schemeClr>
                </a:solidFill>
                <a:latin typeface="Traditional Arabic" pitchFamily="18" charset="-78"/>
                <a:cs typeface="Traditional Arabic" pitchFamily="18" charset="-78"/>
              </a:endParaRPr>
            </a:p>
          </p:txBody>
        </p:sp>
        <p:sp>
          <p:nvSpPr>
            <p:cNvPr id="33" name="TextBox 32"/>
            <p:cNvSpPr txBox="1">
              <a:spLocks noChangeArrowheads="1"/>
            </p:cNvSpPr>
            <p:nvPr/>
          </p:nvSpPr>
          <p:spPr bwMode="auto">
            <a:xfrm>
              <a:off x="4375258" y="3916437"/>
              <a:ext cx="1366951"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102870" algn="ctr" rtl="1" eaLnBrk="1" hangingPunct="1">
                <a:defRPr/>
              </a:pPr>
              <a:r>
                <a:rPr lang="ar-YE" sz="1500" b="1">
                  <a:solidFill>
                    <a:schemeClr val="tx1">
                      <a:lumMod val="75000"/>
                      <a:lumOff val="25000"/>
                    </a:schemeClr>
                  </a:solidFill>
                  <a:latin typeface="Traditional Arabic" pitchFamily="18" charset="-78"/>
                  <a:cs typeface="Traditional Arabic" pitchFamily="18" charset="-78"/>
                </a:rPr>
                <a:t>العملاء</a:t>
              </a:r>
              <a:endParaRPr lang="en-US" sz="1500" b="1" dirty="0">
                <a:solidFill>
                  <a:schemeClr val="tx1">
                    <a:lumMod val="75000"/>
                    <a:lumOff val="25000"/>
                  </a:schemeClr>
                </a:solidFill>
                <a:latin typeface="Traditional Arabic" pitchFamily="18" charset="-78"/>
                <a:cs typeface="Traditional Arabic" pitchFamily="18" charset="-78"/>
              </a:endParaRPr>
            </a:p>
          </p:txBody>
        </p:sp>
        <p:sp>
          <p:nvSpPr>
            <p:cNvPr id="34" name="TextBox 33"/>
            <p:cNvSpPr txBox="1">
              <a:spLocks noChangeArrowheads="1"/>
            </p:cNvSpPr>
            <p:nvPr/>
          </p:nvSpPr>
          <p:spPr bwMode="auto">
            <a:xfrm>
              <a:off x="3425539" y="5642979"/>
              <a:ext cx="1366951"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102870" algn="ctr" rtl="1" eaLnBrk="1" hangingPunct="1">
                <a:defRPr/>
              </a:pPr>
              <a:r>
                <a:rPr lang="ar-YE" sz="1500" b="1">
                  <a:solidFill>
                    <a:schemeClr val="tx1">
                      <a:lumMod val="75000"/>
                      <a:lumOff val="25000"/>
                    </a:schemeClr>
                  </a:solidFill>
                  <a:latin typeface="Traditional Arabic" pitchFamily="18" charset="-78"/>
                  <a:cs typeface="Traditional Arabic" pitchFamily="18" charset="-78"/>
                </a:rPr>
                <a:t>مصادر التمويل</a:t>
              </a:r>
              <a:endParaRPr lang="en-US" sz="1500" b="1" dirty="0">
                <a:solidFill>
                  <a:schemeClr val="tx1">
                    <a:lumMod val="75000"/>
                    <a:lumOff val="25000"/>
                  </a:schemeClr>
                </a:solidFill>
                <a:latin typeface="Traditional Arabic" pitchFamily="18" charset="-78"/>
                <a:cs typeface="Traditional Arabic" pitchFamily="18" charset="-78"/>
              </a:endParaRPr>
            </a:p>
          </p:txBody>
        </p:sp>
        <p:sp>
          <p:nvSpPr>
            <p:cNvPr id="35" name="TextBox 34"/>
            <p:cNvSpPr txBox="1">
              <a:spLocks noChangeArrowheads="1"/>
            </p:cNvSpPr>
            <p:nvPr/>
          </p:nvSpPr>
          <p:spPr bwMode="auto">
            <a:xfrm>
              <a:off x="4337833" y="3147056"/>
              <a:ext cx="1345711"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102870" algn="ctr" rtl="1" eaLnBrk="1" hangingPunct="1">
                <a:defRPr/>
              </a:pPr>
              <a:r>
                <a:rPr lang="ar-YE" sz="1500" b="1">
                  <a:solidFill>
                    <a:schemeClr val="tx1">
                      <a:lumMod val="75000"/>
                      <a:lumOff val="25000"/>
                    </a:schemeClr>
                  </a:solidFill>
                  <a:latin typeface="Traditional Arabic" pitchFamily="18" charset="-78"/>
                  <a:cs typeface="Traditional Arabic" pitchFamily="18" charset="-78"/>
                </a:rPr>
                <a:t>الفهارس</a:t>
              </a:r>
              <a:endParaRPr lang="en-US" sz="1500" b="1" dirty="0">
                <a:solidFill>
                  <a:schemeClr val="tx1">
                    <a:lumMod val="75000"/>
                    <a:lumOff val="25000"/>
                  </a:schemeClr>
                </a:solidFill>
                <a:latin typeface="Traditional Arabic" pitchFamily="18" charset="-78"/>
                <a:cs typeface="Traditional Arabic" pitchFamily="18" charset="-78"/>
              </a:endParaRPr>
            </a:p>
          </p:txBody>
        </p:sp>
        <p:sp>
          <p:nvSpPr>
            <p:cNvPr id="36" name="TextBox 35"/>
            <p:cNvSpPr txBox="1">
              <a:spLocks noChangeArrowheads="1"/>
            </p:cNvSpPr>
            <p:nvPr/>
          </p:nvSpPr>
          <p:spPr bwMode="auto">
            <a:xfrm>
              <a:off x="637534" y="5109462"/>
              <a:ext cx="1558324"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102870" algn="ctr" rtl="1" eaLnBrk="1" hangingPunct="1">
                <a:defRPr/>
              </a:pPr>
              <a:r>
                <a:rPr lang="ar-YE" sz="1500" b="1">
                  <a:solidFill>
                    <a:schemeClr val="tx1">
                      <a:lumMod val="75000"/>
                      <a:lumOff val="25000"/>
                    </a:schemeClr>
                  </a:solidFill>
                  <a:latin typeface="Traditional Arabic" pitchFamily="18" charset="-78"/>
                  <a:cs typeface="Traditional Arabic" pitchFamily="18" charset="-78"/>
                </a:rPr>
                <a:t>وكالات الأمم المتحدة الأخرى</a:t>
              </a:r>
              <a:endParaRPr lang="en-US" sz="1500" b="1" dirty="0">
                <a:solidFill>
                  <a:schemeClr val="tx1">
                    <a:lumMod val="75000"/>
                    <a:lumOff val="25000"/>
                  </a:schemeClr>
                </a:solidFill>
                <a:latin typeface="Traditional Arabic" pitchFamily="18" charset="-78"/>
                <a:cs typeface="Traditional Arabic" pitchFamily="18" charset="-78"/>
              </a:endParaRPr>
            </a:p>
          </p:txBody>
        </p:sp>
        <p:sp>
          <p:nvSpPr>
            <p:cNvPr id="37" name="TextBox 36"/>
            <p:cNvSpPr txBox="1">
              <a:spLocks noChangeArrowheads="1"/>
            </p:cNvSpPr>
            <p:nvPr/>
          </p:nvSpPr>
          <p:spPr bwMode="auto">
            <a:xfrm>
              <a:off x="4334949" y="4691532"/>
              <a:ext cx="1433068"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102870" algn="ctr" rtl="1" eaLnBrk="1" hangingPunct="1">
                <a:defRPr/>
              </a:pPr>
              <a:r>
                <a:rPr lang="ar-YE" sz="1500" b="1">
                  <a:solidFill>
                    <a:schemeClr val="tx1">
                      <a:lumMod val="75000"/>
                      <a:lumOff val="25000"/>
                    </a:schemeClr>
                  </a:solidFill>
                  <a:latin typeface="Traditional Arabic" pitchFamily="18" charset="-78"/>
                  <a:cs typeface="Traditional Arabic" pitchFamily="18" charset="-78"/>
                </a:rPr>
                <a:t>الاتفاقيات العالمية للأمم المتحدة</a:t>
              </a:r>
              <a:endParaRPr lang="en-US" sz="1500" b="1" dirty="0">
                <a:solidFill>
                  <a:schemeClr val="tx1">
                    <a:lumMod val="75000"/>
                    <a:lumOff val="25000"/>
                  </a:schemeClr>
                </a:solidFill>
                <a:latin typeface="Traditional Arabic" pitchFamily="18" charset="-78"/>
                <a:cs typeface="Traditional Arabic" pitchFamily="18" charset="-78"/>
              </a:endParaRPr>
            </a:p>
          </p:txBody>
        </p:sp>
      </p:grpSp>
      <p:sp>
        <p:nvSpPr>
          <p:cNvPr id="39" name="Text Placeholder 2"/>
          <p:cNvSpPr txBox="1">
            <a:spLocks/>
          </p:cNvSpPr>
          <p:nvPr/>
        </p:nvSpPr>
        <p:spPr>
          <a:xfrm>
            <a:off x="3275856" y="188640"/>
            <a:ext cx="4891767" cy="288000"/>
          </a:xfrm>
          <a:prstGeom prst="rect">
            <a:avLst/>
          </a:prstGeom>
        </p:spPr>
        <p:txBody>
          <a:bodyPr lIns="90000" anchor="ctr" anchorCtr="0">
            <a:noAutofit/>
          </a:bodyPr>
          <a:lstStyle>
            <a:lvl1pPr marL="0" indent="0" algn="l" defTabSz="914400" rtl="0" eaLnBrk="1" latinLnBrk="0" hangingPunct="1">
              <a:spcBef>
                <a:spcPct val="20000"/>
              </a:spcBef>
              <a:buFont typeface="Arial" pitchFamily="34" charset="0"/>
              <a:buNone/>
              <a:defRPr lang="en-US" sz="1400" b="1" kern="1200" cap="all" baseline="0">
                <a:solidFill>
                  <a:srgbClr val="5292C9"/>
                </a:solidFill>
                <a:latin typeface="Arial" panose="020B0604020202020204" pitchFamily="34" charset="0"/>
                <a:ea typeface="+mn-ea"/>
                <a:cs typeface="Arial" panose="020B0604020202020204" pitchFamily="34" charset="0"/>
              </a:defRPr>
            </a:lvl1pPr>
            <a:lvl2pPr marL="2773363" indent="-180975" algn="l" defTabSz="914400" rtl="0" eaLnBrk="1" latinLnBrk="0" hangingPunct="1">
              <a:spcBef>
                <a:spcPct val="20000"/>
              </a:spcBef>
              <a:buFont typeface="Arial" pitchFamily="34" charset="0"/>
              <a:buChar char="–"/>
              <a:tabLst/>
              <a:defRPr lang="en-US" sz="1400" kern="1200" dirty="0" smtClean="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lang="en-GB" sz="1400" kern="1200" dirty="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algn="r" rtl="1">
              <a:defRPr/>
            </a:pPr>
            <a:r>
              <a:rPr lang="ar-YE" sz="1600">
                <a:latin typeface="Traditional Arabic" pitchFamily="18" charset="-78"/>
                <a:cs typeface="Traditional Arabic" pitchFamily="18" charset="-78"/>
              </a:rPr>
              <a:t>دورة الشراء</a:t>
            </a:r>
            <a:endParaRPr lang="en-GB" sz="1600" cap="none" dirty="0"/>
          </a:p>
        </p:txBody>
      </p:sp>
      <p:grpSp>
        <p:nvGrpSpPr>
          <p:cNvPr id="45" name="Group 44"/>
          <p:cNvGrpSpPr/>
          <p:nvPr/>
        </p:nvGrpSpPr>
        <p:grpSpPr>
          <a:xfrm>
            <a:off x="5753282" y="1939988"/>
            <a:ext cx="3283213" cy="4500035"/>
            <a:chOff x="5753283" y="1939988"/>
            <a:chExt cx="3158656" cy="4500035"/>
          </a:xfrm>
        </p:grpSpPr>
        <p:sp>
          <p:nvSpPr>
            <p:cNvPr id="46" name="TextBox 45"/>
            <p:cNvSpPr txBox="1"/>
            <p:nvPr/>
          </p:nvSpPr>
          <p:spPr>
            <a:xfrm>
              <a:off x="5953646" y="1939988"/>
              <a:ext cx="2958293" cy="4500035"/>
            </a:xfrm>
            <a:prstGeom prst="rect">
              <a:avLst/>
            </a:prstGeom>
            <a:solidFill>
              <a:srgbClr val="D6E7F2"/>
            </a:solidFill>
            <a:ln w="9525">
              <a:noFill/>
            </a:ln>
            <a:effectLst/>
          </p:spPr>
          <p:style>
            <a:lnRef idx="1">
              <a:schemeClr val="accent1"/>
            </a:lnRef>
            <a:fillRef idx="0">
              <a:schemeClr val="accent1"/>
            </a:fillRef>
            <a:effectRef idx="0">
              <a:schemeClr val="accent1"/>
            </a:effectRef>
            <a:fontRef idx="minor">
              <a:schemeClr val="tx1"/>
            </a:fontRef>
          </p:style>
          <p:txBody>
            <a:bodyPr lIns="72000" tIns="72000" rIns="72000" bIns="108000" rtlCol="0" anchor="ctr" anchorCtr="0">
              <a:noAutofit/>
            </a:bodyPr>
            <a:lstStyle>
              <a:defPPr>
                <a:defRPr lang="en-US"/>
              </a:defPPr>
              <a:lvl1pPr marL="396000" indent="-180000">
                <a:lnSpc>
                  <a:spcPct val="90000"/>
                </a:lnSpc>
                <a:buSzPct val="100000"/>
                <a:buFont typeface="Arial" panose="020B0604020202020204" pitchFamily="34" charset="0"/>
                <a:buChar char="•"/>
                <a:defRPr sz="1200" b="1">
                  <a:solidFill>
                    <a:schemeClr val="tx1">
                      <a:lumMod val="65000"/>
                      <a:lumOff val="35000"/>
                    </a:schemeClr>
                  </a:solidFill>
                  <a:latin typeface="Arial" panose="020B0604020202020204" pitchFamily="34" charset="0"/>
                  <a:cs typeface="Arial" panose="020B0604020202020204" pitchFamily="34" charset="0"/>
                </a:defRPr>
              </a:lvl1pPr>
            </a:lstStyle>
            <a:p>
              <a:pPr marL="432000" indent="0">
                <a:spcBef>
                  <a:spcPts val="300"/>
                </a:spcBef>
                <a:buClr>
                  <a:schemeClr val="accent1"/>
                </a:buClr>
                <a:buNone/>
              </a:pPr>
              <a:endParaRPr lang="en-GB" sz="1400" b="0" dirty="0">
                <a:solidFill>
                  <a:schemeClr val="accent1"/>
                </a:solidFill>
              </a:endParaRPr>
            </a:p>
            <a:p>
              <a:pPr marL="432000" indent="0">
                <a:spcBef>
                  <a:spcPts val="300"/>
                </a:spcBef>
                <a:buClr>
                  <a:schemeClr val="accent1"/>
                </a:buClr>
                <a:buNone/>
              </a:pPr>
              <a:endParaRPr lang="en-GB" sz="1400" b="0" dirty="0">
                <a:solidFill>
                  <a:schemeClr val="accent1"/>
                </a:solidFill>
              </a:endParaRPr>
            </a:p>
            <a:p>
              <a:pPr marL="432000" indent="0">
                <a:spcBef>
                  <a:spcPts val="300"/>
                </a:spcBef>
                <a:buClr>
                  <a:schemeClr val="accent1"/>
                </a:buClr>
                <a:buNone/>
              </a:pPr>
              <a:endParaRPr lang="en-GB" sz="1400" b="0" dirty="0">
                <a:solidFill>
                  <a:schemeClr val="accent1"/>
                </a:solidFill>
              </a:endParaRPr>
            </a:p>
            <a:p>
              <a:pPr marL="432000" indent="0">
                <a:spcBef>
                  <a:spcPts val="300"/>
                </a:spcBef>
                <a:buClr>
                  <a:schemeClr val="accent1"/>
                </a:buClr>
                <a:buNone/>
              </a:pPr>
              <a:endParaRPr lang="en-GB" sz="1400" b="0" dirty="0">
                <a:solidFill>
                  <a:schemeClr val="accent1"/>
                </a:solidFill>
              </a:endParaRPr>
            </a:p>
            <a:p>
              <a:pPr marL="432000" indent="0">
                <a:spcBef>
                  <a:spcPts val="300"/>
                </a:spcBef>
                <a:buClr>
                  <a:schemeClr val="accent1"/>
                </a:buClr>
                <a:buNone/>
              </a:pPr>
              <a:endParaRPr lang="en-GB" sz="1400" b="0" dirty="0">
                <a:solidFill>
                  <a:schemeClr val="accent1"/>
                </a:solidFill>
              </a:endParaRPr>
            </a:p>
            <a:p>
              <a:pPr marL="432000" indent="0">
                <a:spcBef>
                  <a:spcPts val="300"/>
                </a:spcBef>
                <a:buClr>
                  <a:schemeClr val="accent1"/>
                </a:buClr>
                <a:buNone/>
              </a:pPr>
              <a:endParaRPr lang="en-GB" sz="1400" b="0" dirty="0">
                <a:solidFill>
                  <a:schemeClr val="accent1"/>
                </a:solidFill>
              </a:endParaRPr>
            </a:p>
            <a:p>
              <a:pPr marL="432000" indent="0">
                <a:spcBef>
                  <a:spcPts val="300"/>
                </a:spcBef>
                <a:buClr>
                  <a:schemeClr val="accent1"/>
                </a:buClr>
                <a:buNone/>
              </a:pPr>
              <a:endParaRPr lang="en-GB" sz="1400" b="0" dirty="0">
                <a:solidFill>
                  <a:schemeClr val="accent1"/>
                </a:solidFill>
              </a:endParaRPr>
            </a:p>
            <a:p>
              <a:pPr marL="432000" indent="0">
                <a:spcBef>
                  <a:spcPts val="300"/>
                </a:spcBef>
                <a:buClr>
                  <a:schemeClr val="accent1"/>
                </a:buClr>
                <a:buNone/>
              </a:pPr>
              <a:endParaRPr lang="en-GB" sz="1400" b="0" dirty="0">
                <a:solidFill>
                  <a:schemeClr val="accent1"/>
                </a:solidFill>
              </a:endParaRPr>
            </a:p>
          </p:txBody>
        </p:sp>
        <p:grpSp>
          <p:nvGrpSpPr>
            <p:cNvPr id="47" name="Group 46"/>
            <p:cNvGrpSpPr/>
            <p:nvPr/>
          </p:nvGrpSpPr>
          <p:grpSpPr>
            <a:xfrm>
              <a:off x="5753283" y="2025491"/>
              <a:ext cx="576064" cy="576064"/>
              <a:chOff x="228605" y="6094992"/>
              <a:chExt cx="576064" cy="576064"/>
            </a:xfrm>
          </p:grpSpPr>
          <p:sp>
            <p:nvSpPr>
              <p:cNvPr id="49" name="Oval 48"/>
              <p:cNvSpPr/>
              <p:nvPr/>
            </p:nvSpPr>
            <p:spPr bwMode="auto">
              <a:xfrm>
                <a:off x="228605" y="6094992"/>
                <a:ext cx="576064" cy="576064"/>
              </a:xfrm>
              <a:prstGeom prst="ellipse">
                <a:avLst/>
              </a:prstGeom>
              <a:solidFill>
                <a:srgbClr val="5292C9"/>
              </a:solidFill>
              <a:ln w="57150" cmpd="sng">
                <a:solidFill>
                  <a:schemeClr val="bg1"/>
                </a:solid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400" b="1" dirty="0">
                  <a:solidFill>
                    <a:schemeClr val="accent5"/>
                  </a:solidFill>
                  <a:latin typeface="Arial" panose="020B0604020202020204" pitchFamily="34" charset="0"/>
                  <a:cs typeface="Arial" panose="020B0604020202020204" pitchFamily="34" charset="0"/>
                </a:endParaRPr>
              </a:p>
            </p:txBody>
          </p:sp>
          <p:sp>
            <p:nvSpPr>
              <p:cNvPr id="50" name="Right Arrow 48"/>
              <p:cNvSpPr/>
              <p:nvPr/>
            </p:nvSpPr>
            <p:spPr>
              <a:xfrm>
                <a:off x="362955" y="6248275"/>
                <a:ext cx="323692" cy="278928"/>
              </a:xfrm>
              <a:prstGeom prst="rightArrow">
                <a:avLst>
                  <a:gd name="adj1" fmla="val 50088"/>
                  <a:gd name="adj2" fmla="val 4896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sz="2000" b="1" dirty="0">
                  <a:solidFill>
                    <a:srgbClr val="FF0000"/>
                  </a:solidFill>
                  <a:latin typeface="Arial" panose="020B0604020202020204" pitchFamily="34" charset="0"/>
                  <a:cs typeface="Arial" panose="020B0604020202020204" pitchFamily="34" charset="0"/>
                </a:endParaRPr>
              </a:p>
            </p:txBody>
          </p:sp>
        </p:grpSp>
        <p:sp>
          <p:nvSpPr>
            <p:cNvPr id="48" name="Rectangle 47"/>
            <p:cNvSpPr/>
            <p:nvPr/>
          </p:nvSpPr>
          <p:spPr>
            <a:xfrm>
              <a:off x="6232808" y="2098830"/>
              <a:ext cx="2389450" cy="412801"/>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92024" tIns="192024" rIns="192024" bIns="192024" numCol="1" spcCol="1270" anchor="ctr" anchorCtr="0">
              <a:noAutofit/>
            </a:bodyPr>
            <a:lstStyle/>
            <a:p>
              <a:pPr lvl="0" algn="ctr" defTabSz="1200150" rtl="1">
                <a:lnSpc>
                  <a:spcPct val="90000"/>
                </a:lnSpc>
                <a:spcBef>
                  <a:spcPct val="0"/>
                </a:spcBef>
                <a:spcAft>
                  <a:spcPct val="35000"/>
                </a:spcAft>
              </a:pPr>
              <a:r>
                <a:rPr lang="ar-YE" b="1" dirty="0">
                  <a:solidFill>
                    <a:srgbClr val="5292C9"/>
                  </a:solidFill>
                  <a:latin typeface="Traditional Arabic" pitchFamily="18" charset="-78"/>
                  <a:cs typeface="Traditional Arabic" pitchFamily="18" charset="-78"/>
                </a:rPr>
                <a:t>طرق اختيار الموردين</a:t>
              </a:r>
              <a:endParaRPr lang="en-US" b="1" kern="1200" dirty="0">
                <a:solidFill>
                  <a:srgbClr val="5292C9"/>
                </a:solidFill>
                <a:latin typeface="Arial" panose="020B0604020202020204" pitchFamily="34" charset="0"/>
                <a:cs typeface="Arial" panose="020B0604020202020204" pitchFamily="34" charset="0"/>
              </a:endParaRPr>
            </a:p>
          </p:txBody>
        </p:sp>
      </p:grpSp>
      <p:graphicFrame>
        <p:nvGraphicFramePr>
          <p:cNvPr id="51" name="Table 50"/>
          <p:cNvGraphicFramePr>
            <a:graphicFrameLocks noGrp="1"/>
          </p:cNvGraphicFramePr>
          <p:nvPr>
            <p:extLst>
              <p:ext uri="{D42A27DB-BD31-4B8C-83A1-F6EECF244321}">
                <p14:modId xmlns:p14="http://schemas.microsoft.com/office/powerpoint/2010/main" val="2372975783"/>
              </p:ext>
            </p:extLst>
          </p:nvPr>
        </p:nvGraphicFramePr>
        <p:xfrm>
          <a:off x="5940152" y="2564904"/>
          <a:ext cx="3020703" cy="3928331"/>
        </p:xfrm>
        <a:graphic>
          <a:graphicData uri="http://schemas.openxmlformats.org/drawingml/2006/table">
            <a:tbl>
              <a:tblPr firstRow="1" bandRow="1">
                <a:tableStyleId>{5C22544A-7EE6-4342-B048-85BDC9FD1C3A}</a:tableStyleId>
              </a:tblPr>
              <a:tblGrid>
                <a:gridCol w="3020703">
                  <a:extLst>
                    <a:ext uri="{9D8B030D-6E8A-4147-A177-3AD203B41FA5}">
                      <a16:colId xmlns:a16="http://schemas.microsoft.com/office/drawing/2014/main" val="20000"/>
                    </a:ext>
                  </a:extLst>
                </a:gridCol>
              </a:tblGrid>
              <a:tr h="1224136">
                <a:tc>
                  <a:txBody>
                    <a:bodyPr/>
                    <a:lstStyle/>
                    <a:p>
                      <a:pPr algn="justLow" rtl="1"/>
                      <a:r>
                        <a:rPr lang="ar-YE" sz="1600" dirty="0">
                          <a:solidFill>
                            <a:schemeClr val="accent1"/>
                          </a:solidFill>
                          <a:latin typeface="Traditional Arabic" pitchFamily="18" charset="-78"/>
                          <a:cs typeface="Traditional Arabic" pitchFamily="18" charset="-78"/>
                        </a:rPr>
                        <a:t>طلب معلومات</a:t>
                      </a:r>
                    </a:p>
                    <a:p>
                      <a:pPr algn="justLow" rtl="1"/>
                      <a:r>
                        <a:rPr lang="ar-YE" sz="1600" b="0" dirty="0">
                          <a:solidFill>
                            <a:schemeClr val="accent1"/>
                          </a:solidFill>
                          <a:latin typeface="Traditional Arabic" pitchFamily="18" charset="-78"/>
                          <a:cs typeface="Traditional Arabic" pitchFamily="18" charset="-78"/>
                        </a:rPr>
                        <a:t>إجراء مسح للسوق للحصول على المعلومات، مثل: الحلول المحتملة، نطاقات الأسعار، مواعيد</a:t>
                      </a:r>
                      <a:r>
                        <a:rPr lang="ar-YE" sz="1600" b="0" baseline="0" dirty="0">
                          <a:solidFill>
                            <a:schemeClr val="accent1"/>
                          </a:solidFill>
                          <a:latin typeface="Traditional Arabic" pitchFamily="18" charset="-78"/>
                          <a:cs typeface="Traditional Arabic" pitchFamily="18" charset="-78"/>
                        </a:rPr>
                        <a:t> </a:t>
                      </a:r>
                      <a:r>
                        <a:rPr lang="ar-YE" sz="1600" b="0" dirty="0">
                          <a:solidFill>
                            <a:schemeClr val="accent1"/>
                          </a:solidFill>
                          <a:latin typeface="Traditional Arabic" pitchFamily="18" charset="-78"/>
                          <a:cs typeface="Traditional Arabic" pitchFamily="18" charset="-78"/>
                        </a:rPr>
                        <a:t>التسليم، وما</a:t>
                      </a:r>
                      <a:r>
                        <a:rPr lang="ar-YE" sz="1600" b="0" baseline="0" dirty="0">
                          <a:solidFill>
                            <a:schemeClr val="accent1"/>
                          </a:solidFill>
                          <a:latin typeface="Traditional Arabic" pitchFamily="18" charset="-78"/>
                          <a:cs typeface="Traditional Arabic" pitchFamily="18" charset="-78"/>
                        </a:rPr>
                        <a:t> إلى ذلك</a:t>
                      </a:r>
                      <a:r>
                        <a:rPr lang="ar-YE" sz="1600" b="0" dirty="0">
                          <a:solidFill>
                            <a:schemeClr val="accent1"/>
                          </a:solidFill>
                          <a:latin typeface="Traditional Arabic" pitchFamily="18" charset="-78"/>
                          <a:cs typeface="Traditional Arabic" pitchFamily="18" charset="-78"/>
                        </a:rPr>
                        <a:t>.</a:t>
                      </a:r>
                      <a:endParaRPr lang="en-US" sz="1600" b="0" dirty="0">
                        <a:solidFill>
                          <a:schemeClr val="accent1"/>
                        </a:solidFill>
                        <a:latin typeface="Traditional Arabic" pitchFamily="18" charset="-78"/>
                        <a:cs typeface="Traditional Arabic" pitchFamily="18" charset="-78"/>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1149715">
                <a:tc>
                  <a:txBody>
                    <a:bodyPr/>
                    <a:lstStyle/>
                    <a:p>
                      <a:pPr algn="justLow" rtl="1"/>
                      <a:r>
                        <a:rPr lang="ar-YE" sz="1600" b="1" dirty="0">
                          <a:solidFill>
                            <a:schemeClr val="accent1"/>
                          </a:solidFill>
                          <a:latin typeface="Traditional Arabic" pitchFamily="18" charset="-78"/>
                          <a:cs typeface="Traditional Arabic" pitchFamily="18" charset="-78"/>
                        </a:rPr>
                        <a:t>التعبير عن الاهتمام (إبداء الرغبة)</a:t>
                      </a:r>
                    </a:p>
                    <a:p>
                      <a:pPr algn="justLow" rtl="1"/>
                      <a:r>
                        <a:rPr lang="ar-YE" sz="1600" b="0" baseline="0" dirty="0">
                          <a:solidFill>
                            <a:schemeClr val="accent1"/>
                          </a:solidFill>
                          <a:latin typeface="Traditional Arabic" pitchFamily="18" charset="-78"/>
                          <a:cs typeface="Traditional Arabic" pitchFamily="18" charset="-78"/>
                        </a:rPr>
                        <a:t>تحديد الموردين للمشتريات المستقبلية. يمكن استخدام ذلك لإعداد قائمة مختصرة في حال تم تضمين المعايير.</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1303295">
                <a:tc>
                  <a:txBody>
                    <a:bodyPr/>
                    <a:lstStyle/>
                    <a:p>
                      <a:pPr algn="justLow" rtl="1"/>
                      <a:r>
                        <a:rPr lang="ar-YE" sz="1600" b="1" baseline="0" dirty="0">
                          <a:solidFill>
                            <a:schemeClr val="accent1"/>
                          </a:solidFill>
                          <a:latin typeface="Traditional Arabic" pitchFamily="18" charset="-78"/>
                          <a:cs typeface="Traditional Arabic" pitchFamily="18" charset="-78"/>
                        </a:rPr>
                        <a:t>التأهيل المسبق</a:t>
                      </a:r>
                    </a:p>
                    <a:p>
                      <a:pPr algn="justLow" rtl="1"/>
                      <a:r>
                        <a:rPr lang="ar-YE" sz="1600" b="0" baseline="0" dirty="0">
                          <a:solidFill>
                            <a:schemeClr val="accent1"/>
                          </a:solidFill>
                          <a:latin typeface="Traditional Arabic" pitchFamily="18" charset="-78"/>
                          <a:cs typeface="Traditional Arabic" pitchFamily="18" charset="-78"/>
                        </a:rPr>
                        <a:t>تقييم الموردين وفقاً لمعايير محددة سلفاً، ويستخدم لإعداد قائمة مختصرة، لأغراض المستوى العالي للتعقيد / القيمة / المخاطر وغالباً في شراء الأعمال.</a:t>
                      </a:r>
                    </a:p>
                    <a:p>
                      <a:pPr algn="justLow" rtl="1"/>
                      <a:endParaRPr lang="en-US" sz="1600" b="0" baseline="0" dirty="0">
                        <a:solidFill>
                          <a:schemeClr val="accent1"/>
                        </a:solidFill>
                        <a:latin typeface="Traditional Arabic" pitchFamily="18" charset="-78"/>
                        <a:cs typeface="Traditional Arabic" pitchFamily="18" charset="-78"/>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bl>
          </a:graphicData>
        </a:graphic>
      </p:graphicFrame>
      <p:sp>
        <p:nvSpPr>
          <p:cNvPr id="38" name="TextBox 37"/>
          <p:cNvSpPr txBox="1">
            <a:spLocks noChangeArrowheads="1"/>
          </p:cNvSpPr>
          <p:nvPr/>
        </p:nvSpPr>
        <p:spPr bwMode="auto">
          <a:xfrm>
            <a:off x="1835696" y="4437112"/>
            <a:ext cx="1347095"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102870" algn="ctr" eaLnBrk="1" hangingPunct="1">
              <a:defRPr/>
            </a:pPr>
            <a:r>
              <a:rPr lang="ar-YE" sz="1500" b="1">
                <a:solidFill>
                  <a:srgbClr val="FFC000"/>
                </a:solidFill>
                <a:latin typeface="Traditional Arabic" pitchFamily="18" charset="-78"/>
                <a:cs typeface="Traditional Arabic" pitchFamily="18" charset="-78"/>
              </a:rPr>
              <a:t>موقع الأمم المتحدة للشراء الإلكتروني</a:t>
            </a:r>
            <a:endParaRPr lang="en-US" sz="1500" b="1" dirty="0">
              <a:solidFill>
                <a:srgbClr val="FFC000"/>
              </a:solidFill>
              <a:latin typeface="Traditional Arabic" pitchFamily="18" charset="-78"/>
              <a:cs typeface="Traditional Arabic" pitchFamily="18" charset="-78"/>
            </a:endParaRPr>
          </a:p>
        </p:txBody>
      </p:sp>
      <p:sp>
        <p:nvSpPr>
          <p:cNvPr id="40" name="Text Placeholder 3"/>
          <p:cNvSpPr txBox="1">
            <a:spLocks/>
          </p:cNvSpPr>
          <p:nvPr/>
        </p:nvSpPr>
        <p:spPr>
          <a:xfrm>
            <a:off x="8244408" y="188640"/>
            <a:ext cx="504056" cy="216024"/>
          </a:xfrm>
          <a:prstGeom prst="rect">
            <a:avLst/>
          </a:prstGeom>
          <a:solidFill>
            <a:srgbClr val="5292C9"/>
          </a:solidFill>
          <a:ln>
            <a:solidFill>
              <a:srgbClr val="5292C9"/>
            </a:solidFill>
          </a:ln>
        </p:spPr>
        <p:txBody>
          <a:bodyPr anchor="ctr">
            <a:noAutofit/>
          </a:bodyPr>
          <a:lstStyle>
            <a:lvl1pPr marL="0" indent="0" algn="ctr" defTabSz="914400" rtl="0" eaLnBrk="1" latinLnBrk="0" hangingPunct="1">
              <a:spcBef>
                <a:spcPct val="20000"/>
              </a:spcBef>
              <a:buFont typeface="Arial" pitchFamily="34" charset="0"/>
              <a:buNone/>
              <a:defRPr lang="en-US" sz="1400" b="1" kern="1200" baseline="0">
                <a:solidFill>
                  <a:schemeClr val="bg1"/>
                </a:solidFill>
                <a:latin typeface="Arial" panose="020B0604020202020204" pitchFamily="34" charset="0"/>
                <a:ea typeface="+mn-ea"/>
                <a:cs typeface="Arial" panose="020B0604020202020204" pitchFamily="34" charset="0"/>
              </a:defRPr>
            </a:lvl1pPr>
            <a:lvl2pPr marL="2773363" indent="-180975" algn="l" defTabSz="914400" rtl="0" eaLnBrk="1" latinLnBrk="0" hangingPunct="1">
              <a:spcBef>
                <a:spcPct val="20000"/>
              </a:spcBef>
              <a:buFont typeface="Arial" pitchFamily="34" charset="0"/>
              <a:buChar char="–"/>
              <a:tabLst/>
              <a:defRPr lang="en-US" sz="1400" kern="1200" dirty="0" smtClean="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lang="en-GB" sz="1400" kern="1200" dirty="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ar-YE" sz="1200" b="1" i="0" u="none" strike="noStrike" kern="1200" cap="none" spc="0" normalizeH="0" baseline="0" noProof="0">
                <a:ln>
                  <a:noFill/>
                </a:ln>
                <a:effectLst/>
                <a:uLnTx/>
                <a:uFillTx/>
                <a:latin typeface="Traditional Arabic" pitchFamily="18" charset="-78"/>
                <a:cs typeface="Traditional Arabic" pitchFamily="18" charset="-78"/>
              </a:rPr>
              <a:t>2 - 2</a:t>
            </a:r>
            <a:endParaRPr kumimoji="0" lang="en-GB" sz="1200" b="1" i="0" u="none" strike="noStrike" kern="1200" cap="none" spc="0" normalizeH="0" baseline="0" noProof="0" dirty="0">
              <a:ln>
                <a:noFill/>
              </a:ln>
              <a:effectLst/>
              <a:uLnTx/>
              <a:uFillTx/>
              <a:latin typeface="Traditional Arabic" pitchFamily="18" charset="-78"/>
              <a:cs typeface="Traditional Arabic" pitchFamily="18" charset="-78"/>
            </a:endParaRPr>
          </a:p>
        </p:txBody>
      </p:sp>
    </p:spTree>
    <p:extLst>
      <p:ext uri="{BB962C8B-B14F-4D97-AF65-F5344CB8AC3E}">
        <p14:creationId xmlns:p14="http://schemas.microsoft.com/office/powerpoint/2010/main" val="3956984151"/>
      </p:ext>
    </p:extLst>
  </p:cSld>
  <p:clrMapOvr>
    <a:masterClrMapping/>
  </p:clrMapOvr>
  <mc:AlternateContent xmlns:mc="http://schemas.openxmlformats.org/markup-compatibility/2006" xmlns:p14="http://schemas.microsoft.com/office/powerpoint/2010/main">
    <mc:Choice Requires="p14">
      <p:transition spd="slow" p14:dur="875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p:bldP spid="16" grpId="0" animBg="1"/>
      <p:bldP spid="17" grpId="0"/>
      <p:bldP spid="3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1331640" y="476672"/>
            <a:ext cx="7488832" cy="360040"/>
          </a:xfrm>
        </p:spPr>
        <p:txBody>
          <a:bodyPr/>
          <a:lstStyle/>
          <a:p>
            <a:pPr algn="r" rtl="1"/>
            <a:r>
              <a:rPr lang="ar-YE" sz="2000">
                <a:solidFill>
                  <a:schemeClr val="tx1"/>
                </a:solidFill>
                <a:latin typeface="Traditional Arabic" pitchFamily="18" charset="-78"/>
                <a:cs typeface="Traditional Arabic" pitchFamily="18" charset="-78"/>
              </a:rPr>
              <a:t>محتوى الدورة التدريبية</a:t>
            </a:r>
            <a:endParaRPr lang="en-US" sz="2000" dirty="0">
              <a:solidFill>
                <a:schemeClr val="tx1"/>
              </a:solidFill>
              <a:latin typeface="Traditional Arabic" pitchFamily="18" charset="-78"/>
              <a:cs typeface="Traditional Arabic" pitchFamily="18" charset="-78"/>
            </a:endParaRPr>
          </a:p>
        </p:txBody>
      </p:sp>
      <p:sp>
        <p:nvSpPr>
          <p:cNvPr id="6" name="Text Placeholder 2"/>
          <p:cNvSpPr txBox="1">
            <a:spLocks/>
          </p:cNvSpPr>
          <p:nvPr/>
        </p:nvSpPr>
        <p:spPr>
          <a:xfrm>
            <a:off x="3275856" y="188640"/>
            <a:ext cx="4891767" cy="288000"/>
          </a:xfrm>
          <a:prstGeom prst="rect">
            <a:avLst/>
          </a:prstGeom>
        </p:spPr>
        <p:txBody>
          <a:bodyPr lIns="90000" anchor="ctr" anchorCtr="0">
            <a:noAutofit/>
          </a:bodyPr>
          <a:lstStyle>
            <a:lvl1pPr marL="0" indent="0" algn="l" defTabSz="914400" rtl="0" eaLnBrk="1" latinLnBrk="0" hangingPunct="1">
              <a:spcBef>
                <a:spcPct val="20000"/>
              </a:spcBef>
              <a:buFont typeface="Arial" pitchFamily="34" charset="0"/>
              <a:buNone/>
              <a:defRPr lang="en-US" sz="1400" b="1" kern="1200" cap="all" baseline="0">
                <a:solidFill>
                  <a:srgbClr val="5292C9"/>
                </a:solidFill>
                <a:latin typeface="Arial" panose="020B0604020202020204" pitchFamily="34" charset="0"/>
                <a:ea typeface="+mn-ea"/>
                <a:cs typeface="Arial" panose="020B0604020202020204" pitchFamily="34" charset="0"/>
              </a:defRPr>
            </a:lvl1pPr>
            <a:lvl2pPr marL="2773363" indent="-180975" algn="l" defTabSz="914400" rtl="0" eaLnBrk="1" latinLnBrk="0" hangingPunct="1">
              <a:spcBef>
                <a:spcPct val="20000"/>
              </a:spcBef>
              <a:buFont typeface="Arial" pitchFamily="34" charset="0"/>
              <a:buChar char="–"/>
              <a:tabLst/>
              <a:defRPr lang="en-US" sz="1400" kern="1200" dirty="0" smtClean="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lang="en-GB" sz="1400" kern="1200" dirty="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algn="r" rtl="1">
              <a:defRPr/>
            </a:pPr>
            <a:r>
              <a:rPr lang="ar-YE" sz="1600">
                <a:latin typeface="Traditional Arabic" pitchFamily="18" charset="-78"/>
                <a:cs typeface="Traditional Arabic" pitchFamily="18" charset="-78"/>
              </a:rPr>
              <a:t>مقدمة الدورة التدريبية</a:t>
            </a:r>
            <a:endParaRPr kumimoji="0" lang="en-GB" sz="1600" b="1" i="0" u="none" strike="noStrike" kern="1200" cap="all" spc="0" normalizeH="0" baseline="0" noProof="0" dirty="0">
              <a:ln>
                <a:noFill/>
              </a:ln>
              <a:effectLst/>
              <a:uLnTx/>
              <a:uFillTx/>
              <a:latin typeface="Traditional Arabic" pitchFamily="18" charset="-78"/>
              <a:cs typeface="Traditional Arabic" pitchFamily="18" charset="-78"/>
            </a:endParaRPr>
          </a:p>
        </p:txBody>
      </p:sp>
      <p:sp>
        <p:nvSpPr>
          <p:cNvPr id="8" name="Text Placeholder 3"/>
          <p:cNvSpPr txBox="1">
            <a:spLocks/>
          </p:cNvSpPr>
          <p:nvPr/>
        </p:nvSpPr>
        <p:spPr>
          <a:xfrm>
            <a:off x="8316416" y="188640"/>
            <a:ext cx="411480" cy="216024"/>
          </a:xfrm>
          <a:prstGeom prst="rect">
            <a:avLst/>
          </a:prstGeom>
          <a:solidFill>
            <a:srgbClr val="5292C9"/>
          </a:solidFill>
          <a:ln>
            <a:solidFill>
              <a:srgbClr val="5292C9"/>
            </a:solidFill>
          </a:ln>
        </p:spPr>
        <p:txBody>
          <a:bodyPr anchor="ctr">
            <a:noAutofit/>
          </a:bodyPr>
          <a:lstStyle>
            <a:lvl1pPr marL="0" indent="0" algn="ctr" defTabSz="914400" rtl="0" eaLnBrk="1" latinLnBrk="0" hangingPunct="1">
              <a:spcBef>
                <a:spcPct val="20000"/>
              </a:spcBef>
              <a:buFont typeface="Arial" pitchFamily="34" charset="0"/>
              <a:buNone/>
              <a:defRPr lang="en-US" sz="1400" b="1" kern="1200" baseline="0">
                <a:solidFill>
                  <a:schemeClr val="bg1"/>
                </a:solidFill>
                <a:latin typeface="Arial" panose="020B0604020202020204" pitchFamily="34" charset="0"/>
                <a:ea typeface="+mn-ea"/>
                <a:cs typeface="Arial" panose="020B0604020202020204" pitchFamily="34" charset="0"/>
              </a:defRPr>
            </a:lvl1pPr>
            <a:lvl2pPr marL="2773363" indent="-180975" algn="l" defTabSz="914400" rtl="0" eaLnBrk="1" latinLnBrk="0" hangingPunct="1">
              <a:spcBef>
                <a:spcPct val="20000"/>
              </a:spcBef>
              <a:buFont typeface="Arial" pitchFamily="34" charset="0"/>
              <a:buChar char="–"/>
              <a:tabLst/>
              <a:defRPr lang="en-US" sz="1400" kern="1200" dirty="0" smtClean="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lang="en-GB" sz="1400" kern="1200" dirty="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lang="en-GB" sz="1200" dirty="0">
                <a:latin typeface="Traditional Arabic" pitchFamily="18" charset="-78"/>
                <a:cs typeface="Traditional Arabic" pitchFamily="18" charset="-78"/>
              </a:rPr>
              <a:t>-</a:t>
            </a:r>
            <a:endParaRPr kumimoji="0" lang="en-GB" sz="1200" b="1" i="0" u="none" strike="noStrike" kern="1200" cap="none" spc="0" normalizeH="0" baseline="0" noProof="0" dirty="0">
              <a:ln>
                <a:noFill/>
              </a:ln>
              <a:effectLst/>
              <a:uLnTx/>
              <a:uFillTx/>
              <a:latin typeface="Traditional Arabic" pitchFamily="18" charset="-78"/>
              <a:cs typeface="Traditional Arabic" pitchFamily="18" charset="-78"/>
            </a:endParaRPr>
          </a:p>
        </p:txBody>
      </p:sp>
      <p:grpSp>
        <p:nvGrpSpPr>
          <p:cNvPr id="7" name="Group 6"/>
          <p:cNvGrpSpPr/>
          <p:nvPr/>
        </p:nvGrpSpPr>
        <p:grpSpPr>
          <a:xfrm flipH="1">
            <a:off x="1115616" y="1988840"/>
            <a:ext cx="7434742" cy="1224000"/>
            <a:chOff x="899592" y="1196752"/>
            <a:chExt cx="7434742" cy="1224000"/>
          </a:xfrm>
        </p:grpSpPr>
        <p:sp>
          <p:nvSpPr>
            <p:cNvPr id="31" name="AutoShape 3"/>
            <p:cNvSpPr>
              <a:spLocks noChangeArrowheads="1"/>
            </p:cNvSpPr>
            <p:nvPr/>
          </p:nvSpPr>
          <p:spPr bwMode="auto">
            <a:xfrm>
              <a:off x="2931504" y="1196752"/>
              <a:ext cx="5402830" cy="1224000"/>
            </a:xfrm>
            <a:prstGeom prst="roundRect">
              <a:avLst>
                <a:gd name="adj" fmla="val 4593"/>
              </a:avLst>
            </a:prstGeom>
            <a:solidFill>
              <a:srgbClr val="D6E7F2"/>
            </a:solidFill>
            <a:ln w="9525">
              <a:noFill/>
            </a:ln>
            <a:effectLst/>
          </p:spPr>
          <p:style>
            <a:lnRef idx="1">
              <a:schemeClr val="accent1"/>
            </a:lnRef>
            <a:fillRef idx="0">
              <a:schemeClr val="accent1"/>
            </a:fillRef>
            <a:effectRef idx="0">
              <a:schemeClr val="accent1"/>
            </a:effectRef>
            <a:fontRef idx="minor">
              <a:schemeClr val="tx1"/>
            </a:fontRef>
          </p:style>
          <p:txBody>
            <a:bodyPr lIns="72000" tIns="72000" rIns="72000" bIns="108000" rtlCol="0" anchor="ctr" anchorCtr="0">
              <a:noAutofit/>
            </a:bodyPr>
            <a:lstStyle/>
            <a:p>
              <a:pPr marL="91440" indent="-91440">
                <a:lnSpc>
                  <a:spcPct val="90000"/>
                </a:lnSpc>
                <a:spcBef>
                  <a:spcPts val="600"/>
                </a:spcBef>
                <a:buSzPct val="100000"/>
                <a:buFont typeface="+mj-lt"/>
                <a:buAutoNum type="arabicPeriod"/>
              </a:pPr>
              <a:endParaRPr lang="en-US" altLang="en-US" b="1" dirty="0">
                <a:solidFill>
                  <a:schemeClr val="tx1">
                    <a:lumMod val="75000"/>
                    <a:lumOff val="25000"/>
                  </a:schemeClr>
                </a:solidFill>
                <a:latin typeface="Arial" panose="020B0604020202020204" pitchFamily="34" charset="0"/>
                <a:cs typeface="Arial" panose="020B0604020202020204" pitchFamily="34" charset="0"/>
              </a:endParaRPr>
            </a:p>
          </p:txBody>
        </p:sp>
        <p:sp>
          <p:nvSpPr>
            <p:cNvPr id="32" name="AutoShape 3"/>
            <p:cNvSpPr>
              <a:spLocks noChangeArrowheads="1"/>
            </p:cNvSpPr>
            <p:nvPr/>
          </p:nvSpPr>
          <p:spPr bwMode="auto">
            <a:xfrm>
              <a:off x="899592" y="1196752"/>
              <a:ext cx="2031912" cy="1224000"/>
            </a:xfrm>
            <a:prstGeom prst="roundRect">
              <a:avLst>
                <a:gd name="adj" fmla="val 6650"/>
              </a:avLst>
            </a:prstGeom>
            <a:solidFill>
              <a:srgbClr val="5292C9"/>
            </a:solidFill>
            <a:ln w="12700">
              <a:noFill/>
              <a:miter lim="800000"/>
              <a:headEnd/>
              <a:tailEnd/>
            </a:ln>
            <a:effectLst/>
          </p:spPr>
          <p:txBody>
            <a:bodyPr lIns="72000" tIns="72000" rIns="72000" bIns="72000" anchor="ctr">
              <a:noAutofit/>
            </a:bodyPr>
            <a:lstStyle/>
            <a:p>
              <a:pPr algn="r" rtl="1" eaLnBrk="0" hangingPunct="0">
                <a:lnSpc>
                  <a:spcPct val="90000"/>
                </a:lnSpc>
                <a:spcBef>
                  <a:spcPts val="300"/>
                </a:spcBef>
              </a:pPr>
              <a:r>
                <a:rPr lang="ar-YE" altLang="en-US" sz="2000" b="1">
                  <a:solidFill>
                    <a:schemeClr val="bg1"/>
                  </a:solidFill>
                  <a:latin typeface="Traditional Arabic" pitchFamily="18" charset="-78"/>
                  <a:cs typeface="Traditional Arabic" pitchFamily="18" charset="-78"/>
                </a:rPr>
                <a:t>1. مبادئ وعملية الشراء </a:t>
              </a:r>
              <a:endParaRPr lang="en-US" altLang="en-US" sz="2000" b="1" dirty="0">
                <a:solidFill>
                  <a:schemeClr val="bg1"/>
                </a:solidFill>
                <a:latin typeface="Traditional Arabic" pitchFamily="18" charset="-78"/>
                <a:cs typeface="Traditional Arabic" pitchFamily="18" charset="-78"/>
              </a:endParaRPr>
            </a:p>
          </p:txBody>
        </p:sp>
      </p:grpSp>
      <p:sp>
        <p:nvSpPr>
          <p:cNvPr id="10" name="TextBox 9"/>
          <p:cNvSpPr txBox="1"/>
          <p:nvPr/>
        </p:nvSpPr>
        <p:spPr>
          <a:xfrm>
            <a:off x="899592" y="2132856"/>
            <a:ext cx="5572802" cy="950260"/>
          </a:xfrm>
          <a:prstGeom prst="rect">
            <a:avLst/>
          </a:prstGeom>
          <a:noFill/>
        </p:spPr>
        <p:txBody>
          <a:bodyPr wrap="square" rtlCol="0">
            <a:spAutoFit/>
          </a:bodyPr>
          <a:lstStyle/>
          <a:p>
            <a:pPr marL="342900" indent="-252000" algn="r" rtl="1">
              <a:lnSpc>
                <a:spcPts val="1800"/>
              </a:lnSpc>
              <a:spcAft>
                <a:spcPts val="600"/>
              </a:spcAft>
              <a:buFont typeface="+mj-lt"/>
              <a:buAutoNum type="arabicPeriod"/>
            </a:pPr>
            <a:r>
              <a:rPr lang="ar-YE" sz="2000" b="1">
                <a:latin typeface="Traditional Arabic" pitchFamily="18" charset="-78"/>
                <a:cs typeface="Traditional Arabic" pitchFamily="18" charset="-78"/>
              </a:rPr>
              <a:t>ما المقصود بالشراء ولماذا يُعد أمراً مهماً؟</a:t>
            </a:r>
          </a:p>
          <a:p>
            <a:pPr marL="342900" indent="-252000" algn="r" rtl="1">
              <a:lnSpc>
                <a:spcPts val="1800"/>
              </a:lnSpc>
              <a:spcAft>
                <a:spcPts val="600"/>
              </a:spcAft>
              <a:buFont typeface="+mj-lt"/>
              <a:buAutoNum type="arabicPeriod"/>
            </a:pPr>
            <a:r>
              <a:rPr lang="ar-YE" sz="2000" b="1">
                <a:latin typeface="Traditional Arabic" pitchFamily="18" charset="-78"/>
                <a:cs typeface="Traditional Arabic" pitchFamily="18" charset="-78"/>
              </a:rPr>
              <a:t>مبادئ الشراء</a:t>
            </a:r>
          </a:p>
          <a:p>
            <a:pPr marL="342900" indent="-252000" algn="r" rtl="1">
              <a:lnSpc>
                <a:spcPts val="1800"/>
              </a:lnSpc>
              <a:spcAft>
                <a:spcPts val="600"/>
              </a:spcAft>
              <a:buFont typeface="+mj-lt"/>
              <a:buAutoNum type="arabicPeriod"/>
            </a:pPr>
            <a:r>
              <a:rPr lang="ar-YE" sz="2000" b="1">
                <a:latin typeface="Traditional Arabic" pitchFamily="18" charset="-78"/>
                <a:cs typeface="Traditional Arabic" pitchFamily="18" charset="-78"/>
              </a:rPr>
              <a:t>الأفعال المحظورة</a:t>
            </a:r>
            <a:endParaRPr lang="en-GB" b="1" dirty="0">
              <a:latin typeface="Traditional Arabic" pitchFamily="18" charset="-78"/>
              <a:cs typeface="Traditional Arabic" pitchFamily="18" charset="-78"/>
            </a:endParaRPr>
          </a:p>
        </p:txBody>
      </p:sp>
      <p:grpSp>
        <p:nvGrpSpPr>
          <p:cNvPr id="9" name="Group 8"/>
          <p:cNvGrpSpPr/>
          <p:nvPr/>
        </p:nvGrpSpPr>
        <p:grpSpPr>
          <a:xfrm flipH="1">
            <a:off x="1115616" y="3861048"/>
            <a:ext cx="7427000" cy="1224000"/>
            <a:chOff x="899592" y="2942621"/>
            <a:chExt cx="7427000" cy="1224000"/>
          </a:xfrm>
        </p:grpSpPr>
        <p:sp>
          <p:nvSpPr>
            <p:cNvPr id="28" name="AutoShape 3"/>
            <p:cNvSpPr>
              <a:spLocks noChangeArrowheads="1"/>
            </p:cNvSpPr>
            <p:nvPr/>
          </p:nvSpPr>
          <p:spPr bwMode="auto">
            <a:xfrm>
              <a:off x="2923761" y="2942621"/>
              <a:ext cx="5402831" cy="1224000"/>
            </a:xfrm>
            <a:prstGeom prst="roundRect">
              <a:avLst>
                <a:gd name="adj" fmla="val 4593"/>
              </a:avLst>
            </a:prstGeom>
            <a:solidFill>
              <a:srgbClr val="D6E7F2"/>
            </a:solidFill>
            <a:ln w="9525">
              <a:noFill/>
            </a:ln>
            <a:effectLst/>
          </p:spPr>
          <p:style>
            <a:lnRef idx="1">
              <a:schemeClr val="accent1"/>
            </a:lnRef>
            <a:fillRef idx="0">
              <a:schemeClr val="accent1"/>
            </a:fillRef>
            <a:effectRef idx="0">
              <a:schemeClr val="accent1"/>
            </a:effectRef>
            <a:fontRef idx="minor">
              <a:schemeClr val="tx1"/>
            </a:fontRef>
          </p:style>
          <p:txBody>
            <a:bodyPr lIns="72000" tIns="72000" rIns="72000" bIns="108000" rtlCol="0" anchor="ctr" anchorCtr="0">
              <a:noAutofit/>
            </a:bodyPr>
            <a:lstStyle/>
            <a:p>
              <a:pPr marL="91440" indent="-91440">
                <a:lnSpc>
                  <a:spcPct val="90000"/>
                </a:lnSpc>
                <a:spcBef>
                  <a:spcPts val="600"/>
                </a:spcBef>
                <a:buSzPct val="100000"/>
                <a:buFont typeface="+mj-lt"/>
                <a:buAutoNum type="arabicPeriod"/>
              </a:pPr>
              <a:endParaRPr lang="en-US" altLang="en-US" b="1" dirty="0">
                <a:solidFill>
                  <a:schemeClr val="tx1">
                    <a:lumMod val="75000"/>
                    <a:lumOff val="25000"/>
                  </a:schemeClr>
                </a:solidFill>
                <a:latin typeface="Arial" panose="020B0604020202020204" pitchFamily="34" charset="0"/>
                <a:cs typeface="Arial" panose="020B0604020202020204" pitchFamily="34" charset="0"/>
              </a:endParaRPr>
            </a:p>
          </p:txBody>
        </p:sp>
        <p:sp>
          <p:nvSpPr>
            <p:cNvPr id="29" name="AutoShape 3"/>
            <p:cNvSpPr>
              <a:spLocks noChangeArrowheads="1"/>
            </p:cNvSpPr>
            <p:nvPr/>
          </p:nvSpPr>
          <p:spPr bwMode="auto">
            <a:xfrm>
              <a:off x="899592" y="2942621"/>
              <a:ext cx="2031912" cy="1224000"/>
            </a:xfrm>
            <a:prstGeom prst="roundRect">
              <a:avLst>
                <a:gd name="adj" fmla="val 6650"/>
              </a:avLst>
            </a:prstGeom>
            <a:solidFill>
              <a:srgbClr val="5292C9"/>
            </a:solidFill>
            <a:ln w="12700">
              <a:noFill/>
              <a:miter lim="800000"/>
              <a:headEnd/>
              <a:tailEnd/>
            </a:ln>
            <a:effectLst/>
          </p:spPr>
          <p:txBody>
            <a:bodyPr lIns="72000" tIns="72000" rIns="72000" bIns="72000" anchor="ctr">
              <a:noAutofit/>
            </a:bodyPr>
            <a:lstStyle/>
            <a:p>
              <a:pPr algn="r" eaLnBrk="0" hangingPunct="0">
                <a:lnSpc>
                  <a:spcPct val="90000"/>
                </a:lnSpc>
                <a:spcBef>
                  <a:spcPts val="300"/>
                </a:spcBef>
              </a:pPr>
              <a:r>
                <a:rPr lang="ar-YE" altLang="en-US" sz="2000" b="1">
                  <a:solidFill>
                    <a:schemeClr val="bg1"/>
                  </a:solidFill>
                  <a:latin typeface="Traditional Arabic" pitchFamily="18" charset="-78"/>
                  <a:cs typeface="Traditional Arabic" pitchFamily="18" charset="-78"/>
                </a:rPr>
                <a:t>2. دورة الشراء</a:t>
              </a:r>
              <a:endParaRPr lang="en-US" altLang="en-US" sz="2000" b="1" dirty="0">
                <a:solidFill>
                  <a:schemeClr val="bg1"/>
                </a:solidFill>
                <a:latin typeface="Traditional Arabic" pitchFamily="18" charset="-78"/>
                <a:cs typeface="Traditional Arabic" pitchFamily="18" charset="-78"/>
              </a:endParaRPr>
            </a:p>
          </p:txBody>
        </p:sp>
      </p:grpSp>
      <p:sp>
        <p:nvSpPr>
          <p:cNvPr id="30" name="TextBox 29"/>
          <p:cNvSpPr txBox="1"/>
          <p:nvPr/>
        </p:nvSpPr>
        <p:spPr>
          <a:xfrm>
            <a:off x="1043608" y="4293096"/>
            <a:ext cx="5572802" cy="342401"/>
          </a:xfrm>
          <a:prstGeom prst="rect">
            <a:avLst/>
          </a:prstGeom>
          <a:noFill/>
        </p:spPr>
        <p:txBody>
          <a:bodyPr wrap="square" rtlCol="0">
            <a:spAutoFit/>
          </a:bodyPr>
          <a:lstStyle/>
          <a:p>
            <a:pPr marL="342900" indent="-252000" algn="r" rtl="1">
              <a:lnSpc>
                <a:spcPts val="1800"/>
              </a:lnSpc>
              <a:spcAft>
                <a:spcPts val="600"/>
              </a:spcAft>
              <a:buFont typeface="+mj-lt"/>
              <a:buAutoNum type="arabicPeriod"/>
            </a:pPr>
            <a:r>
              <a:rPr lang="ar-YE" sz="2000" b="1">
                <a:latin typeface="Traditional Arabic" pitchFamily="18" charset="-78"/>
                <a:cs typeface="Traditional Arabic" pitchFamily="18" charset="-78"/>
              </a:rPr>
              <a:t>دورة الشراء: لمحة عامة</a:t>
            </a:r>
            <a:endParaRPr lang="en-GB" sz="2000" b="1" dirty="0">
              <a:latin typeface="Traditional Arabic" pitchFamily="18" charset="-78"/>
              <a:cs typeface="Traditional Arabic" pitchFamily="18" charset="-78"/>
            </a:endParaRPr>
          </a:p>
        </p:txBody>
      </p:sp>
    </p:spTree>
    <p:custDataLst>
      <p:tags r:id="rId1"/>
    </p:custDataLst>
    <p:extLst>
      <p:ext uri="{BB962C8B-B14F-4D97-AF65-F5344CB8AC3E}">
        <p14:creationId xmlns:p14="http://schemas.microsoft.com/office/powerpoint/2010/main" val="2155691732"/>
      </p:ext>
    </p:extLst>
  </p:cSld>
  <p:clrMapOvr>
    <a:masterClrMapping/>
  </p:clrMapOvr>
  <mc:AlternateContent xmlns:mc="http://schemas.openxmlformats.org/markup-compatibility/2006" xmlns:p14="http://schemas.microsoft.com/office/powerpoint/2010/main">
    <mc:Choice Requires="p14">
      <p:transition spd="slow" p14:dur="8750"/>
    </mc:Choice>
    <mc:Fallback xmlns="">
      <p:transition spd="slow"/>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179512" y="476672"/>
            <a:ext cx="8640960" cy="360040"/>
          </a:xfrm>
        </p:spPr>
        <p:txBody>
          <a:bodyPr/>
          <a:lstStyle/>
          <a:p>
            <a:pPr algn="r" rtl="1"/>
            <a:r>
              <a:rPr lang="ar-YE" sz="2000">
                <a:latin typeface="Traditional Arabic" pitchFamily="18" charset="-78"/>
                <a:cs typeface="Traditional Arabic" pitchFamily="18" charset="-78"/>
              </a:rPr>
              <a:t>طرق </a:t>
            </a:r>
            <a:r>
              <a:rPr lang="ar-YE" sz="2000">
                <a:solidFill>
                  <a:schemeClr val="tx1"/>
                </a:solidFill>
                <a:latin typeface="Traditional Arabic" pitchFamily="18" charset="-78"/>
                <a:cs typeface="Traditional Arabic" pitchFamily="18" charset="-78"/>
              </a:rPr>
              <a:t>اختيار الموردين</a:t>
            </a:r>
            <a:endParaRPr lang="en-US" sz="2000">
              <a:solidFill>
                <a:schemeClr val="tx1"/>
              </a:solidFill>
              <a:latin typeface="Traditional Arabic" pitchFamily="18" charset="-78"/>
              <a:cs typeface="Traditional Arabic" pitchFamily="18" charset="-78"/>
            </a:endParaRPr>
          </a:p>
          <a:p>
            <a:pPr algn="r" rtl="1"/>
            <a:endParaRPr lang="en-US" sz="2000" dirty="0"/>
          </a:p>
        </p:txBody>
      </p:sp>
      <p:sp>
        <p:nvSpPr>
          <p:cNvPr id="6" name="Text Placeholder 2"/>
          <p:cNvSpPr txBox="1">
            <a:spLocks/>
          </p:cNvSpPr>
          <p:nvPr/>
        </p:nvSpPr>
        <p:spPr>
          <a:xfrm>
            <a:off x="3275856" y="188640"/>
            <a:ext cx="4891767" cy="288000"/>
          </a:xfrm>
          <a:prstGeom prst="rect">
            <a:avLst/>
          </a:prstGeom>
        </p:spPr>
        <p:txBody>
          <a:bodyPr lIns="90000" anchor="ctr" anchorCtr="0">
            <a:noAutofit/>
          </a:bodyPr>
          <a:lstStyle>
            <a:lvl1pPr marL="0" indent="0" algn="l" defTabSz="914400" rtl="0" eaLnBrk="1" latinLnBrk="0" hangingPunct="1">
              <a:spcBef>
                <a:spcPct val="20000"/>
              </a:spcBef>
              <a:buFont typeface="Arial" pitchFamily="34" charset="0"/>
              <a:buNone/>
              <a:defRPr lang="en-US" sz="1400" b="1" kern="1200" cap="all" baseline="0">
                <a:solidFill>
                  <a:srgbClr val="5292C9"/>
                </a:solidFill>
                <a:latin typeface="Arial" panose="020B0604020202020204" pitchFamily="34" charset="0"/>
                <a:ea typeface="+mn-ea"/>
                <a:cs typeface="Arial" panose="020B0604020202020204" pitchFamily="34" charset="0"/>
              </a:defRPr>
            </a:lvl1pPr>
            <a:lvl2pPr marL="2773363" indent="-180975" algn="l" defTabSz="914400" rtl="0" eaLnBrk="1" latinLnBrk="0" hangingPunct="1">
              <a:spcBef>
                <a:spcPct val="20000"/>
              </a:spcBef>
              <a:buFont typeface="Arial" pitchFamily="34" charset="0"/>
              <a:buChar char="–"/>
              <a:tabLst/>
              <a:defRPr lang="en-US" sz="1400" kern="1200" dirty="0" smtClean="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lang="en-GB" sz="1400" kern="1200" dirty="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r" rtl="1"/>
            <a:r>
              <a:rPr lang="ar-YE" sz="1600">
                <a:latin typeface="Traditional Arabic" pitchFamily="18" charset="-78"/>
                <a:cs typeface="Traditional Arabic" pitchFamily="18" charset="-78"/>
              </a:rPr>
              <a:t>اختيار الموردين</a:t>
            </a:r>
            <a:endParaRPr lang="en-US" sz="1600" dirty="0">
              <a:latin typeface="Traditional Arabic" pitchFamily="18" charset="-78"/>
              <a:cs typeface="Traditional Arabic" pitchFamily="18" charset="-78"/>
            </a:endParaRPr>
          </a:p>
        </p:txBody>
      </p:sp>
      <p:sp>
        <p:nvSpPr>
          <p:cNvPr id="9" name="TextBox 8"/>
          <p:cNvSpPr txBox="1"/>
          <p:nvPr/>
        </p:nvSpPr>
        <p:spPr>
          <a:xfrm flipH="1">
            <a:off x="2051720" y="2564904"/>
            <a:ext cx="6722898" cy="1928814"/>
          </a:xfrm>
          <a:prstGeom prst="rect">
            <a:avLst/>
          </a:prstGeom>
          <a:solidFill>
            <a:srgbClr val="D6E7F2"/>
          </a:solidFill>
          <a:ln w="28575">
            <a:solidFill>
              <a:schemeClr val="bg1"/>
            </a:solidFill>
          </a:ln>
          <a:effectLst/>
        </p:spPr>
        <p:style>
          <a:lnRef idx="1">
            <a:schemeClr val="accent1"/>
          </a:lnRef>
          <a:fillRef idx="0">
            <a:schemeClr val="accent1"/>
          </a:fillRef>
          <a:effectRef idx="0">
            <a:schemeClr val="accent1"/>
          </a:effectRef>
          <a:fontRef idx="minor">
            <a:schemeClr val="tx1"/>
          </a:fontRef>
        </p:style>
        <p:txBody>
          <a:bodyPr lIns="36000" tIns="0" rIns="72000" bIns="36000" rtlCol="0" anchor="t" anchorCtr="0">
            <a:noAutofit/>
          </a:bodyPr>
          <a:lstStyle>
            <a:defPPr>
              <a:defRPr lang="en-US"/>
            </a:defPPr>
            <a:lvl1pPr>
              <a:lnSpc>
                <a:spcPct val="90000"/>
              </a:lnSpc>
              <a:buSzPct val="100000"/>
              <a:defRPr sz="1200" b="1">
                <a:latin typeface="Arial" panose="020B0604020202020204" pitchFamily="34" charset="0"/>
                <a:cs typeface="Arial" panose="020B0604020202020204" pitchFamily="34" charset="0"/>
              </a:defRPr>
            </a:lvl1pPr>
          </a:lstStyle>
          <a:p>
            <a:pPr marL="365760" indent="-171450" algn="justLow" rtl="1">
              <a:spcBef>
                <a:spcPts val="300"/>
              </a:spcBef>
              <a:buFont typeface="Arial" panose="020B0604020202020204" pitchFamily="34" charset="0"/>
              <a:buChar char="•"/>
            </a:pPr>
            <a:r>
              <a:rPr lang="ar-YE" sz="1700" b="0" dirty="0">
                <a:latin typeface="Traditional Arabic" pitchFamily="18" charset="-78"/>
                <a:cs typeface="Traditional Arabic" pitchFamily="18" charset="-78"/>
              </a:rPr>
              <a:t>إعلان </a:t>
            </a:r>
            <a:r>
              <a:rPr lang="ar-YE" sz="1700" dirty="0">
                <a:latin typeface="Traditional Arabic" pitchFamily="18" charset="-78"/>
                <a:cs typeface="Traditional Arabic" pitchFamily="18" charset="-78"/>
              </a:rPr>
              <a:t>لتحديد الموردين </a:t>
            </a:r>
            <a:r>
              <a:rPr lang="ar-YE" sz="1700" b="0" dirty="0">
                <a:latin typeface="Traditional Arabic" pitchFamily="18" charset="-78"/>
                <a:cs typeface="Traditional Arabic" pitchFamily="18" charset="-78"/>
              </a:rPr>
              <a:t>للمشتريات المستقبلية</a:t>
            </a:r>
          </a:p>
          <a:p>
            <a:pPr marL="365760" indent="-171450" algn="justLow" rtl="1">
              <a:spcBef>
                <a:spcPts val="300"/>
              </a:spcBef>
              <a:buFont typeface="Arial" panose="020B0604020202020204" pitchFamily="34" charset="0"/>
              <a:buChar char="•"/>
            </a:pPr>
            <a:r>
              <a:rPr lang="ar-YE" sz="1700" b="0" dirty="0">
                <a:latin typeface="Traditional Arabic" pitchFamily="18" charset="-78"/>
                <a:cs typeface="Traditional Arabic" pitchFamily="18" charset="-78"/>
              </a:rPr>
              <a:t>يعرب الموردين عن اهتمامهم عبر تقديم المعلومات التي تثبت خبرتهم ومؤهلاتهم في توفير السلع / الخدمات / الأعمال ذات الصلة</a:t>
            </a:r>
          </a:p>
          <a:p>
            <a:pPr marL="365760" indent="-171450" algn="justLow" rtl="1">
              <a:spcBef>
                <a:spcPts val="300"/>
              </a:spcBef>
              <a:buFont typeface="Arial" panose="020B0604020202020204" pitchFamily="34" charset="0"/>
              <a:buChar char="•"/>
            </a:pPr>
            <a:r>
              <a:rPr lang="ar-YE" sz="1700" b="0" dirty="0">
                <a:latin typeface="Traditional Arabic" pitchFamily="18" charset="-78"/>
                <a:cs typeface="Traditional Arabic" pitchFamily="18" charset="-78"/>
              </a:rPr>
              <a:t>يستخدم في العادة </a:t>
            </a:r>
            <a:r>
              <a:rPr lang="ar-YE" sz="1700" dirty="0">
                <a:latin typeface="Traditional Arabic" pitchFamily="18" charset="-78"/>
                <a:cs typeface="Traditional Arabic" pitchFamily="18" charset="-78"/>
              </a:rPr>
              <a:t>للخدمات الاستشارية عندما تمثل الخبرة الفنية أمراً بالغ الأهمية </a:t>
            </a:r>
            <a:r>
              <a:rPr lang="ar-YE" sz="1700" b="0" dirty="0">
                <a:latin typeface="Traditional Arabic" pitchFamily="18" charset="-78"/>
                <a:cs typeface="Traditional Arabic" pitchFamily="18" charset="-78"/>
              </a:rPr>
              <a:t>وعندما يكون هناك زيادة كبيرة في عدد مقدمي العطاءات المحتملين</a:t>
            </a:r>
          </a:p>
          <a:p>
            <a:pPr marL="365760" indent="-171450" algn="justLow" rtl="1">
              <a:spcBef>
                <a:spcPts val="300"/>
              </a:spcBef>
              <a:buFont typeface="Arial" panose="020B0604020202020204" pitchFamily="34" charset="0"/>
              <a:buChar char="•"/>
            </a:pPr>
            <a:r>
              <a:rPr lang="ar-YE" sz="1700" b="0" dirty="0">
                <a:latin typeface="Traditional Arabic" pitchFamily="18" charset="-78"/>
                <a:cs typeface="Traditional Arabic" pitchFamily="18" charset="-78"/>
              </a:rPr>
              <a:t>يمكن استخدامه </a:t>
            </a:r>
            <a:r>
              <a:rPr lang="ar-YE" sz="1700" dirty="0">
                <a:latin typeface="Traditional Arabic" pitchFamily="18" charset="-78"/>
                <a:cs typeface="Traditional Arabic" pitchFamily="18" charset="-78"/>
              </a:rPr>
              <a:t>لإعداد قائمة مختصرة </a:t>
            </a:r>
            <a:r>
              <a:rPr lang="ar-YE" sz="1700" b="0" dirty="0">
                <a:latin typeface="Traditional Arabic" pitchFamily="18" charset="-78"/>
                <a:cs typeface="Traditional Arabic" pitchFamily="18" charset="-78"/>
              </a:rPr>
              <a:t>في حال تم تضمين معايير واضحة</a:t>
            </a:r>
          </a:p>
          <a:p>
            <a:pPr marL="365760" indent="-171450" algn="justLow" rtl="1">
              <a:spcBef>
                <a:spcPts val="300"/>
              </a:spcBef>
              <a:buFont typeface="Arial" panose="020B0604020202020204" pitchFamily="34" charset="0"/>
              <a:buChar char="•"/>
            </a:pPr>
            <a:r>
              <a:rPr lang="ar-YE" sz="1700" b="0" dirty="0">
                <a:latin typeface="Traditional Arabic" pitchFamily="18" charset="-78"/>
                <a:cs typeface="Traditional Arabic" pitchFamily="18" charset="-78"/>
              </a:rPr>
              <a:t>يتم الإعلان في وسائل الإعلام المناسبة </a:t>
            </a:r>
            <a:endParaRPr lang="en-US" sz="1700" b="0" dirty="0">
              <a:latin typeface="Traditional Arabic" pitchFamily="18" charset="-78"/>
              <a:cs typeface="Traditional Arabic" pitchFamily="18" charset="-78"/>
            </a:endParaRPr>
          </a:p>
        </p:txBody>
      </p:sp>
      <p:sp>
        <p:nvSpPr>
          <p:cNvPr id="15" name="TextBox 14"/>
          <p:cNvSpPr txBox="1"/>
          <p:nvPr/>
        </p:nvSpPr>
        <p:spPr>
          <a:xfrm flipH="1">
            <a:off x="2051720" y="4509120"/>
            <a:ext cx="6712671" cy="2001871"/>
          </a:xfrm>
          <a:prstGeom prst="rect">
            <a:avLst/>
          </a:prstGeom>
          <a:solidFill>
            <a:srgbClr val="D6E7F2"/>
          </a:solidFill>
          <a:ln w="28575">
            <a:solidFill>
              <a:schemeClr val="bg1"/>
            </a:solidFill>
          </a:ln>
          <a:effectLst/>
        </p:spPr>
        <p:style>
          <a:lnRef idx="1">
            <a:schemeClr val="accent1"/>
          </a:lnRef>
          <a:fillRef idx="0">
            <a:schemeClr val="accent1"/>
          </a:fillRef>
          <a:effectRef idx="0">
            <a:schemeClr val="accent1"/>
          </a:effectRef>
          <a:fontRef idx="minor">
            <a:schemeClr val="tx1"/>
          </a:fontRef>
        </p:style>
        <p:txBody>
          <a:bodyPr lIns="72000" tIns="72000" rIns="72000" bIns="108000" rtlCol="0" anchor="ctr" anchorCtr="0">
            <a:noAutofit/>
          </a:bodyPr>
          <a:lstStyle>
            <a:defPPr>
              <a:defRPr lang="en-US"/>
            </a:defPPr>
            <a:lvl1pPr>
              <a:lnSpc>
                <a:spcPct val="90000"/>
              </a:lnSpc>
              <a:buSzPct val="100000"/>
              <a:defRPr sz="1200" b="1">
                <a:latin typeface="Arial" panose="020B0604020202020204" pitchFamily="34" charset="0"/>
                <a:cs typeface="Arial" panose="020B0604020202020204" pitchFamily="34" charset="0"/>
              </a:defRPr>
            </a:lvl1pPr>
          </a:lstStyle>
          <a:p>
            <a:pPr marL="365760" indent="-171450" algn="justLow" rtl="1">
              <a:buFont typeface="Arial" panose="020B0604020202020204" pitchFamily="34" charset="0"/>
              <a:buChar char="•"/>
            </a:pPr>
            <a:r>
              <a:rPr lang="ar-YE" sz="1700" dirty="0">
                <a:solidFill>
                  <a:schemeClr val="accent1"/>
                </a:solidFill>
                <a:latin typeface="Traditional Arabic" pitchFamily="18" charset="-78"/>
                <a:cs typeface="Traditional Arabic" pitchFamily="18" charset="-78"/>
              </a:rPr>
              <a:t>طريقة رسمية </a:t>
            </a:r>
            <a:r>
              <a:rPr lang="ar-YE" sz="1700" b="0" dirty="0">
                <a:latin typeface="Traditional Arabic" pitchFamily="18" charset="-78"/>
                <a:cs typeface="Traditional Arabic" pitchFamily="18" charset="-78"/>
              </a:rPr>
              <a:t>لتقييم الموردين وفقاً </a:t>
            </a:r>
            <a:r>
              <a:rPr lang="ar-YE" sz="1700" dirty="0">
                <a:latin typeface="Traditional Arabic" pitchFamily="18" charset="-78"/>
                <a:cs typeface="Traditional Arabic" pitchFamily="18" charset="-78"/>
              </a:rPr>
              <a:t>لمعايير محددة سلفاً ويتم فقط دعوة الموردين الذين يستوفون هذه المعايير للمشاركة</a:t>
            </a:r>
            <a:r>
              <a:rPr lang="ar-YE" sz="1700" b="0" dirty="0">
                <a:latin typeface="Traditional Arabic" pitchFamily="18" charset="-78"/>
                <a:cs typeface="Traditional Arabic" pitchFamily="18" charset="-78"/>
              </a:rPr>
              <a:t> </a:t>
            </a:r>
            <a:r>
              <a:rPr lang="ar-YE" sz="1700" dirty="0">
                <a:latin typeface="Traditional Arabic" pitchFamily="18" charset="-78"/>
                <a:cs typeface="Traditional Arabic" pitchFamily="18" charset="-78"/>
              </a:rPr>
              <a:t>في عملية تقديم العروض لأغراض المنافسة المحدودة</a:t>
            </a:r>
          </a:p>
          <a:p>
            <a:pPr marL="365760" indent="-171450" algn="justLow" rtl="1">
              <a:buFont typeface="Arial" panose="020B0604020202020204" pitchFamily="34" charset="0"/>
              <a:buChar char="•"/>
            </a:pPr>
            <a:r>
              <a:rPr lang="ar-YE" sz="1700" b="0" dirty="0">
                <a:latin typeface="Traditional Arabic" pitchFamily="18" charset="-78"/>
                <a:cs typeface="Traditional Arabic" pitchFamily="18" charset="-78"/>
              </a:rPr>
              <a:t>يمكن استخدامه أيضاً كجزء من </a:t>
            </a:r>
            <a:r>
              <a:rPr lang="ar-YE" sz="1700" dirty="0">
                <a:latin typeface="Traditional Arabic" pitchFamily="18" charset="-78"/>
                <a:cs typeface="Traditional Arabic" pitchFamily="18" charset="-78"/>
              </a:rPr>
              <a:t>وثيقة التماس تقديم العروض </a:t>
            </a:r>
            <a:r>
              <a:rPr lang="ar-YE" sz="1700" b="0" dirty="0">
                <a:latin typeface="Traditional Arabic" pitchFamily="18" charset="-78"/>
                <a:cs typeface="Traditional Arabic" pitchFamily="18" charset="-78"/>
              </a:rPr>
              <a:t>(أي ليست قائمة بذاتها) ومتطلبات عملية شراء واحدة أو عدة عمليات.</a:t>
            </a:r>
          </a:p>
          <a:p>
            <a:pPr marL="365760" indent="-171450" algn="justLow" rtl="1">
              <a:buFont typeface="Arial" panose="020B0604020202020204" pitchFamily="34" charset="0"/>
              <a:buChar char="•"/>
            </a:pPr>
            <a:r>
              <a:rPr lang="ar-YE" sz="1700" b="0" dirty="0">
                <a:latin typeface="Traditional Arabic" pitchFamily="18" charset="-78"/>
                <a:cs typeface="Traditional Arabic" pitchFamily="18" charset="-78"/>
              </a:rPr>
              <a:t>يتم تطبيقه عادة: بالنسبة للسلع أو الخدمات </a:t>
            </a:r>
            <a:r>
              <a:rPr lang="ar-YE" sz="1700" dirty="0">
                <a:latin typeface="Traditional Arabic" pitchFamily="18" charset="-78"/>
                <a:cs typeface="Traditional Arabic" pitchFamily="18" charset="-78"/>
              </a:rPr>
              <a:t>عالية التعقيد / القيمة / المخاطر</a:t>
            </a:r>
            <a:r>
              <a:rPr lang="ar-YE" sz="1700" b="0" dirty="0">
                <a:latin typeface="Traditional Arabic" pitchFamily="18" charset="-78"/>
                <a:cs typeface="Traditional Arabic" pitchFamily="18" charset="-78"/>
              </a:rPr>
              <a:t>؛ عندما يكون من شأن التكاليف المرتفعة لإعداد العطاءات التفصيلية أن تؤدي إلى عدم التشجيع على المنافسة؛ </a:t>
            </a:r>
            <a:r>
              <a:rPr lang="ar-YE" sz="1700" dirty="0">
                <a:latin typeface="Traditional Arabic" pitchFamily="18" charset="-78"/>
                <a:cs typeface="Traditional Arabic" pitchFamily="18" charset="-78"/>
              </a:rPr>
              <a:t>ولأعمال البناء </a:t>
            </a:r>
            <a:r>
              <a:rPr lang="ar-YE" sz="1700" b="0" dirty="0">
                <a:latin typeface="Traditional Arabic" pitchFamily="18" charset="-78"/>
                <a:cs typeface="Traditional Arabic" pitchFamily="18" charset="-78"/>
              </a:rPr>
              <a:t>ذات المكونات التقنية المعقدة</a:t>
            </a:r>
          </a:p>
          <a:p>
            <a:pPr marL="365760" indent="-171450" algn="justLow" rtl="1">
              <a:buFont typeface="Arial" panose="020B0604020202020204" pitchFamily="34" charset="0"/>
              <a:buChar char="•"/>
            </a:pPr>
            <a:r>
              <a:rPr lang="ar-YE" sz="1700" b="0" dirty="0">
                <a:latin typeface="Traditional Arabic" pitchFamily="18" charset="-78"/>
                <a:cs typeface="Traditional Arabic" pitchFamily="18" charset="-78"/>
              </a:rPr>
              <a:t>يتم الإعلان في وسائل الإعلام المناسبة</a:t>
            </a:r>
            <a:endParaRPr lang="en-US" sz="1700" b="0" dirty="0">
              <a:latin typeface="Traditional Arabic" pitchFamily="18" charset="-78"/>
              <a:cs typeface="Traditional Arabic" pitchFamily="18" charset="-78"/>
            </a:endParaRPr>
          </a:p>
        </p:txBody>
      </p:sp>
      <p:sp>
        <p:nvSpPr>
          <p:cNvPr id="16" name="TextBox 15"/>
          <p:cNvSpPr txBox="1"/>
          <p:nvPr/>
        </p:nvSpPr>
        <p:spPr>
          <a:xfrm flipH="1">
            <a:off x="2051720" y="1052736"/>
            <a:ext cx="6722898" cy="1448348"/>
          </a:xfrm>
          <a:prstGeom prst="rect">
            <a:avLst/>
          </a:prstGeom>
          <a:solidFill>
            <a:srgbClr val="D6E7F2"/>
          </a:solidFill>
          <a:ln w="28575">
            <a:solidFill>
              <a:schemeClr val="bg1"/>
            </a:solidFill>
          </a:ln>
          <a:effectLst/>
        </p:spPr>
        <p:style>
          <a:lnRef idx="1">
            <a:schemeClr val="accent1"/>
          </a:lnRef>
          <a:fillRef idx="0">
            <a:schemeClr val="accent1"/>
          </a:fillRef>
          <a:effectRef idx="0">
            <a:schemeClr val="accent1"/>
          </a:effectRef>
          <a:fontRef idx="minor">
            <a:schemeClr val="tx1"/>
          </a:fontRef>
        </p:style>
        <p:txBody>
          <a:bodyPr lIns="72000" tIns="72000" rIns="72000" bIns="108000" rtlCol="0" anchor="ctr" anchorCtr="0">
            <a:noAutofit/>
          </a:bodyPr>
          <a:lstStyle>
            <a:defPPr>
              <a:defRPr lang="en-US"/>
            </a:defPPr>
            <a:lvl1pPr>
              <a:lnSpc>
                <a:spcPct val="90000"/>
              </a:lnSpc>
              <a:buSzPct val="100000"/>
              <a:defRPr sz="1200" b="1">
                <a:latin typeface="Arial" panose="020B0604020202020204" pitchFamily="34" charset="0"/>
                <a:cs typeface="Arial" panose="020B0604020202020204" pitchFamily="34" charset="0"/>
              </a:defRPr>
            </a:lvl1pPr>
          </a:lstStyle>
          <a:p>
            <a:pPr marL="365760" indent="-171450" algn="justLow" rtl="1">
              <a:spcBef>
                <a:spcPts val="100"/>
              </a:spcBef>
              <a:buFont typeface="Arial" panose="020B0604020202020204" pitchFamily="34" charset="0"/>
              <a:buChar char="•"/>
            </a:pPr>
            <a:r>
              <a:rPr lang="ar-YE" sz="1700" b="0" dirty="0">
                <a:latin typeface="Traditional Arabic" pitchFamily="18" charset="-78"/>
                <a:cs typeface="Traditional Arabic" pitchFamily="18" charset="-78"/>
              </a:rPr>
              <a:t>مسح السوق للحصول على المعلومات التي يمكن استخدامها لتحديد </a:t>
            </a:r>
            <a:r>
              <a:rPr lang="ar-YE" sz="1700" dirty="0">
                <a:latin typeface="Traditional Arabic" pitchFamily="18" charset="-78"/>
                <a:cs typeface="Traditional Arabic" pitchFamily="18" charset="-78"/>
              </a:rPr>
              <a:t>الحلول</a:t>
            </a:r>
            <a:r>
              <a:rPr lang="ar-YE" sz="1700" b="0" dirty="0">
                <a:latin typeface="Traditional Arabic" pitchFamily="18" charset="-78"/>
                <a:cs typeface="Traditional Arabic" pitchFamily="18" charset="-78"/>
              </a:rPr>
              <a:t> المتاحة أو </a:t>
            </a:r>
            <a:r>
              <a:rPr lang="ar-YE" sz="1700" dirty="0">
                <a:latin typeface="Traditional Arabic" pitchFamily="18" charset="-78"/>
                <a:cs typeface="Traditional Arabic" pitchFamily="18" charset="-78"/>
              </a:rPr>
              <a:t>المحتملة لتلبية الاحتياجات المحددة</a:t>
            </a:r>
            <a:r>
              <a:rPr lang="ar-YE" sz="1700" b="0" dirty="0">
                <a:latin typeface="Traditional Arabic" pitchFamily="18" charset="-78"/>
                <a:cs typeface="Traditional Arabic" pitchFamily="18" charset="-78"/>
              </a:rPr>
              <a:t>، بما في ذلك معلومات التسعير ومواعيد التسليم</a:t>
            </a:r>
          </a:p>
          <a:p>
            <a:pPr marL="365760" indent="-171450" algn="justLow" rtl="1">
              <a:spcBef>
                <a:spcPts val="100"/>
              </a:spcBef>
              <a:buFont typeface="Arial" panose="020B0604020202020204" pitchFamily="34" charset="0"/>
              <a:buChar char="•"/>
            </a:pPr>
            <a:r>
              <a:rPr lang="ar-YE" sz="1700" b="0" dirty="0">
                <a:latin typeface="Traditional Arabic" pitchFamily="18" charset="-78"/>
                <a:cs typeface="Traditional Arabic" pitchFamily="18" charset="-78"/>
              </a:rPr>
              <a:t>المعلومات الواردة في الردود </a:t>
            </a:r>
            <a:r>
              <a:rPr lang="ar-YE" sz="1700" dirty="0">
                <a:latin typeface="Traditional Arabic" pitchFamily="18" charset="-78"/>
                <a:cs typeface="Traditional Arabic" pitchFamily="18" charset="-78"/>
              </a:rPr>
              <a:t>ليست مخصصة لغرض تأهيل الموردين</a:t>
            </a:r>
          </a:p>
          <a:p>
            <a:pPr marL="365760" indent="-171450" algn="justLow" rtl="1">
              <a:spcBef>
                <a:spcPts val="100"/>
              </a:spcBef>
              <a:buFont typeface="Arial" panose="020B0604020202020204" pitchFamily="34" charset="0"/>
              <a:buChar char="•"/>
            </a:pPr>
            <a:r>
              <a:rPr lang="ar-YE" sz="1700" b="0" dirty="0">
                <a:latin typeface="Traditional Arabic" pitchFamily="18" charset="-78"/>
                <a:cs typeface="Traditional Arabic" pitchFamily="18" charset="-78"/>
              </a:rPr>
              <a:t>يتم الإعلان في وسائل الإعلام المناسبة</a:t>
            </a:r>
            <a:endParaRPr lang="en-US" sz="1700" b="0" dirty="0">
              <a:latin typeface="Traditional Arabic" pitchFamily="18" charset="-78"/>
              <a:cs typeface="Traditional Arabic" pitchFamily="18" charset="-78"/>
            </a:endParaRPr>
          </a:p>
        </p:txBody>
      </p:sp>
      <p:sp>
        <p:nvSpPr>
          <p:cNvPr id="26" name="Text Placeholder 3"/>
          <p:cNvSpPr txBox="1">
            <a:spLocks/>
          </p:cNvSpPr>
          <p:nvPr/>
        </p:nvSpPr>
        <p:spPr>
          <a:xfrm>
            <a:off x="8244408" y="188640"/>
            <a:ext cx="504056" cy="216024"/>
          </a:xfrm>
          <a:prstGeom prst="rect">
            <a:avLst/>
          </a:prstGeom>
          <a:solidFill>
            <a:srgbClr val="5292C9"/>
          </a:solidFill>
          <a:ln>
            <a:solidFill>
              <a:srgbClr val="5292C9"/>
            </a:solidFill>
          </a:ln>
        </p:spPr>
        <p:txBody>
          <a:bodyPr anchor="ctr">
            <a:noAutofit/>
          </a:bodyPr>
          <a:lstStyle>
            <a:lvl1pPr marL="0" indent="0" algn="ctr" defTabSz="914400" rtl="0" eaLnBrk="1" latinLnBrk="0" hangingPunct="1">
              <a:spcBef>
                <a:spcPct val="20000"/>
              </a:spcBef>
              <a:buFont typeface="Arial" pitchFamily="34" charset="0"/>
              <a:buNone/>
              <a:defRPr lang="en-US" sz="1400" b="1" kern="1200" baseline="0">
                <a:solidFill>
                  <a:schemeClr val="bg1"/>
                </a:solidFill>
                <a:latin typeface="Arial" panose="020B0604020202020204" pitchFamily="34" charset="0"/>
                <a:ea typeface="+mn-ea"/>
                <a:cs typeface="Arial" panose="020B0604020202020204" pitchFamily="34" charset="0"/>
              </a:defRPr>
            </a:lvl1pPr>
            <a:lvl2pPr marL="2773363" indent="-180975" algn="l" defTabSz="914400" rtl="0" eaLnBrk="1" latinLnBrk="0" hangingPunct="1">
              <a:spcBef>
                <a:spcPct val="20000"/>
              </a:spcBef>
              <a:buFont typeface="Arial" pitchFamily="34" charset="0"/>
              <a:buChar char="–"/>
              <a:tabLst/>
              <a:defRPr lang="en-US" sz="1400" kern="1200" dirty="0" smtClean="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lang="en-GB" sz="1400" kern="1200" dirty="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ar-YE" sz="1200" b="1" i="0" u="none" strike="noStrike" kern="1200" cap="none" spc="0" normalizeH="0" baseline="0" noProof="0">
                <a:ln>
                  <a:noFill/>
                </a:ln>
                <a:effectLst/>
                <a:uLnTx/>
                <a:uFillTx/>
                <a:latin typeface="Traditional Arabic" pitchFamily="18" charset="-78"/>
                <a:cs typeface="Traditional Arabic" pitchFamily="18" charset="-78"/>
              </a:rPr>
              <a:t>2 - 2</a:t>
            </a:r>
            <a:endParaRPr kumimoji="0" lang="en-GB" sz="1200" b="1" i="0" u="none" strike="noStrike" kern="1200" cap="none" spc="0" normalizeH="0" baseline="0" noProof="0" dirty="0">
              <a:ln>
                <a:noFill/>
              </a:ln>
              <a:effectLst/>
              <a:uLnTx/>
              <a:uFillTx/>
              <a:latin typeface="Traditional Arabic" pitchFamily="18" charset="-78"/>
              <a:cs typeface="Traditional Arabic" pitchFamily="18" charset="-78"/>
            </a:endParaRPr>
          </a:p>
        </p:txBody>
      </p:sp>
      <p:grpSp>
        <p:nvGrpSpPr>
          <p:cNvPr id="27" name="Group 16"/>
          <p:cNvGrpSpPr/>
          <p:nvPr/>
        </p:nvGrpSpPr>
        <p:grpSpPr>
          <a:xfrm flipH="1">
            <a:off x="323528" y="1052736"/>
            <a:ext cx="1645920" cy="1371600"/>
            <a:chOff x="2544290" y="1842"/>
            <a:chExt cx="1371600" cy="1371600"/>
          </a:xfrm>
        </p:grpSpPr>
        <p:sp>
          <p:nvSpPr>
            <p:cNvPr id="28" name="Oval 17"/>
            <p:cNvSpPr/>
            <p:nvPr/>
          </p:nvSpPr>
          <p:spPr>
            <a:xfrm>
              <a:off x="2544290" y="1842"/>
              <a:ext cx="1371600" cy="1371600"/>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lstStyle/>
            <a:p>
              <a:pPr algn="ctr" rtl="1"/>
              <a:r>
                <a:rPr lang="ar-YE" sz="2000" b="1">
                  <a:latin typeface="Traditional Arabic" pitchFamily="18" charset="-78"/>
                  <a:cs typeface="Traditional Arabic" pitchFamily="18" charset="-78"/>
                </a:rPr>
                <a:t>طلب معلومات</a:t>
              </a:r>
              <a:endParaRPr lang="en-US" sz="2000" b="1" dirty="0">
                <a:latin typeface="Traditional Arabic" pitchFamily="18" charset="-78"/>
                <a:cs typeface="Traditional Arabic" pitchFamily="18" charset="-78"/>
              </a:endParaRPr>
            </a:p>
          </p:txBody>
        </p:sp>
        <p:sp>
          <p:nvSpPr>
            <p:cNvPr id="29" name="Oval 7"/>
            <p:cNvSpPr/>
            <p:nvPr/>
          </p:nvSpPr>
          <p:spPr>
            <a:xfrm>
              <a:off x="2691824" y="149376"/>
              <a:ext cx="712351" cy="712351"/>
            </a:xfrm>
            <a:prstGeom prst="roundRect">
              <a:avLst/>
            </a:prstGeom>
          </p:spPr>
          <p:style>
            <a:lnRef idx="0">
              <a:scrgbClr r="0" g="0" b="0"/>
            </a:lnRef>
            <a:fillRef idx="0">
              <a:scrgbClr r="0" g="0" b="0"/>
            </a:fillRef>
            <a:effectRef idx="0">
              <a:scrgbClr r="0" g="0" b="0"/>
            </a:effectRef>
            <a:fontRef idx="minor">
              <a:schemeClr val="lt1"/>
            </a:fontRef>
          </p:style>
          <p:txBody>
            <a:bodyPr spcFirstLastPara="0" vert="horz" wrap="square" lIns="27940" tIns="27940" rIns="27940" bIns="27940" numCol="1" spcCol="1270" anchor="ctr" anchorCtr="0">
              <a:noAutofit/>
            </a:bodyPr>
            <a:lstStyle/>
            <a:p>
              <a:pPr lvl="0" algn="ctr" defTabSz="977900">
                <a:lnSpc>
                  <a:spcPct val="90000"/>
                </a:lnSpc>
                <a:spcBef>
                  <a:spcPct val="0"/>
                </a:spcBef>
                <a:spcAft>
                  <a:spcPct val="35000"/>
                </a:spcAft>
              </a:pPr>
              <a:endParaRPr lang="en-US" sz="1400" kern="1200" dirty="0">
                <a:latin typeface="Arial" panose="020B0604020202020204" pitchFamily="34" charset="0"/>
                <a:cs typeface="Arial" panose="020B0604020202020204" pitchFamily="34" charset="0"/>
              </a:endParaRPr>
            </a:p>
          </p:txBody>
        </p:sp>
      </p:grpSp>
      <p:grpSp>
        <p:nvGrpSpPr>
          <p:cNvPr id="30" name="Group 19"/>
          <p:cNvGrpSpPr/>
          <p:nvPr/>
        </p:nvGrpSpPr>
        <p:grpSpPr>
          <a:xfrm flipH="1">
            <a:off x="323528" y="4792923"/>
            <a:ext cx="1645920" cy="1371600"/>
            <a:chOff x="2544290" y="1842"/>
            <a:chExt cx="1371600" cy="1371600"/>
          </a:xfrm>
        </p:grpSpPr>
        <p:sp>
          <p:nvSpPr>
            <p:cNvPr id="31" name="Oval 20"/>
            <p:cNvSpPr/>
            <p:nvPr/>
          </p:nvSpPr>
          <p:spPr>
            <a:xfrm>
              <a:off x="2544290" y="1842"/>
              <a:ext cx="1371600" cy="1371600"/>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lstStyle/>
            <a:p>
              <a:pPr algn="ctr"/>
              <a:r>
                <a:rPr lang="ar-YE" sz="2000" b="1">
                  <a:latin typeface="Traditional Arabic" pitchFamily="18" charset="-78"/>
                  <a:cs typeface="Traditional Arabic" pitchFamily="18" charset="-78"/>
                </a:rPr>
                <a:t>التأهيل المسبق</a:t>
              </a:r>
              <a:endParaRPr lang="ar-YE" sz="2000" b="1" dirty="0">
                <a:latin typeface="Traditional Arabic" pitchFamily="18" charset="-78"/>
                <a:cs typeface="Traditional Arabic" pitchFamily="18" charset="-78"/>
              </a:endParaRPr>
            </a:p>
          </p:txBody>
        </p:sp>
        <p:sp>
          <p:nvSpPr>
            <p:cNvPr id="32" name="Oval 7"/>
            <p:cNvSpPr/>
            <p:nvPr/>
          </p:nvSpPr>
          <p:spPr>
            <a:xfrm>
              <a:off x="2691824" y="149376"/>
              <a:ext cx="712351" cy="712351"/>
            </a:xfrm>
            <a:prstGeom prst="roundRect">
              <a:avLst/>
            </a:prstGeom>
          </p:spPr>
          <p:style>
            <a:lnRef idx="0">
              <a:scrgbClr r="0" g="0" b="0"/>
            </a:lnRef>
            <a:fillRef idx="0">
              <a:scrgbClr r="0" g="0" b="0"/>
            </a:fillRef>
            <a:effectRef idx="0">
              <a:scrgbClr r="0" g="0" b="0"/>
            </a:effectRef>
            <a:fontRef idx="minor">
              <a:schemeClr val="lt1"/>
            </a:fontRef>
          </p:style>
          <p:txBody>
            <a:bodyPr spcFirstLastPara="0" vert="horz" wrap="square" lIns="27940" tIns="27940" rIns="27940" bIns="27940" numCol="1" spcCol="1270" anchor="ctr" anchorCtr="0">
              <a:noAutofit/>
            </a:bodyPr>
            <a:lstStyle/>
            <a:p>
              <a:pPr lvl="0" algn="ctr" defTabSz="977900">
                <a:lnSpc>
                  <a:spcPct val="90000"/>
                </a:lnSpc>
                <a:spcBef>
                  <a:spcPct val="0"/>
                </a:spcBef>
                <a:spcAft>
                  <a:spcPct val="35000"/>
                </a:spcAft>
              </a:pPr>
              <a:endParaRPr lang="en-US" sz="1400" kern="1200" dirty="0">
                <a:latin typeface="Arial" panose="020B0604020202020204" pitchFamily="34" charset="0"/>
                <a:cs typeface="Arial" panose="020B0604020202020204" pitchFamily="34" charset="0"/>
              </a:endParaRPr>
            </a:p>
          </p:txBody>
        </p:sp>
      </p:grpSp>
      <p:grpSp>
        <p:nvGrpSpPr>
          <p:cNvPr id="33" name="Group 22"/>
          <p:cNvGrpSpPr/>
          <p:nvPr/>
        </p:nvGrpSpPr>
        <p:grpSpPr>
          <a:xfrm flipH="1">
            <a:off x="323528" y="2786891"/>
            <a:ext cx="1645920" cy="1371600"/>
            <a:chOff x="2544290" y="1842"/>
            <a:chExt cx="1371600" cy="1371600"/>
          </a:xfrm>
        </p:grpSpPr>
        <p:sp>
          <p:nvSpPr>
            <p:cNvPr id="34" name="Oval 23"/>
            <p:cNvSpPr/>
            <p:nvPr/>
          </p:nvSpPr>
          <p:spPr>
            <a:xfrm>
              <a:off x="2544290" y="1842"/>
              <a:ext cx="1371600" cy="1371600"/>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lstStyle/>
            <a:p>
              <a:pPr algn="ctr" rtl="1"/>
              <a:r>
                <a:rPr lang="ar-YE" sz="2000" b="1">
                  <a:latin typeface="Traditional Arabic" pitchFamily="18" charset="-78"/>
                  <a:cs typeface="Traditional Arabic" pitchFamily="18" charset="-78"/>
                </a:rPr>
                <a:t>طلب التعبير </a:t>
              </a:r>
            </a:p>
            <a:p>
              <a:pPr algn="ctr" rtl="1"/>
              <a:r>
                <a:rPr lang="ar-YE" sz="2000" b="1">
                  <a:latin typeface="Traditional Arabic" pitchFamily="18" charset="-78"/>
                  <a:cs typeface="Traditional Arabic" pitchFamily="18" charset="-78"/>
                </a:rPr>
                <a:t>عن الاهتمام</a:t>
              </a:r>
              <a:endParaRPr lang="en-US" sz="2000" b="1" dirty="0">
                <a:latin typeface="Traditional Arabic" pitchFamily="18" charset="-78"/>
                <a:cs typeface="Traditional Arabic" pitchFamily="18" charset="-78"/>
              </a:endParaRPr>
            </a:p>
          </p:txBody>
        </p:sp>
        <p:sp>
          <p:nvSpPr>
            <p:cNvPr id="35" name="Oval 7"/>
            <p:cNvSpPr/>
            <p:nvPr/>
          </p:nvSpPr>
          <p:spPr>
            <a:xfrm>
              <a:off x="2691824" y="149376"/>
              <a:ext cx="712351" cy="712351"/>
            </a:xfrm>
            <a:prstGeom prst="roundRect">
              <a:avLst/>
            </a:prstGeom>
          </p:spPr>
          <p:style>
            <a:lnRef idx="0">
              <a:scrgbClr r="0" g="0" b="0"/>
            </a:lnRef>
            <a:fillRef idx="0">
              <a:scrgbClr r="0" g="0" b="0"/>
            </a:fillRef>
            <a:effectRef idx="0">
              <a:scrgbClr r="0" g="0" b="0"/>
            </a:effectRef>
            <a:fontRef idx="minor">
              <a:schemeClr val="lt1"/>
            </a:fontRef>
          </p:style>
          <p:txBody>
            <a:bodyPr spcFirstLastPara="0" vert="horz" wrap="square" lIns="27940" tIns="27940" rIns="27940" bIns="27940" numCol="1" spcCol="1270" anchor="ctr" anchorCtr="0">
              <a:noAutofit/>
            </a:bodyPr>
            <a:lstStyle/>
            <a:p>
              <a:pPr lvl="0" algn="ctr" defTabSz="977900">
                <a:lnSpc>
                  <a:spcPct val="90000"/>
                </a:lnSpc>
                <a:spcBef>
                  <a:spcPct val="0"/>
                </a:spcBef>
                <a:spcAft>
                  <a:spcPct val="35000"/>
                </a:spcAft>
              </a:pPr>
              <a:endParaRPr lang="en-US" sz="1400" kern="1200" dirty="0">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33132539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5" grpId="0" animBg="1"/>
      <p:bldP spid="1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pPr algn="r" rtl="1"/>
            <a:r>
              <a:rPr lang="ar-YE" sz="2400" b="1">
                <a:latin typeface="Traditional Arabic" pitchFamily="18" charset="-78"/>
                <a:cs typeface="Traditional Arabic" pitchFamily="18" charset="-78"/>
              </a:rPr>
              <a:t>الوحدة التدريبية الثانية: دورة الشراء</a:t>
            </a:r>
            <a:endParaRPr lang="en-US" sz="2400" dirty="0">
              <a:latin typeface="Traditional Arabic" pitchFamily="18" charset="-78"/>
              <a:cs typeface="Traditional Arabic" pitchFamily="18" charset="-78"/>
            </a:endParaRPr>
          </a:p>
        </p:txBody>
      </p:sp>
      <p:sp>
        <p:nvSpPr>
          <p:cNvPr id="5" name="Subtitle 2"/>
          <p:cNvSpPr txBox="1">
            <a:spLocks/>
          </p:cNvSpPr>
          <p:nvPr/>
        </p:nvSpPr>
        <p:spPr>
          <a:xfrm>
            <a:off x="3170738" y="4725145"/>
            <a:ext cx="5972200" cy="1728190"/>
          </a:xfrm>
          <a:prstGeom prst="rect">
            <a:avLst/>
          </a:prstGeom>
          <a:solidFill>
            <a:srgbClr val="FFFFFF">
              <a:alpha val="50196"/>
            </a:srgbClr>
          </a:solidFill>
        </p:spPr>
        <p:txBody>
          <a:bodyPr anchor="ctr">
            <a:normAutofit fontScale="97500"/>
          </a:bodyPr>
          <a:lstStyle>
            <a:lvl1pPr marL="0" indent="0" algn="l" defTabSz="914377" rtl="0" eaLnBrk="1" latinLnBrk="0" hangingPunct="1">
              <a:spcBef>
                <a:spcPct val="20000"/>
              </a:spcBef>
              <a:buFont typeface="Arial" panose="020B0604020202020204" pitchFamily="34" charset="0"/>
              <a:buNone/>
              <a:defRPr sz="1800" kern="1200" baseline="0">
                <a:solidFill>
                  <a:schemeClr val="tx1">
                    <a:lumMod val="75000"/>
                    <a:lumOff val="25000"/>
                  </a:schemeClr>
                </a:solidFill>
                <a:latin typeface="Arial" panose="020B0604020202020204" pitchFamily="34" charset="0"/>
                <a:ea typeface="+mn-ea"/>
                <a:cs typeface="Arial" panose="020B0604020202020204" pitchFamily="34" charset="0"/>
              </a:defRPr>
            </a:lvl1pPr>
            <a:lvl2pPr marL="457189" indent="0" algn="ctr" defTabSz="914377"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377" indent="0" algn="ctr" defTabSz="914377"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566" indent="0" algn="ctr" defTabSz="914377"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754" indent="0" algn="ctr" defTabSz="914377"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5943" indent="0" algn="ctr" defTabSz="914377"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131" indent="0" algn="ctr" defTabSz="914377"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320" indent="0" algn="ctr" defTabSz="914377"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509" indent="0" algn="ctr" defTabSz="914377"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marL="90900" algn="r" rtl="1">
              <a:lnSpc>
                <a:spcPts val="1800"/>
              </a:lnSpc>
            </a:pPr>
            <a:r>
              <a:rPr lang="ar-YE" sz="2000" b="1">
                <a:solidFill>
                  <a:schemeClr val="accent1"/>
                </a:solidFill>
                <a:latin typeface="Traditional Arabic" pitchFamily="18" charset="-78"/>
                <a:cs typeface="Traditional Arabic" pitchFamily="18" charset="-78"/>
              </a:rPr>
              <a:t>3. دورة الشراء: التماس تقديم العروض</a:t>
            </a:r>
            <a:endParaRPr lang="en-GB" sz="2000" b="1" dirty="0">
              <a:solidFill>
                <a:schemeClr val="accent1"/>
              </a:solidFill>
              <a:latin typeface="Traditional Arabic" pitchFamily="18" charset="-78"/>
              <a:cs typeface="Traditional Arabic" pitchFamily="18" charset="-78"/>
            </a:endParaRPr>
          </a:p>
        </p:txBody>
      </p:sp>
      <p:sp>
        <p:nvSpPr>
          <p:cNvPr id="6" name="Text Placeholder 2"/>
          <p:cNvSpPr txBox="1">
            <a:spLocks/>
          </p:cNvSpPr>
          <p:nvPr/>
        </p:nvSpPr>
        <p:spPr>
          <a:xfrm>
            <a:off x="7668344" y="2492896"/>
            <a:ext cx="575643" cy="575643"/>
          </a:xfrm>
          <a:prstGeom prst="rect">
            <a:avLst/>
          </a:prstGeom>
          <a:solidFill>
            <a:srgbClr val="5292C9"/>
          </a:solidFill>
          <a:ln>
            <a:noFill/>
          </a:ln>
        </p:spPr>
        <p:txBody>
          <a:bodyPr anchor="ctr"/>
          <a:lstStyle>
            <a:lvl1pPr marL="3136900" indent="-5553075" algn="l" defTabSz="914400" rtl="0" eaLnBrk="1" latinLnBrk="0" hangingPunct="1">
              <a:spcBef>
                <a:spcPct val="20000"/>
              </a:spcBef>
              <a:buFont typeface="Arial" pitchFamily="34" charset="0"/>
              <a:buChar char="•"/>
              <a:defRPr lang="en-US" sz="1400" kern="1200" baseline="0" dirty="0" smtClean="0">
                <a:solidFill>
                  <a:schemeClr val="tx1"/>
                </a:solidFill>
                <a:latin typeface="Arial" panose="020B0604020202020204" pitchFamily="34" charset="0"/>
                <a:ea typeface="+mn-ea"/>
                <a:cs typeface="Arial" panose="020B0604020202020204" pitchFamily="34" charset="0"/>
              </a:defRPr>
            </a:lvl1pPr>
            <a:lvl2pPr marL="2773363" indent="-180975" algn="l" defTabSz="914400" rtl="0" eaLnBrk="1" latinLnBrk="0" hangingPunct="1">
              <a:spcBef>
                <a:spcPct val="20000"/>
              </a:spcBef>
              <a:buFont typeface="Arial" pitchFamily="34" charset="0"/>
              <a:buChar char="–"/>
              <a:tabLst/>
              <a:defRPr lang="en-US" sz="1400" kern="1200" dirty="0" smtClean="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lang="en-GB" sz="1400" kern="1200" dirty="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ts val="0"/>
              </a:spcBef>
              <a:buNone/>
            </a:pPr>
            <a:r>
              <a:rPr lang="ar-YE" sz="3600" b="1">
                <a:solidFill>
                  <a:srgbClr val="F6F6F6"/>
                </a:solidFill>
              </a:rPr>
              <a:t>2</a:t>
            </a:r>
            <a:endParaRPr lang="en-GB" b="1" dirty="0">
              <a:solidFill>
                <a:srgbClr val="F6F6F6"/>
              </a:solidFill>
            </a:endParaRPr>
          </a:p>
        </p:txBody>
      </p:sp>
      <p:sp>
        <p:nvSpPr>
          <p:cNvPr id="7" name="Text Placeholder 1"/>
          <p:cNvSpPr>
            <a:spLocks noGrp="1"/>
          </p:cNvSpPr>
          <p:nvPr>
            <p:ph type="body" sz="quarter" idx="10"/>
          </p:nvPr>
        </p:nvSpPr>
        <p:spPr>
          <a:xfrm>
            <a:off x="3563888" y="3429000"/>
            <a:ext cx="955527" cy="1224136"/>
          </a:xfrm>
        </p:spPr>
        <p:txBody>
          <a:bodyPr/>
          <a:lstStyle/>
          <a:p>
            <a:r>
              <a:rPr lang="ar-YE">
                <a:solidFill>
                  <a:schemeClr val="accent1">
                    <a:lumMod val="75000"/>
                  </a:schemeClr>
                </a:solidFill>
              </a:rPr>
              <a:t>2</a:t>
            </a:r>
            <a:endParaRPr lang="en-GB" dirty="0"/>
          </a:p>
        </p:txBody>
      </p:sp>
    </p:spTree>
    <p:extLst>
      <p:ext uri="{BB962C8B-B14F-4D97-AF65-F5344CB8AC3E}">
        <p14:creationId xmlns:p14="http://schemas.microsoft.com/office/powerpoint/2010/main" val="326533673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2"/>
          <p:cNvSpPr txBox="1">
            <a:spLocks/>
          </p:cNvSpPr>
          <p:nvPr/>
        </p:nvSpPr>
        <p:spPr>
          <a:xfrm>
            <a:off x="3275856" y="188640"/>
            <a:ext cx="4891767" cy="288000"/>
          </a:xfrm>
          <a:prstGeom prst="rect">
            <a:avLst/>
          </a:prstGeom>
        </p:spPr>
        <p:txBody>
          <a:bodyPr lIns="90000" anchor="ctr" anchorCtr="0">
            <a:noAutofit/>
          </a:bodyPr>
          <a:lstStyle>
            <a:lvl1pPr marL="0" indent="0" algn="l" defTabSz="914400" rtl="0" eaLnBrk="1" latinLnBrk="0" hangingPunct="1">
              <a:spcBef>
                <a:spcPct val="20000"/>
              </a:spcBef>
              <a:buFont typeface="Arial" pitchFamily="34" charset="0"/>
              <a:buNone/>
              <a:defRPr lang="en-US" sz="1400" b="1" kern="1200" cap="all" baseline="0">
                <a:solidFill>
                  <a:srgbClr val="5292C9"/>
                </a:solidFill>
                <a:latin typeface="Arial" panose="020B0604020202020204" pitchFamily="34" charset="0"/>
                <a:ea typeface="+mn-ea"/>
                <a:cs typeface="Arial" panose="020B0604020202020204" pitchFamily="34" charset="0"/>
              </a:defRPr>
            </a:lvl1pPr>
            <a:lvl2pPr marL="2773363" indent="-180975" algn="l" defTabSz="914400" rtl="0" eaLnBrk="1" latinLnBrk="0" hangingPunct="1">
              <a:spcBef>
                <a:spcPct val="20000"/>
              </a:spcBef>
              <a:buFont typeface="Arial" pitchFamily="34" charset="0"/>
              <a:buChar char="–"/>
              <a:tabLst/>
              <a:defRPr lang="en-US" sz="1400" kern="1200" dirty="0" smtClean="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lang="en-GB" sz="1400" kern="1200" dirty="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r" rtl="1">
              <a:defRPr/>
            </a:pPr>
            <a:r>
              <a:rPr lang="ar-YE" sz="1600">
                <a:solidFill>
                  <a:schemeClr val="accent1"/>
                </a:solidFill>
                <a:latin typeface="Traditional Arabic" pitchFamily="18" charset="-78"/>
                <a:cs typeface="Traditional Arabic" pitchFamily="18" charset="-78"/>
              </a:rPr>
              <a:t>التماس تقديم العروض</a:t>
            </a:r>
            <a:endParaRPr lang="en-GB" sz="1600" dirty="0"/>
          </a:p>
        </p:txBody>
      </p:sp>
      <p:sp>
        <p:nvSpPr>
          <p:cNvPr id="3" name="Oval 2"/>
          <p:cNvSpPr/>
          <p:nvPr/>
        </p:nvSpPr>
        <p:spPr>
          <a:xfrm>
            <a:off x="744593" y="1628800"/>
            <a:ext cx="4206240" cy="4206240"/>
          </a:xfrm>
          <a:prstGeom prst="ellipse">
            <a:avLst/>
          </a:prstGeom>
          <a:noFill/>
          <a:ln w="225425">
            <a:solidFill>
              <a:srgbClr val="D6E7F2"/>
            </a:solidFill>
          </a:ln>
        </p:spPr>
        <p:style>
          <a:lnRef idx="2">
            <a:schemeClr val="lt1">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dk1">
              <a:hueOff val="0"/>
              <a:satOff val="0"/>
              <a:lumOff val="0"/>
              <a:alphaOff val="0"/>
            </a:schemeClr>
          </a:fontRef>
        </p:style>
        <p:txBody>
          <a:bodyPr rtlCol="0" anchor="ctr"/>
          <a:lstStyle/>
          <a:p>
            <a:pPr algn="ctr"/>
            <a:endParaRPr lang="en-US" dirty="0"/>
          </a:p>
        </p:txBody>
      </p:sp>
      <p:grpSp>
        <p:nvGrpSpPr>
          <p:cNvPr id="11" name="Group 10"/>
          <p:cNvGrpSpPr/>
          <p:nvPr/>
        </p:nvGrpSpPr>
        <p:grpSpPr>
          <a:xfrm>
            <a:off x="1907704" y="980728"/>
            <a:ext cx="1645920" cy="1645920"/>
            <a:chOff x="5258048" y="1930788"/>
            <a:chExt cx="1234440" cy="1234440"/>
          </a:xfrm>
        </p:grpSpPr>
        <p:grpSp>
          <p:nvGrpSpPr>
            <p:cNvPr id="12" name="Group 11"/>
            <p:cNvGrpSpPr/>
            <p:nvPr/>
          </p:nvGrpSpPr>
          <p:grpSpPr>
            <a:xfrm>
              <a:off x="5258048" y="1930788"/>
              <a:ext cx="1234440" cy="1234440"/>
              <a:chOff x="1778000" y="533399"/>
              <a:chExt cx="1811840" cy="1961820"/>
            </a:xfrm>
          </p:grpSpPr>
          <p:sp>
            <p:nvSpPr>
              <p:cNvPr id="14" name="Oval 13"/>
              <p:cNvSpPr/>
              <p:nvPr/>
            </p:nvSpPr>
            <p:spPr>
              <a:xfrm>
                <a:off x="1778000" y="533399"/>
                <a:ext cx="1811840" cy="1961820"/>
              </a:xfrm>
              <a:prstGeom prst="ellipse">
                <a:avLst/>
              </a:prstGeom>
              <a:ln w="57150">
                <a:solidFill>
                  <a:schemeClr val="bg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5" name="Oval 5"/>
              <p:cNvSpPr/>
              <p:nvPr/>
            </p:nvSpPr>
            <p:spPr>
              <a:xfrm>
                <a:off x="1945388" y="700787"/>
                <a:ext cx="808224" cy="80822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31750" tIns="31750" rIns="31750" bIns="31750" numCol="1" spcCol="1270" anchor="ctr" anchorCtr="0">
                <a:noAutofit/>
              </a:bodyPr>
              <a:lstStyle/>
              <a:p>
                <a:pPr lvl="0" algn="ctr" defTabSz="1111250">
                  <a:lnSpc>
                    <a:spcPct val="90000"/>
                  </a:lnSpc>
                  <a:spcBef>
                    <a:spcPct val="0"/>
                  </a:spcBef>
                  <a:spcAft>
                    <a:spcPct val="35000"/>
                  </a:spcAft>
                </a:pPr>
                <a:endParaRPr lang="en-US" sz="2500" kern="1200" dirty="0"/>
              </a:p>
            </p:txBody>
          </p:sp>
        </p:grpSp>
        <p:sp>
          <p:nvSpPr>
            <p:cNvPr id="13" name="TextBox 12"/>
            <p:cNvSpPr txBox="1"/>
            <p:nvPr/>
          </p:nvSpPr>
          <p:spPr>
            <a:xfrm>
              <a:off x="5286085" y="2330356"/>
              <a:ext cx="1158108" cy="300083"/>
            </a:xfrm>
            <a:prstGeom prst="rect">
              <a:avLst/>
            </a:prstGeom>
            <a:noFill/>
          </p:spPr>
          <p:txBody>
            <a:bodyPr wrap="square" rtlCol="0" anchor="ctr">
              <a:spAutoFit/>
            </a:bodyPr>
            <a:lstStyle/>
            <a:p>
              <a:pPr algn="ctr" rtl="1"/>
              <a:r>
                <a:rPr lang="ar-YE" sz="2000" b="1">
                  <a:solidFill>
                    <a:schemeClr val="bg1"/>
                  </a:solidFill>
                  <a:latin typeface="Traditional Arabic" pitchFamily="18" charset="-78"/>
                  <a:cs typeface="Traditional Arabic" pitchFamily="18" charset="-78"/>
                </a:rPr>
                <a:t>نوع المنافسة</a:t>
              </a:r>
              <a:endParaRPr lang="en-US" sz="2000" b="1" dirty="0">
                <a:solidFill>
                  <a:schemeClr val="bg1"/>
                </a:solidFill>
                <a:latin typeface="Traditional Arabic" pitchFamily="18" charset="-78"/>
                <a:cs typeface="Traditional Arabic" pitchFamily="18" charset="-78"/>
              </a:endParaRPr>
            </a:p>
          </p:txBody>
        </p:sp>
      </p:grpSp>
      <p:grpSp>
        <p:nvGrpSpPr>
          <p:cNvPr id="16" name="Group 15"/>
          <p:cNvGrpSpPr/>
          <p:nvPr/>
        </p:nvGrpSpPr>
        <p:grpSpPr>
          <a:xfrm>
            <a:off x="3923928" y="2808458"/>
            <a:ext cx="1689124" cy="1645920"/>
            <a:chOff x="5225645" y="1930788"/>
            <a:chExt cx="1266843" cy="1234440"/>
          </a:xfrm>
        </p:grpSpPr>
        <p:grpSp>
          <p:nvGrpSpPr>
            <p:cNvPr id="17" name="Group 16"/>
            <p:cNvGrpSpPr/>
            <p:nvPr/>
          </p:nvGrpSpPr>
          <p:grpSpPr>
            <a:xfrm>
              <a:off x="5258048" y="1930788"/>
              <a:ext cx="1234440" cy="1234440"/>
              <a:chOff x="1778000" y="533399"/>
              <a:chExt cx="1811840" cy="1961820"/>
            </a:xfrm>
          </p:grpSpPr>
          <p:sp>
            <p:nvSpPr>
              <p:cNvPr id="19" name="Oval 18"/>
              <p:cNvSpPr/>
              <p:nvPr/>
            </p:nvSpPr>
            <p:spPr>
              <a:xfrm>
                <a:off x="1778000" y="533399"/>
                <a:ext cx="1811840" cy="1961820"/>
              </a:xfrm>
              <a:prstGeom prst="ellipse">
                <a:avLst/>
              </a:prstGeom>
              <a:ln w="57150">
                <a:solidFill>
                  <a:schemeClr val="bg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0" name="Oval 5"/>
              <p:cNvSpPr/>
              <p:nvPr/>
            </p:nvSpPr>
            <p:spPr>
              <a:xfrm>
                <a:off x="1945388" y="700787"/>
                <a:ext cx="808224" cy="80822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31750" tIns="31750" rIns="31750" bIns="31750" numCol="1" spcCol="1270" anchor="ctr" anchorCtr="0">
                <a:noAutofit/>
              </a:bodyPr>
              <a:lstStyle/>
              <a:p>
                <a:pPr lvl="0" algn="ctr" defTabSz="1111250">
                  <a:lnSpc>
                    <a:spcPct val="90000"/>
                  </a:lnSpc>
                  <a:spcBef>
                    <a:spcPct val="0"/>
                  </a:spcBef>
                  <a:spcAft>
                    <a:spcPct val="35000"/>
                  </a:spcAft>
                </a:pPr>
                <a:endParaRPr lang="en-US" sz="2500" kern="1200" dirty="0"/>
              </a:p>
            </p:txBody>
          </p:sp>
        </p:grpSp>
        <p:sp>
          <p:nvSpPr>
            <p:cNvPr id="18" name="TextBox 17"/>
            <p:cNvSpPr txBox="1"/>
            <p:nvPr/>
          </p:nvSpPr>
          <p:spPr>
            <a:xfrm>
              <a:off x="5225645" y="2282552"/>
              <a:ext cx="1228677" cy="530915"/>
            </a:xfrm>
            <a:prstGeom prst="rect">
              <a:avLst/>
            </a:prstGeom>
            <a:noFill/>
          </p:spPr>
          <p:txBody>
            <a:bodyPr wrap="square" rtlCol="0" anchor="ctr">
              <a:spAutoFit/>
            </a:bodyPr>
            <a:lstStyle/>
            <a:p>
              <a:pPr algn="ctr" rtl="1"/>
              <a:r>
                <a:rPr lang="ar-YE" sz="2000" b="1">
                  <a:solidFill>
                    <a:schemeClr val="bg1"/>
                  </a:solidFill>
                  <a:latin typeface="Traditional Arabic" pitchFamily="18" charset="-78"/>
                  <a:cs typeface="Traditional Arabic" pitchFamily="18" charset="-78"/>
                </a:rPr>
                <a:t>طريقة</a:t>
              </a:r>
              <a:r>
                <a:rPr lang="ar-YE" sz="2000">
                  <a:latin typeface="Traditional Arabic" pitchFamily="18" charset="-78"/>
                  <a:cs typeface="Traditional Arabic" pitchFamily="18" charset="-78"/>
                </a:rPr>
                <a:t> </a:t>
              </a:r>
              <a:r>
                <a:rPr lang="ar-YE" sz="2000" b="1">
                  <a:solidFill>
                    <a:schemeClr val="bg1"/>
                  </a:solidFill>
                  <a:latin typeface="Traditional Arabic" pitchFamily="18" charset="-78"/>
                  <a:cs typeface="Traditional Arabic" pitchFamily="18" charset="-78"/>
                </a:rPr>
                <a:t>التماس </a:t>
              </a:r>
            </a:p>
            <a:p>
              <a:pPr algn="ctr" rtl="1"/>
              <a:r>
                <a:rPr lang="ar-YE" sz="2000" b="1">
                  <a:solidFill>
                    <a:schemeClr val="bg1"/>
                  </a:solidFill>
                  <a:latin typeface="Traditional Arabic" pitchFamily="18" charset="-78"/>
                  <a:cs typeface="Traditional Arabic" pitchFamily="18" charset="-78"/>
                </a:rPr>
                <a:t>تقديم العروض</a:t>
              </a:r>
              <a:endParaRPr lang="en-US" sz="2000" b="1" dirty="0">
                <a:solidFill>
                  <a:schemeClr val="bg1"/>
                </a:solidFill>
                <a:latin typeface="Arial" panose="020B0604020202020204" pitchFamily="34" charset="0"/>
                <a:cs typeface="Arial" panose="020B0604020202020204" pitchFamily="34" charset="0"/>
              </a:endParaRPr>
            </a:p>
          </p:txBody>
        </p:sp>
      </p:grpSp>
      <p:grpSp>
        <p:nvGrpSpPr>
          <p:cNvPr id="21" name="Group 20"/>
          <p:cNvGrpSpPr/>
          <p:nvPr/>
        </p:nvGrpSpPr>
        <p:grpSpPr>
          <a:xfrm>
            <a:off x="1763688" y="4869160"/>
            <a:ext cx="1645920" cy="1645920"/>
            <a:chOff x="5258048" y="1930788"/>
            <a:chExt cx="1234440" cy="1234440"/>
          </a:xfrm>
        </p:grpSpPr>
        <p:grpSp>
          <p:nvGrpSpPr>
            <p:cNvPr id="22" name="Group 21"/>
            <p:cNvGrpSpPr/>
            <p:nvPr/>
          </p:nvGrpSpPr>
          <p:grpSpPr>
            <a:xfrm>
              <a:off x="5258048" y="1930788"/>
              <a:ext cx="1234440" cy="1234440"/>
              <a:chOff x="1778000" y="533399"/>
              <a:chExt cx="1811840" cy="1961820"/>
            </a:xfrm>
          </p:grpSpPr>
          <p:sp>
            <p:nvSpPr>
              <p:cNvPr id="24" name="Oval 23"/>
              <p:cNvSpPr/>
              <p:nvPr/>
            </p:nvSpPr>
            <p:spPr>
              <a:xfrm>
                <a:off x="1778000" y="533399"/>
                <a:ext cx="1811840" cy="1961820"/>
              </a:xfrm>
              <a:prstGeom prst="ellipse">
                <a:avLst/>
              </a:prstGeom>
              <a:ln w="57150">
                <a:solidFill>
                  <a:schemeClr val="bg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5" name="Oval 5"/>
              <p:cNvSpPr/>
              <p:nvPr/>
            </p:nvSpPr>
            <p:spPr>
              <a:xfrm>
                <a:off x="1945388" y="700787"/>
                <a:ext cx="808224" cy="80822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31750" tIns="31750" rIns="31750" bIns="31750" numCol="1" spcCol="1270" anchor="ctr" anchorCtr="0">
                <a:noAutofit/>
              </a:bodyPr>
              <a:lstStyle/>
              <a:p>
                <a:pPr lvl="0" algn="ctr" defTabSz="1111250">
                  <a:lnSpc>
                    <a:spcPct val="90000"/>
                  </a:lnSpc>
                  <a:spcBef>
                    <a:spcPct val="0"/>
                  </a:spcBef>
                  <a:spcAft>
                    <a:spcPct val="35000"/>
                  </a:spcAft>
                </a:pPr>
                <a:endParaRPr lang="en-US" sz="2500" kern="1200" dirty="0"/>
              </a:p>
            </p:txBody>
          </p:sp>
        </p:grpSp>
        <p:sp>
          <p:nvSpPr>
            <p:cNvPr id="23" name="TextBox 22"/>
            <p:cNvSpPr txBox="1"/>
            <p:nvPr/>
          </p:nvSpPr>
          <p:spPr>
            <a:xfrm>
              <a:off x="5334380" y="2360742"/>
              <a:ext cx="1081776" cy="484748"/>
            </a:xfrm>
            <a:prstGeom prst="rect">
              <a:avLst/>
            </a:prstGeom>
            <a:noFill/>
          </p:spPr>
          <p:txBody>
            <a:bodyPr wrap="square" rtlCol="0" anchor="ctr">
              <a:spAutoFit/>
            </a:bodyPr>
            <a:lstStyle/>
            <a:p>
              <a:pPr algn="ctr" rtl="1"/>
              <a:r>
                <a:rPr lang="ar-YE" b="1">
                  <a:solidFill>
                    <a:schemeClr val="bg1"/>
                  </a:solidFill>
                  <a:latin typeface="Traditional Arabic" pitchFamily="18" charset="-78"/>
                  <a:cs typeface="Traditional Arabic" pitchFamily="18" charset="-78"/>
                </a:rPr>
                <a:t>وثائق التماس </a:t>
              </a:r>
            </a:p>
            <a:p>
              <a:pPr algn="ctr" rtl="1"/>
              <a:r>
                <a:rPr lang="ar-YE" b="1">
                  <a:solidFill>
                    <a:schemeClr val="bg1"/>
                  </a:solidFill>
                  <a:latin typeface="Traditional Arabic" pitchFamily="18" charset="-78"/>
                  <a:cs typeface="Traditional Arabic" pitchFamily="18" charset="-78"/>
                </a:rPr>
                <a:t>تقديم العروض</a:t>
              </a:r>
              <a:endParaRPr lang="en-US" b="1" dirty="0">
                <a:solidFill>
                  <a:schemeClr val="bg1"/>
                </a:solidFill>
                <a:latin typeface="Arial" panose="020B0604020202020204" pitchFamily="34" charset="0"/>
                <a:cs typeface="Arial" panose="020B0604020202020204" pitchFamily="34" charset="0"/>
              </a:endParaRPr>
            </a:p>
          </p:txBody>
        </p:sp>
      </p:grpSp>
      <p:grpSp>
        <p:nvGrpSpPr>
          <p:cNvPr id="26" name="Group 25"/>
          <p:cNvGrpSpPr/>
          <p:nvPr/>
        </p:nvGrpSpPr>
        <p:grpSpPr>
          <a:xfrm>
            <a:off x="0" y="2808458"/>
            <a:ext cx="1645920" cy="1645920"/>
            <a:chOff x="5258048" y="1930788"/>
            <a:chExt cx="1234440" cy="1234440"/>
          </a:xfrm>
        </p:grpSpPr>
        <p:grpSp>
          <p:nvGrpSpPr>
            <p:cNvPr id="27" name="Group 26"/>
            <p:cNvGrpSpPr/>
            <p:nvPr/>
          </p:nvGrpSpPr>
          <p:grpSpPr>
            <a:xfrm>
              <a:off x="5258048" y="1930788"/>
              <a:ext cx="1234440" cy="1234440"/>
              <a:chOff x="1778000" y="533399"/>
              <a:chExt cx="1811840" cy="1961820"/>
            </a:xfrm>
          </p:grpSpPr>
          <p:sp>
            <p:nvSpPr>
              <p:cNvPr id="29" name="Oval 28"/>
              <p:cNvSpPr/>
              <p:nvPr/>
            </p:nvSpPr>
            <p:spPr>
              <a:xfrm>
                <a:off x="1778000" y="533399"/>
                <a:ext cx="1811840" cy="1961820"/>
              </a:xfrm>
              <a:prstGeom prst="ellipse">
                <a:avLst/>
              </a:prstGeom>
              <a:ln w="57150">
                <a:solidFill>
                  <a:schemeClr val="bg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0" name="Oval 5"/>
              <p:cNvSpPr/>
              <p:nvPr/>
            </p:nvSpPr>
            <p:spPr>
              <a:xfrm>
                <a:off x="1945388" y="700787"/>
                <a:ext cx="808224" cy="80822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31750" tIns="31750" rIns="31750" bIns="31750" numCol="1" spcCol="1270" anchor="ctr" anchorCtr="0">
                <a:noAutofit/>
              </a:bodyPr>
              <a:lstStyle/>
              <a:p>
                <a:pPr lvl="0" algn="ctr" defTabSz="1111250">
                  <a:lnSpc>
                    <a:spcPct val="90000"/>
                  </a:lnSpc>
                  <a:spcBef>
                    <a:spcPct val="0"/>
                  </a:spcBef>
                  <a:spcAft>
                    <a:spcPct val="35000"/>
                  </a:spcAft>
                </a:pPr>
                <a:endParaRPr lang="en-US" sz="2500" kern="1200" dirty="0"/>
              </a:p>
            </p:txBody>
          </p:sp>
        </p:grpSp>
        <p:sp>
          <p:nvSpPr>
            <p:cNvPr id="28" name="TextBox 27"/>
            <p:cNvSpPr txBox="1"/>
            <p:nvPr/>
          </p:nvSpPr>
          <p:spPr>
            <a:xfrm>
              <a:off x="5334380" y="2305636"/>
              <a:ext cx="1081776" cy="484748"/>
            </a:xfrm>
            <a:prstGeom prst="rect">
              <a:avLst/>
            </a:prstGeom>
            <a:noFill/>
          </p:spPr>
          <p:txBody>
            <a:bodyPr wrap="square" rtlCol="0" anchor="ctr">
              <a:spAutoFit/>
            </a:bodyPr>
            <a:lstStyle/>
            <a:p>
              <a:pPr algn="ctr" rtl="1"/>
              <a:r>
                <a:rPr lang="ar-YE" b="1">
                  <a:solidFill>
                    <a:schemeClr val="bg1"/>
                  </a:solidFill>
                  <a:latin typeface="Traditional Arabic" pitchFamily="18" charset="-78"/>
                  <a:cs typeface="Traditional Arabic" pitchFamily="18" charset="-78"/>
                </a:rPr>
                <a:t>مدة التماس </a:t>
              </a:r>
            </a:p>
            <a:p>
              <a:pPr algn="ctr" rtl="1"/>
              <a:r>
                <a:rPr lang="ar-YE" b="1">
                  <a:solidFill>
                    <a:schemeClr val="bg1"/>
                  </a:solidFill>
                  <a:latin typeface="Traditional Arabic" pitchFamily="18" charset="-78"/>
                  <a:cs typeface="Traditional Arabic" pitchFamily="18" charset="-78"/>
                </a:rPr>
                <a:t>تقديم العروض</a:t>
              </a:r>
              <a:endParaRPr lang="en-US" b="1" dirty="0">
                <a:solidFill>
                  <a:schemeClr val="bg1"/>
                </a:solidFill>
                <a:latin typeface="Arial" panose="020B0604020202020204" pitchFamily="34" charset="0"/>
                <a:cs typeface="Arial" panose="020B0604020202020204" pitchFamily="34" charset="0"/>
              </a:endParaRPr>
            </a:p>
          </p:txBody>
        </p:sp>
      </p:grpSp>
      <p:sp>
        <p:nvSpPr>
          <p:cNvPr id="5" name="Subtitle 4"/>
          <p:cNvSpPr>
            <a:spLocks noGrp="1"/>
          </p:cNvSpPr>
          <p:nvPr>
            <p:ph type="subTitle" idx="1"/>
          </p:nvPr>
        </p:nvSpPr>
        <p:spPr>
          <a:xfrm>
            <a:off x="1403648" y="476672"/>
            <a:ext cx="7416824" cy="360040"/>
          </a:xfrm>
        </p:spPr>
        <p:txBody>
          <a:bodyPr/>
          <a:lstStyle/>
          <a:p>
            <a:pPr algn="r" rtl="1"/>
            <a:r>
              <a:rPr lang="ar-YE" sz="2000">
                <a:solidFill>
                  <a:schemeClr val="tx1"/>
                </a:solidFill>
                <a:latin typeface="Traditional Arabic" pitchFamily="18" charset="-78"/>
                <a:cs typeface="Traditional Arabic" pitchFamily="18" charset="-78"/>
              </a:rPr>
              <a:t>التماس تقديم العروض</a:t>
            </a:r>
            <a:endParaRPr lang="en-GB" sz="2000" dirty="0">
              <a:solidFill>
                <a:schemeClr val="tx1"/>
              </a:solidFill>
            </a:endParaRPr>
          </a:p>
        </p:txBody>
      </p:sp>
      <p:sp>
        <p:nvSpPr>
          <p:cNvPr id="31" name="Text Placeholder 1"/>
          <p:cNvSpPr>
            <a:spLocks noGrp="1"/>
          </p:cNvSpPr>
          <p:nvPr>
            <p:ph type="body" sz="quarter" idx="10"/>
          </p:nvPr>
        </p:nvSpPr>
        <p:spPr>
          <a:xfrm>
            <a:off x="5940152" y="980728"/>
            <a:ext cx="2787917" cy="5328592"/>
          </a:xfrm>
        </p:spPr>
        <p:txBody>
          <a:bodyPr>
            <a:normAutofit/>
          </a:bodyPr>
          <a:lstStyle/>
          <a:p>
            <a:pPr marL="0" indent="0" algn="justLow" rtl="1">
              <a:buNone/>
            </a:pPr>
            <a:r>
              <a:rPr lang="ar-YE">
                <a:latin typeface="Traditional Arabic" pitchFamily="18" charset="-78"/>
                <a:cs typeface="Traditional Arabic" pitchFamily="18" charset="-78"/>
              </a:rPr>
              <a:t>التماس تقديم العروض</a:t>
            </a:r>
            <a:r>
              <a:rPr lang="ar-YE"/>
              <a:t> </a:t>
            </a:r>
            <a:r>
              <a:rPr lang="ar-YE">
                <a:latin typeface="Traditional Arabic" pitchFamily="18" charset="-78"/>
                <a:cs typeface="Traditional Arabic" pitchFamily="18" charset="-78"/>
              </a:rPr>
              <a:t>هو المصطلح العام لدعوة الموردين لتقديم عطاء أو عرض سعر أو تقديم عرض. هناك </a:t>
            </a:r>
            <a:r>
              <a:rPr lang="ar-YE" b="1">
                <a:solidFill>
                  <a:srgbClr val="5292C9"/>
                </a:solidFill>
                <a:latin typeface="Traditional Arabic" pitchFamily="18" charset="-78"/>
                <a:cs typeface="Traditional Arabic" pitchFamily="18" charset="-78"/>
              </a:rPr>
              <a:t>أربعة</a:t>
            </a:r>
            <a:r>
              <a:rPr lang="ar-YE">
                <a:latin typeface="Traditional Arabic" pitchFamily="18" charset="-78"/>
                <a:cs typeface="Traditional Arabic" pitchFamily="18" charset="-78"/>
              </a:rPr>
              <a:t> جوانب رئيسية أثناء إعداد عملية طلب تقديم العروض.</a:t>
            </a:r>
          </a:p>
          <a:p>
            <a:pPr marL="0" indent="0" algn="justLow" rtl="1">
              <a:buNone/>
            </a:pPr>
            <a:endParaRPr lang="ar-YE" sz="1200">
              <a:latin typeface="Traditional Arabic" pitchFamily="18" charset="-78"/>
              <a:cs typeface="Traditional Arabic" pitchFamily="18" charset="-78"/>
            </a:endParaRPr>
          </a:p>
          <a:p>
            <a:pPr marL="0" indent="0" algn="justLow" rtl="1">
              <a:buNone/>
            </a:pPr>
            <a:r>
              <a:rPr lang="ar-YE" b="1">
                <a:solidFill>
                  <a:srgbClr val="5292C9"/>
                </a:solidFill>
                <a:latin typeface="Traditional Arabic" pitchFamily="18" charset="-78"/>
                <a:cs typeface="Traditional Arabic" pitchFamily="18" charset="-78"/>
              </a:rPr>
              <a:t>تتشكل</a:t>
            </a:r>
            <a:r>
              <a:rPr lang="ar-YE">
                <a:latin typeface="Traditional Arabic" pitchFamily="18" charset="-78"/>
                <a:cs typeface="Traditional Arabic" pitchFamily="18" charset="-78"/>
              </a:rPr>
              <a:t> هذه الجوانب في الغالب من المعلومات التي يتم جمعها خلال أنشطة </a:t>
            </a:r>
            <a:r>
              <a:rPr lang="ar-YE" b="1">
                <a:solidFill>
                  <a:srgbClr val="5292C9"/>
                </a:solidFill>
                <a:latin typeface="Traditional Arabic" pitchFamily="18" charset="-78"/>
                <a:cs typeface="Traditional Arabic" pitchFamily="18" charset="-78"/>
              </a:rPr>
              <a:t>ما قبل الشراء</a:t>
            </a:r>
            <a:r>
              <a:rPr lang="ar-YE">
                <a:latin typeface="Traditional Arabic" pitchFamily="18" charset="-78"/>
                <a:cs typeface="Traditional Arabic" pitchFamily="18" charset="-78"/>
              </a:rPr>
              <a:t>:</a:t>
            </a:r>
          </a:p>
          <a:p>
            <a:pPr marL="0" indent="0" algn="justLow" rtl="1"/>
            <a:r>
              <a:rPr lang="ar-YE">
                <a:latin typeface="Traditional Arabic" pitchFamily="18" charset="-78"/>
                <a:cs typeface="Traditional Arabic" pitchFamily="18" charset="-78"/>
              </a:rPr>
              <a:t> تخطيط المشتريات</a:t>
            </a:r>
          </a:p>
          <a:p>
            <a:pPr marL="0" indent="0" algn="justLow" rtl="1"/>
            <a:r>
              <a:rPr lang="ar-YE">
                <a:latin typeface="Traditional Arabic" pitchFamily="18" charset="-78"/>
                <a:cs typeface="Traditional Arabic" pitchFamily="18" charset="-78"/>
              </a:rPr>
              <a:t> تحديد الاحتياجات</a:t>
            </a:r>
          </a:p>
          <a:p>
            <a:pPr marL="0" indent="0" algn="justLow" rtl="1"/>
            <a:r>
              <a:rPr lang="ar-YE">
                <a:latin typeface="Traditional Arabic" pitchFamily="18" charset="-78"/>
                <a:cs typeface="Traditional Arabic" pitchFamily="18" charset="-78"/>
              </a:rPr>
              <a:t> اختيار الموردين</a:t>
            </a:r>
            <a:endParaRPr lang="en-US">
              <a:latin typeface="Traditional Arabic" pitchFamily="18" charset="-78"/>
              <a:cs typeface="Traditional Arabic" pitchFamily="18" charset="-78"/>
            </a:endParaRPr>
          </a:p>
          <a:p>
            <a:pPr marL="0" indent="0" algn="justLow" rtl="1">
              <a:buNone/>
            </a:pPr>
            <a:endParaRPr lang="en-US" dirty="0">
              <a:latin typeface="Traditional Arabic" pitchFamily="18" charset="-78"/>
              <a:cs typeface="Traditional Arabic" pitchFamily="18" charset="-78"/>
            </a:endParaRPr>
          </a:p>
          <a:p>
            <a:pPr marL="0" indent="0">
              <a:buNone/>
            </a:pPr>
            <a:endParaRPr lang="en-US" sz="1800" dirty="0">
              <a:solidFill>
                <a:schemeClr val="tx1">
                  <a:lumMod val="75000"/>
                  <a:lumOff val="25000"/>
                </a:schemeClr>
              </a:solidFill>
            </a:endParaRPr>
          </a:p>
        </p:txBody>
      </p:sp>
      <p:sp>
        <p:nvSpPr>
          <p:cNvPr id="2" name="Rectangle 1"/>
          <p:cNvSpPr/>
          <p:nvPr/>
        </p:nvSpPr>
        <p:spPr>
          <a:xfrm>
            <a:off x="1837772" y="3425832"/>
            <a:ext cx="2015296" cy="461665"/>
          </a:xfrm>
          <a:prstGeom prst="rect">
            <a:avLst/>
          </a:prstGeom>
        </p:spPr>
        <p:txBody>
          <a:bodyPr wrap="none">
            <a:spAutoFit/>
          </a:bodyPr>
          <a:lstStyle/>
          <a:p>
            <a:pPr algn="ctr" rtl="1"/>
            <a:r>
              <a:rPr lang="ar-YE" sz="2400" b="1">
                <a:latin typeface="Traditional Arabic" pitchFamily="18" charset="-78"/>
                <a:cs typeface="Traditional Arabic" pitchFamily="18" charset="-78"/>
              </a:rPr>
              <a:t>التماس تقديم العروض</a:t>
            </a:r>
            <a:endParaRPr lang="en-US" sz="2400" b="1" dirty="0">
              <a:solidFill>
                <a:schemeClr val="tx1">
                  <a:lumMod val="75000"/>
                  <a:lumOff val="25000"/>
                </a:schemeClr>
              </a:solidFill>
              <a:latin typeface="Arial" panose="020B0604020202020204" pitchFamily="34" charset="0"/>
              <a:cs typeface="Arial" panose="020B0604020202020204" pitchFamily="34" charset="0"/>
            </a:endParaRPr>
          </a:p>
        </p:txBody>
      </p:sp>
      <p:sp>
        <p:nvSpPr>
          <p:cNvPr id="32" name="Text Placeholder 3"/>
          <p:cNvSpPr txBox="1">
            <a:spLocks/>
          </p:cNvSpPr>
          <p:nvPr/>
        </p:nvSpPr>
        <p:spPr>
          <a:xfrm>
            <a:off x="8244408" y="188640"/>
            <a:ext cx="504056" cy="216024"/>
          </a:xfrm>
          <a:prstGeom prst="rect">
            <a:avLst/>
          </a:prstGeom>
          <a:solidFill>
            <a:srgbClr val="5292C9"/>
          </a:solidFill>
          <a:ln>
            <a:solidFill>
              <a:srgbClr val="5292C9"/>
            </a:solidFill>
          </a:ln>
        </p:spPr>
        <p:txBody>
          <a:bodyPr anchor="ctr">
            <a:noAutofit/>
          </a:bodyPr>
          <a:lstStyle>
            <a:lvl1pPr marL="0" indent="0" algn="ctr" defTabSz="914400" rtl="0" eaLnBrk="1" latinLnBrk="0" hangingPunct="1">
              <a:spcBef>
                <a:spcPct val="20000"/>
              </a:spcBef>
              <a:buFont typeface="Arial" pitchFamily="34" charset="0"/>
              <a:buNone/>
              <a:defRPr lang="en-US" sz="1400" b="1" kern="1200" baseline="0">
                <a:solidFill>
                  <a:schemeClr val="bg1"/>
                </a:solidFill>
                <a:latin typeface="Arial" panose="020B0604020202020204" pitchFamily="34" charset="0"/>
                <a:ea typeface="+mn-ea"/>
                <a:cs typeface="Arial" panose="020B0604020202020204" pitchFamily="34" charset="0"/>
              </a:defRPr>
            </a:lvl1pPr>
            <a:lvl2pPr marL="2773363" indent="-180975" algn="l" defTabSz="914400" rtl="0" eaLnBrk="1" latinLnBrk="0" hangingPunct="1">
              <a:spcBef>
                <a:spcPct val="20000"/>
              </a:spcBef>
              <a:buFont typeface="Arial" pitchFamily="34" charset="0"/>
              <a:buChar char="–"/>
              <a:tabLst/>
              <a:defRPr lang="en-US" sz="1400" kern="1200" dirty="0" smtClean="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lang="en-GB" sz="1400" kern="1200" dirty="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ar-YE" sz="1200" b="1" i="0" u="none" strike="noStrike" kern="1200" cap="none" spc="0" normalizeH="0" baseline="0" noProof="0">
                <a:ln>
                  <a:noFill/>
                </a:ln>
                <a:effectLst/>
                <a:uLnTx/>
                <a:uFillTx/>
                <a:latin typeface="Traditional Arabic" pitchFamily="18" charset="-78"/>
                <a:cs typeface="Traditional Arabic" pitchFamily="18" charset="-78"/>
              </a:rPr>
              <a:t>2 - 3</a:t>
            </a:r>
            <a:endParaRPr kumimoji="0" lang="en-GB" sz="1200" b="1" i="0" u="none" strike="noStrike" kern="1200" cap="none" spc="0" normalizeH="0" baseline="0" noProof="0" dirty="0">
              <a:ln>
                <a:noFill/>
              </a:ln>
              <a:effectLst/>
              <a:uLnTx/>
              <a:uFillTx/>
              <a:latin typeface="Traditional Arabic" pitchFamily="18" charset="-78"/>
              <a:cs typeface="Traditional Arabic" pitchFamily="18" charset="-78"/>
            </a:endParaRPr>
          </a:p>
        </p:txBody>
      </p:sp>
    </p:spTree>
    <p:extLst>
      <p:ext uri="{BB962C8B-B14F-4D97-AF65-F5344CB8AC3E}">
        <p14:creationId xmlns:p14="http://schemas.microsoft.com/office/powerpoint/2010/main" val="299397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1">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1">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1">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1">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6"/>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21"/>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26"/>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1" grpId="0" build="p"/>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971600" y="548680"/>
            <a:ext cx="7848872" cy="360040"/>
          </a:xfrm>
        </p:spPr>
        <p:txBody>
          <a:bodyPr/>
          <a:lstStyle/>
          <a:p>
            <a:pPr algn="r" rtl="1"/>
            <a:r>
              <a:rPr lang="ar-YE" sz="2000">
                <a:solidFill>
                  <a:schemeClr val="tx1"/>
                </a:solidFill>
                <a:latin typeface="Traditional Arabic" pitchFamily="18" charset="-78"/>
                <a:cs typeface="Traditional Arabic" pitchFamily="18" charset="-78"/>
              </a:rPr>
              <a:t>طرق التماس تقديم العروض</a:t>
            </a:r>
            <a:endParaRPr lang="en-GB" sz="2000" dirty="0">
              <a:solidFill>
                <a:schemeClr val="tx1"/>
              </a:solidFill>
            </a:endParaRPr>
          </a:p>
        </p:txBody>
      </p:sp>
      <p:sp>
        <p:nvSpPr>
          <p:cNvPr id="32" name="Text Placeholder 2"/>
          <p:cNvSpPr txBox="1">
            <a:spLocks/>
          </p:cNvSpPr>
          <p:nvPr/>
        </p:nvSpPr>
        <p:spPr>
          <a:xfrm>
            <a:off x="3275856" y="188640"/>
            <a:ext cx="4891767" cy="288000"/>
          </a:xfrm>
          <a:prstGeom prst="rect">
            <a:avLst/>
          </a:prstGeom>
        </p:spPr>
        <p:txBody>
          <a:bodyPr lIns="90000" anchor="ctr" anchorCtr="0">
            <a:noAutofit/>
          </a:bodyPr>
          <a:lstStyle>
            <a:lvl1pPr marL="0" indent="0" algn="l" defTabSz="914400" rtl="0" eaLnBrk="1" latinLnBrk="0" hangingPunct="1">
              <a:spcBef>
                <a:spcPct val="20000"/>
              </a:spcBef>
              <a:buFont typeface="Arial" pitchFamily="34" charset="0"/>
              <a:buNone/>
              <a:defRPr lang="en-US" sz="1400" b="1" kern="1200" cap="all" baseline="0">
                <a:solidFill>
                  <a:srgbClr val="5292C9"/>
                </a:solidFill>
                <a:latin typeface="Arial" panose="020B0604020202020204" pitchFamily="34" charset="0"/>
                <a:ea typeface="+mn-ea"/>
                <a:cs typeface="Arial" panose="020B0604020202020204" pitchFamily="34" charset="0"/>
              </a:defRPr>
            </a:lvl1pPr>
            <a:lvl2pPr marL="2773363" indent="-180975" algn="l" defTabSz="914400" rtl="0" eaLnBrk="1" latinLnBrk="0" hangingPunct="1">
              <a:spcBef>
                <a:spcPct val="20000"/>
              </a:spcBef>
              <a:buFont typeface="Arial" pitchFamily="34" charset="0"/>
              <a:buChar char="–"/>
              <a:tabLst/>
              <a:defRPr lang="en-US" sz="1400" kern="1200" dirty="0" smtClean="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lang="en-GB" sz="1400" kern="1200" dirty="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algn="r" rtl="1">
              <a:defRPr/>
            </a:pPr>
            <a:r>
              <a:rPr lang="ar-YE" sz="1600">
                <a:latin typeface="Traditional Arabic" pitchFamily="18" charset="-78"/>
                <a:cs typeface="Traditional Arabic" pitchFamily="18" charset="-78"/>
              </a:rPr>
              <a:t>دورة الشراء: لمحة عامة على طرق الشراء</a:t>
            </a:r>
            <a:endParaRPr kumimoji="0" lang="en-GB" sz="1600" b="1" i="0" u="none" strike="noStrike" kern="1200" cap="none" spc="0" normalizeH="0" noProof="0" dirty="0">
              <a:ln>
                <a:noFill/>
              </a:ln>
              <a:solidFill>
                <a:srgbClr val="5292C9"/>
              </a:solidFill>
              <a:effectLst/>
              <a:uLnTx/>
              <a:uFillTx/>
              <a:latin typeface="Traditional Arabic" pitchFamily="18" charset="-78"/>
              <a:cs typeface="Traditional Arabic" pitchFamily="18" charset="-78"/>
            </a:endParaRPr>
          </a:p>
        </p:txBody>
      </p:sp>
      <p:grpSp>
        <p:nvGrpSpPr>
          <p:cNvPr id="34" name="Group 33"/>
          <p:cNvGrpSpPr/>
          <p:nvPr/>
        </p:nvGrpSpPr>
        <p:grpSpPr>
          <a:xfrm>
            <a:off x="234314" y="6315247"/>
            <a:ext cx="4297680" cy="338554"/>
            <a:chOff x="260730" y="4726147"/>
            <a:chExt cx="4297680" cy="338554"/>
          </a:xfrm>
        </p:grpSpPr>
        <p:cxnSp>
          <p:nvCxnSpPr>
            <p:cNvPr id="35" name="Straight Arrow Connector 34"/>
            <p:cNvCxnSpPr/>
            <p:nvPr/>
          </p:nvCxnSpPr>
          <p:spPr>
            <a:xfrm flipV="1">
              <a:off x="260730" y="4870828"/>
              <a:ext cx="4297680" cy="3027"/>
            </a:xfrm>
            <a:prstGeom prst="straightConnector1">
              <a:avLst/>
            </a:prstGeom>
            <a:ln w="28575">
              <a:solidFill>
                <a:srgbClr val="ED8107"/>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1915833" y="4726147"/>
              <a:ext cx="1008112" cy="338554"/>
            </a:xfrm>
            <a:prstGeom prst="rect">
              <a:avLst/>
            </a:prstGeom>
            <a:solidFill>
              <a:schemeClr val="bg1"/>
            </a:solidFill>
          </p:spPr>
          <p:txBody>
            <a:bodyPr wrap="square" rtlCol="0">
              <a:spAutoFit/>
            </a:bodyPr>
            <a:lstStyle/>
            <a:p>
              <a:pPr algn="ctr"/>
              <a:r>
                <a:rPr lang="ar-YE" sz="1600" b="1">
                  <a:solidFill>
                    <a:srgbClr val="ED8107"/>
                  </a:solidFill>
                  <a:latin typeface="Traditional Arabic" pitchFamily="18" charset="-78"/>
                  <a:cs typeface="Traditional Arabic" pitchFamily="18" charset="-78"/>
                </a:rPr>
                <a:t>رسمــي</a:t>
              </a:r>
              <a:endParaRPr lang="en-US" sz="1400" b="1" dirty="0">
                <a:solidFill>
                  <a:srgbClr val="ED8107"/>
                </a:solidFill>
                <a:latin typeface="Arial" panose="020B0604020202020204" pitchFamily="34" charset="0"/>
                <a:cs typeface="Arial" panose="020B0604020202020204" pitchFamily="34" charset="0"/>
              </a:endParaRPr>
            </a:p>
          </p:txBody>
        </p:sp>
      </p:grpSp>
      <p:grpSp>
        <p:nvGrpSpPr>
          <p:cNvPr id="37" name="Group 36"/>
          <p:cNvGrpSpPr/>
          <p:nvPr/>
        </p:nvGrpSpPr>
        <p:grpSpPr>
          <a:xfrm>
            <a:off x="4613001" y="6315247"/>
            <a:ext cx="4297680" cy="338554"/>
            <a:chOff x="260730" y="4726147"/>
            <a:chExt cx="4297680" cy="338554"/>
          </a:xfrm>
        </p:grpSpPr>
        <p:cxnSp>
          <p:nvCxnSpPr>
            <p:cNvPr id="38" name="Straight Arrow Connector 37"/>
            <p:cNvCxnSpPr/>
            <p:nvPr/>
          </p:nvCxnSpPr>
          <p:spPr>
            <a:xfrm flipV="1">
              <a:off x="260730" y="4870828"/>
              <a:ext cx="4297680" cy="3027"/>
            </a:xfrm>
            <a:prstGeom prst="straightConnector1">
              <a:avLst/>
            </a:prstGeom>
            <a:ln w="28575">
              <a:solidFill>
                <a:srgbClr val="ED8107"/>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39" name="TextBox 38"/>
            <p:cNvSpPr txBox="1"/>
            <p:nvPr/>
          </p:nvSpPr>
          <p:spPr>
            <a:xfrm>
              <a:off x="1977521" y="4726147"/>
              <a:ext cx="864097" cy="338554"/>
            </a:xfrm>
            <a:prstGeom prst="rect">
              <a:avLst/>
            </a:prstGeom>
            <a:solidFill>
              <a:schemeClr val="bg1"/>
            </a:solidFill>
          </p:spPr>
          <p:txBody>
            <a:bodyPr wrap="square" rtlCol="0">
              <a:spAutoFit/>
            </a:bodyPr>
            <a:lstStyle/>
            <a:p>
              <a:pPr algn="ctr"/>
              <a:r>
                <a:rPr lang="ar-YE" sz="1600" b="1">
                  <a:solidFill>
                    <a:srgbClr val="ED8107"/>
                  </a:solidFill>
                  <a:latin typeface="Traditional Arabic" pitchFamily="18" charset="-78"/>
                  <a:cs typeface="Traditional Arabic" pitchFamily="18" charset="-78"/>
                </a:rPr>
                <a:t>غير رسمــي</a:t>
              </a:r>
              <a:endParaRPr lang="en-US" sz="1600" b="1" dirty="0">
                <a:solidFill>
                  <a:srgbClr val="ED8107"/>
                </a:solidFill>
                <a:latin typeface="Traditional Arabic" pitchFamily="18" charset="-78"/>
                <a:cs typeface="Traditional Arabic" pitchFamily="18" charset="-78"/>
              </a:endParaRPr>
            </a:p>
          </p:txBody>
        </p:sp>
      </p:grpSp>
      <p:grpSp>
        <p:nvGrpSpPr>
          <p:cNvPr id="8" name="Group 7"/>
          <p:cNvGrpSpPr/>
          <p:nvPr/>
        </p:nvGrpSpPr>
        <p:grpSpPr>
          <a:xfrm>
            <a:off x="252602" y="1321309"/>
            <a:ext cx="2130552" cy="5018622"/>
            <a:chOff x="252602" y="1152800"/>
            <a:chExt cx="2130552" cy="5191311"/>
          </a:xfrm>
        </p:grpSpPr>
        <p:sp>
          <p:nvSpPr>
            <p:cNvPr id="9" name="TextBox 8"/>
            <p:cNvSpPr txBox="1"/>
            <p:nvPr/>
          </p:nvSpPr>
          <p:spPr>
            <a:xfrm>
              <a:off x="261923" y="2175839"/>
              <a:ext cx="2103120" cy="4168272"/>
            </a:xfrm>
            <a:prstGeom prst="rect">
              <a:avLst/>
            </a:prstGeom>
            <a:noFill/>
            <a:ln w="28575">
              <a:solidFill>
                <a:srgbClr val="DCE6F2"/>
              </a:solidFill>
            </a:ln>
            <a:effectLst/>
          </p:spPr>
          <p:style>
            <a:lnRef idx="1">
              <a:schemeClr val="accent1"/>
            </a:lnRef>
            <a:fillRef idx="0">
              <a:schemeClr val="accent1"/>
            </a:fillRef>
            <a:effectRef idx="0">
              <a:schemeClr val="accent1"/>
            </a:effectRef>
            <a:fontRef idx="minor">
              <a:schemeClr val="tx1"/>
            </a:fontRef>
          </p:style>
          <p:txBody>
            <a:bodyPr lIns="72000" tIns="72000" rIns="72000" bIns="108000" rtlCol="0" anchor="ctr" anchorCtr="0">
              <a:noAutofit/>
            </a:bodyPr>
            <a:lstStyle>
              <a:defPPr>
                <a:defRPr lang="en-US"/>
              </a:defPPr>
              <a:lvl1pPr>
                <a:lnSpc>
                  <a:spcPct val="90000"/>
                </a:lnSpc>
                <a:buSzPct val="100000"/>
                <a:defRPr sz="1200" b="1">
                  <a:latin typeface="Arial" panose="020B0604020202020204" pitchFamily="34" charset="0"/>
                  <a:cs typeface="Arial" panose="020B0604020202020204" pitchFamily="34" charset="0"/>
                </a:defRPr>
              </a:lvl1pPr>
            </a:lstStyle>
            <a:p>
              <a:pPr marL="182880" indent="-171450" algn="just" rtl="1">
                <a:spcBef>
                  <a:spcPts val="300"/>
                </a:spcBef>
                <a:spcAft>
                  <a:spcPts val="100"/>
                </a:spcAft>
                <a:buFont typeface="Arial" panose="020B0604020202020204" pitchFamily="34" charset="0"/>
                <a:buChar char="•"/>
              </a:pPr>
              <a:r>
                <a:rPr lang="ar-YE" sz="1700">
                  <a:latin typeface="Traditional Arabic" pitchFamily="18" charset="-78"/>
                  <a:cs typeface="Traditional Arabic" pitchFamily="18" charset="-78"/>
                </a:rPr>
                <a:t>القيمة</a:t>
              </a:r>
              <a:r>
                <a:rPr lang="ar-YE" sz="1700" b="0">
                  <a:latin typeface="Traditional Arabic" pitchFamily="18" charset="-78"/>
                  <a:cs typeface="Traditional Arabic" pitchFamily="18" charset="-78"/>
                </a:rPr>
                <a:t>: &gt; </a:t>
              </a:r>
              <a:r>
                <a:rPr lang="en-US" sz="1700" b="0">
                  <a:solidFill>
                    <a:schemeClr val="tx1">
                      <a:lumMod val="75000"/>
                      <a:lumOff val="25000"/>
                    </a:schemeClr>
                  </a:solidFill>
                  <a:latin typeface="Traditional Arabic" pitchFamily="18" charset="-78"/>
                  <a:cs typeface="Traditional Arabic" pitchFamily="18" charset="-78"/>
                </a:rPr>
                <a:t>50,000</a:t>
              </a:r>
              <a:r>
                <a:rPr lang="ar-YE" sz="1700" b="0">
                  <a:latin typeface="Traditional Arabic" pitchFamily="18" charset="-78"/>
                  <a:cs typeface="Traditional Arabic" pitchFamily="18" charset="-78"/>
                </a:rPr>
                <a:t> دولار أمريكي  </a:t>
              </a:r>
            </a:p>
            <a:p>
              <a:pPr marL="182880" indent="-171450" algn="just" rtl="1">
                <a:spcBef>
                  <a:spcPts val="300"/>
                </a:spcBef>
                <a:spcAft>
                  <a:spcPts val="100"/>
                </a:spcAft>
                <a:buFont typeface="Arial" panose="020B0604020202020204" pitchFamily="34" charset="0"/>
                <a:buChar char="•"/>
              </a:pPr>
              <a:r>
                <a:rPr lang="ar-YE" sz="1700">
                  <a:solidFill>
                    <a:schemeClr val="tx1">
                      <a:lumMod val="75000"/>
                      <a:lumOff val="25000"/>
                    </a:schemeClr>
                  </a:solidFill>
                  <a:latin typeface="Traditional Arabic" pitchFamily="18" charset="-78"/>
                  <a:cs typeface="Traditional Arabic" pitchFamily="18" charset="-78"/>
                </a:rPr>
                <a:t>نوع الاحتياج</a:t>
              </a:r>
              <a:r>
                <a:rPr lang="ar-YE" sz="1700" b="0">
                  <a:latin typeface="Traditional Arabic" pitchFamily="18" charset="-78"/>
                  <a:cs typeface="Traditional Arabic" pitchFamily="18" charset="-78"/>
                </a:rPr>
                <a:t>: الخدمات أو السلع / الأعمال المعقدة</a:t>
              </a:r>
            </a:p>
            <a:p>
              <a:pPr marL="182880" indent="-171450" algn="just" rtl="1">
                <a:spcBef>
                  <a:spcPts val="300"/>
                </a:spcBef>
                <a:spcAft>
                  <a:spcPts val="100"/>
                </a:spcAft>
                <a:buFont typeface="Arial" panose="020B0604020202020204" pitchFamily="34" charset="0"/>
                <a:buChar char="•"/>
              </a:pPr>
              <a:r>
                <a:rPr lang="ar-YE" sz="1700">
                  <a:solidFill>
                    <a:schemeClr val="tx1">
                      <a:lumMod val="75000"/>
                      <a:lumOff val="25000"/>
                    </a:schemeClr>
                  </a:solidFill>
                  <a:latin typeface="Traditional Arabic" pitchFamily="18" charset="-78"/>
                  <a:cs typeface="Traditional Arabic" pitchFamily="18" charset="-78"/>
                </a:rPr>
                <a:t>معايير الإرساء</a:t>
              </a:r>
              <a:r>
                <a:rPr lang="ar-YE" sz="1700" b="0">
                  <a:latin typeface="Traditional Arabic" pitchFamily="18" charset="-78"/>
                  <a:cs typeface="Traditional Arabic" pitchFamily="18" charset="-78"/>
                </a:rPr>
                <a:t>: </a:t>
              </a:r>
              <a:r>
                <a:rPr lang="ar-YE" sz="1700">
                  <a:solidFill>
                    <a:srgbClr val="5292C9"/>
                  </a:solidFill>
                  <a:latin typeface="Traditional Arabic" pitchFamily="18" charset="-78"/>
                  <a:cs typeface="Traditional Arabic" pitchFamily="18" charset="-78"/>
                </a:rPr>
                <a:t>التحليل التراكمي</a:t>
              </a:r>
              <a:r>
                <a:rPr lang="ar-YE" sz="1700" b="0">
                  <a:latin typeface="Traditional Arabic" pitchFamily="18" charset="-78"/>
                  <a:cs typeface="Traditional Arabic" pitchFamily="18" charset="-78"/>
                </a:rPr>
                <a:t> الفني + المالي (</a:t>
              </a:r>
              <a:r>
                <a:rPr lang="en-US" sz="1700" b="0">
                  <a:solidFill>
                    <a:schemeClr val="tx1">
                      <a:lumMod val="75000"/>
                      <a:lumOff val="25000"/>
                    </a:schemeClr>
                  </a:solidFill>
                  <a:latin typeface="Traditional Arabic" pitchFamily="18" charset="-78"/>
                  <a:cs typeface="Traditional Arabic" pitchFamily="18" charset="-78"/>
                </a:rPr>
                <a:t>70:30</a:t>
              </a:r>
              <a:r>
                <a:rPr lang="ar-YE" sz="1700" b="0">
                  <a:latin typeface="Traditional Arabic" pitchFamily="18" charset="-78"/>
                  <a:cs typeface="Traditional Arabic" pitchFamily="18" charset="-78"/>
                </a:rPr>
                <a:t> أو </a:t>
              </a:r>
              <a:r>
                <a:rPr lang="en-US" sz="1700" b="0">
                  <a:solidFill>
                    <a:schemeClr val="tx1">
                      <a:lumMod val="75000"/>
                      <a:lumOff val="25000"/>
                    </a:schemeClr>
                  </a:solidFill>
                  <a:latin typeface="Traditional Arabic" pitchFamily="18" charset="-78"/>
                  <a:cs typeface="Traditional Arabic" pitchFamily="18" charset="-78"/>
                </a:rPr>
                <a:t>60:40</a:t>
              </a:r>
              <a:r>
                <a:rPr lang="ar-YE" sz="1700" b="0">
                  <a:latin typeface="Traditional Arabic" pitchFamily="18" charset="-78"/>
                  <a:cs typeface="Traditional Arabic" pitchFamily="18" charset="-78"/>
                </a:rPr>
                <a:t>). </a:t>
              </a:r>
              <a:r>
                <a:rPr lang="ar-YE" sz="1700" b="0">
                  <a:solidFill>
                    <a:schemeClr val="tx1">
                      <a:lumMod val="75000"/>
                      <a:lumOff val="25000"/>
                    </a:schemeClr>
                  </a:solidFill>
                  <a:latin typeface="Traditional Arabic" pitchFamily="18" charset="-78"/>
                  <a:cs typeface="Traditional Arabic" pitchFamily="18" charset="-78"/>
                </a:rPr>
                <a:t>التقيد بالمعايير الفنية</a:t>
              </a:r>
              <a:r>
                <a:rPr lang="ar-YE" sz="1700" b="0">
                  <a:latin typeface="Traditional Arabic" pitchFamily="18" charset="-78"/>
                  <a:cs typeface="Traditional Arabic" pitchFamily="18" charset="-78"/>
                </a:rPr>
                <a:t>: </a:t>
              </a:r>
              <a:r>
                <a:rPr lang="ar-YE" sz="1700">
                  <a:solidFill>
                    <a:srgbClr val="5292C9"/>
                  </a:solidFill>
                  <a:latin typeface="Traditional Arabic" pitchFamily="18" charset="-78"/>
                  <a:cs typeface="Traditional Arabic" pitchFamily="18" charset="-78"/>
                </a:rPr>
                <a:t>التقييم بالنقاط </a:t>
              </a:r>
              <a:r>
                <a:rPr lang="ar-YE" sz="1700" b="0">
                  <a:latin typeface="Traditional Arabic" pitchFamily="18" charset="-78"/>
                  <a:cs typeface="Traditional Arabic" pitchFamily="18" charset="-78"/>
                </a:rPr>
                <a:t>وإذا كانت أكثر من </a:t>
              </a:r>
              <a:r>
                <a:rPr lang="en-US" sz="1700" b="0">
                  <a:solidFill>
                    <a:schemeClr val="tx1">
                      <a:lumMod val="75000"/>
                      <a:lumOff val="25000"/>
                    </a:schemeClr>
                  </a:solidFill>
                  <a:latin typeface="Traditional Arabic" pitchFamily="18" charset="-78"/>
                  <a:cs typeface="Traditional Arabic" pitchFamily="18" charset="-78"/>
                </a:rPr>
                <a:t>70/60</a:t>
              </a:r>
              <a:r>
                <a:rPr lang="ar-YE" sz="1700" b="0">
                  <a:latin typeface="Traditional Arabic" pitchFamily="18" charset="-78"/>
                  <a:cs typeface="Traditional Arabic" pitchFamily="18" charset="-78"/>
                </a:rPr>
                <a:t>٪ من المجموع)</a:t>
              </a:r>
            </a:p>
            <a:p>
              <a:pPr marL="182880" indent="-171450" algn="just" rtl="1">
                <a:spcBef>
                  <a:spcPts val="300"/>
                </a:spcBef>
                <a:spcAft>
                  <a:spcPts val="100"/>
                </a:spcAft>
                <a:buFont typeface="Arial" panose="020B0604020202020204" pitchFamily="34" charset="0"/>
                <a:buChar char="•"/>
              </a:pPr>
              <a:r>
                <a:rPr lang="ar-YE" sz="1700">
                  <a:latin typeface="Traditional Arabic" pitchFamily="18" charset="-78"/>
                  <a:cs typeface="Traditional Arabic" pitchFamily="18" charset="-78"/>
                </a:rPr>
                <a:t>استلام / فتح العطاء</a:t>
              </a:r>
              <a:r>
                <a:rPr lang="ar-YE" sz="1700" b="0">
                  <a:latin typeface="Traditional Arabic" pitchFamily="18" charset="-78"/>
                  <a:cs typeface="Traditional Arabic" pitchFamily="18" charset="-78"/>
                </a:rPr>
                <a:t>: عبر لجنة فتح العطاءات. تقديم العروض في </a:t>
              </a:r>
              <a:r>
                <a:rPr lang="ar-YE" sz="1700">
                  <a:solidFill>
                    <a:srgbClr val="5292C9"/>
                  </a:solidFill>
                  <a:latin typeface="Traditional Arabic" pitchFamily="18" charset="-78"/>
                  <a:cs typeface="Traditional Arabic" pitchFamily="18" charset="-78"/>
                </a:rPr>
                <a:t>اثنين من المظاريف</a:t>
              </a:r>
              <a:endParaRPr lang="en-US" sz="1700" dirty="0">
                <a:solidFill>
                  <a:srgbClr val="5292C9"/>
                </a:solidFill>
                <a:latin typeface="Traditional Arabic" pitchFamily="18" charset="-78"/>
                <a:cs typeface="Traditional Arabic" pitchFamily="18" charset="-78"/>
              </a:endParaRPr>
            </a:p>
            <a:p>
              <a:pPr marL="182880" indent="-171450">
                <a:buFont typeface="Arial" panose="020B0604020202020204" pitchFamily="34" charset="0"/>
                <a:buChar char="•"/>
              </a:pPr>
              <a:endParaRPr lang="en-US" sz="1500" b="0" dirty="0">
                <a:solidFill>
                  <a:schemeClr val="tx1">
                    <a:lumMod val="75000"/>
                    <a:lumOff val="25000"/>
                  </a:schemeClr>
                </a:solidFill>
              </a:endParaRPr>
            </a:p>
          </p:txBody>
        </p:sp>
        <p:grpSp>
          <p:nvGrpSpPr>
            <p:cNvPr id="10" name="Group 9"/>
            <p:cNvGrpSpPr/>
            <p:nvPr/>
          </p:nvGrpSpPr>
          <p:grpSpPr>
            <a:xfrm>
              <a:off x="252602" y="1152800"/>
              <a:ext cx="2130552" cy="1023040"/>
              <a:chOff x="2544290" y="149376"/>
              <a:chExt cx="1031130" cy="3069121"/>
            </a:xfrm>
          </p:grpSpPr>
          <p:sp>
            <p:nvSpPr>
              <p:cNvPr id="11" name="Oval 17"/>
              <p:cNvSpPr/>
              <p:nvPr/>
            </p:nvSpPr>
            <p:spPr>
              <a:xfrm>
                <a:off x="2544290" y="1799700"/>
                <a:ext cx="1031130" cy="1418797"/>
              </a:xfrm>
              <a:prstGeom prst="roundRect">
                <a:avLst>
                  <a:gd name="adj" fmla="val 8475"/>
                </a:avLst>
              </a:prstGeom>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lstStyle/>
              <a:p>
                <a:pPr algn="ctr"/>
                <a:r>
                  <a:rPr lang="ar-YE" sz="1600" b="1">
                    <a:latin typeface="Traditional Arabic" pitchFamily="18" charset="-78"/>
                    <a:cs typeface="Traditional Arabic" pitchFamily="18" charset="-78"/>
                  </a:rPr>
                  <a:t>طلب تقديم عرض</a:t>
                </a:r>
                <a:endParaRPr lang="en-US" sz="1600" b="1" dirty="0">
                  <a:latin typeface="Traditional Arabic" pitchFamily="18" charset="-78"/>
                  <a:cs typeface="Traditional Arabic" pitchFamily="18" charset="-78"/>
                </a:endParaRPr>
              </a:p>
            </p:txBody>
          </p:sp>
          <p:sp>
            <p:nvSpPr>
              <p:cNvPr id="12" name="Oval 7"/>
              <p:cNvSpPr/>
              <p:nvPr/>
            </p:nvSpPr>
            <p:spPr>
              <a:xfrm>
                <a:off x="2691824" y="149376"/>
                <a:ext cx="712351" cy="712351"/>
              </a:xfrm>
              <a:prstGeom prst="roundRect">
                <a:avLst/>
              </a:prstGeom>
              <a:ln>
                <a:noFill/>
              </a:ln>
            </p:spPr>
            <p:style>
              <a:lnRef idx="0">
                <a:scrgbClr r="0" g="0" b="0"/>
              </a:lnRef>
              <a:fillRef idx="0">
                <a:scrgbClr r="0" g="0" b="0"/>
              </a:fillRef>
              <a:effectRef idx="0">
                <a:scrgbClr r="0" g="0" b="0"/>
              </a:effectRef>
              <a:fontRef idx="minor">
                <a:schemeClr val="lt1"/>
              </a:fontRef>
            </p:style>
            <p:txBody>
              <a:bodyPr spcFirstLastPara="0" vert="horz" wrap="square" lIns="27940" tIns="27940" rIns="27940" bIns="27940" numCol="1" spcCol="1270" anchor="ctr" anchorCtr="0">
                <a:noAutofit/>
              </a:bodyPr>
              <a:lstStyle/>
              <a:p>
                <a:pPr lvl="0" algn="ctr" defTabSz="977900">
                  <a:lnSpc>
                    <a:spcPct val="90000"/>
                  </a:lnSpc>
                  <a:spcBef>
                    <a:spcPct val="0"/>
                  </a:spcBef>
                  <a:spcAft>
                    <a:spcPct val="35000"/>
                  </a:spcAft>
                </a:pPr>
                <a:endParaRPr lang="en-US" sz="1400" kern="1200">
                  <a:latin typeface="Arial" panose="020B0604020202020204" pitchFamily="34" charset="0"/>
                  <a:cs typeface="Arial" panose="020B0604020202020204" pitchFamily="34" charset="0"/>
                </a:endParaRPr>
              </a:p>
            </p:txBody>
          </p:sp>
        </p:grpSp>
      </p:grpSp>
      <p:grpSp>
        <p:nvGrpSpPr>
          <p:cNvPr id="13" name="Group 12"/>
          <p:cNvGrpSpPr/>
          <p:nvPr/>
        </p:nvGrpSpPr>
        <p:grpSpPr>
          <a:xfrm>
            <a:off x="2431424" y="1134353"/>
            <a:ext cx="2130552" cy="5205578"/>
            <a:chOff x="2431424" y="1144562"/>
            <a:chExt cx="2130552" cy="5205578"/>
          </a:xfrm>
        </p:grpSpPr>
        <p:sp>
          <p:nvSpPr>
            <p:cNvPr id="14" name="TextBox 13"/>
            <p:cNvSpPr txBox="1"/>
            <p:nvPr/>
          </p:nvSpPr>
          <p:spPr>
            <a:xfrm>
              <a:off x="2448713" y="2320525"/>
              <a:ext cx="2103120" cy="4029615"/>
            </a:xfrm>
            <a:prstGeom prst="rect">
              <a:avLst/>
            </a:prstGeom>
            <a:noFill/>
            <a:ln w="28575">
              <a:solidFill>
                <a:srgbClr val="DCE6F2"/>
              </a:solidFill>
            </a:ln>
            <a:effectLst/>
          </p:spPr>
          <p:style>
            <a:lnRef idx="1">
              <a:schemeClr val="accent1"/>
            </a:lnRef>
            <a:fillRef idx="0">
              <a:schemeClr val="accent1"/>
            </a:fillRef>
            <a:effectRef idx="0">
              <a:schemeClr val="accent1"/>
            </a:effectRef>
            <a:fontRef idx="minor">
              <a:schemeClr val="tx1"/>
            </a:fontRef>
          </p:style>
          <p:txBody>
            <a:bodyPr lIns="72000" tIns="72000" rIns="72000" bIns="108000" rtlCol="0" anchor="ctr" anchorCtr="0">
              <a:noAutofit/>
            </a:bodyPr>
            <a:lstStyle>
              <a:defPPr>
                <a:defRPr lang="en-US"/>
              </a:defPPr>
              <a:lvl1pPr>
                <a:lnSpc>
                  <a:spcPct val="90000"/>
                </a:lnSpc>
                <a:buSzPct val="100000"/>
                <a:defRPr sz="1200" b="1">
                  <a:latin typeface="Arial" panose="020B0604020202020204" pitchFamily="34" charset="0"/>
                  <a:cs typeface="Arial" panose="020B0604020202020204" pitchFamily="34" charset="0"/>
                </a:defRPr>
              </a:lvl1pPr>
            </a:lstStyle>
            <a:p>
              <a:pPr marL="182880" indent="-171450" algn="just" rtl="1">
                <a:spcBef>
                  <a:spcPts val="300"/>
                </a:spcBef>
                <a:buFont typeface="Arial" panose="020B0604020202020204" pitchFamily="34" charset="0"/>
                <a:buChar char="•"/>
              </a:pPr>
              <a:r>
                <a:rPr lang="ar-YE" sz="1700">
                  <a:latin typeface="Traditional Arabic" pitchFamily="18" charset="-78"/>
                  <a:cs typeface="Traditional Arabic" pitchFamily="18" charset="-78"/>
                </a:rPr>
                <a:t>القيمة</a:t>
              </a:r>
              <a:r>
                <a:rPr lang="ar-YE" sz="1700" b="0">
                  <a:latin typeface="Traditional Arabic" pitchFamily="18" charset="-78"/>
                  <a:cs typeface="Traditional Arabic" pitchFamily="18" charset="-78"/>
                </a:rPr>
                <a:t>: &gt;  </a:t>
              </a:r>
              <a:r>
                <a:rPr lang="en-US" sz="1700" b="0">
                  <a:solidFill>
                    <a:schemeClr val="tx1">
                      <a:lumMod val="75000"/>
                      <a:lumOff val="25000"/>
                    </a:schemeClr>
                  </a:solidFill>
                  <a:latin typeface="Traditional Arabic" pitchFamily="18" charset="-78"/>
                  <a:cs typeface="Traditional Arabic" pitchFamily="18" charset="-78"/>
                </a:rPr>
                <a:t>50,000</a:t>
              </a:r>
              <a:r>
                <a:rPr lang="ar-YE" sz="1700" b="0">
                  <a:latin typeface="Traditional Arabic" pitchFamily="18" charset="-78"/>
                  <a:cs typeface="Traditional Arabic" pitchFamily="18" charset="-78"/>
                </a:rPr>
                <a:t> دولار أمريكي </a:t>
              </a:r>
            </a:p>
            <a:p>
              <a:pPr marL="182880" indent="-171450" algn="just" rtl="1">
                <a:spcBef>
                  <a:spcPts val="300"/>
                </a:spcBef>
                <a:buFont typeface="Arial" panose="020B0604020202020204" pitchFamily="34" charset="0"/>
                <a:buChar char="•"/>
              </a:pPr>
              <a:r>
                <a:rPr lang="ar-YE" sz="1700">
                  <a:solidFill>
                    <a:schemeClr val="tx1">
                      <a:lumMod val="75000"/>
                      <a:lumOff val="25000"/>
                    </a:schemeClr>
                  </a:solidFill>
                  <a:latin typeface="Traditional Arabic" pitchFamily="18" charset="-78"/>
                  <a:cs typeface="Traditional Arabic" pitchFamily="18" charset="-78"/>
                </a:rPr>
                <a:t>نوع الاحتياج</a:t>
              </a:r>
              <a:r>
                <a:rPr lang="ar-YE" sz="1700" b="0">
                  <a:latin typeface="Traditional Arabic" pitchFamily="18" charset="-78"/>
                  <a:cs typeface="Traditional Arabic" pitchFamily="18" charset="-78"/>
                </a:rPr>
                <a:t>: سلع أو أعمال أو خدمات يمكن قياسها كمياً</a:t>
              </a:r>
            </a:p>
            <a:p>
              <a:pPr marL="182880" indent="-171450" algn="just" rtl="1">
                <a:spcBef>
                  <a:spcPts val="300"/>
                </a:spcBef>
                <a:buFont typeface="Arial" panose="020B0604020202020204" pitchFamily="34" charset="0"/>
                <a:buChar char="•"/>
              </a:pPr>
              <a:r>
                <a:rPr lang="ar-YE" sz="1700">
                  <a:solidFill>
                    <a:schemeClr val="tx1">
                      <a:lumMod val="75000"/>
                      <a:lumOff val="25000"/>
                    </a:schemeClr>
                  </a:solidFill>
                  <a:latin typeface="Traditional Arabic" pitchFamily="18" charset="-78"/>
                  <a:cs typeface="Traditional Arabic" pitchFamily="18" charset="-78"/>
                </a:rPr>
                <a:t>معايير الإرساء</a:t>
              </a:r>
              <a:r>
                <a:rPr lang="ar-YE" sz="1700" b="0">
                  <a:latin typeface="Traditional Arabic" pitchFamily="18" charset="-78"/>
                  <a:cs typeface="Traditional Arabic" pitchFamily="18" charset="-78"/>
                </a:rPr>
                <a:t>: </a:t>
              </a:r>
              <a:r>
                <a:rPr lang="ar-YE" sz="1700">
                  <a:solidFill>
                    <a:srgbClr val="5292C9"/>
                  </a:solidFill>
                  <a:latin typeface="Traditional Arabic" pitchFamily="18" charset="-78"/>
                  <a:cs typeface="Traditional Arabic" pitchFamily="18" charset="-78"/>
                </a:rPr>
                <a:t>أدنى الأسعار المتوافقة إلى حد كبير</a:t>
              </a:r>
              <a:r>
                <a:rPr lang="ar-YE" sz="1700" b="0">
                  <a:latin typeface="Traditional Arabic" pitchFamily="18" charset="-78"/>
                  <a:cs typeface="Traditional Arabic" pitchFamily="18" charset="-78"/>
                </a:rPr>
                <a:t>. </a:t>
              </a:r>
              <a:r>
                <a:rPr lang="ar-YE" sz="1700" b="0">
                  <a:solidFill>
                    <a:schemeClr val="tx1">
                      <a:lumMod val="75000"/>
                      <a:lumOff val="25000"/>
                    </a:schemeClr>
                  </a:solidFill>
                  <a:latin typeface="Traditional Arabic" pitchFamily="18" charset="-78"/>
                  <a:cs typeface="Traditional Arabic" pitchFamily="18" charset="-78"/>
                </a:rPr>
                <a:t>التقيد بالمعايير الفنية: ”النجاح – الإخفاق“  </a:t>
              </a:r>
              <a:endParaRPr lang="ar-YE" sz="1700" b="0">
                <a:latin typeface="Traditional Arabic" pitchFamily="18" charset="-78"/>
                <a:cs typeface="Traditional Arabic" pitchFamily="18" charset="-78"/>
              </a:endParaRPr>
            </a:p>
            <a:p>
              <a:pPr marL="182563" indent="-171450" algn="just" rtl="1">
                <a:spcBef>
                  <a:spcPts val="300"/>
                </a:spcBef>
                <a:buFont typeface="Arial" panose="020B0604020202020204" pitchFamily="34" charset="0"/>
                <a:buChar char="•"/>
              </a:pPr>
              <a:r>
                <a:rPr lang="ar-YE" sz="1700">
                  <a:latin typeface="Traditional Arabic" pitchFamily="18" charset="-78"/>
                  <a:cs typeface="Traditional Arabic" pitchFamily="18" charset="-78"/>
                </a:rPr>
                <a:t>استلام / فتح العطاء</a:t>
              </a:r>
              <a:r>
                <a:rPr lang="ar-YE" sz="1700" b="0">
                  <a:latin typeface="Traditional Arabic" pitchFamily="18" charset="-78"/>
                  <a:cs typeface="Traditional Arabic" pitchFamily="18" charset="-78"/>
                </a:rPr>
                <a:t>: عبر لجنة فتح العطاءات. تقديم العطاءات في مظروف واحد مختوم (الفني + المالي)</a:t>
              </a:r>
              <a:endParaRPr lang="en-US" sz="1700" b="0" dirty="0">
                <a:solidFill>
                  <a:schemeClr val="tx1">
                    <a:lumMod val="75000"/>
                    <a:lumOff val="25000"/>
                  </a:schemeClr>
                </a:solidFill>
                <a:latin typeface="Traditional Arabic" pitchFamily="18" charset="-78"/>
                <a:cs typeface="Traditional Arabic" pitchFamily="18" charset="-78"/>
              </a:endParaRPr>
            </a:p>
          </p:txBody>
        </p:sp>
        <p:grpSp>
          <p:nvGrpSpPr>
            <p:cNvPr id="15" name="Group 14"/>
            <p:cNvGrpSpPr/>
            <p:nvPr/>
          </p:nvGrpSpPr>
          <p:grpSpPr>
            <a:xfrm>
              <a:off x="2431424" y="1144562"/>
              <a:ext cx="2130552" cy="1175965"/>
              <a:chOff x="2540259" y="149376"/>
              <a:chExt cx="1031130" cy="3527895"/>
            </a:xfrm>
          </p:grpSpPr>
          <p:sp>
            <p:nvSpPr>
              <p:cNvPr id="16" name="Oval 17"/>
              <p:cNvSpPr/>
              <p:nvPr/>
            </p:nvSpPr>
            <p:spPr>
              <a:xfrm>
                <a:off x="2540259" y="2305671"/>
                <a:ext cx="1031130" cy="1371600"/>
              </a:xfrm>
              <a:prstGeom prst="roundRect">
                <a:avLst>
                  <a:gd name="adj" fmla="val 8475"/>
                </a:avLst>
              </a:prstGeom>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lstStyle/>
              <a:p>
                <a:pPr algn="ctr" rtl="1"/>
                <a:r>
                  <a:rPr lang="ar-YE" sz="1600" b="1">
                    <a:latin typeface="Traditional Arabic" pitchFamily="18" charset="-78"/>
                    <a:cs typeface="Traditional Arabic" pitchFamily="18" charset="-78"/>
                  </a:rPr>
                  <a:t>دعوة لتقديم عطاءات</a:t>
                </a:r>
                <a:endParaRPr lang="en-US" sz="1600" b="1" dirty="0">
                  <a:latin typeface="Traditional Arabic" pitchFamily="18" charset="-78"/>
                  <a:cs typeface="Traditional Arabic" pitchFamily="18" charset="-78"/>
                </a:endParaRPr>
              </a:p>
            </p:txBody>
          </p:sp>
          <p:sp>
            <p:nvSpPr>
              <p:cNvPr id="17" name="Oval 7"/>
              <p:cNvSpPr/>
              <p:nvPr/>
            </p:nvSpPr>
            <p:spPr>
              <a:xfrm>
                <a:off x="2691824" y="149376"/>
                <a:ext cx="712351" cy="712351"/>
              </a:xfrm>
              <a:prstGeom prst="roundRect">
                <a:avLst/>
              </a:prstGeom>
              <a:ln>
                <a:noFill/>
              </a:ln>
            </p:spPr>
            <p:style>
              <a:lnRef idx="0">
                <a:scrgbClr r="0" g="0" b="0"/>
              </a:lnRef>
              <a:fillRef idx="0">
                <a:scrgbClr r="0" g="0" b="0"/>
              </a:fillRef>
              <a:effectRef idx="0">
                <a:scrgbClr r="0" g="0" b="0"/>
              </a:effectRef>
              <a:fontRef idx="minor">
                <a:schemeClr val="lt1"/>
              </a:fontRef>
            </p:style>
            <p:txBody>
              <a:bodyPr spcFirstLastPara="0" vert="horz" wrap="square" lIns="27940" tIns="27940" rIns="27940" bIns="27940" numCol="1" spcCol="1270" anchor="ctr" anchorCtr="0">
                <a:noAutofit/>
              </a:bodyPr>
              <a:lstStyle/>
              <a:p>
                <a:pPr lvl="0" algn="ctr" defTabSz="977900">
                  <a:lnSpc>
                    <a:spcPct val="90000"/>
                  </a:lnSpc>
                  <a:spcBef>
                    <a:spcPct val="0"/>
                  </a:spcBef>
                  <a:spcAft>
                    <a:spcPct val="35000"/>
                  </a:spcAft>
                </a:pPr>
                <a:endParaRPr lang="en-US" sz="1400" kern="1200">
                  <a:latin typeface="Arial" panose="020B0604020202020204" pitchFamily="34" charset="0"/>
                  <a:cs typeface="Arial" panose="020B0604020202020204" pitchFamily="34" charset="0"/>
                </a:endParaRPr>
              </a:p>
            </p:txBody>
          </p:sp>
        </p:grpSp>
      </p:grpSp>
      <p:grpSp>
        <p:nvGrpSpPr>
          <p:cNvPr id="18" name="Group 17"/>
          <p:cNvGrpSpPr/>
          <p:nvPr/>
        </p:nvGrpSpPr>
        <p:grpSpPr>
          <a:xfrm>
            <a:off x="4635503" y="1134353"/>
            <a:ext cx="2130552" cy="5205578"/>
            <a:chOff x="4635503" y="1144562"/>
            <a:chExt cx="2130552" cy="5205578"/>
          </a:xfrm>
        </p:grpSpPr>
        <p:sp>
          <p:nvSpPr>
            <p:cNvPr id="19" name="TextBox 18"/>
            <p:cNvSpPr txBox="1"/>
            <p:nvPr/>
          </p:nvSpPr>
          <p:spPr>
            <a:xfrm>
              <a:off x="4635503" y="2320525"/>
              <a:ext cx="2103120" cy="4029615"/>
            </a:xfrm>
            <a:prstGeom prst="rect">
              <a:avLst/>
            </a:prstGeom>
            <a:noFill/>
            <a:ln w="28575">
              <a:solidFill>
                <a:srgbClr val="DCE6F2"/>
              </a:solidFill>
            </a:ln>
            <a:effectLst/>
          </p:spPr>
          <p:style>
            <a:lnRef idx="1">
              <a:schemeClr val="accent1"/>
            </a:lnRef>
            <a:fillRef idx="0">
              <a:schemeClr val="accent1"/>
            </a:fillRef>
            <a:effectRef idx="0">
              <a:schemeClr val="accent1"/>
            </a:effectRef>
            <a:fontRef idx="minor">
              <a:schemeClr val="tx1"/>
            </a:fontRef>
          </p:style>
          <p:txBody>
            <a:bodyPr lIns="72000" tIns="72000" rIns="72000" bIns="108000" rtlCol="0" anchor="ctr" anchorCtr="0">
              <a:noAutofit/>
            </a:bodyPr>
            <a:lstStyle>
              <a:defPPr>
                <a:defRPr lang="en-US"/>
              </a:defPPr>
              <a:lvl1pPr>
                <a:lnSpc>
                  <a:spcPct val="90000"/>
                </a:lnSpc>
                <a:buSzPct val="100000"/>
                <a:defRPr sz="1200" b="1">
                  <a:latin typeface="Arial" panose="020B0604020202020204" pitchFamily="34" charset="0"/>
                  <a:cs typeface="Arial" panose="020B0604020202020204" pitchFamily="34" charset="0"/>
                </a:defRPr>
              </a:lvl1pPr>
            </a:lstStyle>
            <a:p>
              <a:pPr marL="182880" indent="-171450" algn="just" rtl="1">
                <a:spcBef>
                  <a:spcPts val="300"/>
                </a:spcBef>
                <a:buFont typeface="Arial" panose="020B0604020202020204" pitchFamily="34" charset="0"/>
                <a:buChar char="•"/>
              </a:pPr>
              <a:r>
                <a:rPr lang="ar-YE" sz="1700">
                  <a:latin typeface="Traditional Arabic" pitchFamily="18" charset="-78"/>
                  <a:cs typeface="Traditional Arabic" pitchFamily="18" charset="-78"/>
                </a:rPr>
                <a:t>القيمة</a:t>
              </a:r>
              <a:r>
                <a:rPr lang="ar-YE" sz="1700" b="0">
                  <a:latin typeface="Traditional Arabic" pitchFamily="18" charset="-78"/>
                  <a:cs typeface="Traditional Arabic" pitchFamily="18" charset="-78"/>
                </a:rPr>
                <a:t>: &gt; </a:t>
              </a:r>
              <a:r>
                <a:rPr lang="en-US" sz="1700" b="0">
                  <a:solidFill>
                    <a:schemeClr val="tx1">
                      <a:lumMod val="75000"/>
                      <a:lumOff val="25000"/>
                    </a:schemeClr>
                  </a:solidFill>
                  <a:latin typeface="Traditional Arabic" pitchFamily="18" charset="-78"/>
                  <a:cs typeface="Traditional Arabic" pitchFamily="18" charset="-78"/>
                </a:rPr>
                <a:t>5,000</a:t>
              </a:r>
              <a:r>
                <a:rPr lang="ar-YE" sz="1700" b="0">
                  <a:latin typeface="Traditional Arabic" pitchFamily="18" charset="-78"/>
                  <a:cs typeface="Traditional Arabic" pitchFamily="18" charset="-78"/>
                </a:rPr>
                <a:t> دولار أمريكي&gt; </a:t>
              </a:r>
              <a:r>
                <a:rPr lang="en-US" sz="1700" b="0">
                  <a:solidFill>
                    <a:schemeClr val="tx1">
                      <a:lumMod val="75000"/>
                      <a:lumOff val="25000"/>
                    </a:schemeClr>
                  </a:solidFill>
                  <a:latin typeface="Traditional Arabic" pitchFamily="18" charset="-78"/>
                  <a:cs typeface="Traditional Arabic" pitchFamily="18" charset="-78"/>
                </a:rPr>
                <a:t>50,000</a:t>
              </a:r>
              <a:r>
                <a:rPr lang="ar-YE" sz="1700" b="0">
                  <a:latin typeface="Traditional Arabic" pitchFamily="18" charset="-78"/>
                  <a:cs typeface="Traditional Arabic" pitchFamily="18" charset="-78"/>
                </a:rPr>
                <a:t> دولار أمريكي </a:t>
              </a:r>
            </a:p>
            <a:p>
              <a:pPr marL="182880" indent="-171450" algn="just" rtl="1">
                <a:spcBef>
                  <a:spcPts val="300"/>
                </a:spcBef>
                <a:buFont typeface="Arial" panose="020B0604020202020204" pitchFamily="34" charset="0"/>
                <a:buChar char="•"/>
              </a:pPr>
              <a:r>
                <a:rPr lang="ar-YE" sz="1700">
                  <a:solidFill>
                    <a:schemeClr val="tx1">
                      <a:lumMod val="75000"/>
                      <a:lumOff val="25000"/>
                    </a:schemeClr>
                  </a:solidFill>
                  <a:latin typeface="Traditional Arabic" pitchFamily="18" charset="-78"/>
                  <a:cs typeface="Traditional Arabic" pitchFamily="18" charset="-78"/>
                </a:rPr>
                <a:t>نوع الاحتياج</a:t>
              </a:r>
              <a:r>
                <a:rPr lang="ar-YE" sz="1700" b="0">
                  <a:latin typeface="Traditional Arabic" pitchFamily="18" charset="-78"/>
                  <a:cs typeface="Traditional Arabic" pitchFamily="18" charset="-78"/>
                </a:rPr>
                <a:t>: سلع أو خدمات أو أعمال يكون فيها </a:t>
              </a:r>
              <a:r>
                <a:rPr lang="ar-YE" sz="1700" b="0">
                  <a:solidFill>
                    <a:schemeClr val="tx1">
                      <a:lumMod val="75000"/>
                      <a:lumOff val="25000"/>
                    </a:schemeClr>
                  </a:solidFill>
                  <a:latin typeface="Traditional Arabic" pitchFamily="18" charset="-78"/>
                  <a:cs typeface="Traditional Arabic" pitchFamily="18" charset="-78"/>
                </a:rPr>
                <a:t>الاحتياج</a:t>
              </a:r>
              <a:r>
                <a:rPr lang="ar-YE" sz="1700">
                  <a:solidFill>
                    <a:schemeClr val="tx1">
                      <a:lumMod val="75000"/>
                      <a:lumOff val="25000"/>
                    </a:schemeClr>
                  </a:solidFill>
                  <a:latin typeface="Traditional Arabic" pitchFamily="18" charset="-78"/>
                  <a:cs typeface="Traditional Arabic" pitchFamily="18" charset="-78"/>
                </a:rPr>
                <a:t> </a:t>
              </a:r>
              <a:r>
                <a:rPr lang="ar-YE" sz="1700" b="0">
                  <a:latin typeface="Traditional Arabic" pitchFamily="18" charset="-78"/>
                  <a:cs typeface="Traditional Arabic" pitchFamily="18" charset="-78"/>
                </a:rPr>
                <a:t>واضحاً ومحدداً</a:t>
              </a:r>
            </a:p>
            <a:p>
              <a:pPr marL="182880" indent="-171450" algn="just" rtl="1">
                <a:spcBef>
                  <a:spcPts val="300"/>
                </a:spcBef>
                <a:buFont typeface="Arial" panose="020B0604020202020204" pitchFamily="34" charset="0"/>
                <a:buChar char="•"/>
              </a:pPr>
              <a:r>
                <a:rPr lang="ar-YE" sz="1700">
                  <a:solidFill>
                    <a:schemeClr val="tx1">
                      <a:lumMod val="75000"/>
                      <a:lumOff val="25000"/>
                    </a:schemeClr>
                  </a:solidFill>
                  <a:latin typeface="Traditional Arabic" pitchFamily="18" charset="-78"/>
                  <a:cs typeface="Traditional Arabic" pitchFamily="18" charset="-78"/>
                </a:rPr>
                <a:t>معايير الإرساء</a:t>
              </a:r>
              <a:r>
                <a:rPr lang="ar-YE" sz="1700" b="0">
                  <a:latin typeface="Traditional Arabic" pitchFamily="18" charset="-78"/>
                  <a:cs typeface="Traditional Arabic" pitchFamily="18" charset="-78"/>
                </a:rPr>
                <a:t>: </a:t>
              </a:r>
              <a:r>
                <a:rPr lang="ar-YE" sz="1700">
                  <a:solidFill>
                    <a:srgbClr val="5292C9"/>
                  </a:solidFill>
                  <a:latin typeface="Traditional Arabic" pitchFamily="18" charset="-78"/>
                  <a:cs typeface="Traditional Arabic" pitchFamily="18" charset="-78"/>
                </a:rPr>
                <a:t>أدنى الأسعار هي الأكثر قبولاً من الناحية الفنية</a:t>
              </a:r>
              <a:r>
                <a:rPr lang="ar-YE" sz="1700" b="0">
                  <a:latin typeface="Traditional Arabic" pitchFamily="18" charset="-78"/>
                  <a:cs typeface="Traditional Arabic" pitchFamily="18" charset="-78"/>
                </a:rPr>
                <a:t>. </a:t>
              </a:r>
              <a:r>
                <a:rPr lang="ar-YE" sz="1700" b="0">
                  <a:solidFill>
                    <a:schemeClr val="tx1">
                      <a:lumMod val="75000"/>
                      <a:lumOff val="25000"/>
                    </a:schemeClr>
                  </a:solidFill>
                  <a:latin typeface="Traditional Arabic" pitchFamily="18" charset="-78"/>
                  <a:cs typeface="Traditional Arabic" pitchFamily="18" charset="-78"/>
                </a:rPr>
                <a:t>التقيد بالمعايير الفنية: ”النجاح – الإخفاق“ </a:t>
              </a:r>
              <a:endParaRPr lang="ar-YE" sz="1700" b="0">
                <a:latin typeface="Traditional Arabic" pitchFamily="18" charset="-78"/>
                <a:cs typeface="Traditional Arabic" pitchFamily="18" charset="-78"/>
              </a:endParaRPr>
            </a:p>
            <a:p>
              <a:pPr marL="182880" indent="-171450" algn="just" rtl="1">
                <a:spcBef>
                  <a:spcPts val="300"/>
                </a:spcBef>
                <a:buFont typeface="Arial" panose="020B0604020202020204" pitchFamily="34" charset="0"/>
                <a:buChar char="•"/>
              </a:pPr>
              <a:r>
                <a:rPr lang="ar-YE" sz="1700">
                  <a:latin typeface="Traditional Arabic" pitchFamily="18" charset="-78"/>
                  <a:cs typeface="Traditional Arabic" pitchFamily="18" charset="-78"/>
                </a:rPr>
                <a:t>استلام / فتح العطاء</a:t>
              </a:r>
              <a:r>
                <a:rPr lang="ar-YE" sz="1700" b="0">
                  <a:latin typeface="Traditional Arabic" pitchFamily="18" charset="-78"/>
                  <a:cs typeface="Traditional Arabic" pitchFamily="18" charset="-78"/>
                </a:rPr>
                <a:t>: يجوز أن يتم من قبل موظف المشتريات </a:t>
              </a:r>
              <a:endParaRPr lang="en-US" sz="1700" b="0" dirty="0">
                <a:latin typeface="Traditional Arabic" pitchFamily="18" charset="-78"/>
                <a:cs typeface="Traditional Arabic" pitchFamily="18" charset="-78"/>
              </a:endParaRPr>
            </a:p>
          </p:txBody>
        </p:sp>
        <p:grpSp>
          <p:nvGrpSpPr>
            <p:cNvPr id="20" name="Group 19"/>
            <p:cNvGrpSpPr/>
            <p:nvPr/>
          </p:nvGrpSpPr>
          <p:grpSpPr>
            <a:xfrm>
              <a:off x="4635503" y="1144562"/>
              <a:ext cx="2130552" cy="1175965"/>
              <a:chOff x="2548453" y="149376"/>
              <a:chExt cx="1031130" cy="3527895"/>
            </a:xfrm>
          </p:grpSpPr>
          <p:sp>
            <p:nvSpPr>
              <p:cNvPr id="21" name="Oval 17"/>
              <p:cNvSpPr/>
              <p:nvPr/>
            </p:nvSpPr>
            <p:spPr>
              <a:xfrm>
                <a:off x="2548453" y="2305671"/>
                <a:ext cx="1031130" cy="1371600"/>
              </a:xfrm>
              <a:prstGeom prst="roundRect">
                <a:avLst>
                  <a:gd name="adj" fmla="val 8475"/>
                </a:avLst>
              </a:prstGeom>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lstStyle/>
              <a:p>
                <a:pPr algn="ctr" rtl="1"/>
                <a:r>
                  <a:rPr lang="ar-YE" sz="1600" b="1">
                    <a:latin typeface="Traditional Arabic" pitchFamily="18" charset="-78"/>
                    <a:cs typeface="Traditional Arabic" pitchFamily="18" charset="-78"/>
                  </a:rPr>
                  <a:t>طلب عرض سعر</a:t>
                </a:r>
                <a:endParaRPr lang="en-US" sz="1600" b="1" dirty="0">
                  <a:latin typeface="Traditional Arabic" pitchFamily="18" charset="-78"/>
                  <a:cs typeface="Traditional Arabic" pitchFamily="18" charset="-78"/>
                </a:endParaRPr>
              </a:p>
            </p:txBody>
          </p:sp>
          <p:sp>
            <p:nvSpPr>
              <p:cNvPr id="22" name="Oval 7"/>
              <p:cNvSpPr/>
              <p:nvPr/>
            </p:nvSpPr>
            <p:spPr>
              <a:xfrm>
                <a:off x="2691824" y="149376"/>
                <a:ext cx="712351" cy="712351"/>
              </a:xfrm>
              <a:prstGeom prst="roundRect">
                <a:avLst/>
              </a:prstGeom>
              <a:ln>
                <a:noFill/>
              </a:ln>
            </p:spPr>
            <p:style>
              <a:lnRef idx="0">
                <a:scrgbClr r="0" g="0" b="0"/>
              </a:lnRef>
              <a:fillRef idx="0">
                <a:scrgbClr r="0" g="0" b="0"/>
              </a:fillRef>
              <a:effectRef idx="0">
                <a:scrgbClr r="0" g="0" b="0"/>
              </a:effectRef>
              <a:fontRef idx="minor">
                <a:schemeClr val="lt1"/>
              </a:fontRef>
            </p:style>
            <p:txBody>
              <a:bodyPr spcFirstLastPara="0" vert="horz" wrap="square" lIns="27940" tIns="27940" rIns="27940" bIns="27940" numCol="1" spcCol="1270" anchor="ctr" anchorCtr="0">
                <a:noAutofit/>
              </a:bodyPr>
              <a:lstStyle/>
              <a:p>
                <a:pPr lvl="0" algn="ctr" defTabSz="977900">
                  <a:lnSpc>
                    <a:spcPct val="90000"/>
                  </a:lnSpc>
                  <a:spcBef>
                    <a:spcPct val="0"/>
                  </a:spcBef>
                  <a:spcAft>
                    <a:spcPct val="35000"/>
                  </a:spcAft>
                </a:pPr>
                <a:endParaRPr lang="en-US" sz="1400" kern="1200">
                  <a:latin typeface="Arial" panose="020B0604020202020204" pitchFamily="34" charset="0"/>
                  <a:cs typeface="Arial" panose="020B0604020202020204" pitchFamily="34" charset="0"/>
                </a:endParaRPr>
              </a:p>
            </p:txBody>
          </p:sp>
        </p:grpSp>
      </p:grpSp>
      <p:grpSp>
        <p:nvGrpSpPr>
          <p:cNvPr id="23" name="Group 22"/>
          <p:cNvGrpSpPr/>
          <p:nvPr/>
        </p:nvGrpSpPr>
        <p:grpSpPr>
          <a:xfrm>
            <a:off x="6805811" y="1853117"/>
            <a:ext cx="2130552" cy="4486814"/>
            <a:chOff x="6805811" y="1095383"/>
            <a:chExt cx="2130552" cy="5225899"/>
          </a:xfrm>
        </p:grpSpPr>
        <p:sp>
          <p:nvSpPr>
            <p:cNvPr id="24" name="TextBox 23"/>
            <p:cNvSpPr txBox="1"/>
            <p:nvPr/>
          </p:nvSpPr>
          <p:spPr>
            <a:xfrm>
              <a:off x="6822294" y="1538756"/>
              <a:ext cx="2103120" cy="4782526"/>
            </a:xfrm>
            <a:prstGeom prst="rect">
              <a:avLst/>
            </a:prstGeom>
            <a:noFill/>
            <a:ln w="28575">
              <a:solidFill>
                <a:srgbClr val="DCE6F2"/>
              </a:solidFill>
            </a:ln>
            <a:effectLst/>
          </p:spPr>
          <p:style>
            <a:lnRef idx="1">
              <a:schemeClr val="accent1"/>
            </a:lnRef>
            <a:fillRef idx="0">
              <a:schemeClr val="accent1"/>
            </a:fillRef>
            <a:effectRef idx="0">
              <a:schemeClr val="accent1"/>
            </a:effectRef>
            <a:fontRef idx="minor">
              <a:schemeClr val="tx1"/>
            </a:fontRef>
          </p:style>
          <p:txBody>
            <a:bodyPr lIns="72000" tIns="72000" rIns="72000" bIns="108000" rtlCol="0" anchor="ctr" anchorCtr="0">
              <a:noAutofit/>
            </a:bodyPr>
            <a:lstStyle>
              <a:defPPr>
                <a:defRPr lang="en-US"/>
              </a:defPPr>
              <a:lvl1pPr>
                <a:lnSpc>
                  <a:spcPct val="90000"/>
                </a:lnSpc>
                <a:buSzPct val="100000"/>
                <a:defRPr sz="1200" b="1">
                  <a:latin typeface="Arial" panose="020B0604020202020204" pitchFamily="34" charset="0"/>
                  <a:cs typeface="Arial" panose="020B0604020202020204" pitchFamily="34" charset="0"/>
                </a:defRPr>
              </a:lvl1pPr>
            </a:lstStyle>
            <a:p>
              <a:pPr marL="182880" indent="-171450" algn="just" rtl="1">
                <a:spcBef>
                  <a:spcPts val="300"/>
                </a:spcBef>
                <a:buFont typeface="Arial" panose="020B0604020202020204" pitchFamily="34" charset="0"/>
                <a:buChar char="•"/>
              </a:pPr>
              <a:r>
                <a:rPr lang="ar-YE" sz="1700">
                  <a:solidFill>
                    <a:schemeClr val="tx1">
                      <a:lumMod val="75000"/>
                      <a:lumOff val="25000"/>
                    </a:schemeClr>
                  </a:solidFill>
                  <a:latin typeface="Traditional Arabic" pitchFamily="18" charset="-78"/>
                  <a:cs typeface="Traditional Arabic" pitchFamily="18" charset="-78"/>
                </a:rPr>
                <a:t>القيمة</a:t>
              </a:r>
              <a:r>
                <a:rPr lang="ar-YE" sz="1700" b="0">
                  <a:solidFill>
                    <a:schemeClr val="tx1">
                      <a:lumMod val="75000"/>
                      <a:lumOff val="25000"/>
                    </a:schemeClr>
                  </a:solidFill>
                  <a:latin typeface="Traditional Arabic" pitchFamily="18" charset="-78"/>
                  <a:cs typeface="Traditional Arabic" pitchFamily="18" charset="-78"/>
                </a:rPr>
                <a:t>: &lt;</a:t>
              </a:r>
              <a:r>
                <a:rPr lang="en-US" sz="1700" b="0">
                  <a:solidFill>
                    <a:schemeClr val="tx1">
                      <a:lumMod val="75000"/>
                      <a:lumOff val="25000"/>
                    </a:schemeClr>
                  </a:solidFill>
                  <a:latin typeface="Traditional Arabic" pitchFamily="18" charset="-78"/>
                  <a:cs typeface="Traditional Arabic" pitchFamily="18" charset="-78"/>
                </a:rPr>
                <a:t>5,000 </a:t>
              </a:r>
              <a:r>
                <a:rPr lang="ar-YE" sz="1700" b="0">
                  <a:solidFill>
                    <a:schemeClr val="tx1">
                      <a:lumMod val="75000"/>
                      <a:lumOff val="25000"/>
                    </a:schemeClr>
                  </a:solidFill>
                  <a:latin typeface="Traditional Arabic" pitchFamily="18" charset="-78"/>
                  <a:cs typeface="Traditional Arabic" pitchFamily="18" charset="-78"/>
                </a:rPr>
                <a:t> دولار أمريكي</a:t>
              </a:r>
            </a:p>
            <a:p>
              <a:pPr marL="182880" indent="-171450" algn="just" rtl="1">
                <a:spcBef>
                  <a:spcPts val="300"/>
                </a:spcBef>
                <a:buFont typeface="Arial" panose="020B0604020202020204" pitchFamily="34" charset="0"/>
                <a:buChar char="•"/>
              </a:pPr>
              <a:r>
                <a:rPr lang="ar-YE" sz="1700">
                  <a:solidFill>
                    <a:schemeClr val="tx1">
                      <a:lumMod val="75000"/>
                      <a:lumOff val="25000"/>
                    </a:schemeClr>
                  </a:solidFill>
                  <a:latin typeface="Traditional Arabic" pitchFamily="18" charset="-78"/>
                  <a:cs typeface="Traditional Arabic" pitchFamily="18" charset="-78"/>
                </a:rPr>
                <a:t>نوع الاحتياج</a:t>
              </a:r>
              <a:r>
                <a:rPr lang="ar-YE" sz="1700" b="0">
                  <a:solidFill>
                    <a:schemeClr val="tx1">
                      <a:lumMod val="75000"/>
                      <a:lumOff val="25000"/>
                    </a:schemeClr>
                  </a:solidFill>
                  <a:latin typeface="Traditional Arabic" pitchFamily="18" charset="-78"/>
                  <a:cs typeface="Traditional Arabic" pitchFamily="18" charset="-78"/>
                </a:rPr>
                <a:t>: سلع شخصية أو سلع عادية أو سلع بسيطة</a:t>
              </a:r>
            </a:p>
            <a:p>
              <a:pPr marL="182880" indent="-171450" algn="just" rtl="1">
                <a:spcBef>
                  <a:spcPts val="300"/>
                </a:spcBef>
                <a:buFont typeface="Arial" panose="020B0604020202020204" pitchFamily="34" charset="0"/>
                <a:buChar char="•"/>
              </a:pPr>
              <a:r>
                <a:rPr lang="ar-YE" sz="1700">
                  <a:solidFill>
                    <a:schemeClr val="tx1">
                      <a:lumMod val="75000"/>
                      <a:lumOff val="25000"/>
                    </a:schemeClr>
                  </a:solidFill>
                  <a:latin typeface="Traditional Arabic" pitchFamily="18" charset="-78"/>
                  <a:cs typeface="Traditional Arabic" pitchFamily="18" charset="-78"/>
                </a:rPr>
                <a:t>معايير الإرساء</a:t>
              </a:r>
              <a:r>
                <a:rPr lang="ar-YE" sz="1700" b="0">
                  <a:solidFill>
                    <a:schemeClr val="tx1">
                      <a:lumMod val="75000"/>
                      <a:lumOff val="25000"/>
                    </a:schemeClr>
                  </a:solidFill>
                  <a:latin typeface="Traditional Arabic" pitchFamily="18" charset="-78"/>
                  <a:cs typeface="Traditional Arabic" pitchFamily="18" charset="-78"/>
                </a:rPr>
                <a:t>: </a:t>
              </a:r>
              <a:r>
                <a:rPr lang="ar-YE" sz="1700">
                  <a:solidFill>
                    <a:srgbClr val="5292C9"/>
                  </a:solidFill>
                  <a:latin typeface="Traditional Arabic" pitchFamily="18" charset="-78"/>
                  <a:cs typeface="Traditional Arabic" pitchFamily="18" charset="-78"/>
                </a:rPr>
                <a:t>أدنى الأسعار هي الأكثر قبولاً من الناحية الفنية</a:t>
              </a:r>
              <a:r>
                <a:rPr lang="ar-YE" sz="1700" b="0">
                  <a:solidFill>
                    <a:schemeClr val="tx1">
                      <a:lumMod val="75000"/>
                      <a:lumOff val="25000"/>
                    </a:schemeClr>
                  </a:solidFill>
                  <a:latin typeface="Traditional Arabic" pitchFamily="18" charset="-78"/>
                  <a:cs typeface="Traditional Arabic" pitchFamily="18" charset="-78"/>
                </a:rPr>
                <a:t>. التقيد بالمعايير الفنية: ”النجاح – الإخفاق“</a:t>
              </a:r>
            </a:p>
            <a:p>
              <a:pPr marL="182880" indent="-171450" algn="just" rtl="1">
                <a:spcBef>
                  <a:spcPts val="300"/>
                </a:spcBef>
                <a:buFont typeface="Arial" panose="020B0604020202020204" pitchFamily="34" charset="0"/>
                <a:buChar char="•"/>
              </a:pPr>
              <a:r>
                <a:rPr lang="ar-YE" sz="1700">
                  <a:solidFill>
                    <a:schemeClr val="tx1">
                      <a:lumMod val="75000"/>
                      <a:lumOff val="25000"/>
                    </a:schemeClr>
                  </a:solidFill>
                  <a:latin typeface="Traditional Arabic" pitchFamily="18" charset="-78"/>
                  <a:cs typeface="Traditional Arabic" pitchFamily="18" charset="-78"/>
                </a:rPr>
                <a:t>استلام / فتح العطاء</a:t>
              </a:r>
              <a:r>
                <a:rPr lang="ar-YE" sz="1700" b="0">
                  <a:solidFill>
                    <a:schemeClr val="tx1">
                      <a:lumMod val="75000"/>
                      <a:lumOff val="25000"/>
                    </a:schemeClr>
                  </a:solidFill>
                  <a:latin typeface="Traditional Arabic" pitchFamily="18" charset="-78"/>
                  <a:cs typeface="Traditional Arabic" pitchFamily="18" charset="-78"/>
                </a:rPr>
                <a:t>: لا ينطبق</a:t>
              </a:r>
              <a:endParaRPr lang="en-US" sz="1700" b="0" dirty="0">
                <a:solidFill>
                  <a:schemeClr val="tx1">
                    <a:lumMod val="75000"/>
                    <a:lumOff val="25000"/>
                  </a:schemeClr>
                </a:solidFill>
                <a:latin typeface="Traditional Arabic" pitchFamily="18" charset="-78"/>
                <a:cs typeface="Traditional Arabic" pitchFamily="18" charset="-78"/>
              </a:endParaRPr>
            </a:p>
          </p:txBody>
        </p:sp>
        <p:grpSp>
          <p:nvGrpSpPr>
            <p:cNvPr id="26" name="Group 25"/>
            <p:cNvGrpSpPr/>
            <p:nvPr/>
          </p:nvGrpSpPr>
          <p:grpSpPr>
            <a:xfrm>
              <a:off x="6805811" y="1095383"/>
              <a:ext cx="2130552" cy="532512"/>
              <a:chOff x="2544290" y="1839"/>
              <a:chExt cx="1031130" cy="1597537"/>
            </a:xfrm>
          </p:grpSpPr>
          <p:sp>
            <p:nvSpPr>
              <p:cNvPr id="27" name="Oval 17"/>
              <p:cNvSpPr/>
              <p:nvPr/>
            </p:nvSpPr>
            <p:spPr>
              <a:xfrm>
                <a:off x="2544290" y="1839"/>
                <a:ext cx="1031130" cy="1597537"/>
              </a:xfrm>
              <a:prstGeom prst="roundRect">
                <a:avLst>
                  <a:gd name="adj" fmla="val 8475"/>
                </a:avLst>
              </a:prstGeom>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lstStyle/>
              <a:p>
                <a:pPr algn="ctr"/>
                <a:r>
                  <a:rPr lang="ar-YE" sz="1600" b="1">
                    <a:latin typeface="Traditional Arabic" pitchFamily="18" charset="-78"/>
                    <a:cs typeface="Traditional Arabic" pitchFamily="18" charset="-78"/>
                  </a:rPr>
                  <a:t>التسوق</a:t>
                </a:r>
                <a:endParaRPr lang="en-US" sz="1500" b="1" dirty="0">
                  <a:latin typeface="Traditional Arabic" pitchFamily="18" charset="-78"/>
                  <a:cs typeface="Traditional Arabic" pitchFamily="18" charset="-78"/>
                </a:endParaRPr>
              </a:p>
            </p:txBody>
          </p:sp>
          <p:sp>
            <p:nvSpPr>
              <p:cNvPr id="28" name="Oval 7"/>
              <p:cNvSpPr/>
              <p:nvPr/>
            </p:nvSpPr>
            <p:spPr>
              <a:xfrm>
                <a:off x="2691824" y="149376"/>
                <a:ext cx="712351" cy="712351"/>
              </a:xfrm>
              <a:prstGeom prst="roundRect">
                <a:avLst/>
              </a:prstGeom>
              <a:ln>
                <a:noFill/>
              </a:ln>
            </p:spPr>
            <p:style>
              <a:lnRef idx="0">
                <a:scrgbClr r="0" g="0" b="0"/>
              </a:lnRef>
              <a:fillRef idx="0">
                <a:scrgbClr r="0" g="0" b="0"/>
              </a:fillRef>
              <a:effectRef idx="0">
                <a:scrgbClr r="0" g="0" b="0"/>
              </a:effectRef>
              <a:fontRef idx="minor">
                <a:schemeClr val="lt1"/>
              </a:fontRef>
            </p:style>
            <p:txBody>
              <a:bodyPr spcFirstLastPara="0" vert="horz" wrap="square" lIns="27940" tIns="27940" rIns="27940" bIns="27940" numCol="1" spcCol="1270" anchor="ctr" anchorCtr="0">
                <a:noAutofit/>
              </a:bodyPr>
              <a:lstStyle/>
              <a:p>
                <a:pPr lvl="0" algn="ctr" defTabSz="977900">
                  <a:lnSpc>
                    <a:spcPct val="90000"/>
                  </a:lnSpc>
                  <a:spcBef>
                    <a:spcPct val="0"/>
                  </a:spcBef>
                  <a:spcAft>
                    <a:spcPct val="35000"/>
                  </a:spcAft>
                </a:pPr>
                <a:endParaRPr lang="en-US" sz="1400" kern="1200">
                  <a:latin typeface="Arial" panose="020B0604020202020204" pitchFamily="34" charset="0"/>
                  <a:cs typeface="Arial" panose="020B0604020202020204" pitchFamily="34" charset="0"/>
                </a:endParaRPr>
              </a:p>
            </p:txBody>
          </p:sp>
        </p:grpSp>
      </p:grpSp>
      <p:sp>
        <p:nvSpPr>
          <p:cNvPr id="41" name="Text Placeholder 3"/>
          <p:cNvSpPr txBox="1">
            <a:spLocks/>
          </p:cNvSpPr>
          <p:nvPr/>
        </p:nvSpPr>
        <p:spPr>
          <a:xfrm>
            <a:off x="8244408" y="188640"/>
            <a:ext cx="504056" cy="216024"/>
          </a:xfrm>
          <a:prstGeom prst="rect">
            <a:avLst/>
          </a:prstGeom>
          <a:solidFill>
            <a:srgbClr val="5292C9"/>
          </a:solidFill>
          <a:ln>
            <a:solidFill>
              <a:srgbClr val="5292C9"/>
            </a:solidFill>
          </a:ln>
        </p:spPr>
        <p:txBody>
          <a:bodyPr anchor="ctr">
            <a:noAutofit/>
          </a:bodyPr>
          <a:lstStyle>
            <a:lvl1pPr marL="0" indent="0" algn="ctr" defTabSz="914400" rtl="0" eaLnBrk="1" latinLnBrk="0" hangingPunct="1">
              <a:spcBef>
                <a:spcPct val="20000"/>
              </a:spcBef>
              <a:buFont typeface="Arial" pitchFamily="34" charset="0"/>
              <a:buNone/>
              <a:defRPr lang="en-US" sz="1400" b="1" kern="1200" baseline="0">
                <a:solidFill>
                  <a:schemeClr val="bg1"/>
                </a:solidFill>
                <a:latin typeface="Arial" panose="020B0604020202020204" pitchFamily="34" charset="0"/>
                <a:ea typeface="+mn-ea"/>
                <a:cs typeface="Arial" panose="020B0604020202020204" pitchFamily="34" charset="0"/>
              </a:defRPr>
            </a:lvl1pPr>
            <a:lvl2pPr marL="2773363" indent="-180975" algn="l" defTabSz="914400" rtl="0" eaLnBrk="1" latinLnBrk="0" hangingPunct="1">
              <a:spcBef>
                <a:spcPct val="20000"/>
              </a:spcBef>
              <a:buFont typeface="Arial" pitchFamily="34" charset="0"/>
              <a:buChar char="–"/>
              <a:tabLst/>
              <a:defRPr lang="en-US" sz="1400" kern="1200" dirty="0" smtClean="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lang="en-GB" sz="1400" kern="1200" dirty="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ar-YE" sz="1200" b="1" i="0" u="none" strike="noStrike" kern="1200" cap="none" spc="0" normalizeH="0" baseline="0" noProof="0">
                <a:ln>
                  <a:noFill/>
                </a:ln>
                <a:effectLst/>
                <a:uLnTx/>
                <a:uFillTx/>
                <a:latin typeface="Traditional Arabic" pitchFamily="18" charset="-78"/>
                <a:cs typeface="Traditional Arabic" pitchFamily="18" charset="-78"/>
              </a:rPr>
              <a:t>2 - 3</a:t>
            </a:r>
            <a:endParaRPr kumimoji="0" lang="en-GB" sz="1200" b="1" i="0" u="none" strike="noStrike" kern="1200" cap="none" spc="0" normalizeH="0" baseline="0" noProof="0" dirty="0">
              <a:ln>
                <a:noFill/>
              </a:ln>
              <a:effectLst/>
              <a:uLnTx/>
              <a:uFillTx/>
              <a:latin typeface="Traditional Arabic" pitchFamily="18" charset="-78"/>
              <a:cs typeface="Traditional Arabic" pitchFamily="18" charset="-78"/>
            </a:endParaRPr>
          </a:p>
        </p:txBody>
      </p:sp>
    </p:spTree>
    <p:extLst>
      <p:ext uri="{BB962C8B-B14F-4D97-AF65-F5344CB8AC3E}">
        <p14:creationId xmlns:p14="http://schemas.microsoft.com/office/powerpoint/2010/main" val="2602369660"/>
      </p:ext>
    </p:extLst>
  </p:cSld>
  <p:clrMapOvr>
    <a:masterClrMapping/>
  </p:clrMapOvr>
  <mc:AlternateContent xmlns:mc="http://schemas.openxmlformats.org/markup-compatibility/2006" xmlns:p14="http://schemas.microsoft.com/office/powerpoint/2010/main">
    <mc:Choice Requires="p14">
      <p:transition spd="slow" p14:dur="875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1000"/>
                                        <p:tgtEl>
                                          <p:spTgt spid="13"/>
                                        </p:tgtEl>
                                      </p:cBhvr>
                                    </p:animEffect>
                                    <p:anim calcmode="lin" valueType="num">
                                      <p:cBhvr>
                                        <p:cTn id="15" dur="1000" fill="hold"/>
                                        <p:tgtEl>
                                          <p:spTgt spid="13"/>
                                        </p:tgtEl>
                                        <p:attrNameLst>
                                          <p:attrName>ppt_x</p:attrName>
                                        </p:attrNameLst>
                                      </p:cBhvr>
                                      <p:tavLst>
                                        <p:tav tm="0">
                                          <p:val>
                                            <p:strVal val="#ppt_x"/>
                                          </p:val>
                                        </p:tav>
                                        <p:tav tm="100000">
                                          <p:val>
                                            <p:strVal val="#ppt_x"/>
                                          </p:val>
                                        </p:tav>
                                      </p:tavLst>
                                    </p:anim>
                                    <p:anim calcmode="lin" valueType="num">
                                      <p:cBhvr>
                                        <p:cTn id="16"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8"/>
                                        </p:tgtEl>
                                        <p:attrNameLst>
                                          <p:attrName>style.visibility</p:attrName>
                                        </p:attrNameLst>
                                      </p:cBhvr>
                                      <p:to>
                                        <p:strVal val="visible"/>
                                      </p:to>
                                    </p:set>
                                    <p:animEffect transition="in" filter="fade">
                                      <p:cBhvr>
                                        <p:cTn id="21" dur="1000"/>
                                        <p:tgtEl>
                                          <p:spTgt spid="18"/>
                                        </p:tgtEl>
                                      </p:cBhvr>
                                    </p:animEffect>
                                    <p:anim calcmode="lin" valueType="num">
                                      <p:cBhvr>
                                        <p:cTn id="22" dur="1000" fill="hold"/>
                                        <p:tgtEl>
                                          <p:spTgt spid="18"/>
                                        </p:tgtEl>
                                        <p:attrNameLst>
                                          <p:attrName>ppt_x</p:attrName>
                                        </p:attrNameLst>
                                      </p:cBhvr>
                                      <p:tavLst>
                                        <p:tav tm="0">
                                          <p:val>
                                            <p:strVal val="#ppt_x"/>
                                          </p:val>
                                        </p:tav>
                                        <p:tav tm="100000">
                                          <p:val>
                                            <p:strVal val="#ppt_x"/>
                                          </p:val>
                                        </p:tav>
                                      </p:tavLst>
                                    </p:anim>
                                    <p:anim calcmode="lin" valueType="num">
                                      <p:cBhvr>
                                        <p:cTn id="23"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23"/>
                                        </p:tgtEl>
                                        <p:attrNameLst>
                                          <p:attrName>style.visibility</p:attrName>
                                        </p:attrNameLst>
                                      </p:cBhvr>
                                      <p:to>
                                        <p:strVal val="visible"/>
                                      </p:to>
                                    </p:set>
                                    <p:animEffect transition="in" filter="fade">
                                      <p:cBhvr>
                                        <p:cTn id="28" dur="1000"/>
                                        <p:tgtEl>
                                          <p:spTgt spid="23"/>
                                        </p:tgtEl>
                                      </p:cBhvr>
                                    </p:animEffect>
                                    <p:anim calcmode="lin" valueType="num">
                                      <p:cBhvr>
                                        <p:cTn id="29" dur="1000" fill="hold"/>
                                        <p:tgtEl>
                                          <p:spTgt spid="23"/>
                                        </p:tgtEl>
                                        <p:attrNameLst>
                                          <p:attrName>ppt_x</p:attrName>
                                        </p:attrNameLst>
                                      </p:cBhvr>
                                      <p:tavLst>
                                        <p:tav tm="0">
                                          <p:val>
                                            <p:strVal val="#ppt_x"/>
                                          </p:val>
                                        </p:tav>
                                        <p:tav tm="100000">
                                          <p:val>
                                            <p:strVal val="#ppt_x"/>
                                          </p:val>
                                        </p:tav>
                                      </p:tavLst>
                                    </p:anim>
                                    <p:anim calcmode="lin" valueType="num">
                                      <p:cBhvr>
                                        <p:cTn id="30" dur="1000" fill="hold"/>
                                        <p:tgtEl>
                                          <p:spTgt spid="23"/>
                                        </p:tgtEl>
                                        <p:attrNameLst>
                                          <p:attrName>ppt_y</p:attrName>
                                        </p:attrNameLst>
                                      </p:cBhvr>
                                      <p:tavLst>
                                        <p:tav tm="0">
                                          <p:val>
                                            <p:strVal val="#ppt_y+.1"/>
                                          </p:val>
                                        </p:tav>
                                        <p:tav tm="100000">
                                          <p:val>
                                            <p:strVal val="#ppt_y"/>
                                          </p:val>
                                        </p:tav>
                                      </p:tavLst>
                                    </p:anim>
                                  </p:childTnLst>
                                </p:cTn>
                              </p:par>
                              <p:par>
                                <p:cTn id="31" presetID="16" presetClass="entr" presetSubtype="37" fill="hold" nodeType="withEffect">
                                  <p:stCondLst>
                                    <p:cond delay="0"/>
                                  </p:stCondLst>
                                  <p:childTnLst>
                                    <p:set>
                                      <p:cBhvr>
                                        <p:cTn id="32" dur="1" fill="hold">
                                          <p:stCondLst>
                                            <p:cond delay="0"/>
                                          </p:stCondLst>
                                        </p:cTn>
                                        <p:tgtEl>
                                          <p:spTgt spid="34"/>
                                        </p:tgtEl>
                                        <p:attrNameLst>
                                          <p:attrName>style.visibility</p:attrName>
                                        </p:attrNameLst>
                                      </p:cBhvr>
                                      <p:to>
                                        <p:strVal val="visible"/>
                                      </p:to>
                                    </p:set>
                                    <p:animEffect transition="in" filter="barn(outVertical)">
                                      <p:cBhvr>
                                        <p:cTn id="33" dur="1000"/>
                                        <p:tgtEl>
                                          <p:spTgt spid="34"/>
                                        </p:tgtEl>
                                      </p:cBhvr>
                                    </p:animEffect>
                                  </p:childTnLst>
                                </p:cTn>
                              </p:par>
                              <p:par>
                                <p:cTn id="34" presetID="16" presetClass="entr" presetSubtype="37" fill="hold" nodeType="withEffect">
                                  <p:stCondLst>
                                    <p:cond delay="0"/>
                                  </p:stCondLst>
                                  <p:childTnLst>
                                    <p:set>
                                      <p:cBhvr>
                                        <p:cTn id="35" dur="1" fill="hold">
                                          <p:stCondLst>
                                            <p:cond delay="0"/>
                                          </p:stCondLst>
                                        </p:cTn>
                                        <p:tgtEl>
                                          <p:spTgt spid="37"/>
                                        </p:tgtEl>
                                        <p:attrNameLst>
                                          <p:attrName>style.visibility</p:attrName>
                                        </p:attrNameLst>
                                      </p:cBhvr>
                                      <p:to>
                                        <p:strVal val="visible"/>
                                      </p:to>
                                    </p:set>
                                    <p:animEffect transition="in" filter="barn(outVertical)">
                                      <p:cBhvr>
                                        <p:cTn id="36" dur="10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251520" y="476672"/>
            <a:ext cx="8712968" cy="360040"/>
          </a:xfrm>
        </p:spPr>
        <p:txBody>
          <a:bodyPr/>
          <a:lstStyle/>
          <a:p>
            <a:pPr algn="r" rtl="1"/>
            <a:r>
              <a:rPr lang="ar-YE" sz="2000">
                <a:solidFill>
                  <a:schemeClr val="tx1"/>
                </a:solidFill>
                <a:latin typeface="Traditional Arabic" pitchFamily="18" charset="-78"/>
                <a:cs typeface="Traditional Arabic" pitchFamily="18" charset="-78"/>
              </a:rPr>
              <a:t>وثائق التماس تقديم العروض</a:t>
            </a:r>
            <a:endParaRPr lang="en-GB" sz="2000" dirty="0">
              <a:solidFill>
                <a:schemeClr val="tx1"/>
              </a:solidFill>
            </a:endParaRPr>
          </a:p>
        </p:txBody>
      </p:sp>
      <p:sp>
        <p:nvSpPr>
          <p:cNvPr id="5" name="Text Placeholder 1"/>
          <p:cNvSpPr>
            <a:spLocks noGrp="1"/>
          </p:cNvSpPr>
          <p:nvPr>
            <p:ph type="body" sz="quarter" idx="10"/>
          </p:nvPr>
        </p:nvSpPr>
        <p:spPr>
          <a:xfrm>
            <a:off x="2411760" y="980728"/>
            <a:ext cx="6474645" cy="720080"/>
          </a:xfrm>
        </p:spPr>
        <p:txBody>
          <a:bodyPr>
            <a:normAutofit lnSpcReduction="10000"/>
          </a:bodyPr>
          <a:lstStyle/>
          <a:p>
            <a:pPr marL="0" indent="0" algn="r" rtl="1">
              <a:spcBef>
                <a:spcPts val="600"/>
              </a:spcBef>
              <a:buNone/>
            </a:pPr>
            <a:endParaRPr lang="ar-YE" sz="400">
              <a:solidFill>
                <a:schemeClr val="tx1">
                  <a:lumMod val="75000"/>
                  <a:lumOff val="25000"/>
                </a:schemeClr>
              </a:solidFill>
              <a:latin typeface="Traditional Arabic" pitchFamily="18" charset="-78"/>
              <a:cs typeface="Traditional Arabic" pitchFamily="18" charset="-78"/>
            </a:endParaRPr>
          </a:p>
          <a:p>
            <a:pPr marL="0" indent="0" algn="r" rtl="1">
              <a:spcBef>
                <a:spcPts val="600"/>
              </a:spcBef>
              <a:buNone/>
            </a:pPr>
            <a:r>
              <a:rPr lang="ar-YE">
                <a:solidFill>
                  <a:schemeClr val="tx1">
                    <a:lumMod val="75000"/>
                    <a:lumOff val="25000"/>
                  </a:schemeClr>
                </a:solidFill>
                <a:latin typeface="Traditional Arabic" pitchFamily="18" charset="-78"/>
                <a:cs typeface="Traditional Arabic" pitchFamily="18" charset="-78"/>
              </a:rPr>
              <a:t>تعقيد الوثائق </a:t>
            </a:r>
            <a:r>
              <a:rPr lang="ar-YE" b="1">
                <a:solidFill>
                  <a:schemeClr val="tx1">
                    <a:lumMod val="75000"/>
                    <a:lumOff val="25000"/>
                  </a:schemeClr>
                </a:solidFill>
                <a:latin typeface="Traditional Arabic" pitchFamily="18" charset="-78"/>
                <a:cs typeface="Traditional Arabic" pitchFamily="18" charset="-78"/>
              </a:rPr>
              <a:t>يعتمد على الاحتياجات والقيمة</a:t>
            </a:r>
            <a:r>
              <a:rPr lang="ar-YE">
                <a:solidFill>
                  <a:schemeClr val="tx1">
                    <a:lumMod val="75000"/>
                    <a:lumOff val="25000"/>
                  </a:schemeClr>
                </a:solidFill>
                <a:latin typeface="Traditional Arabic" pitchFamily="18" charset="-78"/>
                <a:cs typeface="Traditional Arabic" pitchFamily="18" charset="-78"/>
              </a:rPr>
              <a:t>، وتشمل </a:t>
            </a:r>
            <a:r>
              <a:rPr lang="ar-YE" b="1">
                <a:solidFill>
                  <a:schemeClr val="tx1">
                    <a:lumMod val="75000"/>
                    <a:lumOff val="25000"/>
                  </a:schemeClr>
                </a:solidFill>
                <a:latin typeface="Traditional Arabic" pitchFamily="18" charset="-78"/>
                <a:cs typeface="Traditional Arabic" pitchFamily="18" charset="-78"/>
              </a:rPr>
              <a:t>المكونات الرئيسية </a:t>
            </a:r>
            <a:r>
              <a:rPr lang="ar-YE">
                <a:solidFill>
                  <a:schemeClr val="tx1">
                    <a:lumMod val="75000"/>
                    <a:lumOff val="25000"/>
                  </a:schemeClr>
                </a:solidFill>
                <a:latin typeface="Traditional Arabic" pitchFamily="18" charset="-78"/>
                <a:cs typeface="Traditional Arabic" pitchFamily="18" charset="-78"/>
              </a:rPr>
              <a:t>المذكورة</a:t>
            </a:r>
            <a:r>
              <a:rPr lang="ar-YE" b="1">
                <a:solidFill>
                  <a:schemeClr val="tx1">
                    <a:lumMod val="75000"/>
                    <a:lumOff val="25000"/>
                  </a:schemeClr>
                </a:solidFill>
                <a:latin typeface="Traditional Arabic" pitchFamily="18" charset="-78"/>
                <a:cs typeface="Traditional Arabic" pitchFamily="18" charset="-78"/>
              </a:rPr>
              <a:t> </a:t>
            </a:r>
            <a:r>
              <a:rPr lang="ar-YE">
                <a:solidFill>
                  <a:schemeClr val="tx1">
                    <a:lumMod val="75000"/>
                    <a:lumOff val="25000"/>
                  </a:schemeClr>
                </a:solidFill>
                <a:latin typeface="Traditional Arabic" pitchFamily="18" charset="-78"/>
                <a:cs typeface="Traditional Arabic" pitchFamily="18" charset="-78"/>
              </a:rPr>
              <a:t>أدناه.</a:t>
            </a:r>
            <a:endParaRPr lang="en-US" dirty="0">
              <a:solidFill>
                <a:schemeClr val="tx1">
                  <a:lumMod val="75000"/>
                  <a:lumOff val="25000"/>
                </a:schemeClr>
              </a:solidFill>
              <a:latin typeface="Traditional Arabic" pitchFamily="18" charset="-78"/>
              <a:cs typeface="Traditional Arabic" pitchFamily="18" charset="-78"/>
            </a:endParaRPr>
          </a:p>
        </p:txBody>
      </p:sp>
      <p:sp>
        <p:nvSpPr>
          <p:cNvPr id="6" name="Text Placeholder 2"/>
          <p:cNvSpPr txBox="1">
            <a:spLocks/>
          </p:cNvSpPr>
          <p:nvPr/>
        </p:nvSpPr>
        <p:spPr>
          <a:xfrm>
            <a:off x="3275856" y="0"/>
            <a:ext cx="4891767" cy="548680"/>
          </a:xfrm>
          <a:prstGeom prst="rect">
            <a:avLst/>
          </a:prstGeom>
        </p:spPr>
        <p:txBody>
          <a:bodyPr lIns="90000" anchor="ctr" anchorCtr="0">
            <a:noAutofit/>
          </a:bodyPr>
          <a:lstStyle>
            <a:lvl1pPr marL="0" indent="0" algn="l" defTabSz="914400" rtl="0" eaLnBrk="1" latinLnBrk="0" hangingPunct="1">
              <a:spcBef>
                <a:spcPct val="20000"/>
              </a:spcBef>
              <a:buFont typeface="Arial" pitchFamily="34" charset="0"/>
              <a:buNone/>
              <a:defRPr lang="en-US" sz="1400" b="1" kern="1200" cap="all" baseline="0">
                <a:solidFill>
                  <a:srgbClr val="5292C9"/>
                </a:solidFill>
                <a:latin typeface="Arial" panose="020B0604020202020204" pitchFamily="34" charset="0"/>
                <a:ea typeface="+mn-ea"/>
                <a:cs typeface="Arial" panose="020B0604020202020204" pitchFamily="34" charset="0"/>
              </a:defRPr>
            </a:lvl1pPr>
            <a:lvl2pPr marL="2773363" indent="-180975" algn="l" defTabSz="914400" rtl="0" eaLnBrk="1" latinLnBrk="0" hangingPunct="1">
              <a:spcBef>
                <a:spcPct val="20000"/>
              </a:spcBef>
              <a:buFont typeface="Arial" pitchFamily="34" charset="0"/>
              <a:buChar char="–"/>
              <a:tabLst/>
              <a:defRPr lang="en-US" sz="1400" kern="1200" dirty="0" smtClean="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lang="en-GB" sz="1400" kern="1200" dirty="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r" rtl="1">
              <a:defRPr/>
            </a:pPr>
            <a:endParaRPr lang="ar-YE" sz="1600">
              <a:solidFill>
                <a:schemeClr val="accent1"/>
              </a:solidFill>
              <a:latin typeface="Traditional Arabic" pitchFamily="18" charset="-78"/>
              <a:cs typeface="Traditional Arabic" pitchFamily="18" charset="-78"/>
            </a:endParaRPr>
          </a:p>
          <a:p>
            <a:pPr algn="r" rtl="1">
              <a:defRPr/>
            </a:pPr>
            <a:r>
              <a:rPr lang="ar-YE" sz="1600">
                <a:solidFill>
                  <a:schemeClr val="accent1"/>
                </a:solidFill>
                <a:latin typeface="Traditional Arabic" pitchFamily="18" charset="-78"/>
                <a:cs typeface="Traditional Arabic" pitchFamily="18" charset="-78"/>
              </a:rPr>
              <a:t>التماس تقديم العروض</a:t>
            </a:r>
            <a:endParaRPr lang="en-GB" sz="1600"/>
          </a:p>
          <a:p>
            <a:pPr lvl="0" algn="r" rtl="1">
              <a:defRPr/>
            </a:pPr>
            <a:endParaRPr lang="en-GB" sz="1200" dirty="0"/>
          </a:p>
        </p:txBody>
      </p:sp>
      <p:sp>
        <p:nvSpPr>
          <p:cNvPr id="7" name="Rounded Rectangle 6"/>
          <p:cNvSpPr/>
          <p:nvPr/>
        </p:nvSpPr>
        <p:spPr>
          <a:xfrm>
            <a:off x="212883" y="1988840"/>
            <a:ext cx="2558272" cy="2335320"/>
          </a:xfrm>
          <a:prstGeom prst="roundRect">
            <a:avLst>
              <a:gd name="adj" fmla="val 8454"/>
            </a:avLst>
          </a:prstGeom>
          <a:solidFill>
            <a:srgbClr val="D6E7F2"/>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rtlCol="0" anchor="ctr"/>
          <a:lstStyle/>
          <a:p>
            <a:pPr algn="ctr" rtl="1">
              <a:spcAft>
                <a:spcPts val="300"/>
              </a:spcAft>
            </a:pPr>
            <a:r>
              <a:rPr lang="ar-YE" sz="1600" b="1">
                <a:solidFill>
                  <a:schemeClr val="accent1"/>
                </a:solidFill>
                <a:latin typeface="Traditional Arabic" pitchFamily="18" charset="-78"/>
                <a:cs typeface="Traditional Arabic" pitchFamily="18" charset="-78"/>
              </a:rPr>
              <a:t>المعلومات التعاقدية</a:t>
            </a:r>
          </a:p>
          <a:p>
            <a:pPr marL="182880" indent="-182880" algn="just" rtl="1">
              <a:buFont typeface="Arial" panose="020B0604020202020204" pitchFamily="34" charset="0"/>
              <a:buChar char="•"/>
            </a:pPr>
            <a:r>
              <a:rPr lang="ar-YE" sz="1600">
                <a:solidFill>
                  <a:schemeClr val="tx1">
                    <a:lumMod val="75000"/>
                    <a:lumOff val="25000"/>
                  </a:schemeClr>
                </a:solidFill>
                <a:latin typeface="Traditional Arabic" pitchFamily="18" charset="-78"/>
                <a:cs typeface="Traditional Arabic" pitchFamily="18" charset="-78"/>
              </a:rPr>
              <a:t>نسخة من </a:t>
            </a:r>
            <a:r>
              <a:rPr lang="ar-YE" sz="1600" b="1">
                <a:solidFill>
                  <a:schemeClr val="tx1">
                    <a:lumMod val="75000"/>
                    <a:lumOff val="25000"/>
                  </a:schemeClr>
                </a:solidFill>
                <a:latin typeface="Traditional Arabic" pitchFamily="18" charset="-78"/>
                <a:cs typeface="Traditional Arabic" pitchFamily="18" charset="-78"/>
              </a:rPr>
              <a:t>الشروط والأحكام العامة </a:t>
            </a:r>
            <a:r>
              <a:rPr lang="ar-YE" sz="1600">
                <a:solidFill>
                  <a:schemeClr val="tx1">
                    <a:lumMod val="75000"/>
                    <a:lumOff val="25000"/>
                  </a:schemeClr>
                </a:solidFill>
                <a:latin typeface="Traditional Arabic" pitchFamily="18" charset="-78"/>
                <a:cs typeface="Traditional Arabic" pitchFamily="18" charset="-78"/>
              </a:rPr>
              <a:t>ذات الصلة بالمنظمة</a:t>
            </a:r>
          </a:p>
          <a:p>
            <a:pPr marL="182880" indent="-182880" algn="just" rtl="1">
              <a:buFont typeface="Arial" panose="020B0604020202020204" pitchFamily="34" charset="0"/>
              <a:buChar char="•"/>
            </a:pPr>
            <a:r>
              <a:rPr lang="ar-YE" sz="1600" b="1">
                <a:solidFill>
                  <a:schemeClr val="tx1">
                    <a:lumMod val="75000"/>
                    <a:lumOff val="25000"/>
                  </a:schemeClr>
                </a:solidFill>
                <a:latin typeface="Traditional Arabic" pitchFamily="18" charset="-78"/>
                <a:cs typeface="Traditional Arabic" pitchFamily="18" charset="-78"/>
              </a:rPr>
              <a:t>الشروط الخاصة </a:t>
            </a:r>
            <a:r>
              <a:rPr lang="ar-YE" sz="1600">
                <a:solidFill>
                  <a:schemeClr val="tx1">
                    <a:lumMod val="75000"/>
                    <a:lumOff val="25000"/>
                  </a:schemeClr>
                </a:solidFill>
                <a:latin typeface="Traditional Arabic" pitchFamily="18" charset="-78"/>
                <a:cs typeface="Traditional Arabic" pitchFamily="18" charset="-78"/>
              </a:rPr>
              <a:t>(إن وجدت)</a:t>
            </a:r>
          </a:p>
          <a:p>
            <a:pPr marL="182880" indent="-182880" algn="just" rtl="1">
              <a:buFont typeface="Arial" panose="020B0604020202020204" pitchFamily="34" charset="0"/>
              <a:buChar char="•"/>
            </a:pPr>
            <a:r>
              <a:rPr lang="ar-YE" sz="1600">
                <a:solidFill>
                  <a:schemeClr val="tx1">
                    <a:lumMod val="75000"/>
                    <a:lumOff val="25000"/>
                  </a:schemeClr>
                </a:solidFill>
                <a:latin typeface="Traditional Arabic" pitchFamily="18" charset="-78"/>
                <a:cs typeface="Traditional Arabic" pitchFamily="18" charset="-78"/>
              </a:rPr>
              <a:t>نسخة من </a:t>
            </a:r>
            <a:r>
              <a:rPr lang="ar-YE" sz="1600" b="1">
                <a:solidFill>
                  <a:schemeClr val="tx1">
                    <a:lumMod val="75000"/>
                    <a:lumOff val="25000"/>
                  </a:schemeClr>
                </a:solidFill>
                <a:latin typeface="Traditional Arabic" pitchFamily="18" charset="-78"/>
                <a:cs typeface="Traditional Arabic" pitchFamily="18" charset="-78"/>
              </a:rPr>
              <a:t>العقد النموذجي </a:t>
            </a:r>
            <a:r>
              <a:rPr lang="ar-YE" sz="1600">
                <a:solidFill>
                  <a:schemeClr val="tx1">
                    <a:lumMod val="75000"/>
                    <a:lumOff val="25000"/>
                  </a:schemeClr>
                </a:solidFill>
                <a:latin typeface="Traditional Arabic" pitchFamily="18" charset="-78"/>
                <a:cs typeface="Traditional Arabic" pitchFamily="18" charset="-78"/>
              </a:rPr>
              <a:t>الذي سيتم استخدامه</a:t>
            </a:r>
            <a:endParaRPr lang="en-US" sz="1600" dirty="0">
              <a:solidFill>
                <a:schemeClr val="tx1">
                  <a:lumMod val="75000"/>
                  <a:lumOff val="25000"/>
                </a:schemeClr>
              </a:solidFill>
              <a:latin typeface="Traditional Arabic" pitchFamily="18" charset="-78"/>
              <a:cs typeface="Traditional Arabic" pitchFamily="18" charset="-78"/>
            </a:endParaRPr>
          </a:p>
        </p:txBody>
      </p:sp>
      <p:sp>
        <p:nvSpPr>
          <p:cNvPr id="9" name="Rounded Rectangle 8"/>
          <p:cNvSpPr/>
          <p:nvPr/>
        </p:nvSpPr>
        <p:spPr>
          <a:xfrm>
            <a:off x="2876229" y="1972236"/>
            <a:ext cx="2847899" cy="1188132"/>
          </a:xfrm>
          <a:prstGeom prst="roundRect">
            <a:avLst>
              <a:gd name="adj" fmla="val 8454"/>
            </a:avLst>
          </a:prstGeom>
          <a:solidFill>
            <a:srgbClr val="D6E7F2"/>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rtlCol="0" anchor="ctr"/>
          <a:lstStyle/>
          <a:p>
            <a:pPr algn="ctr">
              <a:spcAft>
                <a:spcPts val="300"/>
              </a:spcAft>
            </a:pPr>
            <a:r>
              <a:rPr lang="en-US" sz="1600" b="1">
                <a:solidFill>
                  <a:schemeClr val="accent1"/>
                </a:solidFill>
                <a:latin typeface="Traditional Arabic" pitchFamily="18" charset="-78"/>
                <a:cs typeface="Traditional Arabic" pitchFamily="18" charset="-78"/>
              </a:rPr>
              <a:t> </a:t>
            </a:r>
            <a:r>
              <a:rPr lang="ar-YE" sz="1600" b="1">
                <a:solidFill>
                  <a:schemeClr val="accent1"/>
                </a:solidFill>
                <a:latin typeface="Traditional Arabic" pitchFamily="18" charset="-78"/>
                <a:cs typeface="Traditional Arabic" pitchFamily="18" charset="-78"/>
              </a:rPr>
              <a:t>معايير التقييم</a:t>
            </a:r>
            <a:endParaRPr lang="en-US" sz="1600" b="1">
              <a:solidFill>
                <a:schemeClr val="accent1"/>
              </a:solidFill>
              <a:latin typeface="Traditional Arabic" pitchFamily="18" charset="-78"/>
              <a:cs typeface="Traditional Arabic" pitchFamily="18" charset="-78"/>
            </a:endParaRPr>
          </a:p>
          <a:p>
            <a:pPr marL="182880" indent="-182880" algn="r" rtl="1">
              <a:spcAft>
                <a:spcPts val="300"/>
              </a:spcAft>
              <a:buFont typeface="Arial" panose="020B0604020202020204" pitchFamily="34" charset="0"/>
              <a:buChar char="•"/>
            </a:pPr>
            <a:r>
              <a:rPr lang="ar-YE" sz="1600">
                <a:solidFill>
                  <a:schemeClr val="tx1">
                    <a:lumMod val="75000"/>
                    <a:lumOff val="25000"/>
                  </a:schemeClr>
                </a:solidFill>
                <a:latin typeface="Traditional Arabic" pitchFamily="18" charset="-78"/>
                <a:cs typeface="Traditional Arabic" pitchFamily="18" charset="-78"/>
              </a:rPr>
              <a:t>الأهلية والمعايير الرسمية</a:t>
            </a:r>
          </a:p>
          <a:p>
            <a:pPr marL="182880" indent="-182880" algn="r" rtl="1">
              <a:spcAft>
                <a:spcPts val="300"/>
              </a:spcAft>
              <a:buFont typeface="Arial" panose="020B0604020202020204" pitchFamily="34" charset="0"/>
              <a:buChar char="•"/>
            </a:pPr>
            <a:r>
              <a:rPr lang="ar-YE" sz="1600">
                <a:solidFill>
                  <a:schemeClr val="tx1">
                    <a:lumMod val="75000"/>
                    <a:lumOff val="25000"/>
                  </a:schemeClr>
                </a:solidFill>
                <a:latin typeface="Traditional Arabic" pitchFamily="18" charset="-78"/>
                <a:cs typeface="Traditional Arabic" pitchFamily="18" charset="-78"/>
              </a:rPr>
              <a:t>معايير التأهيل</a:t>
            </a:r>
          </a:p>
          <a:p>
            <a:pPr marL="182880" indent="-182880" algn="r" rtl="1">
              <a:spcAft>
                <a:spcPts val="300"/>
              </a:spcAft>
              <a:buFont typeface="Arial" panose="020B0604020202020204" pitchFamily="34" charset="0"/>
              <a:buChar char="•"/>
            </a:pPr>
            <a:r>
              <a:rPr lang="ar-YE" sz="1600">
                <a:solidFill>
                  <a:schemeClr val="tx1">
                    <a:lumMod val="75000"/>
                    <a:lumOff val="25000"/>
                  </a:schemeClr>
                </a:solidFill>
                <a:latin typeface="Traditional Arabic" pitchFamily="18" charset="-78"/>
                <a:cs typeface="Traditional Arabic" pitchFamily="18" charset="-78"/>
              </a:rPr>
              <a:t>المعايير الفنية</a:t>
            </a:r>
            <a:endParaRPr lang="en-US" sz="1600" b="1" dirty="0">
              <a:solidFill>
                <a:schemeClr val="tx1">
                  <a:lumMod val="75000"/>
                  <a:lumOff val="25000"/>
                </a:schemeClr>
              </a:solidFill>
              <a:latin typeface="Traditional Arabic" pitchFamily="18" charset="-78"/>
              <a:cs typeface="Traditional Arabic" pitchFamily="18" charset="-78"/>
            </a:endParaRPr>
          </a:p>
        </p:txBody>
      </p:sp>
      <p:sp>
        <p:nvSpPr>
          <p:cNvPr id="10" name="Rounded Rectangle 9"/>
          <p:cNvSpPr/>
          <p:nvPr/>
        </p:nvSpPr>
        <p:spPr>
          <a:xfrm>
            <a:off x="5796136" y="1988840"/>
            <a:ext cx="3096344" cy="2335320"/>
          </a:xfrm>
          <a:prstGeom prst="roundRect">
            <a:avLst>
              <a:gd name="adj" fmla="val 8454"/>
            </a:avLst>
          </a:prstGeom>
          <a:solidFill>
            <a:srgbClr val="D6E7F2"/>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rtlCol="0" anchor="ctr"/>
          <a:lstStyle/>
          <a:p>
            <a:pPr algn="ctr" rtl="1">
              <a:spcAft>
                <a:spcPts val="300"/>
              </a:spcAft>
            </a:pPr>
            <a:r>
              <a:rPr lang="ar-YE" sz="1500" b="1">
                <a:solidFill>
                  <a:srgbClr val="5292C9"/>
                </a:solidFill>
                <a:latin typeface="Traditional Arabic" pitchFamily="18" charset="-78"/>
                <a:cs typeface="Traditional Arabic" pitchFamily="18" charset="-78"/>
              </a:rPr>
              <a:t>خطاب الدعوة، تفاصيل تقديم العطاء / طلب العروض</a:t>
            </a:r>
          </a:p>
          <a:p>
            <a:pPr algn="ctr" rtl="1">
              <a:spcAft>
                <a:spcPts val="300"/>
              </a:spcAft>
            </a:pPr>
            <a:r>
              <a:rPr lang="ar-YE" sz="1600">
                <a:solidFill>
                  <a:schemeClr val="tx1"/>
                </a:solidFill>
                <a:latin typeface="Traditional Arabic" pitchFamily="18" charset="-78"/>
                <a:cs typeface="Traditional Arabic" pitchFamily="18" charset="-78"/>
              </a:rPr>
              <a:t>خطاب الدعوة</a:t>
            </a:r>
            <a:endParaRPr lang="en-US" sz="1600" dirty="0">
              <a:solidFill>
                <a:schemeClr val="tx1"/>
              </a:solidFill>
              <a:latin typeface="Traditional Arabic" pitchFamily="18" charset="-78"/>
              <a:cs typeface="Traditional Arabic" pitchFamily="18" charset="-78"/>
            </a:endParaRPr>
          </a:p>
          <a:p>
            <a:pPr marL="182880" indent="-182880" algn="r" rtl="1">
              <a:buFont typeface="Arial" panose="020B0604020202020204" pitchFamily="34" charset="0"/>
              <a:buChar char="•"/>
            </a:pPr>
            <a:r>
              <a:rPr lang="ar-YE" sz="1600">
                <a:solidFill>
                  <a:schemeClr val="tx1"/>
                </a:solidFill>
                <a:latin typeface="Traditional Arabic" pitchFamily="18" charset="-78"/>
                <a:cs typeface="Traditional Arabic" pitchFamily="18" charset="-78"/>
              </a:rPr>
              <a:t>الشخص الذي يمكن الاتصال به</a:t>
            </a:r>
          </a:p>
          <a:p>
            <a:pPr marL="182880" indent="-182880" algn="r" rtl="1">
              <a:buFont typeface="Arial" panose="020B0604020202020204" pitchFamily="34" charset="0"/>
              <a:buChar char="•"/>
            </a:pPr>
            <a:r>
              <a:rPr lang="ar-YE" sz="1600">
                <a:solidFill>
                  <a:schemeClr val="tx1"/>
                </a:solidFill>
                <a:latin typeface="Traditional Arabic" pitchFamily="18" charset="-78"/>
                <a:cs typeface="Traditional Arabic" pitchFamily="18" charset="-78"/>
              </a:rPr>
              <a:t>المواعيد النهائية</a:t>
            </a:r>
          </a:p>
          <a:p>
            <a:pPr marL="182880" indent="-182880" algn="r" rtl="1">
              <a:buFont typeface="Arial" panose="020B0604020202020204" pitchFamily="34" charset="0"/>
              <a:buChar char="•"/>
            </a:pPr>
            <a:r>
              <a:rPr lang="ar-YE" sz="1600">
                <a:solidFill>
                  <a:schemeClr val="tx1">
                    <a:lumMod val="75000"/>
                    <a:lumOff val="25000"/>
                  </a:schemeClr>
                </a:solidFill>
                <a:latin typeface="Traditional Arabic" pitchFamily="18" charset="-78"/>
                <a:cs typeface="Traditional Arabic" pitchFamily="18" charset="-78"/>
              </a:rPr>
              <a:t>التوضيحات</a:t>
            </a:r>
            <a:endParaRPr lang="ar-YE" sz="1600">
              <a:solidFill>
                <a:schemeClr val="tx1"/>
              </a:solidFill>
              <a:latin typeface="Traditional Arabic" pitchFamily="18" charset="-78"/>
              <a:cs typeface="Traditional Arabic" pitchFamily="18" charset="-78"/>
            </a:endParaRPr>
          </a:p>
          <a:p>
            <a:pPr marL="182880" indent="-182880" algn="r" rtl="1">
              <a:buFont typeface="Arial" panose="020B0604020202020204" pitchFamily="34" charset="0"/>
              <a:buChar char="•"/>
            </a:pPr>
            <a:r>
              <a:rPr lang="ar-YE" sz="1600">
                <a:solidFill>
                  <a:schemeClr val="tx1"/>
                </a:solidFill>
                <a:latin typeface="Traditional Arabic" pitchFamily="18" charset="-78"/>
                <a:cs typeface="Traditional Arabic" pitchFamily="18" charset="-78"/>
              </a:rPr>
              <a:t>الأهلية</a:t>
            </a:r>
          </a:p>
          <a:p>
            <a:pPr marL="182880" indent="-182880" algn="r" rtl="1">
              <a:buFont typeface="Arial" panose="020B0604020202020204" pitchFamily="34" charset="0"/>
              <a:buChar char="•"/>
            </a:pPr>
            <a:r>
              <a:rPr lang="ar-YE" sz="1600">
                <a:solidFill>
                  <a:schemeClr val="tx1"/>
                </a:solidFill>
                <a:latin typeface="Traditional Arabic" pitchFamily="18" charset="-78"/>
                <a:cs typeface="Traditional Arabic" pitchFamily="18" charset="-78"/>
              </a:rPr>
              <a:t>قبل تقديم العطاء، زيارة الموقع</a:t>
            </a:r>
          </a:p>
          <a:p>
            <a:pPr marL="182880" indent="-182880" algn="r" rtl="1">
              <a:buFont typeface="Arial" panose="020B0604020202020204" pitchFamily="34" charset="0"/>
              <a:buChar char="•"/>
            </a:pPr>
            <a:r>
              <a:rPr lang="ar-YE" sz="1600">
                <a:solidFill>
                  <a:schemeClr val="tx1"/>
                </a:solidFill>
                <a:latin typeface="Traditional Arabic" pitchFamily="18" charset="-78"/>
                <a:cs typeface="Traditional Arabic" pitchFamily="18" charset="-78"/>
              </a:rPr>
              <a:t>اللغة، ...</a:t>
            </a:r>
            <a:endParaRPr lang="en-US" sz="1600" dirty="0">
              <a:solidFill>
                <a:schemeClr val="tx1">
                  <a:lumMod val="75000"/>
                  <a:lumOff val="25000"/>
                </a:schemeClr>
              </a:solidFill>
              <a:latin typeface="Traditional Arabic" pitchFamily="18" charset="-78"/>
              <a:cs typeface="Traditional Arabic" pitchFamily="18" charset="-78"/>
            </a:endParaRPr>
          </a:p>
        </p:txBody>
      </p:sp>
      <p:sp>
        <p:nvSpPr>
          <p:cNvPr id="11" name="Rounded Rectangle 10"/>
          <p:cNvSpPr/>
          <p:nvPr/>
        </p:nvSpPr>
        <p:spPr>
          <a:xfrm>
            <a:off x="179512" y="4365104"/>
            <a:ext cx="6088259" cy="2119565"/>
          </a:xfrm>
          <a:prstGeom prst="roundRect">
            <a:avLst>
              <a:gd name="adj" fmla="val 8454"/>
            </a:avLst>
          </a:prstGeom>
          <a:solidFill>
            <a:srgbClr val="D6E7F2"/>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rtlCol="0" anchor="ctr"/>
          <a:lstStyle/>
          <a:p>
            <a:pPr algn="ctr" rtl="1">
              <a:spcAft>
                <a:spcPts val="300"/>
              </a:spcAft>
            </a:pPr>
            <a:r>
              <a:rPr lang="ar-YE" sz="1600" b="1">
                <a:solidFill>
                  <a:schemeClr val="accent1"/>
                </a:solidFill>
                <a:latin typeface="Traditional Arabic" pitchFamily="18" charset="-78"/>
                <a:cs typeface="Traditional Arabic" pitchFamily="18" charset="-78"/>
              </a:rPr>
              <a:t>نماذج عروض الأسعار / الجداول القابلة للاسترجاع</a:t>
            </a:r>
            <a:endParaRPr lang="en-US" sz="1600" b="1" dirty="0">
              <a:solidFill>
                <a:schemeClr val="accent1"/>
              </a:solidFill>
              <a:latin typeface="Traditional Arabic" pitchFamily="18" charset="-78"/>
              <a:cs typeface="Traditional Arabic" pitchFamily="18" charset="-78"/>
            </a:endParaRPr>
          </a:p>
          <a:p>
            <a:pPr marL="182880" indent="-182880" algn="just" rtl="1">
              <a:buFont typeface="Arial" panose="020B0604020202020204" pitchFamily="34" charset="0"/>
              <a:buChar char="•"/>
            </a:pPr>
            <a:r>
              <a:rPr lang="ar-YE" sz="1600">
                <a:solidFill>
                  <a:schemeClr val="tx1">
                    <a:lumMod val="75000"/>
                    <a:lumOff val="25000"/>
                  </a:schemeClr>
                </a:solidFill>
                <a:latin typeface="Traditional Arabic" pitchFamily="18" charset="-78"/>
                <a:cs typeface="Traditional Arabic" pitchFamily="18" charset="-78"/>
              </a:rPr>
              <a:t>النماذج التي يجب ملؤها وتوقيعها حسب الأصول وإدراجها في </a:t>
            </a:r>
            <a:r>
              <a:rPr lang="ar-YE" sz="1600" b="1">
                <a:solidFill>
                  <a:schemeClr val="tx1">
                    <a:lumMod val="75000"/>
                    <a:lumOff val="25000"/>
                  </a:schemeClr>
                </a:solidFill>
                <a:latin typeface="Traditional Arabic" pitchFamily="18" charset="-78"/>
                <a:cs typeface="Traditional Arabic" pitchFamily="18" charset="-78"/>
              </a:rPr>
              <a:t>عرض سعر مقدم العطاء</a:t>
            </a:r>
          </a:p>
          <a:p>
            <a:pPr marL="182880" indent="-182880" algn="just" rtl="1">
              <a:buFont typeface="Arial" panose="020B0604020202020204" pitchFamily="34" charset="0"/>
              <a:buChar char="•"/>
            </a:pPr>
            <a:r>
              <a:rPr lang="ar-YE" sz="1600">
                <a:solidFill>
                  <a:schemeClr val="tx1">
                    <a:lumMod val="75000"/>
                    <a:lumOff val="25000"/>
                  </a:schemeClr>
                </a:solidFill>
                <a:latin typeface="Traditional Arabic" pitchFamily="18" charset="-78"/>
                <a:cs typeface="Traditional Arabic" pitchFamily="18" charset="-78"/>
              </a:rPr>
              <a:t>أمثلة: نموذج تقديم العطاء، </a:t>
            </a:r>
            <a:r>
              <a:rPr lang="ar-YE" sz="1600" b="1">
                <a:solidFill>
                  <a:schemeClr val="tx1">
                    <a:lumMod val="75000"/>
                    <a:lumOff val="25000"/>
                  </a:schemeClr>
                </a:solidFill>
                <a:latin typeface="Traditional Arabic" pitchFamily="18" charset="-78"/>
                <a:cs typeface="Traditional Arabic" pitchFamily="18" charset="-78"/>
              </a:rPr>
              <a:t>نموذج تقديم العرض </a:t>
            </a:r>
            <a:r>
              <a:rPr lang="ar-YE" sz="1600">
                <a:solidFill>
                  <a:schemeClr val="tx1">
                    <a:lumMod val="75000"/>
                    <a:lumOff val="25000"/>
                  </a:schemeClr>
                </a:solidFill>
                <a:latin typeface="Traditional Arabic" pitchFamily="18" charset="-78"/>
                <a:cs typeface="Traditional Arabic" pitchFamily="18" charset="-78"/>
              </a:rPr>
              <a:t>الفني، </a:t>
            </a:r>
            <a:r>
              <a:rPr lang="ar-YE" sz="1600" b="1">
                <a:solidFill>
                  <a:schemeClr val="tx1">
                    <a:lumMod val="75000"/>
                    <a:lumOff val="25000"/>
                  </a:schemeClr>
                </a:solidFill>
                <a:latin typeface="Traditional Arabic" pitchFamily="18" charset="-78"/>
                <a:cs typeface="Traditional Arabic" pitchFamily="18" charset="-78"/>
              </a:rPr>
              <a:t>جدول الاسعار</a:t>
            </a:r>
            <a:r>
              <a:rPr lang="ar-YE" sz="1600">
                <a:solidFill>
                  <a:schemeClr val="tx1">
                    <a:lumMod val="75000"/>
                    <a:lumOff val="25000"/>
                  </a:schemeClr>
                </a:solidFill>
                <a:latin typeface="Traditional Arabic" pitchFamily="18" charset="-78"/>
                <a:cs typeface="Traditional Arabic" pitchFamily="18" charset="-78"/>
              </a:rPr>
              <a:t>؛ خطاب اعتماد الجهة المصنِّعة؛ </a:t>
            </a:r>
            <a:r>
              <a:rPr lang="ar-YE" sz="1600" b="1">
                <a:solidFill>
                  <a:schemeClr val="tx1">
                    <a:lumMod val="75000"/>
                    <a:lumOff val="25000"/>
                  </a:schemeClr>
                </a:solidFill>
                <a:latin typeface="Traditional Arabic" pitchFamily="18" charset="-78"/>
                <a:cs typeface="Traditional Arabic" pitchFamily="18" charset="-78"/>
              </a:rPr>
              <a:t>السير الذاتية </a:t>
            </a:r>
            <a:r>
              <a:rPr lang="ar-YE" sz="1600">
                <a:solidFill>
                  <a:schemeClr val="tx1">
                    <a:lumMod val="75000"/>
                    <a:lumOff val="25000"/>
                  </a:schemeClr>
                </a:solidFill>
                <a:latin typeface="Traditional Arabic" pitchFamily="18" charset="-78"/>
                <a:cs typeface="Traditional Arabic" pitchFamily="18" charset="-78"/>
              </a:rPr>
              <a:t>للموظفين الرئيسيين</a:t>
            </a:r>
          </a:p>
          <a:p>
            <a:pPr marL="182880" indent="-182880" algn="just" rtl="1">
              <a:buFont typeface="Arial" panose="020B0604020202020204" pitchFamily="34" charset="0"/>
              <a:buChar char="•"/>
            </a:pPr>
            <a:r>
              <a:rPr lang="ar-YE" sz="1600" b="1">
                <a:solidFill>
                  <a:schemeClr val="tx1">
                    <a:lumMod val="75000"/>
                    <a:lumOff val="25000"/>
                  </a:schemeClr>
                </a:solidFill>
                <a:latin typeface="Traditional Arabic" pitchFamily="18" charset="-78"/>
                <a:cs typeface="Traditional Arabic" pitchFamily="18" charset="-78"/>
              </a:rPr>
              <a:t>الجداول (الأعمال)</a:t>
            </a:r>
            <a:r>
              <a:rPr lang="ar-YE" sz="1600">
                <a:solidFill>
                  <a:schemeClr val="tx1">
                    <a:lumMod val="75000"/>
                    <a:lumOff val="25000"/>
                  </a:schemeClr>
                </a:solidFill>
                <a:latin typeface="Traditional Arabic" pitchFamily="18" charset="-78"/>
                <a:cs typeface="Traditional Arabic" pitchFamily="18" charset="-78"/>
              </a:rPr>
              <a:t>: البرنامج الأولي لمقدم العطاء؛ فريق المشروع؛ التأمينات، القدرات ، الأعمال قيد التنفيذ، الأعمال التي تم إنجازها..</a:t>
            </a:r>
            <a:endParaRPr lang="en-US" sz="1600" dirty="0">
              <a:solidFill>
                <a:schemeClr val="tx1">
                  <a:lumMod val="75000"/>
                  <a:lumOff val="25000"/>
                </a:schemeClr>
              </a:solidFill>
              <a:latin typeface="Traditional Arabic" pitchFamily="18" charset="-78"/>
              <a:cs typeface="Traditional Arabic" pitchFamily="18" charset="-78"/>
            </a:endParaRPr>
          </a:p>
        </p:txBody>
      </p:sp>
      <p:sp>
        <p:nvSpPr>
          <p:cNvPr id="12" name="Rounded Rectangle 11"/>
          <p:cNvSpPr/>
          <p:nvPr/>
        </p:nvSpPr>
        <p:spPr>
          <a:xfrm>
            <a:off x="2876229" y="3245453"/>
            <a:ext cx="2847899" cy="1078707"/>
          </a:xfrm>
          <a:prstGeom prst="roundRect">
            <a:avLst>
              <a:gd name="adj" fmla="val 8454"/>
            </a:avLst>
          </a:prstGeom>
          <a:solidFill>
            <a:srgbClr val="D6E7F2"/>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rtlCol="0" anchor="ctr"/>
          <a:lstStyle/>
          <a:p>
            <a:pPr algn="ctr"/>
            <a:r>
              <a:rPr lang="ar-YE" sz="1600" b="1">
                <a:solidFill>
                  <a:schemeClr val="accent1"/>
                </a:solidFill>
                <a:latin typeface="Traditional Arabic" pitchFamily="18" charset="-78"/>
                <a:cs typeface="Traditional Arabic" pitchFamily="18" charset="-78"/>
              </a:rPr>
              <a:t>جدول المتطلبات</a:t>
            </a:r>
            <a:endParaRPr lang="en-US" sz="1600" b="1">
              <a:solidFill>
                <a:schemeClr val="accent1"/>
              </a:solidFill>
              <a:latin typeface="Traditional Arabic" pitchFamily="18" charset="-78"/>
              <a:cs typeface="Traditional Arabic" pitchFamily="18" charset="-78"/>
            </a:endParaRPr>
          </a:p>
          <a:p>
            <a:pPr marL="182880" indent="-182880" algn="r" rtl="1">
              <a:spcAft>
                <a:spcPts val="300"/>
              </a:spcAft>
              <a:buFont typeface="Arial" panose="020B0604020202020204" pitchFamily="34" charset="0"/>
              <a:buChar char="•"/>
            </a:pPr>
            <a:r>
              <a:rPr lang="ar-YE" sz="1600">
                <a:solidFill>
                  <a:schemeClr val="tx1">
                    <a:lumMod val="75000"/>
                    <a:lumOff val="25000"/>
                  </a:schemeClr>
                </a:solidFill>
                <a:latin typeface="Traditional Arabic" pitchFamily="18" charset="-78"/>
                <a:cs typeface="Traditional Arabic" pitchFamily="18" charset="-78"/>
              </a:rPr>
              <a:t>المواصفات الفنية (السلع)</a:t>
            </a:r>
          </a:p>
          <a:p>
            <a:pPr marL="182880" indent="-182880" algn="r" rtl="1">
              <a:spcAft>
                <a:spcPts val="300"/>
              </a:spcAft>
              <a:buFont typeface="Arial" panose="020B0604020202020204" pitchFamily="34" charset="0"/>
              <a:buChar char="•"/>
            </a:pPr>
            <a:r>
              <a:rPr lang="ar-YE" sz="1600">
                <a:solidFill>
                  <a:schemeClr val="tx1">
                    <a:lumMod val="75000"/>
                    <a:lumOff val="25000"/>
                  </a:schemeClr>
                </a:solidFill>
                <a:latin typeface="Traditional Arabic" pitchFamily="18" charset="-78"/>
                <a:cs typeface="Traditional Arabic" pitchFamily="18" charset="-78"/>
              </a:rPr>
              <a:t>الشروط المرجعية (الخدمات)</a:t>
            </a:r>
          </a:p>
          <a:p>
            <a:pPr marL="182880" indent="-182880" algn="r" rtl="1">
              <a:spcAft>
                <a:spcPts val="300"/>
              </a:spcAft>
              <a:buFont typeface="Arial" panose="020B0604020202020204" pitchFamily="34" charset="0"/>
              <a:buChar char="•"/>
            </a:pPr>
            <a:r>
              <a:rPr lang="ar-YE" sz="1600">
                <a:solidFill>
                  <a:schemeClr val="tx1">
                    <a:lumMod val="75000"/>
                    <a:lumOff val="25000"/>
                  </a:schemeClr>
                </a:solidFill>
                <a:latin typeface="Traditional Arabic" pitchFamily="18" charset="-78"/>
                <a:cs typeface="Traditional Arabic" pitchFamily="18" charset="-78"/>
              </a:rPr>
              <a:t>بيان الأعمال والتصميم والرسومات</a:t>
            </a:r>
            <a:endParaRPr lang="en-US" sz="1600" b="1" dirty="0">
              <a:solidFill>
                <a:schemeClr val="tx1">
                  <a:lumMod val="75000"/>
                  <a:lumOff val="25000"/>
                </a:schemeClr>
              </a:solidFill>
              <a:latin typeface="Traditional Arabic" pitchFamily="18" charset="-78"/>
              <a:cs typeface="Traditional Arabic" pitchFamily="18" charset="-78"/>
            </a:endParaRPr>
          </a:p>
        </p:txBody>
      </p:sp>
      <p:sp>
        <p:nvSpPr>
          <p:cNvPr id="15" name="Rounded Rectangle 14"/>
          <p:cNvSpPr/>
          <p:nvPr/>
        </p:nvSpPr>
        <p:spPr>
          <a:xfrm>
            <a:off x="6372200" y="4365104"/>
            <a:ext cx="2558272" cy="2099523"/>
          </a:xfrm>
          <a:prstGeom prst="roundRect">
            <a:avLst>
              <a:gd name="adj" fmla="val 8454"/>
            </a:avLst>
          </a:prstGeom>
          <a:solidFill>
            <a:srgbClr val="D6E7F2"/>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rtlCol="0" anchor="ctr"/>
          <a:lstStyle/>
          <a:p>
            <a:pPr algn="ctr">
              <a:spcAft>
                <a:spcPts val="300"/>
              </a:spcAft>
            </a:pPr>
            <a:r>
              <a:rPr lang="ar-YE" sz="1600" b="1">
                <a:solidFill>
                  <a:schemeClr val="accent1"/>
                </a:solidFill>
                <a:latin typeface="Traditional Arabic" pitchFamily="18" charset="-78"/>
                <a:cs typeface="Traditional Arabic" pitchFamily="18" charset="-78"/>
              </a:rPr>
              <a:t>تعليمات لمقدمي العطاءات</a:t>
            </a:r>
            <a:endParaRPr lang="en-US" sz="1600" b="1" dirty="0">
              <a:solidFill>
                <a:schemeClr val="accent1"/>
              </a:solidFill>
              <a:latin typeface="Traditional Arabic" pitchFamily="18" charset="-78"/>
              <a:cs typeface="Traditional Arabic" pitchFamily="18" charset="-78"/>
            </a:endParaRPr>
          </a:p>
          <a:p>
            <a:pPr marL="182880" indent="-182880" algn="r" rtl="1">
              <a:spcAft>
                <a:spcPts val="300"/>
              </a:spcAft>
              <a:buFont typeface="Arial" panose="020B0604020202020204" pitchFamily="34" charset="0"/>
              <a:buChar char="•"/>
            </a:pPr>
            <a:r>
              <a:rPr lang="ar-YE" sz="1600">
                <a:solidFill>
                  <a:schemeClr val="tx1">
                    <a:lumMod val="75000"/>
                    <a:lumOff val="25000"/>
                  </a:schemeClr>
                </a:solidFill>
                <a:latin typeface="Traditional Arabic" pitchFamily="18" charset="-78"/>
                <a:cs typeface="Traditional Arabic" pitchFamily="18" charset="-78"/>
              </a:rPr>
              <a:t>النطاق</a:t>
            </a:r>
          </a:p>
          <a:p>
            <a:pPr marL="182880" indent="-182880" algn="r" rtl="1">
              <a:spcAft>
                <a:spcPts val="300"/>
              </a:spcAft>
              <a:buFont typeface="Arial" panose="020B0604020202020204" pitchFamily="34" charset="0"/>
              <a:buChar char="•"/>
            </a:pPr>
            <a:r>
              <a:rPr lang="ar-YE" sz="1600">
                <a:solidFill>
                  <a:schemeClr val="tx1">
                    <a:lumMod val="75000"/>
                    <a:lumOff val="25000"/>
                  </a:schemeClr>
                </a:solidFill>
                <a:latin typeface="Traditional Arabic" pitchFamily="18" charset="-78"/>
                <a:cs typeface="Traditional Arabic" pitchFamily="18" charset="-78"/>
              </a:rPr>
              <a:t>الترجمة</a:t>
            </a:r>
          </a:p>
          <a:p>
            <a:pPr marL="182880" indent="-182880" algn="r" rtl="1">
              <a:spcAft>
                <a:spcPts val="300"/>
              </a:spcAft>
              <a:buFont typeface="Arial" panose="020B0604020202020204" pitchFamily="34" charset="0"/>
              <a:buChar char="•"/>
            </a:pPr>
            <a:r>
              <a:rPr lang="ar-YE" sz="1600">
                <a:solidFill>
                  <a:schemeClr val="tx1">
                    <a:lumMod val="75000"/>
                    <a:lumOff val="25000"/>
                  </a:schemeClr>
                </a:solidFill>
                <a:latin typeface="Traditional Arabic" pitchFamily="18" charset="-78"/>
                <a:cs typeface="Traditional Arabic" pitchFamily="18" charset="-78"/>
              </a:rPr>
              <a:t>التعديلات</a:t>
            </a:r>
          </a:p>
          <a:p>
            <a:pPr marL="182880" indent="-182880" algn="r" rtl="1">
              <a:spcAft>
                <a:spcPts val="300"/>
              </a:spcAft>
              <a:buFont typeface="Arial" panose="020B0604020202020204" pitchFamily="34" charset="0"/>
              <a:buChar char="•"/>
            </a:pPr>
            <a:r>
              <a:rPr lang="ar-YE" sz="1600">
                <a:solidFill>
                  <a:schemeClr val="tx1">
                    <a:lumMod val="75000"/>
                    <a:lumOff val="25000"/>
                  </a:schemeClr>
                </a:solidFill>
                <a:latin typeface="Traditional Arabic" pitchFamily="18" charset="-78"/>
                <a:cs typeface="Traditional Arabic" pitchFamily="18" charset="-78"/>
              </a:rPr>
              <a:t>شروط الدفع</a:t>
            </a:r>
          </a:p>
          <a:p>
            <a:pPr marL="182880" indent="-182880" algn="r" rtl="1">
              <a:spcAft>
                <a:spcPts val="300"/>
              </a:spcAft>
              <a:buFont typeface="Arial" panose="020B0604020202020204" pitchFamily="34" charset="0"/>
              <a:buChar char="•"/>
            </a:pPr>
            <a:r>
              <a:rPr lang="ar-YE" sz="1600">
                <a:solidFill>
                  <a:schemeClr val="tx1">
                    <a:lumMod val="75000"/>
                    <a:lumOff val="25000"/>
                  </a:schemeClr>
                </a:solidFill>
                <a:latin typeface="Traditional Arabic" pitchFamily="18" charset="-78"/>
                <a:cs typeface="Traditional Arabic" pitchFamily="18" charset="-78"/>
              </a:rPr>
              <a:t>إدارة العقود،….</a:t>
            </a:r>
            <a:endParaRPr lang="en-US" sz="1600" dirty="0">
              <a:solidFill>
                <a:schemeClr val="tx1">
                  <a:lumMod val="75000"/>
                  <a:lumOff val="25000"/>
                </a:schemeClr>
              </a:solidFill>
              <a:latin typeface="Traditional Arabic" pitchFamily="18" charset="-78"/>
              <a:cs typeface="Traditional Arabic" pitchFamily="18" charset="-78"/>
            </a:endParaRPr>
          </a:p>
        </p:txBody>
      </p:sp>
      <p:sp>
        <p:nvSpPr>
          <p:cNvPr id="14" name="Text Placeholder 3"/>
          <p:cNvSpPr txBox="1">
            <a:spLocks/>
          </p:cNvSpPr>
          <p:nvPr/>
        </p:nvSpPr>
        <p:spPr>
          <a:xfrm>
            <a:off x="8244408" y="188640"/>
            <a:ext cx="504056" cy="216024"/>
          </a:xfrm>
          <a:prstGeom prst="rect">
            <a:avLst/>
          </a:prstGeom>
          <a:solidFill>
            <a:srgbClr val="5292C9"/>
          </a:solidFill>
          <a:ln>
            <a:solidFill>
              <a:srgbClr val="5292C9"/>
            </a:solidFill>
          </a:ln>
        </p:spPr>
        <p:txBody>
          <a:bodyPr anchor="ctr">
            <a:noAutofit/>
          </a:bodyPr>
          <a:lstStyle>
            <a:lvl1pPr marL="0" indent="0" algn="ctr" defTabSz="914400" rtl="0" eaLnBrk="1" latinLnBrk="0" hangingPunct="1">
              <a:spcBef>
                <a:spcPct val="20000"/>
              </a:spcBef>
              <a:buFont typeface="Arial" pitchFamily="34" charset="0"/>
              <a:buNone/>
              <a:defRPr lang="en-US" sz="1400" b="1" kern="1200" baseline="0">
                <a:solidFill>
                  <a:schemeClr val="bg1"/>
                </a:solidFill>
                <a:latin typeface="Arial" panose="020B0604020202020204" pitchFamily="34" charset="0"/>
                <a:ea typeface="+mn-ea"/>
                <a:cs typeface="Arial" panose="020B0604020202020204" pitchFamily="34" charset="0"/>
              </a:defRPr>
            </a:lvl1pPr>
            <a:lvl2pPr marL="2773363" indent="-180975" algn="l" defTabSz="914400" rtl="0" eaLnBrk="1" latinLnBrk="0" hangingPunct="1">
              <a:spcBef>
                <a:spcPct val="20000"/>
              </a:spcBef>
              <a:buFont typeface="Arial" pitchFamily="34" charset="0"/>
              <a:buChar char="–"/>
              <a:tabLst/>
              <a:defRPr lang="en-US" sz="1400" kern="1200" dirty="0" smtClean="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lang="en-GB" sz="1400" kern="1200" dirty="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ar-YE" sz="1200" b="1" i="0" u="none" strike="noStrike" kern="1200" cap="none" spc="0" normalizeH="0" baseline="0" noProof="0">
                <a:ln>
                  <a:noFill/>
                </a:ln>
                <a:effectLst/>
                <a:uLnTx/>
                <a:uFillTx/>
                <a:latin typeface="Traditional Arabic" pitchFamily="18" charset="-78"/>
                <a:cs typeface="Traditional Arabic" pitchFamily="18" charset="-78"/>
              </a:rPr>
              <a:t>2 - 3</a:t>
            </a:r>
            <a:endParaRPr kumimoji="0" lang="en-GB" sz="1200" b="1" i="0" u="none" strike="noStrike" kern="1200" cap="none" spc="0" normalizeH="0" baseline="0" noProof="0" dirty="0">
              <a:ln>
                <a:noFill/>
              </a:ln>
              <a:effectLst/>
              <a:uLnTx/>
              <a:uFillTx/>
              <a:latin typeface="Traditional Arabic" pitchFamily="18" charset="-78"/>
              <a:cs typeface="Traditional Arabic" pitchFamily="18" charset="-78"/>
            </a:endParaRPr>
          </a:p>
        </p:txBody>
      </p:sp>
      <p:pic>
        <p:nvPicPr>
          <p:cNvPr id="1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27584" y="260648"/>
            <a:ext cx="992038" cy="1407355"/>
          </a:xfrm>
          <a:prstGeom prst="rect">
            <a:avLst/>
          </a:prstGeom>
          <a:noFill/>
          <a:ln w="9525">
            <a:solidFill>
              <a:schemeClr val="tx2">
                <a:lumMod val="60000"/>
                <a:lumOff val="40000"/>
              </a:schemeClr>
            </a:solidFill>
            <a:miter lim="800000"/>
            <a:headEnd/>
            <a:tailEnd/>
          </a:ln>
          <a:effectLst>
            <a:outerShdw blurRad="50800" dist="50800" dir="5400000" algn="ctr" rotWithShape="0">
              <a:srgbClr val="000000">
                <a:alpha val="70000"/>
              </a:srgbClr>
            </a:outerShdw>
          </a:effectLst>
          <a:scene3d>
            <a:camera prst="orthographicFront">
              <a:rot lat="0" lon="0" rev="1800000"/>
            </a:camera>
            <a:lightRig rig="threePt" dir="t"/>
          </a:scene3d>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12980614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7" grpId="0" animBg="1"/>
      <p:bldP spid="9" grpId="0" animBg="1"/>
      <p:bldP spid="10" grpId="0" animBg="1"/>
      <p:bldP spid="11" grpId="0" animBg="1"/>
      <p:bldP spid="12" grpId="0" animBg="1"/>
      <p:bldP spid="15"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598610" y="1052736"/>
            <a:ext cx="7946781" cy="788639"/>
          </a:xfrm>
        </p:spPr>
        <p:txBody>
          <a:bodyPr>
            <a:normAutofit/>
          </a:bodyPr>
          <a:lstStyle/>
          <a:p>
            <a:pPr marL="0" indent="0" algn="justLow" rtl="1">
              <a:buNone/>
            </a:pPr>
            <a:r>
              <a:rPr lang="ar-YE">
                <a:solidFill>
                  <a:schemeClr val="tx1">
                    <a:lumMod val="75000"/>
                    <a:lumOff val="25000"/>
                  </a:schemeClr>
                </a:solidFill>
                <a:latin typeface="Traditional Arabic" pitchFamily="18" charset="-78"/>
                <a:cs typeface="Traditional Arabic" pitchFamily="18" charset="-78"/>
              </a:rPr>
              <a:t>أحد الجوانب الرئيسية التي ينبغي إدراجها في وثائق </a:t>
            </a:r>
            <a:r>
              <a:rPr lang="ar-YE">
                <a:latin typeface="Traditional Arabic" pitchFamily="18" charset="-78"/>
                <a:cs typeface="Traditional Arabic" pitchFamily="18" charset="-78"/>
              </a:rPr>
              <a:t>التماس تقديم </a:t>
            </a:r>
            <a:r>
              <a:rPr lang="ar-YE">
                <a:solidFill>
                  <a:schemeClr val="tx1">
                    <a:lumMod val="75000"/>
                    <a:lumOff val="25000"/>
                  </a:schemeClr>
                </a:solidFill>
                <a:latin typeface="Traditional Arabic" pitchFamily="18" charset="-78"/>
                <a:cs typeface="Traditional Arabic" pitchFamily="18" charset="-78"/>
              </a:rPr>
              <a:t>العروض هو معيار التقييم. سوف تتعلم المزيد في الوحدة التدريبية الرابعة، </a:t>
            </a:r>
            <a:r>
              <a:rPr lang="ar-YE" b="1">
                <a:solidFill>
                  <a:schemeClr val="tx1">
                    <a:lumMod val="75000"/>
                    <a:lumOff val="25000"/>
                  </a:schemeClr>
                </a:solidFill>
                <a:latin typeface="Traditional Arabic" pitchFamily="18" charset="-78"/>
                <a:cs typeface="Traditional Arabic" pitchFamily="18" charset="-78"/>
              </a:rPr>
              <a:t>هناك أربعة أنواع </a:t>
            </a:r>
            <a:r>
              <a:rPr lang="ar-YE">
                <a:solidFill>
                  <a:schemeClr val="tx1">
                    <a:lumMod val="75000"/>
                    <a:lumOff val="25000"/>
                  </a:schemeClr>
                </a:solidFill>
                <a:latin typeface="Traditional Arabic" pitchFamily="18" charset="-78"/>
                <a:cs typeface="Traditional Arabic" pitchFamily="18" charset="-78"/>
              </a:rPr>
              <a:t>من المعايير:</a:t>
            </a:r>
            <a:endParaRPr lang="en-GB" dirty="0">
              <a:solidFill>
                <a:schemeClr val="tx1">
                  <a:lumMod val="75000"/>
                  <a:lumOff val="25000"/>
                </a:schemeClr>
              </a:solidFill>
              <a:latin typeface="Traditional Arabic" pitchFamily="18" charset="-78"/>
              <a:cs typeface="Traditional Arabic" pitchFamily="18" charset="-78"/>
            </a:endParaRPr>
          </a:p>
        </p:txBody>
      </p:sp>
      <p:sp>
        <p:nvSpPr>
          <p:cNvPr id="5" name="Subtitle 3"/>
          <p:cNvSpPr txBox="1">
            <a:spLocks/>
          </p:cNvSpPr>
          <p:nvPr/>
        </p:nvSpPr>
        <p:spPr>
          <a:xfrm>
            <a:off x="251520" y="476672"/>
            <a:ext cx="8712968" cy="360040"/>
          </a:xfrm>
          <a:prstGeom prst="rect">
            <a:avLst/>
          </a:prstGeom>
        </p:spPr>
        <p:txBody>
          <a:bodyPr vert="horz" lIns="91440" tIns="45720" rIns="91440" bIns="45720" rtlCol="0">
            <a:noAutofit/>
          </a:bodyPr>
          <a:lstStyle>
            <a:lvl1pPr marL="0" indent="0" algn="l" defTabSz="914400" rtl="0" eaLnBrk="1" latinLnBrk="0" hangingPunct="1">
              <a:spcBef>
                <a:spcPct val="20000"/>
              </a:spcBef>
              <a:buFont typeface="Arial" pitchFamily="34" charset="0"/>
              <a:buNone/>
              <a:defRPr sz="1800" b="1" kern="1200" baseline="0">
                <a:solidFill>
                  <a:schemeClr val="tx1">
                    <a:lumMod val="75000"/>
                    <a:lumOff val="25000"/>
                  </a:schemeClr>
                </a:solidFill>
                <a:latin typeface="Arial" panose="020B0604020202020204" pitchFamily="34" charset="0"/>
                <a:ea typeface="+mn-ea"/>
                <a:cs typeface="Arial" panose="020B0604020202020204" pitchFamily="34" charset="0"/>
              </a:defRPr>
            </a:lvl1pPr>
            <a:lvl2pPr marL="457189"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377"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566"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754"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5943"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131"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32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509"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r" rtl="1"/>
            <a:r>
              <a:rPr lang="ar-YE" sz="2000">
                <a:solidFill>
                  <a:schemeClr val="tx1"/>
                </a:solidFill>
                <a:latin typeface="Traditional Arabic" pitchFamily="18" charset="-78"/>
                <a:cs typeface="Traditional Arabic" pitchFamily="18" charset="-78"/>
              </a:rPr>
              <a:t>وثائق التماس تقديم العروض - معيار التقييم</a:t>
            </a:r>
          </a:p>
          <a:p>
            <a:pPr algn="r" rtl="1"/>
            <a:endParaRPr lang="en-GB" dirty="0">
              <a:solidFill>
                <a:schemeClr val="tx1"/>
              </a:solidFill>
            </a:endParaRPr>
          </a:p>
        </p:txBody>
      </p:sp>
      <p:sp>
        <p:nvSpPr>
          <p:cNvPr id="6" name="Text Placeholder 2"/>
          <p:cNvSpPr txBox="1">
            <a:spLocks/>
          </p:cNvSpPr>
          <p:nvPr/>
        </p:nvSpPr>
        <p:spPr>
          <a:xfrm>
            <a:off x="3275856" y="404664"/>
            <a:ext cx="4891767" cy="71976"/>
          </a:xfrm>
          <a:prstGeom prst="rect">
            <a:avLst/>
          </a:prstGeom>
        </p:spPr>
        <p:txBody>
          <a:bodyPr lIns="90000" anchor="ctr" anchorCtr="0">
            <a:noAutofit/>
          </a:bodyPr>
          <a:lstStyle>
            <a:lvl1pPr marL="0" indent="0" algn="l" defTabSz="914400" rtl="0" eaLnBrk="1" latinLnBrk="0" hangingPunct="1">
              <a:spcBef>
                <a:spcPct val="20000"/>
              </a:spcBef>
              <a:buFont typeface="Arial" pitchFamily="34" charset="0"/>
              <a:buNone/>
              <a:defRPr lang="en-US" sz="1400" b="1" kern="1200" cap="all" baseline="0">
                <a:solidFill>
                  <a:srgbClr val="5292C9"/>
                </a:solidFill>
                <a:latin typeface="Arial" panose="020B0604020202020204" pitchFamily="34" charset="0"/>
                <a:ea typeface="+mn-ea"/>
                <a:cs typeface="Arial" panose="020B0604020202020204" pitchFamily="34" charset="0"/>
              </a:defRPr>
            </a:lvl1pPr>
            <a:lvl2pPr marL="2773363" indent="-180975" algn="l" defTabSz="914400" rtl="0" eaLnBrk="1" latinLnBrk="0" hangingPunct="1">
              <a:spcBef>
                <a:spcPct val="20000"/>
              </a:spcBef>
              <a:buFont typeface="Arial" pitchFamily="34" charset="0"/>
              <a:buChar char="–"/>
              <a:tabLst/>
              <a:defRPr lang="en-US" sz="1400" kern="1200" dirty="0" smtClean="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lang="en-GB" sz="1400" kern="1200" dirty="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r" rtl="1">
              <a:defRPr/>
            </a:pPr>
            <a:r>
              <a:rPr lang="ar-YE" sz="1600">
                <a:solidFill>
                  <a:schemeClr val="accent1"/>
                </a:solidFill>
                <a:latin typeface="Traditional Arabic" pitchFamily="18" charset="-78"/>
                <a:cs typeface="Traditional Arabic" pitchFamily="18" charset="-78"/>
              </a:rPr>
              <a:t>التماس تقديم العروض</a:t>
            </a:r>
            <a:endParaRPr lang="en-GB" sz="1600"/>
          </a:p>
          <a:p>
            <a:pPr lvl="0" algn="r" rtl="1">
              <a:defRPr/>
            </a:pPr>
            <a:endParaRPr lang="en-GB" sz="1200" dirty="0"/>
          </a:p>
        </p:txBody>
      </p:sp>
      <p:graphicFrame>
        <p:nvGraphicFramePr>
          <p:cNvPr id="2" name="Diagram 1"/>
          <p:cNvGraphicFramePr/>
          <p:nvPr>
            <p:extLst/>
          </p:nvPr>
        </p:nvGraphicFramePr>
        <p:xfrm>
          <a:off x="584595" y="1844824"/>
          <a:ext cx="7974811" cy="46085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Text Placeholder 3"/>
          <p:cNvSpPr txBox="1">
            <a:spLocks/>
          </p:cNvSpPr>
          <p:nvPr/>
        </p:nvSpPr>
        <p:spPr>
          <a:xfrm>
            <a:off x="8244408" y="188640"/>
            <a:ext cx="504056" cy="216024"/>
          </a:xfrm>
          <a:prstGeom prst="rect">
            <a:avLst/>
          </a:prstGeom>
          <a:solidFill>
            <a:srgbClr val="5292C9"/>
          </a:solidFill>
          <a:ln>
            <a:solidFill>
              <a:srgbClr val="5292C9"/>
            </a:solidFill>
          </a:ln>
        </p:spPr>
        <p:txBody>
          <a:bodyPr anchor="ctr">
            <a:noAutofit/>
          </a:bodyPr>
          <a:lstStyle>
            <a:lvl1pPr marL="0" indent="0" algn="ctr" defTabSz="914400" rtl="0" eaLnBrk="1" latinLnBrk="0" hangingPunct="1">
              <a:spcBef>
                <a:spcPct val="20000"/>
              </a:spcBef>
              <a:buFont typeface="Arial" pitchFamily="34" charset="0"/>
              <a:buNone/>
              <a:defRPr lang="en-US" sz="1400" b="1" kern="1200" baseline="0">
                <a:solidFill>
                  <a:schemeClr val="bg1"/>
                </a:solidFill>
                <a:latin typeface="Arial" panose="020B0604020202020204" pitchFamily="34" charset="0"/>
                <a:ea typeface="+mn-ea"/>
                <a:cs typeface="Arial" panose="020B0604020202020204" pitchFamily="34" charset="0"/>
              </a:defRPr>
            </a:lvl1pPr>
            <a:lvl2pPr marL="2773363" indent="-180975" algn="l" defTabSz="914400" rtl="0" eaLnBrk="1" latinLnBrk="0" hangingPunct="1">
              <a:spcBef>
                <a:spcPct val="20000"/>
              </a:spcBef>
              <a:buFont typeface="Arial" pitchFamily="34" charset="0"/>
              <a:buChar char="–"/>
              <a:tabLst/>
              <a:defRPr lang="en-US" sz="1400" kern="1200" dirty="0" smtClean="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lang="en-GB" sz="1400" kern="1200" dirty="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ar-YE" sz="1200" b="1" i="0" u="none" strike="noStrike" kern="1200" cap="none" spc="0" normalizeH="0" baseline="0" noProof="0">
                <a:ln>
                  <a:noFill/>
                </a:ln>
                <a:effectLst/>
                <a:uLnTx/>
                <a:uFillTx/>
                <a:latin typeface="Traditional Arabic" pitchFamily="18" charset="-78"/>
                <a:cs typeface="Traditional Arabic" pitchFamily="18" charset="-78"/>
              </a:rPr>
              <a:t>2 - 3</a:t>
            </a:r>
            <a:endParaRPr kumimoji="0" lang="en-GB" sz="1200" b="1" i="0" u="none" strike="noStrike" kern="1200" cap="none" spc="0" normalizeH="0" baseline="0" noProof="0" dirty="0">
              <a:ln>
                <a:noFill/>
              </a:ln>
              <a:effectLst/>
              <a:uLnTx/>
              <a:uFillTx/>
              <a:latin typeface="Traditional Arabic" pitchFamily="18" charset="-78"/>
              <a:cs typeface="Traditional Arabic" pitchFamily="18" charset="-78"/>
            </a:endParaRPr>
          </a:p>
        </p:txBody>
      </p:sp>
    </p:spTree>
    <p:extLst>
      <p:ext uri="{BB962C8B-B14F-4D97-AF65-F5344CB8AC3E}">
        <p14:creationId xmlns:p14="http://schemas.microsoft.com/office/powerpoint/2010/main" val="3936752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graphicEl>
                                              <a:dgm id="{15AC26FB-D229-4220-BE56-825E105945D0}"/>
                                            </p:graphic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graphicEl>
                                              <a:dgm id="{FEC12F24-9C33-48AC-95AD-5BDA940C5D3A}"/>
                                            </p:graphic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graphicEl>
                                              <a:dgm id="{F517E967-7E5B-49ED-8278-C2912AE41024}"/>
                                            </p:graphic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graphicEl>
                                              <a:dgm id="{0DC85404-0E1A-4246-B0B2-6CD4D5897757}"/>
                                            </p:graphic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
                                            <p:graphicEl>
                                              <a:dgm id="{CDEA5979-88F1-4605-AEF6-BFC38460BB0B}"/>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Graphic spid="2" grpId="0">
        <p:bldSub>
          <a:bldDgm bld="one"/>
        </p:bldSub>
      </p:bldGraphic>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1043608" y="548680"/>
            <a:ext cx="7776864" cy="360040"/>
          </a:xfrm>
        </p:spPr>
        <p:txBody>
          <a:bodyPr/>
          <a:lstStyle/>
          <a:p>
            <a:pPr algn="r" rtl="1"/>
            <a:r>
              <a:rPr lang="ar-YE" sz="2000">
                <a:latin typeface="Traditional Arabic" pitchFamily="18" charset="-78"/>
                <a:cs typeface="Traditional Arabic" pitchFamily="18" charset="-78"/>
              </a:rPr>
              <a:t>المنافسة المفتوحة مقابل المنافسة المحدودة</a:t>
            </a:r>
            <a:endParaRPr lang="en-US" sz="2000" dirty="0">
              <a:latin typeface="Traditional Arabic" pitchFamily="18" charset="-78"/>
              <a:cs typeface="Traditional Arabic" pitchFamily="18" charset="-78"/>
            </a:endParaRPr>
          </a:p>
        </p:txBody>
      </p:sp>
      <p:sp>
        <p:nvSpPr>
          <p:cNvPr id="7" name="Text Placeholder 1"/>
          <p:cNvSpPr>
            <a:spLocks noGrp="1"/>
          </p:cNvSpPr>
          <p:nvPr>
            <p:ph type="body" sz="quarter" idx="10"/>
          </p:nvPr>
        </p:nvSpPr>
        <p:spPr>
          <a:xfrm>
            <a:off x="174179" y="1840392"/>
            <a:ext cx="4395427" cy="2956760"/>
          </a:xfrm>
        </p:spPr>
        <p:txBody>
          <a:bodyPr>
            <a:normAutofit/>
          </a:bodyPr>
          <a:lstStyle/>
          <a:p>
            <a:pPr marL="274320" indent="-182880" algn="just" rtl="1">
              <a:spcBef>
                <a:spcPts val="300"/>
              </a:spcBef>
              <a:buClr>
                <a:schemeClr val="tx1">
                  <a:lumMod val="75000"/>
                  <a:lumOff val="25000"/>
                </a:schemeClr>
              </a:buClr>
            </a:pPr>
            <a:r>
              <a:rPr lang="ar-YE" sz="1800" b="1">
                <a:solidFill>
                  <a:schemeClr val="tx1">
                    <a:lumMod val="75000"/>
                    <a:lumOff val="25000"/>
                  </a:schemeClr>
                </a:solidFill>
                <a:latin typeface="Traditional Arabic" pitchFamily="18" charset="-78"/>
                <a:cs typeface="Traditional Arabic" pitchFamily="18" charset="-78"/>
              </a:rPr>
              <a:t>من يمكنه المشاركة</a:t>
            </a:r>
            <a:r>
              <a:rPr lang="ar-YE" sz="1800">
                <a:solidFill>
                  <a:schemeClr val="tx1">
                    <a:lumMod val="75000"/>
                    <a:lumOff val="25000"/>
                  </a:schemeClr>
                </a:solidFill>
                <a:latin typeface="Traditional Arabic" pitchFamily="18" charset="-78"/>
                <a:cs typeface="Traditional Arabic" pitchFamily="18" charset="-78"/>
              </a:rPr>
              <a:t>: عدد محدود من الموردين (3 كحد أدنى) يتم تحديده بطريقة غير تمييزية وموثقة، أو بعد التعبير عن الاهتمام / التأهيل المسبق</a:t>
            </a:r>
          </a:p>
          <a:p>
            <a:pPr marL="274320" indent="-182880" algn="just" rtl="1">
              <a:spcBef>
                <a:spcPts val="300"/>
              </a:spcBef>
              <a:buClr>
                <a:schemeClr val="tx1">
                  <a:lumMod val="75000"/>
                  <a:lumOff val="25000"/>
                </a:schemeClr>
              </a:buClr>
            </a:pPr>
            <a:r>
              <a:rPr lang="ar-YE" sz="1800" b="1">
                <a:solidFill>
                  <a:schemeClr val="tx1">
                    <a:lumMod val="75000"/>
                    <a:lumOff val="25000"/>
                  </a:schemeClr>
                </a:solidFill>
                <a:latin typeface="Traditional Arabic" pitchFamily="18" charset="-78"/>
                <a:cs typeface="Traditional Arabic" pitchFamily="18" charset="-78"/>
              </a:rPr>
              <a:t>القيمة</a:t>
            </a:r>
            <a:r>
              <a:rPr lang="ar-YE" sz="1800">
                <a:solidFill>
                  <a:schemeClr val="tx1">
                    <a:lumMod val="75000"/>
                    <a:lumOff val="25000"/>
                  </a:schemeClr>
                </a:solidFill>
                <a:latin typeface="Traditional Arabic" pitchFamily="18" charset="-78"/>
                <a:cs typeface="Traditional Arabic" pitchFamily="18" charset="-78"/>
              </a:rPr>
              <a:t>:</a:t>
            </a:r>
          </a:p>
          <a:p>
            <a:pPr marL="445779" lvl="1" indent="-182880" algn="just" rtl="1">
              <a:spcBef>
                <a:spcPts val="300"/>
              </a:spcBef>
              <a:buClr>
                <a:schemeClr val="tx1">
                  <a:lumMod val="75000"/>
                  <a:lumOff val="25000"/>
                </a:schemeClr>
              </a:buClr>
              <a:buFont typeface="Traditional Arabic" pitchFamily="18" charset="-78"/>
              <a:buChar char="-"/>
            </a:pPr>
            <a:r>
              <a:rPr lang="ar-YE" sz="1800">
                <a:solidFill>
                  <a:schemeClr val="tx1">
                    <a:lumMod val="75000"/>
                    <a:lumOff val="25000"/>
                  </a:schemeClr>
                </a:solidFill>
                <a:latin typeface="Traditional Arabic" pitchFamily="18" charset="-78"/>
                <a:cs typeface="Traditional Arabic" pitchFamily="18" charset="-78"/>
              </a:rPr>
              <a:t>بعد التعبير عن الاهتمام / التأهيل المسبق: أي قيمة</a:t>
            </a:r>
          </a:p>
          <a:p>
            <a:pPr marL="445779" lvl="1" indent="-182880" algn="just" rtl="1">
              <a:spcBef>
                <a:spcPts val="300"/>
              </a:spcBef>
              <a:buClr>
                <a:schemeClr val="tx1">
                  <a:lumMod val="75000"/>
                  <a:lumOff val="25000"/>
                </a:schemeClr>
              </a:buClr>
              <a:buFont typeface="Traditional Arabic" pitchFamily="18" charset="-78"/>
              <a:buChar char="-"/>
            </a:pPr>
            <a:r>
              <a:rPr lang="ar-YE" sz="1800">
                <a:solidFill>
                  <a:schemeClr val="tx1">
                    <a:lumMod val="75000"/>
                    <a:lumOff val="25000"/>
                  </a:schemeClr>
                </a:solidFill>
                <a:latin typeface="Traditional Arabic" pitchFamily="18" charset="-78"/>
                <a:cs typeface="Traditional Arabic" pitchFamily="18" charset="-78"/>
              </a:rPr>
              <a:t>حالات أخرى: &gt; </a:t>
            </a:r>
            <a:r>
              <a:rPr lang="en-US" sz="1800">
                <a:solidFill>
                  <a:schemeClr val="tx1">
                    <a:lumMod val="75000"/>
                    <a:lumOff val="25000"/>
                  </a:schemeClr>
                </a:solidFill>
                <a:latin typeface="Traditional Arabic" pitchFamily="18" charset="-78"/>
                <a:cs typeface="Traditional Arabic" pitchFamily="18" charset="-78"/>
              </a:rPr>
              <a:t>50,000</a:t>
            </a:r>
            <a:r>
              <a:rPr lang="ar-YE" sz="1800">
                <a:latin typeface="Traditional Arabic" pitchFamily="18" charset="-78"/>
                <a:cs typeface="Traditional Arabic" pitchFamily="18" charset="-78"/>
              </a:rPr>
              <a:t> دولار أمريكي </a:t>
            </a:r>
            <a:endParaRPr lang="ar-YE" sz="1800">
              <a:solidFill>
                <a:schemeClr val="tx1">
                  <a:lumMod val="75000"/>
                  <a:lumOff val="25000"/>
                </a:schemeClr>
              </a:solidFill>
              <a:latin typeface="Traditional Arabic" pitchFamily="18" charset="-78"/>
              <a:cs typeface="Traditional Arabic" pitchFamily="18" charset="-78"/>
            </a:endParaRPr>
          </a:p>
          <a:p>
            <a:pPr marL="274320" indent="-182880" algn="just" rtl="1">
              <a:spcBef>
                <a:spcPts val="300"/>
              </a:spcBef>
              <a:buClr>
                <a:schemeClr val="tx1">
                  <a:lumMod val="75000"/>
                  <a:lumOff val="25000"/>
                </a:schemeClr>
              </a:buClr>
            </a:pPr>
            <a:r>
              <a:rPr lang="ar-YE" sz="1800" b="1">
                <a:solidFill>
                  <a:schemeClr val="tx1">
                    <a:lumMod val="75000"/>
                    <a:lumOff val="25000"/>
                  </a:schemeClr>
                </a:solidFill>
                <a:latin typeface="Traditional Arabic" pitchFamily="18" charset="-78"/>
                <a:cs typeface="Traditional Arabic" pitchFamily="18" charset="-78"/>
              </a:rPr>
              <a:t>الإعلان عن العملية</a:t>
            </a:r>
            <a:r>
              <a:rPr lang="ar-YE" sz="1800">
                <a:solidFill>
                  <a:schemeClr val="tx1">
                    <a:lumMod val="75000"/>
                    <a:lumOff val="25000"/>
                  </a:schemeClr>
                </a:solidFill>
                <a:latin typeface="Traditional Arabic" pitchFamily="18" charset="-78"/>
                <a:cs typeface="Traditional Arabic" pitchFamily="18" charset="-78"/>
              </a:rPr>
              <a:t>: يتم الإرسال إلى الموردين المدرجين في القائمة المختصرة فقط، دون الإعلان</a:t>
            </a:r>
          </a:p>
          <a:p>
            <a:pPr marL="274320" indent="-182880" algn="just" rtl="1">
              <a:spcBef>
                <a:spcPts val="300"/>
              </a:spcBef>
              <a:buClr>
                <a:schemeClr val="tx1">
                  <a:lumMod val="75000"/>
                  <a:lumOff val="25000"/>
                </a:schemeClr>
              </a:buClr>
            </a:pPr>
            <a:r>
              <a:rPr lang="ar-YE" sz="1800" b="1">
                <a:solidFill>
                  <a:schemeClr val="tx1">
                    <a:lumMod val="75000"/>
                    <a:lumOff val="25000"/>
                  </a:schemeClr>
                </a:solidFill>
                <a:latin typeface="Traditional Arabic" pitchFamily="18" charset="-78"/>
                <a:cs typeface="Traditional Arabic" pitchFamily="18" charset="-78"/>
              </a:rPr>
              <a:t>النطاق الجغرافي</a:t>
            </a:r>
            <a:r>
              <a:rPr lang="ar-YE" sz="1800">
                <a:solidFill>
                  <a:schemeClr val="tx1">
                    <a:lumMod val="75000"/>
                    <a:lumOff val="25000"/>
                  </a:schemeClr>
                </a:solidFill>
                <a:latin typeface="Traditional Arabic" pitchFamily="18" charset="-78"/>
                <a:cs typeface="Traditional Arabic" pitchFamily="18" charset="-78"/>
              </a:rPr>
              <a:t>: محلي أو إقليمي أو دولي</a:t>
            </a:r>
            <a:endParaRPr lang="en-US" sz="1800" dirty="0">
              <a:solidFill>
                <a:schemeClr val="accent1"/>
              </a:solidFill>
              <a:latin typeface="Traditional Arabic" pitchFamily="18" charset="-78"/>
              <a:cs typeface="Traditional Arabic" pitchFamily="18" charset="-78"/>
            </a:endParaRPr>
          </a:p>
        </p:txBody>
      </p:sp>
      <p:sp>
        <p:nvSpPr>
          <p:cNvPr id="8" name="Text Placeholder 4"/>
          <p:cNvSpPr txBox="1">
            <a:spLocks/>
          </p:cNvSpPr>
          <p:nvPr/>
        </p:nvSpPr>
        <p:spPr>
          <a:xfrm>
            <a:off x="4932040" y="1412776"/>
            <a:ext cx="3602972" cy="326686"/>
          </a:xfrm>
          <a:prstGeom prst="rect">
            <a:avLst/>
          </a:prstGeom>
        </p:spPr>
        <p:txBody>
          <a:bodyPr anchor="ctr"/>
          <a:lstStyle>
            <a:lvl1pPr marL="342891" indent="-342891" algn="l" defTabSz="914377" rtl="0" eaLnBrk="1" latinLnBrk="0" hangingPunct="1">
              <a:spcBef>
                <a:spcPct val="20000"/>
              </a:spcBef>
              <a:buFont typeface="Arial" panose="020B0604020202020204" pitchFamily="34" charset="0"/>
              <a:buChar char="•"/>
              <a:defRPr sz="2000" b="0" kern="1200" baseline="0">
                <a:solidFill>
                  <a:schemeClr val="tx1"/>
                </a:solidFill>
                <a:latin typeface="Arial" panose="020B0604020202020204" pitchFamily="34" charset="0"/>
                <a:ea typeface="+mn-ea"/>
                <a:cs typeface="Arial" panose="020B0604020202020204" pitchFamily="34" charset="0"/>
              </a:defRPr>
            </a:lvl1pPr>
            <a:lvl2pPr marL="742932" indent="-285744" algn="l" defTabSz="914377"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2971" indent="-228594" algn="l" defTabSz="914377"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160" indent="-228594" algn="l" defTabSz="914377" rtl="0" eaLnBrk="1" latinLnBrk="0" hangingPunct="1">
              <a:spcBef>
                <a:spcPct val="200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349" indent="-228594" algn="l" defTabSz="914377" rtl="0" eaLnBrk="1" latinLnBrk="0" hangingPunct="1">
              <a:spcBef>
                <a:spcPct val="200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537" indent="-228594" algn="l" defTabSz="91437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726" indent="-228594" algn="l" defTabSz="91437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8914" indent="-228594" algn="l" defTabSz="91437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103" indent="-228594" algn="l" defTabSz="91437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spcBef>
                <a:spcPts val="300"/>
              </a:spcBef>
              <a:spcAft>
                <a:spcPts val="600"/>
              </a:spcAft>
              <a:buNone/>
            </a:pPr>
            <a:r>
              <a:rPr lang="ar-YE" b="1">
                <a:latin typeface="Traditional Arabic" pitchFamily="18" charset="-78"/>
                <a:cs typeface="Traditional Arabic" pitchFamily="18" charset="-78"/>
              </a:rPr>
              <a:t>المنافسة </a:t>
            </a:r>
            <a:r>
              <a:rPr lang="ar-YE" b="1">
                <a:solidFill>
                  <a:srgbClr val="5292C9"/>
                </a:solidFill>
                <a:latin typeface="Traditional Arabic" pitchFamily="18" charset="-78"/>
                <a:cs typeface="Traditional Arabic" pitchFamily="18" charset="-78"/>
              </a:rPr>
              <a:t>المفتوحة</a:t>
            </a:r>
            <a:endParaRPr lang="en-US" b="1" dirty="0">
              <a:solidFill>
                <a:srgbClr val="5292C9"/>
              </a:solidFill>
              <a:latin typeface="Traditional Arabic" pitchFamily="18" charset="-78"/>
              <a:cs typeface="Traditional Arabic" pitchFamily="18" charset="-78"/>
            </a:endParaRPr>
          </a:p>
        </p:txBody>
      </p:sp>
      <p:cxnSp>
        <p:nvCxnSpPr>
          <p:cNvPr id="9" name="Straight Connector 8"/>
          <p:cNvCxnSpPr/>
          <p:nvPr/>
        </p:nvCxnSpPr>
        <p:spPr>
          <a:xfrm flipV="1">
            <a:off x="281307" y="1797306"/>
            <a:ext cx="4206149" cy="1"/>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H="1">
            <a:off x="4569606" y="1938313"/>
            <a:ext cx="4788" cy="2988000"/>
          </a:xfrm>
          <a:prstGeom prst="line">
            <a:avLst/>
          </a:prstGeom>
          <a:ln w="9525">
            <a:solidFill>
              <a:srgbClr val="5292C9"/>
            </a:solidFill>
            <a:prstDash val="sysDot"/>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V="1">
            <a:off x="4649780" y="1797306"/>
            <a:ext cx="4206149" cy="1"/>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2" name="Text Placeholder 4"/>
          <p:cNvSpPr txBox="1">
            <a:spLocks/>
          </p:cNvSpPr>
          <p:nvPr/>
        </p:nvSpPr>
        <p:spPr>
          <a:xfrm>
            <a:off x="539552" y="1412776"/>
            <a:ext cx="4067904" cy="326686"/>
          </a:xfrm>
          <a:prstGeom prst="rect">
            <a:avLst/>
          </a:prstGeom>
        </p:spPr>
        <p:txBody>
          <a:bodyPr anchor="ctr"/>
          <a:lstStyle>
            <a:lvl1pPr marL="342891" indent="-342891" algn="l" defTabSz="914377" rtl="0" eaLnBrk="1" latinLnBrk="0" hangingPunct="1">
              <a:spcBef>
                <a:spcPct val="20000"/>
              </a:spcBef>
              <a:buFont typeface="Arial" panose="020B0604020202020204" pitchFamily="34" charset="0"/>
              <a:buChar char="•"/>
              <a:defRPr sz="2000" b="0" kern="1200" baseline="0">
                <a:solidFill>
                  <a:schemeClr val="tx1"/>
                </a:solidFill>
                <a:latin typeface="Arial" panose="020B0604020202020204" pitchFamily="34" charset="0"/>
                <a:ea typeface="+mn-ea"/>
                <a:cs typeface="Arial" panose="020B0604020202020204" pitchFamily="34" charset="0"/>
              </a:defRPr>
            </a:lvl1pPr>
            <a:lvl2pPr marL="742932" indent="-285744" algn="l" defTabSz="914377"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2971" indent="-228594" algn="l" defTabSz="914377"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160" indent="-228594" algn="l" defTabSz="914377" rtl="0" eaLnBrk="1" latinLnBrk="0" hangingPunct="1">
              <a:spcBef>
                <a:spcPct val="200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349" indent="-228594" algn="l" defTabSz="914377" rtl="0" eaLnBrk="1" latinLnBrk="0" hangingPunct="1">
              <a:spcBef>
                <a:spcPct val="200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537" indent="-228594" algn="l" defTabSz="91437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726" indent="-228594" algn="l" defTabSz="91437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8914" indent="-228594" algn="l" defTabSz="91437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103" indent="-228594" algn="l" defTabSz="91437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rtl="1">
              <a:spcBef>
                <a:spcPts val="300"/>
              </a:spcBef>
              <a:spcAft>
                <a:spcPts val="600"/>
              </a:spcAft>
              <a:buNone/>
            </a:pPr>
            <a:r>
              <a:rPr lang="ar-YE" b="1">
                <a:latin typeface="Traditional Arabic" pitchFamily="18" charset="-78"/>
                <a:cs typeface="Traditional Arabic" pitchFamily="18" charset="-78"/>
              </a:rPr>
              <a:t>المنافسة</a:t>
            </a:r>
            <a:r>
              <a:rPr lang="ar-YE" b="1">
                <a:solidFill>
                  <a:schemeClr val="accent1"/>
                </a:solidFill>
                <a:latin typeface="Traditional Arabic" pitchFamily="18" charset="-78"/>
                <a:cs typeface="Traditional Arabic" pitchFamily="18" charset="-78"/>
              </a:rPr>
              <a:t> المحدودة</a:t>
            </a:r>
            <a:endParaRPr lang="en-US" b="1" dirty="0">
              <a:solidFill>
                <a:schemeClr val="tx1">
                  <a:lumMod val="75000"/>
                  <a:lumOff val="25000"/>
                </a:schemeClr>
              </a:solidFill>
              <a:latin typeface="Traditional Arabic" pitchFamily="18" charset="-78"/>
              <a:cs typeface="Traditional Arabic" pitchFamily="18" charset="-78"/>
            </a:endParaRPr>
          </a:p>
        </p:txBody>
      </p:sp>
      <p:sp>
        <p:nvSpPr>
          <p:cNvPr id="13" name="Text Placeholder 1"/>
          <p:cNvSpPr txBox="1">
            <a:spLocks/>
          </p:cNvSpPr>
          <p:nvPr/>
        </p:nvSpPr>
        <p:spPr>
          <a:xfrm>
            <a:off x="4603725" y="1852228"/>
            <a:ext cx="4432771" cy="3016932"/>
          </a:xfrm>
          <a:prstGeom prst="rect">
            <a:avLst/>
          </a:prstGeom>
        </p:spPr>
        <p:txBody>
          <a:bodyPr/>
          <a:lstStyle>
            <a:lvl1pPr marL="342891" indent="-342891" algn="l" defTabSz="914377" rtl="0" eaLnBrk="1" latinLnBrk="0" hangingPunct="1">
              <a:spcBef>
                <a:spcPct val="20000"/>
              </a:spcBef>
              <a:buFont typeface="Arial" panose="020B0604020202020204" pitchFamily="34" charset="0"/>
              <a:buChar char="•"/>
              <a:defRPr sz="2000" b="0" kern="1200" baseline="0">
                <a:solidFill>
                  <a:schemeClr val="tx1"/>
                </a:solidFill>
                <a:latin typeface="Arial" panose="020B0604020202020204" pitchFamily="34" charset="0"/>
                <a:ea typeface="+mn-ea"/>
                <a:cs typeface="Arial" panose="020B0604020202020204" pitchFamily="34" charset="0"/>
              </a:defRPr>
            </a:lvl1pPr>
            <a:lvl2pPr marL="742932" indent="-285744" algn="l" defTabSz="914377"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2971" indent="-228594" algn="l" defTabSz="914377"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160" indent="-228594" algn="l" defTabSz="914377" rtl="0" eaLnBrk="1" latinLnBrk="0" hangingPunct="1">
              <a:spcBef>
                <a:spcPct val="200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349" indent="-228594" algn="l" defTabSz="914377" rtl="0" eaLnBrk="1" latinLnBrk="0" hangingPunct="1">
              <a:spcBef>
                <a:spcPct val="200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537" indent="-228594" algn="l" defTabSz="91437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726" indent="-228594" algn="l" defTabSz="91437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8914" indent="-228594" algn="l" defTabSz="91437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103" indent="-228594" algn="l" defTabSz="91437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274320" indent="-182880" algn="just" rtl="1">
              <a:spcBef>
                <a:spcPts val="300"/>
              </a:spcBef>
              <a:buClr>
                <a:schemeClr val="tx1">
                  <a:lumMod val="75000"/>
                  <a:lumOff val="25000"/>
                </a:schemeClr>
              </a:buClr>
            </a:pPr>
            <a:r>
              <a:rPr lang="ar-YE" sz="1800" b="1">
                <a:solidFill>
                  <a:schemeClr val="tx1">
                    <a:lumMod val="75000"/>
                    <a:lumOff val="25000"/>
                  </a:schemeClr>
                </a:solidFill>
                <a:latin typeface="Traditional Arabic" pitchFamily="18" charset="-78"/>
                <a:cs typeface="Traditional Arabic" pitchFamily="18" charset="-78"/>
              </a:rPr>
              <a:t>من يمكنه المشاركة</a:t>
            </a:r>
            <a:r>
              <a:rPr lang="ar-YE" sz="1800">
                <a:solidFill>
                  <a:schemeClr val="tx1">
                    <a:lumMod val="75000"/>
                    <a:lumOff val="25000"/>
                  </a:schemeClr>
                </a:solidFill>
                <a:latin typeface="Traditional Arabic" pitchFamily="18" charset="-78"/>
                <a:cs typeface="Traditional Arabic" pitchFamily="18" charset="-78"/>
              </a:rPr>
              <a:t>: الجميع</a:t>
            </a:r>
          </a:p>
          <a:p>
            <a:pPr marL="274320" indent="-182880" algn="just" rtl="1">
              <a:spcBef>
                <a:spcPts val="300"/>
              </a:spcBef>
              <a:buClr>
                <a:schemeClr val="tx1">
                  <a:lumMod val="75000"/>
                  <a:lumOff val="25000"/>
                </a:schemeClr>
              </a:buClr>
            </a:pPr>
            <a:r>
              <a:rPr lang="ar-YE" sz="1800" b="1">
                <a:solidFill>
                  <a:schemeClr val="tx1">
                    <a:lumMod val="75000"/>
                    <a:lumOff val="25000"/>
                  </a:schemeClr>
                </a:solidFill>
                <a:latin typeface="Traditional Arabic" pitchFamily="18" charset="-78"/>
                <a:cs typeface="Traditional Arabic" pitchFamily="18" charset="-78"/>
              </a:rPr>
              <a:t>القيمة</a:t>
            </a:r>
            <a:r>
              <a:rPr lang="ar-YE" sz="1800">
                <a:solidFill>
                  <a:schemeClr val="tx1">
                    <a:lumMod val="75000"/>
                    <a:lumOff val="25000"/>
                  </a:schemeClr>
                </a:solidFill>
                <a:latin typeface="Traditional Arabic" pitchFamily="18" charset="-78"/>
                <a:cs typeface="Traditional Arabic" pitchFamily="18" charset="-78"/>
              </a:rPr>
              <a:t>: أي قيمة، ولكن يوصى بها للقيم الأعلى باعتبارها تتضمن تكلفة تجهيز أعلى (&gt; </a:t>
            </a:r>
            <a:r>
              <a:rPr lang="en-US" sz="1800">
                <a:solidFill>
                  <a:schemeClr val="tx1">
                    <a:lumMod val="75000"/>
                    <a:lumOff val="25000"/>
                  </a:schemeClr>
                </a:solidFill>
                <a:latin typeface="Traditional Arabic" pitchFamily="18" charset="-78"/>
                <a:cs typeface="Traditional Arabic" pitchFamily="18" charset="-78"/>
              </a:rPr>
              <a:t>50,000</a:t>
            </a:r>
            <a:r>
              <a:rPr lang="ar-YE" sz="1800">
                <a:latin typeface="Traditional Arabic" pitchFamily="18" charset="-78"/>
                <a:cs typeface="Traditional Arabic" pitchFamily="18" charset="-78"/>
              </a:rPr>
              <a:t> دولار أمريكي</a:t>
            </a:r>
            <a:r>
              <a:rPr lang="ar-YE" sz="1800">
                <a:solidFill>
                  <a:schemeClr val="tx1">
                    <a:lumMod val="75000"/>
                    <a:lumOff val="25000"/>
                  </a:schemeClr>
                </a:solidFill>
                <a:latin typeface="Traditional Arabic" pitchFamily="18" charset="-78"/>
                <a:cs typeface="Traditional Arabic" pitchFamily="18" charset="-78"/>
              </a:rPr>
              <a:t>)</a:t>
            </a:r>
          </a:p>
          <a:p>
            <a:pPr marL="274320" indent="-182880" algn="just" rtl="1">
              <a:spcBef>
                <a:spcPts val="300"/>
              </a:spcBef>
              <a:buClr>
                <a:schemeClr val="tx1">
                  <a:lumMod val="75000"/>
                  <a:lumOff val="25000"/>
                </a:schemeClr>
              </a:buClr>
            </a:pPr>
            <a:r>
              <a:rPr lang="ar-YE" sz="1800" b="1">
                <a:solidFill>
                  <a:schemeClr val="tx1">
                    <a:lumMod val="75000"/>
                    <a:lumOff val="25000"/>
                  </a:schemeClr>
                </a:solidFill>
                <a:latin typeface="Traditional Arabic" pitchFamily="18" charset="-78"/>
                <a:cs typeface="Traditional Arabic" pitchFamily="18" charset="-78"/>
              </a:rPr>
              <a:t>الإعلان عن العملية</a:t>
            </a:r>
            <a:r>
              <a:rPr lang="ar-YE" sz="1800">
                <a:solidFill>
                  <a:schemeClr val="tx1">
                    <a:lumMod val="75000"/>
                    <a:lumOff val="25000"/>
                  </a:schemeClr>
                </a:solidFill>
                <a:latin typeface="Traditional Arabic" pitchFamily="18" charset="-78"/>
                <a:cs typeface="Traditional Arabic" pitchFamily="18" charset="-78"/>
              </a:rPr>
              <a:t>: الموقع الإلكتروني لمكتب الأمم المتحدة لخدمات المشاريع، </a:t>
            </a:r>
            <a:r>
              <a:rPr lang="ar-YE" sz="1800">
                <a:latin typeface="Traditional Arabic" pitchFamily="18" charset="-78"/>
                <a:cs typeface="Traditional Arabic" pitchFamily="18" charset="-78"/>
              </a:rPr>
              <a:t>بوابة الأمم المتحدة العالمية للمشتريات</a:t>
            </a:r>
            <a:r>
              <a:rPr lang="ar-YE" sz="1800">
                <a:solidFill>
                  <a:schemeClr val="tx1">
                    <a:lumMod val="75000"/>
                    <a:lumOff val="25000"/>
                  </a:schemeClr>
                </a:solidFill>
                <a:latin typeface="Traditional Arabic" pitchFamily="18" charset="-78"/>
                <a:cs typeface="Traditional Arabic" pitchFamily="18" charset="-78"/>
              </a:rPr>
              <a:t>، المجلات التي تُعنى بالصناعة، الصحف المحلية، الخ</a:t>
            </a:r>
          </a:p>
          <a:p>
            <a:pPr marL="274320" indent="-182880" algn="just" rtl="1">
              <a:spcBef>
                <a:spcPts val="300"/>
              </a:spcBef>
              <a:buClr>
                <a:schemeClr val="tx1">
                  <a:lumMod val="75000"/>
                  <a:lumOff val="25000"/>
                </a:schemeClr>
              </a:buClr>
            </a:pPr>
            <a:r>
              <a:rPr lang="ar-YE" sz="1800" b="1">
                <a:solidFill>
                  <a:schemeClr val="tx1">
                    <a:lumMod val="75000"/>
                    <a:lumOff val="25000"/>
                  </a:schemeClr>
                </a:solidFill>
                <a:latin typeface="Traditional Arabic" pitchFamily="18" charset="-78"/>
                <a:cs typeface="Traditional Arabic" pitchFamily="18" charset="-78"/>
              </a:rPr>
              <a:t>النطاق الجغرافي</a:t>
            </a:r>
            <a:r>
              <a:rPr lang="ar-YE" sz="1800">
                <a:solidFill>
                  <a:schemeClr val="tx1">
                    <a:lumMod val="75000"/>
                    <a:lumOff val="25000"/>
                  </a:schemeClr>
                </a:solidFill>
                <a:latin typeface="Traditional Arabic" pitchFamily="18" charset="-78"/>
                <a:cs typeface="Traditional Arabic" pitchFamily="18" charset="-78"/>
              </a:rPr>
              <a:t>: المحلي أو الإقليمي أو الدولي. يجب تبرير المحلي والإقليمي: عدم إبداء الاهتمام من قبل الموردين الدوليين، أفضل الأسعار المحلية / الإقليمية، المعرفة المحلية / الإقليمية المطلوبة، الخ</a:t>
            </a:r>
            <a:endParaRPr lang="en-US" sz="1600" dirty="0">
              <a:solidFill>
                <a:schemeClr val="tx1">
                  <a:lumMod val="75000"/>
                  <a:lumOff val="25000"/>
                </a:schemeClr>
              </a:solidFill>
              <a:latin typeface="Traditional Arabic" pitchFamily="18" charset="-78"/>
              <a:cs typeface="Traditional Arabic" pitchFamily="18" charset="-78"/>
            </a:endParaRPr>
          </a:p>
        </p:txBody>
      </p:sp>
      <p:sp>
        <p:nvSpPr>
          <p:cNvPr id="24" name="Text Placeholder 2"/>
          <p:cNvSpPr txBox="1">
            <a:spLocks/>
          </p:cNvSpPr>
          <p:nvPr/>
        </p:nvSpPr>
        <p:spPr>
          <a:xfrm>
            <a:off x="3275856" y="332656"/>
            <a:ext cx="4891767" cy="143984"/>
          </a:xfrm>
          <a:prstGeom prst="rect">
            <a:avLst/>
          </a:prstGeom>
        </p:spPr>
        <p:txBody>
          <a:bodyPr lIns="90000" anchor="ctr" anchorCtr="0">
            <a:noAutofit/>
          </a:bodyPr>
          <a:lstStyle>
            <a:lvl1pPr marL="0" indent="0" algn="l" defTabSz="914400" rtl="0" eaLnBrk="1" latinLnBrk="0" hangingPunct="1">
              <a:spcBef>
                <a:spcPct val="20000"/>
              </a:spcBef>
              <a:buFont typeface="Arial" pitchFamily="34" charset="0"/>
              <a:buNone/>
              <a:defRPr lang="en-US" sz="1400" b="1" kern="1200" cap="all" baseline="0">
                <a:solidFill>
                  <a:srgbClr val="5292C9"/>
                </a:solidFill>
                <a:latin typeface="Arial" panose="020B0604020202020204" pitchFamily="34" charset="0"/>
                <a:ea typeface="+mn-ea"/>
                <a:cs typeface="Arial" panose="020B0604020202020204" pitchFamily="34" charset="0"/>
              </a:defRPr>
            </a:lvl1pPr>
            <a:lvl2pPr marL="2773363" indent="-180975" algn="l" defTabSz="914400" rtl="0" eaLnBrk="1" latinLnBrk="0" hangingPunct="1">
              <a:spcBef>
                <a:spcPct val="20000"/>
              </a:spcBef>
              <a:buFont typeface="Arial" pitchFamily="34" charset="0"/>
              <a:buChar char="–"/>
              <a:tabLst/>
              <a:defRPr lang="en-US" sz="1400" kern="1200" dirty="0" smtClean="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lang="en-GB" sz="1400" kern="1200" dirty="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r" rtl="1">
              <a:defRPr/>
            </a:pPr>
            <a:r>
              <a:rPr lang="ar-YE" sz="1600">
                <a:solidFill>
                  <a:schemeClr val="accent1"/>
                </a:solidFill>
                <a:latin typeface="Traditional Arabic" pitchFamily="18" charset="-78"/>
                <a:cs typeface="Traditional Arabic" pitchFamily="18" charset="-78"/>
              </a:rPr>
              <a:t>التماس تقديم العروض</a:t>
            </a:r>
            <a:endParaRPr lang="en-GB" sz="1600"/>
          </a:p>
          <a:p>
            <a:pPr marL="0" marR="0" lvl="0" indent="0" algn="r" defTabSz="914400" rtl="1" eaLnBrk="1" fontAlgn="auto" latinLnBrk="0" hangingPunct="1">
              <a:lnSpc>
                <a:spcPct val="100000"/>
              </a:lnSpc>
              <a:spcBef>
                <a:spcPct val="20000"/>
              </a:spcBef>
              <a:spcAft>
                <a:spcPts val="0"/>
              </a:spcAft>
              <a:buClrTx/>
              <a:buSzTx/>
              <a:buFont typeface="Arial" pitchFamily="34" charset="0"/>
              <a:buNone/>
              <a:tabLst/>
              <a:defRPr/>
            </a:pPr>
            <a:endParaRPr kumimoji="0" lang="en-GB" sz="1200" b="1" i="0" u="none" strike="noStrike" kern="1200" cap="none" spc="0" normalizeH="0" noProof="0" dirty="0">
              <a:ln>
                <a:noFill/>
              </a:ln>
              <a:solidFill>
                <a:srgbClr val="5292C9"/>
              </a:solidFill>
              <a:effectLst/>
              <a:uLnTx/>
              <a:uFillTx/>
            </a:endParaRPr>
          </a:p>
        </p:txBody>
      </p:sp>
      <p:grpSp>
        <p:nvGrpSpPr>
          <p:cNvPr id="2" name="Group 1"/>
          <p:cNvGrpSpPr/>
          <p:nvPr/>
        </p:nvGrpSpPr>
        <p:grpSpPr>
          <a:xfrm>
            <a:off x="899592" y="5085184"/>
            <a:ext cx="7476511" cy="1633537"/>
            <a:chOff x="899592" y="4999459"/>
            <a:chExt cx="7476511" cy="1633537"/>
          </a:xfrm>
        </p:grpSpPr>
        <p:grpSp>
          <p:nvGrpSpPr>
            <p:cNvPr id="14" name="Group 13"/>
            <p:cNvGrpSpPr/>
            <p:nvPr/>
          </p:nvGrpSpPr>
          <p:grpSpPr>
            <a:xfrm>
              <a:off x="899592" y="4999459"/>
              <a:ext cx="7476511" cy="1633537"/>
              <a:chOff x="951108" y="4084573"/>
              <a:chExt cx="7476511" cy="1633537"/>
            </a:xfrm>
          </p:grpSpPr>
          <p:sp>
            <p:nvSpPr>
              <p:cNvPr id="15" name="TextBox 14"/>
              <p:cNvSpPr txBox="1"/>
              <p:nvPr/>
            </p:nvSpPr>
            <p:spPr>
              <a:xfrm>
                <a:off x="6927772" y="4300597"/>
                <a:ext cx="1499847" cy="338554"/>
              </a:xfrm>
              <a:prstGeom prst="rect">
                <a:avLst/>
              </a:prstGeom>
              <a:noFill/>
            </p:spPr>
            <p:txBody>
              <a:bodyPr wrap="square" rtlCol="0">
                <a:spAutoFit/>
              </a:bodyPr>
              <a:lstStyle/>
              <a:p>
                <a:pPr algn="r" rtl="1"/>
                <a:r>
                  <a:rPr lang="ar-YE" sz="1600" b="1">
                    <a:solidFill>
                      <a:schemeClr val="tx1">
                        <a:lumMod val="75000"/>
                        <a:lumOff val="25000"/>
                      </a:schemeClr>
                    </a:solidFill>
                    <a:latin typeface="Traditional Arabic" pitchFamily="18" charset="-78"/>
                    <a:cs typeface="Traditional Arabic" pitchFamily="18" charset="-78"/>
                  </a:rPr>
                  <a:t>النطاق الجغرافي</a:t>
                </a:r>
                <a:endParaRPr lang="en-US" sz="1600" b="1" dirty="0">
                  <a:solidFill>
                    <a:schemeClr val="tx1">
                      <a:lumMod val="75000"/>
                      <a:lumOff val="25000"/>
                    </a:schemeClr>
                  </a:solidFill>
                  <a:latin typeface="Arial" panose="020B0604020202020204" pitchFamily="34" charset="0"/>
                  <a:cs typeface="Arial" panose="020B0604020202020204" pitchFamily="34" charset="0"/>
                </a:endParaRPr>
              </a:p>
            </p:txBody>
          </p:sp>
          <p:sp>
            <p:nvSpPr>
              <p:cNvPr id="16" name="TextBox 15"/>
              <p:cNvSpPr txBox="1"/>
              <p:nvPr/>
            </p:nvSpPr>
            <p:spPr>
              <a:xfrm>
                <a:off x="4911548" y="4948669"/>
                <a:ext cx="2160240" cy="569387"/>
              </a:xfrm>
              <a:prstGeom prst="rect">
                <a:avLst/>
              </a:prstGeom>
              <a:noFill/>
            </p:spPr>
            <p:txBody>
              <a:bodyPr wrap="square" rtlCol="0">
                <a:spAutoFit/>
              </a:bodyPr>
              <a:lstStyle/>
              <a:p>
                <a:pPr algn="ctr" rtl="1"/>
                <a:r>
                  <a:rPr lang="ar-YE" sz="1600" b="1">
                    <a:solidFill>
                      <a:schemeClr val="tx1">
                        <a:lumMod val="75000"/>
                        <a:lumOff val="25000"/>
                      </a:schemeClr>
                    </a:solidFill>
                    <a:latin typeface="Traditional Arabic" pitchFamily="18" charset="-78"/>
                    <a:cs typeface="Traditional Arabic" pitchFamily="18" charset="-78"/>
                  </a:rPr>
                  <a:t>إقليمي</a:t>
                </a:r>
                <a:endParaRPr lang="en-US" sz="1500" b="1" dirty="0">
                  <a:solidFill>
                    <a:schemeClr val="tx1">
                      <a:lumMod val="75000"/>
                      <a:lumOff val="25000"/>
                    </a:schemeClr>
                  </a:solidFill>
                  <a:latin typeface="Arial" panose="020B0604020202020204" pitchFamily="34" charset="0"/>
                  <a:cs typeface="Arial" panose="020B0604020202020204" pitchFamily="34" charset="0"/>
                </a:endParaRPr>
              </a:p>
              <a:p>
                <a:pPr algn="ctr" rtl="1"/>
                <a:r>
                  <a:rPr lang="ar-YE" sz="1500">
                    <a:solidFill>
                      <a:schemeClr val="tx1">
                        <a:lumMod val="75000"/>
                        <a:lumOff val="25000"/>
                      </a:schemeClr>
                    </a:solidFill>
                    <a:latin typeface="Traditional Arabic" pitchFamily="18" charset="-78"/>
                    <a:cs typeface="Traditional Arabic" pitchFamily="18" charset="-78"/>
                  </a:rPr>
                  <a:t>(على سبيل المثال شمال نيجيريا)</a:t>
                </a:r>
                <a:endParaRPr lang="en-US" sz="1500" dirty="0">
                  <a:solidFill>
                    <a:schemeClr val="tx1">
                      <a:lumMod val="75000"/>
                      <a:lumOff val="25000"/>
                    </a:schemeClr>
                  </a:solidFill>
                  <a:latin typeface="Traditional Arabic" pitchFamily="18" charset="-78"/>
                  <a:cs typeface="Traditional Arabic" pitchFamily="18" charset="-78"/>
                </a:endParaRPr>
              </a:p>
            </p:txBody>
          </p:sp>
          <p:sp>
            <p:nvSpPr>
              <p:cNvPr id="17" name="TextBox 16"/>
              <p:cNvSpPr txBox="1"/>
              <p:nvPr/>
            </p:nvSpPr>
            <p:spPr>
              <a:xfrm>
                <a:off x="3183356" y="4948669"/>
                <a:ext cx="1508885" cy="769441"/>
              </a:xfrm>
              <a:prstGeom prst="rect">
                <a:avLst/>
              </a:prstGeom>
              <a:noFill/>
            </p:spPr>
            <p:txBody>
              <a:bodyPr wrap="square" rtlCol="0">
                <a:spAutoFit/>
              </a:bodyPr>
              <a:lstStyle/>
              <a:p>
                <a:pPr algn="ctr" rtl="1"/>
                <a:r>
                  <a:rPr lang="ar-YE" sz="1600" b="1">
                    <a:solidFill>
                      <a:schemeClr val="tx1">
                        <a:lumMod val="75000"/>
                        <a:lumOff val="25000"/>
                      </a:schemeClr>
                    </a:solidFill>
                    <a:latin typeface="Traditional Arabic" pitchFamily="18" charset="-78"/>
                    <a:cs typeface="Traditional Arabic" pitchFamily="18" charset="-78"/>
                  </a:rPr>
                  <a:t>وطني</a:t>
                </a:r>
                <a:endParaRPr lang="en-US" sz="1500" b="1" dirty="0">
                  <a:solidFill>
                    <a:schemeClr val="tx1">
                      <a:lumMod val="75000"/>
                      <a:lumOff val="25000"/>
                    </a:schemeClr>
                  </a:solidFill>
                  <a:latin typeface="Traditional Arabic" pitchFamily="18" charset="-78"/>
                  <a:cs typeface="Traditional Arabic" pitchFamily="18" charset="-78"/>
                </a:endParaRPr>
              </a:p>
              <a:p>
                <a:pPr algn="ctr" rtl="1"/>
                <a:r>
                  <a:rPr lang="ar-YE" sz="1500">
                    <a:solidFill>
                      <a:schemeClr val="tx1">
                        <a:lumMod val="75000"/>
                        <a:lumOff val="25000"/>
                      </a:schemeClr>
                    </a:solidFill>
                    <a:latin typeface="Traditional Arabic" pitchFamily="18" charset="-78"/>
                    <a:cs typeface="Traditional Arabic" pitchFamily="18" charset="-78"/>
                  </a:rPr>
                  <a:t>(على سبيل المثال نيجيريا)</a:t>
                </a:r>
                <a:endParaRPr lang="en-US" sz="1500" dirty="0">
                  <a:solidFill>
                    <a:schemeClr val="tx1">
                      <a:lumMod val="75000"/>
                      <a:lumOff val="25000"/>
                    </a:schemeClr>
                  </a:solidFill>
                  <a:latin typeface="Traditional Arabic" pitchFamily="18" charset="-78"/>
                  <a:cs typeface="Traditional Arabic" pitchFamily="18" charset="-78"/>
                </a:endParaRPr>
              </a:p>
              <a:p>
                <a:pPr algn="ctr"/>
                <a:endParaRPr lang="en-US" sz="1300" b="1" dirty="0">
                  <a:solidFill>
                    <a:schemeClr val="tx1">
                      <a:lumMod val="75000"/>
                      <a:lumOff val="25000"/>
                    </a:schemeClr>
                  </a:solidFill>
                  <a:latin typeface="Arial" panose="020B0604020202020204" pitchFamily="34" charset="0"/>
                  <a:cs typeface="Arial" panose="020B0604020202020204" pitchFamily="34" charset="0"/>
                </a:endParaRPr>
              </a:p>
            </p:txBody>
          </p:sp>
          <p:sp>
            <p:nvSpPr>
              <p:cNvPr id="18" name="TextBox 17"/>
              <p:cNvSpPr txBox="1"/>
              <p:nvPr/>
            </p:nvSpPr>
            <p:spPr>
              <a:xfrm>
                <a:off x="1095124" y="4948669"/>
                <a:ext cx="1351914" cy="338554"/>
              </a:xfrm>
              <a:prstGeom prst="rect">
                <a:avLst/>
              </a:prstGeom>
              <a:noFill/>
            </p:spPr>
            <p:txBody>
              <a:bodyPr wrap="square" rtlCol="0">
                <a:spAutoFit/>
              </a:bodyPr>
              <a:lstStyle/>
              <a:p>
                <a:pPr algn="ctr" rtl="1"/>
                <a:r>
                  <a:rPr lang="ar-YE" sz="1600" b="1">
                    <a:solidFill>
                      <a:schemeClr val="tx1">
                        <a:lumMod val="75000"/>
                        <a:lumOff val="25000"/>
                      </a:schemeClr>
                    </a:solidFill>
                    <a:latin typeface="Traditional Arabic" pitchFamily="18" charset="-78"/>
                    <a:cs typeface="Traditional Arabic" pitchFamily="18" charset="-78"/>
                  </a:rPr>
                  <a:t>دولي</a:t>
                </a:r>
                <a:endParaRPr lang="en-US" sz="1500" b="1" dirty="0">
                  <a:solidFill>
                    <a:schemeClr val="tx1">
                      <a:lumMod val="75000"/>
                      <a:lumOff val="25000"/>
                    </a:schemeClr>
                  </a:solidFill>
                  <a:latin typeface="Arial" panose="020B0604020202020204" pitchFamily="34" charset="0"/>
                  <a:cs typeface="Arial" panose="020B0604020202020204" pitchFamily="34" charset="0"/>
                </a:endParaRPr>
              </a:p>
            </p:txBody>
          </p:sp>
          <p:pic>
            <p:nvPicPr>
              <p:cNvPr id="19" name="Picture 18"/>
              <p:cNvPicPr>
                <a:picLocks noChangeAspect="1"/>
              </p:cNvPicPr>
              <p:nvPr/>
            </p:nvPicPr>
            <p:blipFill>
              <a:blip r:embed="rId2" cstate="print"/>
              <a:stretch>
                <a:fillRect/>
              </a:stretch>
            </p:blipFill>
            <p:spPr>
              <a:xfrm>
                <a:off x="5055564" y="4156581"/>
                <a:ext cx="1691341" cy="731520"/>
              </a:xfrm>
              <a:prstGeom prst="rect">
                <a:avLst/>
              </a:prstGeom>
            </p:spPr>
          </p:pic>
          <p:pic>
            <p:nvPicPr>
              <p:cNvPr id="21" name="Picture 20"/>
              <p:cNvPicPr>
                <a:picLocks noChangeAspect="1"/>
              </p:cNvPicPr>
              <p:nvPr/>
            </p:nvPicPr>
            <p:blipFill>
              <a:blip r:embed="rId3" cstate="print"/>
              <a:stretch>
                <a:fillRect/>
              </a:stretch>
            </p:blipFill>
            <p:spPr>
              <a:xfrm>
                <a:off x="951108" y="4084573"/>
                <a:ext cx="1691340" cy="731520"/>
              </a:xfrm>
              <a:prstGeom prst="rect">
                <a:avLst/>
              </a:prstGeom>
            </p:spPr>
          </p:pic>
        </p:grpSp>
        <p:pic>
          <p:nvPicPr>
            <p:cNvPr id="22" name="Picture 21"/>
            <p:cNvPicPr>
              <a:picLocks noChangeAspect="1"/>
            </p:cNvPicPr>
            <p:nvPr/>
          </p:nvPicPr>
          <p:blipFill>
            <a:blip r:embed="rId2" cstate="print"/>
            <a:stretch>
              <a:fillRect/>
            </a:stretch>
          </p:blipFill>
          <p:spPr>
            <a:xfrm>
              <a:off x="3059832" y="5071467"/>
              <a:ext cx="1691341" cy="731520"/>
            </a:xfrm>
            <a:prstGeom prst="rect">
              <a:avLst/>
            </a:prstGeom>
          </p:spPr>
        </p:pic>
      </p:grpSp>
      <p:sp>
        <p:nvSpPr>
          <p:cNvPr id="23" name="Text Placeholder 3"/>
          <p:cNvSpPr txBox="1">
            <a:spLocks/>
          </p:cNvSpPr>
          <p:nvPr/>
        </p:nvSpPr>
        <p:spPr>
          <a:xfrm>
            <a:off x="8244408" y="188640"/>
            <a:ext cx="504056" cy="216024"/>
          </a:xfrm>
          <a:prstGeom prst="rect">
            <a:avLst/>
          </a:prstGeom>
          <a:solidFill>
            <a:srgbClr val="5292C9"/>
          </a:solidFill>
          <a:ln>
            <a:solidFill>
              <a:srgbClr val="5292C9"/>
            </a:solidFill>
          </a:ln>
        </p:spPr>
        <p:txBody>
          <a:bodyPr anchor="ctr">
            <a:noAutofit/>
          </a:bodyPr>
          <a:lstStyle>
            <a:lvl1pPr marL="0" indent="0" algn="ctr" defTabSz="914400" rtl="0" eaLnBrk="1" latinLnBrk="0" hangingPunct="1">
              <a:spcBef>
                <a:spcPct val="20000"/>
              </a:spcBef>
              <a:buFont typeface="Arial" pitchFamily="34" charset="0"/>
              <a:buNone/>
              <a:defRPr lang="en-US" sz="1400" b="1" kern="1200" baseline="0">
                <a:solidFill>
                  <a:schemeClr val="bg1"/>
                </a:solidFill>
                <a:latin typeface="Arial" panose="020B0604020202020204" pitchFamily="34" charset="0"/>
                <a:ea typeface="+mn-ea"/>
                <a:cs typeface="Arial" panose="020B0604020202020204" pitchFamily="34" charset="0"/>
              </a:defRPr>
            </a:lvl1pPr>
            <a:lvl2pPr marL="2773363" indent="-180975" algn="l" defTabSz="914400" rtl="0" eaLnBrk="1" latinLnBrk="0" hangingPunct="1">
              <a:spcBef>
                <a:spcPct val="20000"/>
              </a:spcBef>
              <a:buFont typeface="Arial" pitchFamily="34" charset="0"/>
              <a:buChar char="–"/>
              <a:tabLst/>
              <a:defRPr lang="en-US" sz="1400" kern="1200" dirty="0" smtClean="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lang="en-GB" sz="1400" kern="1200" dirty="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ar-YE" sz="1200" b="1" i="0" u="none" strike="noStrike" kern="1200" cap="none" spc="0" normalizeH="0" baseline="0" noProof="0">
                <a:ln>
                  <a:noFill/>
                </a:ln>
                <a:effectLst/>
                <a:uLnTx/>
                <a:uFillTx/>
                <a:latin typeface="Traditional Arabic" pitchFamily="18" charset="-78"/>
                <a:cs typeface="Traditional Arabic" pitchFamily="18" charset="-78"/>
              </a:rPr>
              <a:t>2 - 3</a:t>
            </a:r>
            <a:endParaRPr kumimoji="0" lang="en-GB" sz="1200" b="1" i="0" u="none" strike="noStrike" kern="1200" cap="none" spc="0" normalizeH="0" baseline="0" noProof="0" dirty="0">
              <a:ln>
                <a:noFill/>
              </a:ln>
              <a:effectLst/>
              <a:uLnTx/>
              <a:uFillTx/>
              <a:latin typeface="Traditional Arabic" pitchFamily="18" charset="-78"/>
              <a:cs typeface="Traditional Arabic" pitchFamily="18" charset="-78"/>
            </a:endParaRPr>
          </a:p>
        </p:txBody>
      </p:sp>
    </p:spTree>
    <p:extLst>
      <p:ext uri="{BB962C8B-B14F-4D97-AF65-F5344CB8AC3E}">
        <p14:creationId xmlns:p14="http://schemas.microsoft.com/office/powerpoint/2010/main" val="4025058483"/>
      </p:ext>
    </p:extLst>
  </p:cSld>
  <p:clrMapOvr>
    <a:masterClrMapping/>
  </p:clrMapOvr>
  <mc:AlternateContent xmlns:mc="http://schemas.openxmlformats.org/markup-compatibility/2006" xmlns:p14="http://schemas.microsoft.com/office/powerpoint/2010/main">
    <mc:Choice Requires="p14">
      <p:transition spd="slow" p14:dur="875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2"/>
                                        </p:tgtEl>
                                        <p:attrNameLst>
                                          <p:attrName>style.visibility</p:attrName>
                                        </p:attrNameLst>
                                      </p:cBhvr>
                                      <p:to>
                                        <p:strVal val="visible"/>
                                      </p:to>
                                    </p:set>
                                    <p:anim calcmode="lin" valueType="num">
                                      <p:cBhvr additive="base">
                                        <p:cTn id="27" dur="500" fill="hold"/>
                                        <p:tgtEl>
                                          <p:spTgt spid="2"/>
                                        </p:tgtEl>
                                        <p:attrNameLst>
                                          <p:attrName>ppt_x</p:attrName>
                                        </p:attrNameLst>
                                      </p:cBhvr>
                                      <p:tavLst>
                                        <p:tav tm="0">
                                          <p:val>
                                            <p:strVal val="#ppt_x"/>
                                          </p:val>
                                        </p:tav>
                                        <p:tav tm="100000">
                                          <p:val>
                                            <p:strVal val="#ppt_x"/>
                                          </p:val>
                                        </p:tav>
                                      </p:tavLst>
                                    </p:anim>
                                    <p:anim calcmode="lin" valueType="num">
                                      <p:cBhvr additive="base">
                                        <p:cTn id="2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uiExpand="1" build="p"/>
      <p:bldP spid="1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251520" y="476672"/>
            <a:ext cx="8712968" cy="360040"/>
          </a:xfrm>
        </p:spPr>
        <p:txBody>
          <a:bodyPr/>
          <a:lstStyle/>
          <a:p>
            <a:pPr algn="r" rtl="1"/>
            <a:r>
              <a:rPr lang="ar-YE" sz="2000" dirty="0">
                <a:solidFill>
                  <a:srgbClr val="FF0000"/>
                </a:solidFill>
                <a:latin typeface="Traditional Arabic" pitchFamily="18" charset="-78"/>
                <a:cs typeface="Traditional Arabic" pitchFamily="18" charset="-78"/>
              </a:rPr>
              <a:t>أمر واحد يجب أخذه في الاعتبار عند تقديم العطاءات – </a:t>
            </a:r>
            <a:r>
              <a:rPr lang="ar-YE" sz="2000" u="sng" dirty="0">
                <a:solidFill>
                  <a:srgbClr val="FF0000"/>
                </a:solidFill>
                <a:latin typeface="Traditional Arabic" pitchFamily="18" charset="-78"/>
                <a:cs typeface="Traditional Arabic" pitchFamily="18" charset="-78"/>
              </a:rPr>
              <a:t>الكيان المشترك</a:t>
            </a:r>
            <a:endParaRPr lang="en-US" sz="2000" u="sng" dirty="0">
              <a:latin typeface="Traditional Arabic" pitchFamily="18" charset="-78"/>
              <a:cs typeface="Traditional Arabic" pitchFamily="18" charset="-78"/>
            </a:endParaRPr>
          </a:p>
        </p:txBody>
      </p:sp>
      <p:sp>
        <p:nvSpPr>
          <p:cNvPr id="6" name="Text Placeholder 2"/>
          <p:cNvSpPr txBox="1">
            <a:spLocks/>
          </p:cNvSpPr>
          <p:nvPr/>
        </p:nvSpPr>
        <p:spPr>
          <a:xfrm>
            <a:off x="3275856" y="188640"/>
            <a:ext cx="4891767" cy="288000"/>
          </a:xfrm>
          <a:prstGeom prst="rect">
            <a:avLst/>
          </a:prstGeom>
        </p:spPr>
        <p:txBody>
          <a:bodyPr lIns="90000" anchor="ctr" anchorCtr="0">
            <a:noAutofit/>
          </a:bodyPr>
          <a:lstStyle>
            <a:lvl1pPr marL="0" indent="0" algn="l" defTabSz="914400" rtl="0" eaLnBrk="1" latinLnBrk="0" hangingPunct="1">
              <a:spcBef>
                <a:spcPct val="20000"/>
              </a:spcBef>
              <a:buFont typeface="Arial" pitchFamily="34" charset="0"/>
              <a:buNone/>
              <a:defRPr lang="en-US" sz="1400" b="1" kern="1200" cap="all" baseline="0">
                <a:solidFill>
                  <a:srgbClr val="5292C9"/>
                </a:solidFill>
                <a:latin typeface="Arial" panose="020B0604020202020204" pitchFamily="34" charset="0"/>
                <a:ea typeface="+mn-ea"/>
                <a:cs typeface="Arial" panose="020B0604020202020204" pitchFamily="34" charset="0"/>
              </a:defRPr>
            </a:lvl1pPr>
            <a:lvl2pPr marL="2773363" indent="-180975" algn="l" defTabSz="914400" rtl="0" eaLnBrk="1" latinLnBrk="0" hangingPunct="1">
              <a:spcBef>
                <a:spcPct val="20000"/>
              </a:spcBef>
              <a:buFont typeface="Arial" pitchFamily="34" charset="0"/>
              <a:buChar char="–"/>
              <a:tabLst/>
              <a:defRPr lang="en-US" sz="1400" kern="1200" dirty="0" smtClean="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lang="en-GB" sz="1400" kern="1200" dirty="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r" rtl="1"/>
            <a:r>
              <a:rPr lang="ar-YE" sz="1600">
                <a:latin typeface="Traditional Arabic" pitchFamily="18" charset="-78"/>
                <a:cs typeface="Traditional Arabic" pitchFamily="18" charset="-78"/>
              </a:rPr>
              <a:t>اختيار الموردين</a:t>
            </a:r>
            <a:endParaRPr lang="en-US" sz="1600" dirty="0">
              <a:latin typeface="Traditional Arabic" pitchFamily="18" charset="-78"/>
              <a:cs typeface="Traditional Arabic" pitchFamily="18" charset="-78"/>
            </a:endParaRPr>
          </a:p>
        </p:txBody>
      </p:sp>
      <p:sp>
        <p:nvSpPr>
          <p:cNvPr id="2" name="Rectangle 1"/>
          <p:cNvSpPr/>
          <p:nvPr/>
        </p:nvSpPr>
        <p:spPr>
          <a:xfrm>
            <a:off x="167501" y="1013557"/>
            <a:ext cx="8465716" cy="4539704"/>
          </a:xfrm>
          <a:prstGeom prst="rect">
            <a:avLst/>
          </a:prstGeom>
        </p:spPr>
        <p:txBody>
          <a:bodyPr wrap="square">
            <a:spAutoFit/>
          </a:bodyPr>
          <a:lstStyle/>
          <a:p>
            <a:pPr algn="just" rtl="1"/>
            <a:r>
              <a:rPr lang="ar-YE" sz="1700" dirty="0">
                <a:solidFill>
                  <a:srgbClr val="000000"/>
                </a:solidFill>
                <a:latin typeface="Arial" panose="020B0604020202020204" pitchFamily="34" charset="0"/>
                <a:cs typeface="Arial" panose="020B0604020202020204" pitchFamily="34" charset="0"/>
              </a:rPr>
              <a:t>- </a:t>
            </a:r>
            <a:r>
              <a:rPr lang="ar-YE" sz="1700" dirty="0">
                <a:solidFill>
                  <a:srgbClr val="000000"/>
                </a:solidFill>
                <a:latin typeface="Traditional Arabic" pitchFamily="18" charset="-78"/>
                <a:cs typeface="Traditional Arabic" pitchFamily="18" charset="-78"/>
              </a:rPr>
              <a:t>في حال لم تتوفر لدى مقدم العطاء جميع الخبرات اللازمة لتقديم الخدمات / السلع / الأعمال التي سيتم اشتراطها بموجب العقد، فإنه يمكن لمقدم العطاء هذا تقديم عرض بالاشتراك مع كيانات أخرى، وبوجه خاص مع أحد الكيانات في الدولة التي توجد فيها السلع و / أو الخدمات التي يتعين تقديمها.</a:t>
            </a:r>
            <a:endParaRPr lang="en-US" sz="1700" dirty="0">
              <a:solidFill>
                <a:srgbClr val="000000"/>
              </a:solidFill>
              <a:latin typeface="Traditional Arabic" pitchFamily="18" charset="-78"/>
              <a:cs typeface="Traditional Arabic" pitchFamily="18" charset="-78"/>
            </a:endParaRPr>
          </a:p>
          <a:p>
            <a:pPr algn="just" rtl="1"/>
            <a:endParaRPr lang="ar-YE" sz="1700" dirty="0">
              <a:latin typeface="Traditional Arabic" pitchFamily="18" charset="-78"/>
              <a:cs typeface="Traditional Arabic" pitchFamily="18" charset="-78"/>
            </a:endParaRPr>
          </a:p>
          <a:p>
            <a:pPr algn="just" rtl="1"/>
            <a:r>
              <a:rPr lang="ar-YE" sz="1700" dirty="0">
                <a:latin typeface="Traditional Arabic" pitchFamily="18" charset="-78"/>
                <a:cs typeface="Traditional Arabic" pitchFamily="18" charset="-78"/>
              </a:rPr>
              <a:t>في حالة وجود كيان مشترك أو ائتلاف أو رابطة:</a:t>
            </a:r>
            <a:endParaRPr lang="en-US" sz="1700" dirty="0">
              <a:solidFill>
                <a:srgbClr val="000000"/>
              </a:solidFill>
              <a:latin typeface="Traditional Arabic" pitchFamily="18" charset="-78"/>
              <a:cs typeface="Traditional Arabic" pitchFamily="18" charset="-78"/>
            </a:endParaRPr>
          </a:p>
          <a:p>
            <a:pPr marL="285750" indent="-285750" algn="just" rtl="1">
              <a:buFont typeface="Arial" panose="020B0604020202020204" pitchFamily="34" charset="0"/>
              <a:buChar char="•"/>
            </a:pPr>
            <a:r>
              <a:rPr lang="ar-YE" sz="1700" dirty="0">
                <a:solidFill>
                  <a:srgbClr val="000000"/>
                </a:solidFill>
                <a:latin typeface="Traditional Arabic" pitchFamily="18" charset="-78"/>
                <a:cs typeface="Traditional Arabic" pitchFamily="18" charset="-78"/>
              </a:rPr>
              <a:t>جميع الأطراف في هذا الكيان المشترك تكون مسؤولة بشكل مشترك وبشكل متعدد أمام مكتب الأمم المتحدة لخدمات المشاريع.</a:t>
            </a:r>
          </a:p>
          <a:p>
            <a:pPr marL="285750" indent="-285750" algn="just" rtl="1">
              <a:buFont typeface="Arial" panose="020B0604020202020204" pitchFamily="34" charset="0"/>
              <a:buChar char="•"/>
            </a:pPr>
            <a:r>
              <a:rPr lang="ar-YE" sz="1700" dirty="0">
                <a:solidFill>
                  <a:srgbClr val="000000"/>
                </a:solidFill>
                <a:latin typeface="Traditional Arabic" pitchFamily="18" charset="-78"/>
                <a:cs typeface="Traditional Arabic" pitchFamily="18" charset="-78"/>
              </a:rPr>
              <a:t>يجب أن يحدد العرض بوضوح الكيان الذي تم تعيينه كجهة اتصال للتعامل مع مكتب الأمم المتحدة لخدمات المشاريع.</a:t>
            </a:r>
          </a:p>
          <a:p>
            <a:pPr marL="285750" indent="-285750" algn="just" rtl="1">
              <a:buFont typeface="Arial" panose="020B0604020202020204" pitchFamily="34" charset="0"/>
              <a:buChar char="•"/>
            </a:pPr>
            <a:r>
              <a:rPr lang="ar-YE" sz="1700" dirty="0">
                <a:solidFill>
                  <a:srgbClr val="000000"/>
                </a:solidFill>
                <a:latin typeface="Traditional Arabic" pitchFamily="18" charset="-78"/>
                <a:cs typeface="Traditional Arabic" pitchFamily="18" charset="-78"/>
              </a:rPr>
              <a:t>لا يجوز تغيير تركيبة الكيان المشترك دون الحصول على موافقة مسبقة من مكتب الأمم المتحدة لخدمات المشاريع.</a:t>
            </a:r>
          </a:p>
          <a:p>
            <a:pPr marL="285750" indent="-285750" algn="just" rtl="1"/>
            <a:endParaRPr lang="en-US" sz="1700" dirty="0">
              <a:solidFill>
                <a:srgbClr val="000000"/>
              </a:solidFill>
              <a:latin typeface="Traditional Arabic" pitchFamily="18" charset="-78"/>
              <a:cs typeface="Traditional Arabic" pitchFamily="18" charset="-78"/>
            </a:endParaRPr>
          </a:p>
          <a:p>
            <a:pPr marL="285750" indent="-285750" algn="just" rtl="1">
              <a:buFont typeface="Arial" panose="020B0604020202020204" pitchFamily="34" charset="0"/>
              <a:buChar char="•"/>
            </a:pPr>
            <a:r>
              <a:rPr lang="ar-YE" sz="1700" dirty="0">
                <a:solidFill>
                  <a:srgbClr val="000000"/>
                </a:solidFill>
                <a:latin typeface="Traditional Arabic" pitchFamily="18" charset="-78"/>
                <a:cs typeface="Traditional Arabic" pitchFamily="18" charset="-78"/>
              </a:rPr>
              <a:t>سيتم تطبيق معايير التقييم، بمعنى إذا كانت المعايير تنطبق على:</a:t>
            </a:r>
          </a:p>
          <a:p>
            <a:pPr marL="742950" lvl="1" indent="-285750" algn="just" rtl="1">
              <a:buFont typeface="Wingdings" pitchFamily="2" charset="2"/>
              <a:buChar char=""/>
            </a:pPr>
            <a:r>
              <a:rPr lang="ar-YE" sz="1700" dirty="0">
                <a:solidFill>
                  <a:srgbClr val="000000"/>
                </a:solidFill>
                <a:latin typeface="Traditional Arabic" pitchFamily="18" charset="-78"/>
                <a:cs typeface="Traditional Arabic" pitchFamily="18" charset="-78"/>
              </a:rPr>
              <a:t>كل أعضاء الكيان المشترك مجتمعين بين ذلك</a:t>
            </a:r>
          </a:p>
          <a:p>
            <a:pPr marL="742950" lvl="1" indent="-285750" algn="just" rtl="1">
              <a:buFont typeface="Wingdings" pitchFamily="2" charset="2"/>
              <a:buChar char=""/>
            </a:pPr>
            <a:r>
              <a:rPr lang="ar-YE" sz="1700" dirty="0">
                <a:solidFill>
                  <a:srgbClr val="000000"/>
                </a:solidFill>
                <a:latin typeface="Traditional Arabic" pitchFamily="18" charset="-78"/>
                <a:cs typeface="Traditional Arabic" pitchFamily="18" charset="-78"/>
              </a:rPr>
              <a:t>كل عضو في الكيان المشترك</a:t>
            </a:r>
          </a:p>
          <a:p>
            <a:pPr marL="742950" lvl="1" indent="-285750" algn="just" rtl="1">
              <a:buFont typeface="Wingdings" pitchFamily="2" charset="2"/>
              <a:buChar char=""/>
            </a:pPr>
            <a:r>
              <a:rPr lang="ar-YE" sz="1700" dirty="0">
                <a:solidFill>
                  <a:srgbClr val="000000"/>
                </a:solidFill>
                <a:latin typeface="Traditional Arabic" pitchFamily="18" charset="-78"/>
                <a:cs typeface="Traditional Arabic" pitchFamily="18" charset="-78"/>
              </a:rPr>
              <a:t>على واحد على الأقل من أعضاء الكيان المشترك</a:t>
            </a:r>
          </a:p>
          <a:p>
            <a:pPr marL="285750" indent="-285750" algn="just" rtl="1"/>
            <a:endParaRPr lang="en-US" sz="1700" dirty="0">
              <a:solidFill>
                <a:srgbClr val="000000"/>
              </a:solidFill>
              <a:latin typeface="Traditional Arabic" pitchFamily="18" charset="-78"/>
              <a:cs typeface="Traditional Arabic" pitchFamily="18" charset="-78"/>
            </a:endParaRPr>
          </a:p>
          <a:p>
            <a:pPr algn="just" rtl="1"/>
            <a:r>
              <a:rPr lang="ar-YE" sz="1700" dirty="0">
                <a:solidFill>
                  <a:srgbClr val="000000"/>
                </a:solidFill>
                <a:latin typeface="Traditional Arabic" pitchFamily="18" charset="-78"/>
                <a:cs typeface="Traditional Arabic" pitchFamily="18" charset="-78"/>
              </a:rPr>
              <a:t>في العادة، تشير معايير التأهيل مثل </a:t>
            </a:r>
            <a:r>
              <a:rPr lang="ar-YE" sz="1700" dirty="0">
                <a:solidFill>
                  <a:srgbClr val="0A121C"/>
                </a:solidFill>
                <a:latin typeface="Traditional Arabic" pitchFamily="18" charset="-78"/>
                <a:cs typeface="Traditional Arabic" pitchFamily="18" charset="-78"/>
              </a:rPr>
              <a:t>اشتراطات</a:t>
            </a:r>
            <a:r>
              <a:rPr lang="ar-YE" sz="1700" dirty="0">
                <a:solidFill>
                  <a:srgbClr val="000000"/>
                </a:solidFill>
                <a:latin typeface="Traditional Arabic" pitchFamily="18" charset="-78"/>
                <a:cs typeface="Traditional Arabic" pitchFamily="18" charset="-78"/>
              </a:rPr>
              <a:t> الخبرة المحددة و</a:t>
            </a:r>
            <a:r>
              <a:rPr lang="ar-YE" sz="1700" dirty="0">
                <a:solidFill>
                  <a:srgbClr val="0A121C"/>
                </a:solidFill>
                <a:latin typeface="Traditional Arabic" pitchFamily="18" charset="-78"/>
                <a:cs typeface="Traditional Arabic" pitchFamily="18" charset="-78"/>
              </a:rPr>
              <a:t>اشتراط حجم الأعمال</a:t>
            </a:r>
            <a:r>
              <a:rPr lang="ar-YE" sz="1700" dirty="0">
                <a:solidFill>
                  <a:srgbClr val="000000"/>
                </a:solidFill>
                <a:latin typeface="Traditional Arabic" pitchFamily="18" charset="-78"/>
                <a:cs typeface="Traditional Arabic" pitchFamily="18" charset="-78"/>
              </a:rPr>
              <a:t> إلى كل أعضاء الكيان المشترك مجتمعين، في حين أن معايير الأهلية تشير إلى كل شريك في الكيان المشترك (عدم الإدراج في قوائم عدم الأهلية، الخ).</a:t>
            </a:r>
            <a:endParaRPr lang="en-US" sz="1700" dirty="0">
              <a:latin typeface="Traditional Arabic" pitchFamily="18" charset="-78"/>
              <a:cs typeface="Traditional Arabic" pitchFamily="18" charset="-78"/>
            </a:endParaRPr>
          </a:p>
        </p:txBody>
      </p:sp>
      <p:sp>
        <p:nvSpPr>
          <p:cNvPr id="7" name="Text Placeholder 3"/>
          <p:cNvSpPr txBox="1">
            <a:spLocks/>
          </p:cNvSpPr>
          <p:nvPr/>
        </p:nvSpPr>
        <p:spPr>
          <a:xfrm>
            <a:off x="8244408" y="188640"/>
            <a:ext cx="504056" cy="216024"/>
          </a:xfrm>
          <a:prstGeom prst="rect">
            <a:avLst/>
          </a:prstGeom>
          <a:solidFill>
            <a:srgbClr val="5292C9"/>
          </a:solidFill>
          <a:ln>
            <a:solidFill>
              <a:srgbClr val="5292C9"/>
            </a:solidFill>
          </a:ln>
        </p:spPr>
        <p:txBody>
          <a:bodyPr anchor="ctr">
            <a:noAutofit/>
          </a:bodyPr>
          <a:lstStyle>
            <a:lvl1pPr marL="0" indent="0" algn="ctr" defTabSz="914400" rtl="0" eaLnBrk="1" latinLnBrk="0" hangingPunct="1">
              <a:spcBef>
                <a:spcPct val="20000"/>
              </a:spcBef>
              <a:buFont typeface="Arial" pitchFamily="34" charset="0"/>
              <a:buNone/>
              <a:defRPr lang="en-US" sz="1400" b="1" kern="1200" baseline="0">
                <a:solidFill>
                  <a:schemeClr val="bg1"/>
                </a:solidFill>
                <a:latin typeface="Arial" panose="020B0604020202020204" pitchFamily="34" charset="0"/>
                <a:ea typeface="+mn-ea"/>
                <a:cs typeface="Arial" panose="020B0604020202020204" pitchFamily="34" charset="0"/>
              </a:defRPr>
            </a:lvl1pPr>
            <a:lvl2pPr marL="2773363" indent="-180975" algn="l" defTabSz="914400" rtl="0" eaLnBrk="1" latinLnBrk="0" hangingPunct="1">
              <a:spcBef>
                <a:spcPct val="20000"/>
              </a:spcBef>
              <a:buFont typeface="Arial" pitchFamily="34" charset="0"/>
              <a:buChar char="–"/>
              <a:tabLst/>
              <a:defRPr lang="en-US" sz="1400" kern="1200" dirty="0" smtClean="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lang="en-GB" sz="1400" kern="1200" dirty="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ar-YE" sz="1200" b="1" i="0" u="none" strike="noStrike" kern="1200" cap="none" spc="0" normalizeH="0" baseline="0" noProof="0">
                <a:ln>
                  <a:noFill/>
                </a:ln>
                <a:effectLst/>
                <a:uLnTx/>
                <a:uFillTx/>
                <a:latin typeface="Traditional Arabic" pitchFamily="18" charset="-78"/>
                <a:cs typeface="Traditional Arabic" pitchFamily="18" charset="-78"/>
              </a:rPr>
              <a:t>2 - 3</a:t>
            </a:r>
            <a:endParaRPr kumimoji="0" lang="en-GB" sz="1200" b="1" i="0" u="none" strike="noStrike" kern="1200" cap="none" spc="0" normalizeH="0" baseline="0" noProof="0" dirty="0">
              <a:ln>
                <a:noFill/>
              </a:ln>
              <a:effectLst/>
              <a:uLnTx/>
              <a:uFillTx/>
              <a:latin typeface="Traditional Arabic" pitchFamily="18" charset="-78"/>
              <a:cs typeface="Traditional Arabic" pitchFamily="18" charset="-78"/>
            </a:endParaRPr>
          </a:p>
        </p:txBody>
      </p:sp>
    </p:spTree>
    <p:extLst>
      <p:ext uri="{BB962C8B-B14F-4D97-AF65-F5344CB8AC3E}">
        <p14:creationId xmlns:p14="http://schemas.microsoft.com/office/powerpoint/2010/main" val="209768598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251520" y="476672"/>
            <a:ext cx="8568952" cy="360040"/>
          </a:xfrm>
        </p:spPr>
        <p:txBody>
          <a:bodyPr/>
          <a:lstStyle/>
          <a:p>
            <a:pPr algn="r" rtl="1"/>
            <a:r>
              <a:rPr lang="ar-YE" sz="2000" dirty="0">
                <a:solidFill>
                  <a:srgbClr val="000000"/>
                </a:solidFill>
                <a:latin typeface="Traditional Arabic" pitchFamily="18" charset="-78"/>
                <a:cs typeface="Traditional Arabic" pitchFamily="18" charset="-78"/>
              </a:rPr>
              <a:t>الكيان </a:t>
            </a:r>
            <a:r>
              <a:rPr lang="ar-YE" sz="2000" dirty="0" smtClean="0">
                <a:solidFill>
                  <a:srgbClr val="000000"/>
                </a:solidFill>
                <a:latin typeface="Traditional Arabic" pitchFamily="18" charset="-78"/>
                <a:cs typeface="Traditional Arabic" pitchFamily="18" charset="-78"/>
              </a:rPr>
              <a:t>المشترك – </a:t>
            </a:r>
            <a:r>
              <a:rPr lang="en-US" sz="2000" dirty="0" smtClean="0">
                <a:solidFill>
                  <a:srgbClr val="000000"/>
                </a:solidFill>
                <a:latin typeface="Traditional Arabic" pitchFamily="18" charset="-78"/>
                <a:cs typeface="Traditional Arabic" pitchFamily="18" charset="-78"/>
              </a:rPr>
              <a:t>Joint Venture</a:t>
            </a:r>
            <a:endParaRPr lang="en-US" sz="2000" dirty="0">
              <a:solidFill>
                <a:srgbClr val="000000"/>
              </a:solidFill>
            </a:endParaRPr>
          </a:p>
        </p:txBody>
      </p:sp>
      <p:sp>
        <p:nvSpPr>
          <p:cNvPr id="6" name="Text Placeholder 2"/>
          <p:cNvSpPr txBox="1">
            <a:spLocks/>
          </p:cNvSpPr>
          <p:nvPr/>
        </p:nvSpPr>
        <p:spPr>
          <a:xfrm>
            <a:off x="3275856" y="188640"/>
            <a:ext cx="4891767" cy="288000"/>
          </a:xfrm>
          <a:prstGeom prst="rect">
            <a:avLst/>
          </a:prstGeom>
        </p:spPr>
        <p:txBody>
          <a:bodyPr lIns="90000" anchor="ctr" anchorCtr="0">
            <a:noAutofit/>
          </a:bodyPr>
          <a:lstStyle>
            <a:lvl1pPr marL="0" indent="0" algn="l" defTabSz="914400" rtl="0" eaLnBrk="1" latinLnBrk="0" hangingPunct="1">
              <a:spcBef>
                <a:spcPct val="20000"/>
              </a:spcBef>
              <a:buFont typeface="Arial" pitchFamily="34" charset="0"/>
              <a:buNone/>
              <a:defRPr lang="en-US" sz="1400" b="1" kern="1200" cap="all" baseline="0">
                <a:solidFill>
                  <a:srgbClr val="5292C9"/>
                </a:solidFill>
                <a:latin typeface="Arial" panose="020B0604020202020204" pitchFamily="34" charset="0"/>
                <a:ea typeface="+mn-ea"/>
                <a:cs typeface="Arial" panose="020B0604020202020204" pitchFamily="34" charset="0"/>
              </a:defRPr>
            </a:lvl1pPr>
            <a:lvl2pPr marL="2773363" indent="-180975" algn="l" defTabSz="914400" rtl="0" eaLnBrk="1" latinLnBrk="0" hangingPunct="1">
              <a:spcBef>
                <a:spcPct val="20000"/>
              </a:spcBef>
              <a:buFont typeface="Arial" pitchFamily="34" charset="0"/>
              <a:buChar char="–"/>
              <a:tabLst/>
              <a:defRPr lang="en-US" sz="1400" kern="1200" dirty="0" smtClean="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lang="en-GB" sz="1400" kern="1200" dirty="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r" rtl="1">
              <a:defRPr/>
            </a:pPr>
            <a:endParaRPr lang="ar-YE" sz="1200" dirty="0">
              <a:latin typeface="Traditional Arabic" pitchFamily="18" charset="-78"/>
              <a:cs typeface="Traditional Arabic" pitchFamily="18" charset="-78"/>
            </a:endParaRPr>
          </a:p>
          <a:p>
            <a:pPr algn="r" rtl="1"/>
            <a:r>
              <a:rPr lang="ar-YE" sz="1600" dirty="0">
                <a:latin typeface="Traditional Arabic" pitchFamily="18" charset="-78"/>
                <a:cs typeface="Traditional Arabic" pitchFamily="18" charset="-78"/>
              </a:rPr>
              <a:t>اختيار الموردين</a:t>
            </a:r>
            <a:endParaRPr lang="en-US" sz="1600" dirty="0">
              <a:latin typeface="Traditional Arabic" pitchFamily="18" charset="-78"/>
              <a:cs typeface="Traditional Arabic" pitchFamily="18" charset="-78"/>
            </a:endParaRPr>
          </a:p>
          <a:p>
            <a:pPr marL="0" marR="0" lvl="0" indent="0" algn="r" defTabSz="914400" rtl="1" eaLnBrk="1" fontAlgn="auto" latinLnBrk="0" hangingPunct="1">
              <a:lnSpc>
                <a:spcPct val="100000"/>
              </a:lnSpc>
              <a:spcBef>
                <a:spcPct val="20000"/>
              </a:spcBef>
              <a:spcAft>
                <a:spcPts val="0"/>
              </a:spcAft>
              <a:buClrTx/>
              <a:buSzTx/>
              <a:buFont typeface="Arial" pitchFamily="34" charset="0"/>
              <a:buNone/>
              <a:tabLst/>
              <a:defRPr/>
            </a:pPr>
            <a:endParaRPr kumimoji="0" lang="en-GB" sz="1200" b="1" i="0" u="none" strike="noStrike" kern="1200" cap="all" spc="0" normalizeH="0" baseline="0" noProof="0" dirty="0">
              <a:ln>
                <a:noFill/>
              </a:ln>
              <a:solidFill>
                <a:srgbClr val="5292C9"/>
              </a:solidFill>
              <a:effectLst/>
              <a:uLnTx/>
              <a:uFillTx/>
              <a:latin typeface="Arial" panose="020B0604020202020204" pitchFamily="34" charset="0"/>
              <a:cs typeface="Arial" panose="020B0604020202020204" pitchFamily="34" charset="0"/>
            </a:endParaRPr>
          </a:p>
        </p:txBody>
      </p:sp>
      <p:sp>
        <p:nvSpPr>
          <p:cNvPr id="17" name="Rectangle 16"/>
          <p:cNvSpPr/>
          <p:nvPr/>
        </p:nvSpPr>
        <p:spPr>
          <a:xfrm>
            <a:off x="251520" y="1124744"/>
            <a:ext cx="8712968" cy="1192634"/>
          </a:xfrm>
          <a:prstGeom prst="rect">
            <a:avLst/>
          </a:prstGeom>
        </p:spPr>
        <p:txBody>
          <a:bodyPr wrap="square">
            <a:spAutoFit/>
          </a:bodyPr>
          <a:lstStyle/>
          <a:p>
            <a:pPr algn="r" rtl="1">
              <a:spcAft>
                <a:spcPts val="300"/>
              </a:spcAft>
            </a:pPr>
            <a:r>
              <a:rPr lang="ar-YE" sz="1600" dirty="0">
                <a:latin typeface="Traditional Arabic" pitchFamily="18" charset="-78"/>
                <a:ea typeface="Times New Roman" panose="02020603050405020304" pitchFamily="18" charset="0"/>
                <a:cs typeface="Traditional Arabic" pitchFamily="18" charset="-78"/>
              </a:rPr>
              <a:t>رقم مرجع دعوة تقديم العطاءات / طلب تقديم العروض: [أدخل رقم مرجع دعوة تقديم العطاءات] </a:t>
            </a:r>
          </a:p>
          <a:p>
            <a:pPr algn="r" rtl="1">
              <a:spcAft>
                <a:spcPts val="300"/>
              </a:spcAft>
            </a:pPr>
            <a:r>
              <a:rPr lang="ar-YE" sz="1600" dirty="0">
                <a:latin typeface="Traditional Arabic" pitchFamily="18" charset="-78"/>
                <a:ea typeface="Times New Roman" panose="02020603050405020304" pitchFamily="18" charset="0"/>
                <a:cs typeface="Traditional Arabic" pitchFamily="18" charset="-78"/>
              </a:rPr>
              <a:t>اسم مقدم العطاء: [أدخل اسم مقدم العطاء]</a:t>
            </a:r>
          </a:p>
          <a:p>
            <a:pPr algn="r" rtl="1">
              <a:spcAft>
                <a:spcPts val="300"/>
              </a:spcAft>
            </a:pPr>
            <a:r>
              <a:rPr lang="ar-YE" sz="1600" dirty="0">
                <a:latin typeface="Traditional Arabic" pitchFamily="18" charset="-78"/>
                <a:ea typeface="Times New Roman" panose="02020603050405020304" pitchFamily="18" charset="0"/>
                <a:cs typeface="Traditional Arabic" pitchFamily="18" charset="-78"/>
              </a:rPr>
              <a:t>التاريخ: [أدخل تاريخ تقديم العطاء]</a:t>
            </a:r>
          </a:p>
          <a:p>
            <a:pPr algn="r" rtl="1">
              <a:spcAft>
                <a:spcPts val="300"/>
              </a:spcAft>
            </a:pPr>
            <a:r>
              <a:rPr lang="ar-YE" sz="1600" b="1" dirty="0">
                <a:latin typeface="Traditional Arabic" pitchFamily="18" charset="-78"/>
                <a:ea typeface="Times New Roman" panose="02020603050405020304" pitchFamily="18" charset="0"/>
                <a:cs typeface="Traditional Arabic" pitchFamily="18" charset="-78"/>
              </a:rPr>
              <a:t>تتم تعبئتها وإعادتها مع العطاء المفدم من طرفك في حال تم تقديم العطاء بصفة </a:t>
            </a:r>
            <a:r>
              <a:rPr lang="ar-YE" sz="1600" b="1" dirty="0">
                <a:latin typeface="Traditional Arabic" pitchFamily="18" charset="-78"/>
                <a:cs typeface="Traditional Arabic" pitchFamily="18" charset="-78"/>
              </a:rPr>
              <a:t>كيان مشترك / ائتلاف / رابطة</a:t>
            </a:r>
            <a:r>
              <a:rPr lang="ar-YE" sz="1600" b="1" dirty="0">
                <a:latin typeface="Traditional Arabic" pitchFamily="18" charset="-78"/>
                <a:ea typeface="Times New Roman" panose="02020603050405020304" pitchFamily="18" charset="0"/>
                <a:cs typeface="Traditional Arabic" pitchFamily="18" charset="-78"/>
              </a:rPr>
              <a:t>.</a:t>
            </a:r>
            <a:endParaRPr lang="en-US" sz="1400" b="1" dirty="0">
              <a:effectLst/>
              <a:latin typeface="Traditional Arabic" pitchFamily="18" charset="-78"/>
              <a:ea typeface="Times New Roman" panose="02020603050405020304" pitchFamily="18" charset="0"/>
              <a:cs typeface="Traditional Arabic" pitchFamily="18" charset="-78"/>
            </a:endParaRPr>
          </a:p>
        </p:txBody>
      </p:sp>
      <p:graphicFrame>
        <p:nvGraphicFramePr>
          <p:cNvPr id="19" name="Table 18"/>
          <p:cNvGraphicFramePr>
            <a:graphicFrameLocks noGrp="1"/>
          </p:cNvGraphicFramePr>
          <p:nvPr>
            <p:extLst>
              <p:ext uri="{D42A27DB-BD31-4B8C-83A1-F6EECF244321}">
                <p14:modId xmlns:p14="http://schemas.microsoft.com/office/powerpoint/2010/main" val="1268230699"/>
              </p:ext>
            </p:extLst>
          </p:nvPr>
        </p:nvGraphicFramePr>
        <p:xfrm>
          <a:off x="379918" y="2582327"/>
          <a:ext cx="8080513" cy="3602243"/>
        </p:xfrm>
        <a:graphic>
          <a:graphicData uri="http://schemas.openxmlformats.org/drawingml/2006/table">
            <a:tbl>
              <a:tblPr rtl="1" firstRow="1" firstCol="1" bandRow="1">
                <a:tableStyleId>{5C22544A-7EE6-4342-B048-85BDC9FD1C3A}</a:tableStyleId>
              </a:tblPr>
              <a:tblGrid>
                <a:gridCol w="3810775">
                  <a:extLst>
                    <a:ext uri="{9D8B030D-6E8A-4147-A177-3AD203B41FA5}">
                      <a16:colId xmlns:a16="http://schemas.microsoft.com/office/drawing/2014/main" val="3124481283"/>
                    </a:ext>
                  </a:extLst>
                </a:gridCol>
                <a:gridCol w="4269738">
                  <a:extLst>
                    <a:ext uri="{9D8B030D-6E8A-4147-A177-3AD203B41FA5}">
                      <a16:colId xmlns:a16="http://schemas.microsoft.com/office/drawing/2014/main" val="2795611102"/>
                    </a:ext>
                  </a:extLst>
                </a:gridCol>
              </a:tblGrid>
              <a:tr h="259081">
                <a:tc gridSpan="2">
                  <a:txBody>
                    <a:bodyPr/>
                    <a:lstStyle/>
                    <a:p>
                      <a:pPr marL="0" marR="0" algn="ctr" rtl="1">
                        <a:lnSpc>
                          <a:spcPct val="107000"/>
                        </a:lnSpc>
                        <a:spcBef>
                          <a:spcPts val="0"/>
                        </a:spcBef>
                        <a:spcAft>
                          <a:spcPts val="0"/>
                        </a:spcAft>
                      </a:pPr>
                      <a:r>
                        <a:rPr lang="ar-YE" sz="1600">
                          <a:latin typeface="Traditional Arabic" pitchFamily="18" charset="-78"/>
                          <a:cs typeface="Traditional Arabic" pitchFamily="18" charset="-78"/>
                        </a:rPr>
                        <a:t>معلومات الكيان المشترك / الائتلاف / الرابطة</a:t>
                      </a:r>
                      <a:endParaRPr lang="en-US" sz="1600" dirty="0">
                        <a:effectLst/>
                        <a:latin typeface="Arial" panose="020B0604020202020204" pitchFamily="34" charset="0"/>
                        <a:ea typeface="Times New Roman" panose="02020603050405020304" pitchFamily="18" charset="0"/>
                        <a:cs typeface="Arial" panose="020B0604020202020204" pitchFamily="34" charset="0"/>
                      </a:endParaRPr>
                    </a:p>
                  </a:txBody>
                  <a:tcPr marL="73025" marR="73025" marT="0" marB="0" anchor="ctr"/>
                </a:tc>
                <a:tc hMerge="1">
                  <a:txBody>
                    <a:bodyPr/>
                    <a:lstStyle/>
                    <a:p>
                      <a:endParaRPr lang="en-US"/>
                    </a:p>
                  </a:txBody>
                  <a:tcPr/>
                </a:tc>
                <a:extLst>
                  <a:ext uri="{0D108BD9-81ED-4DB2-BD59-A6C34878D82A}">
                    <a16:rowId xmlns:a16="http://schemas.microsoft.com/office/drawing/2014/main" val="3386508226"/>
                  </a:ext>
                </a:extLst>
              </a:tr>
              <a:tr h="380396">
                <a:tc>
                  <a:txBody>
                    <a:bodyPr/>
                    <a:lstStyle/>
                    <a:p>
                      <a:pPr marL="0" marR="0" algn="justLow" rtl="1">
                        <a:lnSpc>
                          <a:spcPct val="107000"/>
                        </a:lnSpc>
                        <a:spcBef>
                          <a:spcPts val="0"/>
                        </a:spcBef>
                        <a:spcAft>
                          <a:spcPts val="0"/>
                        </a:spcAft>
                      </a:pPr>
                      <a:r>
                        <a:rPr lang="ar-YE" sz="1600" spc="-10">
                          <a:effectLst/>
                          <a:latin typeface="Traditional Arabic" pitchFamily="18" charset="-78"/>
                          <a:cs typeface="Traditional Arabic" pitchFamily="18" charset="-78"/>
                        </a:rPr>
                        <a:t>الاسم</a:t>
                      </a:r>
                      <a:endParaRPr lang="en-US" sz="1600" dirty="0">
                        <a:effectLst/>
                        <a:latin typeface="Traditional Arabic" pitchFamily="18" charset="-78"/>
                        <a:ea typeface="Times New Roman" panose="02020603050405020304" pitchFamily="18" charset="0"/>
                        <a:cs typeface="Traditional Arabic" pitchFamily="18" charset="-78"/>
                      </a:endParaRPr>
                    </a:p>
                  </a:txBody>
                  <a:tcPr marL="73025" marR="73025" marT="0" marB="0" anchor="ctr"/>
                </a:tc>
                <a:tc>
                  <a:txBody>
                    <a:bodyPr/>
                    <a:lstStyle/>
                    <a:p>
                      <a:pPr marL="0" marR="0" algn="r" rtl="0">
                        <a:lnSpc>
                          <a:spcPct val="107000"/>
                        </a:lnSpc>
                        <a:spcBef>
                          <a:spcPts val="0"/>
                        </a:spcBef>
                        <a:spcAft>
                          <a:spcPts val="0"/>
                        </a:spcAft>
                      </a:pPr>
                      <a:r>
                        <a:rPr lang="ar-YE" sz="1600">
                          <a:latin typeface="Traditional Arabic" pitchFamily="18" charset="-78"/>
                          <a:ea typeface="Times New Roman" panose="02020603050405020304" pitchFamily="18" charset="0"/>
                          <a:cs typeface="Traditional Arabic" pitchFamily="18" charset="-78"/>
                        </a:rPr>
                        <a:t>[قم باستكمالها] </a:t>
                      </a:r>
                      <a:endParaRPr lang="en-US" sz="1600" b="1">
                        <a:effectLst/>
                        <a:latin typeface="Traditional Arabic" pitchFamily="18" charset="-78"/>
                        <a:ea typeface="Times New Roman" panose="02020603050405020304" pitchFamily="18" charset="0"/>
                        <a:cs typeface="Traditional Arabic" pitchFamily="18" charset="-78"/>
                      </a:endParaRPr>
                    </a:p>
                  </a:txBody>
                  <a:tcPr marL="73025" marR="73025" marT="0" marB="0" anchor="ctr"/>
                </a:tc>
                <a:extLst>
                  <a:ext uri="{0D108BD9-81ED-4DB2-BD59-A6C34878D82A}">
                    <a16:rowId xmlns:a16="http://schemas.microsoft.com/office/drawing/2014/main" val="2100592463"/>
                  </a:ext>
                </a:extLst>
              </a:tr>
              <a:tr h="986975">
                <a:tc>
                  <a:txBody>
                    <a:bodyPr/>
                    <a:lstStyle/>
                    <a:p>
                      <a:pPr marL="0" marR="0" algn="justLow" rtl="1">
                        <a:lnSpc>
                          <a:spcPct val="107000"/>
                        </a:lnSpc>
                        <a:spcBef>
                          <a:spcPts val="0"/>
                        </a:spcBef>
                        <a:spcAft>
                          <a:spcPts val="0"/>
                        </a:spcAft>
                      </a:pPr>
                      <a:r>
                        <a:rPr lang="ar-YE" sz="1600">
                          <a:effectLst/>
                          <a:latin typeface="Traditional Arabic" pitchFamily="18" charset="-78"/>
                          <a:cs typeface="Traditional Arabic" pitchFamily="18" charset="-78"/>
                        </a:rPr>
                        <a:t>معلومات الشريك والاتصال</a:t>
                      </a:r>
                    </a:p>
                    <a:p>
                      <a:pPr marL="0" marR="0" algn="justLow" rtl="1">
                        <a:lnSpc>
                          <a:spcPct val="107000"/>
                        </a:lnSpc>
                        <a:spcBef>
                          <a:spcPts val="0"/>
                        </a:spcBef>
                        <a:spcAft>
                          <a:spcPts val="0"/>
                        </a:spcAft>
                      </a:pPr>
                      <a:r>
                        <a:rPr lang="ar-YE" sz="1600">
                          <a:effectLst/>
                          <a:latin typeface="Traditional Arabic" pitchFamily="18" charset="-78"/>
                          <a:cs typeface="Traditional Arabic" pitchFamily="18" charset="-78"/>
                        </a:rPr>
                        <a:t>(العنوان، أرقام الهاتف، أرقام الفاكس، عنوان البريد الإلكتروني)</a:t>
                      </a:r>
                      <a:endParaRPr lang="en-US" sz="1600" dirty="0">
                        <a:effectLst/>
                        <a:latin typeface="Traditional Arabic" pitchFamily="18" charset="-78"/>
                        <a:ea typeface="Times New Roman" panose="02020603050405020304" pitchFamily="18" charset="0"/>
                        <a:cs typeface="Traditional Arabic" pitchFamily="18" charset="-78"/>
                      </a:endParaRPr>
                    </a:p>
                  </a:txBody>
                  <a:tcPr marL="73025" marR="73025" marT="0" marB="0" anchor="ctr"/>
                </a:tc>
                <a:tc>
                  <a:txBody>
                    <a:bodyPr/>
                    <a:lstStyle/>
                    <a:p>
                      <a:pPr marL="0" marR="0" indent="0" algn="r" defTabSz="685800" rtl="0" eaLnBrk="1" fontAlgn="auto" latinLnBrk="0" hangingPunct="1">
                        <a:lnSpc>
                          <a:spcPct val="107000"/>
                        </a:lnSpc>
                        <a:spcBef>
                          <a:spcPts val="0"/>
                        </a:spcBef>
                        <a:spcAft>
                          <a:spcPts val="0"/>
                        </a:spcAft>
                        <a:buClrTx/>
                        <a:buSzTx/>
                        <a:buFontTx/>
                        <a:buNone/>
                        <a:tabLst/>
                        <a:defRPr/>
                      </a:pPr>
                      <a:r>
                        <a:rPr lang="ar-YE" sz="1600">
                          <a:latin typeface="Traditional Arabic" pitchFamily="18" charset="-78"/>
                          <a:ea typeface="Times New Roman" panose="02020603050405020304" pitchFamily="18" charset="0"/>
                          <a:cs typeface="Traditional Arabic" pitchFamily="18" charset="-78"/>
                        </a:rPr>
                        <a:t>[قم باستكمالها] </a:t>
                      </a:r>
                      <a:endParaRPr lang="en-US" sz="1600" b="1">
                        <a:effectLst/>
                        <a:latin typeface="Traditional Arabic" pitchFamily="18" charset="-78"/>
                        <a:ea typeface="Times New Roman" panose="02020603050405020304" pitchFamily="18" charset="0"/>
                        <a:cs typeface="Traditional Arabic" pitchFamily="18" charset="-78"/>
                      </a:endParaRPr>
                    </a:p>
                  </a:txBody>
                  <a:tcPr marL="73025" marR="73025" marT="0" marB="0" anchor="ctr"/>
                </a:tc>
                <a:extLst>
                  <a:ext uri="{0D108BD9-81ED-4DB2-BD59-A6C34878D82A}">
                    <a16:rowId xmlns:a16="http://schemas.microsoft.com/office/drawing/2014/main" val="920459024"/>
                  </a:ext>
                </a:extLst>
              </a:tr>
              <a:tr h="986975">
                <a:tc>
                  <a:txBody>
                    <a:bodyPr/>
                    <a:lstStyle/>
                    <a:p>
                      <a:pPr marL="0" marR="0" algn="justLow" rtl="1">
                        <a:lnSpc>
                          <a:spcPct val="107000"/>
                        </a:lnSpc>
                        <a:spcBef>
                          <a:spcPts val="0"/>
                        </a:spcBef>
                        <a:spcAft>
                          <a:spcPts val="0"/>
                        </a:spcAft>
                      </a:pPr>
                      <a:r>
                        <a:rPr lang="ar-YE" sz="1600">
                          <a:effectLst/>
                          <a:latin typeface="Traditional Arabic" pitchFamily="18" charset="-78"/>
                          <a:cs typeface="Traditional Arabic" pitchFamily="18" charset="-78"/>
                        </a:rPr>
                        <a:t>اسم الشريك الرئيسي (الذي يمتلك سلطة إلزام ال</a:t>
                      </a:r>
                      <a:r>
                        <a:rPr lang="ar-YE" sz="1600">
                          <a:latin typeface="Traditional Arabic" pitchFamily="18" charset="-78"/>
                          <a:cs typeface="Traditional Arabic" pitchFamily="18" charset="-78"/>
                        </a:rPr>
                        <a:t>كيان المشترك أو الائتلاف أو الرابطة </a:t>
                      </a:r>
                      <a:r>
                        <a:rPr lang="ar-YE" sz="1600">
                          <a:effectLst/>
                          <a:latin typeface="Traditional Arabic" pitchFamily="18" charset="-78"/>
                          <a:cs typeface="Traditional Arabic" pitchFamily="18" charset="-78"/>
                        </a:rPr>
                        <a:t>أثناء عملية تقديم العطاءات، وأثناء تنفيذ العقد في حالة منح العقد)</a:t>
                      </a:r>
                      <a:endParaRPr lang="en-US" sz="1600" dirty="0">
                        <a:effectLst/>
                        <a:latin typeface="Traditional Arabic" pitchFamily="18" charset="-78"/>
                        <a:ea typeface="Times New Roman" panose="02020603050405020304" pitchFamily="18" charset="0"/>
                        <a:cs typeface="Traditional Arabic" pitchFamily="18" charset="-78"/>
                      </a:endParaRPr>
                    </a:p>
                  </a:txBody>
                  <a:tcPr marL="73025" marR="73025" marT="0" marB="0" anchor="ctr"/>
                </a:tc>
                <a:tc>
                  <a:txBody>
                    <a:bodyPr/>
                    <a:lstStyle/>
                    <a:p>
                      <a:pPr marL="0" marR="0" algn="r" rtl="0">
                        <a:lnSpc>
                          <a:spcPct val="107000"/>
                        </a:lnSpc>
                        <a:spcBef>
                          <a:spcPts val="0"/>
                        </a:spcBef>
                        <a:spcAft>
                          <a:spcPts val="0"/>
                        </a:spcAft>
                      </a:pPr>
                      <a:r>
                        <a:rPr lang="ar-YE" sz="1600">
                          <a:latin typeface="Traditional Arabic" pitchFamily="18" charset="-78"/>
                          <a:ea typeface="Times New Roman" panose="02020603050405020304" pitchFamily="18" charset="0"/>
                          <a:cs typeface="Traditional Arabic" pitchFamily="18" charset="-78"/>
                        </a:rPr>
                        <a:t>[قم باستكمالها] </a:t>
                      </a:r>
                      <a:endParaRPr lang="en-US" sz="1600" b="1">
                        <a:effectLst/>
                        <a:latin typeface="Traditional Arabic" pitchFamily="18" charset="-78"/>
                        <a:ea typeface="Times New Roman" panose="02020603050405020304" pitchFamily="18" charset="0"/>
                        <a:cs typeface="Traditional Arabic" pitchFamily="18" charset="-78"/>
                      </a:endParaRPr>
                    </a:p>
                  </a:txBody>
                  <a:tcPr marL="73025" marR="73025" marT="0" marB="0" anchor="ctr"/>
                </a:tc>
                <a:extLst>
                  <a:ext uri="{0D108BD9-81ED-4DB2-BD59-A6C34878D82A}">
                    <a16:rowId xmlns:a16="http://schemas.microsoft.com/office/drawing/2014/main" val="2628119104"/>
                  </a:ext>
                </a:extLst>
              </a:tr>
              <a:tr h="986975">
                <a:tc>
                  <a:txBody>
                    <a:bodyPr/>
                    <a:lstStyle/>
                    <a:p>
                      <a:pPr marL="0" marR="0" algn="justLow" rtl="1">
                        <a:lnSpc>
                          <a:spcPct val="107000"/>
                        </a:lnSpc>
                        <a:spcBef>
                          <a:spcPts val="0"/>
                        </a:spcBef>
                        <a:spcAft>
                          <a:spcPts val="0"/>
                        </a:spcAft>
                      </a:pPr>
                      <a:r>
                        <a:rPr lang="ar-YE" sz="1600">
                          <a:effectLst/>
                          <a:latin typeface="Traditional Arabic" pitchFamily="18" charset="-78"/>
                          <a:cs typeface="Traditional Arabic" pitchFamily="18" charset="-78"/>
                        </a:rPr>
                        <a:t>النسبة المقترحة لتوزيع المسؤوليات بين الشركاء (٪)</a:t>
                      </a:r>
                      <a:r>
                        <a:rPr lang="ar-YE" sz="1600" baseline="0">
                          <a:effectLst/>
                          <a:latin typeface="Traditional Arabic" pitchFamily="18" charset="-78"/>
                          <a:cs typeface="Traditional Arabic" pitchFamily="18" charset="-78"/>
                        </a:rPr>
                        <a:t> </a:t>
                      </a:r>
                      <a:r>
                        <a:rPr lang="ar-YE" sz="1600">
                          <a:effectLst/>
                          <a:latin typeface="Traditional Arabic" pitchFamily="18" charset="-78"/>
                          <a:cs typeface="Traditional Arabic" pitchFamily="18" charset="-78"/>
                        </a:rPr>
                        <a:t>مع الإشارة إلى نوع السلع / الخدمات التي سيتم تسليمها من قبل كل منهم</a:t>
                      </a:r>
                      <a:endParaRPr lang="en-US" sz="1600" dirty="0">
                        <a:effectLst/>
                        <a:latin typeface="Traditional Arabic" pitchFamily="18" charset="-78"/>
                        <a:ea typeface="Times New Roman" panose="02020603050405020304" pitchFamily="18" charset="0"/>
                        <a:cs typeface="Traditional Arabic" pitchFamily="18" charset="-78"/>
                      </a:endParaRPr>
                    </a:p>
                  </a:txBody>
                  <a:tcPr marL="73025" marR="73025" marT="0" marB="0" anchor="ctr"/>
                </a:tc>
                <a:tc>
                  <a:txBody>
                    <a:bodyPr/>
                    <a:lstStyle/>
                    <a:p>
                      <a:pPr marL="0" marR="0" algn="r" rtl="0">
                        <a:lnSpc>
                          <a:spcPct val="107000"/>
                        </a:lnSpc>
                        <a:spcBef>
                          <a:spcPts val="0"/>
                        </a:spcBef>
                        <a:spcAft>
                          <a:spcPts val="0"/>
                        </a:spcAft>
                      </a:pPr>
                      <a:r>
                        <a:rPr lang="ar-YE" sz="1600">
                          <a:latin typeface="Traditional Arabic" pitchFamily="18" charset="-78"/>
                          <a:ea typeface="Times New Roman" panose="02020603050405020304" pitchFamily="18" charset="0"/>
                          <a:cs typeface="Traditional Arabic" pitchFamily="18" charset="-78"/>
                        </a:rPr>
                        <a:t>[قم باستكمالها] </a:t>
                      </a:r>
                      <a:endParaRPr lang="en-US" sz="1600" b="1">
                        <a:effectLst/>
                        <a:latin typeface="Traditional Arabic" pitchFamily="18" charset="-78"/>
                        <a:ea typeface="Times New Roman" panose="02020603050405020304" pitchFamily="18" charset="0"/>
                        <a:cs typeface="Traditional Arabic" pitchFamily="18" charset="-78"/>
                      </a:endParaRPr>
                    </a:p>
                  </a:txBody>
                  <a:tcPr marL="73025" marR="73025" marT="0" marB="0" anchor="ctr"/>
                </a:tc>
                <a:extLst>
                  <a:ext uri="{0D108BD9-81ED-4DB2-BD59-A6C34878D82A}">
                    <a16:rowId xmlns:a16="http://schemas.microsoft.com/office/drawing/2014/main" val="864979248"/>
                  </a:ext>
                </a:extLst>
              </a:tr>
            </a:tbl>
          </a:graphicData>
        </a:graphic>
      </p:graphicFrame>
      <p:sp>
        <p:nvSpPr>
          <p:cNvPr id="7" name="Text Placeholder 3"/>
          <p:cNvSpPr txBox="1">
            <a:spLocks/>
          </p:cNvSpPr>
          <p:nvPr/>
        </p:nvSpPr>
        <p:spPr>
          <a:xfrm>
            <a:off x="8244408" y="188640"/>
            <a:ext cx="504056" cy="216024"/>
          </a:xfrm>
          <a:prstGeom prst="rect">
            <a:avLst/>
          </a:prstGeom>
          <a:solidFill>
            <a:srgbClr val="5292C9"/>
          </a:solidFill>
          <a:ln>
            <a:solidFill>
              <a:srgbClr val="5292C9"/>
            </a:solidFill>
          </a:ln>
        </p:spPr>
        <p:txBody>
          <a:bodyPr anchor="ctr">
            <a:noAutofit/>
          </a:bodyPr>
          <a:lstStyle>
            <a:lvl1pPr marL="0" indent="0" algn="ctr" defTabSz="914400" rtl="0" eaLnBrk="1" latinLnBrk="0" hangingPunct="1">
              <a:spcBef>
                <a:spcPct val="20000"/>
              </a:spcBef>
              <a:buFont typeface="Arial" pitchFamily="34" charset="0"/>
              <a:buNone/>
              <a:defRPr lang="en-US" sz="1400" b="1" kern="1200" baseline="0">
                <a:solidFill>
                  <a:schemeClr val="bg1"/>
                </a:solidFill>
                <a:latin typeface="Arial" panose="020B0604020202020204" pitchFamily="34" charset="0"/>
                <a:ea typeface="+mn-ea"/>
                <a:cs typeface="Arial" panose="020B0604020202020204" pitchFamily="34" charset="0"/>
              </a:defRPr>
            </a:lvl1pPr>
            <a:lvl2pPr marL="2773363" indent="-180975" algn="l" defTabSz="914400" rtl="0" eaLnBrk="1" latinLnBrk="0" hangingPunct="1">
              <a:spcBef>
                <a:spcPct val="20000"/>
              </a:spcBef>
              <a:buFont typeface="Arial" pitchFamily="34" charset="0"/>
              <a:buChar char="–"/>
              <a:tabLst/>
              <a:defRPr lang="en-US" sz="1400" kern="1200" dirty="0" smtClean="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lang="en-GB" sz="1400" kern="1200" dirty="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ar-YE" sz="1200" b="1" i="0" u="none" strike="noStrike" kern="1200" cap="none" spc="0" normalizeH="0" baseline="0" noProof="0">
                <a:ln>
                  <a:noFill/>
                </a:ln>
                <a:effectLst/>
                <a:uLnTx/>
                <a:uFillTx/>
                <a:latin typeface="Traditional Arabic" pitchFamily="18" charset="-78"/>
                <a:cs typeface="Traditional Arabic" pitchFamily="18" charset="-78"/>
              </a:rPr>
              <a:t>2 - 3</a:t>
            </a:r>
            <a:endParaRPr kumimoji="0" lang="en-GB" sz="1200" b="1" i="0" u="none" strike="noStrike" kern="1200" cap="none" spc="0" normalizeH="0" baseline="0" noProof="0" dirty="0">
              <a:ln>
                <a:noFill/>
              </a:ln>
              <a:effectLst/>
              <a:uLnTx/>
              <a:uFillTx/>
              <a:latin typeface="Traditional Arabic" pitchFamily="18" charset="-78"/>
              <a:cs typeface="Traditional Arabic" pitchFamily="18" charset="-78"/>
            </a:endParaRPr>
          </a:p>
        </p:txBody>
      </p:sp>
    </p:spTree>
    <p:extLst>
      <p:ext uri="{BB962C8B-B14F-4D97-AF65-F5344CB8AC3E}">
        <p14:creationId xmlns:p14="http://schemas.microsoft.com/office/powerpoint/2010/main" val="243447511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pPr algn="r" rtl="1"/>
            <a:r>
              <a:rPr lang="ar-YE" sz="2400" b="1">
                <a:latin typeface="Traditional Arabic" pitchFamily="18" charset="-78"/>
                <a:cs typeface="Traditional Arabic" pitchFamily="18" charset="-78"/>
              </a:rPr>
              <a:t>دورة الشراء</a:t>
            </a:r>
            <a:endParaRPr lang="en-US" sz="2400" dirty="0"/>
          </a:p>
        </p:txBody>
      </p:sp>
      <p:sp>
        <p:nvSpPr>
          <p:cNvPr id="5" name="Subtitle 2"/>
          <p:cNvSpPr txBox="1">
            <a:spLocks/>
          </p:cNvSpPr>
          <p:nvPr/>
        </p:nvSpPr>
        <p:spPr>
          <a:xfrm>
            <a:off x="3170738" y="4725145"/>
            <a:ext cx="5972200" cy="1728190"/>
          </a:xfrm>
          <a:prstGeom prst="rect">
            <a:avLst/>
          </a:prstGeom>
          <a:solidFill>
            <a:srgbClr val="FFFFFF">
              <a:alpha val="50196"/>
            </a:srgbClr>
          </a:solidFill>
        </p:spPr>
        <p:txBody>
          <a:bodyPr anchor="ctr">
            <a:normAutofit fontScale="97500"/>
          </a:bodyPr>
          <a:lstStyle>
            <a:lvl1pPr marL="0" indent="0" algn="l" defTabSz="914377" rtl="0" eaLnBrk="1" latinLnBrk="0" hangingPunct="1">
              <a:spcBef>
                <a:spcPct val="20000"/>
              </a:spcBef>
              <a:buFont typeface="Arial" panose="020B0604020202020204" pitchFamily="34" charset="0"/>
              <a:buNone/>
              <a:defRPr sz="1800" kern="1200" baseline="0">
                <a:solidFill>
                  <a:schemeClr val="tx1">
                    <a:lumMod val="75000"/>
                    <a:lumOff val="25000"/>
                  </a:schemeClr>
                </a:solidFill>
                <a:latin typeface="Arial" panose="020B0604020202020204" pitchFamily="34" charset="0"/>
                <a:ea typeface="+mn-ea"/>
                <a:cs typeface="Arial" panose="020B0604020202020204" pitchFamily="34" charset="0"/>
              </a:defRPr>
            </a:lvl1pPr>
            <a:lvl2pPr marL="457189" indent="0" algn="ctr" defTabSz="914377"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377" indent="0" algn="ctr" defTabSz="914377"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566" indent="0" algn="ctr" defTabSz="914377"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754" indent="0" algn="ctr" defTabSz="914377"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5943" indent="0" algn="ctr" defTabSz="914377"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131" indent="0" algn="ctr" defTabSz="914377"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320" indent="0" algn="ctr" defTabSz="914377"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509" indent="0" algn="ctr" defTabSz="914377"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marL="90900" algn="r" rtl="1">
              <a:lnSpc>
                <a:spcPts val="1800"/>
              </a:lnSpc>
            </a:pPr>
            <a:r>
              <a:rPr lang="ar-YE" sz="2000" b="1">
                <a:solidFill>
                  <a:schemeClr val="accent1"/>
                </a:solidFill>
                <a:latin typeface="Traditional Arabic" pitchFamily="18" charset="-78"/>
                <a:cs typeface="Traditional Arabic" pitchFamily="18" charset="-78"/>
              </a:rPr>
              <a:t>4. مراحل التقييم</a:t>
            </a:r>
            <a:endParaRPr lang="en-GB" sz="2000" b="1" dirty="0">
              <a:solidFill>
                <a:schemeClr val="accent1"/>
              </a:solidFill>
              <a:latin typeface="Traditional Arabic" pitchFamily="18" charset="-78"/>
              <a:cs typeface="Traditional Arabic" pitchFamily="18" charset="-78"/>
            </a:endParaRPr>
          </a:p>
        </p:txBody>
      </p:sp>
      <p:sp>
        <p:nvSpPr>
          <p:cNvPr id="6" name="Text Placeholder 2"/>
          <p:cNvSpPr txBox="1">
            <a:spLocks/>
          </p:cNvSpPr>
          <p:nvPr/>
        </p:nvSpPr>
        <p:spPr>
          <a:xfrm>
            <a:off x="7668344" y="2492896"/>
            <a:ext cx="575643" cy="575643"/>
          </a:xfrm>
          <a:prstGeom prst="rect">
            <a:avLst/>
          </a:prstGeom>
          <a:solidFill>
            <a:srgbClr val="5292C9"/>
          </a:solidFill>
          <a:ln>
            <a:noFill/>
          </a:ln>
        </p:spPr>
        <p:txBody>
          <a:bodyPr anchor="ctr"/>
          <a:lstStyle>
            <a:lvl1pPr marL="3136900" indent="-5553075" algn="l" defTabSz="914400" rtl="0" eaLnBrk="1" latinLnBrk="0" hangingPunct="1">
              <a:spcBef>
                <a:spcPct val="20000"/>
              </a:spcBef>
              <a:buFont typeface="Arial" pitchFamily="34" charset="0"/>
              <a:buChar char="•"/>
              <a:defRPr lang="en-US" sz="1400" kern="1200" baseline="0" dirty="0" smtClean="0">
                <a:solidFill>
                  <a:schemeClr val="tx1"/>
                </a:solidFill>
                <a:latin typeface="Arial" panose="020B0604020202020204" pitchFamily="34" charset="0"/>
                <a:ea typeface="+mn-ea"/>
                <a:cs typeface="Arial" panose="020B0604020202020204" pitchFamily="34" charset="0"/>
              </a:defRPr>
            </a:lvl1pPr>
            <a:lvl2pPr marL="2773363" indent="-180975" algn="l" defTabSz="914400" rtl="0" eaLnBrk="1" latinLnBrk="0" hangingPunct="1">
              <a:spcBef>
                <a:spcPct val="20000"/>
              </a:spcBef>
              <a:buFont typeface="Arial" pitchFamily="34" charset="0"/>
              <a:buChar char="–"/>
              <a:tabLst/>
              <a:defRPr lang="en-US" sz="1400" kern="1200" dirty="0" smtClean="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lang="en-GB" sz="1400" kern="1200" dirty="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ts val="0"/>
              </a:spcBef>
              <a:buNone/>
            </a:pPr>
            <a:r>
              <a:rPr lang="ar-YE" sz="3600" b="1">
                <a:solidFill>
                  <a:srgbClr val="F6F6F6"/>
                </a:solidFill>
              </a:rPr>
              <a:t>2</a:t>
            </a:r>
            <a:endParaRPr lang="en-GB" b="1" dirty="0">
              <a:solidFill>
                <a:srgbClr val="F6F6F6"/>
              </a:solidFill>
            </a:endParaRPr>
          </a:p>
        </p:txBody>
      </p:sp>
      <p:sp>
        <p:nvSpPr>
          <p:cNvPr id="7" name="Text Placeholder 1"/>
          <p:cNvSpPr>
            <a:spLocks noGrp="1"/>
          </p:cNvSpPr>
          <p:nvPr>
            <p:ph type="body" sz="quarter" idx="10"/>
          </p:nvPr>
        </p:nvSpPr>
        <p:spPr>
          <a:xfrm>
            <a:off x="3563888" y="3429000"/>
            <a:ext cx="955527" cy="1224136"/>
          </a:xfrm>
        </p:spPr>
        <p:txBody>
          <a:bodyPr/>
          <a:lstStyle/>
          <a:p>
            <a:r>
              <a:rPr lang="ar-YE">
                <a:solidFill>
                  <a:schemeClr val="accent1">
                    <a:lumMod val="75000"/>
                  </a:schemeClr>
                </a:solidFill>
              </a:rPr>
              <a:t>2</a:t>
            </a:r>
            <a:endParaRPr lang="en-GB" dirty="0"/>
          </a:p>
        </p:txBody>
      </p:sp>
    </p:spTree>
    <p:extLst>
      <p:ext uri="{BB962C8B-B14F-4D97-AF65-F5344CB8AC3E}">
        <p14:creationId xmlns:p14="http://schemas.microsoft.com/office/powerpoint/2010/main" val="28206580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3563888" y="3429000"/>
            <a:ext cx="955527" cy="1224136"/>
          </a:xfrm>
        </p:spPr>
        <p:txBody>
          <a:bodyPr/>
          <a:lstStyle/>
          <a:p>
            <a:r>
              <a:rPr lang="ar-YE">
                <a:solidFill>
                  <a:schemeClr val="accent1">
                    <a:lumMod val="75000"/>
                  </a:schemeClr>
                </a:solidFill>
              </a:rPr>
              <a:t>1</a:t>
            </a:r>
            <a:endParaRPr lang="en-GB" dirty="0">
              <a:solidFill>
                <a:schemeClr val="accent1">
                  <a:lumMod val="75000"/>
                </a:schemeClr>
              </a:solidFill>
            </a:endParaRPr>
          </a:p>
        </p:txBody>
      </p:sp>
      <p:sp>
        <p:nvSpPr>
          <p:cNvPr id="3" name="Subtitle 2"/>
          <p:cNvSpPr>
            <a:spLocks noGrp="1"/>
          </p:cNvSpPr>
          <p:nvPr>
            <p:ph type="subTitle" idx="1"/>
          </p:nvPr>
        </p:nvSpPr>
        <p:spPr>
          <a:xfrm>
            <a:off x="1403648" y="2636912"/>
            <a:ext cx="6172735" cy="360040"/>
          </a:xfrm>
        </p:spPr>
        <p:txBody>
          <a:bodyPr/>
          <a:lstStyle/>
          <a:p>
            <a:pPr algn="r" rtl="1"/>
            <a:r>
              <a:rPr lang="en-GB" sz="2400" b="1">
                <a:solidFill>
                  <a:schemeClr val="tx1"/>
                </a:solidFill>
                <a:latin typeface="Traditional Arabic" pitchFamily="18" charset="-78"/>
                <a:cs typeface="Traditional Arabic" pitchFamily="18" charset="-78"/>
              </a:rPr>
              <a:t> </a:t>
            </a:r>
            <a:r>
              <a:rPr lang="ar-YE" sz="2400" b="1">
                <a:solidFill>
                  <a:schemeClr val="tx1"/>
                </a:solidFill>
                <a:latin typeface="Traditional Arabic" pitchFamily="18" charset="-78"/>
                <a:cs typeface="Traditional Arabic" pitchFamily="18" charset="-78"/>
              </a:rPr>
              <a:t>مبادئ وعمليات الشراء</a:t>
            </a:r>
            <a:endParaRPr lang="en-GB" sz="2400" b="1" dirty="0">
              <a:solidFill>
                <a:schemeClr val="tx1"/>
              </a:solidFill>
              <a:latin typeface="Traditional Arabic" pitchFamily="18" charset="-78"/>
              <a:cs typeface="Traditional Arabic" pitchFamily="18" charset="-78"/>
            </a:endParaRPr>
          </a:p>
        </p:txBody>
      </p:sp>
      <p:sp>
        <p:nvSpPr>
          <p:cNvPr id="4" name="Text Placeholder 2"/>
          <p:cNvSpPr txBox="1">
            <a:spLocks/>
          </p:cNvSpPr>
          <p:nvPr/>
        </p:nvSpPr>
        <p:spPr>
          <a:xfrm>
            <a:off x="7668344" y="2492896"/>
            <a:ext cx="575643" cy="575643"/>
          </a:xfrm>
          <a:prstGeom prst="rect">
            <a:avLst/>
          </a:prstGeom>
          <a:solidFill>
            <a:srgbClr val="5292C9"/>
          </a:solidFill>
          <a:ln>
            <a:noFill/>
          </a:ln>
        </p:spPr>
        <p:txBody>
          <a:bodyPr anchor="ctr"/>
          <a:lstStyle>
            <a:lvl1pPr marL="3136900" indent="-5553075" algn="l" defTabSz="914400" rtl="0" eaLnBrk="1" latinLnBrk="0" hangingPunct="1">
              <a:spcBef>
                <a:spcPct val="20000"/>
              </a:spcBef>
              <a:buFont typeface="Arial" pitchFamily="34" charset="0"/>
              <a:buChar char="•"/>
              <a:defRPr lang="en-US" sz="1400" kern="1200" baseline="0" dirty="0" smtClean="0">
                <a:solidFill>
                  <a:schemeClr val="tx1"/>
                </a:solidFill>
                <a:latin typeface="Arial" panose="020B0604020202020204" pitchFamily="34" charset="0"/>
                <a:ea typeface="+mn-ea"/>
                <a:cs typeface="Arial" panose="020B0604020202020204" pitchFamily="34" charset="0"/>
              </a:defRPr>
            </a:lvl1pPr>
            <a:lvl2pPr marL="2773363" indent="-180975" algn="l" defTabSz="914400" rtl="0" eaLnBrk="1" latinLnBrk="0" hangingPunct="1">
              <a:spcBef>
                <a:spcPct val="20000"/>
              </a:spcBef>
              <a:buFont typeface="Arial" pitchFamily="34" charset="0"/>
              <a:buChar char="–"/>
              <a:tabLst/>
              <a:defRPr lang="en-US" sz="1400" kern="1200" dirty="0" smtClean="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lang="en-GB" sz="1400" kern="1200" dirty="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ts val="0"/>
              </a:spcBef>
              <a:buNone/>
            </a:pPr>
            <a:r>
              <a:rPr lang="ar-YE" sz="3600" b="1">
                <a:solidFill>
                  <a:srgbClr val="F6F6F6"/>
                </a:solidFill>
              </a:rPr>
              <a:t>1</a:t>
            </a:r>
            <a:endParaRPr lang="en-GB" b="1" dirty="0">
              <a:solidFill>
                <a:srgbClr val="F6F6F6"/>
              </a:solidFill>
            </a:endParaRPr>
          </a:p>
        </p:txBody>
      </p:sp>
      <p:sp>
        <p:nvSpPr>
          <p:cNvPr id="5" name="Subtitle 2"/>
          <p:cNvSpPr txBox="1">
            <a:spLocks/>
          </p:cNvSpPr>
          <p:nvPr/>
        </p:nvSpPr>
        <p:spPr>
          <a:xfrm>
            <a:off x="3170738" y="4725145"/>
            <a:ext cx="5721742" cy="1728190"/>
          </a:xfrm>
          <a:prstGeom prst="rect">
            <a:avLst/>
          </a:prstGeom>
          <a:solidFill>
            <a:srgbClr val="FFFFFF">
              <a:alpha val="50196"/>
            </a:srgbClr>
          </a:solidFill>
        </p:spPr>
        <p:txBody>
          <a:bodyPr anchor="ctr">
            <a:normAutofit fontScale="97500"/>
          </a:bodyPr>
          <a:lstStyle>
            <a:lvl1pPr marL="0" indent="0" algn="l" defTabSz="914377" rtl="0" eaLnBrk="1" latinLnBrk="0" hangingPunct="1">
              <a:spcBef>
                <a:spcPct val="20000"/>
              </a:spcBef>
              <a:buFont typeface="Arial" panose="020B0604020202020204" pitchFamily="34" charset="0"/>
              <a:buNone/>
              <a:defRPr sz="1800" kern="1200" baseline="0">
                <a:solidFill>
                  <a:schemeClr val="tx1">
                    <a:lumMod val="75000"/>
                    <a:lumOff val="25000"/>
                  </a:schemeClr>
                </a:solidFill>
                <a:latin typeface="Arial" panose="020B0604020202020204" pitchFamily="34" charset="0"/>
                <a:ea typeface="+mn-ea"/>
                <a:cs typeface="Arial" panose="020B0604020202020204" pitchFamily="34" charset="0"/>
              </a:defRPr>
            </a:lvl1pPr>
            <a:lvl2pPr marL="457189" indent="0" algn="ctr" defTabSz="914377"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377" indent="0" algn="ctr" defTabSz="914377"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566" indent="0" algn="ctr" defTabSz="914377"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754" indent="0" algn="ctr" defTabSz="914377"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5943" indent="0" algn="ctr" defTabSz="914377"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131" indent="0" algn="ctr" defTabSz="914377"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320" indent="0" algn="ctr" defTabSz="914377"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509" indent="0" algn="ctr" defTabSz="914377"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marL="342900" indent="-252000" algn="r" rtl="1">
              <a:lnSpc>
                <a:spcPts val="1800"/>
              </a:lnSpc>
              <a:spcAft>
                <a:spcPts val="600"/>
              </a:spcAft>
              <a:buFont typeface="+mj-lt"/>
              <a:buAutoNum type="arabicPeriod"/>
            </a:pPr>
            <a:r>
              <a:rPr lang="ar-YE" sz="2000" b="1">
                <a:solidFill>
                  <a:schemeClr val="accent1"/>
                </a:solidFill>
                <a:latin typeface="Traditional Arabic" pitchFamily="18" charset="-78"/>
                <a:cs typeface="Traditional Arabic" pitchFamily="18" charset="-78"/>
              </a:rPr>
              <a:t>ما المقصود بالشراء ولماذا يُعد أمراً مهماً؟</a:t>
            </a:r>
          </a:p>
          <a:p>
            <a:pPr marL="342900" indent="-252000" algn="r" rtl="1">
              <a:lnSpc>
                <a:spcPts val="1800"/>
              </a:lnSpc>
              <a:spcAft>
                <a:spcPts val="600"/>
              </a:spcAft>
              <a:buFont typeface="+mj-lt"/>
              <a:buAutoNum type="arabicPeriod"/>
            </a:pPr>
            <a:r>
              <a:rPr lang="ar-YE" sz="2000" b="1">
                <a:solidFill>
                  <a:schemeClr val="tx1"/>
                </a:solidFill>
                <a:latin typeface="Traditional Arabic" pitchFamily="18" charset="-78"/>
                <a:cs typeface="Traditional Arabic" pitchFamily="18" charset="-78"/>
              </a:rPr>
              <a:t>مبادئ الشراء</a:t>
            </a:r>
          </a:p>
          <a:p>
            <a:pPr marL="342900" indent="-252000" algn="r" rtl="1">
              <a:lnSpc>
                <a:spcPts val="1800"/>
              </a:lnSpc>
              <a:spcAft>
                <a:spcPts val="600"/>
              </a:spcAft>
              <a:buFont typeface="+mj-lt"/>
              <a:buAutoNum type="arabicPeriod"/>
            </a:pPr>
            <a:r>
              <a:rPr lang="ar-YE" sz="2000" b="1">
                <a:solidFill>
                  <a:schemeClr val="tx1"/>
                </a:solidFill>
                <a:latin typeface="Traditional Arabic" pitchFamily="18" charset="-78"/>
                <a:cs typeface="Traditional Arabic" pitchFamily="18" charset="-78"/>
              </a:rPr>
              <a:t>الأفعال المحظورة</a:t>
            </a:r>
            <a:endParaRPr lang="en-GB" sz="2000" b="1" dirty="0">
              <a:solidFill>
                <a:schemeClr val="tx1"/>
              </a:solidFill>
              <a:latin typeface="Traditional Arabic" pitchFamily="18" charset="-78"/>
              <a:cs typeface="Traditional Arabic" pitchFamily="18" charset="-78"/>
            </a:endParaRPr>
          </a:p>
        </p:txBody>
      </p:sp>
    </p:spTree>
    <p:extLst>
      <p:ext uri="{BB962C8B-B14F-4D97-AF65-F5344CB8AC3E}">
        <p14:creationId xmlns:p14="http://schemas.microsoft.com/office/powerpoint/2010/main" val="325221803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899592" y="548680"/>
            <a:ext cx="7848872" cy="360040"/>
          </a:xfrm>
        </p:spPr>
        <p:txBody>
          <a:bodyPr/>
          <a:lstStyle/>
          <a:p>
            <a:pPr algn="r" rtl="1"/>
            <a:r>
              <a:rPr lang="ar-YE" sz="2000">
                <a:latin typeface="Traditional Arabic" pitchFamily="18" charset="-78"/>
                <a:cs typeface="Traditional Arabic" pitchFamily="18" charset="-78"/>
              </a:rPr>
              <a:t>مراحل التقييم وتكوين فريق التقييم الفني</a:t>
            </a:r>
            <a:endParaRPr lang="en-US" sz="2000" dirty="0">
              <a:latin typeface="Traditional Arabic" pitchFamily="18" charset="-78"/>
              <a:cs typeface="Traditional Arabic" pitchFamily="18" charset="-78"/>
            </a:endParaRPr>
          </a:p>
        </p:txBody>
      </p:sp>
      <p:sp>
        <p:nvSpPr>
          <p:cNvPr id="8" name="4 Rectángulo redondeado"/>
          <p:cNvSpPr/>
          <p:nvPr/>
        </p:nvSpPr>
        <p:spPr bwMode="auto">
          <a:xfrm>
            <a:off x="5278226" y="1872173"/>
            <a:ext cx="3532910" cy="990600"/>
          </a:xfrm>
          <a:prstGeom prst="roundRect">
            <a:avLst/>
          </a:prstGeom>
          <a:solidFill>
            <a:schemeClr val="accent1"/>
          </a:solidFill>
          <a:ln w="254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rtl="1">
              <a:spcAft>
                <a:spcPts val="600"/>
              </a:spcAft>
            </a:pPr>
            <a:r>
              <a:rPr lang="ar-YE" b="1">
                <a:solidFill>
                  <a:schemeClr val="bg1"/>
                </a:solidFill>
                <a:latin typeface="Traditional Arabic" pitchFamily="18" charset="-78"/>
                <a:cs typeface="Traditional Arabic" pitchFamily="18" charset="-78"/>
              </a:rPr>
              <a:t>الفرز الأولي</a:t>
            </a:r>
            <a:endParaRPr lang="en-US" sz="1800">
              <a:solidFill>
                <a:schemeClr val="bg1"/>
              </a:solidFill>
              <a:latin typeface="Traditional Arabic" pitchFamily="18" charset="-78"/>
              <a:cs typeface="Traditional Arabic" pitchFamily="18" charset="-78"/>
            </a:endParaRPr>
          </a:p>
          <a:p>
            <a:pPr marL="285750" indent="-285750" algn="r" rtl="1">
              <a:buFont typeface="Arial" panose="020B0604020202020204" pitchFamily="34" charset="0"/>
              <a:buChar char="•"/>
            </a:pPr>
            <a:r>
              <a:rPr lang="ar-YE">
                <a:solidFill>
                  <a:schemeClr val="bg1"/>
                </a:solidFill>
                <a:latin typeface="Traditional Arabic" pitchFamily="18" charset="-78"/>
                <a:cs typeface="Traditional Arabic" pitchFamily="18" charset="-78"/>
              </a:rPr>
              <a:t>المعايير الرسمية</a:t>
            </a:r>
          </a:p>
          <a:p>
            <a:pPr marL="285750" indent="-285750" algn="r" rtl="1">
              <a:buFont typeface="Arial" panose="020B0604020202020204" pitchFamily="34" charset="0"/>
              <a:buChar char="•"/>
            </a:pPr>
            <a:r>
              <a:rPr lang="ar-YE">
                <a:solidFill>
                  <a:schemeClr val="bg1"/>
                </a:solidFill>
                <a:latin typeface="Traditional Arabic" pitchFamily="18" charset="-78"/>
                <a:cs typeface="Traditional Arabic" pitchFamily="18" charset="-78"/>
              </a:rPr>
              <a:t>الأهلية</a:t>
            </a:r>
            <a:endParaRPr lang="en-US" sz="1800" dirty="0">
              <a:solidFill>
                <a:schemeClr val="bg1"/>
              </a:solidFill>
              <a:latin typeface="Traditional Arabic" pitchFamily="18" charset="-78"/>
              <a:cs typeface="Traditional Arabic" pitchFamily="18" charset="-78"/>
            </a:endParaRPr>
          </a:p>
        </p:txBody>
      </p:sp>
      <p:sp>
        <p:nvSpPr>
          <p:cNvPr id="9" name="5 Rectángulo redondeado"/>
          <p:cNvSpPr/>
          <p:nvPr/>
        </p:nvSpPr>
        <p:spPr bwMode="auto">
          <a:xfrm>
            <a:off x="5278226" y="3164107"/>
            <a:ext cx="3532910" cy="990000"/>
          </a:xfrm>
          <a:prstGeom prst="roundRect">
            <a:avLst/>
          </a:prstGeom>
          <a:solidFill>
            <a:schemeClr val="accent1"/>
          </a:solidFill>
          <a:ln w="254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rtl="1">
              <a:spcAft>
                <a:spcPts val="600"/>
              </a:spcAft>
            </a:pPr>
            <a:r>
              <a:rPr lang="ar-YE" b="1">
                <a:solidFill>
                  <a:schemeClr val="bg1"/>
                </a:solidFill>
                <a:latin typeface="Traditional Arabic" pitchFamily="18" charset="-78"/>
                <a:cs typeface="Traditional Arabic" pitchFamily="18" charset="-78"/>
              </a:rPr>
              <a:t>التقييم الفني</a:t>
            </a:r>
          </a:p>
          <a:p>
            <a:pPr marL="285750" indent="-285750" algn="r" rtl="1">
              <a:buFont typeface="Arial" panose="020B0604020202020204" pitchFamily="34" charset="0"/>
              <a:buChar char="•"/>
            </a:pPr>
            <a:r>
              <a:rPr lang="ar-YE">
                <a:solidFill>
                  <a:schemeClr val="bg1"/>
                </a:solidFill>
                <a:latin typeface="Traditional Arabic" pitchFamily="18" charset="-78"/>
                <a:cs typeface="Traditional Arabic" pitchFamily="18" charset="-78"/>
              </a:rPr>
              <a:t>معايير التأهيل</a:t>
            </a:r>
          </a:p>
          <a:p>
            <a:pPr marL="285750" indent="-285750" algn="r" rtl="1">
              <a:buFont typeface="Arial" panose="020B0604020202020204" pitchFamily="34" charset="0"/>
              <a:buChar char="•"/>
            </a:pPr>
            <a:r>
              <a:rPr lang="ar-YE">
                <a:solidFill>
                  <a:schemeClr val="bg1"/>
                </a:solidFill>
                <a:latin typeface="Traditional Arabic" pitchFamily="18" charset="-78"/>
                <a:cs typeface="Traditional Arabic" pitchFamily="18" charset="-78"/>
              </a:rPr>
              <a:t>المعايير الفنية</a:t>
            </a:r>
            <a:endParaRPr lang="en-US" sz="1800" dirty="0">
              <a:solidFill>
                <a:schemeClr val="bg1"/>
              </a:solidFill>
              <a:latin typeface="Traditional Arabic" pitchFamily="18" charset="-78"/>
              <a:cs typeface="Traditional Arabic" pitchFamily="18" charset="-78"/>
            </a:endParaRPr>
          </a:p>
        </p:txBody>
      </p:sp>
      <p:sp>
        <p:nvSpPr>
          <p:cNvPr id="10" name="6 Rectángulo redondeado"/>
          <p:cNvSpPr/>
          <p:nvPr/>
        </p:nvSpPr>
        <p:spPr bwMode="auto">
          <a:xfrm>
            <a:off x="5278226" y="4441975"/>
            <a:ext cx="3532910" cy="990000"/>
          </a:xfrm>
          <a:prstGeom prst="roundRect">
            <a:avLst/>
          </a:prstGeom>
          <a:solidFill>
            <a:schemeClr val="accent1"/>
          </a:solidFill>
          <a:ln w="254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rtl="1">
              <a:spcAft>
                <a:spcPts val="600"/>
              </a:spcAft>
            </a:pPr>
            <a:r>
              <a:rPr lang="ar-YE" b="1">
                <a:solidFill>
                  <a:schemeClr val="bg1"/>
                </a:solidFill>
                <a:latin typeface="Traditional Arabic" pitchFamily="18" charset="-78"/>
                <a:cs typeface="Traditional Arabic" pitchFamily="18" charset="-78"/>
              </a:rPr>
              <a:t>التقييم المالي</a:t>
            </a:r>
            <a:endParaRPr lang="en-US" sz="1800" b="1" dirty="0">
              <a:solidFill>
                <a:schemeClr val="bg1"/>
              </a:solidFill>
              <a:latin typeface="Traditional Arabic" pitchFamily="18" charset="-78"/>
              <a:cs typeface="Traditional Arabic" pitchFamily="18" charset="-78"/>
            </a:endParaRPr>
          </a:p>
          <a:p>
            <a:pPr marL="285750" indent="-285750" algn="r" rtl="1">
              <a:buFont typeface="Arial" panose="020B0604020202020204" pitchFamily="34" charset="0"/>
              <a:buChar char="•"/>
            </a:pPr>
            <a:r>
              <a:rPr lang="ar-YE">
                <a:solidFill>
                  <a:schemeClr val="bg1"/>
                </a:solidFill>
                <a:latin typeface="Traditional Arabic" pitchFamily="18" charset="-78"/>
                <a:cs typeface="Traditional Arabic" pitchFamily="18" charset="-78"/>
              </a:rPr>
              <a:t>طلب تقديم العروض: التحليل التراكمي</a:t>
            </a:r>
            <a:endParaRPr lang="ar-YE" dirty="0">
              <a:solidFill>
                <a:schemeClr val="bg1"/>
              </a:solidFill>
              <a:latin typeface="Traditional Arabic" pitchFamily="18" charset="-78"/>
              <a:cs typeface="Traditional Arabic" pitchFamily="18" charset="-78"/>
            </a:endParaRPr>
          </a:p>
        </p:txBody>
      </p:sp>
      <p:sp>
        <p:nvSpPr>
          <p:cNvPr id="11" name="7 Rectángulo redondeado"/>
          <p:cNvSpPr/>
          <p:nvPr/>
        </p:nvSpPr>
        <p:spPr bwMode="auto">
          <a:xfrm>
            <a:off x="5298142" y="5806002"/>
            <a:ext cx="1645920" cy="685800"/>
          </a:xfrm>
          <a:prstGeom prst="roundRect">
            <a:avLst/>
          </a:prstGeom>
          <a:solidFill>
            <a:srgbClr val="D6E7F2"/>
          </a:solidFill>
          <a:ln w="25400" cap="flat" cmpd="sng" algn="ctr">
            <a:no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rtl="1"/>
            <a:r>
              <a:rPr lang="ar-YE" sz="1600" b="1">
                <a:solidFill>
                  <a:schemeClr val="tx1">
                    <a:lumMod val="75000"/>
                    <a:lumOff val="25000"/>
                  </a:schemeClr>
                </a:solidFill>
                <a:latin typeface="Traditional Arabic" pitchFamily="18" charset="-78"/>
                <a:cs typeface="Traditional Arabic" pitchFamily="18" charset="-78"/>
              </a:rPr>
              <a:t>تبرير معقولية التكلفة</a:t>
            </a:r>
            <a:endParaRPr lang="en-US" sz="1600" b="1" dirty="0">
              <a:solidFill>
                <a:schemeClr val="tx1">
                  <a:lumMod val="75000"/>
                  <a:lumOff val="25000"/>
                </a:schemeClr>
              </a:solidFill>
              <a:latin typeface="Traditional Arabic" pitchFamily="18" charset="-78"/>
              <a:cs typeface="Traditional Arabic" pitchFamily="18" charset="-78"/>
            </a:endParaRPr>
          </a:p>
        </p:txBody>
      </p:sp>
      <p:sp>
        <p:nvSpPr>
          <p:cNvPr id="12" name="8 Rectángulo redondeado"/>
          <p:cNvSpPr/>
          <p:nvPr/>
        </p:nvSpPr>
        <p:spPr bwMode="auto">
          <a:xfrm>
            <a:off x="7140795" y="5806002"/>
            <a:ext cx="1645920" cy="685800"/>
          </a:xfrm>
          <a:prstGeom prst="roundRect">
            <a:avLst/>
          </a:prstGeom>
          <a:solidFill>
            <a:srgbClr val="D6E7F2"/>
          </a:solidFill>
          <a:ln w="25400" cap="flat" cmpd="sng" algn="ctr">
            <a:no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rtl="1"/>
            <a:r>
              <a:rPr lang="ar-YE" sz="1600" b="1">
                <a:solidFill>
                  <a:schemeClr val="tx1">
                    <a:lumMod val="75000"/>
                    <a:lumOff val="25000"/>
                  </a:schemeClr>
                </a:solidFill>
                <a:latin typeface="Traditional Arabic" pitchFamily="18" charset="-78"/>
                <a:cs typeface="Traditional Arabic" pitchFamily="18" charset="-78"/>
              </a:rPr>
              <a:t>التحقق من المعلومات الأساسية</a:t>
            </a:r>
            <a:endParaRPr lang="en-US" sz="1600" b="1" dirty="0">
              <a:solidFill>
                <a:schemeClr val="tx1">
                  <a:lumMod val="75000"/>
                  <a:lumOff val="25000"/>
                </a:schemeClr>
              </a:solidFill>
              <a:latin typeface="Traditional Arabic" pitchFamily="18" charset="-78"/>
              <a:cs typeface="Traditional Arabic" pitchFamily="18" charset="-78"/>
            </a:endParaRPr>
          </a:p>
        </p:txBody>
      </p:sp>
      <p:cxnSp>
        <p:nvCxnSpPr>
          <p:cNvPr id="13" name="18 Conector recto de flecha"/>
          <p:cNvCxnSpPr>
            <a:stCxn id="8" idx="2"/>
            <a:endCxn id="9" idx="0"/>
          </p:cNvCxnSpPr>
          <p:nvPr/>
        </p:nvCxnSpPr>
        <p:spPr bwMode="auto">
          <a:xfrm>
            <a:off x="7044681" y="2862773"/>
            <a:ext cx="0" cy="301334"/>
          </a:xfrm>
          <a:prstGeom prst="straightConnector1">
            <a:avLst/>
          </a:prstGeom>
          <a:solidFill>
            <a:schemeClr val="accent1"/>
          </a:solidFill>
          <a:ln w="25400" cap="flat" cmpd="sng" algn="ctr">
            <a:solidFill>
              <a:schemeClr val="tx1">
                <a:lumMod val="75000"/>
                <a:lumOff val="25000"/>
              </a:schemeClr>
            </a:solidFill>
            <a:prstDash val="solid"/>
            <a:round/>
            <a:headEnd type="none" w="med" len="med"/>
            <a:tailEnd type="arrow"/>
          </a:ln>
          <a:effectLst/>
        </p:spPr>
      </p:cxnSp>
      <p:cxnSp>
        <p:nvCxnSpPr>
          <p:cNvPr id="14" name="21 Conector recto de flecha"/>
          <p:cNvCxnSpPr/>
          <p:nvPr/>
        </p:nvCxnSpPr>
        <p:spPr bwMode="auto">
          <a:xfrm>
            <a:off x="7052472" y="4154107"/>
            <a:ext cx="0" cy="301334"/>
          </a:xfrm>
          <a:prstGeom prst="straightConnector1">
            <a:avLst/>
          </a:prstGeom>
          <a:solidFill>
            <a:schemeClr val="accent1"/>
          </a:solidFill>
          <a:ln w="25400" cap="flat" cmpd="sng" algn="ctr">
            <a:solidFill>
              <a:schemeClr val="tx1">
                <a:lumMod val="75000"/>
                <a:lumOff val="25000"/>
              </a:schemeClr>
            </a:solidFill>
            <a:prstDash val="solid"/>
            <a:round/>
            <a:headEnd type="none" w="med" len="med"/>
            <a:tailEnd type="arrow"/>
          </a:ln>
          <a:effectLst/>
        </p:spPr>
      </p:cxnSp>
      <p:cxnSp>
        <p:nvCxnSpPr>
          <p:cNvPr id="15" name="22 Conector recto de flecha"/>
          <p:cNvCxnSpPr/>
          <p:nvPr/>
        </p:nvCxnSpPr>
        <p:spPr bwMode="auto">
          <a:xfrm>
            <a:off x="6073475" y="5476093"/>
            <a:ext cx="0" cy="301334"/>
          </a:xfrm>
          <a:prstGeom prst="straightConnector1">
            <a:avLst/>
          </a:prstGeom>
          <a:solidFill>
            <a:schemeClr val="accent1"/>
          </a:solidFill>
          <a:ln w="25400" cap="flat" cmpd="sng" algn="ctr">
            <a:solidFill>
              <a:schemeClr val="tx1">
                <a:lumMod val="75000"/>
                <a:lumOff val="25000"/>
              </a:schemeClr>
            </a:solidFill>
            <a:prstDash val="solid"/>
            <a:round/>
            <a:headEnd type="none" w="med" len="med"/>
            <a:tailEnd type="arrow"/>
          </a:ln>
          <a:effectLst/>
        </p:spPr>
      </p:cxnSp>
      <p:cxnSp>
        <p:nvCxnSpPr>
          <p:cNvPr id="16" name="23 Conector recto de flecha"/>
          <p:cNvCxnSpPr/>
          <p:nvPr/>
        </p:nvCxnSpPr>
        <p:spPr bwMode="auto">
          <a:xfrm>
            <a:off x="7916130" y="5458767"/>
            <a:ext cx="0" cy="301334"/>
          </a:xfrm>
          <a:prstGeom prst="straightConnector1">
            <a:avLst/>
          </a:prstGeom>
          <a:solidFill>
            <a:schemeClr val="accent1"/>
          </a:solidFill>
          <a:ln w="25400" cap="flat" cmpd="sng" algn="ctr">
            <a:solidFill>
              <a:schemeClr val="tx1">
                <a:lumMod val="75000"/>
                <a:lumOff val="25000"/>
              </a:schemeClr>
            </a:solidFill>
            <a:prstDash val="solid"/>
            <a:round/>
            <a:headEnd type="none" w="med" len="med"/>
            <a:tailEnd type="arrow"/>
          </a:ln>
          <a:effectLst/>
        </p:spPr>
      </p:cxnSp>
      <p:sp>
        <p:nvSpPr>
          <p:cNvPr id="17" name="13 Rectángulo redondeado"/>
          <p:cNvSpPr/>
          <p:nvPr/>
        </p:nvSpPr>
        <p:spPr bwMode="auto">
          <a:xfrm>
            <a:off x="5292080" y="1196752"/>
            <a:ext cx="3494635" cy="356760"/>
          </a:xfrm>
          <a:prstGeom prst="roundRect">
            <a:avLst/>
          </a:prstGeom>
          <a:noFill/>
          <a:ln w="25400" cap="flat" cmpd="sng" algn="ctr">
            <a:solidFill>
              <a:schemeClr val="accent1"/>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rtl="1"/>
            <a:r>
              <a:rPr lang="ar-YE" b="1">
                <a:solidFill>
                  <a:schemeClr val="tx1">
                    <a:lumMod val="75000"/>
                    <a:lumOff val="25000"/>
                  </a:schemeClr>
                </a:solidFill>
                <a:latin typeface="Traditional Arabic" pitchFamily="18" charset="-78"/>
                <a:cs typeface="Traditional Arabic" pitchFamily="18" charset="-78"/>
              </a:rPr>
              <a:t>فتح المظاريف</a:t>
            </a:r>
            <a:endParaRPr lang="en-US" sz="1800" dirty="0">
              <a:solidFill>
                <a:schemeClr val="tx1">
                  <a:lumMod val="75000"/>
                  <a:lumOff val="25000"/>
                </a:schemeClr>
              </a:solidFill>
              <a:latin typeface="Traditional Arabic" pitchFamily="18" charset="-78"/>
              <a:cs typeface="Traditional Arabic" pitchFamily="18" charset="-78"/>
            </a:endParaRPr>
          </a:p>
        </p:txBody>
      </p:sp>
      <p:cxnSp>
        <p:nvCxnSpPr>
          <p:cNvPr id="18" name="14 Conector recto de flecha"/>
          <p:cNvCxnSpPr/>
          <p:nvPr/>
        </p:nvCxnSpPr>
        <p:spPr bwMode="auto">
          <a:xfrm>
            <a:off x="7044681" y="1569101"/>
            <a:ext cx="0" cy="301334"/>
          </a:xfrm>
          <a:prstGeom prst="straightConnector1">
            <a:avLst/>
          </a:prstGeom>
          <a:solidFill>
            <a:schemeClr val="accent1"/>
          </a:solidFill>
          <a:ln w="25400" cap="flat" cmpd="sng" algn="ctr">
            <a:solidFill>
              <a:schemeClr val="tx1">
                <a:lumMod val="75000"/>
                <a:lumOff val="25000"/>
              </a:schemeClr>
            </a:solidFill>
            <a:prstDash val="solid"/>
            <a:round/>
            <a:headEnd type="none" w="med" len="med"/>
            <a:tailEnd type="arrow"/>
          </a:ln>
          <a:effectLst/>
        </p:spPr>
      </p:cxnSp>
      <p:sp>
        <p:nvSpPr>
          <p:cNvPr id="20" name="Text Placeholder 2"/>
          <p:cNvSpPr txBox="1">
            <a:spLocks/>
          </p:cNvSpPr>
          <p:nvPr/>
        </p:nvSpPr>
        <p:spPr>
          <a:xfrm>
            <a:off x="3275856" y="188640"/>
            <a:ext cx="4891767" cy="288000"/>
          </a:xfrm>
          <a:prstGeom prst="rect">
            <a:avLst/>
          </a:prstGeom>
        </p:spPr>
        <p:txBody>
          <a:bodyPr lIns="90000" anchor="ctr" anchorCtr="0">
            <a:noAutofit/>
          </a:bodyPr>
          <a:lstStyle>
            <a:lvl1pPr marL="0" indent="0" algn="l" defTabSz="914400" rtl="0" eaLnBrk="1" latinLnBrk="0" hangingPunct="1">
              <a:spcBef>
                <a:spcPct val="20000"/>
              </a:spcBef>
              <a:buFont typeface="Arial" pitchFamily="34" charset="0"/>
              <a:buNone/>
              <a:defRPr lang="en-US" sz="1400" b="1" kern="1200" cap="all" baseline="0">
                <a:solidFill>
                  <a:srgbClr val="5292C9"/>
                </a:solidFill>
                <a:latin typeface="Arial" panose="020B0604020202020204" pitchFamily="34" charset="0"/>
                <a:ea typeface="+mn-ea"/>
                <a:cs typeface="Arial" panose="020B0604020202020204" pitchFamily="34" charset="0"/>
              </a:defRPr>
            </a:lvl1pPr>
            <a:lvl2pPr marL="2773363" indent="-180975" algn="l" defTabSz="914400" rtl="0" eaLnBrk="1" latinLnBrk="0" hangingPunct="1">
              <a:spcBef>
                <a:spcPct val="20000"/>
              </a:spcBef>
              <a:buFont typeface="Arial" pitchFamily="34" charset="0"/>
              <a:buChar char="–"/>
              <a:tabLst/>
              <a:defRPr lang="en-US" sz="1400" kern="1200" dirty="0" smtClean="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lang="en-GB" sz="1400" kern="1200" dirty="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algn="r" rtl="1">
              <a:defRPr/>
            </a:pPr>
            <a:r>
              <a:rPr lang="ar-YE" sz="1600">
                <a:latin typeface="Traditional Arabic" pitchFamily="18" charset="-78"/>
                <a:cs typeface="Traditional Arabic" pitchFamily="18" charset="-78"/>
              </a:rPr>
              <a:t>دورة الشراء: التقييم</a:t>
            </a:r>
            <a:endParaRPr kumimoji="0" lang="en-GB" sz="1600" b="1" i="0" u="none" strike="noStrike" kern="1200" cap="none" spc="0" normalizeH="0" noProof="0" dirty="0">
              <a:ln>
                <a:noFill/>
              </a:ln>
              <a:solidFill>
                <a:srgbClr val="5292C9"/>
              </a:solidFill>
              <a:effectLst/>
              <a:uLnTx/>
              <a:uFillTx/>
              <a:latin typeface="Traditional Arabic" pitchFamily="18" charset="-78"/>
              <a:cs typeface="Traditional Arabic" pitchFamily="18" charset="-78"/>
            </a:endParaRPr>
          </a:p>
        </p:txBody>
      </p:sp>
      <p:sp>
        <p:nvSpPr>
          <p:cNvPr id="19" name="Text Placeholder 3"/>
          <p:cNvSpPr txBox="1">
            <a:spLocks/>
          </p:cNvSpPr>
          <p:nvPr/>
        </p:nvSpPr>
        <p:spPr>
          <a:xfrm>
            <a:off x="8244408" y="188640"/>
            <a:ext cx="504056" cy="216024"/>
          </a:xfrm>
          <a:prstGeom prst="rect">
            <a:avLst/>
          </a:prstGeom>
          <a:solidFill>
            <a:srgbClr val="5292C9"/>
          </a:solidFill>
          <a:ln>
            <a:solidFill>
              <a:srgbClr val="5292C9"/>
            </a:solidFill>
          </a:ln>
        </p:spPr>
        <p:txBody>
          <a:bodyPr anchor="ctr">
            <a:noAutofit/>
          </a:bodyPr>
          <a:lstStyle>
            <a:lvl1pPr marL="0" indent="0" algn="ctr" defTabSz="914400" rtl="0" eaLnBrk="1" latinLnBrk="0" hangingPunct="1">
              <a:spcBef>
                <a:spcPct val="20000"/>
              </a:spcBef>
              <a:buFont typeface="Arial" pitchFamily="34" charset="0"/>
              <a:buNone/>
              <a:defRPr lang="en-US" sz="1400" b="1" kern="1200" baseline="0">
                <a:solidFill>
                  <a:schemeClr val="bg1"/>
                </a:solidFill>
                <a:latin typeface="Arial" panose="020B0604020202020204" pitchFamily="34" charset="0"/>
                <a:ea typeface="+mn-ea"/>
                <a:cs typeface="Arial" panose="020B0604020202020204" pitchFamily="34" charset="0"/>
              </a:defRPr>
            </a:lvl1pPr>
            <a:lvl2pPr marL="2773363" indent="-180975" algn="l" defTabSz="914400" rtl="0" eaLnBrk="1" latinLnBrk="0" hangingPunct="1">
              <a:spcBef>
                <a:spcPct val="20000"/>
              </a:spcBef>
              <a:buFont typeface="Arial" pitchFamily="34" charset="0"/>
              <a:buChar char="–"/>
              <a:tabLst/>
              <a:defRPr lang="en-US" sz="1400" kern="1200" dirty="0" smtClean="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lang="en-GB" sz="1400" kern="1200" dirty="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ar-YE" sz="1200" b="1" i="0" u="none" strike="noStrike" kern="1200" cap="none" spc="0" normalizeH="0" baseline="0" noProof="0">
                <a:ln>
                  <a:noFill/>
                </a:ln>
                <a:effectLst/>
                <a:uLnTx/>
                <a:uFillTx/>
                <a:latin typeface="Traditional Arabic" pitchFamily="18" charset="-78"/>
                <a:cs typeface="Traditional Arabic" pitchFamily="18" charset="-78"/>
              </a:rPr>
              <a:t>2 - 4</a:t>
            </a:r>
            <a:endParaRPr kumimoji="0" lang="en-GB" sz="1200" b="1" i="0" u="none" strike="noStrike" kern="1200" cap="none" spc="0" normalizeH="0" baseline="0" noProof="0" dirty="0">
              <a:ln>
                <a:noFill/>
              </a:ln>
              <a:effectLst/>
              <a:uLnTx/>
              <a:uFillTx/>
              <a:latin typeface="Traditional Arabic" pitchFamily="18" charset="-78"/>
              <a:cs typeface="Traditional Arabic" pitchFamily="18" charset="-78"/>
            </a:endParaRPr>
          </a:p>
        </p:txBody>
      </p:sp>
    </p:spTree>
    <p:extLst>
      <p:ext uri="{BB962C8B-B14F-4D97-AF65-F5344CB8AC3E}">
        <p14:creationId xmlns:p14="http://schemas.microsoft.com/office/powerpoint/2010/main" val="1173283171"/>
      </p:ext>
    </p:extLst>
  </p:cSld>
  <p:clrMapOvr>
    <a:masterClrMapping/>
  </p:clrMapOvr>
  <mc:AlternateContent xmlns:mc="http://schemas.openxmlformats.org/markup-compatibility/2006" xmlns:p14="http://schemas.microsoft.com/office/powerpoint/2010/main">
    <mc:Choice Requires="p14">
      <p:transition spd="slow" p14:dur="875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750"/>
                                  </p:stCondLst>
                                  <p:childTnLst>
                                    <p:set>
                                      <p:cBhvr>
                                        <p:cTn id="6" dur="1" fill="hold">
                                          <p:stCondLst>
                                            <p:cond delay="0"/>
                                          </p:stCondLst>
                                        </p:cTn>
                                        <p:tgtEl>
                                          <p:spTgt spid="17"/>
                                        </p:tgtEl>
                                        <p:attrNameLst>
                                          <p:attrName>style.visibility</p:attrName>
                                        </p:attrNameLst>
                                      </p:cBhvr>
                                      <p:to>
                                        <p:strVal val="visible"/>
                                      </p:to>
                                    </p:set>
                                    <p:animEffect transition="in" filter="wipe(up)">
                                      <p:cBhvr>
                                        <p:cTn id="7" dur="500"/>
                                        <p:tgtEl>
                                          <p:spTgt spid="17"/>
                                        </p:tgtEl>
                                      </p:cBhvr>
                                    </p:animEffect>
                                  </p:childTnLst>
                                </p:cTn>
                              </p:par>
                            </p:childTnLst>
                          </p:cTn>
                        </p:par>
                        <p:par>
                          <p:cTn id="8" fill="hold">
                            <p:stCondLst>
                              <p:cond delay="1250"/>
                            </p:stCondLst>
                            <p:childTnLst>
                              <p:par>
                                <p:cTn id="9" presetID="22" presetClass="entr" presetSubtype="1" fill="hold" nodeType="afterEffect">
                                  <p:stCondLst>
                                    <p:cond delay="500"/>
                                  </p:stCondLst>
                                  <p:childTnLst>
                                    <p:set>
                                      <p:cBhvr>
                                        <p:cTn id="10" dur="1" fill="hold">
                                          <p:stCondLst>
                                            <p:cond delay="0"/>
                                          </p:stCondLst>
                                        </p:cTn>
                                        <p:tgtEl>
                                          <p:spTgt spid="18"/>
                                        </p:tgtEl>
                                        <p:attrNameLst>
                                          <p:attrName>style.visibility</p:attrName>
                                        </p:attrNameLst>
                                      </p:cBhvr>
                                      <p:to>
                                        <p:strVal val="visible"/>
                                      </p:to>
                                    </p:set>
                                    <p:animEffect transition="in" filter="wipe(up)">
                                      <p:cBhvr>
                                        <p:cTn id="11" dur="500"/>
                                        <p:tgtEl>
                                          <p:spTgt spid="18"/>
                                        </p:tgtEl>
                                      </p:cBhvr>
                                    </p:animEffect>
                                  </p:childTnLst>
                                </p:cTn>
                              </p:par>
                            </p:childTnLst>
                          </p:cTn>
                        </p:par>
                        <p:par>
                          <p:cTn id="12" fill="hold">
                            <p:stCondLst>
                              <p:cond delay="2250"/>
                            </p:stCondLst>
                            <p:childTnLst>
                              <p:par>
                                <p:cTn id="13" presetID="22" presetClass="entr" presetSubtype="1" fill="hold" grpId="0" nodeType="afterEffect">
                                  <p:stCondLst>
                                    <p:cond delay="500"/>
                                  </p:stCondLst>
                                  <p:childTnLst>
                                    <p:set>
                                      <p:cBhvr>
                                        <p:cTn id="14" dur="1" fill="hold">
                                          <p:stCondLst>
                                            <p:cond delay="0"/>
                                          </p:stCondLst>
                                        </p:cTn>
                                        <p:tgtEl>
                                          <p:spTgt spid="8"/>
                                        </p:tgtEl>
                                        <p:attrNameLst>
                                          <p:attrName>style.visibility</p:attrName>
                                        </p:attrNameLst>
                                      </p:cBhvr>
                                      <p:to>
                                        <p:strVal val="visible"/>
                                      </p:to>
                                    </p:set>
                                    <p:animEffect transition="in" filter="wipe(up)">
                                      <p:cBhvr>
                                        <p:cTn id="15" dur="500"/>
                                        <p:tgtEl>
                                          <p:spTgt spid="8"/>
                                        </p:tgtEl>
                                      </p:cBhvr>
                                    </p:animEffect>
                                  </p:childTnLst>
                                </p:cTn>
                              </p:par>
                            </p:childTnLst>
                          </p:cTn>
                        </p:par>
                        <p:par>
                          <p:cTn id="16" fill="hold">
                            <p:stCondLst>
                              <p:cond delay="3250"/>
                            </p:stCondLst>
                            <p:childTnLst>
                              <p:par>
                                <p:cTn id="17" presetID="22" presetClass="entr" presetSubtype="1" fill="hold" nodeType="afterEffect">
                                  <p:stCondLst>
                                    <p:cond delay="500"/>
                                  </p:stCondLst>
                                  <p:childTnLst>
                                    <p:set>
                                      <p:cBhvr>
                                        <p:cTn id="18" dur="1" fill="hold">
                                          <p:stCondLst>
                                            <p:cond delay="0"/>
                                          </p:stCondLst>
                                        </p:cTn>
                                        <p:tgtEl>
                                          <p:spTgt spid="13"/>
                                        </p:tgtEl>
                                        <p:attrNameLst>
                                          <p:attrName>style.visibility</p:attrName>
                                        </p:attrNameLst>
                                      </p:cBhvr>
                                      <p:to>
                                        <p:strVal val="visible"/>
                                      </p:to>
                                    </p:set>
                                    <p:animEffect transition="in" filter="wipe(up)">
                                      <p:cBhvr>
                                        <p:cTn id="19" dur="500"/>
                                        <p:tgtEl>
                                          <p:spTgt spid="13"/>
                                        </p:tgtEl>
                                      </p:cBhvr>
                                    </p:animEffect>
                                  </p:childTnLst>
                                </p:cTn>
                              </p:par>
                            </p:childTnLst>
                          </p:cTn>
                        </p:par>
                        <p:par>
                          <p:cTn id="20" fill="hold">
                            <p:stCondLst>
                              <p:cond delay="4250"/>
                            </p:stCondLst>
                            <p:childTnLst>
                              <p:par>
                                <p:cTn id="21" presetID="22" presetClass="entr" presetSubtype="1" fill="hold" grpId="0" nodeType="afterEffect">
                                  <p:stCondLst>
                                    <p:cond delay="500"/>
                                  </p:stCondLst>
                                  <p:childTnLst>
                                    <p:set>
                                      <p:cBhvr>
                                        <p:cTn id="22" dur="1" fill="hold">
                                          <p:stCondLst>
                                            <p:cond delay="0"/>
                                          </p:stCondLst>
                                        </p:cTn>
                                        <p:tgtEl>
                                          <p:spTgt spid="9"/>
                                        </p:tgtEl>
                                        <p:attrNameLst>
                                          <p:attrName>style.visibility</p:attrName>
                                        </p:attrNameLst>
                                      </p:cBhvr>
                                      <p:to>
                                        <p:strVal val="visible"/>
                                      </p:to>
                                    </p:set>
                                    <p:animEffect transition="in" filter="wipe(up)">
                                      <p:cBhvr>
                                        <p:cTn id="23" dur="500"/>
                                        <p:tgtEl>
                                          <p:spTgt spid="9"/>
                                        </p:tgtEl>
                                      </p:cBhvr>
                                    </p:animEffect>
                                  </p:childTnLst>
                                </p:cTn>
                              </p:par>
                            </p:childTnLst>
                          </p:cTn>
                        </p:par>
                        <p:par>
                          <p:cTn id="24" fill="hold">
                            <p:stCondLst>
                              <p:cond delay="5250"/>
                            </p:stCondLst>
                            <p:childTnLst>
                              <p:par>
                                <p:cTn id="25" presetID="22" presetClass="entr" presetSubtype="1" fill="hold" nodeType="afterEffect">
                                  <p:stCondLst>
                                    <p:cond delay="500"/>
                                  </p:stCondLst>
                                  <p:childTnLst>
                                    <p:set>
                                      <p:cBhvr>
                                        <p:cTn id="26" dur="1" fill="hold">
                                          <p:stCondLst>
                                            <p:cond delay="0"/>
                                          </p:stCondLst>
                                        </p:cTn>
                                        <p:tgtEl>
                                          <p:spTgt spid="14"/>
                                        </p:tgtEl>
                                        <p:attrNameLst>
                                          <p:attrName>style.visibility</p:attrName>
                                        </p:attrNameLst>
                                      </p:cBhvr>
                                      <p:to>
                                        <p:strVal val="visible"/>
                                      </p:to>
                                    </p:set>
                                    <p:animEffect transition="in" filter="wipe(up)">
                                      <p:cBhvr>
                                        <p:cTn id="27" dur="500"/>
                                        <p:tgtEl>
                                          <p:spTgt spid="14"/>
                                        </p:tgtEl>
                                      </p:cBhvr>
                                    </p:animEffect>
                                  </p:childTnLst>
                                </p:cTn>
                              </p:par>
                            </p:childTnLst>
                          </p:cTn>
                        </p:par>
                        <p:par>
                          <p:cTn id="28" fill="hold">
                            <p:stCondLst>
                              <p:cond delay="6250"/>
                            </p:stCondLst>
                            <p:childTnLst>
                              <p:par>
                                <p:cTn id="29" presetID="22" presetClass="entr" presetSubtype="1" fill="hold" grpId="0" nodeType="afterEffect">
                                  <p:stCondLst>
                                    <p:cond delay="500"/>
                                  </p:stCondLst>
                                  <p:childTnLst>
                                    <p:set>
                                      <p:cBhvr>
                                        <p:cTn id="30" dur="1" fill="hold">
                                          <p:stCondLst>
                                            <p:cond delay="0"/>
                                          </p:stCondLst>
                                        </p:cTn>
                                        <p:tgtEl>
                                          <p:spTgt spid="10"/>
                                        </p:tgtEl>
                                        <p:attrNameLst>
                                          <p:attrName>style.visibility</p:attrName>
                                        </p:attrNameLst>
                                      </p:cBhvr>
                                      <p:to>
                                        <p:strVal val="visible"/>
                                      </p:to>
                                    </p:set>
                                    <p:animEffect transition="in" filter="wipe(up)">
                                      <p:cBhvr>
                                        <p:cTn id="31" dur="500"/>
                                        <p:tgtEl>
                                          <p:spTgt spid="10"/>
                                        </p:tgtEl>
                                      </p:cBhvr>
                                    </p:animEffect>
                                  </p:childTnLst>
                                </p:cTn>
                              </p:par>
                            </p:childTnLst>
                          </p:cTn>
                        </p:par>
                        <p:par>
                          <p:cTn id="32" fill="hold">
                            <p:stCondLst>
                              <p:cond delay="7250"/>
                            </p:stCondLst>
                            <p:childTnLst>
                              <p:par>
                                <p:cTn id="33" presetID="22" presetClass="entr" presetSubtype="1" fill="hold" nodeType="afterEffect">
                                  <p:stCondLst>
                                    <p:cond delay="500"/>
                                  </p:stCondLst>
                                  <p:childTnLst>
                                    <p:set>
                                      <p:cBhvr>
                                        <p:cTn id="34" dur="1" fill="hold">
                                          <p:stCondLst>
                                            <p:cond delay="0"/>
                                          </p:stCondLst>
                                        </p:cTn>
                                        <p:tgtEl>
                                          <p:spTgt spid="15"/>
                                        </p:tgtEl>
                                        <p:attrNameLst>
                                          <p:attrName>style.visibility</p:attrName>
                                        </p:attrNameLst>
                                      </p:cBhvr>
                                      <p:to>
                                        <p:strVal val="visible"/>
                                      </p:to>
                                    </p:set>
                                    <p:animEffect transition="in" filter="wipe(up)">
                                      <p:cBhvr>
                                        <p:cTn id="35" dur="500"/>
                                        <p:tgtEl>
                                          <p:spTgt spid="15"/>
                                        </p:tgtEl>
                                      </p:cBhvr>
                                    </p:animEffect>
                                  </p:childTnLst>
                                </p:cTn>
                              </p:par>
                              <p:par>
                                <p:cTn id="36" presetID="22" presetClass="entr" presetSubtype="1" fill="hold" nodeType="withEffect">
                                  <p:stCondLst>
                                    <p:cond delay="500"/>
                                  </p:stCondLst>
                                  <p:childTnLst>
                                    <p:set>
                                      <p:cBhvr>
                                        <p:cTn id="37" dur="1" fill="hold">
                                          <p:stCondLst>
                                            <p:cond delay="0"/>
                                          </p:stCondLst>
                                        </p:cTn>
                                        <p:tgtEl>
                                          <p:spTgt spid="16"/>
                                        </p:tgtEl>
                                        <p:attrNameLst>
                                          <p:attrName>style.visibility</p:attrName>
                                        </p:attrNameLst>
                                      </p:cBhvr>
                                      <p:to>
                                        <p:strVal val="visible"/>
                                      </p:to>
                                    </p:set>
                                    <p:animEffect transition="in" filter="wipe(up)">
                                      <p:cBhvr>
                                        <p:cTn id="38" dur="500"/>
                                        <p:tgtEl>
                                          <p:spTgt spid="16"/>
                                        </p:tgtEl>
                                      </p:cBhvr>
                                    </p:animEffect>
                                  </p:childTnLst>
                                </p:cTn>
                              </p:par>
                            </p:childTnLst>
                          </p:cTn>
                        </p:par>
                        <p:par>
                          <p:cTn id="39" fill="hold">
                            <p:stCondLst>
                              <p:cond delay="8250"/>
                            </p:stCondLst>
                            <p:childTnLst>
                              <p:par>
                                <p:cTn id="40" presetID="22" presetClass="entr" presetSubtype="1" fill="hold" grpId="0" nodeType="afterEffect">
                                  <p:stCondLst>
                                    <p:cond delay="500"/>
                                  </p:stCondLst>
                                  <p:childTnLst>
                                    <p:set>
                                      <p:cBhvr>
                                        <p:cTn id="41" dur="1" fill="hold">
                                          <p:stCondLst>
                                            <p:cond delay="0"/>
                                          </p:stCondLst>
                                        </p:cTn>
                                        <p:tgtEl>
                                          <p:spTgt spid="11"/>
                                        </p:tgtEl>
                                        <p:attrNameLst>
                                          <p:attrName>style.visibility</p:attrName>
                                        </p:attrNameLst>
                                      </p:cBhvr>
                                      <p:to>
                                        <p:strVal val="visible"/>
                                      </p:to>
                                    </p:set>
                                    <p:animEffect transition="in" filter="wipe(up)">
                                      <p:cBhvr>
                                        <p:cTn id="42" dur="500"/>
                                        <p:tgtEl>
                                          <p:spTgt spid="11"/>
                                        </p:tgtEl>
                                      </p:cBhvr>
                                    </p:animEffect>
                                  </p:childTnLst>
                                </p:cTn>
                              </p:par>
                            </p:childTnLst>
                          </p:cTn>
                        </p:par>
                        <p:par>
                          <p:cTn id="43" fill="hold">
                            <p:stCondLst>
                              <p:cond delay="9250"/>
                            </p:stCondLst>
                            <p:childTnLst>
                              <p:par>
                                <p:cTn id="44" presetID="22" presetClass="entr" presetSubtype="1" fill="hold" grpId="0" nodeType="afterEffect">
                                  <p:stCondLst>
                                    <p:cond delay="500"/>
                                  </p:stCondLst>
                                  <p:childTnLst>
                                    <p:set>
                                      <p:cBhvr>
                                        <p:cTn id="45" dur="1" fill="hold">
                                          <p:stCondLst>
                                            <p:cond delay="0"/>
                                          </p:stCondLst>
                                        </p:cTn>
                                        <p:tgtEl>
                                          <p:spTgt spid="12"/>
                                        </p:tgtEl>
                                        <p:attrNameLst>
                                          <p:attrName>style.visibility</p:attrName>
                                        </p:attrNameLst>
                                      </p:cBhvr>
                                      <p:to>
                                        <p:strVal val="visible"/>
                                      </p:to>
                                    </p:set>
                                    <p:animEffect transition="in" filter="wipe(up)">
                                      <p:cBhvr>
                                        <p:cTn id="46"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7"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395536" y="476672"/>
            <a:ext cx="8424936" cy="360040"/>
          </a:xfrm>
        </p:spPr>
        <p:txBody>
          <a:bodyPr/>
          <a:lstStyle/>
          <a:p>
            <a:pPr algn="r" rtl="1">
              <a:spcAft>
                <a:spcPts val="600"/>
              </a:spcAft>
            </a:pPr>
            <a:r>
              <a:rPr lang="ar-YE" sz="2000">
                <a:solidFill>
                  <a:schemeClr val="tx1"/>
                </a:solidFill>
                <a:latin typeface="Traditional Arabic" pitchFamily="18" charset="-78"/>
                <a:cs typeface="Traditional Arabic" pitchFamily="18" charset="-78"/>
              </a:rPr>
              <a:t>الفرز الأولي</a:t>
            </a:r>
            <a:endParaRPr lang="en-US" sz="2000">
              <a:solidFill>
                <a:schemeClr val="tx1"/>
              </a:solidFill>
              <a:latin typeface="Traditional Arabic" pitchFamily="18" charset="-78"/>
              <a:cs typeface="Traditional Arabic" pitchFamily="18" charset="-78"/>
            </a:endParaRPr>
          </a:p>
        </p:txBody>
      </p:sp>
      <p:sp>
        <p:nvSpPr>
          <p:cNvPr id="21" name="Text Placeholder 2"/>
          <p:cNvSpPr txBox="1">
            <a:spLocks/>
          </p:cNvSpPr>
          <p:nvPr/>
        </p:nvSpPr>
        <p:spPr>
          <a:xfrm>
            <a:off x="3275856" y="188640"/>
            <a:ext cx="4891767" cy="288000"/>
          </a:xfrm>
          <a:prstGeom prst="rect">
            <a:avLst/>
          </a:prstGeom>
        </p:spPr>
        <p:txBody>
          <a:bodyPr lIns="90000" anchor="ctr" anchorCtr="0">
            <a:noAutofit/>
          </a:bodyPr>
          <a:lstStyle>
            <a:lvl1pPr marL="0" indent="0" algn="l" defTabSz="914400" rtl="0" eaLnBrk="1" latinLnBrk="0" hangingPunct="1">
              <a:spcBef>
                <a:spcPct val="20000"/>
              </a:spcBef>
              <a:buFont typeface="Arial" pitchFamily="34" charset="0"/>
              <a:buNone/>
              <a:defRPr lang="en-US" sz="1400" b="1" kern="1200" cap="all" baseline="0">
                <a:solidFill>
                  <a:srgbClr val="5292C9"/>
                </a:solidFill>
                <a:latin typeface="Arial" panose="020B0604020202020204" pitchFamily="34" charset="0"/>
                <a:ea typeface="+mn-ea"/>
                <a:cs typeface="Arial" panose="020B0604020202020204" pitchFamily="34" charset="0"/>
              </a:defRPr>
            </a:lvl1pPr>
            <a:lvl2pPr marL="2773363" indent="-180975" algn="l" defTabSz="914400" rtl="0" eaLnBrk="1" latinLnBrk="0" hangingPunct="1">
              <a:spcBef>
                <a:spcPct val="20000"/>
              </a:spcBef>
              <a:buFont typeface="Arial" pitchFamily="34" charset="0"/>
              <a:buChar char="–"/>
              <a:tabLst/>
              <a:defRPr lang="en-US" sz="1400" kern="1200" dirty="0" smtClean="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lang="en-GB" sz="1400" kern="1200" dirty="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algn="r" rtl="1">
              <a:defRPr/>
            </a:pPr>
            <a:r>
              <a:rPr lang="ar-YE" sz="1600">
                <a:latin typeface="Traditional Arabic" pitchFamily="18" charset="-78"/>
                <a:cs typeface="Traditional Arabic" pitchFamily="18" charset="-78"/>
              </a:rPr>
              <a:t>التقييم</a:t>
            </a:r>
            <a:endParaRPr lang="en-GB" sz="1600" dirty="0"/>
          </a:p>
        </p:txBody>
      </p:sp>
      <p:sp>
        <p:nvSpPr>
          <p:cNvPr id="23" name="Text Placeholder 3"/>
          <p:cNvSpPr txBox="1">
            <a:spLocks/>
          </p:cNvSpPr>
          <p:nvPr/>
        </p:nvSpPr>
        <p:spPr>
          <a:xfrm>
            <a:off x="8244408" y="188640"/>
            <a:ext cx="504056" cy="216024"/>
          </a:xfrm>
          <a:prstGeom prst="rect">
            <a:avLst/>
          </a:prstGeom>
          <a:solidFill>
            <a:srgbClr val="5292C9"/>
          </a:solidFill>
          <a:ln>
            <a:solidFill>
              <a:srgbClr val="5292C9"/>
            </a:solidFill>
          </a:ln>
        </p:spPr>
        <p:txBody>
          <a:bodyPr anchor="ctr">
            <a:noAutofit/>
          </a:bodyPr>
          <a:lstStyle>
            <a:lvl1pPr marL="0" indent="0" algn="ctr" defTabSz="914400" rtl="0" eaLnBrk="1" latinLnBrk="0" hangingPunct="1">
              <a:spcBef>
                <a:spcPct val="20000"/>
              </a:spcBef>
              <a:buFont typeface="Arial" pitchFamily="34" charset="0"/>
              <a:buNone/>
              <a:defRPr lang="en-US" sz="1400" b="1" kern="1200" baseline="0">
                <a:solidFill>
                  <a:schemeClr val="bg1"/>
                </a:solidFill>
                <a:latin typeface="Arial" panose="020B0604020202020204" pitchFamily="34" charset="0"/>
                <a:ea typeface="+mn-ea"/>
                <a:cs typeface="Arial" panose="020B0604020202020204" pitchFamily="34" charset="0"/>
              </a:defRPr>
            </a:lvl1pPr>
            <a:lvl2pPr marL="2773363" indent="-180975" algn="l" defTabSz="914400" rtl="0" eaLnBrk="1" latinLnBrk="0" hangingPunct="1">
              <a:spcBef>
                <a:spcPct val="20000"/>
              </a:spcBef>
              <a:buFont typeface="Arial" pitchFamily="34" charset="0"/>
              <a:buChar char="–"/>
              <a:tabLst/>
              <a:defRPr lang="en-US" sz="1400" kern="1200" dirty="0" smtClean="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lang="en-GB" sz="1400" kern="1200" dirty="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ar-YE" sz="1200" b="1" i="0" u="none" strike="noStrike" kern="1200" cap="none" spc="0" normalizeH="0" baseline="0" noProof="0">
                <a:ln>
                  <a:noFill/>
                </a:ln>
                <a:effectLst/>
                <a:uLnTx/>
                <a:uFillTx/>
                <a:latin typeface="Traditional Arabic" pitchFamily="18" charset="-78"/>
                <a:cs typeface="Traditional Arabic" pitchFamily="18" charset="-78"/>
              </a:rPr>
              <a:t>2 - 4</a:t>
            </a:r>
            <a:endParaRPr kumimoji="0" lang="en-GB" sz="1200" b="1" i="0" u="none" strike="noStrike" kern="1200" cap="none" spc="0" normalizeH="0" baseline="0" noProof="0" dirty="0">
              <a:ln>
                <a:noFill/>
              </a:ln>
              <a:effectLst/>
              <a:uLnTx/>
              <a:uFillTx/>
              <a:latin typeface="Traditional Arabic" pitchFamily="18" charset="-78"/>
              <a:cs typeface="Traditional Arabic" pitchFamily="18" charset="-78"/>
            </a:endParaRPr>
          </a:p>
        </p:txBody>
      </p:sp>
      <p:sp>
        <p:nvSpPr>
          <p:cNvPr id="27" name="Rectangle 2"/>
          <p:cNvSpPr/>
          <p:nvPr/>
        </p:nvSpPr>
        <p:spPr>
          <a:xfrm>
            <a:off x="611560" y="1196752"/>
            <a:ext cx="4032448" cy="3662541"/>
          </a:xfrm>
          <a:prstGeom prst="rect">
            <a:avLst/>
          </a:prstGeom>
        </p:spPr>
        <p:txBody>
          <a:bodyPr wrap="square">
            <a:spAutoFit/>
          </a:bodyPr>
          <a:lstStyle/>
          <a:p>
            <a:pPr algn="justLow" rtl="1"/>
            <a:r>
              <a:rPr lang="ar-YE" sz="2200" b="1">
                <a:solidFill>
                  <a:srgbClr val="5292C9"/>
                </a:solidFill>
                <a:latin typeface="Traditional Arabic" pitchFamily="18" charset="-78"/>
                <a:cs typeface="Traditional Arabic" pitchFamily="18" charset="-78"/>
              </a:rPr>
              <a:t>كيف</a:t>
            </a:r>
            <a:r>
              <a:rPr lang="ar-YE" sz="2200">
                <a:latin typeface="Traditional Arabic" pitchFamily="18" charset="-78"/>
                <a:cs typeface="Traditional Arabic" pitchFamily="18" charset="-78"/>
              </a:rPr>
              <a:t>:</a:t>
            </a:r>
          </a:p>
          <a:p>
            <a:pPr marL="179388" indent="-179388" algn="justLow" rtl="1">
              <a:buFont typeface="Arial" pitchFamily="34" charset="0"/>
              <a:buChar char="•"/>
            </a:pPr>
            <a:r>
              <a:rPr lang="ar-YE" sz="2000">
                <a:latin typeface="Traditional Arabic" pitchFamily="18" charset="-78"/>
                <a:cs typeface="Traditional Arabic" pitchFamily="18" charset="-78"/>
              </a:rPr>
              <a:t>التحقق مما إذا كان تم التقيد </a:t>
            </a:r>
            <a:r>
              <a:rPr lang="ar-YE" sz="2000" b="1">
                <a:latin typeface="Traditional Arabic" pitchFamily="18" charset="-78"/>
                <a:cs typeface="Traditional Arabic" pitchFamily="18" charset="-78"/>
              </a:rPr>
              <a:t>بالمعايير الرسمية </a:t>
            </a:r>
            <a:r>
              <a:rPr lang="ar-YE" sz="2000">
                <a:latin typeface="Traditional Arabic" pitchFamily="18" charset="-78"/>
                <a:cs typeface="Traditional Arabic" pitchFamily="18" charset="-78"/>
              </a:rPr>
              <a:t>بشأن: الموعد النهائي، عدد نسخ العطاء، ضمان العطاء (إن وجد)، مدة صلاحية العرض، الوثائق المطلوبة ...</a:t>
            </a:r>
          </a:p>
          <a:p>
            <a:pPr marL="179388" indent="-179388" algn="justLow" rtl="1">
              <a:buFont typeface="Arial" pitchFamily="34" charset="0"/>
              <a:buChar char="•"/>
            </a:pPr>
            <a:r>
              <a:rPr lang="ar-YE" sz="2000">
                <a:latin typeface="Traditional Arabic" pitchFamily="18" charset="-78"/>
                <a:cs typeface="Traditional Arabic" pitchFamily="18" charset="-78"/>
              </a:rPr>
              <a:t>التحقق من </a:t>
            </a:r>
            <a:r>
              <a:rPr lang="ar-YE" sz="2000" b="1">
                <a:latin typeface="Traditional Arabic" pitchFamily="18" charset="-78"/>
                <a:cs typeface="Traditional Arabic" pitchFamily="18" charset="-78"/>
              </a:rPr>
              <a:t>الأهلية</a:t>
            </a:r>
            <a:r>
              <a:rPr lang="ar-YE" sz="2000">
                <a:latin typeface="Traditional Arabic" pitchFamily="18" charset="-78"/>
                <a:cs typeface="Traditional Arabic" pitchFamily="18" charset="-78"/>
              </a:rPr>
              <a:t> في قائمة الجزاءات</a:t>
            </a:r>
          </a:p>
          <a:p>
            <a:pPr algn="justLow" rtl="1"/>
            <a:r>
              <a:rPr lang="ar-YE" sz="2200" b="1">
                <a:solidFill>
                  <a:srgbClr val="5292C9"/>
                </a:solidFill>
                <a:latin typeface="Traditional Arabic" pitchFamily="18" charset="-78"/>
                <a:cs typeface="Traditional Arabic" pitchFamily="18" charset="-78"/>
              </a:rPr>
              <a:t>لماذا</a:t>
            </a:r>
            <a:r>
              <a:rPr lang="ar-YE" sz="2000">
                <a:latin typeface="Traditional Arabic" pitchFamily="18" charset="-78"/>
                <a:cs typeface="Traditional Arabic" pitchFamily="18" charset="-78"/>
              </a:rPr>
              <a:t>: إلغاء العروض غير المرضية بشكل واضح = </a:t>
            </a:r>
            <a:r>
              <a:rPr lang="ar-YE" sz="2000" b="1">
                <a:latin typeface="Traditional Arabic" pitchFamily="18" charset="-78"/>
                <a:cs typeface="Traditional Arabic" pitchFamily="18" charset="-78"/>
              </a:rPr>
              <a:t>كفاءة التقييم</a:t>
            </a:r>
            <a:endParaRPr lang="ar-YE" sz="2200" b="1">
              <a:latin typeface="Traditional Arabic" pitchFamily="18" charset="-78"/>
              <a:cs typeface="Traditional Arabic" pitchFamily="18" charset="-78"/>
            </a:endParaRPr>
          </a:p>
          <a:p>
            <a:pPr algn="justLow" rtl="1"/>
            <a:r>
              <a:rPr lang="ar-YE" sz="2200" b="1">
                <a:solidFill>
                  <a:srgbClr val="5292C9"/>
                </a:solidFill>
                <a:latin typeface="Traditional Arabic" pitchFamily="18" charset="-78"/>
                <a:cs typeface="Traditional Arabic" pitchFamily="18" charset="-78"/>
              </a:rPr>
              <a:t>من</a:t>
            </a:r>
            <a:r>
              <a:rPr lang="ar-YE" sz="2000">
                <a:latin typeface="Traditional Arabic" pitchFamily="18" charset="-78"/>
                <a:cs typeface="Traditional Arabic" pitchFamily="18" charset="-78"/>
              </a:rPr>
              <a:t>: </a:t>
            </a:r>
            <a:r>
              <a:rPr lang="ar-YE" sz="2000" b="1">
                <a:latin typeface="Traditional Arabic" pitchFamily="18" charset="-78"/>
                <a:cs typeface="Traditional Arabic" pitchFamily="18" charset="-78"/>
              </a:rPr>
              <a:t>مسؤول المشتريات</a:t>
            </a:r>
            <a:endParaRPr lang="ar-YE" sz="2200" b="1">
              <a:latin typeface="Traditional Arabic" pitchFamily="18" charset="-78"/>
              <a:cs typeface="Traditional Arabic" pitchFamily="18" charset="-78"/>
            </a:endParaRPr>
          </a:p>
          <a:p>
            <a:pPr algn="justLow" rtl="1"/>
            <a:r>
              <a:rPr lang="ar-YE" sz="2200" b="1">
                <a:solidFill>
                  <a:srgbClr val="5292C9"/>
                </a:solidFill>
                <a:latin typeface="Traditional Arabic" pitchFamily="18" charset="-78"/>
                <a:cs typeface="Traditional Arabic" pitchFamily="18" charset="-78"/>
              </a:rPr>
              <a:t>مهم</a:t>
            </a:r>
            <a:r>
              <a:rPr lang="ar-YE" sz="2000">
                <a:latin typeface="Traditional Arabic" pitchFamily="18" charset="-78"/>
                <a:cs typeface="Traditional Arabic" pitchFamily="18" charset="-78"/>
              </a:rPr>
              <a:t>: </a:t>
            </a:r>
            <a:r>
              <a:rPr lang="ar-YE" sz="2000" b="1">
                <a:latin typeface="Traditional Arabic" pitchFamily="18" charset="-78"/>
                <a:cs typeface="Traditional Arabic" pitchFamily="18" charset="-78"/>
              </a:rPr>
              <a:t>لا يتم الرفض لأسباب تافهة! </a:t>
            </a:r>
            <a:r>
              <a:rPr lang="ar-YE" sz="2000">
                <a:latin typeface="Traditional Arabic" pitchFamily="18" charset="-78"/>
                <a:cs typeface="Traditional Arabic" pitchFamily="18" charset="-78"/>
              </a:rPr>
              <a:t>أطلب توضيحات في حال أن وثائق تاريخية هي فقط غير موجودة. </a:t>
            </a:r>
            <a:r>
              <a:rPr lang="ar-YE" sz="2000" b="1">
                <a:latin typeface="Traditional Arabic" pitchFamily="18" charset="-78"/>
                <a:cs typeface="Traditional Arabic" pitchFamily="18" charset="-78"/>
              </a:rPr>
              <a:t>يجب توثيق حالات الرفض</a:t>
            </a:r>
            <a:endParaRPr lang="en-US" b="1" dirty="0">
              <a:latin typeface="Traditional Arabic" pitchFamily="18" charset="-78"/>
              <a:cs typeface="Traditional Arabic" pitchFamily="18" charset="-78"/>
            </a:endParaRPr>
          </a:p>
        </p:txBody>
      </p:sp>
      <p:pic>
        <p:nvPicPr>
          <p:cNvPr id="51" name="صورة 50"/>
          <p:cNvPicPr/>
          <p:nvPr/>
        </p:nvPicPr>
        <p:blipFill>
          <a:blip r:embed="rId2" cstate="print"/>
          <a:srcRect l="43795" t="23297" r="31137" b="8961"/>
          <a:stretch>
            <a:fillRect/>
          </a:stretch>
        </p:blipFill>
        <p:spPr bwMode="auto">
          <a:xfrm>
            <a:off x="5220072" y="908720"/>
            <a:ext cx="3600400" cy="5328592"/>
          </a:xfrm>
          <a:prstGeom prst="rect">
            <a:avLst/>
          </a:prstGeom>
          <a:noFill/>
          <a:ln w="9525">
            <a:noFill/>
            <a:miter lim="800000"/>
            <a:headEnd/>
            <a:tailEnd/>
          </a:ln>
        </p:spPr>
      </p:pic>
      <p:sp>
        <p:nvSpPr>
          <p:cNvPr id="52" name="4 Rectángulo redondeado"/>
          <p:cNvSpPr/>
          <p:nvPr/>
        </p:nvSpPr>
        <p:spPr bwMode="auto">
          <a:xfrm>
            <a:off x="5220072" y="1844824"/>
            <a:ext cx="3532910" cy="1017949"/>
          </a:xfrm>
          <a:prstGeom prst="roundRect">
            <a:avLst/>
          </a:prstGeom>
          <a:solidFill>
            <a:schemeClr val="accent1">
              <a:lumMod val="75000"/>
            </a:schemeClr>
          </a:solidFill>
          <a:ln w="25400" cap="flat" cmpd="sng" algn="ctr">
            <a:solidFill>
              <a:schemeClr val="accent2">
                <a:alpha val="80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rtl="1">
              <a:spcAft>
                <a:spcPts val="600"/>
              </a:spcAft>
            </a:pPr>
            <a:r>
              <a:rPr lang="ar-YE" b="1">
                <a:solidFill>
                  <a:schemeClr val="bg1"/>
                </a:solidFill>
                <a:latin typeface="Traditional Arabic" pitchFamily="18" charset="-78"/>
                <a:cs typeface="Traditional Arabic" pitchFamily="18" charset="-78"/>
              </a:rPr>
              <a:t>الفرز الأولي</a:t>
            </a:r>
            <a:endParaRPr lang="en-US" sz="1800">
              <a:solidFill>
                <a:schemeClr val="bg1"/>
              </a:solidFill>
              <a:latin typeface="Traditional Arabic" pitchFamily="18" charset="-78"/>
              <a:cs typeface="Traditional Arabic" pitchFamily="18" charset="-78"/>
            </a:endParaRPr>
          </a:p>
          <a:p>
            <a:pPr marL="285750" indent="-285750" algn="r" rtl="1">
              <a:buFont typeface="Arial" panose="020B0604020202020204" pitchFamily="34" charset="0"/>
              <a:buChar char="•"/>
            </a:pPr>
            <a:r>
              <a:rPr lang="ar-YE">
                <a:solidFill>
                  <a:schemeClr val="bg1"/>
                </a:solidFill>
                <a:latin typeface="Traditional Arabic" pitchFamily="18" charset="-78"/>
                <a:cs typeface="Traditional Arabic" pitchFamily="18" charset="-78"/>
              </a:rPr>
              <a:t>المعايير الرسمية</a:t>
            </a:r>
          </a:p>
          <a:p>
            <a:pPr marL="285750" indent="-285750" algn="r" rtl="1">
              <a:buFont typeface="Arial" panose="020B0604020202020204" pitchFamily="34" charset="0"/>
              <a:buChar char="•"/>
            </a:pPr>
            <a:r>
              <a:rPr lang="ar-YE">
                <a:solidFill>
                  <a:schemeClr val="bg1"/>
                </a:solidFill>
                <a:latin typeface="Traditional Arabic" pitchFamily="18" charset="-78"/>
                <a:cs typeface="Traditional Arabic" pitchFamily="18" charset="-78"/>
              </a:rPr>
              <a:t>الأهلية</a:t>
            </a:r>
            <a:endParaRPr lang="en-US" sz="1800" dirty="0">
              <a:solidFill>
                <a:schemeClr val="bg1"/>
              </a:solidFill>
              <a:latin typeface="Traditional Arabic" pitchFamily="18" charset="-78"/>
              <a:cs typeface="Traditional Arabic" pitchFamily="18" charset="-78"/>
            </a:endParaRPr>
          </a:p>
        </p:txBody>
      </p:sp>
    </p:spTree>
    <p:extLst>
      <p:ext uri="{BB962C8B-B14F-4D97-AF65-F5344CB8AC3E}">
        <p14:creationId xmlns:p14="http://schemas.microsoft.com/office/powerpoint/2010/main" val="26477238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500"/>
                                  </p:stCondLst>
                                  <p:childTnLst>
                                    <p:set>
                                      <p:cBhvr>
                                        <p:cTn id="6" dur="1" fill="hold">
                                          <p:stCondLst>
                                            <p:cond delay="0"/>
                                          </p:stCondLst>
                                        </p:cTn>
                                        <p:tgtEl>
                                          <p:spTgt spid="52"/>
                                        </p:tgtEl>
                                        <p:attrNameLst>
                                          <p:attrName>style.visibility</p:attrName>
                                        </p:attrNameLst>
                                      </p:cBhvr>
                                      <p:to>
                                        <p:strVal val="visible"/>
                                      </p:to>
                                    </p:set>
                                    <p:animEffect transition="in" filter="wipe(up)">
                                      <p:cBhvr>
                                        <p:cTn id="7"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395536" y="476672"/>
            <a:ext cx="8424936" cy="360040"/>
          </a:xfrm>
        </p:spPr>
        <p:txBody>
          <a:bodyPr/>
          <a:lstStyle/>
          <a:p>
            <a:pPr algn="r" rtl="1"/>
            <a:r>
              <a:rPr lang="ar-YE" sz="2000">
                <a:latin typeface="Traditional Arabic" pitchFamily="18" charset="-78"/>
                <a:cs typeface="Traditional Arabic" pitchFamily="18" charset="-78"/>
              </a:rPr>
              <a:t>التقييم الفني</a:t>
            </a:r>
            <a:endParaRPr lang="en-US" sz="2000" dirty="0">
              <a:latin typeface="Traditional Arabic" pitchFamily="18" charset="-78"/>
              <a:cs typeface="Traditional Arabic" pitchFamily="18" charset="-78"/>
            </a:endParaRPr>
          </a:p>
        </p:txBody>
      </p:sp>
      <p:sp>
        <p:nvSpPr>
          <p:cNvPr id="3" name="Rectangle 2"/>
          <p:cNvSpPr/>
          <p:nvPr/>
        </p:nvSpPr>
        <p:spPr>
          <a:xfrm>
            <a:off x="611560" y="980728"/>
            <a:ext cx="4320480" cy="4832092"/>
          </a:xfrm>
          <a:prstGeom prst="rect">
            <a:avLst/>
          </a:prstGeom>
        </p:spPr>
        <p:txBody>
          <a:bodyPr wrap="square">
            <a:spAutoFit/>
          </a:bodyPr>
          <a:lstStyle/>
          <a:p>
            <a:pPr algn="just" rtl="1"/>
            <a:r>
              <a:rPr lang="ar-YE" sz="2200" b="1">
                <a:solidFill>
                  <a:srgbClr val="5292C9"/>
                </a:solidFill>
                <a:latin typeface="Traditional Arabic" pitchFamily="18" charset="-78"/>
                <a:cs typeface="Traditional Arabic" pitchFamily="18" charset="-78"/>
              </a:rPr>
              <a:t>كيف</a:t>
            </a:r>
            <a:r>
              <a:rPr lang="ar-YE" sz="2000">
                <a:latin typeface="Traditional Arabic" pitchFamily="18" charset="-78"/>
                <a:cs typeface="Traditional Arabic" pitchFamily="18" charset="-78"/>
              </a:rPr>
              <a:t>:</a:t>
            </a:r>
          </a:p>
          <a:p>
            <a:pPr marL="179388" indent="-179388" algn="justLow" rtl="1">
              <a:buFont typeface="Arial" pitchFamily="34" charset="0"/>
              <a:buChar char="•"/>
            </a:pPr>
            <a:r>
              <a:rPr lang="ar-YE" sz="2000" b="1">
                <a:latin typeface="Traditional Arabic" pitchFamily="18" charset="-78"/>
                <a:cs typeface="Traditional Arabic" pitchFamily="18" charset="-78"/>
              </a:rPr>
              <a:t>السلع / الخدمات / الأعمال</a:t>
            </a:r>
            <a:r>
              <a:rPr lang="ar-YE" sz="2000">
                <a:latin typeface="Traditional Arabic" pitchFamily="18" charset="-78"/>
                <a:cs typeface="Traditional Arabic" pitchFamily="18" charset="-78"/>
              </a:rPr>
              <a:t>: ”</a:t>
            </a:r>
            <a:r>
              <a:rPr lang="ar-YE" sz="2000">
                <a:solidFill>
                  <a:schemeClr val="tx1">
                    <a:lumMod val="75000"/>
                    <a:lumOff val="25000"/>
                  </a:schemeClr>
                </a:solidFill>
                <a:latin typeface="Traditional Arabic" pitchFamily="18" charset="-78"/>
                <a:cs typeface="Traditional Arabic" pitchFamily="18" charset="-78"/>
              </a:rPr>
              <a:t>النجاح – الإخفاق</a:t>
            </a:r>
            <a:r>
              <a:rPr lang="ar-YE" sz="2000">
                <a:latin typeface="Traditional Arabic" pitchFamily="18" charset="-78"/>
                <a:cs typeface="Traditional Arabic" pitchFamily="18" charset="-78"/>
              </a:rPr>
              <a:t>“ وفق </a:t>
            </a:r>
            <a:r>
              <a:rPr lang="ar-YE" sz="2000" u="sng">
                <a:latin typeface="Traditional Arabic" pitchFamily="18" charset="-78"/>
                <a:cs typeface="Traditional Arabic" pitchFamily="18" charset="-78"/>
              </a:rPr>
              <a:t>معايير التأهيل</a:t>
            </a:r>
          </a:p>
          <a:p>
            <a:pPr marL="179388" indent="-179388" algn="justLow" rtl="1">
              <a:buFont typeface="Arial" pitchFamily="34" charset="0"/>
              <a:buChar char="•"/>
            </a:pPr>
            <a:r>
              <a:rPr lang="ar-YE" sz="2000" b="1">
                <a:latin typeface="Traditional Arabic" pitchFamily="18" charset="-78"/>
                <a:cs typeface="Traditional Arabic" pitchFamily="18" charset="-78"/>
              </a:rPr>
              <a:t>السلع / الأعمال</a:t>
            </a:r>
            <a:r>
              <a:rPr lang="ar-YE" sz="2000">
                <a:latin typeface="Traditional Arabic" pitchFamily="18" charset="-78"/>
                <a:cs typeface="Traditional Arabic" pitchFamily="18" charset="-78"/>
              </a:rPr>
              <a:t>: ”</a:t>
            </a:r>
            <a:r>
              <a:rPr lang="ar-YE" sz="2000">
                <a:solidFill>
                  <a:schemeClr val="tx1">
                    <a:lumMod val="75000"/>
                    <a:lumOff val="25000"/>
                  </a:schemeClr>
                </a:solidFill>
                <a:latin typeface="Traditional Arabic" pitchFamily="18" charset="-78"/>
                <a:cs typeface="Traditional Arabic" pitchFamily="18" charset="-78"/>
              </a:rPr>
              <a:t>النجاح – الإخفاق</a:t>
            </a:r>
            <a:r>
              <a:rPr lang="ar-YE" sz="2000">
                <a:latin typeface="Traditional Arabic" pitchFamily="18" charset="-78"/>
                <a:cs typeface="Traditional Arabic" pitchFamily="18" charset="-78"/>
              </a:rPr>
              <a:t>” وفق </a:t>
            </a:r>
            <a:r>
              <a:rPr lang="ar-YE" sz="2000" u="sng">
                <a:latin typeface="Traditional Arabic" pitchFamily="18" charset="-78"/>
                <a:cs typeface="Traditional Arabic" pitchFamily="18" charset="-78"/>
              </a:rPr>
              <a:t>المعايير الفنية</a:t>
            </a:r>
          </a:p>
          <a:p>
            <a:pPr marL="179388" indent="-179388" algn="justLow" rtl="1">
              <a:buFont typeface="Arial" pitchFamily="34" charset="0"/>
              <a:buChar char="•"/>
            </a:pPr>
            <a:r>
              <a:rPr lang="ar-YE" sz="2000" b="1">
                <a:latin typeface="Traditional Arabic" pitchFamily="18" charset="-78"/>
                <a:cs typeface="Traditional Arabic" pitchFamily="18" charset="-78"/>
              </a:rPr>
              <a:t>الخدمات</a:t>
            </a:r>
            <a:r>
              <a:rPr lang="ar-YE" sz="2000">
                <a:latin typeface="Traditional Arabic" pitchFamily="18" charset="-78"/>
                <a:cs typeface="Traditional Arabic" pitchFamily="18" charset="-78"/>
              </a:rPr>
              <a:t> (طلب تقديم العروض، التحليل المجمع): احتساب نقاط التقييم وفق </a:t>
            </a:r>
            <a:r>
              <a:rPr lang="ar-YE" sz="2000" u="sng">
                <a:latin typeface="Traditional Arabic" pitchFamily="18" charset="-78"/>
                <a:cs typeface="Traditional Arabic" pitchFamily="18" charset="-78"/>
              </a:rPr>
              <a:t>المعايير الفنية</a:t>
            </a:r>
          </a:p>
          <a:p>
            <a:pPr algn="justLow" rtl="1"/>
            <a:r>
              <a:rPr lang="ar-YE" sz="2200" b="1">
                <a:solidFill>
                  <a:srgbClr val="5292C9"/>
                </a:solidFill>
                <a:latin typeface="Traditional Arabic" pitchFamily="18" charset="-78"/>
                <a:cs typeface="Traditional Arabic" pitchFamily="18" charset="-78"/>
              </a:rPr>
              <a:t>لماذا</a:t>
            </a:r>
            <a:r>
              <a:rPr lang="ar-YE" sz="2000">
                <a:latin typeface="Traditional Arabic" pitchFamily="18" charset="-78"/>
                <a:cs typeface="Traditional Arabic" pitchFamily="18" charset="-78"/>
              </a:rPr>
              <a:t>: تحديد الأهلية وتلبية المعايير الفنية = </a:t>
            </a:r>
            <a:r>
              <a:rPr lang="ar-YE" sz="2000" b="1">
                <a:latin typeface="Traditional Arabic" pitchFamily="18" charset="-78"/>
                <a:cs typeface="Traditional Arabic" pitchFamily="18" charset="-78"/>
              </a:rPr>
              <a:t>التركيز على مقدمي العطاءات ”الذين يمكنهم القيام بالمهمة“</a:t>
            </a:r>
            <a:endParaRPr lang="ar-YE" sz="2200" b="1">
              <a:latin typeface="Traditional Arabic" pitchFamily="18" charset="-78"/>
              <a:cs typeface="Traditional Arabic" pitchFamily="18" charset="-78"/>
            </a:endParaRPr>
          </a:p>
          <a:p>
            <a:pPr algn="justLow" rtl="1"/>
            <a:r>
              <a:rPr lang="ar-YE" sz="2200" b="1">
                <a:solidFill>
                  <a:srgbClr val="5292C9"/>
                </a:solidFill>
                <a:latin typeface="Traditional Arabic" pitchFamily="18" charset="-78"/>
                <a:cs typeface="Traditional Arabic" pitchFamily="18" charset="-78"/>
              </a:rPr>
              <a:t>من</a:t>
            </a:r>
            <a:r>
              <a:rPr lang="ar-YE" sz="2000">
                <a:latin typeface="Traditional Arabic" pitchFamily="18" charset="-78"/>
                <a:cs typeface="Traditional Arabic" pitchFamily="18" charset="-78"/>
              </a:rPr>
              <a:t>: </a:t>
            </a:r>
            <a:r>
              <a:rPr lang="ar-YE" sz="2000" b="1">
                <a:latin typeface="Traditional Arabic" pitchFamily="18" charset="-78"/>
                <a:cs typeface="Traditional Arabic" pitchFamily="18" charset="-78"/>
              </a:rPr>
              <a:t>فريق التقييم الفني</a:t>
            </a:r>
            <a:endParaRPr lang="ar-YE" sz="2200" b="1">
              <a:latin typeface="Traditional Arabic" pitchFamily="18" charset="-78"/>
              <a:cs typeface="Traditional Arabic" pitchFamily="18" charset="-78"/>
            </a:endParaRPr>
          </a:p>
          <a:p>
            <a:pPr algn="justLow" rtl="1"/>
            <a:r>
              <a:rPr lang="ar-YE" sz="2200" b="1">
                <a:solidFill>
                  <a:srgbClr val="5292C9"/>
                </a:solidFill>
                <a:latin typeface="Traditional Arabic" pitchFamily="18" charset="-78"/>
                <a:cs typeface="Traditional Arabic" pitchFamily="18" charset="-78"/>
              </a:rPr>
              <a:t>مهم</a:t>
            </a:r>
            <a:r>
              <a:rPr lang="ar-YE" sz="2200">
                <a:latin typeface="Traditional Arabic" pitchFamily="18" charset="-78"/>
                <a:cs typeface="Traditional Arabic" pitchFamily="18" charset="-78"/>
              </a:rPr>
              <a:t>:</a:t>
            </a:r>
          </a:p>
          <a:p>
            <a:pPr marL="179388" indent="-179388" algn="justLow" rtl="1">
              <a:buFont typeface="Arial" pitchFamily="34" charset="0"/>
              <a:buChar char="•"/>
            </a:pPr>
            <a:r>
              <a:rPr lang="ar-YE" sz="2000" b="1">
                <a:latin typeface="Traditional Arabic" pitchFamily="18" charset="-78"/>
                <a:cs typeface="Traditional Arabic" pitchFamily="18" charset="-78"/>
              </a:rPr>
              <a:t>طلب عرض سعر / دعوة لتقديم العطاءات</a:t>
            </a:r>
            <a:r>
              <a:rPr lang="ar-YE" sz="2000">
                <a:latin typeface="Traditional Arabic" pitchFamily="18" charset="-78"/>
                <a:cs typeface="Traditional Arabic" pitchFamily="18" charset="-78"/>
              </a:rPr>
              <a:t>: </a:t>
            </a:r>
            <a:r>
              <a:rPr lang="ar-YE" sz="2000" b="1">
                <a:latin typeface="Traditional Arabic" pitchFamily="18" charset="-78"/>
                <a:cs typeface="Traditional Arabic" pitchFamily="18" charset="-78"/>
              </a:rPr>
              <a:t>لا يتم الرفض بسبب انحرافات طفيفة! أطلب توضيحات</a:t>
            </a:r>
          </a:p>
          <a:p>
            <a:pPr marL="179388" indent="-179388" algn="justLow" rtl="1">
              <a:buFont typeface="Arial" pitchFamily="34" charset="0"/>
              <a:buChar char="•"/>
            </a:pPr>
            <a:r>
              <a:rPr lang="ar-YE" sz="2000" b="1">
                <a:latin typeface="Traditional Arabic" pitchFamily="18" charset="-78"/>
                <a:cs typeface="Traditional Arabic" pitchFamily="18" charset="-78"/>
              </a:rPr>
              <a:t>طلب تقديم العروض</a:t>
            </a:r>
            <a:r>
              <a:rPr lang="ar-YE" sz="2000">
                <a:latin typeface="Traditional Arabic" pitchFamily="18" charset="-78"/>
                <a:cs typeface="Traditional Arabic" pitchFamily="18" charset="-78"/>
              </a:rPr>
              <a:t>: توثيق نقاط التقييم: لا يوجد </a:t>
            </a:r>
            <a:r>
              <a:rPr lang="ar-YE" sz="2000" b="1">
                <a:latin typeface="Traditional Arabic" pitchFamily="18" charset="-78"/>
                <a:cs typeface="Traditional Arabic" pitchFamily="18" charset="-78"/>
              </a:rPr>
              <a:t>”تأثير سودوكو“!</a:t>
            </a:r>
          </a:p>
          <a:p>
            <a:pPr marL="179388" indent="-179388" algn="justLow" rtl="1">
              <a:buFont typeface="Arial" pitchFamily="34" charset="0"/>
              <a:buChar char="•"/>
            </a:pPr>
            <a:r>
              <a:rPr lang="ar-YE" sz="2000" b="1">
                <a:latin typeface="Traditional Arabic" pitchFamily="18" charset="-78"/>
                <a:cs typeface="Traditional Arabic" pitchFamily="18" charset="-78"/>
              </a:rPr>
              <a:t>يجب توثيق جميع حالات الرفض</a:t>
            </a:r>
            <a:endParaRPr lang="en-US" dirty="0">
              <a:latin typeface="Traditional Arabic" pitchFamily="18" charset="-78"/>
              <a:cs typeface="Traditional Arabic" pitchFamily="18" charset="-78"/>
            </a:endParaRPr>
          </a:p>
        </p:txBody>
      </p:sp>
      <p:sp>
        <p:nvSpPr>
          <p:cNvPr id="21" name="Text Placeholder 2"/>
          <p:cNvSpPr txBox="1">
            <a:spLocks/>
          </p:cNvSpPr>
          <p:nvPr/>
        </p:nvSpPr>
        <p:spPr>
          <a:xfrm>
            <a:off x="3275856" y="188640"/>
            <a:ext cx="4891767" cy="288000"/>
          </a:xfrm>
          <a:prstGeom prst="rect">
            <a:avLst/>
          </a:prstGeom>
        </p:spPr>
        <p:txBody>
          <a:bodyPr lIns="90000" anchor="ctr" anchorCtr="0">
            <a:noAutofit/>
          </a:bodyPr>
          <a:lstStyle>
            <a:lvl1pPr marL="0" indent="0" algn="l" defTabSz="914400" rtl="0" eaLnBrk="1" latinLnBrk="0" hangingPunct="1">
              <a:spcBef>
                <a:spcPct val="20000"/>
              </a:spcBef>
              <a:buFont typeface="Arial" pitchFamily="34" charset="0"/>
              <a:buNone/>
              <a:defRPr lang="en-US" sz="1400" b="1" kern="1200" cap="all" baseline="0">
                <a:solidFill>
                  <a:srgbClr val="5292C9"/>
                </a:solidFill>
                <a:latin typeface="Arial" panose="020B0604020202020204" pitchFamily="34" charset="0"/>
                <a:ea typeface="+mn-ea"/>
                <a:cs typeface="Arial" panose="020B0604020202020204" pitchFamily="34" charset="0"/>
              </a:defRPr>
            </a:lvl1pPr>
            <a:lvl2pPr marL="2773363" indent="-180975" algn="l" defTabSz="914400" rtl="0" eaLnBrk="1" latinLnBrk="0" hangingPunct="1">
              <a:spcBef>
                <a:spcPct val="20000"/>
              </a:spcBef>
              <a:buFont typeface="Arial" pitchFamily="34" charset="0"/>
              <a:buChar char="–"/>
              <a:tabLst/>
              <a:defRPr lang="en-US" sz="1400" kern="1200" dirty="0" smtClean="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lang="en-GB" sz="1400" kern="1200" dirty="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algn="r" rtl="1">
              <a:defRPr/>
            </a:pPr>
            <a:r>
              <a:rPr lang="ar-YE" sz="1600">
                <a:latin typeface="Traditional Arabic" pitchFamily="18" charset="-78"/>
                <a:cs typeface="Traditional Arabic" pitchFamily="18" charset="-78"/>
              </a:rPr>
              <a:t>تقييم العروض المقدمة </a:t>
            </a:r>
            <a:endParaRPr lang="en-GB" sz="1600" dirty="0">
              <a:latin typeface="Traditional Arabic" pitchFamily="18" charset="-78"/>
              <a:cs typeface="Traditional Arabic" pitchFamily="18" charset="-78"/>
            </a:endParaRPr>
          </a:p>
        </p:txBody>
      </p:sp>
      <p:pic>
        <p:nvPicPr>
          <p:cNvPr id="26" name="صورة 25"/>
          <p:cNvPicPr/>
          <p:nvPr/>
        </p:nvPicPr>
        <p:blipFill>
          <a:blip r:embed="rId2" cstate="print"/>
          <a:srcRect l="43795" t="23297" r="31137" b="8961"/>
          <a:stretch>
            <a:fillRect/>
          </a:stretch>
        </p:blipFill>
        <p:spPr bwMode="auto">
          <a:xfrm>
            <a:off x="5148064" y="1052736"/>
            <a:ext cx="3744416" cy="5256584"/>
          </a:xfrm>
          <a:prstGeom prst="rect">
            <a:avLst/>
          </a:prstGeom>
          <a:noFill/>
          <a:ln w="9525">
            <a:noFill/>
            <a:miter lim="800000"/>
            <a:headEnd/>
            <a:tailEnd/>
          </a:ln>
        </p:spPr>
      </p:pic>
      <p:sp>
        <p:nvSpPr>
          <p:cNvPr id="27" name="Text Placeholder 3"/>
          <p:cNvSpPr txBox="1">
            <a:spLocks/>
          </p:cNvSpPr>
          <p:nvPr/>
        </p:nvSpPr>
        <p:spPr>
          <a:xfrm>
            <a:off x="8244408" y="188640"/>
            <a:ext cx="504056" cy="216024"/>
          </a:xfrm>
          <a:prstGeom prst="rect">
            <a:avLst/>
          </a:prstGeom>
          <a:solidFill>
            <a:srgbClr val="5292C9"/>
          </a:solidFill>
          <a:ln>
            <a:solidFill>
              <a:srgbClr val="5292C9"/>
            </a:solidFill>
          </a:ln>
        </p:spPr>
        <p:txBody>
          <a:bodyPr anchor="ctr">
            <a:noAutofit/>
          </a:bodyPr>
          <a:lstStyle>
            <a:lvl1pPr marL="0" indent="0" algn="ctr" defTabSz="914400" rtl="0" eaLnBrk="1" latinLnBrk="0" hangingPunct="1">
              <a:spcBef>
                <a:spcPct val="20000"/>
              </a:spcBef>
              <a:buFont typeface="Arial" pitchFamily="34" charset="0"/>
              <a:buNone/>
              <a:defRPr lang="en-US" sz="1400" b="1" kern="1200" baseline="0">
                <a:solidFill>
                  <a:schemeClr val="bg1"/>
                </a:solidFill>
                <a:latin typeface="Arial" panose="020B0604020202020204" pitchFamily="34" charset="0"/>
                <a:ea typeface="+mn-ea"/>
                <a:cs typeface="Arial" panose="020B0604020202020204" pitchFamily="34" charset="0"/>
              </a:defRPr>
            </a:lvl1pPr>
            <a:lvl2pPr marL="2773363" indent="-180975" algn="l" defTabSz="914400" rtl="0" eaLnBrk="1" latinLnBrk="0" hangingPunct="1">
              <a:spcBef>
                <a:spcPct val="20000"/>
              </a:spcBef>
              <a:buFont typeface="Arial" pitchFamily="34" charset="0"/>
              <a:buChar char="–"/>
              <a:tabLst/>
              <a:defRPr lang="en-US" sz="1400" kern="1200" dirty="0" smtClean="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lang="en-GB" sz="1400" kern="1200" dirty="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ar-YE" sz="1200" b="1" i="0" u="none" strike="noStrike" kern="1200" cap="none" spc="0" normalizeH="0" baseline="0" noProof="0">
                <a:ln>
                  <a:noFill/>
                </a:ln>
                <a:effectLst/>
                <a:uLnTx/>
                <a:uFillTx/>
                <a:latin typeface="Traditional Arabic" pitchFamily="18" charset="-78"/>
                <a:cs typeface="Traditional Arabic" pitchFamily="18" charset="-78"/>
              </a:rPr>
              <a:t>2 - 4</a:t>
            </a:r>
            <a:endParaRPr kumimoji="0" lang="en-GB" sz="1200" b="1" i="0" u="none" strike="noStrike" kern="1200" cap="none" spc="0" normalizeH="0" baseline="0" noProof="0" dirty="0">
              <a:ln>
                <a:noFill/>
              </a:ln>
              <a:effectLst/>
              <a:uLnTx/>
              <a:uFillTx/>
              <a:latin typeface="Traditional Arabic" pitchFamily="18" charset="-78"/>
              <a:cs typeface="Traditional Arabic" pitchFamily="18" charset="-78"/>
            </a:endParaRPr>
          </a:p>
        </p:txBody>
      </p:sp>
      <p:sp>
        <p:nvSpPr>
          <p:cNvPr id="28" name="5 Rectángulo redondeado"/>
          <p:cNvSpPr/>
          <p:nvPr/>
        </p:nvSpPr>
        <p:spPr bwMode="auto">
          <a:xfrm>
            <a:off x="5220072" y="3140968"/>
            <a:ext cx="3604918" cy="990000"/>
          </a:xfrm>
          <a:prstGeom prst="roundRect">
            <a:avLst/>
          </a:prstGeom>
          <a:solidFill>
            <a:schemeClr val="accent1">
              <a:lumMod val="75000"/>
            </a:schemeClr>
          </a:solidFill>
          <a:ln w="25400" cap="flat" cmpd="sng" algn="ctr">
            <a:solidFill>
              <a:schemeClr val="accent2">
                <a:alpha val="80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rtl="1">
              <a:spcAft>
                <a:spcPts val="600"/>
              </a:spcAft>
            </a:pPr>
            <a:r>
              <a:rPr lang="ar-YE" b="1">
                <a:solidFill>
                  <a:schemeClr val="bg1"/>
                </a:solidFill>
                <a:latin typeface="Traditional Arabic" pitchFamily="18" charset="-78"/>
                <a:cs typeface="Traditional Arabic" pitchFamily="18" charset="-78"/>
              </a:rPr>
              <a:t>التقييم الفني</a:t>
            </a:r>
          </a:p>
          <a:p>
            <a:pPr marL="285750" indent="-285750" algn="r" rtl="1">
              <a:buFont typeface="Arial" panose="020B0604020202020204" pitchFamily="34" charset="0"/>
              <a:buChar char="•"/>
            </a:pPr>
            <a:r>
              <a:rPr lang="ar-YE">
                <a:solidFill>
                  <a:schemeClr val="bg1"/>
                </a:solidFill>
                <a:latin typeface="Traditional Arabic" pitchFamily="18" charset="-78"/>
                <a:cs typeface="Traditional Arabic" pitchFamily="18" charset="-78"/>
              </a:rPr>
              <a:t>معايير التأهيل</a:t>
            </a:r>
          </a:p>
          <a:p>
            <a:pPr marL="285750" indent="-285750" algn="r" rtl="1">
              <a:buFont typeface="Arial" panose="020B0604020202020204" pitchFamily="34" charset="0"/>
              <a:buChar char="•"/>
            </a:pPr>
            <a:r>
              <a:rPr lang="ar-YE">
                <a:solidFill>
                  <a:schemeClr val="bg1"/>
                </a:solidFill>
                <a:latin typeface="Traditional Arabic" pitchFamily="18" charset="-78"/>
                <a:cs typeface="Traditional Arabic" pitchFamily="18" charset="-78"/>
              </a:rPr>
              <a:t>المعايير الفنية</a:t>
            </a:r>
            <a:endParaRPr lang="en-US" sz="1800" dirty="0">
              <a:solidFill>
                <a:schemeClr val="bg1"/>
              </a:solidFill>
              <a:latin typeface="Traditional Arabic" pitchFamily="18" charset="-78"/>
              <a:cs typeface="Traditional Arabic" pitchFamily="18" charset="-78"/>
            </a:endParaRPr>
          </a:p>
        </p:txBody>
      </p:sp>
    </p:spTree>
    <p:extLst>
      <p:ext uri="{BB962C8B-B14F-4D97-AF65-F5344CB8AC3E}">
        <p14:creationId xmlns:p14="http://schemas.microsoft.com/office/powerpoint/2010/main" val="9726698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500"/>
                                  </p:stCondLst>
                                  <p:childTnLst>
                                    <p:set>
                                      <p:cBhvr>
                                        <p:cTn id="6" dur="1" fill="hold">
                                          <p:stCondLst>
                                            <p:cond delay="0"/>
                                          </p:stCondLst>
                                        </p:cTn>
                                        <p:tgtEl>
                                          <p:spTgt spid="28"/>
                                        </p:tgtEl>
                                        <p:attrNameLst>
                                          <p:attrName>style.visibility</p:attrName>
                                        </p:attrNameLst>
                                      </p:cBhvr>
                                      <p:to>
                                        <p:strVal val="visible"/>
                                      </p:to>
                                    </p:set>
                                    <p:animEffect transition="in" filter="wipe(up)">
                                      <p:cBhvr>
                                        <p:cTn id="7"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971600" y="476672"/>
            <a:ext cx="7848872" cy="360040"/>
          </a:xfrm>
        </p:spPr>
        <p:txBody>
          <a:bodyPr/>
          <a:lstStyle/>
          <a:p>
            <a:pPr algn="r" rtl="1"/>
            <a:r>
              <a:rPr lang="ar-YE" sz="2000">
                <a:latin typeface="Traditional Arabic" pitchFamily="18" charset="-78"/>
                <a:cs typeface="Traditional Arabic" pitchFamily="18" charset="-78"/>
              </a:rPr>
              <a:t>التقييم المالي</a:t>
            </a:r>
            <a:endParaRPr lang="en-US" sz="2000" dirty="0">
              <a:latin typeface="Traditional Arabic" pitchFamily="18" charset="-78"/>
              <a:cs typeface="Traditional Arabic" pitchFamily="18" charset="-78"/>
            </a:endParaRPr>
          </a:p>
        </p:txBody>
      </p:sp>
      <p:sp>
        <p:nvSpPr>
          <p:cNvPr id="23" name="Rectangle 22"/>
          <p:cNvSpPr/>
          <p:nvPr/>
        </p:nvSpPr>
        <p:spPr>
          <a:xfrm>
            <a:off x="323528" y="980728"/>
            <a:ext cx="4320481" cy="4862870"/>
          </a:xfrm>
          <a:prstGeom prst="rect">
            <a:avLst/>
          </a:prstGeom>
        </p:spPr>
        <p:txBody>
          <a:bodyPr wrap="square">
            <a:spAutoFit/>
          </a:bodyPr>
          <a:lstStyle/>
          <a:p>
            <a:pPr algn="r" rtl="1"/>
            <a:r>
              <a:rPr lang="ar-YE" sz="2200" b="1">
                <a:solidFill>
                  <a:srgbClr val="5292C9"/>
                </a:solidFill>
                <a:latin typeface="Traditional Arabic" pitchFamily="18" charset="-78"/>
                <a:cs typeface="Traditional Arabic" pitchFamily="18" charset="-78"/>
              </a:rPr>
              <a:t>كيف</a:t>
            </a:r>
            <a:r>
              <a:rPr lang="ar-YE" sz="2200" b="1">
                <a:latin typeface="Traditional Arabic" pitchFamily="18" charset="-78"/>
                <a:cs typeface="Traditional Arabic" pitchFamily="18" charset="-78"/>
              </a:rPr>
              <a:t>:</a:t>
            </a:r>
            <a:r>
              <a:rPr lang="en-US" b="1">
                <a:latin typeface="Arial" panose="020B0604020202020204" pitchFamily="34" charset="0"/>
                <a:cs typeface="Arial" panose="020B0604020202020204" pitchFamily="34" charset="0"/>
              </a:rPr>
              <a:t> </a:t>
            </a:r>
            <a:endParaRPr lang="en-US" b="1" dirty="0">
              <a:latin typeface="Arial" panose="020B0604020202020204" pitchFamily="34" charset="0"/>
              <a:cs typeface="Arial" panose="020B0604020202020204" pitchFamily="34" charset="0"/>
            </a:endParaRPr>
          </a:p>
          <a:p>
            <a:pPr marL="396000" indent="-285750" algn="justLow" rtl="1">
              <a:buFont typeface="Arial" panose="020B0604020202020204" pitchFamily="34" charset="0"/>
              <a:buChar char="•"/>
            </a:pPr>
            <a:r>
              <a:rPr lang="ar-YE" sz="2000" b="1">
                <a:solidFill>
                  <a:schemeClr val="tx1">
                    <a:lumMod val="75000"/>
                    <a:lumOff val="25000"/>
                  </a:schemeClr>
                </a:solidFill>
                <a:latin typeface="Traditional Arabic" pitchFamily="18" charset="-78"/>
                <a:cs typeface="Traditional Arabic" pitchFamily="18" charset="-78"/>
              </a:rPr>
              <a:t>تحليل توزيع التكاليف</a:t>
            </a:r>
            <a:r>
              <a:rPr lang="ar-YE" sz="2000">
                <a:solidFill>
                  <a:schemeClr val="tx1">
                    <a:lumMod val="75000"/>
                    <a:lumOff val="25000"/>
                  </a:schemeClr>
                </a:solidFill>
                <a:latin typeface="Traditional Arabic" pitchFamily="18" charset="-78"/>
                <a:cs typeface="Traditional Arabic" pitchFamily="18" charset="-78"/>
              </a:rPr>
              <a:t>، وليس فقط الحد الأدنى والتحقق من الأخطاء الحسابية</a:t>
            </a:r>
          </a:p>
          <a:p>
            <a:pPr marL="396000" indent="-285750" algn="justLow" rtl="1">
              <a:buFont typeface="Arial" panose="020B0604020202020204" pitchFamily="34" charset="0"/>
              <a:buChar char="•"/>
            </a:pPr>
            <a:r>
              <a:rPr lang="ar-YE" sz="2000" b="1">
                <a:latin typeface="Traditional Arabic" pitchFamily="18" charset="-78"/>
                <a:cs typeface="Traditional Arabic" pitchFamily="18" charset="-78"/>
              </a:rPr>
              <a:t>طلب تقديم العروض</a:t>
            </a:r>
            <a:r>
              <a:rPr lang="ar-YE" sz="2000" b="1">
                <a:solidFill>
                  <a:schemeClr val="tx1">
                    <a:lumMod val="75000"/>
                    <a:lumOff val="25000"/>
                  </a:schemeClr>
                </a:solidFill>
                <a:latin typeface="Traditional Arabic" pitchFamily="18" charset="-78"/>
                <a:cs typeface="Traditional Arabic" pitchFamily="18" charset="-78"/>
              </a:rPr>
              <a:t>: </a:t>
            </a:r>
            <a:r>
              <a:rPr lang="ar-YE" sz="2000">
                <a:solidFill>
                  <a:schemeClr val="tx1">
                    <a:lumMod val="75000"/>
                    <a:lumOff val="25000"/>
                  </a:schemeClr>
                </a:solidFill>
                <a:latin typeface="Traditional Arabic" pitchFamily="18" charset="-78"/>
                <a:cs typeface="Traditional Arabic" pitchFamily="18" charset="-78"/>
              </a:rPr>
              <a:t>صيغة</a:t>
            </a:r>
            <a:r>
              <a:rPr lang="ar-YE" sz="2000" b="1">
                <a:solidFill>
                  <a:schemeClr val="tx1">
                    <a:lumMod val="75000"/>
                    <a:lumOff val="25000"/>
                  </a:schemeClr>
                </a:solidFill>
                <a:latin typeface="Traditional Arabic" pitchFamily="18" charset="-78"/>
                <a:cs typeface="Traditional Arabic" pitchFamily="18" charset="-78"/>
              </a:rPr>
              <a:t> التحليل التراكمي </a:t>
            </a:r>
            <a:r>
              <a:rPr lang="ar-YE" sz="2000">
                <a:solidFill>
                  <a:schemeClr val="tx1">
                    <a:lumMod val="75000"/>
                    <a:lumOff val="25000"/>
                  </a:schemeClr>
                </a:solidFill>
                <a:latin typeface="Traditional Arabic" pitchFamily="18" charset="-78"/>
                <a:cs typeface="Traditional Arabic" pitchFamily="18" charset="-78"/>
              </a:rPr>
              <a:t>(فقط للمتوافقة من الناحية الفنية!):</a:t>
            </a:r>
            <a:endParaRPr lang="en-US" sz="2000" dirty="0">
              <a:solidFill>
                <a:schemeClr val="tx1">
                  <a:lumMod val="75000"/>
                  <a:lumOff val="25000"/>
                </a:schemeClr>
              </a:solidFill>
              <a:latin typeface="Traditional Arabic" pitchFamily="18" charset="-78"/>
              <a:cs typeface="Traditional Arabic" pitchFamily="18" charset="-78"/>
            </a:endParaRPr>
          </a:p>
          <a:p>
            <a:pPr marL="396000" indent="-285750">
              <a:buFont typeface="Arial" panose="020B0604020202020204" pitchFamily="34" charset="0"/>
              <a:buChar char="•"/>
            </a:pPr>
            <a:endParaRPr lang="en-US" u="sng" dirty="0">
              <a:solidFill>
                <a:schemeClr val="tx1">
                  <a:lumMod val="75000"/>
                  <a:lumOff val="25000"/>
                </a:schemeClr>
              </a:solidFill>
              <a:latin typeface="Arial" panose="020B0604020202020204" pitchFamily="34" charset="0"/>
              <a:cs typeface="Arial" panose="020B0604020202020204" pitchFamily="34" charset="0"/>
            </a:endParaRPr>
          </a:p>
          <a:p>
            <a:pPr marL="110250"/>
            <a:endParaRPr lang="en-US" u="sng" dirty="0">
              <a:solidFill>
                <a:schemeClr val="tx1">
                  <a:lumMod val="75000"/>
                  <a:lumOff val="25000"/>
                </a:schemeClr>
              </a:solidFill>
              <a:latin typeface="Arial" panose="020B0604020202020204" pitchFamily="34" charset="0"/>
              <a:cs typeface="Arial" panose="020B0604020202020204" pitchFamily="34" charset="0"/>
            </a:endParaRPr>
          </a:p>
          <a:p>
            <a:pPr>
              <a:spcBef>
                <a:spcPts val="1200"/>
              </a:spcBef>
            </a:pPr>
            <a:endParaRPr lang="en-US" sz="1000" b="1" dirty="0">
              <a:solidFill>
                <a:schemeClr val="accent1"/>
              </a:solidFill>
              <a:latin typeface="Arial" panose="020B0604020202020204" pitchFamily="34" charset="0"/>
              <a:cs typeface="Arial" panose="020B0604020202020204" pitchFamily="34" charset="0"/>
            </a:endParaRPr>
          </a:p>
          <a:p>
            <a:pPr algn="justLow" rtl="1">
              <a:spcBef>
                <a:spcPts val="600"/>
              </a:spcBef>
            </a:pPr>
            <a:r>
              <a:rPr lang="ar-YE" sz="2200" b="1">
                <a:solidFill>
                  <a:srgbClr val="5292C9"/>
                </a:solidFill>
                <a:latin typeface="Traditional Arabic" pitchFamily="18" charset="-78"/>
                <a:cs typeface="Traditional Arabic" pitchFamily="18" charset="-78"/>
              </a:rPr>
              <a:t>لماذا</a:t>
            </a:r>
            <a:r>
              <a:rPr lang="ar-YE" sz="2000">
                <a:latin typeface="Traditional Arabic" pitchFamily="18" charset="-78"/>
                <a:cs typeface="Traditional Arabic" pitchFamily="18" charset="-78"/>
              </a:rPr>
              <a:t>: من المهم جداً </a:t>
            </a:r>
            <a:r>
              <a:rPr lang="ar-YE" sz="2000" b="1">
                <a:latin typeface="Traditional Arabic" pitchFamily="18" charset="-78"/>
                <a:cs typeface="Traditional Arabic" pitchFamily="18" charset="-78"/>
              </a:rPr>
              <a:t>تحديد فروق الأسعار </a:t>
            </a:r>
            <a:r>
              <a:rPr lang="ar-YE" sz="2000">
                <a:latin typeface="Traditional Arabic" pitchFamily="18" charset="-78"/>
                <a:cs typeface="Traditional Arabic" pitchFamily="18" charset="-78"/>
              </a:rPr>
              <a:t>والمساعدة في تحليل معقولية التكلفة</a:t>
            </a:r>
            <a:endParaRPr lang="ar-YE" sz="2200">
              <a:latin typeface="Traditional Arabic" pitchFamily="18" charset="-78"/>
              <a:cs typeface="Traditional Arabic" pitchFamily="18" charset="-78"/>
            </a:endParaRPr>
          </a:p>
          <a:p>
            <a:pPr algn="justLow" rtl="1">
              <a:spcBef>
                <a:spcPts val="600"/>
              </a:spcBef>
            </a:pPr>
            <a:r>
              <a:rPr lang="ar-YE" sz="2200" b="1">
                <a:solidFill>
                  <a:srgbClr val="5292C9"/>
                </a:solidFill>
                <a:latin typeface="Traditional Arabic" pitchFamily="18" charset="-78"/>
                <a:cs typeface="Traditional Arabic" pitchFamily="18" charset="-78"/>
              </a:rPr>
              <a:t>من</a:t>
            </a:r>
            <a:r>
              <a:rPr lang="ar-YE" sz="2000">
                <a:latin typeface="Traditional Arabic" pitchFamily="18" charset="-78"/>
                <a:cs typeface="Traditional Arabic" pitchFamily="18" charset="-78"/>
              </a:rPr>
              <a:t>: </a:t>
            </a:r>
            <a:r>
              <a:rPr lang="ar-YE" sz="2000" b="1">
                <a:latin typeface="Traditional Arabic" pitchFamily="18" charset="-78"/>
                <a:cs typeface="Traditional Arabic" pitchFamily="18" charset="-78"/>
              </a:rPr>
              <a:t>مسؤول المشتريات + الخبراء الفنيين في الموضوع</a:t>
            </a:r>
            <a:endParaRPr lang="ar-YE" sz="2200" b="1">
              <a:latin typeface="Traditional Arabic" pitchFamily="18" charset="-78"/>
              <a:cs typeface="Traditional Arabic" pitchFamily="18" charset="-78"/>
            </a:endParaRPr>
          </a:p>
          <a:p>
            <a:pPr algn="justLow" rtl="1">
              <a:spcBef>
                <a:spcPts val="600"/>
              </a:spcBef>
            </a:pPr>
            <a:r>
              <a:rPr lang="ar-YE" sz="2200" b="1">
                <a:solidFill>
                  <a:srgbClr val="5292C9"/>
                </a:solidFill>
                <a:latin typeface="Traditional Arabic" pitchFamily="18" charset="-78"/>
                <a:cs typeface="Traditional Arabic" pitchFamily="18" charset="-78"/>
              </a:rPr>
              <a:t>مهم</a:t>
            </a:r>
            <a:r>
              <a:rPr lang="ar-YE" sz="2200">
                <a:latin typeface="Traditional Arabic" pitchFamily="18" charset="-78"/>
                <a:cs typeface="Traditional Arabic" pitchFamily="18" charset="-78"/>
              </a:rPr>
              <a:t>:</a:t>
            </a:r>
          </a:p>
          <a:p>
            <a:pPr algn="justLow" rtl="1">
              <a:spcBef>
                <a:spcPts val="600"/>
              </a:spcBef>
            </a:pPr>
            <a:r>
              <a:rPr lang="ar-YE" sz="2000" b="1">
                <a:latin typeface="Traditional Arabic" pitchFamily="18" charset="-78"/>
                <a:cs typeface="Traditional Arabic" pitchFamily="18" charset="-78"/>
              </a:rPr>
              <a:t>الرفض في هذه المرحلة عادة ما يكون فقط لأسباب مثل</a:t>
            </a:r>
            <a:r>
              <a:rPr lang="ar-YE" sz="2000">
                <a:latin typeface="Traditional Arabic" pitchFamily="18" charset="-78"/>
                <a:cs typeface="Traditional Arabic" pitchFamily="18" charset="-78"/>
              </a:rPr>
              <a:t>: غير مكتمل، كمية أقل من الكمية المطلوبة</a:t>
            </a:r>
            <a:endParaRPr lang="en-US" sz="1600" dirty="0">
              <a:latin typeface="Traditional Arabic" pitchFamily="18" charset="-78"/>
              <a:cs typeface="Traditional Arabic" pitchFamily="18" charset="-78"/>
            </a:endParaRPr>
          </a:p>
        </p:txBody>
      </p:sp>
      <p:graphicFrame>
        <p:nvGraphicFramePr>
          <p:cNvPr id="24" name="6 Tabla"/>
          <p:cNvGraphicFramePr>
            <a:graphicFrameLocks noGrp="1"/>
          </p:cNvGraphicFramePr>
          <p:nvPr>
            <p:extLst/>
          </p:nvPr>
        </p:nvGraphicFramePr>
        <p:xfrm>
          <a:off x="323528" y="2636912"/>
          <a:ext cx="4335338" cy="741045"/>
        </p:xfrm>
        <a:graphic>
          <a:graphicData uri="http://schemas.openxmlformats.org/drawingml/2006/table">
            <a:tbl>
              <a:tblPr/>
              <a:tblGrid>
                <a:gridCol w="1152128">
                  <a:extLst>
                    <a:ext uri="{9D8B030D-6E8A-4147-A177-3AD203B41FA5}">
                      <a16:colId xmlns:a16="http://schemas.microsoft.com/office/drawing/2014/main" val="20000"/>
                    </a:ext>
                  </a:extLst>
                </a:gridCol>
                <a:gridCol w="1872208">
                  <a:extLst>
                    <a:ext uri="{9D8B030D-6E8A-4147-A177-3AD203B41FA5}">
                      <a16:colId xmlns:a16="http://schemas.microsoft.com/office/drawing/2014/main" val="20001"/>
                    </a:ext>
                  </a:extLst>
                </a:gridCol>
                <a:gridCol w="1311002">
                  <a:extLst>
                    <a:ext uri="{9D8B030D-6E8A-4147-A177-3AD203B41FA5}">
                      <a16:colId xmlns:a16="http://schemas.microsoft.com/office/drawing/2014/main" val="20002"/>
                    </a:ext>
                  </a:extLst>
                </a:gridCol>
              </a:tblGrid>
              <a:tr h="385763">
                <a:tc rowSpan="2">
                  <a:txBody>
                    <a:bodyPr/>
                    <a:lstStyle/>
                    <a:p>
                      <a:pPr algn="r" rtl="1" fontAlgn="ctr"/>
                      <a:r>
                        <a:rPr lang="en-US" sz="1600" b="1" i="0" u="none" strike="noStrike">
                          <a:solidFill>
                            <a:schemeClr val="accent1"/>
                          </a:solidFill>
                          <a:effectLst/>
                          <a:latin typeface="Traditional Arabic" pitchFamily="18" charset="-78"/>
                          <a:cs typeface="Traditional Arabic" pitchFamily="18" charset="-78"/>
                        </a:rPr>
                        <a:t> </a:t>
                      </a:r>
                      <a:r>
                        <a:rPr lang="en-US" sz="1600" b="1" i="0" u="none" strike="noStrike">
                          <a:solidFill>
                            <a:srgbClr val="FF0000"/>
                          </a:solidFill>
                          <a:effectLst/>
                          <a:latin typeface="Traditional Arabic" pitchFamily="18" charset="-78"/>
                          <a:cs typeface="Traditional Arabic" pitchFamily="18" charset="-78"/>
                        </a:rPr>
                        <a:t>30</a:t>
                      </a:r>
                      <a:r>
                        <a:rPr lang="en-US" sz="1600" b="1" i="0" u="none" strike="noStrike">
                          <a:solidFill>
                            <a:schemeClr val="accent1"/>
                          </a:solidFill>
                          <a:effectLst/>
                          <a:latin typeface="Traditional Arabic" pitchFamily="18" charset="-78"/>
                          <a:cs typeface="Traditional Arabic" pitchFamily="18" charset="-78"/>
                        </a:rPr>
                        <a:t>     </a:t>
                      </a:r>
                      <a:r>
                        <a:rPr lang="ar-YE" sz="1600" b="1" i="0" u="none" strike="noStrike">
                          <a:solidFill>
                            <a:srgbClr val="FF0000"/>
                          </a:solidFill>
                          <a:effectLst/>
                          <a:latin typeface="Traditional Arabic" pitchFamily="18" charset="-78"/>
                          <a:cs typeface="Traditional Arabic" pitchFamily="18" charset="-78"/>
                        </a:rPr>
                        <a:t>أو </a:t>
                      </a:r>
                      <a:r>
                        <a:rPr lang="en-US" sz="1600" b="1" i="0" u="none" strike="noStrike">
                          <a:solidFill>
                            <a:srgbClr val="FF0000"/>
                          </a:solidFill>
                          <a:effectLst/>
                          <a:latin typeface="Traditional Arabic" pitchFamily="18" charset="-78"/>
                          <a:cs typeface="Traditional Arabic" pitchFamily="18" charset="-78"/>
                        </a:rPr>
                        <a:t>40</a:t>
                      </a:r>
                      <a:endParaRPr lang="en-US" sz="1600" b="1" i="0" u="none" strike="noStrike" dirty="0">
                        <a:solidFill>
                          <a:srgbClr val="FF0000"/>
                        </a:solidFill>
                        <a:effectLst/>
                        <a:latin typeface="Traditional Arabic" pitchFamily="18" charset="-78"/>
                        <a:cs typeface="Traditional Arabic" pitchFamily="18" charset="-78"/>
                      </a:endParaRPr>
                    </a:p>
                  </a:txBody>
                  <a:tcPr marL="9525" marR="9525" marT="9525" marB="0" anchor="ctr">
                    <a:lnL>
                      <a:noFill/>
                    </a:lnL>
                    <a:lnR>
                      <a:noFill/>
                    </a:lnR>
                    <a:lnT>
                      <a:noFill/>
                    </a:lnT>
                    <a:lnB>
                      <a:noFill/>
                    </a:lnB>
                    <a:solidFill>
                      <a:schemeClr val="bg1">
                        <a:lumMod val="85000"/>
                      </a:schemeClr>
                    </a:solidFill>
                  </a:tcPr>
                </a:tc>
                <a:tc>
                  <a:txBody>
                    <a:bodyPr/>
                    <a:lstStyle/>
                    <a:p>
                      <a:pPr algn="ctr" rtl="1" fontAlgn="b"/>
                      <a:r>
                        <a:rPr lang="ar-YE" sz="1600" b="0" i="0" u="none" strike="noStrike">
                          <a:solidFill>
                            <a:schemeClr val="accent1"/>
                          </a:solidFill>
                          <a:effectLst/>
                          <a:latin typeface="Traditional Arabic" pitchFamily="18" charset="-78"/>
                          <a:cs typeface="Traditional Arabic" pitchFamily="18" charset="-78"/>
                        </a:rPr>
                        <a:t>أدنى عرض سعر</a:t>
                      </a:r>
                      <a:r>
                        <a:rPr lang="ar-YE" sz="1600" b="0" i="0" u="none" strike="noStrike" baseline="0">
                          <a:solidFill>
                            <a:schemeClr val="accent1"/>
                          </a:solidFill>
                          <a:effectLst/>
                          <a:latin typeface="Traditional Arabic" pitchFamily="18" charset="-78"/>
                          <a:cs typeface="Traditional Arabic" pitchFamily="18" charset="-78"/>
                        </a:rPr>
                        <a:t> </a:t>
                      </a:r>
                      <a:r>
                        <a:rPr lang="en-US" sz="1600" b="0" i="0" u="none" strike="noStrike" baseline="0">
                          <a:solidFill>
                            <a:schemeClr val="accent1"/>
                          </a:solidFill>
                          <a:effectLst/>
                          <a:latin typeface="Traditional Arabic" pitchFamily="18" charset="-78"/>
                          <a:cs typeface="Traditional Arabic" pitchFamily="18" charset="-78"/>
                        </a:rPr>
                        <a:t>X</a:t>
                      </a:r>
                      <a:endParaRPr lang="en-US" sz="1600" b="0" i="0" u="none" strike="noStrike" dirty="0">
                        <a:solidFill>
                          <a:schemeClr val="accent1"/>
                        </a:solidFill>
                        <a:effectLst/>
                        <a:latin typeface="Traditional Arabic" pitchFamily="18" charset="-78"/>
                        <a:cs typeface="Traditional Arabic" pitchFamily="18" charset="-78"/>
                      </a:endParaRP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solidFill>
                      <a:schemeClr val="bg1">
                        <a:lumMod val="85000"/>
                      </a:schemeClr>
                    </a:solidFill>
                  </a:tcPr>
                </a:tc>
                <a:tc rowSpan="2">
                  <a:txBody>
                    <a:bodyPr/>
                    <a:lstStyle/>
                    <a:p>
                      <a:pPr algn="ctr" rtl="1" fontAlgn="ctr"/>
                      <a:r>
                        <a:rPr lang="ar-YE" sz="1600" b="0" i="0" u="none" strike="noStrike">
                          <a:solidFill>
                            <a:schemeClr val="tx1"/>
                          </a:solidFill>
                          <a:effectLst/>
                          <a:latin typeface="Traditional Arabic" pitchFamily="18" charset="-78"/>
                          <a:cs typeface="Traditional Arabic" pitchFamily="18" charset="-78"/>
                        </a:rPr>
                        <a:t>نقاط العرض المالي</a:t>
                      </a:r>
                    </a:p>
                    <a:p>
                      <a:pPr algn="ctr" rtl="0" fontAlgn="ctr"/>
                      <a:r>
                        <a:rPr lang="ar-YE" sz="1600" b="0" i="0" u="none" strike="noStrike">
                          <a:solidFill>
                            <a:schemeClr val="tx1"/>
                          </a:solidFill>
                          <a:effectLst/>
                          <a:latin typeface="Traditional Arabic" pitchFamily="18" charset="-78"/>
                          <a:cs typeface="Traditional Arabic" pitchFamily="18" charset="-78"/>
                        </a:rPr>
                        <a:t> =</a:t>
                      </a:r>
                      <a:r>
                        <a:rPr lang="en-US" sz="1600" b="0" i="0" u="none" strike="noStrike">
                          <a:solidFill>
                            <a:schemeClr val="tx1"/>
                          </a:solidFill>
                          <a:effectLst/>
                          <a:latin typeface="Traditional Arabic" pitchFamily="18" charset="-78"/>
                          <a:cs typeface="Traditional Arabic" pitchFamily="18" charset="-78"/>
                        </a:rPr>
                        <a:t>Y</a:t>
                      </a:r>
                    </a:p>
                    <a:p>
                      <a:pPr algn="ctr" fontAlgn="ctr"/>
                      <a:endParaRPr lang="en-US" sz="1600" b="0" i="0" u="none" strike="noStrike" dirty="0">
                        <a:solidFill>
                          <a:srgbClr val="FF0000"/>
                        </a:solidFill>
                        <a:effectLst/>
                        <a:latin typeface="Traditional Arabic" pitchFamily="18" charset="-78"/>
                        <a:cs typeface="Traditional Arabic" pitchFamily="18" charset="-78"/>
                      </a:endParaRPr>
                    </a:p>
                  </a:txBody>
                  <a:tcPr marL="9525" marR="9525" marT="9525" marB="0" anchor="ctr">
                    <a:lnL>
                      <a:noFill/>
                    </a:lnL>
                    <a:lnR>
                      <a:noFill/>
                    </a:lnR>
                    <a:lnT>
                      <a:noFill/>
                    </a:lnT>
                    <a:lnB>
                      <a:noFill/>
                    </a:lnB>
                    <a:solidFill>
                      <a:schemeClr val="bg1">
                        <a:lumMod val="85000"/>
                      </a:schemeClr>
                    </a:solidFill>
                  </a:tcPr>
                </a:tc>
                <a:extLst>
                  <a:ext uri="{0D108BD9-81ED-4DB2-BD59-A6C34878D82A}">
                    <a16:rowId xmlns:a16="http://schemas.microsoft.com/office/drawing/2014/main" val="10000"/>
                  </a:ext>
                </a:extLst>
              </a:tr>
              <a:tr h="300038">
                <a:tc vMerge="1">
                  <a:txBody>
                    <a:bodyPr/>
                    <a:lstStyle/>
                    <a:p>
                      <a:endParaRPr lang="en-US"/>
                    </a:p>
                  </a:txBody>
                  <a:tcPr/>
                </a:tc>
                <a:tc>
                  <a:txBody>
                    <a:bodyPr/>
                    <a:lstStyle/>
                    <a:p>
                      <a:pPr marL="0" marR="0" indent="0" algn="ctr" defTabSz="457200" rtl="1" eaLnBrk="1" fontAlgn="b" latinLnBrk="0" hangingPunct="1">
                        <a:lnSpc>
                          <a:spcPct val="100000"/>
                        </a:lnSpc>
                        <a:spcBef>
                          <a:spcPts val="0"/>
                        </a:spcBef>
                        <a:spcAft>
                          <a:spcPts val="0"/>
                        </a:spcAft>
                        <a:buClrTx/>
                        <a:buSzTx/>
                        <a:buFontTx/>
                        <a:buNone/>
                        <a:tabLst/>
                        <a:defRPr/>
                      </a:pPr>
                      <a:r>
                        <a:rPr lang="en-US" sz="1600" b="0" i="0" u="none" strike="noStrike">
                          <a:solidFill>
                            <a:schemeClr val="accent1"/>
                          </a:solidFill>
                          <a:effectLst/>
                          <a:latin typeface="Traditional Arabic" pitchFamily="18" charset="-78"/>
                          <a:cs typeface="Traditional Arabic" pitchFamily="18" charset="-78"/>
                        </a:rPr>
                        <a:t>   </a:t>
                      </a:r>
                      <a:r>
                        <a:rPr lang="ar-YE" sz="1600" b="0" i="0" u="none" strike="noStrike">
                          <a:solidFill>
                            <a:schemeClr val="accent1"/>
                          </a:solidFill>
                          <a:effectLst/>
                          <a:latin typeface="Traditional Arabic" pitchFamily="18" charset="-78"/>
                          <a:cs typeface="Traditional Arabic" pitchFamily="18" charset="-78"/>
                        </a:rPr>
                        <a:t>سعر العرض </a:t>
                      </a:r>
                      <a:r>
                        <a:rPr lang="en-US" sz="1600" b="0" i="0" u="none" strike="noStrike">
                          <a:solidFill>
                            <a:schemeClr val="accent1"/>
                          </a:solidFill>
                          <a:effectLst/>
                          <a:latin typeface="Traditional Arabic" pitchFamily="18" charset="-78"/>
                          <a:cs typeface="Traditional Arabic" pitchFamily="18" charset="-78"/>
                        </a:rPr>
                        <a:t>Y</a:t>
                      </a:r>
                      <a:r>
                        <a:rPr lang="ar-YE" sz="1600" b="0" i="0" u="none" strike="noStrike">
                          <a:solidFill>
                            <a:schemeClr val="accent1"/>
                          </a:solidFill>
                          <a:effectLst/>
                          <a:latin typeface="Traditional Arabic" pitchFamily="18" charset="-78"/>
                          <a:cs typeface="Traditional Arabic" pitchFamily="18" charset="-78"/>
                        </a:rPr>
                        <a:t> </a:t>
                      </a:r>
                      <a:endParaRPr lang="en-US" sz="1600" b="0" i="0" u="none" strike="noStrike" dirty="0">
                        <a:solidFill>
                          <a:schemeClr val="accent1"/>
                        </a:solidFill>
                        <a:effectLst/>
                        <a:latin typeface="Traditional Arabic" pitchFamily="18" charset="-78"/>
                        <a:cs typeface="Traditional Arabic" pitchFamily="18" charset="-78"/>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chemeClr val="bg1">
                        <a:lumMod val="85000"/>
                      </a:schemeClr>
                    </a:solidFill>
                  </a:tcPr>
                </a:tc>
                <a:tc vMerge="1">
                  <a:txBody>
                    <a:bodyPr/>
                    <a:lstStyle/>
                    <a:p>
                      <a:endParaRPr lang="en-US"/>
                    </a:p>
                  </a:txBody>
                  <a:tcPr/>
                </a:tc>
                <a:extLst>
                  <a:ext uri="{0D108BD9-81ED-4DB2-BD59-A6C34878D82A}">
                    <a16:rowId xmlns:a16="http://schemas.microsoft.com/office/drawing/2014/main" val="10001"/>
                  </a:ext>
                </a:extLst>
              </a:tr>
            </a:tbl>
          </a:graphicData>
        </a:graphic>
      </p:graphicFrame>
      <p:sp>
        <p:nvSpPr>
          <p:cNvPr id="25" name="Text Placeholder 2"/>
          <p:cNvSpPr txBox="1">
            <a:spLocks/>
          </p:cNvSpPr>
          <p:nvPr/>
        </p:nvSpPr>
        <p:spPr>
          <a:xfrm>
            <a:off x="3275856" y="188640"/>
            <a:ext cx="4891767" cy="288000"/>
          </a:xfrm>
          <a:prstGeom prst="rect">
            <a:avLst/>
          </a:prstGeom>
        </p:spPr>
        <p:txBody>
          <a:bodyPr lIns="90000" anchor="ctr" anchorCtr="0">
            <a:noAutofit/>
          </a:bodyPr>
          <a:lstStyle>
            <a:lvl1pPr marL="0" indent="0" algn="l" defTabSz="914400" rtl="0" eaLnBrk="1" latinLnBrk="0" hangingPunct="1">
              <a:spcBef>
                <a:spcPct val="20000"/>
              </a:spcBef>
              <a:buFont typeface="Arial" pitchFamily="34" charset="0"/>
              <a:buNone/>
              <a:defRPr lang="en-US" sz="1400" b="1" kern="1200" cap="all" baseline="0">
                <a:solidFill>
                  <a:srgbClr val="5292C9"/>
                </a:solidFill>
                <a:latin typeface="Arial" panose="020B0604020202020204" pitchFamily="34" charset="0"/>
                <a:ea typeface="+mn-ea"/>
                <a:cs typeface="Arial" panose="020B0604020202020204" pitchFamily="34" charset="0"/>
              </a:defRPr>
            </a:lvl1pPr>
            <a:lvl2pPr marL="2773363" indent="-180975" algn="l" defTabSz="914400" rtl="0" eaLnBrk="1" latinLnBrk="0" hangingPunct="1">
              <a:spcBef>
                <a:spcPct val="20000"/>
              </a:spcBef>
              <a:buFont typeface="Arial" pitchFamily="34" charset="0"/>
              <a:buChar char="–"/>
              <a:tabLst/>
              <a:defRPr lang="en-US" sz="1400" kern="1200" dirty="0" smtClean="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lang="en-GB" sz="1400" kern="1200" dirty="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algn="r" rtl="1">
              <a:defRPr/>
            </a:pPr>
            <a:r>
              <a:rPr lang="ar-YE" sz="1600">
                <a:latin typeface="Traditional Arabic" pitchFamily="18" charset="-78"/>
                <a:cs typeface="Traditional Arabic" pitchFamily="18" charset="-78"/>
              </a:rPr>
              <a:t>تقييم العروض المقدمة </a:t>
            </a:r>
            <a:endParaRPr lang="en-GB" sz="1600" dirty="0">
              <a:latin typeface="Traditional Arabic" pitchFamily="18" charset="-78"/>
              <a:cs typeface="Traditional Arabic" pitchFamily="18" charset="-78"/>
            </a:endParaRPr>
          </a:p>
        </p:txBody>
      </p:sp>
      <p:pic>
        <p:nvPicPr>
          <p:cNvPr id="27" name="صورة 26"/>
          <p:cNvPicPr/>
          <p:nvPr/>
        </p:nvPicPr>
        <p:blipFill>
          <a:blip r:embed="rId2" cstate="print"/>
          <a:srcRect l="43795" t="23297" r="31137" b="8961"/>
          <a:stretch>
            <a:fillRect/>
          </a:stretch>
        </p:blipFill>
        <p:spPr bwMode="auto">
          <a:xfrm>
            <a:off x="5076056" y="980728"/>
            <a:ext cx="3672408" cy="5328592"/>
          </a:xfrm>
          <a:prstGeom prst="rect">
            <a:avLst/>
          </a:prstGeom>
          <a:noFill/>
          <a:ln w="9525">
            <a:noFill/>
            <a:miter lim="800000"/>
            <a:headEnd/>
            <a:tailEnd/>
          </a:ln>
        </p:spPr>
      </p:pic>
      <p:sp>
        <p:nvSpPr>
          <p:cNvPr id="28" name="6 Rectángulo redondeado"/>
          <p:cNvSpPr/>
          <p:nvPr/>
        </p:nvSpPr>
        <p:spPr bwMode="auto">
          <a:xfrm>
            <a:off x="5076056" y="4293096"/>
            <a:ext cx="3604918" cy="990000"/>
          </a:xfrm>
          <a:prstGeom prst="roundRect">
            <a:avLst/>
          </a:prstGeom>
          <a:solidFill>
            <a:schemeClr val="accent1">
              <a:lumMod val="75000"/>
            </a:schemeClr>
          </a:solidFill>
          <a:ln w="25400" cap="flat" cmpd="sng" algn="ctr">
            <a:solidFill>
              <a:schemeClr val="accent2"/>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rtl="1">
              <a:spcAft>
                <a:spcPts val="600"/>
              </a:spcAft>
            </a:pPr>
            <a:r>
              <a:rPr lang="ar-YE" b="1">
                <a:solidFill>
                  <a:schemeClr val="bg1"/>
                </a:solidFill>
                <a:latin typeface="Traditional Arabic" pitchFamily="18" charset="-78"/>
                <a:cs typeface="Traditional Arabic" pitchFamily="18" charset="-78"/>
              </a:rPr>
              <a:t>التقييم المالي</a:t>
            </a:r>
            <a:endParaRPr lang="en-US" sz="1800" b="1" dirty="0">
              <a:solidFill>
                <a:schemeClr val="bg1"/>
              </a:solidFill>
              <a:latin typeface="Traditional Arabic" pitchFamily="18" charset="-78"/>
              <a:cs typeface="Traditional Arabic" pitchFamily="18" charset="-78"/>
            </a:endParaRPr>
          </a:p>
          <a:p>
            <a:pPr marL="285750" indent="-285750" algn="r" rtl="1">
              <a:buFont typeface="Arial" panose="020B0604020202020204" pitchFamily="34" charset="0"/>
              <a:buChar char="•"/>
            </a:pPr>
            <a:r>
              <a:rPr lang="ar-YE">
                <a:solidFill>
                  <a:schemeClr val="bg1"/>
                </a:solidFill>
                <a:latin typeface="Traditional Arabic" pitchFamily="18" charset="-78"/>
                <a:cs typeface="Traditional Arabic" pitchFamily="18" charset="-78"/>
              </a:rPr>
              <a:t>طلب تقديم العروض: التحليل التراكمي</a:t>
            </a:r>
            <a:endParaRPr lang="ar-YE" dirty="0">
              <a:solidFill>
                <a:schemeClr val="bg1"/>
              </a:solidFill>
              <a:latin typeface="Traditional Arabic" pitchFamily="18" charset="-78"/>
              <a:cs typeface="Traditional Arabic" pitchFamily="18" charset="-78"/>
            </a:endParaRPr>
          </a:p>
        </p:txBody>
      </p:sp>
      <p:sp>
        <p:nvSpPr>
          <p:cNvPr id="29" name="Text Placeholder 3"/>
          <p:cNvSpPr txBox="1">
            <a:spLocks/>
          </p:cNvSpPr>
          <p:nvPr/>
        </p:nvSpPr>
        <p:spPr>
          <a:xfrm>
            <a:off x="8244408" y="188640"/>
            <a:ext cx="504056" cy="216024"/>
          </a:xfrm>
          <a:prstGeom prst="rect">
            <a:avLst/>
          </a:prstGeom>
          <a:solidFill>
            <a:srgbClr val="5292C9"/>
          </a:solidFill>
          <a:ln>
            <a:solidFill>
              <a:srgbClr val="5292C9"/>
            </a:solidFill>
          </a:ln>
        </p:spPr>
        <p:txBody>
          <a:bodyPr anchor="ctr">
            <a:noAutofit/>
          </a:bodyPr>
          <a:lstStyle>
            <a:lvl1pPr marL="0" indent="0" algn="ctr" defTabSz="914400" rtl="0" eaLnBrk="1" latinLnBrk="0" hangingPunct="1">
              <a:spcBef>
                <a:spcPct val="20000"/>
              </a:spcBef>
              <a:buFont typeface="Arial" pitchFamily="34" charset="0"/>
              <a:buNone/>
              <a:defRPr lang="en-US" sz="1400" b="1" kern="1200" baseline="0">
                <a:solidFill>
                  <a:schemeClr val="bg1"/>
                </a:solidFill>
                <a:latin typeface="Arial" panose="020B0604020202020204" pitchFamily="34" charset="0"/>
                <a:ea typeface="+mn-ea"/>
                <a:cs typeface="Arial" panose="020B0604020202020204" pitchFamily="34" charset="0"/>
              </a:defRPr>
            </a:lvl1pPr>
            <a:lvl2pPr marL="2773363" indent="-180975" algn="l" defTabSz="914400" rtl="0" eaLnBrk="1" latinLnBrk="0" hangingPunct="1">
              <a:spcBef>
                <a:spcPct val="20000"/>
              </a:spcBef>
              <a:buFont typeface="Arial" pitchFamily="34" charset="0"/>
              <a:buChar char="–"/>
              <a:tabLst/>
              <a:defRPr lang="en-US" sz="1400" kern="1200" dirty="0" smtClean="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lang="en-GB" sz="1400" kern="1200" dirty="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ar-YE" sz="1200" b="1" i="0" u="none" strike="noStrike" kern="1200" cap="none" spc="0" normalizeH="0" baseline="0" noProof="0">
                <a:ln>
                  <a:noFill/>
                </a:ln>
                <a:effectLst/>
                <a:uLnTx/>
                <a:uFillTx/>
                <a:latin typeface="Traditional Arabic" pitchFamily="18" charset="-78"/>
                <a:cs typeface="Traditional Arabic" pitchFamily="18" charset="-78"/>
              </a:rPr>
              <a:t>2 - 4</a:t>
            </a:r>
            <a:endParaRPr kumimoji="0" lang="en-GB" sz="1200" b="1" i="0" u="none" strike="noStrike" kern="1200" cap="none" spc="0" normalizeH="0" baseline="0" noProof="0" dirty="0">
              <a:ln>
                <a:noFill/>
              </a:ln>
              <a:effectLst/>
              <a:uLnTx/>
              <a:uFillTx/>
              <a:latin typeface="Traditional Arabic" pitchFamily="18" charset="-78"/>
              <a:cs typeface="Traditional Arabic" pitchFamily="18" charset="-78"/>
            </a:endParaRPr>
          </a:p>
        </p:txBody>
      </p:sp>
    </p:spTree>
    <p:extLst>
      <p:ext uri="{BB962C8B-B14F-4D97-AF65-F5344CB8AC3E}">
        <p14:creationId xmlns:p14="http://schemas.microsoft.com/office/powerpoint/2010/main" val="7417054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par>
                          <p:cTn id="7" fill="hold">
                            <p:stCondLst>
                              <p:cond delay="0"/>
                            </p:stCondLst>
                            <p:childTnLst>
                              <p:par>
                                <p:cTn id="8" presetID="22" presetClass="entr" presetSubtype="1" fill="hold" grpId="0" nodeType="afterEffect">
                                  <p:stCondLst>
                                    <p:cond delay="500"/>
                                  </p:stCondLst>
                                  <p:childTnLst>
                                    <p:set>
                                      <p:cBhvr>
                                        <p:cTn id="9" dur="1" fill="hold">
                                          <p:stCondLst>
                                            <p:cond delay="0"/>
                                          </p:stCondLst>
                                        </p:cTn>
                                        <p:tgtEl>
                                          <p:spTgt spid="28"/>
                                        </p:tgtEl>
                                        <p:attrNameLst>
                                          <p:attrName>style.visibility</p:attrName>
                                        </p:attrNameLst>
                                      </p:cBhvr>
                                      <p:to>
                                        <p:strVal val="visible"/>
                                      </p:to>
                                    </p:set>
                                    <p:animEffect transition="in" filter="wipe(up)">
                                      <p:cBhvr>
                                        <p:cTn id="10"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971600" y="476672"/>
            <a:ext cx="7848872" cy="360040"/>
          </a:xfrm>
        </p:spPr>
        <p:txBody>
          <a:bodyPr/>
          <a:lstStyle/>
          <a:p>
            <a:pPr algn="r" rtl="1"/>
            <a:r>
              <a:rPr lang="ar-YE" sz="2000">
                <a:latin typeface="Traditional Arabic" pitchFamily="18" charset="-78"/>
                <a:cs typeface="Traditional Arabic" pitchFamily="18" charset="-78"/>
              </a:rPr>
              <a:t>تبرير معقولية التكلفة</a:t>
            </a:r>
            <a:endParaRPr lang="en-US" sz="2000" dirty="0">
              <a:latin typeface="Traditional Arabic" pitchFamily="18" charset="-78"/>
              <a:cs typeface="Traditional Arabic" pitchFamily="18" charset="-78"/>
            </a:endParaRPr>
          </a:p>
        </p:txBody>
      </p:sp>
      <p:sp>
        <p:nvSpPr>
          <p:cNvPr id="24" name="Text Placeholder 2"/>
          <p:cNvSpPr txBox="1">
            <a:spLocks/>
          </p:cNvSpPr>
          <p:nvPr/>
        </p:nvSpPr>
        <p:spPr>
          <a:xfrm>
            <a:off x="3275856" y="188640"/>
            <a:ext cx="4891767" cy="288000"/>
          </a:xfrm>
          <a:prstGeom prst="rect">
            <a:avLst/>
          </a:prstGeom>
        </p:spPr>
        <p:txBody>
          <a:bodyPr lIns="90000" anchor="ctr" anchorCtr="0">
            <a:noAutofit/>
          </a:bodyPr>
          <a:lstStyle>
            <a:lvl1pPr marL="0" indent="0" algn="l" defTabSz="914400" rtl="0" eaLnBrk="1" latinLnBrk="0" hangingPunct="1">
              <a:spcBef>
                <a:spcPct val="20000"/>
              </a:spcBef>
              <a:buFont typeface="Arial" pitchFamily="34" charset="0"/>
              <a:buNone/>
              <a:defRPr lang="en-US" sz="1400" b="1" kern="1200" cap="all" baseline="0">
                <a:solidFill>
                  <a:srgbClr val="5292C9"/>
                </a:solidFill>
                <a:latin typeface="Arial" panose="020B0604020202020204" pitchFamily="34" charset="0"/>
                <a:ea typeface="+mn-ea"/>
                <a:cs typeface="Arial" panose="020B0604020202020204" pitchFamily="34" charset="0"/>
              </a:defRPr>
            </a:lvl1pPr>
            <a:lvl2pPr marL="2773363" indent="-180975" algn="l" defTabSz="914400" rtl="0" eaLnBrk="1" latinLnBrk="0" hangingPunct="1">
              <a:spcBef>
                <a:spcPct val="20000"/>
              </a:spcBef>
              <a:buFont typeface="Arial" pitchFamily="34" charset="0"/>
              <a:buChar char="–"/>
              <a:tabLst/>
              <a:defRPr lang="en-US" sz="1400" kern="1200" dirty="0" smtClean="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lang="en-GB" sz="1400" kern="1200" dirty="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algn="r" rtl="1">
              <a:defRPr/>
            </a:pPr>
            <a:r>
              <a:rPr lang="ar-YE" sz="1600">
                <a:latin typeface="Traditional Arabic" pitchFamily="18" charset="-78"/>
                <a:cs typeface="Traditional Arabic" pitchFamily="18" charset="-78"/>
              </a:rPr>
              <a:t>تقييم العروض المقدمة </a:t>
            </a:r>
            <a:endParaRPr lang="en-GB" sz="1600" dirty="0">
              <a:latin typeface="Traditional Arabic" pitchFamily="18" charset="-78"/>
              <a:cs typeface="Traditional Arabic" pitchFamily="18" charset="-78"/>
            </a:endParaRPr>
          </a:p>
        </p:txBody>
      </p:sp>
      <p:pic>
        <p:nvPicPr>
          <p:cNvPr id="26" name="صورة 25"/>
          <p:cNvPicPr/>
          <p:nvPr/>
        </p:nvPicPr>
        <p:blipFill>
          <a:blip r:embed="rId2" cstate="print"/>
          <a:srcRect l="43795" t="23297" r="31137" b="8961"/>
          <a:stretch>
            <a:fillRect/>
          </a:stretch>
        </p:blipFill>
        <p:spPr bwMode="auto">
          <a:xfrm>
            <a:off x="5148064" y="908720"/>
            <a:ext cx="3672408" cy="5256584"/>
          </a:xfrm>
          <a:prstGeom prst="rect">
            <a:avLst/>
          </a:prstGeom>
          <a:noFill/>
          <a:ln w="9525">
            <a:noFill/>
            <a:miter lim="800000"/>
            <a:headEnd/>
            <a:tailEnd/>
          </a:ln>
        </p:spPr>
      </p:pic>
      <p:sp>
        <p:nvSpPr>
          <p:cNvPr id="30" name="7 Rectángulo redondeado"/>
          <p:cNvSpPr/>
          <p:nvPr/>
        </p:nvSpPr>
        <p:spPr bwMode="auto">
          <a:xfrm>
            <a:off x="5220072" y="5445224"/>
            <a:ext cx="1645920" cy="757808"/>
          </a:xfrm>
          <a:prstGeom prst="roundRect">
            <a:avLst/>
          </a:prstGeom>
          <a:solidFill>
            <a:srgbClr val="D6E7F2"/>
          </a:solidFill>
          <a:ln w="25400" cap="flat" cmpd="sng" algn="ctr">
            <a:solidFill>
              <a:schemeClr val="accent2"/>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rtl="1"/>
            <a:r>
              <a:rPr lang="ar-YE" sz="1600" b="1">
                <a:solidFill>
                  <a:schemeClr val="tx1">
                    <a:lumMod val="75000"/>
                    <a:lumOff val="25000"/>
                  </a:schemeClr>
                </a:solidFill>
                <a:latin typeface="Traditional Arabic" pitchFamily="18" charset="-78"/>
                <a:cs typeface="Traditional Arabic" pitchFamily="18" charset="-78"/>
              </a:rPr>
              <a:t>تبرير معقولية التكلفة</a:t>
            </a:r>
            <a:endParaRPr lang="en-US" sz="1600" b="1" dirty="0">
              <a:solidFill>
                <a:schemeClr val="tx1">
                  <a:lumMod val="75000"/>
                  <a:lumOff val="25000"/>
                </a:schemeClr>
              </a:solidFill>
              <a:latin typeface="Traditional Arabic" pitchFamily="18" charset="-78"/>
              <a:cs typeface="Traditional Arabic" pitchFamily="18" charset="-78"/>
            </a:endParaRPr>
          </a:p>
        </p:txBody>
      </p:sp>
      <p:sp>
        <p:nvSpPr>
          <p:cNvPr id="31" name="Rectangle 22"/>
          <p:cNvSpPr/>
          <p:nvPr/>
        </p:nvSpPr>
        <p:spPr>
          <a:xfrm>
            <a:off x="323528" y="1124744"/>
            <a:ext cx="4392488" cy="3908762"/>
          </a:xfrm>
          <a:prstGeom prst="rect">
            <a:avLst/>
          </a:prstGeom>
        </p:spPr>
        <p:txBody>
          <a:bodyPr wrap="square">
            <a:spAutoFit/>
          </a:bodyPr>
          <a:lstStyle/>
          <a:p>
            <a:pPr algn="justLow" rtl="1"/>
            <a:r>
              <a:rPr lang="ar-YE" sz="2200" b="1">
                <a:solidFill>
                  <a:srgbClr val="5292C9"/>
                </a:solidFill>
                <a:latin typeface="Traditional Arabic" pitchFamily="18" charset="-78"/>
                <a:cs typeface="Traditional Arabic" pitchFamily="18" charset="-78"/>
              </a:rPr>
              <a:t>كيف</a:t>
            </a:r>
            <a:r>
              <a:rPr lang="ar-YE" sz="2000">
                <a:latin typeface="Traditional Arabic" pitchFamily="18" charset="-78"/>
                <a:cs typeface="Traditional Arabic" pitchFamily="18" charset="-78"/>
              </a:rPr>
              <a:t>: </a:t>
            </a:r>
            <a:r>
              <a:rPr lang="ar-YE" sz="2000" b="1">
                <a:latin typeface="Traditional Arabic" pitchFamily="18" charset="-78"/>
                <a:cs typeface="Traditional Arabic" pitchFamily="18" charset="-78"/>
              </a:rPr>
              <a:t>مقارنة العرض الموصى به </a:t>
            </a:r>
            <a:r>
              <a:rPr lang="ar-YE" sz="2000">
                <a:latin typeface="Traditional Arabic" pitchFamily="18" charset="-78"/>
                <a:cs typeface="Traditional Arabic" pitchFamily="18" charset="-78"/>
              </a:rPr>
              <a:t>مقابل:</a:t>
            </a:r>
          </a:p>
          <a:p>
            <a:pPr algn="justLow" rtl="1">
              <a:buFont typeface="Arial" pitchFamily="34" charset="0"/>
              <a:buChar char="•"/>
            </a:pPr>
            <a:r>
              <a:rPr lang="ar-YE" sz="2000">
                <a:latin typeface="Traditional Arabic" pitchFamily="18" charset="-78"/>
                <a:cs typeface="Traditional Arabic" pitchFamily="18" charset="-78"/>
              </a:rPr>
              <a:t> عروض أخرى مطابقة تماماً</a:t>
            </a:r>
          </a:p>
          <a:p>
            <a:pPr algn="justLow" rtl="1">
              <a:buFont typeface="Arial" pitchFamily="34" charset="0"/>
              <a:buChar char="•"/>
            </a:pPr>
            <a:r>
              <a:rPr lang="ar-YE" sz="2000">
                <a:latin typeface="Traditional Arabic" pitchFamily="18" charset="-78"/>
                <a:cs typeface="Traditional Arabic" pitchFamily="18" charset="-78"/>
              </a:rPr>
              <a:t> خطة / ميزانية / تقديرات المشتريات </a:t>
            </a:r>
          </a:p>
          <a:p>
            <a:pPr algn="justLow" rtl="1">
              <a:buFont typeface="Arial" pitchFamily="34" charset="0"/>
              <a:buChar char="•"/>
            </a:pPr>
            <a:r>
              <a:rPr lang="ar-YE" sz="2000">
                <a:latin typeface="Traditional Arabic" pitchFamily="18" charset="-78"/>
                <a:cs typeface="Traditional Arabic" pitchFamily="18" charset="-78"/>
              </a:rPr>
              <a:t> أسعار السوق</a:t>
            </a:r>
          </a:p>
          <a:p>
            <a:pPr algn="justLow" rtl="1">
              <a:buFont typeface="Arial" pitchFamily="34" charset="0"/>
              <a:buChar char="•"/>
            </a:pPr>
            <a:r>
              <a:rPr lang="ar-YE" sz="2000">
                <a:latin typeface="Traditional Arabic" pitchFamily="18" charset="-78"/>
                <a:cs typeface="Traditional Arabic" pitchFamily="18" charset="-78"/>
              </a:rPr>
              <a:t> مشتريات سابقة من منتجات / خدمات مماثلة</a:t>
            </a:r>
          </a:p>
          <a:p>
            <a:pPr algn="justLow" rtl="1">
              <a:buFont typeface="Arial" pitchFamily="34" charset="0"/>
              <a:buChar char="•"/>
            </a:pPr>
            <a:r>
              <a:rPr lang="ar-YE" sz="2000">
                <a:latin typeface="Traditional Arabic" pitchFamily="18" charset="-78"/>
                <a:cs typeface="Traditional Arabic" pitchFamily="18" charset="-78"/>
              </a:rPr>
              <a:t> أسعار الاتفاقيات طويلة الأجل الحالية</a:t>
            </a:r>
          </a:p>
          <a:p>
            <a:pPr algn="justLow" rtl="1"/>
            <a:r>
              <a:rPr lang="ar-YE" sz="2200" b="1">
                <a:solidFill>
                  <a:srgbClr val="5292C9"/>
                </a:solidFill>
                <a:latin typeface="Traditional Arabic" pitchFamily="18" charset="-78"/>
                <a:cs typeface="Traditional Arabic" pitchFamily="18" charset="-78"/>
              </a:rPr>
              <a:t>لماذا</a:t>
            </a:r>
            <a:r>
              <a:rPr lang="ar-YE" sz="2000">
                <a:latin typeface="Traditional Arabic" pitchFamily="18" charset="-78"/>
                <a:cs typeface="Traditional Arabic" pitchFamily="18" charset="-78"/>
              </a:rPr>
              <a:t>: تحديد ما إذا كان العرض الموصى به يعرض </a:t>
            </a:r>
            <a:r>
              <a:rPr lang="ar-YE" sz="2000" b="1">
                <a:latin typeface="Traditional Arabic" pitchFamily="18" charset="-78"/>
                <a:cs typeface="Traditional Arabic" pitchFamily="18" charset="-78"/>
              </a:rPr>
              <a:t>أعلى جودة بأفضل سعر </a:t>
            </a:r>
            <a:endParaRPr lang="ar-YE" sz="2200" b="1">
              <a:latin typeface="Traditional Arabic" pitchFamily="18" charset="-78"/>
              <a:cs typeface="Traditional Arabic" pitchFamily="18" charset="-78"/>
            </a:endParaRPr>
          </a:p>
          <a:p>
            <a:pPr algn="justLow" rtl="1"/>
            <a:r>
              <a:rPr lang="ar-YE" sz="2200" b="1">
                <a:solidFill>
                  <a:srgbClr val="5292C9"/>
                </a:solidFill>
                <a:latin typeface="Traditional Arabic" pitchFamily="18" charset="-78"/>
                <a:cs typeface="Traditional Arabic" pitchFamily="18" charset="-78"/>
              </a:rPr>
              <a:t>من</a:t>
            </a:r>
            <a:r>
              <a:rPr lang="ar-YE" sz="2000">
                <a:latin typeface="Traditional Arabic" pitchFamily="18" charset="-78"/>
                <a:cs typeface="Traditional Arabic" pitchFamily="18" charset="-78"/>
              </a:rPr>
              <a:t>: </a:t>
            </a:r>
            <a:r>
              <a:rPr lang="ar-YE" sz="2000" b="1">
                <a:latin typeface="Traditional Arabic" pitchFamily="18" charset="-78"/>
                <a:cs typeface="Traditional Arabic" pitchFamily="18" charset="-78"/>
              </a:rPr>
              <a:t>مسؤول المشتريات</a:t>
            </a:r>
            <a:endParaRPr lang="ar-YE" sz="2200" b="1">
              <a:latin typeface="Traditional Arabic" pitchFamily="18" charset="-78"/>
              <a:cs typeface="Traditional Arabic" pitchFamily="18" charset="-78"/>
            </a:endParaRPr>
          </a:p>
          <a:p>
            <a:pPr algn="justLow" rtl="1"/>
            <a:r>
              <a:rPr lang="ar-YE" sz="2200" b="1">
                <a:solidFill>
                  <a:srgbClr val="5292C9"/>
                </a:solidFill>
                <a:latin typeface="Traditional Arabic" pitchFamily="18" charset="-78"/>
                <a:cs typeface="Traditional Arabic" pitchFamily="18" charset="-78"/>
              </a:rPr>
              <a:t>مهم</a:t>
            </a:r>
            <a:r>
              <a:rPr lang="ar-YE" sz="2000">
                <a:latin typeface="Traditional Arabic" pitchFamily="18" charset="-78"/>
                <a:cs typeface="Traditional Arabic" pitchFamily="18" charset="-78"/>
              </a:rPr>
              <a:t>:</a:t>
            </a:r>
          </a:p>
          <a:p>
            <a:pPr algn="justLow" rtl="1">
              <a:buFont typeface="Arial" pitchFamily="34" charset="0"/>
              <a:buChar char="•"/>
            </a:pPr>
            <a:r>
              <a:rPr lang="ar-YE" sz="2000">
                <a:latin typeface="Traditional Arabic" pitchFamily="18" charset="-78"/>
                <a:cs typeface="Traditional Arabic" pitchFamily="18" charset="-78"/>
              </a:rPr>
              <a:t> ملائمة بشكل خاص </a:t>
            </a:r>
            <a:r>
              <a:rPr lang="ar-YE" sz="2000" b="1">
                <a:latin typeface="Traditional Arabic" pitchFamily="18" charset="-78"/>
                <a:cs typeface="Traditional Arabic" pitchFamily="18" charset="-78"/>
              </a:rPr>
              <a:t>في حال تم استلام أقل من ثلاثة عروض مطابقة</a:t>
            </a:r>
            <a:endParaRPr lang="en-US" sz="1600" b="1" dirty="0">
              <a:latin typeface="Traditional Arabic" pitchFamily="18" charset="-78"/>
              <a:cs typeface="Traditional Arabic" pitchFamily="18" charset="-78"/>
            </a:endParaRPr>
          </a:p>
        </p:txBody>
      </p:sp>
      <p:sp>
        <p:nvSpPr>
          <p:cNvPr id="32" name="Text Placeholder 3"/>
          <p:cNvSpPr txBox="1">
            <a:spLocks/>
          </p:cNvSpPr>
          <p:nvPr/>
        </p:nvSpPr>
        <p:spPr>
          <a:xfrm>
            <a:off x="8244408" y="188640"/>
            <a:ext cx="504056" cy="216024"/>
          </a:xfrm>
          <a:prstGeom prst="rect">
            <a:avLst/>
          </a:prstGeom>
          <a:solidFill>
            <a:srgbClr val="5292C9"/>
          </a:solidFill>
          <a:ln>
            <a:solidFill>
              <a:srgbClr val="5292C9"/>
            </a:solidFill>
          </a:ln>
        </p:spPr>
        <p:txBody>
          <a:bodyPr anchor="ctr">
            <a:noAutofit/>
          </a:bodyPr>
          <a:lstStyle>
            <a:lvl1pPr marL="0" indent="0" algn="ctr" defTabSz="914400" rtl="0" eaLnBrk="1" latinLnBrk="0" hangingPunct="1">
              <a:spcBef>
                <a:spcPct val="20000"/>
              </a:spcBef>
              <a:buFont typeface="Arial" pitchFamily="34" charset="0"/>
              <a:buNone/>
              <a:defRPr lang="en-US" sz="1400" b="1" kern="1200" baseline="0">
                <a:solidFill>
                  <a:schemeClr val="bg1"/>
                </a:solidFill>
                <a:latin typeface="Arial" panose="020B0604020202020204" pitchFamily="34" charset="0"/>
                <a:ea typeface="+mn-ea"/>
                <a:cs typeface="Arial" panose="020B0604020202020204" pitchFamily="34" charset="0"/>
              </a:defRPr>
            </a:lvl1pPr>
            <a:lvl2pPr marL="2773363" indent="-180975" algn="l" defTabSz="914400" rtl="0" eaLnBrk="1" latinLnBrk="0" hangingPunct="1">
              <a:spcBef>
                <a:spcPct val="20000"/>
              </a:spcBef>
              <a:buFont typeface="Arial" pitchFamily="34" charset="0"/>
              <a:buChar char="–"/>
              <a:tabLst/>
              <a:defRPr lang="en-US" sz="1400" kern="1200" dirty="0" smtClean="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lang="en-GB" sz="1400" kern="1200" dirty="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ar-YE" sz="1200" b="1" i="0" u="none" strike="noStrike" kern="1200" cap="none" spc="0" normalizeH="0" baseline="0" noProof="0">
                <a:ln>
                  <a:noFill/>
                </a:ln>
                <a:effectLst/>
                <a:uLnTx/>
                <a:uFillTx/>
                <a:latin typeface="Traditional Arabic" pitchFamily="18" charset="-78"/>
                <a:cs typeface="Traditional Arabic" pitchFamily="18" charset="-78"/>
              </a:rPr>
              <a:t>2 - 4</a:t>
            </a:r>
            <a:endParaRPr kumimoji="0" lang="en-GB" sz="1200" b="1" i="0" u="none" strike="noStrike" kern="1200" cap="none" spc="0" normalizeH="0" baseline="0" noProof="0" dirty="0">
              <a:ln>
                <a:noFill/>
              </a:ln>
              <a:effectLst/>
              <a:uLnTx/>
              <a:uFillTx/>
              <a:latin typeface="Traditional Arabic" pitchFamily="18" charset="-78"/>
              <a:cs typeface="Traditional Arabic" pitchFamily="18" charset="-78"/>
            </a:endParaRPr>
          </a:p>
        </p:txBody>
      </p:sp>
    </p:spTree>
    <p:extLst>
      <p:ext uri="{BB962C8B-B14F-4D97-AF65-F5344CB8AC3E}">
        <p14:creationId xmlns:p14="http://schemas.microsoft.com/office/powerpoint/2010/main" val="6437771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500"/>
                                  </p:stCondLst>
                                  <p:childTnLst>
                                    <p:set>
                                      <p:cBhvr>
                                        <p:cTn id="6" dur="1" fill="hold">
                                          <p:stCondLst>
                                            <p:cond delay="0"/>
                                          </p:stCondLst>
                                        </p:cTn>
                                        <p:tgtEl>
                                          <p:spTgt spid="30"/>
                                        </p:tgtEl>
                                        <p:attrNameLst>
                                          <p:attrName>style.visibility</p:attrName>
                                        </p:attrNameLst>
                                      </p:cBhvr>
                                      <p:to>
                                        <p:strVal val="visible"/>
                                      </p:to>
                                    </p:set>
                                    <p:animEffect transition="in" filter="wipe(up)">
                                      <p:cBhvr>
                                        <p:cTn id="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899592" y="476672"/>
            <a:ext cx="7848872" cy="360040"/>
          </a:xfrm>
        </p:spPr>
        <p:txBody>
          <a:bodyPr/>
          <a:lstStyle/>
          <a:p>
            <a:pPr algn="r" rtl="1"/>
            <a:r>
              <a:rPr lang="ar-YE" sz="2000">
                <a:latin typeface="Traditional Arabic" pitchFamily="18" charset="-78"/>
                <a:cs typeface="Traditional Arabic" pitchFamily="18" charset="-78"/>
              </a:rPr>
              <a:t>التحقق من المعلومات الأساسية</a:t>
            </a:r>
            <a:endParaRPr lang="en-US" sz="2000" dirty="0">
              <a:latin typeface="Traditional Arabic" pitchFamily="18" charset="-78"/>
              <a:cs typeface="Traditional Arabic" pitchFamily="18" charset="-78"/>
            </a:endParaRPr>
          </a:p>
        </p:txBody>
      </p:sp>
      <p:sp>
        <p:nvSpPr>
          <p:cNvPr id="20" name="Rectangle 19"/>
          <p:cNvSpPr/>
          <p:nvPr/>
        </p:nvSpPr>
        <p:spPr>
          <a:xfrm>
            <a:off x="683568" y="1310301"/>
            <a:ext cx="3816424" cy="5359059"/>
          </a:xfrm>
          <a:prstGeom prst="rect">
            <a:avLst/>
          </a:prstGeom>
          <a:solidFill>
            <a:srgbClr val="FFFFFF">
              <a:alpha val="4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Text Placeholder 2"/>
          <p:cNvSpPr txBox="1">
            <a:spLocks/>
          </p:cNvSpPr>
          <p:nvPr/>
        </p:nvSpPr>
        <p:spPr>
          <a:xfrm>
            <a:off x="3275856" y="188640"/>
            <a:ext cx="4891767" cy="288000"/>
          </a:xfrm>
          <a:prstGeom prst="rect">
            <a:avLst/>
          </a:prstGeom>
        </p:spPr>
        <p:txBody>
          <a:bodyPr lIns="90000" anchor="ctr" anchorCtr="0">
            <a:noAutofit/>
          </a:bodyPr>
          <a:lstStyle>
            <a:lvl1pPr marL="0" indent="0" algn="l" defTabSz="914400" rtl="0" eaLnBrk="1" latinLnBrk="0" hangingPunct="1">
              <a:spcBef>
                <a:spcPct val="20000"/>
              </a:spcBef>
              <a:buFont typeface="Arial" pitchFamily="34" charset="0"/>
              <a:buNone/>
              <a:defRPr lang="en-US" sz="1400" b="1" kern="1200" cap="all" baseline="0">
                <a:solidFill>
                  <a:srgbClr val="5292C9"/>
                </a:solidFill>
                <a:latin typeface="Arial" panose="020B0604020202020204" pitchFamily="34" charset="0"/>
                <a:ea typeface="+mn-ea"/>
                <a:cs typeface="Arial" panose="020B0604020202020204" pitchFamily="34" charset="0"/>
              </a:defRPr>
            </a:lvl1pPr>
            <a:lvl2pPr marL="2773363" indent="-180975" algn="l" defTabSz="914400" rtl="0" eaLnBrk="1" latinLnBrk="0" hangingPunct="1">
              <a:spcBef>
                <a:spcPct val="20000"/>
              </a:spcBef>
              <a:buFont typeface="Arial" pitchFamily="34" charset="0"/>
              <a:buChar char="–"/>
              <a:tabLst/>
              <a:defRPr lang="en-US" sz="1400" kern="1200" dirty="0" smtClean="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lang="en-GB" sz="1400" kern="1200" dirty="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algn="r" rtl="1">
              <a:defRPr/>
            </a:pPr>
            <a:r>
              <a:rPr lang="ar-YE" sz="1600">
                <a:latin typeface="Traditional Arabic" pitchFamily="18" charset="-78"/>
                <a:cs typeface="Traditional Arabic" pitchFamily="18" charset="-78"/>
              </a:rPr>
              <a:t>تقييم العروض المقدمة </a:t>
            </a:r>
            <a:endParaRPr lang="en-GB" sz="1600" dirty="0">
              <a:latin typeface="Traditional Arabic" pitchFamily="18" charset="-78"/>
              <a:cs typeface="Traditional Arabic" pitchFamily="18" charset="-78"/>
            </a:endParaRPr>
          </a:p>
        </p:txBody>
      </p:sp>
      <p:pic>
        <p:nvPicPr>
          <p:cNvPr id="26" name="صورة 25"/>
          <p:cNvPicPr/>
          <p:nvPr/>
        </p:nvPicPr>
        <p:blipFill>
          <a:blip r:embed="rId2" cstate="print"/>
          <a:srcRect l="43795" t="23297" r="31137" b="8961"/>
          <a:stretch>
            <a:fillRect/>
          </a:stretch>
        </p:blipFill>
        <p:spPr bwMode="auto">
          <a:xfrm>
            <a:off x="5148064" y="1052736"/>
            <a:ext cx="3744416" cy="5256584"/>
          </a:xfrm>
          <a:prstGeom prst="rect">
            <a:avLst/>
          </a:prstGeom>
          <a:noFill/>
          <a:ln w="9525">
            <a:noFill/>
            <a:miter lim="800000"/>
            <a:headEnd/>
            <a:tailEnd/>
          </a:ln>
        </p:spPr>
      </p:pic>
      <p:sp>
        <p:nvSpPr>
          <p:cNvPr id="27" name="8 Rectángulo redondeado"/>
          <p:cNvSpPr/>
          <p:nvPr/>
        </p:nvSpPr>
        <p:spPr bwMode="auto">
          <a:xfrm>
            <a:off x="7092280" y="5589240"/>
            <a:ext cx="1645920" cy="685800"/>
          </a:xfrm>
          <a:prstGeom prst="roundRect">
            <a:avLst/>
          </a:prstGeom>
          <a:solidFill>
            <a:srgbClr val="D6E7F2"/>
          </a:solidFill>
          <a:ln w="25400" cap="flat" cmpd="sng" algn="ctr">
            <a:solidFill>
              <a:schemeClr val="accent2"/>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rtl="1"/>
            <a:r>
              <a:rPr lang="ar-YE" sz="1600" b="1">
                <a:solidFill>
                  <a:schemeClr val="tx1">
                    <a:lumMod val="75000"/>
                    <a:lumOff val="25000"/>
                  </a:schemeClr>
                </a:solidFill>
                <a:latin typeface="Traditional Arabic" pitchFamily="18" charset="-78"/>
                <a:cs typeface="Traditional Arabic" pitchFamily="18" charset="-78"/>
              </a:rPr>
              <a:t>التحقق من المعلومات الأساسية</a:t>
            </a:r>
            <a:endParaRPr lang="en-US" sz="1600" b="1" dirty="0">
              <a:solidFill>
                <a:schemeClr val="tx1">
                  <a:lumMod val="75000"/>
                  <a:lumOff val="25000"/>
                </a:schemeClr>
              </a:solidFill>
              <a:latin typeface="Traditional Arabic" pitchFamily="18" charset="-78"/>
              <a:cs typeface="Traditional Arabic" pitchFamily="18" charset="-78"/>
            </a:endParaRPr>
          </a:p>
        </p:txBody>
      </p:sp>
      <p:sp>
        <p:nvSpPr>
          <p:cNvPr id="28" name="Rectangle 22"/>
          <p:cNvSpPr/>
          <p:nvPr/>
        </p:nvSpPr>
        <p:spPr>
          <a:xfrm>
            <a:off x="323528" y="1196752"/>
            <a:ext cx="4248472" cy="3600986"/>
          </a:xfrm>
          <a:prstGeom prst="rect">
            <a:avLst/>
          </a:prstGeom>
        </p:spPr>
        <p:txBody>
          <a:bodyPr wrap="square">
            <a:spAutoFit/>
          </a:bodyPr>
          <a:lstStyle/>
          <a:p>
            <a:pPr algn="justLow" rtl="1"/>
            <a:r>
              <a:rPr lang="ar-YE" sz="2200" b="1">
                <a:solidFill>
                  <a:srgbClr val="5292C9"/>
                </a:solidFill>
                <a:latin typeface="Traditional Arabic" pitchFamily="18" charset="-78"/>
                <a:cs typeface="Traditional Arabic" pitchFamily="18" charset="-78"/>
              </a:rPr>
              <a:t>كيف</a:t>
            </a:r>
            <a:r>
              <a:rPr lang="ar-YE" sz="2000">
                <a:latin typeface="Traditional Arabic" pitchFamily="18" charset="-78"/>
                <a:cs typeface="Traditional Arabic" pitchFamily="18" charset="-78"/>
              </a:rPr>
              <a:t>: </a:t>
            </a:r>
            <a:r>
              <a:rPr lang="ar-YE" sz="2000" b="1">
                <a:latin typeface="Traditional Arabic" pitchFamily="18" charset="-78"/>
                <a:cs typeface="Traditional Arabic" pitchFamily="18" charset="-78"/>
              </a:rPr>
              <a:t>تنفيذ عمليات التحقق التالية</a:t>
            </a:r>
            <a:r>
              <a:rPr lang="ar-YE" sz="2000">
                <a:latin typeface="Traditional Arabic" pitchFamily="18" charset="-78"/>
                <a:cs typeface="Traditional Arabic" pitchFamily="18" charset="-78"/>
              </a:rPr>
              <a:t>:</a:t>
            </a:r>
          </a:p>
          <a:p>
            <a:pPr algn="justLow" rtl="1">
              <a:buFont typeface="Arial" pitchFamily="34" charset="0"/>
              <a:buChar char="•"/>
            </a:pPr>
            <a:r>
              <a:rPr lang="ar-YE" sz="2000">
                <a:latin typeface="Traditional Arabic" pitchFamily="18" charset="-78"/>
                <a:cs typeface="Traditional Arabic" pitchFamily="18" charset="-78"/>
              </a:rPr>
              <a:t> التحقق عبر شبكة الإنترنت</a:t>
            </a:r>
          </a:p>
          <a:p>
            <a:pPr algn="justLow" rtl="1">
              <a:buFont typeface="Arial" pitchFamily="34" charset="0"/>
              <a:buChar char="•"/>
            </a:pPr>
            <a:r>
              <a:rPr lang="ar-YE" sz="2000">
                <a:latin typeface="Traditional Arabic" pitchFamily="18" charset="-78"/>
                <a:cs typeface="Traditional Arabic" pitchFamily="18" charset="-78"/>
              </a:rPr>
              <a:t> الاتصال بالمورد</a:t>
            </a:r>
          </a:p>
          <a:p>
            <a:pPr algn="justLow" rtl="1">
              <a:buFont typeface="Arial" pitchFamily="34" charset="0"/>
              <a:buChar char="•"/>
            </a:pPr>
            <a:r>
              <a:rPr lang="ar-YE" sz="2000">
                <a:latin typeface="Traditional Arabic" pitchFamily="18" charset="-78"/>
                <a:cs typeface="Traditional Arabic" pitchFamily="18" charset="-78"/>
              </a:rPr>
              <a:t> التحقق من الوثائق القانونية والفنية والمالية</a:t>
            </a:r>
          </a:p>
          <a:p>
            <a:pPr algn="justLow" rtl="1">
              <a:buFont typeface="Arial" pitchFamily="34" charset="0"/>
              <a:buChar char="•"/>
            </a:pPr>
            <a:r>
              <a:rPr lang="ar-YE" sz="2000">
                <a:latin typeface="Traditional Arabic" pitchFamily="18" charset="-78"/>
                <a:cs typeface="Traditional Arabic" pitchFamily="18" charset="-78"/>
              </a:rPr>
              <a:t> التحقق من الجهات المرجعية مع العملاء</a:t>
            </a:r>
          </a:p>
          <a:p>
            <a:pPr algn="justLow" rtl="1">
              <a:buFont typeface="Arial" pitchFamily="34" charset="0"/>
              <a:buChar char="•"/>
            </a:pPr>
            <a:r>
              <a:rPr lang="ar-YE" sz="2000">
                <a:latin typeface="Traditional Arabic" pitchFamily="18" charset="-78"/>
                <a:cs typeface="Traditional Arabic" pitchFamily="18" charset="-78"/>
              </a:rPr>
              <a:t> المعاينة المادية للمباني</a:t>
            </a:r>
            <a:endParaRPr lang="ar-YE" sz="2200">
              <a:latin typeface="Traditional Arabic" pitchFamily="18" charset="-78"/>
              <a:cs typeface="Traditional Arabic" pitchFamily="18" charset="-78"/>
            </a:endParaRPr>
          </a:p>
          <a:p>
            <a:pPr algn="justLow" rtl="1"/>
            <a:r>
              <a:rPr lang="ar-YE" sz="2200" b="1">
                <a:solidFill>
                  <a:srgbClr val="5292C9"/>
                </a:solidFill>
                <a:latin typeface="Traditional Arabic" pitchFamily="18" charset="-78"/>
                <a:cs typeface="Traditional Arabic" pitchFamily="18" charset="-78"/>
              </a:rPr>
              <a:t>لماذا</a:t>
            </a:r>
            <a:r>
              <a:rPr lang="ar-YE" sz="2000">
                <a:latin typeface="Traditional Arabic" pitchFamily="18" charset="-78"/>
                <a:cs typeface="Traditional Arabic" pitchFamily="18" charset="-78"/>
              </a:rPr>
              <a:t>: </a:t>
            </a:r>
            <a:r>
              <a:rPr lang="ar-YE" sz="2000" b="1">
                <a:latin typeface="Traditional Arabic" pitchFamily="18" charset="-78"/>
                <a:cs typeface="Traditional Arabic" pitchFamily="18" charset="-78"/>
              </a:rPr>
              <a:t>تخفيف المخاطر</a:t>
            </a:r>
            <a:r>
              <a:rPr lang="ar-YE" sz="2000">
                <a:latin typeface="Traditional Arabic" pitchFamily="18" charset="-78"/>
                <a:cs typeface="Traditional Arabic" pitchFamily="18" charset="-78"/>
              </a:rPr>
              <a:t>، وبوجه خاص بالنسبة للعقود عالية القيمة والموردين الجدد</a:t>
            </a:r>
            <a:endParaRPr lang="ar-YE" sz="2200">
              <a:latin typeface="Traditional Arabic" pitchFamily="18" charset="-78"/>
              <a:cs typeface="Traditional Arabic" pitchFamily="18" charset="-78"/>
            </a:endParaRPr>
          </a:p>
          <a:p>
            <a:pPr algn="justLow" rtl="1"/>
            <a:r>
              <a:rPr lang="ar-YE" sz="2200" b="1">
                <a:solidFill>
                  <a:srgbClr val="5292C9"/>
                </a:solidFill>
                <a:latin typeface="Traditional Arabic" pitchFamily="18" charset="-78"/>
                <a:cs typeface="Traditional Arabic" pitchFamily="18" charset="-78"/>
              </a:rPr>
              <a:t>من</a:t>
            </a:r>
            <a:r>
              <a:rPr lang="ar-YE" sz="2200">
                <a:latin typeface="Traditional Arabic" pitchFamily="18" charset="-78"/>
                <a:cs typeface="Traditional Arabic" pitchFamily="18" charset="-78"/>
              </a:rPr>
              <a:t>: </a:t>
            </a:r>
            <a:r>
              <a:rPr lang="ar-YE" sz="2000" b="1">
                <a:latin typeface="Traditional Arabic" pitchFamily="18" charset="-78"/>
                <a:cs typeface="Traditional Arabic" pitchFamily="18" charset="-78"/>
              </a:rPr>
              <a:t>مسؤول المشتريات + الخبراء الفنيين (المالية، الخ)</a:t>
            </a:r>
            <a:endParaRPr lang="ar-YE" sz="2200" b="1">
              <a:latin typeface="Traditional Arabic" pitchFamily="18" charset="-78"/>
              <a:cs typeface="Traditional Arabic" pitchFamily="18" charset="-78"/>
            </a:endParaRPr>
          </a:p>
          <a:p>
            <a:pPr algn="justLow" rtl="1"/>
            <a:r>
              <a:rPr lang="ar-YE" sz="2200" b="1">
                <a:solidFill>
                  <a:srgbClr val="5292C9"/>
                </a:solidFill>
                <a:latin typeface="Traditional Arabic" pitchFamily="18" charset="-78"/>
                <a:cs typeface="Traditional Arabic" pitchFamily="18" charset="-78"/>
              </a:rPr>
              <a:t>مهم</a:t>
            </a:r>
            <a:r>
              <a:rPr lang="ar-YE" sz="2200">
                <a:latin typeface="Traditional Arabic" pitchFamily="18" charset="-78"/>
                <a:cs typeface="Traditional Arabic" pitchFamily="18" charset="-78"/>
              </a:rPr>
              <a:t>:</a:t>
            </a:r>
          </a:p>
          <a:p>
            <a:pPr algn="justLow" rtl="1">
              <a:buFont typeface="Arial" pitchFamily="34" charset="0"/>
              <a:buChar char="•"/>
            </a:pPr>
            <a:r>
              <a:rPr lang="ar-YE" sz="2000">
                <a:latin typeface="Traditional Arabic" pitchFamily="18" charset="-78"/>
                <a:cs typeface="Traditional Arabic" pitchFamily="18" charset="-78"/>
              </a:rPr>
              <a:t> تكييف كثافة التحقق وفقاً </a:t>
            </a:r>
            <a:r>
              <a:rPr lang="ar-YE" sz="2000" b="1">
                <a:latin typeface="Traditional Arabic" pitchFamily="18" charset="-78"/>
                <a:cs typeface="Traditional Arabic" pitchFamily="18" charset="-78"/>
              </a:rPr>
              <a:t>لتعقيد / قيمة العقد</a:t>
            </a:r>
            <a:endParaRPr lang="en-US" sz="1600" b="1" dirty="0">
              <a:latin typeface="Traditional Arabic" pitchFamily="18" charset="-78"/>
              <a:cs typeface="Traditional Arabic" pitchFamily="18" charset="-78"/>
            </a:endParaRPr>
          </a:p>
        </p:txBody>
      </p:sp>
      <p:sp>
        <p:nvSpPr>
          <p:cNvPr id="29" name="Text Placeholder 3"/>
          <p:cNvSpPr txBox="1">
            <a:spLocks/>
          </p:cNvSpPr>
          <p:nvPr/>
        </p:nvSpPr>
        <p:spPr>
          <a:xfrm>
            <a:off x="8244408" y="188640"/>
            <a:ext cx="504056" cy="216024"/>
          </a:xfrm>
          <a:prstGeom prst="rect">
            <a:avLst/>
          </a:prstGeom>
          <a:solidFill>
            <a:srgbClr val="5292C9"/>
          </a:solidFill>
          <a:ln>
            <a:solidFill>
              <a:srgbClr val="5292C9"/>
            </a:solidFill>
          </a:ln>
        </p:spPr>
        <p:txBody>
          <a:bodyPr anchor="ctr">
            <a:noAutofit/>
          </a:bodyPr>
          <a:lstStyle>
            <a:lvl1pPr marL="0" indent="0" algn="ctr" defTabSz="914400" rtl="0" eaLnBrk="1" latinLnBrk="0" hangingPunct="1">
              <a:spcBef>
                <a:spcPct val="20000"/>
              </a:spcBef>
              <a:buFont typeface="Arial" pitchFamily="34" charset="0"/>
              <a:buNone/>
              <a:defRPr lang="en-US" sz="1400" b="1" kern="1200" baseline="0">
                <a:solidFill>
                  <a:schemeClr val="bg1"/>
                </a:solidFill>
                <a:latin typeface="Arial" panose="020B0604020202020204" pitchFamily="34" charset="0"/>
                <a:ea typeface="+mn-ea"/>
                <a:cs typeface="Arial" panose="020B0604020202020204" pitchFamily="34" charset="0"/>
              </a:defRPr>
            </a:lvl1pPr>
            <a:lvl2pPr marL="2773363" indent="-180975" algn="l" defTabSz="914400" rtl="0" eaLnBrk="1" latinLnBrk="0" hangingPunct="1">
              <a:spcBef>
                <a:spcPct val="20000"/>
              </a:spcBef>
              <a:buFont typeface="Arial" pitchFamily="34" charset="0"/>
              <a:buChar char="–"/>
              <a:tabLst/>
              <a:defRPr lang="en-US" sz="1400" kern="1200" dirty="0" smtClean="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lang="en-GB" sz="1400" kern="1200" dirty="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ar-YE" sz="1200" b="1" i="0" u="none" strike="noStrike" kern="1200" cap="none" spc="0" normalizeH="0" baseline="0" noProof="0">
                <a:ln>
                  <a:noFill/>
                </a:ln>
                <a:effectLst/>
                <a:uLnTx/>
                <a:uFillTx/>
                <a:latin typeface="Traditional Arabic" pitchFamily="18" charset="-78"/>
                <a:cs typeface="Traditional Arabic" pitchFamily="18" charset="-78"/>
              </a:rPr>
              <a:t>2 - 4</a:t>
            </a:r>
            <a:endParaRPr kumimoji="0" lang="en-GB" sz="1200" b="1" i="0" u="none" strike="noStrike" kern="1200" cap="none" spc="0" normalizeH="0" baseline="0" noProof="0" dirty="0">
              <a:ln>
                <a:noFill/>
              </a:ln>
              <a:effectLst/>
              <a:uLnTx/>
              <a:uFillTx/>
              <a:latin typeface="Traditional Arabic" pitchFamily="18" charset="-78"/>
              <a:cs typeface="Traditional Arabic" pitchFamily="18" charset="-78"/>
            </a:endParaRPr>
          </a:p>
        </p:txBody>
      </p:sp>
    </p:spTree>
    <p:extLst>
      <p:ext uri="{BB962C8B-B14F-4D97-AF65-F5344CB8AC3E}">
        <p14:creationId xmlns:p14="http://schemas.microsoft.com/office/powerpoint/2010/main" val="10657771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500"/>
                                  </p:stCondLst>
                                  <p:childTnLst>
                                    <p:set>
                                      <p:cBhvr>
                                        <p:cTn id="6" dur="1" fill="hold">
                                          <p:stCondLst>
                                            <p:cond delay="0"/>
                                          </p:stCondLst>
                                        </p:cTn>
                                        <p:tgtEl>
                                          <p:spTgt spid="27"/>
                                        </p:tgtEl>
                                        <p:attrNameLst>
                                          <p:attrName>style.visibility</p:attrName>
                                        </p:attrNameLst>
                                      </p:cBhvr>
                                      <p:to>
                                        <p:strVal val="visible"/>
                                      </p:to>
                                    </p:set>
                                    <p:animEffect transition="in" filter="wipe(up)">
                                      <p:cBhvr>
                                        <p:cTn id="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1043608" y="476672"/>
            <a:ext cx="7848872" cy="360040"/>
          </a:xfrm>
        </p:spPr>
        <p:txBody>
          <a:bodyPr/>
          <a:lstStyle/>
          <a:p>
            <a:pPr algn="r" rtl="1"/>
            <a:r>
              <a:rPr lang="ar-YE" sz="2000">
                <a:latin typeface="Traditional Arabic" pitchFamily="18" charset="-78"/>
                <a:cs typeface="Traditional Arabic" pitchFamily="18" charset="-78"/>
              </a:rPr>
              <a:t>الانحراف المادي</a:t>
            </a:r>
            <a:endParaRPr lang="en-US" sz="2000" dirty="0">
              <a:latin typeface="Traditional Arabic" pitchFamily="18" charset="-78"/>
              <a:cs typeface="Traditional Arabic" pitchFamily="18" charset="-78"/>
            </a:endParaRPr>
          </a:p>
        </p:txBody>
      </p:sp>
      <p:sp>
        <p:nvSpPr>
          <p:cNvPr id="7" name="6 Rectángulo redondeado"/>
          <p:cNvSpPr/>
          <p:nvPr/>
        </p:nvSpPr>
        <p:spPr bwMode="auto">
          <a:xfrm>
            <a:off x="251520" y="1052736"/>
            <a:ext cx="8712968" cy="4896544"/>
          </a:xfrm>
          <a:prstGeom prst="roundRect">
            <a:avLst/>
          </a:prstGeom>
          <a:noFill/>
          <a:ln w="254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285750" indent="-285750">
              <a:buFont typeface="Arial" panose="020B0604020202020204" pitchFamily="34" charset="0"/>
              <a:buChar char="•"/>
            </a:pPr>
            <a:endParaRPr lang="en-GB" dirty="0" smtClean="0">
              <a:solidFill>
                <a:schemeClr val="tx1">
                  <a:lumMod val="75000"/>
                  <a:lumOff val="25000"/>
                </a:schemeClr>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endParaRPr lang="en-GB" dirty="0">
              <a:solidFill>
                <a:schemeClr val="tx1">
                  <a:lumMod val="75000"/>
                  <a:lumOff val="25000"/>
                </a:schemeClr>
              </a:solidFill>
              <a:latin typeface="Arial" panose="020B0604020202020204" pitchFamily="34" charset="0"/>
              <a:cs typeface="Arial" panose="020B0604020202020204" pitchFamily="34" charset="0"/>
            </a:endParaRPr>
          </a:p>
          <a:p>
            <a:pPr marL="285750" indent="-285750" algn="justLow" rtl="1">
              <a:buFont typeface="Arial" panose="020B0604020202020204" pitchFamily="34" charset="0"/>
              <a:buChar char="•"/>
            </a:pPr>
            <a:r>
              <a:rPr lang="ar-YE" sz="2000" dirty="0">
                <a:solidFill>
                  <a:schemeClr val="tx1">
                    <a:lumMod val="75000"/>
                    <a:lumOff val="25000"/>
                  </a:schemeClr>
                </a:solidFill>
                <a:latin typeface="Traditional Arabic" pitchFamily="18" charset="-78"/>
                <a:cs typeface="Traditional Arabic" pitchFamily="18" charset="-78"/>
              </a:rPr>
              <a:t>من شأنه أن يؤثر بأي شكل </a:t>
            </a:r>
            <a:r>
              <a:rPr lang="ar-YE" sz="2000" b="1" dirty="0">
                <a:solidFill>
                  <a:schemeClr val="tx1">
                    <a:lumMod val="75000"/>
                    <a:lumOff val="25000"/>
                  </a:schemeClr>
                </a:solidFill>
                <a:latin typeface="Traditional Arabic" pitchFamily="18" charset="-78"/>
                <a:cs typeface="Traditional Arabic" pitchFamily="18" charset="-78"/>
              </a:rPr>
              <a:t>جوهري</a:t>
            </a:r>
            <a:r>
              <a:rPr lang="ar-YE" sz="2000" dirty="0">
                <a:solidFill>
                  <a:schemeClr val="tx1">
                    <a:lumMod val="75000"/>
                    <a:lumOff val="25000"/>
                  </a:schemeClr>
                </a:solidFill>
                <a:latin typeface="Traditional Arabic" pitchFamily="18" charset="-78"/>
                <a:cs typeface="Traditional Arabic" pitchFamily="18" charset="-78"/>
              </a:rPr>
              <a:t> في نطاق أو جودة أو أداء السلع والخدمات الأخرى المحددة في العقد.</a:t>
            </a:r>
          </a:p>
          <a:p>
            <a:pPr marL="285750" indent="-285750" algn="justLow" rtl="1">
              <a:buFont typeface="Arial" panose="020B0604020202020204" pitchFamily="34" charset="0"/>
              <a:buChar char="•"/>
            </a:pPr>
            <a:r>
              <a:rPr lang="ar-YE" sz="2000" dirty="0">
                <a:solidFill>
                  <a:schemeClr val="tx1">
                    <a:lumMod val="75000"/>
                    <a:lumOff val="25000"/>
                  </a:schemeClr>
                </a:solidFill>
                <a:latin typeface="Traditional Arabic" pitchFamily="18" charset="-78"/>
                <a:cs typeface="Traditional Arabic" pitchFamily="18" charset="-78"/>
              </a:rPr>
              <a:t>من شأنه أن يحد بأي شكل جوهري، من خلال </a:t>
            </a:r>
            <a:r>
              <a:rPr lang="ar-YE" sz="2000" b="1" dirty="0">
                <a:solidFill>
                  <a:schemeClr val="tx1">
                    <a:lumMod val="75000"/>
                    <a:lumOff val="25000"/>
                  </a:schemeClr>
                </a:solidFill>
                <a:latin typeface="Traditional Arabic" pitchFamily="18" charset="-78"/>
                <a:cs typeface="Traditional Arabic" pitchFamily="18" charset="-78"/>
              </a:rPr>
              <a:t>التعارض</a:t>
            </a:r>
            <a:r>
              <a:rPr lang="ar-YE" sz="2000" dirty="0">
                <a:solidFill>
                  <a:schemeClr val="tx1">
                    <a:lumMod val="75000"/>
                    <a:lumOff val="25000"/>
                  </a:schemeClr>
                </a:solidFill>
                <a:latin typeface="Traditional Arabic" pitchFamily="18" charset="-78"/>
                <a:cs typeface="Traditional Arabic" pitchFamily="18" charset="-78"/>
              </a:rPr>
              <a:t> مع وثائق التماس تقديم العروض، من حقوق مكتب الأمم المتحدة لخدمات المشاريع أو التزامات مقدم العرض بموجب العقد.</a:t>
            </a:r>
          </a:p>
          <a:p>
            <a:pPr marL="285750" indent="-285750" algn="justLow" rtl="1">
              <a:buFont typeface="Arial" panose="020B0604020202020204" pitchFamily="34" charset="0"/>
              <a:buChar char="•"/>
            </a:pPr>
            <a:r>
              <a:rPr lang="ar-YE" sz="2000" dirty="0">
                <a:solidFill>
                  <a:schemeClr val="tx1">
                    <a:lumMod val="75000"/>
                    <a:lumOff val="25000"/>
                  </a:schemeClr>
                </a:solidFill>
                <a:latin typeface="Traditional Arabic" pitchFamily="18" charset="-78"/>
                <a:cs typeface="Traditional Arabic" pitchFamily="18" charset="-78"/>
              </a:rPr>
              <a:t>من شأنه، في حال تم تصحيحه، أن </a:t>
            </a:r>
            <a:r>
              <a:rPr lang="ar-YE" sz="2000" b="1" dirty="0">
                <a:solidFill>
                  <a:schemeClr val="tx1">
                    <a:lumMod val="75000"/>
                    <a:lumOff val="25000"/>
                  </a:schemeClr>
                </a:solidFill>
                <a:latin typeface="Traditional Arabic" pitchFamily="18" charset="-78"/>
                <a:cs typeface="Traditional Arabic" pitchFamily="18" charset="-78"/>
              </a:rPr>
              <a:t>يؤثر بشكل غير عادل </a:t>
            </a:r>
            <a:r>
              <a:rPr lang="ar-YE" sz="2000" dirty="0">
                <a:solidFill>
                  <a:schemeClr val="tx1">
                    <a:lumMod val="75000"/>
                    <a:lumOff val="25000"/>
                  </a:schemeClr>
                </a:solidFill>
                <a:latin typeface="Traditional Arabic" pitchFamily="18" charset="-78"/>
                <a:cs typeface="Traditional Arabic" pitchFamily="18" charset="-78"/>
              </a:rPr>
              <a:t>على المركز التنافسي لمقدمي العروض الذين يقدمون عروضاً مستوفية للشروط بشكل كبير.</a:t>
            </a:r>
          </a:p>
          <a:p>
            <a:pPr marL="285750" indent="-285750" algn="justLow" rtl="1"/>
            <a:endParaRPr lang="ar-YE" sz="1200" dirty="0">
              <a:solidFill>
                <a:schemeClr val="tx1">
                  <a:lumMod val="75000"/>
                  <a:lumOff val="25000"/>
                </a:schemeClr>
              </a:solidFill>
              <a:latin typeface="Traditional Arabic" pitchFamily="18" charset="-78"/>
              <a:cs typeface="Traditional Arabic" pitchFamily="18" charset="-78"/>
            </a:endParaRPr>
          </a:p>
          <a:p>
            <a:pPr marL="285750" indent="-285750" algn="justLow" rtl="1"/>
            <a:r>
              <a:rPr lang="ar-YE" sz="2000" dirty="0">
                <a:solidFill>
                  <a:schemeClr val="tx1">
                    <a:lumMod val="75000"/>
                    <a:lumOff val="25000"/>
                  </a:schemeClr>
                </a:solidFill>
                <a:latin typeface="Traditional Arabic" pitchFamily="18" charset="-78"/>
                <a:cs typeface="Traditional Arabic" pitchFamily="18" charset="-78"/>
              </a:rPr>
              <a:t>أثناء التقييم المالي، فإن أي انحراف سيتم اعتباره جوهرياً في أياً من الحالات التالية:</a:t>
            </a:r>
          </a:p>
          <a:p>
            <a:pPr marL="285750" indent="-285750" algn="justLow" rtl="1">
              <a:buFont typeface="Arial" panose="020B0604020202020204" pitchFamily="34" charset="0"/>
              <a:buChar char="•"/>
            </a:pPr>
            <a:r>
              <a:rPr lang="ar-YE" sz="2000" dirty="0">
                <a:solidFill>
                  <a:schemeClr val="tx1">
                    <a:lumMod val="75000"/>
                    <a:lumOff val="25000"/>
                  </a:schemeClr>
                </a:solidFill>
                <a:latin typeface="Traditional Arabic" pitchFamily="18" charset="-78"/>
                <a:cs typeface="Traditional Arabic" pitchFamily="18" charset="-78"/>
              </a:rPr>
              <a:t>عدم قبول مقدم العرض تصحيح السعر المطلوب وفقاً لشرط وثيقة التماس تقديم العروض.</a:t>
            </a:r>
          </a:p>
          <a:p>
            <a:pPr marL="285750" indent="-285750" algn="justLow" rtl="1">
              <a:buFont typeface="Arial" panose="020B0604020202020204" pitchFamily="34" charset="0"/>
              <a:buChar char="•"/>
            </a:pPr>
            <a:r>
              <a:rPr lang="ar-YE" sz="2000" dirty="0">
                <a:solidFill>
                  <a:schemeClr val="tx1">
                    <a:lumMod val="75000"/>
                    <a:lumOff val="25000"/>
                  </a:schemeClr>
                </a:solidFill>
                <a:latin typeface="Traditional Arabic" pitchFamily="18" charset="-78"/>
                <a:cs typeface="Traditional Arabic" pitchFamily="18" charset="-78"/>
              </a:rPr>
              <a:t>عناصر السعر المطلوبة غير متضمنة.</a:t>
            </a:r>
          </a:p>
          <a:p>
            <a:pPr marL="285750" indent="-285750" algn="justLow" rtl="1">
              <a:buFont typeface="Arial" panose="020B0604020202020204" pitchFamily="34" charset="0"/>
              <a:buChar char="•"/>
            </a:pPr>
            <a:r>
              <a:rPr lang="ar-YE" sz="2000" dirty="0">
                <a:solidFill>
                  <a:schemeClr val="tx1">
                    <a:lumMod val="75000"/>
                    <a:lumOff val="25000"/>
                  </a:schemeClr>
                </a:solidFill>
                <a:latin typeface="Traditional Arabic" pitchFamily="18" charset="-78"/>
                <a:cs typeface="Traditional Arabic" pitchFamily="18" charset="-78"/>
              </a:rPr>
              <a:t>يتضمن عطاء مقدم العرض كمية أقل مما هو مطلوب.</a:t>
            </a:r>
            <a:endParaRPr lang="en-US" sz="2000" dirty="0">
              <a:solidFill>
                <a:schemeClr val="tx1">
                  <a:lumMod val="75000"/>
                  <a:lumOff val="25000"/>
                </a:schemeClr>
              </a:solidFill>
              <a:latin typeface="Traditional Arabic" pitchFamily="18" charset="-78"/>
              <a:cs typeface="Traditional Arabic" pitchFamily="18" charset="-78"/>
            </a:endParaRPr>
          </a:p>
          <a:p>
            <a:pPr algn="justLow"/>
            <a:endParaRPr lang="en-US" sz="2000" dirty="0">
              <a:solidFill>
                <a:schemeClr val="tx1">
                  <a:lumMod val="75000"/>
                  <a:lumOff val="25000"/>
                </a:schemeClr>
              </a:solidFill>
              <a:latin typeface="Traditional Arabic" pitchFamily="18" charset="-78"/>
              <a:cs typeface="Traditional Arabic" pitchFamily="18" charset="-78"/>
            </a:endParaRPr>
          </a:p>
        </p:txBody>
      </p:sp>
      <p:sp>
        <p:nvSpPr>
          <p:cNvPr id="10" name="Text Placeholder 2"/>
          <p:cNvSpPr txBox="1">
            <a:spLocks/>
          </p:cNvSpPr>
          <p:nvPr/>
        </p:nvSpPr>
        <p:spPr>
          <a:xfrm>
            <a:off x="3275856" y="188640"/>
            <a:ext cx="4891767" cy="288000"/>
          </a:xfrm>
          <a:prstGeom prst="rect">
            <a:avLst/>
          </a:prstGeom>
        </p:spPr>
        <p:txBody>
          <a:bodyPr lIns="90000" anchor="ctr" anchorCtr="0">
            <a:noAutofit/>
          </a:bodyPr>
          <a:lstStyle>
            <a:lvl1pPr marL="0" indent="0" algn="l" defTabSz="914400" rtl="0" eaLnBrk="1" latinLnBrk="0" hangingPunct="1">
              <a:spcBef>
                <a:spcPct val="20000"/>
              </a:spcBef>
              <a:buFont typeface="Arial" pitchFamily="34" charset="0"/>
              <a:buNone/>
              <a:defRPr lang="en-US" sz="1400" b="1" kern="1200" cap="all" baseline="0">
                <a:solidFill>
                  <a:srgbClr val="5292C9"/>
                </a:solidFill>
                <a:latin typeface="Arial" panose="020B0604020202020204" pitchFamily="34" charset="0"/>
                <a:ea typeface="+mn-ea"/>
                <a:cs typeface="Arial" panose="020B0604020202020204" pitchFamily="34" charset="0"/>
              </a:defRPr>
            </a:lvl1pPr>
            <a:lvl2pPr marL="2773363" indent="-180975" algn="l" defTabSz="914400" rtl="0" eaLnBrk="1" latinLnBrk="0" hangingPunct="1">
              <a:spcBef>
                <a:spcPct val="20000"/>
              </a:spcBef>
              <a:buFont typeface="Arial" pitchFamily="34" charset="0"/>
              <a:buChar char="–"/>
              <a:tabLst/>
              <a:defRPr lang="en-US" sz="1400" kern="1200" dirty="0" smtClean="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lang="en-GB" sz="1400" kern="1200" dirty="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algn="r" rtl="1">
              <a:defRPr/>
            </a:pPr>
            <a:r>
              <a:rPr lang="ar-YE" sz="1600">
                <a:latin typeface="Traditional Arabic" pitchFamily="18" charset="-78"/>
                <a:cs typeface="Traditional Arabic" pitchFamily="18" charset="-78"/>
              </a:rPr>
              <a:t>تقييم العروض المقدمة </a:t>
            </a:r>
            <a:endParaRPr lang="en-GB" sz="1600" dirty="0">
              <a:latin typeface="Traditional Arabic" pitchFamily="18" charset="-78"/>
              <a:cs typeface="Traditional Arabic" pitchFamily="18" charset="-78"/>
            </a:endParaRPr>
          </a:p>
        </p:txBody>
      </p:sp>
      <p:sp>
        <p:nvSpPr>
          <p:cNvPr id="2" name="TextBox 1"/>
          <p:cNvSpPr txBox="1"/>
          <p:nvPr/>
        </p:nvSpPr>
        <p:spPr>
          <a:xfrm>
            <a:off x="1763688" y="1052736"/>
            <a:ext cx="4932548" cy="400110"/>
          </a:xfrm>
          <a:prstGeom prst="rect">
            <a:avLst/>
          </a:prstGeom>
          <a:noFill/>
        </p:spPr>
        <p:txBody>
          <a:bodyPr wrap="square" rtlCol="0">
            <a:spAutoFit/>
          </a:bodyPr>
          <a:lstStyle/>
          <a:p>
            <a:pPr algn="ctr" rtl="1"/>
            <a:r>
              <a:rPr lang="ar-YE" sz="2000" b="1" dirty="0">
                <a:solidFill>
                  <a:schemeClr val="accent1"/>
                </a:solidFill>
                <a:latin typeface="Traditional Arabic" pitchFamily="18" charset="-78"/>
                <a:cs typeface="Traditional Arabic" pitchFamily="18" charset="-78"/>
              </a:rPr>
              <a:t>الانحراف </a:t>
            </a:r>
            <a:r>
              <a:rPr lang="ar-YE" sz="2000" b="1" dirty="0" smtClean="0">
                <a:solidFill>
                  <a:schemeClr val="accent1"/>
                </a:solidFill>
                <a:latin typeface="Traditional Arabic" pitchFamily="18" charset="-78"/>
                <a:cs typeface="Traditional Arabic" pitchFamily="18" charset="-78"/>
              </a:rPr>
              <a:t>المادي</a:t>
            </a:r>
            <a:r>
              <a:rPr lang="en-US" sz="2000" b="1" dirty="0" smtClean="0">
                <a:solidFill>
                  <a:schemeClr val="accent1"/>
                </a:solidFill>
                <a:latin typeface="Traditional Arabic" pitchFamily="18" charset="-78"/>
                <a:cs typeface="Traditional Arabic" pitchFamily="18" charset="-78"/>
              </a:rPr>
              <a:t> (Material Deviation) </a:t>
            </a:r>
            <a:r>
              <a:rPr lang="ar-YE" sz="2000" b="1" dirty="0" smtClean="0">
                <a:solidFill>
                  <a:schemeClr val="accent1"/>
                </a:solidFill>
                <a:latin typeface="Traditional Arabic" pitchFamily="18" charset="-78"/>
                <a:cs typeface="Traditional Arabic" pitchFamily="18" charset="-78"/>
              </a:rPr>
              <a:t> </a:t>
            </a:r>
            <a:r>
              <a:rPr lang="ar-YE" sz="2000" b="1" dirty="0">
                <a:solidFill>
                  <a:schemeClr val="accent1"/>
                </a:solidFill>
                <a:latin typeface="Traditional Arabic" pitchFamily="18" charset="-78"/>
                <a:cs typeface="Traditional Arabic" pitchFamily="18" charset="-78"/>
              </a:rPr>
              <a:t>هو أمر:</a:t>
            </a:r>
            <a:endParaRPr lang="en-GB" sz="2000" b="1" dirty="0">
              <a:solidFill>
                <a:schemeClr val="accent1"/>
              </a:solidFill>
              <a:latin typeface="Traditional Arabic" pitchFamily="18" charset="-78"/>
              <a:cs typeface="Traditional Arabic" pitchFamily="18" charset="-78"/>
            </a:endParaRPr>
          </a:p>
        </p:txBody>
      </p:sp>
      <p:sp>
        <p:nvSpPr>
          <p:cNvPr id="3" name="TextBox 2"/>
          <p:cNvSpPr txBox="1"/>
          <p:nvPr/>
        </p:nvSpPr>
        <p:spPr>
          <a:xfrm>
            <a:off x="4139952" y="6669360"/>
            <a:ext cx="184731" cy="369332"/>
          </a:xfrm>
          <a:prstGeom prst="rect">
            <a:avLst/>
          </a:prstGeom>
          <a:noFill/>
        </p:spPr>
        <p:txBody>
          <a:bodyPr wrap="none" rtlCol="0">
            <a:spAutoFit/>
          </a:bodyPr>
          <a:lstStyle/>
          <a:p>
            <a:endParaRPr lang="en-US"/>
          </a:p>
        </p:txBody>
      </p:sp>
      <p:sp>
        <p:nvSpPr>
          <p:cNvPr id="8" name="Text Placeholder 3"/>
          <p:cNvSpPr txBox="1">
            <a:spLocks/>
          </p:cNvSpPr>
          <p:nvPr/>
        </p:nvSpPr>
        <p:spPr>
          <a:xfrm>
            <a:off x="8244408" y="188640"/>
            <a:ext cx="504056" cy="216024"/>
          </a:xfrm>
          <a:prstGeom prst="rect">
            <a:avLst/>
          </a:prstGeom>
          <a:solidFill>
            <a:srgbClr val="5292C9"/>
          </a:solidFill>
          <a:ln>
            <a:solidFill>
              <a:srgbClr val="5292C9"/>
            </a:solidFill>
          </a:ln>
        </p:spPr>
        <p:txBody>
          <a:bodyPr anchor="ctr">
            <a:noAutofit/>
          </a:bodyPr>
          <a:lstStyle>
            <a:lvl1pPr marL="0" indent="0" algn="ctr" defTabSz="914400" rtl="0" eaLnBrk="1" latinLnBrk="0" hangingPunct="1">
              <a:spcBef>
                <a:spcPct val="20000"/>
              </a:spcBef>
              <a:buFont typeface="Arial" pitchFamily="34" charset="0"/>
              <a:buNone/>
              <a:defRPr lang="en-US" sz="1400" b="1" kern="1200" baseline="0">
                <a:solidFill>
                  <a:schemeClr val="bg1"/>
                </a:solidFill>
                <a:latin typeface="Arial" panose="020B0604020202020204" pitchFamily="34" charset="0"/>
                <a:ea typeface="+mn-ea"/>
                <a:cs typeface="Arial" panose="020B0604020202020204" pitchFamily="34" charset="0"/>
              </a:defRPr>
            </a:lvl1pPr>
            <a:lvl2pPr marL="2773363" indent="-180975" algn="l" defTabSz="914400" rtl="0" eaLnBrk="1" latinLnBrk="0" hangingPunct="1">
              <a:spcBef>
                <a:spcPct val="20000"/>
              </a:spcBef>
              <a:buFont typeface="Arial" pitchFamily="34" charset="0"/>
              <a:buChar char="–"/>
              <a:tabLst/>
              <a:defRPr lang="en-US" sz="1400" kern="1200" dirty="0" smtClean="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lang="en-GB" sz="1400" kern="1200" dirty="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ar-YE" sz="1200" b="1" i="0" u="none" strike="noStrike" kern="1200" cap="none" spc="0" normalizeH="0" baseline="0" noProof="0">
                <a:ln>
                  <a:noFill/>
                </a:ln>
                <a:effectLst/>
                <a:uLnTx/>
                <a:uFillTx/>
                <a:latin typeface="Traditional Arabic" pitchFamily="18" charset="-78"/>
                <a:cs typeface="Traditional Arabic" pitchFamily="18" charset="-78"/>
              </a:rPr>
              <a:t>2 - 4</a:t>
            </a:r>
            <a:endParaRPr kumimoji="0" lang="en-GB" sz="1200" b="1" i="0" u="none" strike="noStrike" kern="1200" cap="none" spc="0" normalizeH="0" baseline="0" noProof="0" dirty="0">
              <a:ln>
                <a:noFill/>
              </a:ln>
              <a:effectLst/>
              <a:uLnTx/>
              <a:uFillTx/>
              <a:latin typeface="Traditional Arabic" pitchFamily="18" charset="-78"/>
              <a:cs typeface="Traditional Arabic" pitchFamily="18" charset="-78"/>
            </a:endParaRPr>
          </a:p>
        </p:txBody>
      </p:sp>
    </p:spTree>
    <p:extLst>
      <p:ext uri="{BB962C8B-B14F-4D97-AF65-F5344CB8AC3E}">
        <p14:creationId xmlns:p14="http://schemas.microsoft.com/office/powerpoint/2010/main" val="39731720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2"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971600" y="476672"/>
            <a:ext cx="7848872" cy="360040"/>
          </a:xfrm>
        </p:spPr>
        <p:txBody>
          <a:bodyPr/>
          <a:lstStyle/>
          <a:p>
            <a:pPr algn="r" rtl="1"/>
            <a:r>
              <a:rPr lang="ar-YE" sz="2000">
                <a:latin typeface="Traditional Arabic" pitchFamily="18" charset="-78"/>
                <a:cs typeface="Traditional Arabic" pitchFamily="18" charset="-78"/>
              </a:rPr>
              <a:t>مناقشة مع الموردين</a:t>
            </a:r>
            <a:endParaRPr lang="en-US" sz="2000" dirty="0">
              <a:latin typeface="Traditional Arabic" pitchFamily="18" charset="-78"/>
              <a:cs typeface="Traditional Arabic" pitchFamily="18" charset="-78"/>
            </a:endParaRPr>
          </a:p>
        </p:txBody>
      </p:sp>
      <p:sp>
        <p:nvSpPr>
          <p:cNvPr id="26" name="Rectangle 25"/>
          <p:cNvSpPr/>
          <p:nvPr/>
        </p:nvSpPr>
        <p:spPr>
          <a:xfrm>
            <a:off x="251520" y="1412776"/>
            <a:ext cx="5544617" cy="4968552"/>
          </a:xfrm>
          <a:prstGeom prst="rect">
            <a:avLst/>
          </a:prstGeom>
          <a:solidFill>
            <a:srgbClr val="D6E7F2"/>
          </a:solidFill>
          <a:ln>
            <a:noFill/>
          </a:ln>
          <a:effectLst/>
        </p:spPr>
        <p:style>
          <a:lnRef idx="1">
            <a:schemeClr val="accent1"/>
          </a:lnRef>
          <a:fillRef idx="2">
            <a:schemeClr val="accent1"/>
          </a:fillRef>
          <a:effectRef idx="1">
            <a:schemeClr val="accent1"/>
          </a:effectRef>
          <a:fontRef idx="minor">
            <a:schemeClr val="dk1"/>
          </a:fontRef>
        </p:style>
        <p:txBody>
          <a:bodyPr rtlCol="0" anchor="ctr"/>
          <a:lstStyle/>
          <a:p>
            <a:pPr algn="justLow" rtl="1"/>
            <a:r>
              <a:rPr lang="ar-YE" b="1" u="sng">
                <a:solidFill>
                  <a:srgbClr val="5292C9"/>
                </a:solidFill>
                <a:latin typeface="Traditional Arabic" pitchFamily="18" charset="-78"/>
                <a:cs typeface="Traditional Arabic" pitchFamily="18" charset="-78"/>
              </a:rPr>
              <a:t>المفاوضات</a:t>
            </a:r>
            <a:r>
              <a:rPr lang="ar-YE">
                <a:solidFill>
                  <a:schemeClr val="tx1"/>
                </a:solidFill>
                <a:latin typeface="Traditional Arabic" pitchFamily="18" charset="-78"/>
                <a:cs typeface="Traditional Arabic" pitchFamily="18" charset="-78"/>
              </a:rPr>
              <a:t> هي مناقشات مع أي مورد محتمل بعد الاختيار ولكن قبل إرساء العقد، بهدف ضمان أعلى جودة بأفضل سعر لمكتب الأمم المتحدة لخدمات المشاريع دون المساس بمبدأ المعاملة العادلة والمتساوية لجميع الموردين. </a:t>
            </a:r>
            <a:r>
              <a:rPr lang="ar-YE" b="1">
                <a:solidFill>
                  <a:srgbClr val="ED8107"/>
                </a:solidFill>
                <a:latin typeface="Traditional Arabic" pitchFamily="18" charset="-78"/>
                <a:cs typeface="Traditional Arabic" pitchFamily="18" charset="-78"/>
              </a:rPr>
              <a:t>في العادة، لا يدخل مكتب الأمم المتحدة لخدمات المشاريع في مفاوضات</a:t>
            </a:r>
            <a:r>
              <a:rPr lang="ar-YE">
                <a:solidFill>
                  <a:schemeClr val="tx1"/>
                </a:solidFill>
                <a:latin typeface="Traditional Arabic" pitchFamily="18" charset="-78"/>
                <a:cs typeface="Traditional Arabic" pitchFamily="18" charset="-78"/>
              </a:rPr>
              <a:t>، إلا أنه قد تكون هناك ظروف تبرر هذه الممارسة.</a:t>
            </a:r>
          </a:p>
          <a:p>
            <a:pPr algn="justLow" rtl="1"/>
            <a:endParaRPr lang="en-GB" dirty="0">
              <a:solidFill>
                <a:schemeClr val="tx1"/>
              </a:solidFill>
              <a:latin typeface="Traditional Arabic" pitchFamily="18" charset="-78"/>
              <a:cs typeface="Traditional Arabic" pitchFamily="18" charset="-78"/>
            </a:endParaRPr>
          </a:p>
          <a:p>
            <a:pPr algn="justLow" rtl="1"/>
            <a:r>
              <a:rPr lang="ar-YE" b="1" u="sng">
                <a:solidFill>
                  <a:srgbClr val="ED8107"/>
                </a:solidFill>
                <a:latin typeface="Traditional Arabic" pitchFamily="18" charset="-78"/>
                <a:cs typeface="Traditional Arabic" pitchFamily="18" charset="-78"/>
              </a:rPr>
              <a:t>الحالات </a:t>
            </a:r>
            <a:endParaRPr lang="en-GB" b="1" u="sng" dirty="0">
              <a:solidFill>
                <a:srgbClr val="ED8107"/>
              </a:solidFill>
              <a:latin typeface="Traditional Arabic" pitchFamily="18" charset="-78"/>
              <a:cs typeface="Traditional Arabic" pitchFamily="18" charset="-78"/>
            </a:endParaRPr>
          </a:p>
          <a:p>
            <a:pPr algn="justLow" rtl="1"/>
            <a:endParaRPr lang="en-GB" u="sng" dirty="0">
              <a:solidFill>
                <a:schemeClr val="tx1"/>
              </a:solidFill>
              <a:latin typeface="Traditional Arabic" pitchFamily="18" charset="-78"/>
              <a:cs typeface="Traditional Arabic" pitchFamily="18" charset="-78"/>
            </a:endParaRPr>
          </a:p>
          <a:p>
            <a:pPr marL="342900" indent="-342900" algn="justLow" rtl="1">
              <a:buFont typeface="+mj-lt"/>
              <a:buAutoNum type="arabicPeriod"/>
            </a:pPr>
            <a:r>
              <a:rPr lang="ar-YE">
                <a:solidFill>
                  <a:schemeClr val="tx1"/>
                </a:solidFill>
                <a:latin typeface="Traditional Arabic" pitchFamily="18" charset="-78"/>
                <a:cs typeface="Traditional Arabic" pitchFamily="18" charset="-78"/>
              </a:rPr>
              <a:t>الميزانية المتاحة ليست كافية </a:t>
            </a:r>
          </a:p>
          <a:p>
            <a:pPr marL="342900" indent="-342900" algn="justLow" rtl="1">
              <a:buFont typeface="+mj-lt"/>
              <a:buAutoNum type="arabicPeriod"/>
            </a:pPr>
            <a:r>
              <a:rPr lang="ar-YE">
                <a:solidFill>
                  <a:schemeClr val="tx1"/>
                </a:solidFill>
                <a:latin typeface="Traditional Arabic" pitchFamily="18" charset="-78"/>
                <a:cs typeface="Traditional Arabic" pitchFamily="18" charset="-78"/>
              </a:rPr>
              <a:t>يعرض العطاء الفائز خدمات إضافية لم يتم طلبها </a:t>
            </a:r>
          </a:p>
          <a:p>
            <a:pPr marL="342900" indent="-342900" algn="justLow" rtl="1">
              <a:buFont typeface="+mj-lt"/>
              <a:buAutoNum type="arabicPeriod"/>
            </a:pPr>
            <a:r>
              <a:rPr lang="ar-YE">
                <a:solidFill>
                  <a:schemeClr val="tx1"/>
                </a:solidFill>
                <a:latin typeface="Traditional Arabic" pitchFamily="18" charset="-78"/>
                <a:cs typeface="Traditional Arabic" pitchFamily="18" charset="-78"/>
              </a:rPr>
              <a:t>بدلات الإعاشة اليومية وتكاليف السفر وما إلى ذلك لا تتوافق مع الأسعار الموحدة؛ أو أن زيادة الكمية الحدية تؤدي إلى خصومات</a:t>
            </a:r>
          </a:p>
          <a:p>
            <a:pPr marL="342900" indent="-342900" algn="justLow" rtl="1">
              <a:buFont typeface="+mj-lt"/>
              <a:buAutoNum type="arabicPeriod"/>
            </a:pPr>
            <a:r>
              <a:rPr lang="ar-YE">
                <a:solidFill>
                  <a:schemeClr val="tx1"/>
                </a:solidFill>
                <a:latin typeface="Traditional Arabic" pitchFamily="18" charset="-78"/>
                <a:cs typeface="Traditional Arabic" pitchFamily="18" charset="-78"/>
              </a:rPr>
              <a:t>هناك أقل من ثلاثة عطاءات / عروض مطابقة</a:t>
            </a:r>
          </a:p>
          <a:p>
            <a:pPr marL="342900" indent="-342900" algn="justLow" rtl="1">
              <a:buFont typeface="+mj-lt"/>
              <a:buAutoNum type="arabicPeriod"/>
            </a:pPr>
            <a:r>
              <a:rPr lang="ar-YE" b="1" u="sng">
                <a:solidFill>
                  <a:schemeClr val="tx1"/>
                </a:solidFill>
                <a:latin typeface="Traditional Arabic" pitchFamily="18" charset="-78"/>
                <a:cs typeface="Traditional Arabic" pitchFamily="18" charset="-78"/>
              </a:rPr>
              <a:t>تمت الموافقة كتابة من قبل إدارة المشروع</a:t>
            </a:r>
          </a:p>
          <a:p>
            <a:pPr marL="342900" indent="-342900" algn="justLow" rtl="1">
              <a:buFont typeface="+mj-lt"/>
              <a:buAutoNum type="arabicPeriod"/>
            </a:pPr>
            <a:r>
              <a:rPr lang="ar-YE">
                <a:solidFill>
                  <a:schemeClr val="tx1"/>
                </a:solidFill>
                <a:latin typeface="Traditional Arabic" pitchFamily="18" charset="-78"/>
                <a:cs typeface="Traditional Arabic" pitchFamily="18" charset="-78"/>
              </a:rPr>
              <a:t>اثنين من موظفي مكتب الأمم المتحدة لخدمات المشاريع كحد أدنى، ويفضل أنهما كانا جزءاً من فريق التقييم</a:t>
            </a:r>
            <a:endParaRPr lang="ar-YE" dirty="0">
              <a:solidFill>
                <a:schemeClr val="tx1"/>
              </a:solidFill>
              <a:latin typeface="Traditional Arabic" pitchFamily="18" charset="-78"/>
              <a:cs typeface="Traditional Arabic" pitchFamily="18" charset="-78"/>
            </a:endParaRPr>
          </a:p>
        </p:txBody>
      </p:sp>
      <p:sp>
        <p:nvSpPr>
          <p:cNvPr id="7" name="Text Placeholder 2"/>
          <p:cNvSpPr txBox="1">
            <a:spLocks/>
          </p:cNvSpPr>
          <p:nvPr/>
        </p:nvSpPr>
        <p:spPr>
          <a:xfrm>
            <a:off x="3275856" y="188640"/>
            <a:ext cx="4891767" cy="288000"/>
          </a:xfrm>
          <a:prstGeom prst="rect">
            <a:avLst/>
          </a:prstGeom>
        </p:spPr>
        <p:txBody>
          <a:bodyPr lIns="90000" anchor="ctr" anchorCtr="0">
            <a:noAutofit/>
          </a:bodyPr>
          <a:lstStyle>
            <a:lvl1pPr marL="0" indent="0" algn="l" defTabSz="914400" rtl="0" eaLnBrk="1" latinLnBrk="0" hangingPunct="1">
              <a:spcBef>
                <a:spcPct val="20000"/>
              </a:spcBef>
              <a:buFont typeface="Arial" pitchFamily="34" charset="0"/>
              <a:buNone/>
              <a:defRPr lang="en-US" sz="1400" b="1" kern="1200" cap="all" baseline="0">
                <a:solidFill>
                  <a:srgbClr val="5292C9"/>
                </a:solidFill>
                <a:latin typeface="Arial" panose="020B0604020202020204" pitchFamily="34" charset="0"/>
                <a:ea typeface="+mn-ea"/>
                <a:cs typeface="Arial" panose="020B0604020202020204" pitchFamily="34" charset="0"/>
              </a:defRPr>
            </a:lvl1pPr>
            <a:lvl2pPr marL="2773363" indent="-180975" algn="l" defTabSz="914400" rtl="0" eaLnBrk="1" latinLnBrk="0" hangingPunct="1">
              <a:spcBef>
                <a:spcPct val="20000"/>
              </a:spcBef>
              <a:buFont typeface="Arial" pitchFamily="34" charset="0"/>
              <a:buChar char="–"/>
              <a:tabLst/>
              <a:defRPr lang="en-US" sz="1400" kern="1200" dirty="0" smtClean="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lang="en-GB" sz="1400" kern="1200" dirty="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algn="r" rtl="1">
              <a:defRPr/>
            </a:pPr>
            <a:r>
              <a:rPr lang="ar-YE" sz="1600">
                <a:latin typeface="Traditional Arabic" pitchFamily="18" charset="-78"/>
                <a:cs typeface="Traditional Arabic" pitchFamily="18" charset="-78"/>
              </a:rPr>
              <a:t>تقييم العروض المقدمة </a:t>
            </a:r>
            <a:endParaRPr lang="en-GB" sz="1600" dirty="0">
              <a:latin typeface="Traditional Arabic" pitchFamily="18" charset="-78"/>
              <a:cs typeface="Traditional Arabic" pitchFamily="18" charset="-78"/>
            </a:endParaRPr>
          </a:p>
        </p:txBody>
      </p:sp>
      <p:sp>
        <p:nvSpPr>
          <p:cNvPr id="2" name="TextBox 1"/>
          <p:cNvSpPr txBox="1"/>
          <p:nvPr/>
        </p:nvSpPr>
        <p:spPr>
          <a:xfrm>
            <a:off x="827584" y="980728"/>
            <a:ext cx="7463659" cy="400110"/>
          </a:xfrm>
          <a:prstGeom prst="rect">
            <a:avLst/>
          </a:prstGeom>
          <a:noFill/>
        </p:spPr>
        <p:txBody>
          <a:bodyPr wrap="square" rtlCol="0">
            <a:spAutoFit/>
          </a:bodyPr>
          <a:lstStyle/>
          <a:p>
            <a:pPr algn="ctr" rtl="1"/>
            <a:r>
              <a:rPr lang="ar-YE" sz="2000">
                <a:solidFill>
                  <a:schemeClr val="tx1">
                    <a:lumMod val="75000"/>
                    <a:lumOff val="25000"/>
                  </a:schemeClr>
                </a:solidFill>
                <a:latin typeface="Traditional Arabic" pitchFamily="18" charset="-78"/>
                <a:cs typeface="Traditional Arabic" pitchFamily="18" charset="-78"/>
              </a:rPr>
              <a:t>ما هو الفرق بين </a:t>
            </a:r>
            <a:r>
              <a:rPr lang="ar-YE" sz="2000" b="1">
                <a:solidFill>
                  <a:schemeClr val="tx1">
                    <a:lumMod val="75000"/>
                    <a:lumOff val="25000"/>
                  </a:schemeClr>
                </a:solidFill>
                <a:latin typeface="Traditional Arabic" pitchFamily="18" charset="-78"/>
                <a:cs typeface="Traditional Arabic" pitchFamily="18" charset="-78"/>
              </a:rPr>
              <a:t>التوضيحات والمفاوضات؟</a:t>
            </a:r>
            <a:endParaRPr lang="en-GB" sz="2000" b="1" dirty="0">
              <a:solidFill>
                <a:schemeClr val="tx1">
                  <a:lumMod val="75000"/>
                  <a:lumOff val="25000"/>
                </a:schemeClr>
              </a:solidFill>
              <a:latin typeface="Traditional Arabic" pitchFamily="18" charset="-78"/>
              <a:cs typeface="Traditional Arabic" pitchFamily="18" charset="-78"/>
            </a:endParaRPr>
          </a:p>
        </p:txBody>
      </p:sp>
      <p:sp>
        <p:nvSpPr>
          <p:cNvPr id="9" name="Text Placeholder 3"/>
          <p:cNvSpPr txBox="1">
            <a:spLocks/>
          </p:cNvSpPr>
          <p:nvPr/>
        </p:nvSpPr>
        <p:spPr>
          <a:xfrm>
            <a:off x="8244408" y="188640"/>
            <a:ext cx="504056" cy="216024"/>
          </a:xfrm>
          <a:prstGeom prst="rect">
            <a:avLst/>
          </a:prstGeom>
          <a:solidFill>
            <a:srgbClr val="5292C9"/>
          </a:solidFill>
          <a:ln>
            <a:solidFill>
              <a:srgbClr val="5292C9"/>
            </a:solidFill>
          </a:ln>
        </p:spPr>
        <p:txBody>
          <a:bodyPr anchor="ctr">
            <a:noAutofit/>
          </a:bodyPr>
          <a:lstStyle>
            <a:lvl1pPr marL="0" indent="0" algn="ctr" defTabSz="914400" rtl="0" eaLnBrk="1" latinLnBrk="0" hangingPunct="1">
              <a:spcBef>
                <a:spcPct val="20000"/>
              </a:spcBef>
              <a:buFont typeface="Arial" pitchFamily="34" charset="0"/>
              <a:buNone/>
              <a:defRPr lang="en-US" sz="1400" b="1" kern="1200" baseline="0">
                <a:solidFill>
                  <a:schemeClr val="bg1"/>
                </a:solidFill>
                <a:latin typeface="Arial" panose="020B0604020202020204" pitchFamily="34" charset="0"/>
                <a:ea typeface="+mn-ea"/>
                <a:cs typeface="Arial" panose="020B0604020202020204" pitchFamily="34" charset="0"/>
              </a:defRPr>
            </a:lvl1pPr>
            <a:lvl2pPr marL="2773363" indent="-180975" algn="l" defTabSz="914400" rtl="0" eaLnBrk="1" latinLnBrk="0" hangingPunct="1">
              <a:spcBef>
                <a:spcPct val="20000"/>
              </a:spcBef>
              <a:buFont typeface="Arial" pitchFamily="34" charset="0"/>
              <a:buChar char="–"/>
              <a:tabLst/>
              <a:defRPr lang="en-US" sz="1400" kern="1200" dirty="0" smtClean="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lang="en-GB" sz="1400" kern="1200" dirty="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ar-YE" sz="1200" b="1" i="0" u="none" strike="noStrike" kern="1200" cap="none" spc="0" normalizeH="0" baseline="0" noProof="0">
                <a:ln>
                  <a:noFill/>
                </a:ln>
                <a:effectLst/>
                <a:uLnTx/>
                <a:uFillTx/>
                <a:latin typeface="Traditional Arabic" pitchFamily="18" charset="-78"/>
                <a:cs typeface="Traditional Arabic" pitchFamily="18" charset="-78"/>
              </a:rPr>
              <a:t>2 - 4</a:t>
            </a:r>
            <a:endParaRPr kumimoji="0" lang="en-GB" sz="1200" b="1" i="0" u="none" strike="noStrike" kern="1200" cap="none" spc="0" normalizeH="0" baseline="0" noProof="0" dirty="0">
              <a:ln>
                <a:noFill/>
              </a:ln>
              <a:effectLst/>
              <a:uLnTx/>
              <a:uFillTx/>
              <a:latin typeface="Traditional Arabic" pitchFamily="18" charset="-78"/>
              <a:cs typeface="Traditional Arabic" pitchFamily="18" charset="-78"/>
            </a:endParaRPr>
          </a:p>
        </p:txBody>
      </p:sp>
      <p:sp>
        <p:nvSpPr>
          <p:cNvPr id="10" name="Rectangle 4"/>
          <p:cNvSpPr/>
          <p:nvPr/>
        </p:nvSpPr>
        <p:spPr>
          <a:xfrm>
            <a:off x="5868144" y="1412776"/>
            <a:ext cx="2964633" cy="4968552"/>
          </a:xfrm>
          <a:prstGeom prst="rect">
            <a:avLst/>
          </a:prstGeom>
          <a:solidFill>
            <a:srgbClr val="D6E7F2"/>
          </a:solidFill>
          <a:ln>
            <a:noFill/>
          </a:ln>
          <a:effectLst/>
        </p:spPr>
        <p:style>
          <a:lnRef idx="1">
            <a:schemeClr val="accent1"/>
          </a:lnRef>
          <a:fillRef idx="2">
            <a:schemeClr val="accent1"/>
          </a:fillRef>
          <a:effectRef idx="1">
            <a:schemeClr val="accent1"/>
          </a:effectRef>
          <a:fontRef idx="minor">
            <a:schemeClr val="dk1"/>
          </a:fontRef>
        </p:style>
        <p:txBody>
          <a:bodyPr rtlCol="0" anchor="ctr"/>
          <a:lstStyle/>
          <a:p>
            <a:pPr algn="justLow" rtl="1"/>
            <a:r>
              <a:rPr lang="ar-YE" b="1" u="sng">
                <a:solidFill>
                  <a:srgbClr val="5292C9"/>
                </a:solidFill>
                <a:latin typeface="Traditional Arabic" pitchFamily="18" charset="-78"/>
                <a:cs typeface="Traditional Arabic" pitchFamily="18" charset="-78"/>
              </a:rPr>
              <a:t>التوضيح</a:t>
            </a:r>
            <a:r>
              <a:rPr lang="ar-YE">
                <a:solidFill>
                  <a:schemeClr val="tx1"/>
                </a:solidFill>
                <a:latin typeface="Traditional Arabic" pitchFamily="18" charset="-78"/>
                <a:cs typeface="Traditional Arabic" pitchFamily="18" charset="-78"/>
              </a:rPr>
              <a:t> يعني التواصل مع مقدم العطاء لغرض وحيد هو إزالة المخالفات الطفيفة والأخطاء الشكلية، أو الأخطاء الكتابية الظاهرة في العطاء المقدم، والوثائق التاريخية المفقودة دون تغيير مضمون العرض.</a:t>
            </a:r>
          </a:p>
          <a:p>
            <a:pPr algn="r" rtl="1"/>
            <a:endParaRPr lang="en-GB" sz="1600" dirty="0">
              <a:solidFill>
                <a:schemeClr val="tx1"/>
              </a:solidFill>
              <a:latin typeface="Traditional Arabic" pitchFamily="18" charset="-78"/>
              <a:cs typeface="Traditional Arabic" pitchFamily="18" charset="-78"/>
            </a:endParaRPr>
          </a:p>
          <a:p>
            <a:pPr algn="justLow" rtl="1"/>
            <a:r>
              <a:rPr lang="ar-YE" b="1" u="sng">
                <a:solidFill>
                  <a:srgbClr val="ED8107"/>
                </a:solidFill>
                <a:latin typeface="Traditional Arabic" pitchFamily="18" charset="-78"/>
                <a:cs typeface="Traditional Arabic" pitchFamily="18" charset="-78"/>
              </a:rPr>
              <a:t>أمثلة</a:t>
            </a:r>
            <a:endParaRPr lang="en-GB" b="1" u="sng" dirty="0">
              <a:solidFill>
                <a:srgbClr val="ED8107"/>
              </a:solidFill>
              <a:latin typeface="Traditional Arabic" pitchFamily="18" charset="-78"/>
              <a:cs typeface="Traditional Arabic" pitchFamily="18" charset="-78"/>
            </a:endParaRPr>
          </a:p>
          <a:p>
            <a:pPr algn="justLow" rtl="1"/>
            <a:endParaRPr lang="en-GB" u="sng" dirty="0">
              <a:solidFill>
                <a:schemeClr val="tx1"/>
              </a:solidFill>
              <a:latin typeface="Traditional Arabic" pitchFamily="18" charset="-78"/>
              <a:cs typeface="Traditional Arabic" pitchFamily="18" charset="-78"/>
            </a:endParaRPr>
          </a:p>
          <a:p>
            <a:pPr marL="57150" lvl="1" indent="-57150" algn="justLow" defTabSz="444500" rtl="1">
              <a:lnSpc>
                <a:spcPct val="90000"/>
              </a:lnSpc>
              <a:spcBef>
                <a:spcPct val="0"/>
              </a:spcBef>
              <a:spcAft>
                <a:spcPct val="15000"/>
              </a:spcAft>
              <a:buChar char="••"/>
            </a:pPr>
            <a:r>
              <a:rPr lang="ar-YE">
                <a:solidFill>
                  <a:schemeClr val="tx1"/>
                </a:solidFill>
                <a:latin typeface="Traditional Arabic" pitchFamily="18" charset="-78"/>
                <a:cs typeface="Traditional Arabic" pitchFamily="18" charset="-78"/>
              </a:rPr>
              <a:t> أخطاء في الإجمالي</a:t>
            </a:r>
          </a:p>
          <a:p>
            <a:pPr marL="57150" lvl="1" indent="-57150" algn="justLow" defTabSz="444500" rtl="1">
              <a:lnSpc>
                <a:spcPct val="90000"/>
              </a:lnSpc>
              <a:spcBef>
                <a:spcPct val="0"/>
              </a:spcBef>
              <a:spcAft>
                <a:spcPct val="15000"/>
              </a:spcAft>
              <a:buChar char="••"/>
            </a:pPr>
            <a:r>
              <a:rPr lang="ar-YE">
                <a:solidFill>
                  <a:schemeClr val="tx1"/>
                </a:solidFill>
                <a:latin typeface="Traditional Arabic" pitchFamily="18" charset="-78"/>
                <a:cs typeface="Traditional Arabic" pitchFamily="18" charset="-78"/>
              </a:rPr>
              <a:t> الفرق بين المبلغ بالأرقام والمبلغ بالكلمات</a:t>
            </a:r>
          </a:p>
          <a:p>
            <a:pPr marL="57150" lvl="1" indent="-57150" algn="justLow" defTabSz="444500" rtl="1">
              <a:lnSpc>
                <a:spcPct val="90000"/>
              </a:lnSpc>
              <a:spcBef>
                <a:spcPct val="0"/>
              </a:spcBef>
              <a:spcAft>
                <a:spcPct val="15000"/>
              </a:spcAft>
              <a:buChar char="••"/>
            </a:pPr>
            <a:r>
              <a:rPr lang="ar-YE">
                <a:solidFill>
                  <a:schemeClr val="tx1"/>
                </a:solidFill>
                <a:latin typeface="Traditional Arabic" pitchFamily="18" charset="-78"/>
                <a:cs typeface="Traditional Arabic" pitchFamily="18" charset="-78"/>
              </a:rPr>
              <a:t> ضمانات العطاء مفقودة</a:t>
            </a:r>
          </a:p>
          <a:p>
            <a:pPr marL="57150" lvl="1" indent="-57150" algn="justLow" defTabSz="444500" rtl="1">
              <a:lnSpc>
                <a:spcPct val="90000"/>
              </a:lnSpc>
              <a:spcBef>
                <a:spcPct val="0"/>
              </a:spcBef>
              <a:spcAft>
                <a:spcPct val="15000"/>
              </a:spcAft>
              <a:buChar char="••"/>
            </a:pPr>
            <a:r>
              <a:rPr lang="ar-YE">
                <a:solidFill>
                  <a:schemeClr val="tx1"/>
                </a:solidFill>
                <a:latin typeface="Traditional Arabic" pitchFamily="18" charset="-78"/>
                <a:cs typeface="Traditional Arabic" pitchFamily="18" charset="-78"/>
              </a:rPr>
              <a:t> وجود أخطاء في كتابة الكسور العشرية</a:t>
            </a:r>
            <a:endParaRPr lang="en-GB" dirty="0">
              <a:solidFill>
                <a:schemeClr val="tx1">
                  <a:lumMod val="75000"/>
                  <a:lumOff val="25000"/>
                </a:schemeClr>
              </a:solidFill>
              <a:latin typeface="Traditional Arabic" pitchFamily="18" charset="-78"/>
              <a:cs typeface="Traditional Arabic" pitchFamily="18" charset="-78"/>
            </a:endParaRPr>
          </a:p>
          <a:p>
            <a:pPr marL="0" lvl="1" defTabSz="444500">
              <a:lnSpc>
                <a:spcPct val="90000"/>
              </a:lnSpc>
              <a:spcBef>
                <a:spcPct val="0"/>
              </a:spcBef>
              <a:spcAft>
                <a:spcPct val="15000"/>
              </a:spcAft>
            </a:pPr>
            <a:endParaRPr lang="en-GB" sz="1600" dirty="0">
              <a:solidFill>
                <a:schemeClr val="tx1">
                  <a:lumMod val="75000"/>
                  <a:lumOff val="2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755122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10"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pPr algn="r" rtl="1"/>
            <a:r>
              <a:rPr lang="ar-YE" sz="2400" b="1">
                <a:latin typeface="Traditional Arabic" pitchFamily="18" charset="-78"/>
                <a:cs typeface="Traditional Arabic" pitchFamily="18" charset="-78"/>
              </a:rPr>
              <a:t>دورة الشراء</a:t>
            </a:r>
            <a:endParaRPr lang="en-US" sz="2400"/>
          </a:p>
          <a:p>
            <a:endParaRPr lang="en-US" dirty="0"/>
          </a:p>
        </p:txBody>
      </p:sp>
      <p:sp>
        <p:nvSpPr>
          <p:cNvPr id="5" name="Subtitle 2"/>
          <p:cNvSpPr txBox="1">
            <a:spLocks/>
          </p:cNvSpPr>
          <p:nvPr/>
        </p:nvSpPr>
        <p:spPr>
          <a:xfrm>
            <a:off x="3170738" y="4725145"/>
            <a:ext cx="5972200" cy="1728190"/>
          </a:xfrm>
          <a:prstGeom prst="rect">
            <a:avLst/>
          </a:prstGeom>
          <a:solidFill>
            <a:srgbClr val="FFFFFF">
              <a:alpha val="50196"/>
            </a:srgbClr>
          </a:solidFill>
        </p:spPr>
        <p:txBody>
          <a:bodyPr anchor="ctr">
            <a:normAutofit fontScale="97500"/>
          </a:bodyPr>
          <a:lstStyle>
            <a:lvl1pPr marL="0" indent="0" algn="l" defTabSz="914377" rtl="0" eaLnBrk="1" latinLnBrk="0" hangingPunct="1">
              <a:spcBef>
                <a:spcPct val="20000"/>
              </a:spcBef>
              <a:buFont typeface="Arial" panose="020B0604020202020204" pitchFamily="34" charset="0"/>
              <a:buNone/>
              <a:defRPr sz="1800" kern="1200" baseline="0">
                <a:solidFill>
                  <a:schemeClr val="tx1">
                    <a:lumMod val="75000"/>
                    <a:lumOff val="25000"/>
                  </a:schemeClr>
                </a:solidFill>
                <a:latin typeface="Arial" panose="020B0604020202020204" pitchFamily="34" charset="0"/>
                <a:ea typeface="+mn-ea"/>
                <a:cs typeface="Arial" panose="020B0604020202020204" pitchFamily="34" charset="0"/>
              </a:defRPr>
            </a:lvl1pPr>
            <a:lvl2pPr marL="457189" indent="0" algn="ctr" defTabSz="914377"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377" indent="0" algn="ctr" defTabSz="914377"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566" indent="0" algn="ctr" defTabSz="914377"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754" indent="0" algn="ctr" defTabSz="914377"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5943" indent="0" algn="ctr" defTabSz="914377"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131" indent="0" algn="ctr" defTabSz="914377"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320" indent="0" algn="ctr" defTabSz="914377"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509" indent="0" algn="ctr" defTabSz="914377"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marL="90900" algn="r" rtl="1">
              <a:lnSpc>
                <a:spcPts val="1800"/>
              </a:lnSpc>
            </a:pPr>
            <a:r>
              <a:rPr lang="ar-YE" sz="2000" b="1">
                <a:solidFill>
                  <a:schemeClr val="accent1"/>
                </a:solidFill>
                <a:latin typeface="Traditional Arabic" pitchFamily="18" charset="-78"/>
                <a:cs typeface="Traditional Arabic" pitchFamily="18" charset="-78"/>
              </a:rPr>
              <a:t>5. إتمام العقد</a:t>
            </a:r>
            <a:endParaRPr lang="en-GB" sz="2000" b="1" dirty="0">
              <a:solidFill>
                <a:schemeClr val="accent1"/>
              </a:solidFill>
              <a:latin typeface="Traditional Arabic" pitchFamily="18" charset="-78"/>
              <a:cs typeface="Traditional Arabic" pitchFamily="18" charset="-78"/>
            </a:endParaRPr>
          </a:p>
        </p:txBody>
      </p:sp>
      <p:sp>
        <p:nvSpPr>
          <p:cNvPr id="6" name="Text Placeholder 2"/>
          <p:cNvSpPr txBox="1">
            <a:spLocks/>
          </p:cNvSpPr>
          <p:nvPr/>
        </p:nvSpPr>
        <p:spPr>
          <a:xfrm>
            <a:off x="7668344" y="2492896"/>
            <a:ext cx="575643" cy="575643"/>
          </a:xfrm>
          <a:prstGeom prst="rect">
            <a:avLst/>
          </a:prstGeom>
          <a:solidFill>
            <a:srgbClr val="5292C9"/>
          </a:solidFill>
          <a:ln>
            <a:noFill/>
          </a:ln>
        </p:spPr>
        <p:txBody>
          <a:bodyPr anchor="ctr"/>
          <a:lstStyle>
            <a:lvl1pPr marL="3136900" indent="-5553075" algn="l" defTabSz="914400" rtl="0" eaLnBrk="1" latinLnBrk="0" hangingPunct="1">
              <a:spcBef>
                <a:spcPct val="20000"/>
              </a:spcBef>
              <a:buFont typeface="Arial" pitchFamily="34" charset="0"/>
              <a:buChar char="•"/>
              <a:defRPr lang="en-US" sz="1400" kern="1200" baseline="0" dirty="0" smtClean="0">
                <a:solidFill>
                  <a:schemeClr val="tx1"/>
                </a:solidFill>
                <a:latin typeface="Arial" panose="020B0604020202020204" pitchFamily="34" charset="0"/>
                <a:ea typeface="+mn-ea"/>
                <a:cs typeface="Arial" panose="020B0604020202020204" pitchFamily="34" charset="0"/>
              </a:defRPr>
            </a:lvl1pPr>
            <a:lvl2pPr marL="2773363" indent="-180975" algn="l" defTabSz="914400" rtl="0" eaLnBrk="1" latinLnBrk="0" hangingPunct="1">
              <a:spcBef>
                <a:spcPct val="20000"/>
              </a:spcBef>
              <a:buFont typeface="Arial" pitchFamily="34" charset="0"/>
              <a:buChar char="–"/>
              <a:tabLst/>
              <a:defRPr lang="en-US" sz="1400" kern="1200" dirty="0" smtClean="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lang="en-GB" sz="1400" kern="1200" dirty="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ts val="0"/>
              </a:spcBef>
              <a:buNone/>
            </a:pPr>
            <a:r>
              <a:rPr lang="ar-YE" sz="3600" b="1">
                <a:solidFill>
                  <a:srgbClr val="F6F6F6"/>
                </a:solidFill>
              </a:rPr>
              <a:t>2</a:t>
            </a:r>
            <a:endParaRPr lang="en-GB" b="1" dirty="0">
              <a:solidFill>
                <a:srgbClr val="F6F6F6"/>
              </a:solidFill>
            </a:endParaRPr>
          </a:p>
        </p:txBody>
      </p:sp>
      <p:sp>
        <p:nvSpPr>
          <p:cNvPr id="7" name="Text Placeholder 1"/>
          <p:cNvSpPr>
            <a:spLocks noGrp="1"/>
          </p:cNvSpPr>
          <p:nvPr>
            <p:ph type="body" sz="quarter" idx="10"/>
          </p:nvPr>
        </p:nvSpPr>
        <p:spPr>
          <a:xfrm>
            <a:off x="3563888" y="3429000"/>
            <a:ext cx="955527" cy="1224136"/>
          </a:xfrm>
        </p:spPr>
        <p:txBody>
          <a:bodyPr/>
          <a:lstStyle/>
          <a:p>
            <a:r>
              <a:rPr lang="ar-YE">
                <a:solidFill>
                  <a:schemeClr val="accent1">
                    <a:lumMod val="75000"/>
                  </a:schemeClr>
                </a:solidFill>
              </a:rPr>
              <a:t>1</a:t>
            </a:r>
            <a:endParaRPr lang="en-GB" dirty="0"/>
          </a:p>
        </p:txBody>
      </p:sp>
    </p:spTree>
    <p:extLst>
      <p:ext uri="{BB962C8B-B14F-4D97-AF65-F5344CB8AC3E}">
        <p14:creationId xmlns:p14="http://schemas.microsoft.com/office/powerpoint/2010/main" val="128302084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971600" y="476672"/>
            <a:ext cx="7848872" cy="360040"/>
          </a:xfrm>
        </p:spPr>
        <p:txBody>
          <a:bodyPr/>
          <a:lstStyle/>
          <a:p>
            <a:pPr algn="r" rtl="1"/>
            <a:r>
              <a:rPr lang="ar-YE" sz="2000">
                <a:latin typeface="Traditional Arabic" pitchFamily="18" charset="-78"/>
                <a:cs typeface="Traditional Arabic" pitchFamily="18" charset="-78"/>
              </a:rPr>
              <a:t>تتم المراجعة والإرساء قبل توقيع العقد</a:t>
            </a:r>
            <a:endParaRPr lang="en-US" sz="2000" dirty="0">
              <a:latin typeface="Traditional Arabic" pitchFamily="18" charset="-78"/>
              <a:cs typeface="Traditional Arabic" pitchFamily="18" charset="-78"/>
            </a:endParaRPr>
          </a:p>
        </p:txBody>
      </p:sp>
      <p:sp>
        <p:nvSpPr>
          <p:cNvPr id="8" name="AutoShape 19"/>
          <p:cNvSpPr>
            <a:spLocks noChangeArrowheads="1"/>
          </p:cNvSpPr>
          <p:nvPr/>
        </p:nvSpPr>
        <p:spPr bwMode="auto">
          <a:xfrm flipH="1">
            <a:off x="6588224" y="1916832"/>
            <a:ext cx="2076352" cy="576064"/>
          </a:xfrm>
          <a:prstGeom prst="rightArrowCallout">
            <a:avLst>
              <a:gd name="adj1" fmla="val 25028"/>
              <a:gd name="adj2" fmla="val 35889"/>
              <a:gd name="adj3" fmla="val 20346"/>
              <a:gd name="adj4" fmla="val 83616"/>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fontAlgn="base">
              <a:spcBef>
                <a:spcPct val="0"/>
              </a:spcBef>
              <a:spcAft>
                <a:spcPts val="300"/>
              </a:spcAft>
            </a:pPr>
            <a:r>
              <a:rPr lang="ar-YE" sz="1900">
                <a:solidFill>
                  <a:schemeClr val="tx1">
                    <a:lumMod val="75000"/>
                    <a:lumOff val="25000"/>
                  </a:schemeClr>
                </a:solidFill>
                <a:latin typeface="Traditional Arabic" pitchFamily="18" charset="-78"/>
                <a:cs typeface="Traditional Arabic" pitchFamily="18" charset="-78"/>
              </a:rPr>
              <a:t>التقييم</a:t>
            </a:r>
            <a:endParaRPr lang="en-US" sz="1900" dirty="0">
              <a:solidFill>
                <a:schemeClr val="tx1">
                  <a:lumMod val="75000"/>
                  <a:lumOff val="25000"/>
                </a:schemeClr>
              </a:solidFill>
              <a:latin typeface="Traditional Arabic" pitchFamily="18" charset="-78"/>
              <a:cs typeface="Traditional Arabic" pitchFamily="18" charset="-78"/>
            </a:endParaRPr>
          </a:p>
        </p:txBody>
      </p:sp>
      <p:sp>
        <p:nvSpPr>
          <p:cNvPr id="9" name="AutoShape 20"/>
          <p:cNvSpPr>
            <a:spLocks noChangeArrowheads="1"/>
          </p:cNvSpPr>
          <p:nvPr/>
        </p:nvSpPr>
        <p:spPr bwMode="auto">
          <a:xfrm flipH="1">
            <a:off x="2411760" y="1916832"/>
            <a:ext cx="2076352" cy="576064"/>
          </a:xfrm>
          <a:prstGeom prst="rightArrowCallout">
            <a:avLst>
              <a:gd name="adj1" fmla="val 25028"/>
              <a:gd name="adj2" fmla="val 35889"/>
              <a:gd name="adj3" fmla="val 20346"/>
              <a:gd name="adj4" fmla="val 83616"/>
            </a:avLst>
          </a:prstGeom>
          <a:solidFill>
            <a:srgbClr val="5292C9"/>
          </a:solidFill>
          <a:ln w="12700">
            <a:noFill/>
            <a:miter lim="800000"/>
            <a:headEnd/>
            <a:tailEnd/>
          </a:ln>
          <a:effectLst/>
        </p:spPr>
        <p:txBody>
          <a:bodyPr lIns="72000" tIns="72000" rIns="72000" bIns="72000" anchor="ctr">
            <a:noAutofit/>
          </a:bodyPr>
          <a:lstStyle/>
          <a:p>
            <a:pPr algn="ctr" eaLnBrk="0" hangingPunct="0">
              <a:lnSpc>
                <a:spcPct val="90000"/>
              </a:lnSpc>
              <a:spcBef>
                <a:spcPct val="0"/>
              </a:spcBef>
            </a:pPr>
            <a:r>
              <a:rPr lang="ar-YE" sz="1900" b="1">
                <a:solidFill>
                  <a:schemeClr val="bg1"/>
                </a:solidFill>
                <a:latin typeface="Traditional Arabic" pitchFamily="18" charset="-78"/>
                <a:cs typeface="Traditional Arabic" pitchFamily="18" charset="-78"/>
              </a:rPr>
              <a:t>المراجعة</a:t>
            </a:r>
            <a:endParaRPr lang="en-US" sz="1900" b="1" dirty="0">
              <a:solidFill>
                <a:schemeClr val="bg1"/>
              </a:solidFill>
              <a:latin typeface="Traditional Arabic" pitchFamily="18" charset="-78"/>
              <a:cs typeface="Traditional Arabic" pitchFamily="18" charset="-78"/>
            </a:endParaRPr>
          </a:p>
        </p:txBody>
      </p:sp>
      <p:sp>
        <p:nvSpPr>
          <p:cNvPr id="10" name="AutoShape 21"/>
          <p:cNvSpPr>
            <a:spLocks noChangeArrowheads="1"/>
          </p:cNvSpPr>
          <p:nvPr/>
        </p:nvSpPr>
        <p:spPr bwMode="auto">
          <a:xfrm flipH="1">
            <a:off x="4499992" y="1916832"/>
            <a:ext cx="2076352" cy="576064"/>
          </a:xfrm>
          <a:prstGeom prst="rightArrowCallout">
            <a:avLst>
              <a:gd name="adj1" fmla="val 25028"/>
              <a:gd name="adj2" fmla="val 35889"/>
              <a:gd name="adj3" fmla="val 20346"/>
              <a:gd name="adj4" fmla="val 83616"/>
            </a:avLst>
          </a:prstGeom>
          <a:solidFill>
            <a:srgbClr val="5292C9"/>
          </a:solidFill>
          <a:ln w="12700">
            <a:noFill/>
            <a:miter lim="800000"/>
            <a:headEnd/>
            <a:tailEnd/>
          </a:ln>
          <a:effectLst/>
        </p:spPr>
        <p:txBody>
          <a:bodyPr lIns="72000" tIns="72000" rIns="72000" bIns="72000" anchor="ctr">
            <a:noAutofit/>
          </a:bodyPr>
          <a:lstStyle/>
          <a:p>
            <a:pPr algn="ctr" eaLnBrk="0" hangingPunct="0">
              <a:lnSpc>
                <a:spcPct val="90000"/>
              </a:lnSpc>
              <a:spcBef>
                <a:spcPct val="0"/>
              </a:spcBef>
            </a:pPr>
            <a:r>
              <a:rPr lang="ar-YE" sz="1900" b="1">
                <a:solidFill>
                  <a:schemeClr val="bg1"/>
                </a:solidFill>
                <a:latin typeface="Traditional Arabic" pitchFamily="18" charset="-78"/>
                <a:cs typeface="Traditional Arabic" pitchFamily="18" charset="-78"/>
              </a:rPr>
              <a:t>الإرساء</a:t>
            </a:r>
            <a:endParaRPr lang="en-US" sz="1900" b="1" dirty="0">
              <a:solidFill>
                <a:schemeClr val="bg1"/>
              </a:solidFill>
              <a:latin typeface="Traditional Arabic" pitchFamily="18" charset="-78"/>
              <a:cs typeface="Traditional Arabic" pitchFamily="18" charset="-78"/>
            </a:endParaRPr>
          </a:p>
        </p:txBody>
      </p:sp>
      <p:sp>
        <p:nvSpPr>
          <p:cNvPr id="11" name="Rectangle 22"/>
          <p:cNvSpPr>
            <a:spLocks noChangeArrowheads="1"/>
          </p:cNvSpPr>
          <p:nvPr/>
        </p:nvSpPr>
        <p:spPr bwMode="auto">
          <a:xfrm>
            <a:off x="611560" y="1916832"/>
            <a:ext cx="1809055" cy="576064"/>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ts val="300"/>
              </a:spcAft>
            </a:pPr>
            <a:r>
              <a:rPr lang="ar-YE" sz="1900">
                <a:solidFill>
                  <a:schemeClr val="tx1">
                    <a:lumMod val="75000"/>
                    <a:lumOff val="25000"/>
                  </a:schemeClr>
                </a:solidFill>
                <a:latin typeface="Traditional Arabic" pitchFamily="18" charset="-78"/>
                <a:cs typeface="Traditional Arabic" pitchFamily="18" charset="-78"/>
              </a:rPr>
              <a:t>توقيع العقد</a:t>
            </a:r>
            <a:endParaRPr lang="en-US" sz="1900" dirty="0">
              <a:solidFill>
                <a:schemeClr val="tx1">
                  <a:lumMod val="75000"/>
                  <a:lumOff val="25000"/>
                </a:schemeClr>
              </a:solidFill>
              <a:latin typeface="Traditional Arabic" pitchFamily="18" charset="-78"/>
              <a:cs typeface="Traditional Arabic" pitchFamily="18" charset="-78"/>
            </a:endParaRPr>
          </a:p>
        </p:txBody>
      </p:sp>
      <p:sp>
        <p:nvSpPr>
          <p:cNvPr id="12" name="Rounded Rectangular Callout 11"/>
          <p:cNvSpPr/>
          <p:nvPr/>
        </p:nvSpPr>
        <p:spPr>
          <a:xfrm>
            <a:off x="467544" y="2736215"/>
            <a:ext cx="3888432" cy="3456385"/>
          </a:xfrm>
          <a:prstGeom prst="wedgeRoundRectCallout">
            <a:avLst>
              <a:gd name="adj1" fmla="val 29680"/>
              <a:gd name="adj2" fmla="val -56939"/>
              <a:gd name="adj3" fmla="val 16667"/>
            </a:avLst>
          </a:prstGeom>
          <a:noFill/>
          <a:ln w="57150">
            <a:solidFill>
              <a:srgbClr val="D6E7F2"/>
            </a:solidFill>
          </a:ln>
          <a:effectLst/>
        </p:spPr>
        <p:style>
          <a:lnRef idx="1">
            <a:schemeClr val="accent1"/>
          </a:lnRef>
          <a:fillRef idx="0">
            <a:schemeClr val="accent1"/>
          </a:fillRef>
          <a:effectRef idx="0">
            <a:schemeClr val="accent1"/>
          </a:effectRef>
          <a:fontRef idx="minor">
            <a:schemeClr val="tx1"/>
          </a:fontRef>
        </p:style>
        <p:txBody>
          <a:bodyPr lIns="72000" tIns="72000" rIns="72000" bIns="108000" rtlCol="0" anchor="ctr" anchorCtr="0">
            <a:noAutofit/>
          </a:bodyPr>
          <a:lstStyle/>
          <a:p>
            <a:pPr marL="288000" indent="-285750" algn="justLow" rtl="1">
              <a:lnSpc>
                <a:spcPct val="90000"/>
              </a:lnSpc>
              <a:spcAft>
                <a:spcPts val="300"/>
              </a:spcAft>
              <a:buClr>
                <a:schemeClr val="tx1">
                  <a:lumMod val="75000"/>
                  <a:lumOff val="25000"/>
                </a:schemeClr>
              </a:buClr>
              <a:buSzPct val="100000"/>
              <a:buFont typeface="Arial" panose="020B0604020202020204" pitchFamily="34" charset="0"/>
              <a:buChar char="•"/>
            </a:pPr>
            <a:r>
              <a:rPr lang="ar-YE" sz="2000">
                <a:latin typeface="Traditional Arabic" pitchFamily="18" charset="-78"/>
                <a:cs typeface="Traditional Arabic" pitchFamily="18" charset="-78"/>
              </a:rPr>
              <a:t>يتم إجراؤها لضمان:</a:t>
            </a:r>
          </a:p>
          <a:p>
            <a:pPr marL="745200" lvl="1" indent="-285750" algn="justLow" rtl="1">
              <a:lnSpc>
                <a:spcPct val="90000"/>
              </a:lnSpc>
              <a:spcAft>
                <a:spcPts val="300"/>
              </a:spcAft>
              <a:buClr>
                <a:schemeClr val="tx1">
                  <a:lumMod val="75000"/>
                  <a:lumOff val="25000"/>
                </a:schemeClr>
              </a:buClr>
              <a:buSzPct val="100000"/>
              <a:buFont typeface="Wingdings" pitchFamily="2" charset="2"/>
              <a:buChar char=""/>
            </a:pPr>
            <a:r>
              <a:rPr lang="ar-YE" sz="2000">
                <a:latin typeface="Traditional Arabic" pitchFamily="18" charset="-78"/>
                <a:cs typeface="Traditional Arabic" pitchFamily="18" charset="-78"/>
              </a:rPr>
              <a:t>الالتزام بقواعد المشتريات</a:t>
            </a:r>
          </a:p>
          <a:p>
            <a:pPr marL="745200" lvl="1" indent="-285750" algn="justLow" rtl="1">
              <a:lnSpc>
                <a:spcPct val="90000"/>
              </a:lnSpc>
              <a:spcAft>
                <a:spcPts val="300"/>
              </a:spcAft>
              <a:buClr>
                <a:schemeClr val="tx1">
                  <a:lumMod val="75000"/>
                  <a:lumOff val="25000"/>
                </a:schemeClr>
              </a:buClr>
              <a:buSzPct val="100000"/>
              <a:buFont typeface="Wingdings" pitchFamily="2" charset="2"/>
              <a:buChar char=""/>
            </a:pPr>
            <a:r>
              <a:rPr lang="ar-YE" sz="2000">
                <a:latin typeface="Traditional Arabic" pitchFamily="18" charset="-78"/>
                <a:cs typeface="Traditional Arabic" pitchFamily="18" charset="-78"/>
              </a:rPr>
              <a:t>المصلحة الفضلى للمنظمة</a:t>
            </a:r>
          </a:p>
          <a:p>
            <a:pPr marL="288000" indent="-285750" algn="justLow" rtl="1">
              <a:lnSpc>
                <a:spcPct val="90000"/>
              </a:lnSpc>
              <a:spcAft>
                <a:spcPts val="300"/>
              </a:spcAft>
              <a:buClr>
                <a:schemeClr val="tx1">
                  <a:lumMod val="75000"/>
                  <a:lumOff val="25000"/>
                </a:schemeClr>
              </a:buClr>
              <a:buSzPct val="100000"/>
              <a:buFont typeface="Arial" panose="020B0604020202020204" pitchFamily="34" charset="0"/>
              <a:buChar char="•"/>
            </a:pPr>
            <a:r>
              <a:rPr lang="ar-YE" sz="2000">
                <a:latin typeface="Traditional Arabic" pitchFamily="18" charset="-78"/>
                <a:cs typeface="Traditional Arabic" pitchFamily="18" charset="-78"/>
              </a:rPr>
              <a:t>يمكن القيام بها من قبل </a:t>
            </a:r>
            <a:r>
              <a:rPr lang="ar-YE" sz="2000" b="1">
                <a:solidFill>
                  <a:srgbClr val="5292C9"/>
                </a:solidFill>
                <a:latin typeface="Traditional Arabic" pitchFamily="18" charset="-78"/>
                <a:cs typeface="Traditional Arabic" pitchFamily="18" charset="-78"/>
              </a:rPr>
              <a:t>سلطة المشتريات مباشرة </a:t>
            </a:r>
            <a:r>
              <a:rPr lang="ar-YE" sz="2000">
                <a:latin typeface="Traditional Arabic" pitchFamily="18" charset="-78"/>
                <a:cs typeface="Traditional Arabic" pitchFamily="18" charset="-78"/>
              </a:rPr>
              <a:t>أو من قبل </a:t>
            </a:r>
            <a:r>
              <a:rPr lang="ar-YE" sz="2000" b="1">
                <a:solidFill>
                  <a:srgbClr val="5292C9"/>
                </a:solidFill>
                <a:latin typeface="Traditional Arabic" pitchFamily="18" charset="-78"/>
                <a:cs typeface="Traditional Arabic" pitchFamily="18" charset="-78"/>
              </a:rPr>
              <a:t>لجنة العقود والمشتريات بالمقر الرئيسي / لجنة العقارات والعقود المحلية </a:t>
            </a:r>
            <a:r>
              <a:rPr lang="ar-YE" sz="2000">
                <a:latin typeface="Traditional Arabic" pitchFamily="18" charset="-78"/>
                <a:cs typeface="Traditional Arabic" pitchFamily="18" charset="-78"/>
              </a:rPr>
              <a:t>اعتماداً على العتبات</a:t>
            </a:r>
          </a:p>
          <a:p>
            <a:pPr marL="288000" indent="-285750" algn="justLow" rtl="1">
              <a:lnSpc>
                <a:spcPct val="90000"/>
              </a:lnSpc>
              <a:spcAft>
                <a:spcPts val="300"/>
              </a:spcAft>
              <a:buClr>
                <a:schemeClr val="tx1">
                  <a:lumMod val="75000"/>
                  <a:lumOff val="25000"/>
                </a:schemeClr>
              </a:buClr>
              <a:buSzPct val="100000"/>
              <a:buFont typeface="Arial" panose="020B0604020202020204" pitchFamily="34" charset="0"/>
              <a:buChar char="•"/>
            </a:pPr>
            <a:r>
              <a:rPr lang="ar-YE" sz="2000">
                <a:latin typeface="Traditional Arabic" pitchFamily="18" charset="-78"/>
                <a:cs typeface="Traditional Arabic" pitchFamily="18" charset="-78"/>
              </a:rPr>
              <a:t>إن لم يكن: </a:t>
            </a:r>
            <a:r>
              <a:rPr lang="ar-YE" sz="2000" b="1">
                <a:solidFill>
                  <a:srgbClr val="5292C9"/>
                </a:solidFill>
                <a:latin typeface="Traditional Arabic" pitchFamily="18" charset="-78"/>
                <a:cs typeface="Traditional Arabic" pitchFamily="18" charset="-78"/>
              </a:rPr>
              <a:t>بمفعول رجعي / بأثر رجعي</a:t>
            </a:r>
          </a:p>
          <a:p>
            <a:pPr marL="288000" indent="-285750" algn="justLow" rtl="1">
              <a:lnSpc>
                <a:spcPct val="90000"/>
              </a:lnSpc>
              <a:spcAft>
                <a:spcPts val="300"/>
              </a:spcAft>
              <a:buClr>
                <a:schemeClr val="tx1">
                  <a:lumMod val="75000"/>
                  <a:lumOff val="25000"/>
                </a:schemeClr>
              </a:buClr>
              <a:buSzPct val="100000"/>
              <a:buFont typeface="Arial" panose="020B0604020202020204" pitchFamily="34" charset="0"/>
              <a:buChar char="•"/>
            </a:pPr>
            <a:r>
              <a:rPr lang="ar-YE" sz="2000">
                <a:latin typeface="Traditional Arabic" pitchFamily="18" charset="-78"/>
                <a:cs typeface="Traditional Arabic" pitchFamily="18" charset="-78"/>
              </a:rPr>
              <a:t>تقدم المشورة لإدارة المشروع، لا تقرر!</a:t>
            </a:r>
            <a:endParaRPr lang="en-US" sz="2000">
              <a:latin typeface="Traditional Arabic" pitchFamily="18" charset="-78"/>
              <a:cs typeface="Traditional Arabic" pitchFamily="18" charset="-78"/>
            </a:endParaRPr>
          </a:p>
          <a:p>
            <a:pPr marL="288000" indent="-285750" algn="justLow" rtl="1">
              <a:lnSpc>
                <a:spcPct val="90000"/>
              </a:lnSpc>
              <a:spcAft>
                <a:spcPts val="300"/>
              </a:spcAft>
              <a:buClr>
                <a:schemeClr val="tx1">
                  <a:lumMod val="75000"/>
                  <a:lumOff val="25000"/>
                </a:schemeClr>
              </a:buClr>
              <a:buSzPct val="100000"/>
            </a:pPr>
            <a:endParaRPr lang="ar-YE" sz="1400">
              <a:latin typeface="Traditional Arabic" pitchFamily="18" charset="-78"/>
              <a:cs typeface="Traditional Arabic" pitchFamily="18" charset="-78"/>
            </a:endParaRPr>
          </a:p>
        </p:txBody>
      </p:sp>
      <p:sp>
        <p:nvSpPr>
          <p:cNvPr id="13" name="Rounded Rectangular Callout 12"/>
          <p:cNvSpPr/>
          <p:nvPr/>
        </p:nvSpPr>
        <p:spPr>
          <a:xfrm>
            <a:off x="4644008" y="2738497"/>
            <a:ext cx="3888432" cy="3453647"/>
          </a:xfrm>
          <a:prstGeom prst="wedgeRoundRectCallout">
            <a:avLst>
              <a:gd name="adj1" fmla="val -27373"/>
              <a:gd name="adj2" fmla="val -57897"/>
              <a:gd name="adj3" fmla="val 16667"/>
            </a:avLst>
          </a:prstGeom>
          <a:noFill/>
          <a:ln w="57150">
            <a:solidFill>
              <a:srgbClr val="D6E7F2"/>
            </a:solidFill>
          </a:ln>
          <a:effectLst/>
        </p:spPr>
        <p:style>
          <a:lnRef idx="1">
            <a:schemeClr val="accent1"/>
          </a:lnRef>
          <a:fillRef idx="0">
            <a:schemeClr val="accent1"/>
          </a:fillRef>
          <a:effectRef idx="0">
            <a:schemeClr val="accent1"/>
          </a:effectRef>
          <a:fontRef idx="minor">
            <a:schemeClr val="tx1"/>
          </a:fontRef>
        </p:style>
        <p:txBody>
          <a:bodyPr lIns="72000" tIns="72000" rIns="72000" bIns="108000" rtlCol="0" anchor="ctr" anchorCtr="0">
            <a:noAutofit/>
          </a:bodyPr>
          <a:lstStyle/>
          <a:p>
            <a:pPr marL="288000" indent="-285750" algn="justLow" rtl="1">
              <a:lnSpc>
                <a:spcPct val="90000"/>
              </a:lnSpc>
              <a:spcAft>
                <a:spcPts val="300"/>
              </a:spcAft>
              <a:buClr>
                <a:schemeClr val="tx1">
                  <a:lumMod val="75000"/>
                  <a:lumOff val="25000"/>
                </a:schemeClr>
              </a:buClr>
              <a:buSzPct val="100000"/>
              <a:buFont typeface="Arial" panose="020B0604020202020204" pitchFamily="34" charset="0"/>
              <a:buChar char="•"/>
            </a:pPr>
            <a:r>
              <a:rPr lang="ar-YE" sz="2000">
                <a:latin typeface="Traditional Arabic" pitchFamily="18" charset="-78"/>
                <a:cs typeface="Traditional Arabic" pitchFamily="18" charset="-78"/>
              </a:rPr>
              <a:t>الإرساء هو القرار الذي يخول إبرام عقد مع أياً من الموردين</a:t>
            </a:r>
          </a:p>
          <a:p>
            <a:pPr marL="288000" indent="-285750" algn="justLow" rtl="1">
              <a:lnSpc>
                <a:spcPct val="90000"/>
              </a:lnSpc>
              <a:spcAft>
                <a:spcPts val="300"/>
              </a:spcAft>
              <a:buClr>
                <a:schemeClr val="tx1">
                  <a:lumMod val="75000"/>
                  <a:lumOff val="25000"/>
                </a:schemeClr>
              </a:buClr>
              <a:buSzPct val="100000"/>
              <a:buFont typeface="Arial" panose="020B0604020202020204" pitchFamily="34" charset="0"/>
              <a:buChar char="•"/>
            </a:pPr>
            <a:r>
              <a:rPr lang="ar-YE" sz="2000">
                <a:latin typeface="Traditional Arabic" pitchFamily="18" charset="-78"/>
                <a:cs typeface="Traditional Arabic" pitchFamily="18" charset="-78"/>
              </a:rPr>
              <a:t>يتم الإرساء من قبل </a:t>
            </a:r>
            <a:r>
              <a:rPr lang="ar-YE" sz="2000" b="1">
                <a:solidFill>
                  <a:srgbClr val="5292C9"/>
                </a:solidFill>
                <a:latin typeface="Traditional Arabic" pitchFamily="18" charset="-78"/>
                <a:cs typeface="Traditional Arabic" pitchFamily="18" charset="-78"/>
              </a:rPr>
              <a:t>سلطة المشتريات </a:t>
            </a:r>
            <a:r>
              <a:rPr lang="ar-YE" sz="2000">
                <a:latin typeface="Traditional Arabic" pitchFamily="18" charset="-78"/>
                <a:cs typeface="Traditional Arabic" pitchFamily="18" charset="-78"/>
              </a:rPr>
              <a:t>التي تملك سلطة الشراء المخولة لهذه العملية، رهناً بالعتبات</a:t>
            </a:r>
          </a:p>
        </p:txBody>
      </p:sp>
      <p:sp>
        <p:nvSpPr>
          <p:cNvPr id="14" name="Text Placeholder 2"/>
          <p:cNvSpPr txBox="1">
            <a:spLocks/>
          </p:cNvSpPr>
          <p:nvPr/>
        </p:nvSpPr>
        <p:spPr>
          <a:xfrm>
            <a:off x="3275856" y="188640"/>
            <a:ext cx="4891767" cy="288000"/>
          </a:xfrm>
          <a:prstGeom prst="rect">
            <a:avLst/>
          </a:prstGeom>
        </p:spPr>
        <p:txBody>
          <a:bodyPr lIns="90000" anchor="ctr" anchorCtr="0">
            <a:noAutofit/>
          </a:bodyPr>
          <a:lstStyle>
            <a:lvl1pPr marL="0" indent="0" algn="l" defTabSz="914400" rtl="0" eaLnBrk="1" latinLnBrk="0" hangingPunct="1">
              <a:spcBef>
                <a:spcPct val="20000"/>
              </a:spcBef>
              <a:buFont typeface="Arial" pitchFamily="34" charset="0"/>
              <a:buNone/>
              <a:defRPr lang="en-US" sz="1400" b="1" kern="1200" cap="all" baseline="0">
                <a:solidFill>
                  <a:srgbClr val="5292C9"/>
                </a:solidFill>
                <a:latin typeface="Arial" panose="020B0604020202020204" pitchFamily="34" charset="0"/>
                <a:ea typeface="+mn-ea"/>
                <a:cs typeface="Arial" panose="020B0604020202020204" pitchFamily="34" charset="0"/>
              </a:defRPr>
            </a:lvl1pPr>
            <a:lvl2pPr marL="2773363" indent="-180975" algn="l" defTabSz="914400" rtl="0" eaLnBrk="1" latinLnBrk="0" hangingPunct="1">
              <a:spcBef>
                <a:spcPct val="20000"/>
              </a:spcBef>
              <a:buFont typeface="Arial" pitchFamily="34" charset="0"/>
              <a:buChar char="–"/>
              <a:tabLst/>
              <a:defRPr lang="en-US" sz="1400" kern="1200" dirty="0" smtClean="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lang="en-GB" sz="1400" kern="1200" dirty="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algn="r" rtl="1">
              <a:defRPr/>
            </a:pPr>
            <a:r>
              <a:rPr lang="ar-YE" sz="1600">
                <a:latin typeface="Traditional Arabic" pitchFamily="18" charset="-78"/>
                <a:cs typeface="Traditional Arabic" pitchFamily="18" charset="-78"/>
              </a:rPr>
              <a:t>دورة الشراء: </a:t>
            </a:r>
            <a:r>
              <a:rPr lang="ar-YE" sz="1600">
                <a:solidFill>
                  <a:schemeClr val="accent1"/>
                </a:solidFill>
                <a:latin typeface="Traditional Arabic" pitchFamily="18" charset="-78"/>
                <a:cs typeface="Traditional Arabic" pitchFamily="18" charset="-78"/>
              </a:rPr>
              <a:t>إتمام العقد </a:t>
            </a:r>
            <a:endParaRPr lang="en-GB" sz="1600" cap="none" dirty="0">
              <a:latin typeface="Traditional Arabic" pitchFamily="18" charset="-78"/>
              <a:cs typeface="Traditional Arabic" pitchFamily="18" charset="-78"/>
            </a:endParaRPr>
          </a:p>
        </p:txBody>
      </p:sp>
      <p:sp>
        <p:nvSpPr>
          <p:cNvPr id="17" name="Text Placeholder 3"/>
          <p:cNvSpPr txBox="1">
            <a:spLocks/>
          </p:cNvSpPr>
          <p:nvPr/>
        </p:nvSpPr>
        <p:spPr>
          <a:xfrm>
            <a:off x="8244408" y="188640"/>
            <a:ext cx="504056" cy="216024"/>
          </a:xfrm>
          <a:prstGeom prst="rect">
            <a:avLst/>
          </a:prstGeom>
          <a:solidFill>
            <a:srgbClr val="5292C9"/>
          </a:solidFill>
          <a:ln>
            <a:solidFill>
              <a:srgbClr val="5292C9"/>
            </a:solidFill>
          </a:ln>
        </p:spPr>
        <p:txBody>
          <a:bodyPr anchor="ctr">
            <a:noAutofit/>
          </a:bodyPr>
          <a:lstStyle>
            <a:lvl1pPr marL="0" indent="0" algn="ctr" defTabSz="914400" rtl="0" eaLnBrk="1" latinLnBrk="0" hangingPunct="1">
              <a:spcBef>
                <a:spcPct val="20000"/>
              </a:spcBef>
              <a:buFont typeface="Arial" pitchFamily="34" charset="0"/>
              <a:buNone/>
              <a:defRPr lang="en-US" sz="1400" b="1" kern="1200" baseline="0">
                <a:solidFill>
                  <a:schemeClr val="bg1"/>
                </a:solidFill>
                <a:latin typeface="Arial" panose="020B0604020202020204" pitchFamily="34" charset="0"/>
                <a:ea typeface="+mn-ea"/>
                <a:cs typeface="Arial" panose="020B0604020202020204" pitchFamily="34" charset="0"/>
              </a:defRPr>
            </a:lvl1pPr>
            <a:lvl2pPr marL="2773363" indent="-180975" algn="l" defTabSz="914400" rtl="0" eaLnBrk="1" latinLnBrk="0" hangingPunct="1">
              <a:spcBef>
                <a:spcPct val="20000"/>
              </a:spcBef>
              <a:buFont typeface="Arial" pitchFamily="34" charset="0"/>
              <a:buChar char="–"/>
              <a:tabLst/>
              <a:defRPr lang="en-US" sz="1400" kern="1200" dirty="0" smtClean="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lang="en-GB" sz="1400" kern="1200" dirty="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ar-YE" sz="1200" b="1" i="0" u="none" strike="noStrike" kern="1200" cap="none" spc="0" normalizeH="0" baseline="0" noProof="0">
                <a:ln>
                  <a:noFill/>
                </a:ln>
                <a:effectLst/>
                <a:uLnTx/>
                <a:uFillTx/>
                <a:latin typeface="Traditional Arabic" pitchFamily="18" charset="-78"/>
                <a:cs typeface="Traditional Arabic" pitchFamily="18" charset="-78"/>
              </a:rPr>
              <a:t>2 - 5</a:t>
            </a:r>
            <a:endParaRPr kumimoji="0" lang="en-GB" sz="1200" b="1" i="0" u="none" strike="noStrike" kern="1200" cap="none" spc="0" normalizeH="0" baseline="0" noProof="0" dirty="0">
              <a:ln>
                <a:noFill/>
              </a:ln>
              <a:effectLst/>
              <a:uLnTx/>
              <a:uFillTx/>
              <a:latin typeface="Traditional Arabic" pitchFamily="18" charset="-78"/>
              <a:cs typeface="Traditional Arabic" pitchFamily="18" charset="-78"/>
            </a:endParaRPr>
          </a:p>
        </p:txBody>
      </p:sp>
    </p:spTree>
    <p:extLst>
      <p:ext uri="{BB962C8B-B14F-4D97-AF65-F5344CB8AC3E}">
        <p14:creationId xmlns:p14="http://schemas.microsoft.com/office/powerpoint/2010/main" val="2602369660"/>
      </p:ext>
    </p:extLst>
  </p:cSld>
  <p:clrMapOvr>
    <a:masterClrMapping/>
  </p:clrMapOvr>
  <mc:AlternateContent xmlns:mc="http://schemas.openxmlformats.org/markup-compatibility/2006" xmlns:p14="http://schemas.microsoft.com/office/powerpoint/2010/main">
    <mc:Choice Requires="p14">
      <p:transition spd="slow" p14:dur="875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up)">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wipe(up)">
                                      <p:cBhvr>
                                        <p:cTn id="1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251520" y="492218"/>
            <a:ext cx="8280920" cy="360040"/>
          </a:xfrm>
        </p:spPr>
        <p:txBody>
          <a:bodyPr/>
          <a:lstStyle/>
          <a:p>
            <a:pPr algn="r" rtl="1"/>
            <a:r>
              <a:rPr lang="ar-YE" sz="2000">
                <a:solidFill>
                  <a:schemeClr val="tx1"/>
                </a:solidFill>
                <a:latin typeface="Traditional Arabic" pitchFamily="18" charset="-78"/>
                <a:cs typeface="Traditional Arabic" pitchFamily="18" charset="-78"/>
              </a:rPr>
              <a:t>إذاً، ما المقصود بالشراء؟</a:t>
            </a:r>
            <a:endParaRPr lang="en-US" sz="2000" dirty="0">
              <a:solidFill>
                <a:schemeClr val="tx1"/>
              </a:solidFill>
              <a:latin typeface="Traditional Arabic" pitchFamily="18" charset="-78"/>
              <a:cs typeface="Traditional Arabic" pitchFamily="18" charset="-78"/>
            </a:endParaRPr>
          </a:p>
        </p:txBody>
      </p:sp>
      <p:sp>
        <p:nvSpPr>
          <p:cNvPr id="6" name="Text Placeholder 2"/>
          <p:cNvSpPr txBox="1">
            <a:spLocks/>
          </p:cNvSpPr>
          <p:nvPr/>
        </p:nvSpPr>
        <p:spPr>
          <a:xfrm>
            <a:off x="1907704" y="188639"/>
            <a:ext cx="6246619" cy="288033"/>
          </a:xfrm>
          <a:prstGeom prst="rect">
            <a:avLst/>
          </a:prstGeom>
        </p:spPr>
        <p:txBody>
          <a:bodyPr lIns="90000" anchor="ctr" anchorCtr="0">
            <a:noAutofit/>
          </a:bodyPr>
          <a:lstStyle>
            <a:lvl1pPr marL="0" indent="0" algn="l" defTabSz="914400" rtl="0" eaLnBrk="1" latinLnBrk="0" hangingPunct="1">
              <a:spcBef>
                <a:spcPct val="20000"/>
              </a:spcBef>
              <a:buFont typeface="Arial" pitchFamily="34" charset="0"/>
              <a:buNone/>
              <a:defRPr lang="en-US" sz="1400" b="1" kern="1200" cap="all" baseline="0">
                <a:solidFill>
                  <a:srgbClr val="5292C9"/>
                </a:solidFill>
                <a:latin typeface="Arial" panose="020B0604020202020204" pitchFamily="34" charset="0"/>
                <a:ea typeface="+mn-ea"/>
                <a:cs typeface="Arial" panose="020B0604020202020204" pitchFamily="34" charset="0"/>
              </a:defRPr>
            </a:lvl1pPr>
            <a:lvl2pPr marL="2773363" indent="-180975" algn="l" defTabSz="914400" rtl="0" eaLnBrk="1" latinLnBrk="0" hangingPunct="1">
              <a:spcBef>
                <a:spcPct val="20000"/>
              </a:spcBef>
              <a:buFont typeface="Arial" pitchFamily="34" charset="0"/>
              <a:buChar char="–"/>
              <a:tabLst/>
              <a:defRPr lang="en-US" sz="1400" kern="1200" dirty="0" smtClean="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lang="en-GB" sz="1400" kern="1200" dirty="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algn="r" rtl="1">
              <a:defRPr/>
            </a:pPr>
            <a:r>
              <a:rPr lang="ar-YE" sz="1600">
                <a:solidFill>
                  <a:schemeClr val="accent1"/>
                </a:solidFill>
                <a:latin typeface="Traditional Arabic" pitchFamily="18" charset="-78"/>
                <a:cs typeface="Traditional Arabic" pitchFamily="18" charset="-78"/>
              </a:rPr>
              <a:t>ما المقصود بالشراء ولماذا يُعد أمراً مهماً لمكتب الأمم المتحدة لخدمات المشاريع؟</a:t>
            </a:r>
            <a:endParaRPr kumimoji="0" lang="en-GB" sz="1600" b="1" i="0" u="none" strike="noStrike" kern="1200" cap="all" spc="0" normalizeH="0" baseline="0" noProof="0" dirty="0">
              <a:ln>
                <a:noFill/>
              </a:ln>
              <a:solidFill>
                <a:schemeClr val="accent1"/>
              </a:solidFill>
              <a:effectLst/>
              <a:uLnTx/>
              <a:uFillTx/>
              <a:latin typeface="Traditional Arabic" pitchFamily="18" charset="-78"/>
              <a:cs typeface="Traditional Arabic" pitchFamily="18" charset="-78"/>
            </a:endParaRPr>
          </a:p>
        </p:txBody>
      </p:sp>
      <p:sp>
        <p:nvSpPr>
          <p:cNvPr id="8" name="Text Placeholder 3"/>
          <p:cNvSpPr txBox="1">
            <a:spLocks/>
          </p:cNvSpPr>
          <p:nvPr/>
        </p:nvSpPr>
        <p:spPr>
          <a:xfrm>
            <a:off x="8244408" y="188640"/>
            <a:ext cx="504056" cy="216024"/>
          </a:xfrm>
          <a:prstGeom prst="rect">
            <a:avLst/>
          </a:prstGeom>
          <a:solidFill>
            <a:srgbClr val="5292C9"/>
          </a:solidFill>
          <a:ln>
            <a:solidFill>
              <a:srgbClr val="5292C9"/>
            </a:solidFill>
          </a:ln>
        </p:spPr>
        <p:txBody>
          <a:bodyPr anchor="ctr">
            <a:noAutofit/>
          </a:bodyPr>
          <a:lstStyle>
            <a:lvl1pPr marL="0" indent="0" algn="ctr" defTabSz="914400" rtl="0" eaLnBrk="1" latinLnBrk="0" hangingPunct="1">
              <a:spcBef>
                <a:spcPct val="20000"/>
              </a:spcBef>
              <a:buFont typeface="Arial" pitchFamily="34" charset="0"/>
              <a:buNone/>
              <a:defRPr lang="en-US" sz="1400" b="1" kern="1200" baseline="0">
                <a:solidFill>
                  <a:schemeClr val="bg1"/>
                </a:solidFill>
                <a:latin typeface="Arial" panose="020B0604020202020204" pitchFamily="34" charset="0"/>
                <a:ea typeface="+mn-ea"/>
                <a:cs typeface="Arial" panose="020B0604020202020204" pitchFamily="34" charset="0"/>
              </a:defRPr>
            </a:lvl1pPr>
            <a:lvl2pPr marL="2773363" indent="-180975" algn="l" defTabSz="914400" rtl="0" eaLnBrk="1" latinLnBrk="0" hangingPunct="1">
              <a:spcBef>
                <a:spcPct val="20000"/>
              </a:spcBef>
              <a:buFont typeface="Arial" pitchFamily="34" charset="0"/>
              <a:buChar char="–"/>
              <a:tabLst/>
              <a:defRPr lang="en-US" sz="1400" kern="1200" dirty="0" smtClean="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lang="en-GB" sz="1400" kern="1200" dirty="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ar-YE" sz="1200" b="1" i="0" u="none" strike="noStrike" kern="1200" cap="none" spc="0" normalizeH="0" baseline="0" noProof="0">
                <a:ln>
                  <a:noFill/>
                </a:ln>
                <a:effectLst/>
                <a:uLnTx/>
                <a:uFillTx/>
                <a:latin typeface="Traditional Arabic" pitchFamily="18" charset="-78"/>
                <a:cs typeface="Traditional Arabic" pitchFamily="18" charset="-78"/>
              </a:rPr>
              <a:t>1- 1</a:t>
            </a:r>
            <a:endParaRPr kumimoji="0" lang="en-GB" sz="1200" b="1" i="0" u="none" strike="noStrike" kern="1200" cap="none" spc="0" normalizeH="0" baseline="0" noProof="0" dirty="0">
              <a:ln>
                <a:noFill/>
              </a:ln>
              <a:effectLst/>
              <a:uLnTx/>
              <a:uFillTx/>
              <a:latin typeface="Traditional Arabic" pitchFamily="18" charset="-78"/>
              <a:cs typeface="Traditional Arabic" pitchFamily="18" charset="-78"/>
            </a:endParaRPr>
          </a:p>
        </p:txBody>
      </p:sp>
      <p:sp>
        <p:nvSpPr>
          <p:cNvPr id="14" name="TextBox 13"/>
          <p:cNvSpPr txBox="1"/>
          <p:nvPr/>
        </p:nvSpPr>
        <p:spPr>
          <a:xfrm>
            <a:off x="4860032" y="1340768"/>
            <a:ext cx="3384376" cy="3638242"/>
          </a:xfrm>
          <a:prstGeom prst="rect">
            <a:avLst/>
          </a:prstGeom>
          <a:noFill/>
        </p:spPr>
        <p:txBody>
          <a:bodyPr wrap="square" rtlCol="0">
            <a:noAutofit/>
          </a:bodyPr>
          <a:lstStyle/>
          <a:p>
            <a:pPr algn="justLow" rtl="1">
              <a:spcBef>
                <a:spcPts val="600"/>
              </a:spcBef>
              <a:buClr>
                <a:schemeClr val="accent1"/>
              </a:buClr>
            </a:pPr>
            <a:r>
              <a:rPr lang="ar-YE" sz="2200" b="1" dirty="0">
                <a:latin typeface="Traditional Arabic" pitchFamily="18" charset="-78"/>
                <a:cs typeface="Traditional Arabic" pitchFamily="18" charset="-78"/>
              </a:rPr>
              <a:t>الشراء هو اقتناء الممتلكات والمنشآت و / أو المعدات أو السلع أو الأعمال أو الخدمات من خلال الشراء أو الإيجار أو التأجير أو الاستئجار أو التبادل من أي مصدر آخر غير المنظمات التي تقع ضمن </a:t>
            </a:r>
            <a:r>
              <a:rPr lang="ar-YE" sz="2200" b="1" dirty="0" smtClean="0">
                <a:latin typeface="Traditional Arabic" pitchFamily="18" charset="-78"/>
                <a:cs typeface="Traditional Arabic" pitchFamily="18" charset="-78"/>
              </a:rPr>
              <a:t>منظومة </a:t>
            </a:r>
            <a:r>
              <a:rPr lang="ar-YE" sz="2200" b="1" dirty="0">
                <a:latin typeface="Traditional Arabic" pitchFamily="18" charset="-78"/>
                <a:cs typeface="Traditional Arabic" pitchFamily="18" charset="-78"/>
              </a:rPr>
              <a:t>الأمم المتحدة“</a:t>
            </a:r>
            <a:endParaRPr lang="en-GB" sz="2200" b="1" dirty="0">
              <a:latin typeface="Traditional Arabic" pitchFamily="18" charset="-78"/>
              <a:cs typeface="Traditional Arabic" pitchFamily="18" charset="-78"/>
            </a:endParaRPr>
          </a:p>
          <a:p>
            <a:pPr>
              <a:spcBef>
                <a:spcPts val="600"/>
              </a:spcBef>
              <a:buClr>
                <a:schemeClr val="accent1"/>
              </a:buClr>
            </a:pPr>
            <a:endParaRPr lang="en-GB" dirty="0">
              <a:solidFill>
                <a:schemeClr val="tx1">
                  <a:lumMod val="75000"/>
                  <a:lumOff val="25000"/>
                </a:schemeClr>
              </a:solidFill>
              <a:latin typeface="Arial" panose="020B0604020202020204" pitchFamily="34" charset="0"/>
              <a:cs typeface="Arial" panose="020B0604020202020204" pitchFamily="34" charset="0"/>
            </a:endParaRPr>
          </a:p>
        </p:txBody>
      </p:sp>
      <p:sp>
        <p:nvSpPr>
          <p:cNvPr id="9" name="Rectangle 8"/>
          <p:cNvSpPr/>
          <p:nvPr/>
        </p:nvSpPr>
        <p:spPr>
          <a:xfrm flipV="1">
            <a:off x="8172400" y="260648"/>
            <a:ext cx="825867" cy="1631216"/>
          </a:xfrm>
          <a:prstGeom prst="rect">
            <a:avLst/>
          </a:prstGeom>
        </p:spPr>
        <p:txBody>
          <a:bodyPr wrap="square">
            <a:spAutoFit/>
          </a:bodyPr>
          <a:lstStyle/>
          <a:p>
            <a:r>
              <a:rPr lang="en-US" sz="10000" b="1" dirty="0">
                <a:solidFill>
                  <a:schemeClr val="bg1">
                    <a:lumMod val="75000"/>
                  </a:schemeClr>
                </a:solidFill>
                <a:latin typeface="Arial" panose="020B0604020202020204" pitchFamily="34" charset="0"/>
                <a:cs typeface="Arial" panose="020B0604020202020204" pitchFamily="34" charset="0"/>
              </a:rPr>
              <a:t>“</a:t>
            </a:r>
            <a:endParaRPr lang="en-GB" sz="10000" dirty="0">
              <a:solidFill>
                <a:schemeClr val="bg1">
                  <a:lumMod val="75000"/>
                </a:schemeClr>
              </a:solidFill>
            </a:endParaRPr>
          </a:p>
        </p:txBody>
      </p:sp>
      <p:grpSp>
        <p:nvGrpSpPr>
          <p:cNvPr id="2" name="Group 1"/>
          <p:cNvGrpSpPr/>
          <p:nvPr/>
        </p:nvGrpSpPr>
        <p:grpSpPr>
          <a:xfrm>
            <a:off x="395536" y="1700808"/>
            <a:ext cx="4320480" cy="4608513"/>
            <a:chOff x="4679458" y="1628800"/>
            <a:chExt cx="4320480" cy="4608513"/>
          </a:xfrm>
        </p:grpSpPr>
        <p:sp>
          <p:nvSpPr>
            <p:cNvPr id="12" name="TextBox 11"/>
            <p:cNvSpPr txBox="1"/>
            <p:nvPr/>
          </p:nvSpPr>
          <p:spPr>
            <a:xfrm>
              <a:off x="4679458" y="1628800"/>
              <a:ext cx="4069006" cy="4608513"/>
            </a:xfrm>
            <a:prstGeom prst="rect">
              <a:avLst/>
            </a:prstGeom>
            <a:solidFill>
              <a:srgbClr val="D6E7F2"/>
            </a:solidFill>
          </p:spPr>
          <p:txBody>
            <a:bodyPr wrap="square" rtlCol="0">
              <a:noAutofit/>
            </a:bodyPr>
            <a:lstStyle/>
            <a:p>
              <a:pPr marL="360000">
                <a:spcBef>
                  <a:spcPts val="1200"/>
                </a:spcBef>
                <a:buClr>
                  <a:schemeClr val="accent1"/>
                </a:buClr>
              </a:pPr>
              <a:endParaRPr lang="en-US" sz="200" b="1" dirty="0">
                <a:solidFill>
                  <a:schemeClr val="accent1"/>
                </a:solidFill>
                <a:latin typeface="Arial" panose="020B0604020202020204" pitchFamily="34" charset="0"/>
                <a:cs typeface="Arial" panose="020B0604020202020204" pitchFamily="34" charset="0"/>
              </a:endParaRPr>
            </a:p>
            <a:p>
              <a:pPr marL="360000" algn="just" rtl="1">
                <a:spcBef>
                  <a:spcPts val="1200"/>
                </a:spcBef>
                <a:buClr>
                  <a:schemeClr val="accent1"/>
                </a:buClr>
              </a:pPr>
              <a:r>
                <a:rPr lang="ar-YE" sz="2100" b="1">
                  <a:solidFill>
                    <a:schemeClr val="accent1"/>
                  </a:solidFill>
                  <a:latin typeface="Traditional Arabic" pitchFamily="18" charset="-78"/>
                  <a:cs typeface="Traditional Arabic" pitchFamily="18" charset="-78"/>
                </a:rPr>
                <a:t>اعتبارات هامة:</a:t>
              </a:r>
            </a:p>
            <a:p>
              <a:pPr marL="360000" algn="just" rtl="1">
                <a:spcBef>
                  <a:spcPts val="1200"/>
                </a:spcBef>
                <a:buClr>
                  <a:schemeClr val="accent1"/>
                </a:buClr>
              </a:pPr>
              <a:r>
                <a:rPr lang="ar-YE" sz="2100">
                  <a:solidFill>
                    <a:schemeClr val="accent1"/>
                  </a:solidFill>
                  <a:latin typeface="Traditional Arabic" pitchFamily="18" charset="-78"/>
                  <a:cs typeface="Traditional Arabic" pitchFamily="18" charset="-78"/>
                </a:rPr>
                <a:t>1.</a:t>
              </a:r>
              <a:r>
                <a:rPr lang="ar-YE" sz="2100" b="1">
                  <a:solidFill>
                    <a:schemeClr val="accent1"/>
                  </a:solidFill>
                  <a:latin typeface="Traditional Arabic" pitchFamily="18" charset="-78"/>
                  <a:cs typeface="Traditional Arabic" pitchFamily="18" charset="-78"/>
                </a:rPr>
                <a:t> </a:t>
              </a:r>
              <a:r>
                <a:rPr lang="ar-YE" sz="2100">
                  <a:solidFill>
                    <a:schemeClr val="accent1"/>
                  </a:solidFill>
                  <a:latin typeface="Traditional Arabic" pitchFamily="18" charset="-78"/>
                  <a:cs typeface="Traditional Arabic" pitchFamily="18" charset="-78"/>
                </a:rPr>
                <a:t>يتعلق الشراء بالاحتياجات من </a:t>
              </a:r>
              <a:r>
                <a:rPr lang="ar-YE" sz="2100" b="1">
                  <a:solidFill>
                    <a:schemeClr val="accent1"/>
                  </a:solidFill>
                  <a:latin typeface="Traditional Arabic" pitchFamily="18" charset="-78"/>
                  <a:cs typeface="Traditional Arabic" pitchFamily="18" charset="-78"/>
                </a:rPr>
                <a:t>السلع والخدمات والأعمال</a:t>
              </a:r>
            </a:p>
            <a:p>
              <a:pPr marL="360000" algn="just" rtl="1">
                <a:spcBef>
                  <a:spcPts val="1200"/>
                </a:spcBef>
                <a:buClr>
                  <a:schemeClr val="accent1"/>
                </a:buClr>
              </a:pPr>
              <a:r>
                <a:rPr lang="ar-YE" sz="2100">
                  <a:solidFill>
                    <a:schemeClr val="accent1"/>
                  </a:solidFill>
                  <a:latin typeface="Traditional Arabic" pitchFamily="18" charset="-78"/>
                  <a:cs typeface="Traditional Arabic" pitchFamily="18" charset="-78"/>
                </a:rPr>
                <a:t>2. يتجاوز الشراء مسألة "الحصول على 3 عروض"، إنه يشمل جميع الأنشطة في </a:t>
              </a:r>
              <a:r>
                <a:rPr lang="ar-YE" sz="2100" b="1">
                  <a:solidFill>
                    <a:schemeClr val="accent1"/>
                  </a:solidFill>
                  <a:latin typeface="Traditional Arabic" pitchFamily="18" charset="-78"/>
                  <a:cs typeface="Traditional Arabic" pitchFamily="18" charset="-78"/>
                </a:rPr>
                <a:t>دورة الشراء</a:t>
              </a:r>
              <a:r>
                <a:rPr lang="ar-YE" sz="2100">
                  <a:solidFill>
                    <a:schemeClr val="accent1"/>
                  </a:solidFill>
                  <a:latin typeface="Traditional Arabic" pitchFamily="18" charset="-78"/>
                  <a:cs typeface="Traditional Arabic" pitchFamily="18" charset="-78"/>
                </a:rPr>
                <a:t>، من التخطيط إلى إدارة العقود</a:t>
              </a:r>
            </a:p>
            <a:p>
              <a:pPr marL="360000" algn="just" rtl="1">
                <a:spcBef>
                  <a:spcPts val="1200"/>
                </a:spcBef>
                <a:buClr>
                  <a:schemeClr val="accent1"/>
                </a:buClr>
              </a:pPr>
              <a:r>
                <a:rPr lang="ar-YE" sz="2100">
                  <a:solidFill>
                    <a:schemeClr val="accent1"/>
                  </a:solidFill>
                  <a:latin typeface="Traditional Arabic" pitchFamily="18" charset="-78"/>
                  <a:cs typeface="Traditional Arabic" pitchFamily="18" charset="-78"/>
                </a:rPr>
                <a:t>3. الشراء </a:t>
              </a:r>
              <a:r>
                <a:rPr lang="ar-YE" sz="2100" b="1">
                  <a:solidFill>
                    <a:schemeClr val="accent1"/>
                  </a:solidFill>
                  <a:latin typeface="Traditional Arabic" pitchFamily="18" charset="-78"/>
                  <a:cs typeface="Traditional Arabic" pitchFamily="18" charset="-78"/>
                </a:rPr>
                <a:t>≠ المنح، ≠ </a:t>
              </a:r>
              <a:r>
                <a:rPr lang="en-US" sz="2100" b="1">
                  <a:solidFill>
                    <a:srgbClr val="FF0000"/>
                  </a:solidFill>
                  <a:latin typeface="Traditional Arabic" pitchFamily="18" charset="-78"/>
                  <a:cs typeface="Traditional Arabic" pitchFamily="18" charset="-78"/>
                </a:rPr>
                <a:t>ICAs</a:t>
              </a:r>
              <a:r>
                <a:rPr lang="en-US" sz="2100" b="1">
                  <a:solidFill>
                    <a:schemeClr val="accent1"/>
                  </a:solidFill>
                  <a:latin typeface="Traditional Arabic" pitchFamily="18" charset="-78"/>
                  <a:cs typeface="Traditional Arabic" pitchFamily="18" charset="-78"/>
                </a:rPr>
                <a:t>،≠ </a:t>
              </a:r>
              <a:r>
                <a:rPr lang="ar-YE" sz="2100" b="1">
                  <a:solidFill>
                    <a:schemeClr val="accent1"/>
                  </a:solidFill>
                  <a:latin typeface="Traditional Arabic" pitchFamily="18" charset="-78"/>
                  <a:cs typeface="Traditional Arabic" pitchFamily="18" charset="-78"/>
                </a:rPr>
                <a:t> الشراكات، ≠ الاتفاقيات المشتركة بين الوكالات</a:t>
              </a:r>
              <a:endParaRPr lang="en-GB" sz="2100" b="1" dirty="0">
                <a:solidFill>
                  <a:schemeClr val="accent1"/>
                </a:solidFill>
                <a:latin typeface="Traditional Arabic" pitchFamily="18" charset="-78"/>
                <a:cs typeface="Traditional Arabic" pitchFamily="18" charset="-78"/>
              </a:endParaRPr>
            </a:p>
          </p:txBody>
        </p:sp>
        <p:sp>
          <p:nvSpPr>
            <p:cNvPr id="10" name="Oval 9"/>
            <p:cNvSpPr/>
            <p:nvPr/>
          </p:nvSpPr>
          <p:spPr bwMode="auto">
            <a:xfrm>
              <a:off x="8423874" y="1700808"/>
              <a:ext cx="576064" cy="576064"/>
            </a:xfrm>
            <a:prstGeom prst="ellipse">
              <a:avLst/>
            </a:prstGeom>
            <a:solidFill>
              <a:srgbClr val="5292C9"/>
            </a:solidFill>
            <a:ln w="57150" cmpd="sng">
              <a:solidFill>
                <a:schemeClr val="bg1"/>
              </a:solid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400" b="1" dirty="0">
                <a:solidFill>
                  <a:schemeClr val="accent5"/>
                </a:solidFill>
                <a:latin typeface="Arial" panose="020B0604020202020204" pitchFamily="34" charset="0"/>
                <a:cs typeface="Arial" panose="020B0604020202020204" pitchFamily="34" charset="0"/>
              </a:endParaRPr>
            </a:p>
          </p:txBody>
        </p:sp>
        <p:sp>
          <p:nvSpPr>
            <p:cNvPr id="11" name="Right Arrow 48"/>
            <p:cNvSpPr/>
            <p:nvPr/>
          </p:nvSpPr>
          <p:spPr>
            <a:xfrm flipH="1">
              <a:off x="8567890" y="1844824"/>
              <a:ext cx="323692" cy="278928"/>
            </a:xfrm>
            <a:prstGeom prst="rightArrow">
              <a:avLst>
                <a:gd name="adj1" fmla="val 50088"/>
                <a:gd name="adj2" fmla="val 4896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sz="2000" b="1" dirty="0">
                <a:solidFill>
                  <a:srgbClr val="FF0000"/>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1023089680"/>
      </p:ext>
    </p:extLst>
  </p:cSld>
  <p:clrMapOvr>
    <a:masterClrMapping/>
  </p:clrMapOvr>
  <mc:AlternateContent xmlns:mc="http://schemas.openxmlformats.org/markup-compatibility/2006" xmlns:p14="http://schemas.microsoft.com/office/powerpoint/2010/main">
    <mc:Choice Requires="p14">
      <p:transition spd="slow" p14:dur="875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899592" y="548680"/>
            <a:ext cx="7848872" cy="360040"/>
          </a:xfrm>
        </p:spPr>
        <p:txBody>
          <a:bodyPr/>
          <a:lstStyle/>
          <a:p>
            <a:pPr algn="r" rtl="1"/>
            <a:r>
              <a:rPr lang="ar-YE" sz="2000">
                <a:solidFill>
                  <a:schemeClr val="tx1"/>
                </a:solidFill>
                <a:latin typeface="Traditional Arabic" pitchFamily="18" charset="-78"/>
                <a:cs typeface="Traditional Arabic" pitchFamily="18" charset="-78"/>
              </a:rPr>
              <a:t>إدارة العقود</a:t>
            </a:r>
            <a:endParaRPr lang="en-US" sz="2000" dirty="0">
              <a:solidFill>
                <a:schemeClr val="tx1"/>
              </a:solidFill>
              <a:latin typeface="Traditional Arabic" pitchFamily="18" charset="-78"/>
              <a:cs typeface="Traditional Arabic" pitchFamily="18" charset="-78"/>
            </a:endParaRPr>
          </a:p>
        </p:txBody>
      </p:sp>
      <p:sp>
        <p:nvSpPr>
          <p:cNvPr id="8" name="9 Flecha abajo"/>
          <p:cNvSpPr/>
          <p:nvPr/>
        </p:nvSpPr>
        <p:spPr>
          <a:xfrm rot="16200000">
            <a:off x="5509702" y="768849"/>
            <a:ext cx="91440" cy="5760720"/>
          </a:xfrm>
          <a:prstGeom prst="downArrow">
            <a:avLst>
              <a:gd name="adj1" fmla="val 100000"/>
              <a:gd name="adj2" fmla="val 50000"/>
            </a:avLst>
          </a:prstGeom>
          <a:solidFill>
            <a:srgbClr val="5292C9"/>
          </a:solidFill>
          <a:ln w="28575">
            <a:noFill/>
            <a:miter lim="800000"/>
            <a:headEnd/>
            <a:tailEnd/>
          </a:ln>
          <a:effectLst/>
        </p:spPr>
        <p:txBody>
          <a:bodyPr lIns="72000" tIns="72000" rIns="72000" bIns="72000" anchor="ctr">
            <a:noAutofit/>
          </a:bodyPr>
          <a:lstStyle/>
          <a:p>
            <a:pPr algn="ctr" eaLnBrk="0" hangingPunct="0">
              <a:lnSpc>
                <a:spcPct val="90000"/>
              </a:lnSpc>
              <a:spcBef>
                <a:spcPct val="0"/>
              </a:spcBef>
            </a:pPr>
            <a:endParaRPr lang="en-US" sz="1600" b="1" dirty="0">
              <a:solidFill>
                <a:schemeClr val="bg1"/>
              </a:solidFill>
              <a:latin typeface="Arial" panose="020B0604020202020204" pitchFamily="34" charset="0"/>
              <a:cs typeface="Arial" panose="020B0604020202020204" pitchFamily="34" charset="0"/>
            </a:endParaRPr>
          </a:p>
        </p:txBody>
      </p:sp>
      <p:sp>
        <p:nvSpPr>
          <p:cNvPr id="9" name="9 Flecha abajo"/>
          <p:cNvSpPr/>
          <p:nvPr/>
        </p:nvSpPr>
        <p:spPr>
          <a:xfrm rot="16200000">
            <a:off x="1600737" y="2619693"/>
            <a:ext cx="91440" cy="2059031"/>
          </a:xfrm>
          <a:prstGeom prst="rect">
            <a:avLst/>
          </a:prstGeom>
          <a:solidFill>
            <a:srgbClr val="D6E7F2"/>
          </a:solidFill>
          <a:ln w="28575">
            <a:noFill/>
            <a:miter lim="800000"/>
            <a:headEnd/>
            <a:tailEnd/>
          </a:ln>
          <a:effectLst/>
        </p:spPr>
        <p:txBody>
          <a:bodyPr lIns="72000" tIns="72000" rIns="72000" bIns="72000" anchor="ctr">
            <a:noAutofit/>
          </a:bodyPr>
          <a:lstStyle/>
          <a:p>
            <a:pPr algn="ctr" eaLnBrk="0" hangingPunct="0">
              <a:lnSpc>
                <a:spcPct val="90000"/>
              </a:lnSpc>
              <a:spcBef>
                <a:spcPct val="0"/>
              </a:spcBef>
            </a:pPr>
            <a:endParaRPr lang="en-US" sz="1600" b="1" dirty="0">
              <a:solidFill>
                <a:schemeClr val="bg1"/>
              </a:solidFill>
              <a:latin typeface="Arial" panose="020B0604020202020204" pitchFamily="34" charset="0"/>
              <a:cs typeface="Arial" panose="020B0604020202020204" pitchFamily="34" charset="0"/>
            </a:endParaRPr>
          </a:p>
        </p:txBody>
      </p:sp>
      <p:sp>
        <p:nvSpPr>
          <p:cNvPr id="10" name="Rounded Rectangular Callout 9"/>
          <p:cNvSpPr/>
          <p:nvPr/>
        </p:nvSpPr>
        <p:spPr>
          <a:xfrm>
            <a:off x="251520" y="1211978"/>
            <a:ext cx="2834640" cy="1965267"/>
          </a:xfrm>
          <a:prstGeom prst="wedgeRoundRectCallout">
            <a:avLst>
              <a:gd name="adj1" fmla="val -14552"/>
              <a:gd name="adj2" fmla="val 65691"/>
              <a:gd name="adj3" fmla="val 16667"/>
            </a:avLst>
          </a:prstGeom>
          <a:noFill/>
          <a:ln w="38100">
            <a:solidFill>
              <a:srgbClr val="D6E7F2"/>
            </a:solidFill>
          </a:ln>
          <a:effectLst/>
        </p:spPr>
        <p:style>
          <a:lnRef idx="1">
            <a:schemeClr val="accent1"/>
          </a:lnRef>
          <a:fillRef idx="0">
            <a:schemeClr val="accent1"/>
          </a:fillRef>
          <a:effectRef idx="0">
            <a:schemeClr val="accent1"/>
          </a:effectRef>
          <a:fontRef idx="minor">
            <a:schemeClr val="tx1"/>
          </a:fontRef>
        </p:style>
        <p:txBody>
          <a:bodyPr lIns="72000" tIns="72000" rIns="72000" bIns="108000" rtlCol="0" anchor="ctr" anchorCtr="0">
            <a:noAutofit/>
          </a:bodyPr>
          <a:lstStyle/>
          <a:p>
            <a:pPr algn="r" rtl="1">
              <a:lnSpc>
                <a:spcPct val="90000"/>
              </a:lnSpc>
              <a:spcBef>
                <a:spcPts val="300"/>
              </a:spcBef>
              <a:buClr>
                <a:schemeClr val="accent1"/>
              </a:buClr>
              <a:buSzPct val="100000"/>
            </a:pPr>
            <a:r>
              <a:rPr lang="ar-YE" b="1">
                <a:solidFill>
                  <a:schemeClr val="accent1"/>
                </a:solidFill>
                <a:latin typeface="Traditional Arabic" pitchFamily="18" charset="-78"/>
                <a:cs typeface="Traditional Arabic" pitchFamily="18" charset="-78"/>
              </a:rPr>
              <a:t>إعداد العقود</a:t>
            </a:r>
            <a:endParaRPr lang="en-US" b="1">
              <a:solidFill>
                <a:schemeClr val="accent1"/>
              </a:solidFill>
              <a:latin typeface="Traditional Arabic" pitchFamily="18" charset="-78"/>
              <a:cs typeface="Traditional Arabic" pitchFamily="18" charset="-78"/>
            </a:endParaRPr>
          </a:p>
          <a:p>
            <a:pPr marL="171450" indent="-171450" algn="justLow" rtl="1">
              <a:lnSpc>
                <a:spcPct val="90000"/>
              </a:lnSpc>
              <a:spcBef>
                <a:spcPts val="300"/>
              </a:spcBef>
              <a:buClr>
                <a:schemeClr val="tx1">
                  <a:lumMod val="75000"/>
                  <a:lumOff val="25000"/>
                </a:schemeClr>
              </a:buClr>
              <a:buSzPct val="100000"/>
              <a:buFont typeface="Arial" panose="020B0604020202020204" pitchFamily="34" charset="0"/>
              <a:buChar char="•"/>
            </a:pPr>
            <a:r>
              <a:rPr lang="ar-YE" sz="1600" b="1">
                <a:solidFill>
                  <a:schemeClr val="tx1">
                    <a:lumMod val="75000"/>
                    <a:lumOff val="25000"/>
                  </a:schemeClr>
                </a:solidFill>
                <a:latin typeface="Traditional Arabic" pitchFamily="18" charset="-78"/>
                <a:cs typeface="Traditional Arabic" pitchFamily="18" charset="-78"/>
              </a:rPr>
              <a:t>توضيح</a:t>
            </a:r>
            <a:r>
              <a:rPr lang="ar-YE" sz="1600">
                <a:solidFill>
                  <a:schemeClr val="tx1">
                    <a:lumMod val="75000"/>
                    <a:lumOff val="25000"/>
                  </a:schemeClr>
                </a:solidFill>
                <a:latin typeface="Traditional Arabic" pitchFamily="18" charset="-78"/>
                <a:cs typeface="Traditional Arabic" pitchFamily="18" charset="-78"/>
              </a:rPr>
              <a:t> القضايا المعلقة </a:t>
            </a:r>
            <a:r>
              <a:rPr lang="ar-YE" sz="1600" b="1">
                <a:solidFill>
                  <a:schemeClr val="tx1">
                    <a:lumMod val="75000"/>
                    <a:lumOff val="25000"/>
                  </a:schemeClr>
                </a:solidFill>
                <a:latin typeface="Traditional Arabic" pitchFamily="18" charset="-78"/>
                <a:cs typeface="Traditional Arabic" pitchFamily="18" charset="-78"/>
              </a:rPr>
              <a:t>والمفاوضات</a:t>
            </a:r>
            <a:r>
              <a:rPr lang="ar-YE" sz="1600">
                <a:solidFill>
                  <a:schemeClr val="tx1">
                    <a:lumMod val="75000"/>
                    <a:lumOff val="25000"/>
                  </a:schemeClr>
                </a:solidFill>
                <a:latin typeface="Traditional Arabic" pitchFamily="18" charset="-78"/>
                <a:cs typeface="Traditional Arabic" pitchFamily="18" charset="-78"/>
              </a:rPr>
              <a:t> (فقط إذا لزم الأمر)</a:t>
            </a:r>
          </a:p>
          <a:p>
            <a:pPr marL="171450" indent="-171450" algn="justLow" rtl="1">
              <a:lnSpc>
                <a:spcPct val="90000"/>
              </a:lnSpc>
              <a:spcBef>
                <a:spcPts val="300"/>
              </a:spcBef>
              <a:buClr>
                <a:schemeClr val="tx1">
                  <a:lumMod val="75000"/>
                  <a:lumOff val="25000"/>
                </a:schemeClr>
              </a:buClr>
              <a:buSzPct val="100000"/>
              <a:buFont typeface="Arial" panose="020B0604020202020204" pitchFamily="34" charset="0"/>
              <a:buChar char="•"/>
            </a:pPr>
            <a:r>
              <a:rPr lang="ar-YE" sz="1600" b="1">
                <a:solidFill>
                  <a:schemeClr val="tx1">
                    <a:lumMod val="75000"/>
                    <a:lumOff val="25000"/>
                  </a:schemeClr>
                </a:solidFill>
                <a:latin typeface="Traditional Arabic" pitchFamily="18" charset="-78"/>
                <a:cs typeface="Traditional Arabic" pitchFamily="18" charset="-78"/>
              </a:rPr>
              <a:t>خطاب النوايا </a:t>
            </a:r>
            <a:r>
              <a:rPr lang="ar-YE" sz="1600">
                <a:solidFill>
                  <a:schemeClr val="tx1">
                    <a:lumMod val="75000"/>
                    <a:lumOff val="25000"/>
                  </a:schemeClr>
                </a:solidFill>
                <a:latin typeface="Traditional Arabic" pitchFamily="18" charset="-78"/>
                <a:cs typeface="Traditional Arabic" pitchFamily="18" charset="-78"/>
              </a:rPr>
              <a:t>(إن وجد)</a:t>
            </a:r>
            <a:endParaRPr lang="en-US" sz="1600" dirty="0">
              <a:solidFill>
                <a:schemeClr val="tx1">
                  <a:lumMod val="75000"/>
                  <a:lumOff val="25000"/>
                </a:schemeClr>
              </a:solidFill>
              <a:latin typeface="Traditional Arabic" pitchFamily="18" charset="-78"/>
              <a:cs typeface="Traditional Arabic" pitchFamily="18" charset="-78"/>
            </a:endParaRPr>
          </a:p>
        </p:txBody>
      </p:sp>
      <p:sp>
        <p:nvSpPr>
          <p:cNvPr id="11" name="Rounded Rectangular Callout 10"/>
          <p:cNvSpPr/>
          <p:nvPr/>
        </p:nvSpPr>
        <p:spPr>
          <a:xfrm>
            <a:off x="1463291" y="4149079"/>
            <a:ext cx="2531554" cy="2286000"/>
          </a:xfrm>
          <a:prstGeom prst="wedgeRoundRectCallout">
            <a:avLst>
              <a:gd name="adj1" fmla="val 115"/>
              <a:gd name="adj2" fmla="val -66558"/>
              <a:gd name="adj3" fmla="val 16667"/>
            </a:avLst>
          </a:prstGeom>
          <a:noFill/>
          <a:ln w="38100">
            <a:solidFill>
              <a:schemeClr val="accent1"/>
            </a:solidFill>
          </a:ln>
          <a:effectLst/>
        </p:spPr>
        <p:style>
          <a:lnRef idx="1">
            <a:schemeClr val="accent1"/>
          </a:lnRef>
          <a:fillRef idx="0">
            <a:schemeClr val="accent1"/>
          </a:fillRef>
          <a:effectRef idx="0">
            <a:schemeClr val="accent1"/>
          </a:effectRef>
          <a:fontRef idx="minor">
            <a:schemeClr val="tx1"/>
          </a:fontRef>
        </p:style>
        <p:txBody>
          <a:bodyPr lIns="72000" tIns="72000" rIns="72000" bIns="108000" rtlCol="0" anchor="ctr" anchorCtr="0">
            <a:noAutofit/>
          </a:bodyPr>
          <a:lstStyle/>
          <a:p>
            <a:pPr algn="justLow" rtl="1">
              <a:lnSpc>
                <a:spcPct val="90000"/>
              </a:lnSpc>
              <a:spcBef>
                <a:spcPts val="300"/>
              </a:spcBef>
              <a:buClr>
                <a:schemeClr val="accent1"/>
              </a:buClr>
              <a:buSzPct val="100000"/>
            </a:pPr>
            <a:r>
              <a:rPr lang="ar-YE" b="1">
                <a:solidFill>
                  <a:schemeClr val="accent1"/>
                </a:solidFill>
                <a:latin typeface="Traditional Arabic" pitchFamily="18" charset="-78"/>
                <a:cs typeface="Traditional Arabic" pitchFamily="18" charset="-78"/>
              </a:rPr>
              <a:t>توقيع العقد</a:t>
            </a:r>
          </a:p>
          <a:p>
            <a:pPr marL="171450" indent="-171450" algn="justLow" rtl="1">
              <a:lnSpc>
                <a:spcPct val="90000"/>
              </a:lnSpc>
              <a:spcBef>
                <a:spcPts val="300"/>
              </a:spcBef>
              <a:buClr>
                <a:schemeClr val="tx1">
                  <a:lumMod val="75000"/>
                  <a:lumOff val="25000"/>
                </a:schemeClr>
              </a:buClr>
              <a:buSzPct val="100000"/>
              <a:buFont typeface="Arial" panose="020B0604020202020204" pitchFamily="34" charset="0"/>
              <a:buChar char="•"/>
            </a:pPr>
            <a:r>
              <a:rPr lang="ar-YE" sz="1600">
                <a:solidFill>
                  <a:schemeClr val="tx1">
                    <a:lumMod val="75000"/>
                    <a:lumOff val="25000"/>
                  </a:schemeClr>
                </a:solidFill>
                <a:latin typeface="Traditional Arabic" pitchFamily="18" charset="-78"/>
                <a:cs typeface="Traditional Arabic" pitchFamily="18" charset="-78"/>
              </a:rPr>
              <a:t>يتم توقيعه خلال </a:t>
            </a:r>
            <a:r>
              <a:rPr lang="ar-YE" sz="1600" b="1">
                <a:solidFill>
                  <a:schemeClr val="tx1">
                    <a:lumMod val="75000"/>
                    <a:lumOff val="25000"/>
                  </a:schemeClr>
                </a:solidFill>
                <a:latin typeface="Traditional Arabic" pitchFamily="18" charset="-78"/>
                <a:cs typeface="Traditional Arabic" pitchFamily="18" charset="-78"/>
              </a:rPr>
              <a:t>فترة صلاحية العطاء</a:t>
            </a:r>
          </a:p>
          <a:p>
            <a:pPr marL="171450" indent="-171450" algn="justLow" rtl="1">
              <a:lnSpc>
                <a:spcPct val="90000"/>
              </a:lnSpc>
              <a:spcBef>
                <a:spcPts val="300"/>
              </a:spcBef>
              <a:buClr>
                <a:schemeClr val="tx1">
                  <a:lumMod val="75000"/>
                  <a:lumOff val="25000"/>
                </a:schemeClr>
              </a:buClr>
              <a:buSzPct val="100000"/>
              <a:buFont typeface="Arial" panose="020B0604020202020204" pitchFamily="34" charset="0"/>
              <a:buChar char="•"/>
            </a:pPr>
            <a:r>
              <a:rPr lang="ar-YE" sz="1600">
                <a:solidFill>
                  <a:schemeClr val="tx1">
                    <a:lumMod val="75000"/>
                    <a:lumOff val="25000"/>
                  </a:schemeClr>
                </a:solidFill>
                <a:latin typeface="Traditional Arabic" pitchFamily="18" charset="-78"/>
                <a:cs typeface="Traditional Arabic" pitchFamily="18" charset="-78"/>
              </a:rPr>
              <a:t>العقد </a:t>
            </a:r>
            <a:r>
              <a:rPr lang="ar-YE" sz="1600" b="1">
                <a:solidFill>
                  <a:schemeClr val="tx1">
                    <a:lumMod val="75000"/>
                    <a:lumOff val="25000"/>
                  </a:schemeClr>
                </a:solidFill>
                <a:latin typeface="Traditional Arabic" pitchFamily="18" charset="-78"/>
                <a:cs typeface="Traditional Arabic" pitchFamily="18" charset="-78"/>
              </a:rPr>
              <a:t>ملزم قانوناً </a:t>
            </a:r>
            <a:r>
              <a:rPr lang="ar-YE" sz="1600">
                <a:solidFill>
                  <a:schemeClr val="tx1">
                    <a:lumMod val="75000"/>
                    <a:lumOff val="25000"/>
                  </a:schemeClr>
                </a:solidFill>
                <a:latin typeface="Traditional Arabic" pitchFamily="18" charset="-78"/>
                <a:cs typeface="Traditional Arabic" pitchFamily="18" charset="-78"/>
              </a:rPr>
              <a:t>بتوقيع الطرفين</a:t>
            </a:r>
          </a:p>
          <a:p>
            <a:pPr marL="171450" indent="-171450" algn="justLow" rtl="1">
              <a:lnSpc>
                <a:spcPct val="90000"/>
              </a:lnSpc>
              <a:spcBef>
                <a:spcPts val="300"/>
              </a:spcBef>
              <a:buClr>
                <a:schemeClr val="tx1">
                  <a:lumMod val="75000"/>
                  <a:lumOff val="25000"/>
                </a:schemeClr>
              </a:buClr>
              <a:buSzPct val="100000"/>
              <a:buFont typeface="Arial" panose="020B0604020202020204" pitchFamily="34" charset="0"/>
              <a:buChar char="•"/>
            </a:pPr>
            <a:r>
              <a:rPr lang="ar-YE" sz="1600">
                <a:solidFill>
                  <a:schemeClr val="tx1">
                    <a:lumMod val="75000"/>
                    <a:lumOff val="25000"/>
                  </a:schemeClr>
                </a:solidFill>
                <a:latin typeface="Traditional Arabic" pitchFamily="18" charset="-78"/>
                <a:cs typeface="Traditional Arabic" pitchFamily="18" charset="-78"/>
              </a:rPr>
              <a:t>من قبل </a:t>
            </a:r>
            <a:r>
              <a:rPr lang="ar-YE" sz="1600" b="1">
                <a:solidFill>
                  <a:schemeClr val="tx1">
                    <a:lumMod val="75000"/>
                    <a:lumOff val="25000"/>
                  </a:schemeClr>
                </a:solidFill>
                <a:latin typeface="Traditional Arabic" pitchFamily="18" charset="-78"/>
                <a:cs typeface="Traditional Arabic" pitchFamily="18" charset="-78"/>
              </a:rPr>
              <a:t>إدارة المشروع ذات الصلة </a:t>
            </a:r>
            <a:r>
              <a:rPr lang="ar-YE" sz="1600">
                <a:solidFill>
                  <a:schemeClr val="tx1">
                    <a:lumMod val="75000"/>
                    <a:lumOff val="25000"/>
                  </a:schemeClr>
                </a:solidFill>
                <a:latin typeface="Traditional Arabic" pitchFamily="18" charset="-78"/>
                <a:cs typeface="Traditional Arabic" pitchFamily="18" charset="-78"/>
              </a:rPr>
              <a:t>بعد الإرساء</a:t>
            </a:r>
            <a:endParaRPr lang="en-US" sz="1600" dirty="0">
              <a:solidFill>
                <a:schemeClr val="tx1">
                  <a:lumMod val="75000"/>
                  <a:lumOff val="25000"/>
                </a:schemeClr>
              </a:solidFill>
              <a:latin typeface="Traditional Arabic" pitchFamily="18" charset="-78"/>
              <a:cs typeface="Traditional Arabic" pitchFamily="18" charset="-78"/>
            </a:endParaRPr>
          </a:p>
        </p:txBody>
      </p:sp>
      <p:sp>
        <p:nvSpPr>
          <p:cNvPr id="12" name="Rounded Rectangular Callout 11"/>
          <p:cNvSpPr/>
          <p:nvPr/>
        </p:nvSpPr>
        <p:spPr>
          <a:xfrm>
            <a:off x="4535996" y="4149079"/>
            <a:ext cx="3899786" cy="2286000"/>
          </a:xfrm>
          <a:prstGeom prst="wedgeRoundRectCallout">
            <a:avLst>
              <a:gd name="adj1" fmla="val 48159"/>
              <a:gd name="adj2" fmla="val -68329"/>
              <a:gd name="adj3" fmla="val 16667"/>
            </a:avLst>
          </a:prstGeom>
          <a:noFill/>
          <a:ln w="38100">
            <a:solidFill>
              <a:schemeClr val="accent1"/>
            </a:solidFill>
          </a:ln>
          <a:effectLst/>
        </p:spPr>
        <p:style>
          <a:lnRef idx="1">
            <a:schemeClr val="accent1"/>
          </a:lnRef>
          <a:fillRef idx="0">
            <a:schemeClr val="accent1"/>
          </a:fillRef>
          <a:effectRef idx="0">
            <a:schemeClr val="accent1"/>
          </a:effectRef>
          <a:fontRef idx="minor">
            <a:schemeClr val="tx1"/>
          </a:fontRef>
        </p:style>
        <p:txBody>
          <a:bodyPr lIns="72000" tIns="72000" rIns="72000" bIns="108000" rtlCol="0" anchor="ctr" anchorCtr="0">
            <a:noAutofit/>
          </a:bodyPr>
          <a:lstStyle/>
          <a:p>
            <a:pPr algn="r" rtl="1">
              <a:lnSpc>
                <a:spcPct val="90000"/>
              </a:lnSpc>
              <a:spcBef>
                <a:spcPts val="300"/>
              </a:spcBef>
              <a:buClr>
                <a:schemeClr val="accent1"/>
              </a:buClr>
              <a:buSzPct val="100000"/>
            </a:pPr>
            <a:r>
              <a:rPr lang="ar-YE" b="1">
                <a:solidFill>
                  <a:schemeClr val="accent1"/>
                </a:solidFill>
                <a:latin typeface="Traditional Arabic" pitchFamily="18" charset="-78"/>
                <a:cs typeface="Traditional Arabic" pitchFamily="18" charset="-78"/>
              </a:rPr>
              <a:t>إنهاء العقد</a:t>
            </a:r>
            <a:endParaRPr lang="en-US" b="1" dirty="0">
              <a:solidFill>
                <a:schemeClr val="accent1"/>
              </a:solidFill>
              <a:latin typeface="Traditional Arabic" pitchFamily="18" charset="-78"/>
              <a:cs typeface="Traditional Arabic" pitchFamily="18" charset="-78"/>
            </a:endParaRPr>
          </a:p>
          <a:p>
            <a:pPr marL="171450" indent="-171450" algn="r" rtl="1">
              <a:lnSpc>
                <a:spcPct val="90000"/>
              </a:lnSpc>
              <a:spcBef>
                <a:spcPts val="300"/>
              </a:spcBef>
              <a:buClr>
                <a:schemeClr val="tx1">
                  <a:lumMod val="75000"/>
                  <a:lumOff val="25000"/>
                </a:schemeClr>
              </a:buClr>
              <a:buSzPct val="100000"/>
              <a:buFont typeface="Arial" panose="020B0604020202020204" pitchFamily="34" charset="0"/>
              <a:buChar char="•"/>
            </a:pPr>
            <a:r>
              <a:rPr lang="ar-YE" sz="1600">
                <a:solidFill>
                  <a:schemeClr val="tx1">
                    <a:lumMod val="75000"/>
                    <a:lumOff val="25000"/>
                  </a:schemeClr>
                </a:solidFill>
                <a:latin typeface="Traditional Arabic" pitchFamily="18" charset="-78"/>
                <a:cs typeface="Traditional Arabic" pitchFamily="18" charset="-78"/>
              </a:rPr>
              <a:t>عادة من خلال </a:t>
            </a:r>
            <a:r>
              <a:rPr lang="ar-YE" sz="1600" b="1">
                <a:solidFill>
                  <a:schemeClr val="tx1">
                    <a:lumMod val="75000"/>
                    <a:lumOff val="25000"/>
                  </a:schemeClr>
                </a:solidFill>
                <a:latin typeface="Traditional Arabic" pitchFamily="18" charset="-78"/>
                <a:cs typeface="Traditional Arabic" pitchFamily="18" charset="-78"/>
              </a:rPr>
              <a:t>إجراء على النحو الواجب</a:t>
            </a:r>
            <a:r>
              <a:rPr lang="ar-YE" sz="1600">
                <a:solidFill>
                  <a:schemeClr val="tx1">
                    <a:lumMod val="75000"/>
                    <a:lumOff val="25000"/>
                  </a:schemeClr>
                </a:solidFill>
                <a:latin typeface="Traditional Arabic" pitchFamily="18" charset="-78"/>
                <a:cs typeface="Traditional Arabic" pitchFamily="18" charset="-78"/>
              </a:rPr>
              <a:t>: استيفاء جميع الالتزامات الواقعة على كلا الطرفين (أي التسليم - الدفع)</a:t>
            </a:r>
          </a:p>
          <a:p>
            <a:pPr marL="171450" indent="-171450" algn="r" rtl="1">
              <a:lnSpc>
                <a:spcPct val="90000"/>
              </a:lnSpc>
              <a:spcBef>
                <a:spcPts val="300"/>
              </a:spcBef>
              <a:buClr>
                <a:schemeClr val="tx1">
                  <a:lumMod val="75000"/>
                  <a:lumOff val="25000"/>
                </a:schemeClr>
              </a:buClr>
              <a:buSzPct val="100000"/>
              <a:buFont typeface="Arial" panose="020B0604020202020204" pitchFamily="34" charset="0"/>
              <a:buChar char="•"/>
            </a:pPr>
            <a:r>
              <a:rPr lang="ar-YE" sz="1600">
                <a:solidFill>
                  <a:schemeClr val="tx1">
                    <a:lumMod val="75000"/>
                    <a:lumOff val="25000"/>
                  </a:schemeClr>
                </a:solidFill>
                <a:latin typeface="Traditional Arabic" pitchFamily="18" charset="-78"/>
                <a:cs typeface="Traditional Arabic" pitchFamily="18" charset="-78"/>
              </a:rPr>
              <a:t>خلاف ذلك:</a:t>
            </a:r>
            <a:endParaRPr lang="en-US" sz="1600">
              <a:solidFill>
                <a:schemeClr val="tx1">
                  <a:lumMod val="75000"/>
                  <a:lumOff val="25000"/>
                </a:schemeClr>
              </a:solidFill>
              <a:latin typeface="Traditional Arabic" pitchFamily="18" charset="-78"/>
              <a:cs typeface="Traditional Arabic" pitchFamily="18" charset="-78"/>
            </a:endParaRPr>
          </a:p>
          <a:p>
            <a:pPr marL="742950" lvl="1" indent="-285750" algn="r" rtl="1">
              <a:lnSpc>
                <a:spcPct val="90000"/>
              </a:lnSpc>
              <a:spcBef>
                <a:spcPts val="300"/>
              </a:spcBef>
              <a:buClr>
                <a:schemeClr val="tx1">
                  <a:lumMod val="75000"/>
                  <a:lumOff val="25000"/>
                </a:schemeClr>
              </a:buClr>
              <a:buSzPct val="100000"/>
              <a:buFont typeface="Courier New" panose="02070309020205020404" pitchFamily="49" charset="0"/>
              <a:buChar char="o"/>
            </a:pPr>
            <a:r>
              <a:rPr lang="ar-YE" sz="1600" b="1">
                <a:solidFill>
                  <a:schemeClr val="tx1">
                    <a:lumMod val="75000"/>
                    <a:lumOff val="25000"/>
                  </a:schemeClr>
                </a:solidFill>
                <a:latin typeface="Traditional Arabic" pitchFamily="18" charset="-78"/>
                <a:cs typeface="Traditional Arabic" pitchFamily="18" charset="-78"/>
              </a:rPr>
              <a:t>الخرق</a:t>
            </a:r>
          </a:p>
          <a:p>
            <a:pPr marL="742950" lvl="1" indent="-285750" algn="r" rtl="1">
              <a:lnSpc>
                <a:spcPct val="90000"/>
              </a:lnSpc>
              <a:spcBef>
                <a:spcPts val="300"/>
              </a:spcBef>
              <a:buClr>
                <a:schemeClr val="tx1">
                  <a:lumMod val="75000"/>
                  <a:lumOff val="25000"/>
                </a:schemeClr>
              </a:buClr>
              <a:buSzPct val="100000"/>
              <a:buFont typeface="Courier New" panose="02070309020205020404" pitchFamily="49" charset="0"/>
              <a:buChar char="o"/>
            </a:pPr>
            <a:r>
              <a:rPr lang="ar-YE" sz="1600" b="1">
                <a:solidFill>
                  <a:schemeClr val="tx1">
                    <a:lumMod val="75000"/>
                    <a:lumOff val="25000"/>
                  </a:schemeClr>
                </a:solidFill>
                <a:latin typeface="Traditional Arabic" pitchFamily="18" charset="-78"/>
                <a:cs typeface="Traditional Arabic" pitchFamily="18" charset="-78"/>
              </a:rPr>
              <a:t>استحالة الأداء</a:t>
            </a:r>
          </a:p>
          <a:p>
            <a:pPr marL="742950" lvl="1" indent="-285750" algn="r" rtl="1">
              <a:lnSpc>
                <a:spcPct val="90000"/>
              </a:lnSpc>
              <a:spcBef>
                <a:spcPts val="300"/>
              </a:spcBef>
              <a:buClr>
                <a:schemeClr val="tx1">
                  <a:lumMod val="75000"/>
                  <a:lumOff val="25000"/>
                </a:schemeClr>
              </a:buClr>
              <a:buSzPct val="100000"/>
              <a:buFont typeface="Courier New" panose="02070309020205020404" pitchFamily="49" charset="0"/>
              <a:buChar char="o"/>
            </a:pPr>
            <a:r>
              <a:rPr lang="ar-YE" sz="1600" b="1">
                <a:solidFill>
                  <a:schemeClr val="tx1">
                    <a:lumMod val="75000"/>
                    <a:lumOff val="25000"/>
                  </a:schemeClr>
                </a:solidFill>
                <a:latin typeface="Traditional Arabic" pitchFamily="18" charset="-78"/>
                <a:cs typeface="Traditional Arabic" pitchFamily="18" charset="-78"/>
              </a:rPr>
              <a:t>الاتفاق المتبادل</a:t>
            </a:r>
            <a:endParaRPr lang="en-US" sz="1600" b="1" dirty="0">
              <a:solidFill>
                <a:schemeClr val="tx1">
                  <a:lumMod val="75000"/>
                  <a:lumOff val="25000"/>
                </a:schemeClr>
              </a:solidFill>
              <a:latin typeface="Traditional Arabic" pitchFamily="18" charset="-78"/>
              <a:cs typeface="Traditional Arabic" pitchFamily="18" charset="-78"/>
            </a:endParaRPr>
          </a:p>
        </p:txBody>
      </p:sp>
      <p:cxnSp>
        <p:nvCxnSpPr>
          <p:cNvPr id="13" name="Straight Arrow Connector 12"/>
          <p:cNvCxnSpPr/>
          <p:nvPr/>
        </p:nvCxnSpPr>
        <p:spPr>
          <a:xfrm>
            <a:off x="2707405" y="3493395"/>
            <a:ext cx="5715000" cy="0"/>
          </a:xfrm>
          <a:prstGeom prst="straightConnector1">
            <a:avLst/>
          </a:prstGeom>
          <a:ln w="28575">
            <a:solidFill>
              <a:schemeClr val="accent1"/>
            </a:solidFill>
            <a:prstDash val="sysDash"/>
            <a:headEnd type="triangle"/>
            <a:tailEnd type="triangle"/>
          </a:ln>
        </p:spPr>
        <p:style>
          <a:lnRef idx="1">
            <a:schemeClr val="accent1"/>
          </a:lnRef>
          <a:fillRef idx="0">
            <a:schemeClr val="accent1"/>
          </a:fillRef>
          <a:effectRef idx="0">
            <a:schemeClr val="accent1"/>
          </a:effectRef>
          <a:fontRef idx="minor">
            <a:schemeClr val="tx1"/>
          </a:fontRef>
        </p:style>
      </p:cxnSp>
      <p:sp>
        <p:nvSpPr>
          <p:cNvPr id="14" name="Rounded Rectangular Callout 13"/>
          <p:cNvSpPr/>
          <p:nvPr/>
        </p:nvSpPr>
        <p:spPr>
          <a:xfrm>
            <a:off x="3994844" y="1211977"/>
            <a:ext cx="4105547" cy="1928300"/>
          </a:xfrm>
          <a:prstGeom prst="wedgeRoundRectCallout">
            <a:avLst>
              <a:gd name="adj1" fmla="val -12276"/>
              <a:gd name="adj2" fmla="val 65271"/>
              <a:gd name="adj3" fmla="val 16667"/>
            </a:avLst>
          </a:prstGeom>
          <a:solidFill>
            <a:srgbClr val="D6E7F2"/>
          </a:solidFill>
          <a:ln w="38100">
            <a:solidFill>
              <a:schemeClr val="accent1"/>
            </a:solidFill>
          </a:ln>
          <a:effectLst/>
        </p:spPr>
        <p:style>
          <a:lnRef idx="1">
            <a:schemeClr val="accent1"/>
          </a:lnRef>
          <a:fillRef idx="0">
            <a:schemeClr val="accent1"/>
          </a:fillRef>
          <a:effectRef idx="0">
            <a:schemeClr val="accent1"/>
          </a:effectRef>
          <a:fontRef idx="minor">
            <a:schemeClr val="tx1"/>
          </a:fontRef>
        </p:style>
        <p:txBody>
          <a:bodyPr lIns="72000" tIns="72000" rIns="72000" bIns="108000" rtlCol="0" anchor="ctr" anchorCtr="0">
            <a:noAutofit/>
          </a:bodyPr>
          <a:lstStyle/>
          <a:p>
            <a:pPr algn="r" rtl="1">
              <a:lnSpc>
                <a:spcPct val="90000"/>
              </a:lnSpc>
              <a:spcBef>
                <a:spcPts val="300"/>
              </a:spcBef>
              <a:buClr>
                <a:schemeClr val="accent1"/>
              </a:buClr>
              <a:buSzPct val="100000"/>
            </a:pPr>
            <a:r>
              <a:rPr lang="ar-YE" b="1">
                <a:solidFill>
                  <a:schemeClr val="accent1"/>
                </a:solidFill>
                <a:latin typeface="Traditional Arabic" pitchFamily="18" charset="-78"/>
                <a:cs typeface="Traditional Arabic" pitchFamily="18" charset="-78"/>
              </a:rPr>
              <a:t>إدارة العقود</a:t>
            </a:r>
            <a:endParaRPr lang="en-US" b="1">
              <a:solidFill>
                <a:schemeClr val="accent1"/>
              </a:solidFill>
              <a:latin typeface="Traditional Arabic" pitchFamily="18" charset="-78"/>
              <a:cs typeface="Traditional Arabic" pitchFamily="18" charset="-78"/>
            </a:endParaRPr>
          </a:p>
          <a:p>
            <a:pPr marL="171450" indent="-171450" algn="r" rtl="1">
              <a:lnSpc>
                <a:spcPct val="90000"/>
              </a:lnSpc>
              <a:spcBef>
                <a:spcPts val="300"/>
              </a:spcBef>
              <a:buClr>
                <a:schemeClr val="tx1">
                  <a:lumMod val="75000"/>
                  <a:lumOff val="25000"/>
                </a:schemeClr>
              </a:buClr>
              <a:buSzPct val="100000"/>
              <a:buFont typeface="Arial" panose="020B0604020202020204" pitchFamily="34" charset="0"/>
              <a:buChar char="•"/>
            </a:pPr>
            <a:r>
              <a:rPr lang="ar-YE" sz="1600" b="1">
                <a:solidFill>
                  <a:schemeClr val="tx1">
                    <a:lumMod val="75000"/>
                    <a:lumOff val="25000"/>
                  </a:schemeClr>
                </a:solidFill>
                <a:latin typeface="Traditional Arabic" pitchFamily="18" charset="-78"/>
                <a:cs typeface="Traditional Arabic" pitchFamily="18" charset="-78"/>
              </a:rPr>
              <a:t>مراقبة أداء الموردين</a:t>
            </a:r>
          </a:p>
          <a:p>
            <a:pPr marL="171450" indent="-171450" algn="r" rtl="1">
              <a:lnSpc>
                <a:spcPct val="90000"/>
              </a:lnSpc>
              <a:spcBef>
                <a:spcPts val="300"/>
              </a:spcBef>
              <a:buClr>
                <a:schemeClr val="tx1">
                  <a:lumMod val="75000"/>
                  <a:lumOff val="25000"/>
                </a:schemeClr>
              </a:buClr>
              <a:buSzPct val="100000"/>
              <a:buFont typeface="Arial" panose="020B0604020202020204" pitchFamily="34" charset="0"/>
              <a:buChar char="•"/>
            </a:pPr>
            <a:r>
              <a:rPr lang="ar-YE" sz="1600" b="1">
                <a:solidFill>
                  <a:schemeClr val="tx1">
                    <a:lumMod val="75000"/>
                    <a:lumOff val="25000"/>
                  </a:schemeClr>
                </a:solidFill>
                <a:latin typeface="Traditional Arabic" pitchFamily="18" charset="-78"/>
                <a:cs typeface="Traditional Arabic" pitchFamily="18" charset="-78"/>
              </a:rPr>
              <a:t>المدفوعات</a:t>
            </a:r>
          </a:p>
          <a:p>
            <a:pPr marL="171450" indent="-171450" algn="r" rtl="1">
              <a:lnSpc>
                <a:spcPct val="90000"/>
              </a:lnSpc>
              <a:spcBef>
                <a:spcPts val="300"/>
              </a:spcBef>
              <a:buClr>
                <a:schemeClr val="tx1">
                  <a:lumMod val="75000"/>
                  <a:lumOff val="25000"/>
                </a:schemeClr>
              </a:buClr>
              <a:buSzPct val="100000"/>
              <a:buFont typeface="Arial" panose="020B0604020202020204" pitchFamily="34" charset="0"/>
              <a:buChar char="•"/>
            </a:pPr>
            <a:r>
              <a:rPr lang="ar-YE" sz="1600" b="1">
                <a:solidFill>
                  <a:schemeClr val="tx1">
                    <a:lumMod val="75000"/>
                    <a:lumOff val="25000"/>
                  </a:schemeClr>
                </a:solidFill>
                <a:latin typeface="Traditional Arabic" pitchFamily="18" charset="-78"/>
                <a:cs typeface="Traditional Arabic" pitchFamily="18" charset="-78"/>
              </a:rPr>
              <a:t>حل المنازعات</a:t>
            </a:r>
          </a:p>
          <a:p>
            <a:pPr marL="171450" indent="-171450" algn="r" rtl="1">
              <a:lnSpc>
                <a:spcPct val="90000"/>
              </a:lnSpc>
              <a:spcBef>
                <a:spcPts val="300"/>
              </a:spcBef>
              <a:buClr>
                <a:schemeClr val="tx1">
                  <a:lumMod val="75000"/>
                  <a:lumOff val="25000"/>
                </a:schemeClr>
              </a:buClr>
              <a:buSzPct val="100000"/>
              <a:buFont typeface="Arial" panose="020B0604020202020204" pitchFamily="34" charset="0"/>
              <a:buChar char="•"/>
            </a:pPr>
            <a:r>
              <a:rPr lang="ar-YE" sz="1600" b="1">
                <a:solidFill>
                  <a:schemeClr val="tx1">
                    <a:lumMod val="75000"/>
                    <a:lumOff val="25000"/>
                  </a:schemeClr>
                </a:solidFill>
                <a:latin typeface="Traditional Arabic" pitchFamily="18" charset="-78"/>
                <a:cs typeface="Traditional Arabic" pitchFamily="18" charset="-78"/>
              </a:rPr>
              <a:t>التعديلات والتمديدات والتجديدات</a:t>
            </a:r>
          </a:p>
          <a:p>
            <a:pPr marL="171450" indent="-171450" algn="r" rtl="1">
              <a:lnSpc>
                <a:spcPct val="90000"/>
              </a:lnSpc>
              <a:spcBef>
                <a:spcPts val="300"/>
              </a:spcBef>
              <a:buClr>
                <a:schemeClr val="tx1">
                  <a:lumMod val="75000"/>
                  <a:lumOff val="25000"/>
                </a:schemeClr>
              </a:buClr>
              <a:buSzPct val="100000"/>
              <a:buFont typeface="Arial" panose="020B0604020202020204" pitchFamily="34" charset="0"/>
              <a:buChar char="•"/>
            </a:pPr>
            <a:r>
              <a:rPr lang="ar-YE" sz="1600" b="1">
                <a:solidFill>
                  <a:schemeClr val="tx1">
                    <a:lumMod val="75000"/>
                    <a:lumOff val="25000"/>
                  </a:schemeClr>
                </a:solidFill>
                <a:latin typeface="Traditional Arabic" pitchFamily="18" charset="-78"/>
                <a:cs typeface="Traditional Arabic" pitchFamily="18" charset="-78"/>
              </a:rPr>
              <a:t>الاختلافات (عقود الأعمال)</a:t>
            </a:r>
            <a:endParaRPr lang="en-US" sz="1600" b="1" dirty="0">
              <a:solidFill>
                <a:schemeClr val="tx1">
                  <a:lumMod val="75000"/>
                  <a:lumOff val="25000"/>
                </a:schemeClr>
              </a:solidFill>
              <a:latin typeface="Traditional Arabic" pitchFamily="18" charset="-78"/>
              <a:cs typeface="Traditional Arabic" pitchFamily="18" charset="-78"/>
            </a:endParaRPr>
          </a:p>
        </p:txBody>
      </p:sp>
      <p:sp>
        <p:nvSpPr>
          <p:cNvPr id="16" name="Text Placeholder 2"/>
          <p:cNvSpPr txBox="1">
            <a:spLocks/>
          </p:cNvSpPr>
          <p:nvPr/>
        </p:nvSpPr>
        <p:spPr>
          <a:xfrm>
            <a:off x="3275856" y="188640"/>
            <a:ext cx="4891767" cy="288000"/>
          </a:xfrm>
          <a:prstGeom prst="rect">
            <a:avLst/>
          </a:prstGeom>
        </p:spPr>
        <p:txBody>
          <a:bodyPr lIns="90000" anchor="ctr" anchorCtr="0">
            <a:noAutofit/>
          </a:bodyPr>
          <a:lstStyle>
            <a:lvl1pPr marL="0" indent="0" algn="l" defTabSz="914400" rtl="0" eaLnBrk="1" latinLnBrk="0" hangingPunct="1">
              <a:spcBef>
                <a:spcPct val="20000"/>
              </a:spcBef>
              <a:buFont typeface="Arial" pitchFamily="34" charset="0"/>
              <a:buNone/>
              <a:defRPr lang="en-US" sz="1400" b="1" kern="1200" cap="all" baseline="0">
                <a:solidFill>
                  <a:srgbClr val="5292C9"/>
                </a:solidFill>
                <a:latin typeface="Arial" panose="020B0604020202020204" pitchFamily="34" charset="0"/>
                <a:ea typeface="+mn-ea"/>
                <a:cs typeface="Arial" panose="020B0604020202020204" pitchFamily="34" charset="0"/>
              </a:defRPr>
            </a:lvl1pPr>
            <a:lvl2pPr marL="2773363" indent="-180975" algn="l" defTabSz="914400" rtl="0" eaLnBrk="1" latinLnBrk="0" hangingPunct="1">
              <a:spcBef>
                <a:spcPct val="20000"/>
              </a:spcBef>
              <a:buFont typeface="Arial" pitchFamily="34" charset="0"/>
              <a:buChar char="–"/>
              <a:tabLst/>
              <a:defRPr lang="en-US" sz="1400" kern="1200" dirty="0" smtClean="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lang="en-GB" sz="1400" kern="1200" dirty="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algn="r" rtl="1">
              <a:defRPr/>
            </a:pPr>
            <a:r>
              <a:rPr lang="ar-YE" sz="1600" dirty="0">
                <a:latin typeface="Traditional Arabic" pitchFamily="18" charset="-78"/>
                <a:cs typeface="Traditional Arabic" pitchFamily="18" charset="-78"/>
              </a:rPr>
              <a:t>دورة الشراء: </a:t>
            </a:r>
            <a:r>
              <a:rPr lang="ar-YE" sz="1600" dirty="0">
                <a:solidFill>
                  <a:schemeClr val="accent1"/>
                </a:solidFill>
                <a:latin typeface="Traditional Arabic" pitchFamily="18" charset="-78"/>
                <a:cs typeface="Traditional Arabic" pitchFamily="18" charset="-78"/>
              </a:rPr>
              <a:t>إتمام العقد </a:t>
            </a:r>
            <a:endParaRPr lang="en-GB" sz="1600" cap="none" dirty="0">
              <a:latin typeface="Traditional Arabic" pitchFamily="18" charset="-78"/>
              <a:cs typeface="Traditional Arabic" pitchFamily="18" charset="-78"/>
            </a:endParaRPr>
          </a:p>
        </p:txBody>
      </p:sp>
      <p:sp>
        <p:nvSpPr>
          <p:cNvPr id="19" name="Text Placeholder 3"/>
          <p:cNvSpPr txBox="1">
            <a:spLocks/>
          </p:cNvSpPr>
          <p:nvPr/>
        </p:nvSpPr>
        <p:spPr>
          <a:xfrm>
            <a:off x="8244408" y="188640"/>
            <a:ext cx="504056" cy="216024"/>
          </a:xfrm>
          <a:prstGeom prst="rect">
            <a:avLst/>
          </a:prstGeom>
          <a:solidFill>
            <a:srgbClr val="5292C9"/>
          </a:solidFill>
          <a:ln>
            <a:solidFill>
              <a:srgbClr val="5292C9"/>
            </a:solidFill>
          </a:ln>
        </p:spPr>
        <p:txBody>
          <a:bodyPr anchor="ctr">
            <a:noAutofit/>
          </a:bodyPr>
          <a:lstStyle>
            <a:lvl1pPr marL="0" indent="0" algn="ctr" defTabSz="914400" rtl="0" eaLnBrk="1" latinLnBrk="0" hangingPunct="1">
              <a:spcBef>
                <a:spcPct val="20000"/>
              </a:spcBef>
              <a:buFont typeface="Arial" pitchFamily="34" charset="0"/>
              <a:buNone/>
              <a:defRPr lang="en-US" sz="1400" b="1" kern="1200" baseline="0">
                <a:solidFill>
                  <a:schemeClr val="bg1"/>
                </a:solidFill>
                <a:latin typeface="Arial" panose="020B0604020202020204" pitchFamily="34" charset="0"/>
                <a:ea typeface="+mn-ea"/>
                <a:cs typeface="Arial" panose="020B0604020202020204" pitchFamily="34" charset="0"/>
              </a:defRPr>
            </a:lvl1pPr>
            <a:lvl2pPr marL="2773363" indent="-180975" algn="l" defTabSz="914400" rtl="0" eaLnBrk="1" latinLnBrk="0" hangingPunct="1">
              <a:spcBef>
                <a:spcPct val="20000"/>
              </a:spcBef>
              <a:buFont typeface="Arial" pitchFamily="34" charset="0"/>
              <a:buChar char="–"/>
              <a:tabLst/>
              <a:defRPr lang="en-US" sz="1400" kern="1200" dirty="0" smtClean="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lang="en-GB" sz="1400" kern="1200" dirty="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ar-YE" sz="1200" b="1" i="0" u="none" strike="noStrike" kern="1200" cap="none" spc="0" normalizeH="0" baseline="0" noProof="0">
                <a:ln>
                  <a:noFill/>
                </a:ln>
                <a:effectLst/>
                <a:uLnTx/>
                <a:uFillTx/>
                <a:latin typeface="Traditional Arabic" pitchFamily="18" charset="-78"/>
                <a:cs typeface="Traditional Arabic" pitchFamily="18" charset="-78"/>
              </a:rPr>
              <a:t>2 - 5</a:t>
            </a:r>
            <a:endParaRPr kumimoji="0" lang="en-GB" sz="1200" b="1" i="0" u="none" strike="noStrike" kern="1200" cap="none" spc="0" normalizeH="0" baseline="0" noProof="0" dirty="0">
              <a:ln>
                <a:noFill/>
              </a:ln>
              <a:effectLst/>
              <a:uLnTx/>
              <a:uFillTx/>
              <a:latin typeface="Traditional Arabic" pitchFamily="18" charset="-78"/>
              <a:cs typeface="Traditional Arabic" pitchFamily="18" charset="-78"/>
            </a:endParaRPr>
          </a:p>
        </p:txBody>
      </p:sp>
    </p:spTree>
    <p:extLst>
      <p:ext uri="{BB962C8B-B14F-4D97-AF65-F5344CB8AC3E}">
        <p14:creationId xmlns:p14="http://schemas.microsoft.com/office/powerpoint/2010/main" val="3608558116"/>
      </p:ext>
    </p:extLst>
  </p:cSld>
  <p:clrMapOvr>
    <a:masterClrMapping/>
  </p:clrMapOvr>
  <mc:AlternateContent xmlns:mc="http://schemas.openxmlformats.org/markup-compatibility/2006" xmlns:p14="http://schemas.microsoft.com/office/powerpoint/2010/main">
    <mc:Choice Requires="p14">
      <p:transition spd="slow" p14:dur="875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10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down)">
                                      <p:cBhvr>
                                        <p:cTn id="12" dur="10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down)">
                                      <p:cBhvr>
                                        <p:cTn id="17" dur="1000"/>
                                        <p:tgtEl>
                                          <p:spTgt spid="12"/>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barn(inVertical)">
                                      <p:cBhvr>
                                        <p:cTn id="22" dur="500"/>
                                        <p:tgtEl>
                                          <p:spTgt spid="13"/>
                                        </p:tgtEl>
                                      </p:cBhvr>
                                    </p:animEffect>
                                  </p:childTnLst>
                                </p:cTn>
                              </p:par>
                            </p:childTnLst>
                          </p:cTn>
                        </p:par>
                        <p:par>
                          <p:cTn id="23" fill="hold">
                            <p:stCondLst>
                              <p:cond delay="500"/>
                            </p:stCondLst>
                            <p:childTnLst>
                              <p:par>
                                <p:cTn id="24" presetID="22" presetClass="entr" presetSubtype="4" fill="hold" grpId="0" nodeType="after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wipe(down)">
                                      <p:cBhvr>
                                        <p:cTn id="26"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4"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pPr algn="r"/>
            <a:r>
              <a:rPr lang="ar-YE" dirty="0" smtClean="0"/>
              <a:t>بعض الاخطاء الشائعه لدى المقاولين والنصائح المهمة لهم</a:t>
            </a:r>
            <a:endParaRPr lang="en-US" dirty="0"/>
          </a:p>
        </p:txBody>
      </p:sp>
      <p:sp>
        <p:nvSpPr>
          <p:cNvPr id="3" name="Text Placeholder 2"/>
          <p:cNvSpPr>
            <a:spLocks noGrp="1"/>
          </p:cNvSpPr>
          <p:nvPr>
            <p:ph type="body" sz="quarter" idx="10"/>
          </p:nvPr>
        </p:nvSpPr>
        <p:spPr/>
        <p:txBody>
          <a:bodyPr>
            <a:normAutofit lnSpcReduction="10000"/>
          </a:bodyPr>
          <a:lstStyle/>
          <a:p>
            <a:pPr lvl="0" algn="r" rtl="1"/>
            <a:r>
              <a:rPr lang="ar-YE" sz="1600" dirty="0"/>
              <a:t>تقديم </a:t>
            </a:r>
            <a:r>
              <a:rPr lang="ar-YE" sz="1600" dirty="0" smtClean="0"/>
              <a:t>اوراق</a:t>
            </a:r>
            <a:r>
              <a:rPr lang="en-US" sz="1600" dirty="0" smtClean="0"/>
              <a:t> </a:t>
            </a:r>
            <a:r>
              <a:rPr lang="ar-YE" sz="1600" dirty="0" smtClean="0"/>
              <a:t>المناقصة </a:t>
            </a:r>
            <a:r>
              <a:rPr lang="ar-YE" sz="1600" dirty="0"/>
              <a:t>فارغة و غير </a:t>
            </a:r>
            <a:r>
              <a:rPr lang="ar-YE" sz="1600" dirty="0" smtClean="0"/>
              <a:t>موقعة </a:t>
            </a:r>
            <a:r>
              <a:rPr lang="ar-YE" sz="1600" dirty="0"/>
              <a:t>او </a:t>
            </a:r>
            <a:r>
              <a:rPr lang="ar-YE" sz="1600" dirty="0" smtClean="0"/>
              <a:t>مختومة كما هو مطلوب بالمناقصة.</a:t>
            </a:r>
            <a:endParaRPr lang="en-US" sz="1600" dirty="0"/>
          </a:p>
          <a:p>
            <a:pPr lvl="0" algn="r" rtl="1"/>
            <a:r>
              <a:rPr lang="ar-YE" sz="1600" dirty="0"/>
              <a:t>عدم قراءة او مراجعة العطاء بشكل </a:t>
            </a:r>
            <a:r>
              <a:rPr lang="ar-YE" sz="1600" dirty="0" smtClean="0"/>
              <a:t>دقيق. نرجو من المقاولين التريث عند مراجعة اوراق الماقصة وقراءتها بشكل دقيق. في حال وجود بعض البنود غير الواضحة في المناقصة، نرجو من المقاولين طرحها عن طريق التوضيحات اثناء فترة الاعلان.</a:t>
            </a:r>
            <a:endParaRPr lang="en-US" sz="1600" dirty="0"/>
          </a:p>
          <a:p>
            <a:pPr lvl="0" algn="r" rtl="1"/>
            <a:r>
              <a:rPr lang="ar-YE" sz="1600" dirty="0"/>
              <a:t>اخطاء </a:t>
            </a:r>
            <a:r>
              <a:rPr lang="ar-YE" sz="1600" dirty="0" smtClean="0"/>
              <a:t>حسابية في العرض المالي </a:t>
            </a:r>
            <a:r>
              <a:rPr lang="ar-YE" sz="1600" dirty="0"/>
              <a:t>و عدم ارسال العرض المالي ب </a:t>
            </a:r>
            <a:r>
              <a:rPr lang="ar-YE" sz="1600" dirty="0" smtClean="0"/>
              <a:t>الاكسيل شييت </a:t>
            </a:r>
            <a:r>
              <a:rPr lang="en-US" sz="1600" dirty="0" smtClean="0"/>
              <a:t>Excel sheet</a:t>
            </a:r>
            <a:endParaRPr lang="en-US" sz="1600" dirty="0"/>
          </a:p>
          <a:p>
            <a:pPr lvl="0" algn="r" rtl="1"/>
            <a:r>
              <a:rPr lang="ar-YE" sz="1600" dirty="0"/>
              <a:t>المبالغة في </a:t>
            </a:r>
            <a:r>
              <a:rPr lang="ar-YE" sz="1600" dirty="0" smtClean="0"/>
              <a:t>الاسعار</a:t>
            </a:r>
            <a:r>
              <a:rPr lang="en-US" sz="1600" dirty="0" smtClean="0"/>
              <a:t>:</a:t>
            </a:r>
            <a:r>
              <a:rPr lang="ar-YE" sz="1600" dirty="0" smtClean="0"/>
              <a:t> على المقاولين دراسة الاسعار بشكل دقيق قبل عملية تقديم العروض. الاسعار يجب ان تكون منطقية ومدروسة</a:t>
            </a:r>
            <a:endParaRPr lang="en-US" sz="1600" dirty="0"/>
          </a:p>
          <a:p>
            <a:pPr lvl="0" algn="r" rtl="1"/>
            <a:r>
              <a:rPr lang="ar-YE" sz="1600" dirty="0" smtClean="0"/>
              <a:t>المبالغه </a:t>
            </a:r>
            <a:r>
              <a:rPr lang="ar-YE" sz="1600" dirty="0"/>
              <a:t>في </a:t>
            </a:r>
            <a:r>
              <a:rPr lang="ar-YE" sz="1600" dirty="0" smtClean="0"/>
              <a:t>الوعود: على سبيل المثال، اذا كان المقاول غير واثق او ليس لديه القدره على انجاز المتطلبات الموجودة بالمناقصه، عليه عدم المخاطرة لكي يبعد نفسه ومنظكة يونبس عن اية مخاطر في تنفيذ المشروع</a:t>
            </a:r>
            <a:endParaRPr lang="en-US" sz="1600" dirty="0"/>
          </a:p>
          <a:p>
            <a:pPr lvl="0" algn="r" rtl="1"/>
            <a:r>
              <a:rPr lang="ar-YE" sz="1600" dirty="0"/>
              <a:t>عدم وضع الوثائق في المكان </a:t>
            </a:r>
            <a:r>
              <a:rPr lang="ar-YE" sz="1600" dirty="0" smtClean="0"/>
              <a:t>المناسب وارسال وثائق ليست لها اي علاقة بالعطاء</a:t>
            </a:r>
            <a:endParaRPr lang="en-US" sz="1600" dirty="0"/>
          </a:p>
          <a:p>
            <a:pPr lvl="0" algn="r" rtl="1"/>
            <a:r>
              <a:rPr lang="ar-YE" sz="1600" dirty="0"/>
              <a:t>المنافسه الشريفة: بامكان المقاةلين التعاون عن طريق الكيان المشترك – </a:t>
            </a:r>
            <a:r>
              <a:rPr lang="en-US" sz="1600" dirty="0"/>
              <a:t>Joint </a:t>
            </a:r>
            <a:r>
              <a:rPr lang="en-US" sz="1600" dirty="0" smtClean="0"/>
              <a:t>Venture</a:t>
            </a:r>
            <a:r>
              <a:rPr lang="ar-YE" sz="1600" dirty="0" smtClean="0"/>
              <a:t> ولكن عليهم التنبه والحذر من اي عملية تحالفات تضر بمنظمة يونبس وتتناقض مع مبدأ النزاهة التي يجب ان يتمتع بها كل مقاول يريد التعاقد مع يونبس</a:t>
            </a:r>
            <a:endParaRPr lang="en-US" sz="1600" dirty="0" smtClean="0"/>
          </a:p>
          <a:p>
            <a:pPr lvl="0" algn="r" rtl="1"/>
            <a:r>
              <a:rPr lang="ar-YE" sz="1600" dirty="0" smtClean="0"/>
              <a:t>السير </a:t>
            </a:r>
            <a:r>
              <a:rPr lang="ar-YE" sz="1600" dirty="0"/>
              <a:t>الذاتية لطاقم </a:t>
            </a:r>
            <a:r>
              <a:rPr lang="ar-YE" sz="1600" dirty="0" smtClean="0"/>
              <a:t>المشروع: عند الطلب، عليكم تقديم السيرة الذاتيه لطاقكم الفني وحسب الخبرة المطلوبة.</a:t>
            </a:r>
            <a:endParaRPr lang="en-US" sz="1600" dirty="0"/>
          </a:p>
          <a:p>
            <a:pPr lvl="0" algn="r" rtl="1"/>
            <a:r>
              <a:rPr lang="ar-YE" sz="1600" dirty="0" smtClean="0"/>
              <a:t>عليكم بتقديم طاقم فني منفصل </a:t>
            </a:r>
            <a:r>
              <a:rPr lang="ar-YE" sz="1600" dirty="0"/>
              <a:t>و مستقل </a:t>
            </a:r>
            <a:r>
              <a:rPr lang="ar-YE" sz="1600" dirty="0" smtClean="0"/>
              <a:t>لكل مشروع على حده.</a:t>
            </a:r>
            <a:endParaRPr lang="en-US" sz="1600" dirty="0"/>
          </a:p>
          <a:p>
            <a:pPr algn="r" rtl="1"/>
            <a:r>
              <a:rPr lang="ar-YE" sz="1600" dirty="0" smtClean="0"/>
              <a:t>توفر المعدات </a:t>
            </a:r>
            <a:r>
              <a:rPr lang="ar-YE" sz="1600" dirty="0"/>
              <a:t>الثقيله لكل مشروع على </a:t>
            </a:r>
            <a:r>
              <a:rPr lang="ar-YE" sz="1600" dirty="0" smtClean="0"/>
              <a:t>حده وفقا لمتطلبات كل مشروع مع تقديم </a:t>
            </a:r>
            <a:r>
              <a:rPr lang="ar-YE" sz="1600" dirty="0"/>
              <a:t>اثباتات </a:t>
            </a:r>
            <a:r>
              <a:rPr lang="ar-YE" sz="1600" dirty="0" smtClean="0"/>
              <a:t>الملكيه او الاستئجار</a:t>
            </a:r>
            <a:endParaRPr lang="en-US" sz="1600" dirty="0"/>
          </a:p>
          <a:p>
            <a:pPr lvl="0" algn="r" rtl="1"/>
            <a:r>
              <a:rPr lang="ar-YE" sz="1600" dirty="0" smtClean="0"/>
              <a:t>عند الطلب، على المقاول تقديم </a:t>
            </a:r>
            <a:r>
              <a:rPr lang="ar-YE" sz="1600" b="1" u="sng" dirty="0" smtClean="0"/>
              <a:t>شرح مفصل </a:t>
            </a:r>
            <a:r>
              <a:rPr lang="ar-YE" sz="1600" dirty="0" smtClean="0"/>
              <a:t>لعملية التخطيط والتقييم التي ستعتمد من قبله لتنفيذ المشروع؛ على سبيل المثال لا الحصر، البرنامج </a:t>
            </a:r>
            <a:r>
              <a:rPr lang="ar-YE" sz="1600" dirty="0"/>
              <a:t>التمهيدي و الخطط لكل </a:t>
            </a:r>
            <a:r>
              <a:rPr lang="ar-YE" sz="1600" dirty="0" smtClean="0"/>
              <a:t>مشروع، والآلية المعتمدة لتنفذ الاعمال المطلوبة في المناقصة لكي يثبت القدرة الكاملة لانجاح وتنفيذ المشروع. بالإضافة الى ذلك، على المقاول ان يتمتع بالقدرة على الحصول والتعاون مع السلطات المحلية عند تنفيذ المشروع، بما يضمن شمولها الخطة الزمنية ومعايرر الصحة والسلامة والبيئة</a:t>
            </a:r>
            <a:endParaRPr lang="en-US" sz="1600" dirty="0"/>
          </a:p>
        </p:txBody>
      </p:sp>
    </p:spTree>
    <p:extLst>
      <p:ext uri="{BB962C8B-B14F-4D97-AF65-F5344CB8AC3E}">
        <p14:creationId xmlns:p14="http://schemas.microsoft.com/office/powerpoint/2010/main" val="3847152950"/>
      </p:ext>
    </p:extLst>
  </p:cSld>
  <p:clrMapOvr>
    <a:masterClrMapping/>
  </p:clrMapOvr>
  <mc:AlternateContent xmlns:mc="http://schemas.openxmlformats.org/markup-compatibility/2006" xmlns:p14="http://schemas.microsoft.com/office/powerpoint/2010/main">
    <mc:Choice Requires="p14">
      <p:transition spd="slow" p14:dur="8750"/>
    </mc:Choice>
    <mc:Fallback xmlns="">
      <p:transition spd="slow"/>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descr="\\crp.unops.local\files\UserHome\santiagom\Documents\2 ExternalTrainings\pics flickr unops\ambulances.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33626" y="1031682"/>
            <a:ext cx="4183720" cy="28044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rp.unops.local\files\UserHome\santiagom\Documents\2 ExternalTrainings\pics flickr unops\works Jose Ubaldo Campos.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67744" y="3933056"/>
            <a:ext cx="4700606" cy="2636746"/>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rp.unops.local\files\UserHome\santiagom\Documents\2 ExternalTrainings\pics flickr unops\demining services.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48825" y="1032402"/>
            <a:ext cx="4201158" cy="2802960"/>
          </a:xfrm>
          <a:prstGeom prst="rect">
            <a:avLst/>
          </a:prstGeom>
          <a:noFill/>
          <a:extLst>
            <a:ext uri="{909E8E84-426E-40DD-AFC4-6F175D3DCCD1}">
              <a14:hiddenFill xmlns:a14="http://schemas.microsoft.com/office/drawing/2010/main">
                <a:solidFill>
                  <a:srgbClr val="FFFFFF"/>
                </a:solidFill>
              </a14:hiddenFill>
            </a:ext>
          </a:extLst>
        </p:spPr>
      </p:pic>
      <p:sp>
        <p:nvSpPr>
          <p:cNvPr id="4" name="Subtitle 3"/>
          <p:cNvSpPr>
            <a:spLocks noGrp="1"/>
          </p:cNvSpPr>
          <p:nvPr>
            <p:ph type="subTitle" idx="1"/>
          </p:nvPr>
        </p:nvSpPr>
        <p:spPr>
          <a:xfrm>
            <a:off x="251520" y="507848"/>
            <a:ext cx="8568952" cy="360040"/>
          </a:xfrm>
        </p:spPr>
        <p:txBody>
          <a:bodyPr/>
          <a:lstStyle/>
          <a:p>
            <a:pPr algn="r" rtl="1"/>
            <a:r>
              <a:rPr lang="ar-YE" sz="2000">
                <a:solidFill>
                  <a:schemeClr val="tx1"/>
                </a:solidFill>
                <a:latin typeface="Traditional Arabic" pitchFamily="18" charset="-78"/>
                <a:cs typeface="Traditional Arabic" pitchFamily="18" charset="-78"/>
              </a:rPr>
              <a:t>الشراء: السلع والخدمات والأعمال</a:t>
            </a:r>
            <a:endParaRPr lang="en-US" sz="2000" dirty="0">
              <a:solidFill>
                <a:schemeClr val="tx1"/>
              </a:solidFill>
              <a:latin typeface="Traditional Arabic" pitchFamily="18" charset="-78"/>
              <a:cs typeface="Traditional Arabic" pitchFamily="18" charset="-78"/>
            </a:endParaRPr>
          </a:p>
        </p:txBody>
      </p:sp>
      <p:sp>
        <p:nvSpPr>
          <p:cNvPr id="6" name="Text Placeholder 2"/>
          <p:cNvSpPr txBox="1">
            <a:spLocks/>
          </p:cNvSpPr>
          <p:nvPr/>
        </p:nvSpPr>
        <p:spPr>
          <a:xfrm>
            <a:off x="3275856" y="188640"/>
            <a:ext cx="4891767" cy="288000"/>
          </a:xfrm>
          <a:prstGeom prst="rect">
            <a:avLst/>
          </a:prstGeom>
        </p:spPr>
        <p:txBody>
          <a:bodyPr lIns="90000" anchor="ctr" anchorCtr="0">
            <a:noAutofit/>
          </a:bodyPr>
          <a:lstStyle>
            <a:lvl1pPr marL="0" indent="0" algn="l" defTabSz="914400" rtl="0" eaLnBrk="1" latinLnBrk="0" hangingPunct="1">
              <a:spcBef>
                <a:spcPct val="20000"/>
              </a:spcBef>
              <a:buFont typeface="Arial" pitchFamily="34" charset="0"/>
              <a:buNone/>
              <a:defRPr lang="en-US" sz="1400" b="1" kern="1200" cap="all" baseline="0">
                <a:solidFill>
                  <a:srgbClr val="5292C9"/>
                </a:solidFill>
                <a:latin typeface="Arial" panose="020B0604020202020204" pitchFamily="34" charset="0"/>
                <a:ea typeface="+mn-ea"/>
                <a:cs typeface="Arial" panose="020B0604020202020204" pitchFamily="34" charset="0"/>
              </a:defRPr>
            </a:lvl1pPr>
            <a:lvl2pPr marL="2773363" indent="-180975" algn="l" defTabSz="914400" rtl="0" eaLnBrk="1" latinLnBrk="0" hangingPunct="1">
              <a:spcBef>
                <a:spcPct val="20000"/>
              </a:spcBef>
              <a:buFont typeface="Arial" pitchFamily="34" charset="0"/>
              <a:buChar char="–"/>
              <a:tabLst/>
              <a:defRPr lang="en-US" sz="1400" kern="1200" dirty="0" smtClean="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lang="en-GB" sz="1400" kern="1200" dirty="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algn="r" rtl="1">
              <a:defRPr/>
            </a:pPr>
            <a:r>
              <a:rPr lang="ar-YE" sz="1600">
                <a:solidFill>
                  <a:schemeClr val="accent1"/>
                </a:solidFill>
                <a:latin typeface="Traditional Arabic" pitchFamily="18" charset="-78"/>
                <a:cs typeface="Traditional Arabic" pitchFamily="18" charset="-78"/>
              </a:rPr>
              <a:t>ما المقصود بالشراء ولماذا يُعد أمراً مهماً لمكتب الأمم المتحدة لخدمات المشاريع؟</a:t>
            </a:r>
            <a:endParaRPr lang="en-GB" sz="1600" dirty="0">
              <a:solidFill>
                <a:schemeClr val="accent1"/>
              </a:solidFill>
              <a:latin typeface="Traditional Arabic" pitchFamily="18" charset="-78"/>
              <a:cs typeface="Traditional Arabic" pitchFamily="18" charset="-78"/>
            </a:endParaRPr>
          </a:p>
        </p:txBody>
      </p:sp>
      <p:sp>
        <p:nvSpPr>
          <p:cNvPr id="12" name="Subtitle 2"/>
          <p:cNvSpPr txBox="1">
            <a:spLocks/>
          </p:cNvSpPr>
          <p:nvPr/>
        </p:nvSpPr>
        <p:spPr>
          <a:xfrm>
            <a:off x="233627" y="1688772"/>
            <a:ext cx="4316256" cy="1645920"/>
          </a:xfrm>
          <a:prstGeom prst="rect">
            <a:avLst/>
          </a:prstGeom>
          <a:solidFill>
            <a:srgbClr val="FFFFFF">
              <a:alpha val="80000"/>
            </a:srgbClr>
          </a:solidFill>
        </p:spPr>
        <p:txBody>
          <a:bodyPr anchor="t">
            <a:noAutofit/>
          </a:bodyPr>
          <a:lstStyle>
            <a:lvl1pPr marL="0" indent="0" algn="l" defTabSz="914377" rtl="0" eaLnBrk="1" latinLnBrk="0" hangingPunct="1">
              <a:spcBef>
                <a:spcPct val="20000"/>
              </a:spcBef>
              <a:buFont typeface="Arial" panose="020B0604020202020204" pitchFamily="34" charset="0"/>
              <a:buNone/>
              <a:defRPr sz="1800" kern="1200" baseline="0">
                <a:solidFill>
                  <a:schemeClr val="tx1">
                    <a:lumMod val="75000"/>
                    <a:lumOff val="25000"/>
                  </a:schemeClr>
                </a:solidFill>
                <a:latin typeface="Arial" panose="020B0604020202020204" pitchFamily="34" charset="0"/>
                <a:ea typeface="+mn-ea"/>
                <a:cs typeface="Arial" panose="020B0604020202020204" pitchFamily="34" charset="0"/>
              </a:defRPr>
            </a:lvl1pPr>
            <a:lvl2pPr marL="457189" indent="0" algn="ctr" defTabSz="914377"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377" indent="0" algn="ctr" defTabSz="914377"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566" indent="0" algn="ctr" defTabSz="914377"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754" indent="0" algn="ctr" defTabSz="914377"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5943" indent="0" algn="ctr" defTabSz="914377"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131" indent="0" algn="ctr" defTabSz="914377"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320" indent="0" algn="ctr" defTabSz="914377"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509" indent="0" algn="ctr" defTabSz="914377"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r" rtl="1">
              <a:spcBef>
                <a:spcPct val="0"/>
              </a:spcBef>
              <a:spcAft>
                <a:spcPts val="200"/>
              </a:spcAft>
            </a:pPr>
            <a:r>
              <a:rPr lang="ar-YE" b="1">
                <a:solidFill>
                  <a:schemeClr val="accent1"/>
                </a:solidFill>
                <a:latin typeface="Traditional Arabic" pitchFamily="18" charset="-78"/>
                <a:cs typeface="Traditional Arabic" pitchFamily="18" charset="-78"/>
              </a:rPr>
              <a:t>السلع</a:t>
            </a:r>
            <a:endParaRPr lang="en-GB" b="1" dirty="0">
              <a:solidFill>
                <a:schemeClr val="accent1"/>
              </a:solidFill>
              <a:ea typeface="+mj-ea"/>
            </a:endParaRPr>
          </a:p>
          <a:p>
            <a:pPr>
              <a:spcBef>
                <a:spcPct val="0"/>
              </a:spcBef>
              <a:spcAft>
                <a:spcPts val="200"/>
              </a:spcAft>
            </a:pPr>
            <a:endParaRPr lang="en-GB" sz="1600" b="1" dirty="0">
              <a:solidFill>
                <a:schemeClr val="accent1"/>
              </a:solidFill>
              <a:ea typeface="+mj-ea"/>
            </a:endParaRPr>
          </a:p>
          <a:p>
            <a:pPr>
              <a:spcBef>
                <a:spcPct val="0"/>
              </a:spcBef>
              <a:spcAft>
                <a:spcPts val="200"/>
              </a:spcAft>
            </a:pPr>
            <a:endParaRPr lang="en-GB" sz="1200" b="1" dirty="0">
              <a:ea typeface="+mj-ea"/>
            </a:endParaRPr>
          </a:p>
        </p:txBody>
      </p:sp>
      <p:sp>
        <p:nvSpPr>
          <p:cNvPr id="13" name="Subtitle 2"/>
          <p:cNvSpPr txBox="1">
            <a:spLocks/>
          </p:cNvSpPr>
          <p:nvPr/>
        </p:nvSpPr>
        <p:spPr>
          <a:xfrm>
            <a:off x="2267744" y="4509120"/>
            <a:ext cx="4736357" cy="1645920"/>
          </a:xfrm>
          <a:prstGeom prst="rect">
            <a:avLst/>
          </a:prstGeom>
          <a:solidFill>
            <a:srgbClr val="FFFFFF">
              <a:alpha val="80000"/>
            </a:srgbClr>
          </a:solidFill>
        </p:spPr>
        <p:txBody>
          <a:bodyPr anchor="t">
            <a:noAutofit/>
          </a:bodyPr>
          <a:lstStyle>
            <a:lvl1pPr marL="0" indent="0" algn="l" defTabSz="914377" rtl="0" eaLnBrk="1" latinLnBrk="0" hangingPunct="1">
              <a:spcBef>
                <a:spcPct val="20000"/>
              </a:spcBef>
              <a:buFont typeface="Arial" panose="020B0604020202020204" pitchFamily="34" charset="0"/>
              <a:buNone/>
              <a:defRPr sz="1800" kern="1200" baseline="0">
                <a:solidFill>
                  <a:schemeClr val="tx1">
                    <a:lumMod val="75000"/>
                    <a:lumOff val="25000"/>
                  </a:schemeClr>
                </a:solidFill>
                <a:latin typeface="Arial" panose="020B0604020202020204" pitchFamily="34" charset="0"/>
                <a:ea typeface="+mn-ea"/>
                <a:cs typeface="Arial" panose="020B0604020202020204" pitchFamily="34" charset="0"/>
              </a:defRPr>
            </a:lvl1pPr>
            <a:lvl2pPr marL="457189" indent="0" algn="ctr" defTabSz="914377"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377" indent="0" algn="ctr" defTabSz="914377"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566" indent="0" algn="ctr" defTabSz="914377"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754" indent="0" algn="ctr" defTabSz="914377"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5943" indent="0" algn="ctr" defTabSz="914377"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131" indent="0" algn="ctr" defTabSz="914377"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320" indent="0" algn="ctr" defTabSz="914377"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509" indent="0" algn="ctr" defTabSz="914377"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r" rtl="1">
              <a:spcBef>
                <a:spcPct val="0"/>
              </a:spcBef>
              <a:spcAft>
                <a:spcPts val="200"/>
              </a:spcAft>
            </a:pPr>
            <a:r>
              <a:rPr lang="ar-YE" b="1">
                <a:solidFill>
                  <a:schemeClr val="accent1"/>
                </a:solidFill>
                <a:ea typeface="+mj-ea"/>
              </a:rPr>
              <a:t>الأعمال</a:t>
            </a:r>
            <a:endParaRPr lang="en-GB" b="1" dirty="0">
              <a:solidFill>
                <a:schemeClr val="accent1"/>
              </a:solidFill>
              <a:ea typeface="+mj-ea"/>
            </a:endParaRPr>
          </a:p>
          <a:p>
            <a:pPr>
              <a:spcBef>
                <a:spcPct val="0"/>
              </a:spcBef>
              <a:spcAft>
                <a:spcPts val="200"/>
              </a:spcAft>
            </a:pPr>
            <a:endParaRPr lang="en-GB" sz="1600" b="1" dirty="0">
              <a:solidFill>
                <a:schemeClr val="accent1"/>
              </a:solidFill>
              <a:ea typeface="+mj-ea"/>
            </a:endParaRPr>
          </a:p>
          <a:p>
            <a:pPr>
              <a:spcBef>
                <a:spcPct val="0"/>
              </a:spcBef>
              <a:spcAft>
                <a:spcPts val="200"/>
              </a:spcAft>
            </a:pPr>
            <a:endParaRPr lang="en-GB" sz="1200" b="1" dirty="0">
              <a:ea typeface="+mj-ea"/>
            </a:endParaRPr>
          </a:p>
        </p:txBody>
      </p:sp>
      <p:sp>
        <p:nvSpPr>
          <p:cNvPr id="16" name="Subtitle 2"/>
          <p:cNvSpPr txBox="1">
            <a:spLocks/>
          </p:cNvSpPr>
          <p:nvPr/>
        </p:nvSpPr>
        <p:spPr>
          <a:xfrm>
            <a:off x="4716016" y="1688772"/>
            <a:ext cx="4233967" cy="1645920"/>
          </a:xfrm>
          <a:prstGeom prst="rect">
            <a:avLst/>
          </a:prstGeom>
          <a:solidFill>
            <a:srgbClr val="FFFFFF">
              <a:alpha val="80000"/>
            </a:srgbClr>
          </a:solidFill>
        </p:spPr>
        <p:txBody>
          <a:bodyPr anchor="t">
            <a:noAutofit/>
          </a:bodyPr>
          <a:lstStyle>
            <a:lvl1pPr marL="0" indent="0" algn="l" defTabSz="914377" rtl="0" eaLnBrk="1" latinLnBrk="0" hangingPunct="1">
              <a:spcBef>
                <a:spcPct val="20000"/>
              </a:spcBef>
              <a:buFont typeface="Arial" panose="020B0604020202020204" pitchFamily="34" charset="0"/>
              <a:buNone/>
              <a:defRPr sz="1800" kern="1200" baseline="0">
                <a:solidFill>
                  <a:schemeClr val="tx1">
                    <a:lumMod val="75000"/>
                    <a:lumOff val="25000"/>
                  </a:schemeClr>
                </a:solidFill>
                <a:latin typeface="Arial" panose="020B0604020202020204" pitchFamily="34" charset="0"/>
                <a:ea typeface="+mn-ea"/>
                <a:cs typeface="Arial" panose="020B0604020202020204" pitchFamily="34" charset="0"/>
              </a:defRPr>
            </a:lvl1pPr>
            <a:lvl2pPr marL="457189" indent="0" algn="ctr" defTabSz="914377"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377" indent="0" algn="ctr" defTabSz="914377"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566" indent="0" algn="ctr" defTabSz="914377"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754" indent="0" algn="ctr" defTabSz="914377"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5943" indent="0" algn="ctr" defTabSz="914377"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131" indent="0" algn="ctr" defTabSz="914377"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320" indent="0" algn="ctr" defTabSz="914377"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509" indent="0" algn="ctr" defTabSz="914377"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r" rtl="1">
              <a:spcBef>
                <a:spcPct val="0"/>
              </a:spcBef>
              <a:spcAft>
                <a:spcPts val="200"/>
              </a:spcAft>
            </a:pPr>
            <a:r>
              <a:rPr lang="ar-YE" b="1">
                <a:solidFill>
                  <a:schemeClr val="accent1"/>
                </a:solidFill>
                <a:latin typeface="Traditional Arabic" pitchFamily="18" charset="-78"/>
                <a:cs typeface="Traditional Arabic" pitchFamily="18" charset="-78"/>
              </a:rPr>
              <a:t>الخدمات</a:t>
            </a:r>
            <a:endParaRPr lang="en-GB" b="1">
              <a:solidFill>
                <a:schemeClr val="accent1"/>
              </a:solidFill>
              <a:latin typeface="Traditional Arabic" pitchFamily="18" charset="-78"/>
              <a:ea typeface="+mj-ea"/>
              <a:cs typeface="Traditional Arabic" pitchFamily="18" charset="-78"/>
            </a:endParaRPr>
          </a:p>
          <a:p>
            <a:pPr>
              <a:spcBef>
                <a:spcPct val="0"/>
              </a:spcBef>
              <a:spcAft>
                <a:spcPts val="200"/>
              </a:spcAft>
            </a:pPr>
            <a:endParaRPr lang="en-GB" sz="1600" b="1" dirty="0">
              <a:solidFill>
                <a:schemeClr val="accent1"/>
              </a:solidFill>
              <a:ea typeface="+mj-ea"/>
            </a:endParaRPr>
          </a:p>
          <a:p>
            <a:pPr>
              <a:spcBef>
                <a:spcPct val="0"/>
              </a:spcBef>
              <a:spcAft>
                <a:spcPts val="200"/>
              </a:spcAft>
            </a:pPr>
            <a:endParaRPr lang="en-GB" sz="1200" b="1" dirty="0">
              <a:ea typeface="+mj-ea"/>
            </a:endParaRPr>
          </a:p>
        </p:txBody>
      </p:sp>
      <p:graphicFrame>
        <p:nvGraphicFramePr>
          <p:cNvPr id="3" name="Table 2"/>
          <p:cNvGraphicFramePr>
            <a:graphicFrameLocks noGrp="1"/>
          </p:cNvGraphicFramePr>
          <p:nvPr>
            <p:extLst>
              <p:ext uri="{D42A27DB-BD31-4B8C-83A1-F6EECF244321}">
                <p14:modId xmlns:p14="http://schemas.microsoft.com/office/powerpoint/2010/main" val="968525191"/>
              </p:ext>
            </p:extLst>
          </p:nvPr>
        </p:nvGraphicFramePr>
        <p:xfrm>
          <a:off x="251520" y="2060848"/>
          <a:ext cx="4217110" cy="1554480"/>
        </p:xfrm>
        <a:graphic>
          <a:graphicData uri="http://schemas.openxmlformats.org/drawingml/2006/table">
            <a:tbl>
              <a:tblPr firstRow="1" bandRow="1">
                <a:tableStyleId>{5C22544A-7EE6-4342-B048-85BDC9FD1C3A}</a:tableStyleId>
              </a:tblPr>
              <a:tblGrid>
                <a:gridCol w="2108555">
                  <a:extLst>
                    <a:ext uri="{9D8B030D-6E8A-4147-A177-3AD203B41FA5}">
                      <a16:colId xmlns:a16="http://schemas.microsoft.com/office/drawing/2014/main" val="20000"/>
                    </a:ext>
                  </a:extLst>
                </a:gridCol>
                <a:gridCol w="2108555">
                  <a:extLst>
                    <a:ext uri="{9D8B030D-6E8A-4147-A177-3AD203B41FA5}">
                      <a16:colId xmlns:a16="http://schemas.microsoft.com/office/drawing/2014/main" val="20001"/>
                    </a:ext>
                  </a:extLst>
                </a:gridCol>
              </a:tblGrid>
              <a:tr h="1187912">
                <a:tc>
                  <a:txBody>
                    <a:bodyPr/>
                    <a:lstStyle/>
                    <a:p>
                      <a:pPr marL="171450" indent="-171450" algn="justLow" rtl="1">
                        <a:buFont typeface="Arial" panose="020B0604020202020204" pitchFamily="34" charset="0"/>
                        <a:buChar char="•"/>
                      </a:pPr>
                      <a:r>
                        <a:rPr lang="ar-YE" sz="1600" b="1" kern="1200">
                          <a:solidFill>
                            <a:schemeClr val="tx1"/>
                          </a:solidFill>
                          <a:latin typeface="Traditional Arabic" pitchFamily="18" charset="-78"/>
                          <a:ea typeface="+mn-ea"/>
                          <a:cs typeface="Traditional Arabic" pitchFamily="18" charset="-78"/>
                        </a:rPr>
                        <a:t>أثاث ولوازم مكتبية</a:t>
                      </a:r>
                    </a:p>
                    <a:p>
                      <a:pPr marL="171450" indent="-171450" algn="justLow" rtl="1">
                        <a:buFont typeface="Arial" panose="020B0604020202020204" pitchFamily="34" charset="0"/>
                        <a:buChar char="•"/>
                      </a:pPr>
                      <a:r>
                        <a:rPr lang="ar-YE" sz="1600" b="1" kern="1200">
                          <a:solidFill>
                            <a:schemeClr val="tx1"/>
                          </a:solidFill>
                          <a:latin typeface="Traditional Arabic" pitchFamily="18" charset="-78"/>
                          <a:ea typeface="+mn-ea"/>
                          <a:cs typeface="Traditional Arabic" pitchFamily="18" charset="-78"/>
                        </a:rPr>
                        <a:t>الآلات والمولدات والأدوات</a:t>
                      </a:r>
                    </a:p>
                    <a:p>
                      <a:pPr marL="171450" indent="-171450" algn="justLow" rtl="1">
                        <a:buFont typeface="Arial" panose="020B0604020202020204" pitchFamily="34" charset="0"/>
                        <a:buChar char="•"/>
                      </a:pPr>
                      <a:r>
                        <a:rPr lang="ar-YE" sz="1600" b="1" kern="1200">
                          <a:solidFill>
                            <a:schemeClr val="tx1"/>
                          </a:solidFill>
                          <a:latin typeface="Traditional Arabic" pitchFamily="18" charset="-78"/>
                          <a:ea typeface="+mn-ea"/>
                          <a:cs typeface="Traditional Arabic" pitchFamily="18" charset="-78"/>
                        </a:rPr>
                        <a:t>الوقود</a:t>
                      </a:r>
                      <a:endParaRPr lang="en-US" sz="1600" b="1" kern="1200" dirty="0">
                        <a:solidFill>
                          <a:schemeClr val="tx1"/>
                        </a:solidFill>
                        <a:latin typeface="Traditional Arabic" pitchFamily="18" charset="-78"/>
                        <a:ea typeface="+mn-ea"/>
                        <a:cs typeface="Traditional Arabic" pitchFamily="18" charset="-78"/>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marL="171450" indent="-171450" algn="justLow" rtl="1">
                        <a:buFont typeface="Arial" panose="020B0604020202020204" pitchFamily="34" charset="0"/>
                        <a:buChar char="•"/>
                      </a:pPr>
                      <a:r>
                        <a:rPr lang="ar-YE" sz="1600">
                          <a:solidFill>
                            <a:schemeClr val="tx1"/>
                          </a:solidFill>
                          <a:latin typeface="Traditional Arabic" pitchFamily="18" charset="-78"/>
                          <a:cs typeface="Traditional Arabic" pitchFamily="18" charset="-78"/>
                        </a:rPr>
                        <a:t>المركبات</a:t>
                      </a:r>
                    </a:p>
                    <a:p>
                      <a:pPr marL="171450" indent="-171450" algn="justLow" rtl="1">
                        <a:buFont typeface="Arial" panose="020B0604020202020204" pitchFamily="34" charset="0"/>
                        <a:buChar char="•"/>
                      </a:pPr>
                      <a:r>
                        <a:rPr lang="ar-YE" sz="1600">
                          <a:solidFill>
                            <a:schemeClr val="tx1"/>
                          </a:solidFill>
                          <a:latin typeface="Traditional Arabic" pitchFamily="18" charset="-78"/>
                          <a:cs typeface="Traditional Arabic" pitchFamily="18" charset="-78"/>
                        </a:rPr>
                        <a:t>معدات تكنولوجيا المعلومات</a:t>
                      </a:r>
                    </a:p>
                    <a:p>
                      <a:pPr marL="171450" indent="-171450" algn="justLow" rtl="1">
                        <a:buFont typeface="Arial" panose="020B0604020202020204" pitchFamily="34" charset="0"/>
                        <a:buChar char="•"/>
                      </a:pPr>
                      <a:r>
                        <a:rPr lang="ar-YE" sz="1600">
                          <a:solidFill>
                            <a:schemeClr val="tx1"/>
                          </a:solidFill>
                          <a:latin typeface="Traditional Arabic" pitchFamily="18" charset="-78"/>
                          <a:cs typeface="Traditional Arabic" pitchFamily="18" charset="-78"/>
                        </a:rPr>
                        <a:t>المختبر والمعدات الطبية</a:t>
                      </a:r>
                    </a:p>
                    <a:p>
                      <a:pPr marL="171450" indent="-171450" algn="justLow" rtl="1">
                        <a:buFont typeface="Arial" panose="020B0604020202020204" pitchFamily="34" charset="0"/>
                        <a:buChar char="•"/>
                      </a:pPr>
                      <a:r>
                        <a:rPr lang="ar-YE" sz="1600">
                          <a:solidFill>
                            <a:schemeClr val="tx1"/>
                          </a:solidFill>
                          <a:latin typeface="Traditional Arabic" pitchFamily="18" charset="-78"/>
                          <a:cs typeface="Traditional Arabic" pitchFamily="18" charset="-78"/>
                        </a:rPr>
                        <a:t>الأدوية</a:t>
                      </a:r>
                      <a:endParaRPr lang="en-US" sz="1600" b="1" kern="1200">
                        <a:solidFill>
                          <a:schemeClr val="tx1"/>
                        </a:solidFill>
                        <a:latin typeface="Traditional Arabic" pitchFamily="18" charset="-78"/>
                        <a:ea typeface="+mn-ea"/>
                        <a:cs typeface="Traditional Arabic" pitchFamily="18" charset="-78"/>
                      </a:endParaRPr>
                    </a:p>
                    <a:p>
                      <a:pPr marL="173736" marR="0" indent="-173736" algn="justLow" defTabSz="914377" rtl="1"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600" b="1" kern="1200" dirty="0">
                        <a:solidFill>
                          <a:schemeClr val="tx1"/>
                        </a:solidFill>
                        <a:latin typeface="Traditional Arabic" pitchFamily="18" charset="-78"/>
                        <a:ea typeface="+mn-ea"/>
                        <a:cs typeface="Traditional Arabic" pitchFamily="18" charset="-78"/>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p:graphicFrame>
        <p:nvGraphicFramePr>
          <p:cNvPr id="17" name="Table 16"/>
          <p:cNvGraphicFramePr>
            <a:graphicFrameLocks noGrp="1"/>
          </p:cNvGraphicFramePr>
          <p:nvPr>
            <p:extLst>
              <p:ext uri="{D42A27DB-BD31-4B8C-83A1-F6EECF244321}">
                <p14:modId xmlns:p14="http://schemas.microsoft.com/office/powerpoint/2010/main" val="3641267966"/>
              </p:ext>
            </p:extLst>
          </p:nvPr>
        </p:nvGraphicFramePr>
        <p:xfrm>
          <a:off x="2267744" y="4869160"/>
          <a:ext cx="4736190" cy="1310640"/>
        </p:xfrm>
        <a:graphic>
          <a:graphicData uri="http://schemas.openxmlformats.org/drawingml/2006/table">
            <a:tbl>
              <a:tblPr firstRow="1" bandRow="1">
                <a:tableStyleId>{5C22544A-7EE6-4342-B048-85BDC9FD1C3A}</a:tableStyleId>
              </a:tblPr>
              <a:tblGrid>
                <a:gridCol w="2368095">
                  <a:extLst>
                    <a:ext uri="{9D8B030D-6E8A-4147-A177-3AD203B41FA5}">
                      <a16:colId xmlns:a16="http://schemas.microsoft.com/office/drawing/2014/main" val="20000"/>
                    </a:ext>
                  </a:extLst>
                </a:gridCol>
                <a:gridCol w="2368095">
                  <a:extLst>
                    <a:ext uri="{9D8B030D-6E8A-4147-A177-3AD203B41FA5}">
                      <a16:colId xmlns:a16="http://schemas.microsoft.com/office/drawing/2014/main" val="20001"/>
                    </a:ext>
                  </a:extLst>
                </a:gridCol>
              </a:tblGrid>
              <a:tr h="1187912">
                <a:tc>
                  <a:txBody>
                    <a:bodyPr/>
                    <a:lstStyle/>
                    <a:p>
                      <a:pPr marL="171450" indent="-171450" algn="justLow" rtl="1">
                        <a:buFont typeface="Arial" panose="020B0604020202020204" pitchFamily="34" charset="0"/>
                        <a:buChar char="•"/>
                      </a:pPr>
                      <a:r>
                        <a:rPr lang="ar-YE" sz="1600" b="1" kern="1200" baseline="0">
                          <a:solidFill>
                            <a:schemeClr val="tx1"/>
                          </a:solidFill>
                          <a:latin typeface="Traditional Arabic" pitchFamily="18" charset="-78"/>
                          <a:ea typeface="+mn-ea"/>
                          <a:cs typeface="Traditional Arabic" pitchFamily="18" charset="-78"/>
                        </a:rPr>
                        <a:t>المستشفيات والعيادات الصحية والمختبرات</a:t>
                      </a:r>
                    </a:p>
                    <a:p>
                      <a:pPr marL="171450" indent="-171450" algn="justLow" rtl="1">
                        <a:buFont typeface="Arial" panose="020B0604020202020204" pitchFamily="34" charset="0"/>
                        <a:buChar char="•"/>
                      </a:pPr>
                      <a:r>
                        <a:rPr lang="ar-YE" sz="1600" b="1" kern="1200" baseline="0">
                          <a:solidFill>
                            <a:schemeClr val="tx1"/>
                          </a:solidFill>
                          <a:latin typeface="Traditional Arabic" pitchFamily="18" charset="-78"/>
                          <a:ea typeface="+mn-ea"/>
                          <a:cs typeface="Traditional Arabic" pitchFamily="18" charset="-78"/>
                        </a:rPr>
                        <a:t>السجون</a:t>
                      </a:r>
                      <a:endParaRPr lang="en-US" sz="1600" b="1" kern="1200" baseline="0" dirty="0">
                        <a:solidFill>
                          <a:schemeClr val="tx1"/>
                        </a:solidFill>
                        <a:latin typeface="Traditional Arabic" pitchFamily="18" charset="-78"/>
                        <a:ea typeface="+mn-ea"/>
                        <a:cs typeface="Traditional Arabic" pitchFamily="18" charset="-78"/>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marL="171450" indent="-171450" algn="justLow" rtl="1">
                        <a:buFont typeface="Arial" panose="020B0604020202020204" pitchFamily="34" charset="0"/>
                        <a:buChar char="•"/>
                      </a:pPr>
                      <a:r>
                        <a:rPr lang="ar-YE" sz="1600" dirty="0">
                          <a:solidFill>
                            <a:schemeClr val="tx1"/>
                          </a:solidFill>
                          <a:latin typeface="Traditional Arabic" pitchFamily="18" charset="-78"/>
                          <a:cs typeface="Traditional Arabic" pitchFamily="18" charset="-78"/>
                        </a:rPr>
                        <a:t>الطرقات</a:t>
                      </a:r>
                    </a:p>
                    <a:p>
                      <a:pPr marL="171450" indent="-171450" algn="justLow" rtl="1">
                        <a:buFont typeface="Arial" panose="020B0604020202020204" pitchFamily="34" charset="0"/>
                        <a:buChar char="•"/>
                      </a:pPr>
                      <a:r>
                        <a:rPr lang="ar-YE" sz="1600" dirty="0">
                          <a:solidFill>
                            <a:schemeClr val="tx1"/>
                          </a:solidFill>
                          <a:latin typeface="Traditional Arabic" pitchFamily="18" charset="-78"/>
                          <a:cs typeface="Traditional Arabic" pitchFamily="18" charset="-78"/>
                        </a:rPr>
                        <a:t>الجسور</a:t>
                      </a:r>
                    </a:p>
                    <a:p>
                      <a:pPr marL="171450" indent="-171450" algn="justLow" rtl="1">
                        <a:buFont typeface="Arial" panose="020B0604020202020204" pitchFamily="34" charset="0"/>
                        <a:buChar char="•"/>
                      </a:pPr>
                      <a:r>
                        <a:rPr lang="ar-YE" sz="1600" dirty="0">
                          <a:solidFill>
                            <a:schemeClr val="tx1"/>
                          </a:solidFill>
                          <a:latin typeface="Traditional Arabic" pitchFamily="18" charset="-78"/>
                          <a:cs typeface="Traditional Arabic" pitchFamily="18" charset="-78"/>
                        </a:rPr>
                        <a:t>المدارس والجامعات</a:t>
                      </a:r>
                    </a:p>
                    <a:p>
                      <a:pPr marL="171450" indent="-171450" algn="justLow" rtl="1">
                        <a:buFont typeface="Arial" panose="020B0604020202020204" pitchFamily="34" charset="0"/>
                        <a:buChar char="•"/>
                      </a:pPr>
                      <a:r>
                        <a:rPr lang="ar-YE" sz="1600" dirty="0">
                          <a:solidFill>
                            <a:schemeClr val="tx1"/>
                          </a:solidFill>
                          <a:latin typeface="Traditional Arabic" pitchFamily="18" charset="-78"/>
                          <a:cs typeface="Traditional Arabic" pitchFamily="18" charset="-78"/>
                        </a:rPr>
                        <a:t>مراكز الشرطة</a:t>
                      </a:r>
                      <a:endParaRPr lang="en-US" sz="1600" b="1" kern="1200" baseline="0" dirty="0">
                        <a:solidFill>
                          <a:schemeClr val="tx1"/>
                        </a:solidFill>
                        <a:latin typeface="Traditional Arabic" pitchFamily="18" charset="-78"/>
                        <a:ea typeface="+mn-ea"/>
                        <a:cs typeface="Traditional Arabic" pitchFamily="18" charset="-78"/>
                      </a:endParaRPr>
                    </a:p>
                    <a:p>
                      <a:pPr marL="173736" marR="0" indent="-173736" algn="justLow" defTabSz="914377" rtl="1"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600" b="1" kern="1200" dirty="0">
                        <a:solidFill>
                          <a:schemeClr val="tx1"/>
                        </a:solidFill>
                        <a:latin typeface="Traditional Arabic" pitchFamily="18" charset="-78"/>
                        <a:ea typeface="+mn-ea"/>
                        <a:cs typeface="Traditional Arabic" pitchFamily="18" charset="-78"/>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p:graphicFrame>
        <p:nvGraphicFramePr>
          <p:cNvPr id="18" name="Table 17"/>
          <p:cNvGraphicFramePr>
            <a:graphicFrameLocks noGrp="1"/>
          </p:cNvGraphicFramePr>
          <p:nvPr>
            <p:extLst>
              <p:ext uri="{D42A27DB-BD31-4B8C-83A1-F6EECF244321}">
                <p14:modId xmlns:p14="http://schemas.microsoft.com/office/powerpoint/2010/main" val="3247308738"/>
              </p:ext>
            </p:extLst>
          </p:nvPr>
        </p:nvGraphicFramePr>
        <p:xfrm>
          <a:off x="4716016" y="2060848"/>
          <a:ext cx="4217110" cy="1554480"/>
        </p:xfrm>
        <a:graphic>
          <a:graphicData uri="http://schemas.openxmlformats.org/drawingml/2006/table">
            <a:tbl>
              <a:tblPr firstRow="1" bandRow="1">
                <a:tableStyleId>{5C22544A-7EE6-4342-B048-85BDC9FD1C3A}</a:tableStyleId>
              </a:tblPr>
              <a:tblGrid>
                <a:gridCol w="2108555">
                  <a:extLst>
                    <a:ext uri="{9D8B030D-6E8A-4147-A177-3AD203B41FA5}">
                      <a16:colId xmlns:a16="http://schemas.microsoft.com/office/drawing/2014/main" val="20000"/>
                    </a:ext>
                  </a:extLst>
                </a:gridCol>
                <a:gridCol w="2108555">
                  <a:extLst>
                    <a:ext uri="{9D8B030D-6E8A-4147-A177-3AD203B41FA5}">
                      <a16:colId xmlns:a16="http://schemas.microsoft.com/office/drawing/2014/main" val="20001"/>
                    </a:ext>
                  </a:extLst>
                </a:gridCol>
              </a:tblGrid>
              <a:tr h="1362119">
                <a:tc>
                  <a:txBody>
                    <a:bodyPr/>
                    <a:lstStyle/>
                    <a:p>
                      <a:pPr marL="171450" indent="-171450" algn="justLow" rtl="1">
                        <a:buFont typeface="Arial" panose="020B0604020202020204" pitchFamily="34" charset="0"/>
                        <a:buChar char="•"/>
                      </a:pPr>
                      <a:r>
                        <a:rPr lang="ar-YE" sz="1600" b="1" kern="1200">
                          <a:solidFill>
                            <a:schemeClr val="tx1"/>
                          </a:solidFill>
                          <a:latin typeface="Traditional Arabic" pitchFamily="18" charset="-78"/>
                          <a:ea typeface="+mn-ea"/>
                          <a:cs typeface="Traditional Arabic" pitchFamily="18" charset="-78"/>
                        </a:rPr>
                        <a:t>ورش العمل والدورات التدريبية</a:t>
                      </a:r>
                    </a:p>
                    <a:p>
                      <a:pPr marL="171450" indent="-171450" algn="justLow" rtl="1">
                        <a:buFont typeface="Arial" panose="020B0604020202020204" pitchFamily="34" charset="0"/>
                        <a:buChar char="•"/>
                      </a:pPr>
                      <a:r>
                        <a:rPr lang="ar-YE" sz="1600" b="1" kern="1200">
                          <a:solidFill>
                            <a:schemeClr val="tx1"/>
                          </a:solidFill>
                          <a:latin typeface="Traditional Arabic" pitchFamily="18" charset="-78"/>
                          <a:ea typeface="+mn-ea"/>
                          <a:cs typeface="Traditional Arabic" pitchFamily="18" charset="-78"/>
                        </a:rPr>
                        <a:t>الاتصالات</a:t>
                      </a:r>
                    </a:p>
                    <a:p>
                      <a:pPr marL="171450" indent="-171450" algn="justLow" rtl="1">
                        <a:buFont typeface="Arial" panose="020B0604020202020204" pitchFamily="34" charset="0"/>
                        <a:buChar char="•"/>
                      </a:pPr>
                      <a:r>
                        <a:rPr lang="ar-YE" sz="1600" b="1" kern="1200">
                          <a:solidFill>
                            <a:schemeClr val="tx1"/>
                          </a:solidFill>
                          <a:latin typeface="Traditional Arabic" pitchFamily="18" charset="-78"/>
                          <a:ea typeface="+mn-ea"/>
                          <a:cs typeface="Traditional Arabic" pitchFamily="18" charset="-78"/>
                        </a:rPr>
                        <a:t>الأمن والتنظيف والخدمات المصرفية</a:t>
                      </a:r>
                    </a:p>
                    <a:p>
                      <a:pPr marL="171450" indent="-171450" algn="justLow" rtl="1">
                        <a:buFont typeface="Arial" panose="020B0604020202020204" pitchFamily="34" charset="0"/>
                        <a:buChar char="•"/>
                      </a:pPr>
                      <a:endParaRPr lang="en-US" sz="1600" b="1" kern="1200" dirty="0">
                        <a:solidFill>
                          <a:schemeClr val="tx1"/>
                        </a:solidFill>
                        <a:latin typeface="Traditional Arabic" pitchFamily="18" charset="-78"/>
                        <a:ea typeface="+mn-ea"/>
                        <a:cs typeface="Traditional Arabic" pitchFamily="18" charset="-78"/>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marL="171450" indent="-171450" algn="justLow" rtl="1">
                        <a:buFont typeface="Arial" panose="020B0604020202020204" pitchFamily="34" charset="0"/>
                        <a:buChar char="•"/>
                      </a:pPr>
                      <a:r>
                        <a:rPr lang="ar-YE" sz="1600">
                          <a:solidFill>
                            <a:schemeClr val="tx1"/>
                          </a:solidFill>
                          <a:latin typeface="Traditional Arabic" pitchFamily="18" charset="-78"/>
                          <a:cs typeface="Traditional Arabic" pitchFamily="18" charset="-78"/>
                        </a:rPr>
                        <a:t>الاستشارات</a:t>
                      </a:r>
                    </a:p>
                    <a:p>
                      <a:pPr marL="171450" indent="-171450" algn="justLow" rtl="1">
                        <a:buFont typeface="Arial" panose="020B0604020202020204" pitchFamily="34" charset="0"/>
                        <a:buChar char="•"/>
                      </a:pPr>
                      <a:r>
                        <a:rPr lang="ar-YE" sz="1600">
                          <a:solidFill>
                            <a:schemeClr val="tx1"/>
                          </a:solidFill>
                          <a:latin typeface="Traditional Arabic" pitchFamily="18" charset="-78"/>
                          <a:cs typeface="Traditional Arabic" pitchFamily="18" charset="-78"/>
                        </a:rPr>
                        <a:t>خدمات النقل والسفر</a:t>
                      </a:r>
                    </a:p>
                    <a:p>
                      <a:pPr marL="171450" indent="-171450" algn="justLow" rtl="1">
                        <a:buFont typeface="Arial" panose="020B0604020202020204" pitchFamily="34" charset="0"/>
                        <a:buChar char="•"/>
                      </a:pPr>
                      <a:r>
                        <a:rPr lang="ar-YE" sz="1600">
                          <a:solidFill>
                            <a:schemeClr val="tx1"/>
                          </a:solidFill>
                          <a:latin typeface="Traditional Arabic" pitchFamily="18" charset="-78"/>
                          <a:cs typeface="Traditional Arabic" pitchFamily="18" charset="-78"/>
                        </a:rPr>
                        <a:t>تأجير المباني</a:t>
                      </a:r>
                      <a:endParaRPr lang="en-US" sz="1600" b="1" kern="1200">
                        <a:solidFill>
                          <a:schemeClr val="tx1"/>
                        </a:solidFill>
                        <a:latin typeface="Traditional Arabic" pitchFamily="18" charset="-78"/>
                        <a:ea typeface="+mn-ea"/>
                        <a:cs typeface="Traditional Arabic" pitchFamily="18" charset="-78"/>
                      </a:endParaRPr>
                    </a:p>
                    <a:p>
                      <a:pPr marL="173736" marR="0" indent="-173736" algn="justLow" defTabSz="914377" rtl="1"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600" b="1" kern="1200" dirty="0">
                        <a:solidFill>
                          <a:schemeClr val="tx1"/>
                        </a:solidFill>
                        <a:latin typeface="Traditional Arabic" pitchFamily="18" charset="-78"/>
                        <a:ea typeface="+mn-ea"/>
                        <a:cs typeface="Traditional Arabic" pitchFamily="18" charset="-78"/>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p:sp>
        <p:nvSpPr>
          <p:cNvPr id="7" name="TextBox 6"/>
          <p:cNvSpPr txBox="1"/>
          <p:nvPr/>
        </p:nvSpPr>
        <p:spPr>
          <a:xfrm>
            <a:off x="3616968" y="3661352"/>
            <a:ext cx="970536" cy="215444"/>
          </a:xfrm>
          <a:prstGeom prst="rect">
            <a:avLst/>
          </a:prstGeom>
          <a:noFill/>
        </p:spPr>
        <p:txBody>
          <a:bodyPr wrap="square" rtlCol="0">
            <a:spAutoFit/>
          </a:bodyPr>
          <a:lstStyle/>
          <a:p>
            <a:r>
              <a:rPr lang="en-GB" sz="800">
                <a:solidFill>
                  <a:schemeClr val="bg1">
                    <a:lumMod val="85000"/>
                  </a:schemeClr>
                </a:solidFill>
                <a:latin typeface="Arial" panose="020B0604020202020204" pitchFamily="34" charset="0"/>
                <a:cs typeface="Arial" panose="020B0604020202020204" pitchFamily="34" charset="0"/>
              </a:rPr>
              <a:t>Photo: UNOPS</a:t>
            </a:r>
            <a:endParaRPr lang="en-GB" sz="800" dirty="0">
              <a:solidFill>
                <a:schemeClr val="bg1">
                  <a:lumMod val="85000"/>
                </a:schemeClr>
              </a:solidFill>
              <a:latin typeface="Arial" panose="020B0604020202020204" pitchFamily="34" charset="0"/>
              <a:cs typeface="Arial" panose="020B0604020202020204" pitchFamily="34" charset="0"/>
            </a:endParaRPr>
          </a:p>
        </p:txBody>
      </p:sp>
      <p:sp>
        <p:nvSpPr>
          <p:cNvPr id="19" name="TextBox 18"/>
          <p:cNvSpPr txBox="1"/>
          <p:nvPr/>
        </p:nvSpPr>
        <p:spPr>
          <a:xfrm>
            <a:off x="8162205" y="3661458"/>
            <a:ext cx="970536" cy="215444"/>
          </a:xfrm>
          <a:prstGeom prst="rect">
            <a:avLst/>
          </a:prstGeom>
          <a:noFill/>
        </p:spPr>
        <p:txBody>
          <a:bodyPr wrap="square" rtlCol="0">
            <a:spAutoFit/>
          </a:bodyPr>
          <a:lstStyle/>
          <a:p>
            <a:r>
              <a:rPr lang="en-GB" sz="800">
                <a:latin typeface="Arial" panose="020B0604020202020204" pitchFamily="34" charset="0"/>
                <a:cs typeface="Arial" panose="020B0604020202020204" pitchFamily="34" charset="0"/>
              </a:rPr>
              <a:t>Photo: UNOPS</a:t>
            </a:r>
            <a:endParaRPr lang="en-GB" sz="800" dirty="0">
              <a:latin typeface="Arial" panose="020B0604020202020204" pitchFamily="34" charset="0"/>
              <a:cs typeface="Arial" panose="020B0604020202020204" pitchFamily="34" charset="0"/>
            </a:endParaRPr>
          </a:p>
        </p:txBody>
      </p:sp>
      <p:sp>
        <p:nvSpPr>
          <p:cNvPr id="20" name="TextBox 19"/>
          <p:cNvSpPr txBox="1"/>
          <p:nvPr/>
        </p:nvSpPr>
        <p:spPr>
          <a:xfrm>
            <a:off x="4883056" y="6403342"/>
            <a:ext cx="1943809" cy="215444"/>
          </a:xfrm>
          <a:prstGeom prst="rect">
            <a:avLst/>
          </a:prstGeom>
          <a:noFill/>
        </p:spPr>
        <p:txBody>
          <a:bodyPr wrap="square" rtlCol="0">
            <a:spAutoFit/>
          </a:bodyPr>
          <a:lstStyle/>
          <a:p>
            <a:r>
              <a:rPr lang="en-GB" sz="800" dirty="0">
                <a:solidFill>
                  <a:schemeClr val="bg1">
                    <a:lumMod val="85000"/>
                  </a:schemeClr>
                </a:solidFill>
                <a:latin typeface="Arial" panose="020B0604020202020204" pitchFamily="34" charset="0"/>
                <a:cs typeface="Arial" panose="020B0604020202020204" pitchFamily="34" charset="0"/>
              </a:rPr>
              <a:t>Photo: UNOPS/Jose </a:t>
            </a:r>
            <a:r>
              <a:rPr lang="en-GB" sz="800" dirty="0" err="1">
                <a:solidFill>
                  <a:schemeClr val="bg1">
                    <a:lumMod val="85000"/>
                  </a:schemeClr>
                </a:solidFill>
                <a:latin typeface="Arial" panose="020B0604020202020204" pitchFamily="34" charset="0"/>
                <a:cs typeface="Arial" panose="020B0604020202020204" pitchFamily="34" charset="0"/>
              </a:rPr>
              <a:t>Ubaldo</a:t>
            </a:r>
            <a:r>
              <a:rPr lang="en-GB" sz="800" dirty="0">
                <a:solidFill>
                  <a:schemeClr val="bg1">
                    <a:lumMod val="85000"/>
                  </a:schemeClr>
                </a:solidFill>
                <a:latin typeface="Arial" panose="020B0604020202020204" pitchFamily="34" charset="0"/>
                <a:cs typeface="Arial" panose="020B0604020202020204" pitchFamily="34" charset="0"/>
              </a:rPr>
              <a:t> Campos</a:t>
            </a:r>
          </a:p>
        </p:txBody>
      </p:sp>
      <p:sp>
        <p:nvSpPr>
          <p:cNvPr id="21" name="Text Placeholder 3"/>
          <p:cNvSpPr txBox="1">
            <a:spLocks/>
          </p:cNvSpPr>
          <p:nvPr/>
        </p:nvSpPr>
        <p:spPr>
          <a:xfrm>
            <a:off x="8244408" y="188640"/>
            <a:ext cx="504056" cy="216024"/>
          </a:xfrm>
          <a:prstGeom prst="rect">
            <a:avLst/>
          </a:prstGeom>
          <a:solidFill>
            <a:srgbClr val="5292C9"/>
          </a:solidFill>
          <a:ln>
            <a:solidFill>
              <a:srgbClr val="5292C9"/>
            </a:solidFill>
          </a:ln>
        </p:spPr>
        <p:txBody>
          <a:bodyPr anchor="ctr">
            <a:noAutofit/>
          </a:bodyPr>
          <a:lstStyle>
            <a:lvl1pPr marL="0" indent="0" algn="ctr" defTabSz="914400" rtl="0" eaLnBrk="1" latinLnBrk="0" hangingPunct="1">
              <a:spcBef>
                <a:spcPct val="20000"/>
              </a:spcBef>
              <a:buFont typeface="Arial" pitchFamily="34" charset="0"/>
              <a:buNone/>
              <a:defRPr lang="en-US" sz="1400" b="1" kern="1200" baseline="0">
                <a:solidFill>
                  <a:schemeClr val="bg1"/>
                </a:solidFill>
                <a:latin typeface="Arial" panose="020B0604020202020204" pitchFamily="34" charset="0"/>
                <a:ea typeface="+mn-ea"/>
                <a:cs typeface="Arial" panose="020B0604020202020204" pitchFamily="34" charset="0"/>
              </a:defRPr>
            </a:lvl1pPr>
            <a:lvl2pPr marL="2773363" indent="-180975" algn="l" defTabSz="914400" rtl="0" eaLnBrk="1" latinLnBrk="0" hangingPunct="1">
              <a:spcBef>
                <a:spcPct val="20000"/>
              </a:spcBef>
              <a:buFont typeface="Arial" pitchFamily="34" charset="0"/>
              <a:buChar char="–"/>
              <a:tabLst/>
              <a:defRPr lang="en-US" sz="1400" kern="1200" dirty="0" smtClean="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lang="en-GB" sz="1400" kern="1200" dirty="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ar-YE" sz="1200" b="1" i="0" u="none" strike="noStrike" kern="1200" cap="none" spc="0" normalizeH="0" baseline="0" noProof="0">
                <a:ln>
                  <a:noFill/>
                </a:ln>
                <a:effectLst/>
                <a:uLnTx/>
                <a:uFillTx/>
                <a:latin typeface="Traditional Arabic" pitchFamily="18" charset="-78"/>
                <a:cs typeface="Traditional Arabic" pitchFamily="18" charset="-78"/>
              </a:rPr>
              <a:t>1- 1</a:t>
            </a:r>
            <a:endParaRPr kumimoji="0" lang="en-GB" sz="1200" b="1" i="0" u="none" strike="noStrike" kern="1200" cap="none" spc="0" normalizeH="0" baseline="0" noProof="0" dirty="0">
              <a:ln>
                <a:noFill/>
              </a:ln>
              <a:effectLst/>
              <a:uLnTx/>
              <a:uFillTx/>
              <a:latin typeface="Traditional Arabic" pitchFamily="18" charset="-78"/>
              <a:cs typeface="Traditional Arabic" pitchFamily="18" charset="-78"/>
            </a:endParaRPr>
          </a:p>
        </p:txBody>
      </p:sp>
    </p:spTree>
    <p:extLst>
      <p:ext uri="{BB962C8B-B14F-4D97-AF65-F5344CB8AC3E}">
        <p14:creationId xmlns:p14="http://schemas.microsoft.com/office/powerpoint/2010/main" val="2224968391"/>
      </p:ext>
    </p:extLst>
  </p:cSld>
  <p:clrMapOvr>
    <a:masterClrMapping/>
  </p:clrMapOvr>
  <mc:AlternateContent xmlns:mc="http://schemas.openxmlformats.org/markup-compatibility/2006" xmlns:p14="http://schemas.microsoft.com/office/powerpoint/2010/main">
    <mc:Choice Requires="p14">
      <p:transition spd="slow" p14:dur="875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up)">
                                      <p:cBhvr>
                                        <p:cTn id="7" dur="500"/>
                                        <p:tgtEl>
                                          <p:spTgt spid="12"/>
                                        </p:tgtEl>
                                      </p:cBhvr>
                                    </p:animEffect>
                                  </p:childTnLst>
                                </p:cTn>
                              </p:par>
                              <p:par>
                                <p:cTn id="8" presetID="22" presetClass="entr" presetSubtype="1"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ipe(up)">
                                      <p:cBhvr>
                                        <p:cTn id="10" dur="5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1"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up)">
                                      <p:cBhvr>
                                        <p:cTn id="15" dur="500"/>
                                        <p:tgtEl>
                                          <p:spTgt spid="16"/>
                                        </p:tgtEl>
                                      </p:cBhvr>
                                    </p:animEffect>
                                  </p:childTnLst>
                                </p:cTn>
                              </p:par>
                              <p:par>
                                <p:cTn id="16" presetID="22" presetClass="entr" presetSubtype="1" fill="hold" nodeType="with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wipe(up)">
                                      <p:cBhvr>
                                        <p:cTn id="18" dur="500"/>
                                        <p:tgtEl>
                                          <p:spTgt spid="18"/>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1"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up)">
                                      <p:cBhvr>
                                        <p:cTn id="23" dur="500"/>
                                        <p:tgtEl>
                                          <p:spTgt spid="13"/>
                                        </p:tgtEl>
                                      </p:cBhvr>
                                    </p:animEffect>
                                  </p:childTnLst>
                                </p:cTn>
                              </p:par>
                              <p:par>
                                <p:cTn id="24" presetID="22" presetClass="entr" presetSubtype="1" fill="hold" nodeType="with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wipe(up)">
                                      <p:cBhvr>
                                        <p:cTn id="26"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251520" y="532266"/>
            <a:ext cx="8568952" cy="360040"/>
          </a:xfrm>
        </p:spPr>
        <p:txBody>
          <a:bodyPr/>
          <a:lstStyle/>
          <a:p>
            <a:pPr algn="r" rtl="1"/>
            <a:r>
              <a:rPr lang="ar-YE" altLang="en-US" sz="2000">
                <a:solidFill>
                  <a:schemeClr val="tx1"/>
                </a:solidFill>
                <a:latin typeface="Traditional Arabic" pitchFamily="18" charset="-78"/>
                <a:cs typeface="Traditional Arabic" pitchFamily="18" charset="-78"/>
              </a:rPr>
              <a:t>دورة الشراء</a:t>
            </a:r>
            <a:endParaRPr lang="en-US" sz="2000" dirty="0">
              <a:solidFill>
                <a:schemeClr val="tx1"/>
              </a:solidFill>
            </a:endParaRPr>
          </a:p>
        </p:txBody>
      </p:sp>
      <p:sp>
        <p:nvSpPr>
          <p:cNvPr id="57" name="Text Placeholder 2"/>
          <p:cNvSpPr txBox="1">
            <a:spLocks/>
          </p:cNvSpPr>
          <p:nvPr/>
        </p:nvSpPr>
        <p:spPr>
          <a:xfrm>
            <a:off x="2267744" y="1"/>
            <a:ext cx="5886579" cy="548680"/>
          </a:xfrm>
          <a:prstGeom prst="rect">
            <a:avLst/>
          </a:prstGeom>
        </p:spPr>
        <p:txBody>
          <a:bodyPr lIns="90000" anchor="ctr" anchorCtr="0">
            <a:noAutofit/>
          </a:bodyPr>
          <a:lstStyle>
            <a:lvl1pPr marL="0" indent="0" algn="l" defTabSz="914400" rtl="0" eaLnBrk="1" latinLnBrk="0" hangingPunct="1">
              <a:spcBef>
                <a:spcPct val="20000"/>
              </a:spcBef>
              <a:buFont typeface="Arial" pitchFamily="34" charset="0"/>
              <a:buNone/>
              <a:defRPr lang="en-US" sz="1400" b="1" kern="1200" cap="all" baseline="0">
                <a:solidFill>
                  <a:srgbClr val="5292C9"/>
                </a:solidFill>
                <a:latin typeface="Arial" panose="020B0604020202020204" pitchFamily="34" charset="0"/>
                <a:ea typeface="+mn-ea"/>
                <a:cs typeface="Arial" panose="020B0604020202020204" pitchFamily="34" charset="0"/>
              </a:defRPr>
            </a:lvl1pPr>
            <a:lvl2pPr marL="2773363" indent="-180975" algn="l" defTabSz="914400" rtl="0" eaLnBrk="1" latinLnBrk="0" hangingPunct="1">
              <a:spcBef>
                <a:spcPct val="20000"/>
              </a:spcBef>
              <a:buFont typeface="Arial" pitchFamily="34" charset="0"/>
              <a:buChar char="–"/>
              <a:tabLst/>
              <a:defRPr lang="en-US" sz="1400" kern="1200" dirty="0" smtClean="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lang="en-GB" sz="1400" kern="1200" dirty="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algn="r" rtl="1">
              <a:defRPr/>
            </a:pPr>
            <a:r>
              <a:rPr lang="ar-YE" sz="1600">
                <a:solidFill>
                  <a:schemeClr val="accent1"/>
                </a:solidFill>
                <a:latin typeface="Traditional Arabic" pitchFamily="18" charset="-78"/>
                <a:cs typeface="Traditional Arabic" pitchFamily="18" charset="-78"/>
              </a:rPr>
              <a:t>ما المقصود بالشراء ولماذا يُعد أمراً مهماً لمكتب الأمم المتحدة لخدمات المشاريع؟</a:t>
            </a:r>
            <a:endParaRPr lang="en-GB" sz="1600" dirty="0">
              <a:solidFill>
                <a:schemeClr val="accent1"/>
              </a:solidFill>
              <a:latin typeface="Traditional Arabic" pitchFamily="18" charset="-78"/>
              <a:cs typeface="Traditional Arabic" pitchFamily="18" charset="-78"/>
            </a:endParaRPr>
          </a:p>
        </p:txBody>
      </p:sp>
      <p:sp>
        <p:nvSpPr>
          <p:cNvPr id="56" name="Text Placeholder 3"/>
          <p:cNvSpPr txBox="1">
            <a:spLocks/>
          </p:cNvSpPr>
          <p:nvPr/>
        </p:nvSpPr>
        <p:spPr>
          <a:xfrm>
            <a:off x="8244408" y="188640"/>
            <a:ext cx="504056" cy="216024"/>
          </a:xfrm>
          <a:prstGeom prst="rect">
            <a:avLst/>
          </a:prstGeom>
          <a:solidFill>
            <a:srgbClr val="5292C9"/>
          </a:solidFill>
          <a:ln>
            <a:solidFill>
              <a:srgbClr val="5292C9"/>
            </a:solidFill>
          </a:ln>
        </p:spPr>
        <p:txBody>
          <a:bodyPr anchor="ctr">
            <a:noAutofit/>
          </a:bodyPr>
          <a:lstStyle>
            <a:lvl1pPr marL="0" indent="0" algn="ctr" defTabSz="914400" rtl="0" eaLnBrk="1" latinLnBrk="0" hangingPunct="1">
              <a:spcBef>
                <a:spcPct val="20000"/>
              </a:spcBef>
              <a:buFont typeface="Arial" pitchFamily="34" charset="0"/>
              <a:buNone/>
              <a:defRPr lang="en-US" sz="1400" b="1" kern="1200" baseline="0">
                <a:solidFill>
                  <a:schemeClr val="bg1"/>
                </a:solidFill>
                <a:latin typeface="Arial" panose="020B0604020202020204" pitchFamily="34" charset="0"/>
                <a:ea typeface="+mn-ea"/>
                <a:cs typeface="Arial" panose="020B0604020202020204" pitchFamily="34" charset="0"/>
              </a:defRPr>
            </a:lvl1pPr>
            <a:lvl2pPr marL="2773363" indent="-180975" algn="l" defTabSz="914400" rtl="0" eaLnBrk="1" latinLnBrk="0" hangingPunct="1">
              <a:spcBef>
                <a:spcPct val="20000"/>
              </a:spcBef>
              <a:buFont typeface="Arial" pitchFamily="34" charset="0"/>
              <a:buChar char="–"/>
              <a:tabLst/>
              <a:defRPr lang="en-US" sz="1400" kern="1200" dirty="0" smtClean="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lang="en-GB" sz="1400" kern="1200" dirty="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ar-YE" sz="1200" b="1" i="0" u="none" strike="noStrike" kern="1200" cap="none" spc="0" normalizeH="0" baseline="0" noProof="0">
                <a:ln>
                  <a:noFill/>
                </a:ln>
                <a:effectLst/>
                <a:uLnTx/>
                <a:uFillTx/>
                <a:latin typeface="Traditional Arabic" pitchFamily="18" charset="-78"/>
                <a:cs typeface="Traditional Arabic" pitchFamily="18" charset="-78"/>
              </a:rPr>
              <a:t>1- 1</a:t>
            </a:r>
            <a:endParaRPr kumimoji="0" lang="en-GB" sz="1200" b="1" i="0" u="none" strike="noStrike" kern="1200" cap="none" spc="0" normalizeH="0" baseline="0" noProof="0" dirty="0">
              <a:ln>
                <a:noFill/>
              </a:ln>
              <a:effectLst/>
              <a:uLnTx/>
              <a:uFillTx/>
              <a:latin typeface="Traditional Arabic" pitchFamily="18" charset="-78"/>
              <a:cs typeface="Traditional Arabic" pitchFamily="18" charset="-78"/>
            </a:endParaRPr>
          </a:p>
        </p:txBody>
      </p:sp>
      <p:graphicFrame>
        <p:nvGraphicFramePr>
          <p:cNvPr id="77" name="جدول 76"/>
          <p:cNvGraphicFramePr>
            <a:graphicFrameLocks noGrp="1"/>
          </p:cNvGraphicFramePr>
          <p:nvPr/>
        </p:nvGraphicFramePr>
        <p:xfrm>
          <a:off x="251520" y="1052736"/>
          <a:ext cx="8568952" cy="5256584"/>
        </p:xfrm>
        <a:graphic>
          <a:graphicData uri="http://schemas.openxmlformats.org/drawingml/2006/table">
            <a:tbl>
              <a:tblPr rtl="1" firstRow="1" bandRow="1">
                <a:tableStyleId>{5C22544A-7EE6-4342-B048-85BDC9FD1C3A}</a:tableStyleId>
              </a:tblPr>
              <a:tblGrid>
                <a:gridCol w="4284476">
                  <a:extLst>
                    <a:ext uri="{9D8B030D-6E8A-4147-A177-3AD203B41FA5}">
                      <a16:colId xmlns:a16="http://schemas.microsoft.com/office/drawing/2014/main" val="20000"/>
                    </a:ext>
                  </a:extLst>
                </a:gridCol>
                <a:gridCol w="4284476">
                  <a:extLst>
                    <a:ext uri="{9D8B030D-6E8A-4147-A177-3AD203B41FA5}">
                      <a16:colId xmlns:a16="http://schemas.microsoft.com/office/drawing/2014/main" val="20001"/>
                    </a:ext>
                  </a:extLst>
                </a:gridCol>
              </a:tblGrid>
              <a:tr h="5256584">
                <a:tc>
                  <a:txBody>
                    <a:bodyPr/>
                    <a:lstStyle/>
                    <a:p>
                      <a:pPr rtl="1"/>
                      <a:endParaRPr lang="ar-YE"/>
                    </a:p>
                  </a:txBody>
                  <a:tcPr>
                    <a:solidFill>
                      <a:schemeClr val="bg1"/>
                    </a:solidFill>
                  </a:tcPr>
                </a:tc>
                <a:tc>
                  <a:txBody>
                    <a:bodyPr/>
                    <a:lstStyle/>
                    <a:p>
                      <a:pPr rtl="1"/>
                      <a:endParaRPr lang="ar-YE"/>
                    </a:p>
                  </a:txBody>
                  <a:tcPr>
                    <a:solidFill>
                      <a:schemeClr val="bg1"/>
                    </a:solidFill>
                  </a:tcPr>
                </a:tc>
                <a:extLst>
                  <a:ext uri="{0D108BD9-81ED-4DB2-BD59-A6C34878D82A}">
                    <a16:rowId xmlns:a16="http://schemas.microsoft.com/office/drawing/2014/main" val="10000"/>
                  </a:ext>
                </a:extLst>
              </a:tr>
            </a:tbl>
          </a:graphicData>
        </a:graphic>
      </p:graphicFrame>
      <p:sp>
        <p:nvSpPr>
          <p:cNvPr id="78" name="Text Placeholder 1"/>
          <p:cNvSpPr>
            <a:spLocks noGrp="1"/>
          </p:cNvSpPr>
          <p:nvPr>
            <p:ph type="body" sz="quarter" idx="10"/>
          </p:nvPr>
        </p:nvSpPr>
        <p:spPr>
          <a:xfrm>
            <a:off x="5148064" y="1556792"/>
            <a:ext cx="3294291" cy="2796814"/>
          </a:xfrm>
        </p:spPr>
        <p:txBody>
          <a:bodyPr/>
          <a:lstStyle/>
          <a:p>
            <a:pPr marL="0" indent="0" algn="justLow" rtl="1">
              <a:spcBef>
                <a:spcPts val="300"/>
              </a:spcBef>
              <a:buNone/>
            </a:pPr>
            <a:r>
              <a:rPr lang="ar-YE" sz="2200">
                <a:latin typeface="Traditional Arabic" pitchFamily="18" charset="-78"/>
                <a:cs typeface="Traditional Arabic" pitchFamily="18" charset="-78"/>
              </a:rPr>
              <a:t>هناك</a:t>
            </a:r>
            <a:r>
              <a:rPr lang="ar-YE" sz="2200">
                <a:solidFill>
                  <a:schemeClr val="tx1">
                    <a:lumMod val="75000"/>
                    <a:lumOff val="25000"/>
                  </a:schemeClr>
                </a:solidFill>
                <a:latin typeface="Traditional Arabic" pitchFamily="18" charset="-78"/>
                <a:cs typeface="Traditional Arabic" pitchFamily="18" charset="-78"/>
              </a:rPr>
              <a:t> </a:t>
            </a:r>
            <a:r>
              <a:rPr lang="ar-YE" sz="2200" b="1">
                <a:solidFill>
                  <a:schemeClr val="accent1"/>
                </a:solidFill>
                <a:latin typeface="Traditional Arabic" pitchFamily="18" charset="-78"/>
                <a:cs typeface="Traditional Arabic" pitchFamily="18" charset="-78"/>
              </a:rPr>
              <a:t>3 مراحل رئيسية </a:t>
            </a:r>
            <a:r>
              <a:rPr lang="ar-YE" sz="2200">
                <a:latin typeface="Traditional Arabic" pitchFamily="18" charset="-78"/>
                <a:cs typeface="Traditional Arabic" pitchFamily="18" charset="-78"/>
              </a:rPr>
              <a:t>في الدورة:</a:t>
            </a:r>
          </a:p>
          <a:p>
            <a:pPr marL="0" indent="0" algn="justLow" rtl="1">
              <a:spcBef>
                <a:spcPts val="300"/>
              </a:spcBef>
            </a:pPr>
            <a:r>
              <a:rPr lang="ar-YE" sz="2200">
                <a:latin typeface="Traditional Arabic" pitchFamily="18" charset="-78"/>
                <a:cs typeface="Traditional Arabic" pitchFamily="18" charset="-78"/>
              </a:rPr>
              <a:t> قبل الشراء</a:t>
            </a:r>
          </a:p>
          <a:p>
            <a:pPr marL="0" indent="0" algn="justLow" rtl="1">
              <a:spcBef>
                <a:spcPts val="300"/>
              </a:spcBef>
            </a:pPr>
            <a:r>
              <a:rPr lang="ar-YE" sz="2200">
                <a:latin typeface="Traditional Arabic" pitchFamily="18" charset="-78"/>
                <a:cs typeface="Traditional Arabic" pitchFamily="18" charset="-78"/>
              </a:rPr>
              <a:t>الشراء</a:t>
            </a:r>
          </a:p>
          <a:p>
            <a:pPr marL="0" indent="0" algn="justLow" rtl="1">
              <a:spcBef>
                <a:spcPts val="300"/>
              </a:spcBef>
            </a:pPr>
            <a:r>
              <a:rPr lang="ar-YE" sz="2200">
                <a:latin typeface="Traditional Arabic" pitchFamily="18" charset="-78"/>
                <a:cs typeface="Traditional Arabic" pitchFamily="18" charset="-78"/>
              </a:rPr>
              <a:t>بعد الشراء</a:t>
            </a:r>
          </a:p>
          <a:p>
            <a:pPr marL="0" indent="0" algn="justLow" rtl="1">
              <a:spcBef>
                <a:spcPts val="300"/>
              </a:spcBef>
              <a:buNone/>
            </a:pPr>
            <a:endParaRPr lang="ar-YE" sz="2200">
              <a:latin typeface="Traditional Arabic" pitchFamily="18" charset="-78"/>
              <a:cs typeface="Traditional Arabic" pitchFamily="18" charset="-78"/>
            </a:endParaRPr>
          </a:p>
          <a:p>
            <a:pPr marL="0" indent="0" algn="justLow" rtl="1">
              <a:spcBef>
                <a:spcPts val="300"/>
              </a:spcBef>
              <a:buNone/>
            </a:pPr>
            <a:r>
              <a:rPr lang="ar-YE" sz="2200">
                <a:latin typeface="Traditional Arabic" pitchFamily="18" charset="-78"/>
                <a:cs typeface="Traditional Arabic" pitchFamily="18" charset="-78"/>
              </a:rPr>
              <a:t>سنقوم بالتطرق لكل مرحلة من المراحل بالتفصيل في </a:t>
            </a:r>
            <a:r>
              <a:rPr lang="ar-YE" sz="2200" b="1">
                <a:solidFill>
                  <a:schemeClr val="accent1"/>
                </a:solidFill>
                <a:latin typeface="Traditional Arabic" pitchFamily="18" charset="-78"/>
                <a:cs typeface="Traditional Arabic" pitchFamily="18" charset="-78"/>
              </a:rPr>
              <a:t>الجزء الثاني</a:t>
            </a:r>
            <a:endParaRPr lang="en-US" sz="2200" b="1" dirty="0">
              <a:solidFill>
                <a:schemeClr val="accent1"/>
              </a:solidFill>
              <a:latin typeface="Traditional Arabic" pitchFamily="18" charset="-78"/>
              <a:cs typeface="Traditional Arabic" pitchFamily="18" charset="-78"/>
            </a:endParaRPr>
          </a:p>
          <a:p>
            <a:pPr marL="0" indent="0">
              <a:buNone/>
            </a:pPr>
            <a:endParaRPr lang="en-US" sz="1600" dirty="0">
              <a:solidFill>
                <a:schemeClr val="tx1">
                  <a:lumMod val="75000"/>
                  <a:lumOff val="25000"/>
                </a:schemeClr>
              </a:solidFill>
            </a:endParaRPr>
          </a:p>
        </p:txBody>
      </p:sp>
      <p:sp>
        <p:nvSpPr>
          <p:cNvPr id="79" name="Pentagon 25"/>
          <p:cNvSpPr/>
          <p:nvPr/>
        </p:nvSpPr>
        <p:spPr bwMode="auto">
          <a:xfrm rot="5400000">
            <a:off x="-924952" y="2872995"/>
            <a:ext cx="5472000" cy="2016000"/>
          </a:xfrm>
          <a:prstGeom prst="homePlate">
            <a:avLst>
              <a:gd name="adj" fmla="val 12818"/>
            </a:avLst>
          </a:prstGeom>
          <a:solidFill>
            <a:srgbClr val="D3D3D3"/>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400" b="1" dirty="0">
              <a:solidFill>
                <a:schemeClr val="accent5"/>
              </a:solidFill>
              <a:latin typeface="Arial" panose="020B0604020202020204" pitchFamily="34" charset="0"/>
              <a:cs typeface="Arial" panose="020B0604020202020204" pitchFamily="34" charset="0"/>
            </a:endParaRPr>
          </a:p>
        </p:txBody>
      </p:sp>
      <p:sp>
        <p:nvSpPr>
          <p:cNvPr id="80" name="Rectangle 26"/>
          <p:cNvSpPr/>
          <p:nvPr/>
        </p:nvSpPr>
        <p:spPr bwMode="auto">
          <a:xfrm>
            <a:off x="593109" y="2501356"/>
            <a:ext cx="2412000" cy="396000"/>
          </a:xfrm>
          <a:prstGeom prst="rect">
            <a:avLst/>
          </a:prstGeom>
          <a:solidFill>
            <a:srgbClr val="D6E7F2"/>
          </a:solidFill>
          <a:ln>
            <a:solidFill>
              <a:srgbClr val="D6E7F2"/>
            </a:solid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45720" rIns="72000" bIns="45720" numCol="1" spcCol="0" rtlCol="0" fromWordArt="0" anchor="ctr" anchorCtr="0" forceAA="0" compatLnSpc="1">
            <a:prstTxWarp prst="textNoShape">
              <a:avLst/>
            </a:prstTxWarp>
            <a:noAutofit/>
          </a:bodyPr>
          <a:lstStyle/>
          <a:p>
            <a:endParaRPr lang="en-US" sz="1400" b="1" dirty="0">
              <a:solidFill>
                <a:schemeClr val="tx1">
                  <a:lumMod val="75000"/>
                  <a:lumOff val="25000"/>
                </a:schemeClr>
              </a:solidFill>
              <a:latin typeface="Arial" panose="020B0604020202020204" pitchFamily="34" charset="0"/>
              <a:cs typeface="Arial" panose="020B0604020202020204" pitchFamily="34" charset="0"/>
            </a:endParaRPr>
          </a:p>
        </p:txBody>
      </p:sp>
      <p:sp>
        <p:nvSpPr>
          <p:cNvPr id="81" name="Rectangle 34"/>
          <p:cNvSpPr/>
          <p:nvPr/>
        </p:nvSpPr>
        <p:spPr bwMode="auto">
          <a:xfrm>
            <a:off x="593109" y="3896032"/>
            <a:ext cx="2412000" cy="396000"/>
          </a:xfrm>
          <a:prstGeom prst="rect">
            <a:avLst/>
          </a:prstGeom>
          <a:solidFill>
            <a:srgbClr val="5292C9"/>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45720" rIns="72000" bIns="45720" numCol="1" spcCol="0" rtlCol="0" fromWordArt="0" anchor="ctr" anchorCtr="0" forceAA="0" compatLnSpc="1">
            <a:prstTxWarp prst="textNoShape">
              <a:avLst/>
            </a:prstTxWarp>
            <a:noAutofit/>
          </a:bodyPr>
          <a:lstStyle/>
          <a:p>
            <a:endParaRPr lang="en-US" sz="1400" b="1" dirty="0">
              <a:solidFill>
                <a:schemeClr val="bg1"/>
              </a:solidFill>
              <a:latin typeface="Arial" panose="020B0604020202020204" pitchFamily="34" charset="0"/>
              <a:cs typeface="Arial" panose="020B0604020202020204" pitchFamily="34" charset="0"/>
            </a:endParaRPr>
          </a:p>
        </p:txBody>
      </p:sp>
      <p:sp>
        <p:nvSpPr>
          <p:cNvPr id="82" name="Rectangle 35"/>
          <p:cNvSpPr/>
          <p:nvPr/>
        </p:nvSpPr>
        <p:spPr bwMode="auto">
          <a:xfrm>
            <a:off x="593109" y="5290708"/>
            <a:ext cx="2412000" cy="396000"/>
          </a:xfrm>
          <a:prstGeom prst="rect">
            <a:avLst/>
          </a:prstGeom>
          <a:solidFill>
            <a:srgbClr val="13517B"/>
          </a:solidFill>
          <a:ln>
            <a:solidFill>
              <a:srgbClr val="13517B"/>
            </a:solid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45720" rIns="72000" bIns="45720" numCol="1" spcCol="0" rtlCol="0" fromWordArt="0" anchor="ctr" anchorCtr="0" forceAA="0" compatLnSpc="1">
            <a:prstTxWarp prst="textNoShape">
              <a:avLst/>
            </a:prstTxWarp>
            <a:noAutofit/>
          </a:bodyPr>
          <a:lstStyle/>
          <a:p>
            <a:endParaRPr lang="en-US" sz="1400" b="1" dirty="0">
              <a:solidFill>
                <a:schemeClr val="bg1"/>
              </a:solidFill>
              <a:latin typeface="Arial" panose="020B0604020202020204" pitchFamily="34" charset="0"/>
              <a:cs typeface="Arial" panose="020B0604020202020204" pitchFamily="34" charset="0"/>
            </a:endParaRPr>
          </a:p>
        </p:txBody>
      </p:sp>
      <p:sp>
        <p:nvSpPr>
          <p:cNvPr id="83" name="Rectangle 36"/>
          <p:cNvSpPr/>
          <p:nvPr/>
        </p:nvSpPr>
        <p:spPr bwMode="auto">
          <a:xfrm>
            <a:off x="593109" y="5755600"/>
            <a:ext cx="2412000" cy="396000"/>
          </a:xfrm>
          <a:prstGeom prst="rect">
            <a:avLst/>
          </a:prstGeom>
          <a:solidFill>
            <a:srgbClr val="13517B"/>
          </a:solidFill>
          <a:ln>
            <a:solidFill>
              <a:srgbClr val="13517B"/>
            </a:solid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45720" rIns="72000" bIns="45720" numCol="1" spcCol="0" rtlCol="0" fromWordArt="0" anchor="ctr" anchorCtr="0" forceAA="0" compatLnSpc="1">
            <a:prstTxWarp prst="textNoShape">
              <a:avLst/>
            </a:prstTxWarp>
            <a:noAutofit/>
          </a:bodyPr>
          <a:lstStyle/>
          <a:p>
            <a:endParaRPr lang="en-US" sz="1400" b="1" dirty="0">
              <a:solidFill>
                <a:schemeClr val="bg1"/>
              </a:solidFill>
              <a:latin typeface="Arial" panose="020B0604020202020204" pitchFamily="34" charset="0"/>
              <a:cs typeface="Arial" panose="020B0604020202020204" pitchFamily="34" charset="0"/>
            </a:endParaRPr>
          </a:p>
        </p:txBody>
      </p:sp>
      <p:sp>
        <p:nvSpPr>
          <p:cNvPr id="84" name="Rectangle 37"/>
          <p:cNvSpPr/>
          <p:nvPr/>
        </p:nvSpPr>
        <p:spPr bwMode="auto">
          <a:xfrm>
            <a:off x="593109" y="1571572"/>
            <a:ext cx="2412000" cy="396000"/>
          </a:xfrm>
          <a:prstGeom prst="rect">
            <a:avLst/>
          </a:prstGeom>
          <a:solidFill>
            <a:srgbClr val="D6E7F2"/>
          </a:solidFill>
          <a:ln>
            <a:solidFill>
              <a:srgbClr val="D6E7F2"/>
            </a:solid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45720" rIns="72000" bIns="45720" numCol="1" spcCol="0" rtlCol="0" fromWordArt="0" anchor="ctr" anchorCtr="0" forceAA="0" compatLnSpc="1">
            <a:prstTxWarp prst="textNoShape">
              <a:avLst/>
            </a:prstTxWarp>
            <a:noAutofit/>
          </a:bodyPr>
          <a:lstStyle/>
          <a:p>
            <a:endParaRPr lang="en-US" sz="1400" b="1" dirty="0">
              <a:solidFill>
                <a:schemeClr val="tx1">
                  <a:lumMod val="75000"/>
                  <a:lumOff val="25000"/>
                </a:schemeClr>
              </a:solidFill>
              <a:latin typeface="Arial" panose="020B0604020202020204" pitchFamily="34" charset="0"/>
              <a:cs typeface="Arial" panose="020B0604020202020204" pitchFamily="34" charset="0"/>
            </a:endParaRPr>
          </a:p>
        </p:txBody>
      </p:sp>
      <p:sp>
        <p:nvSpPr>
          <p:cNvPr id="85" name="Rectangle 38"/>
          <p:cNvSpPr/>
          <p:nvPr/>
        </p:nvSpPr>
        <p:spPr bwMode="auto">
          <a:xfrm>
            <a:off x="593109" y="2036464"/>
            <a:ext cx="2412000" cy="396000"/>
          </a:xfrm>
          <a:prstGeom prst="rect">
            <a:avLst/>
          </a:prstGeom>
          <a:solidFill>
            <a:srgbClr val="D6E7F2"/>
          </a:solidFill>
          <a:ln>
            <a:solidFill>
              <a:srgbClr val="D6E7F2"/>
            </a:solid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45720" rIns="72000" bIns="45720" numCol="1" spcCol="0" rtlCol="0" fromWordArt="0" anchor="ctr" anchorCtr="0" forceAA="0" compatLnSpc="1">
            <a:prstTxWarp prst="textNoShape">
              <a:avLst/>
            </a:prstTxWarp>
            <a:noAutofit/>
          </a:bodyPr>
          <a:lstStyle/>
          <a:p>
            <a:endParaRPr lang="en-US" sz="1400" b="1" dirty="0">
              <a:solidFill>
                <a:schemeClr val="tx1">
                  <a:lumMod val="75000"/>
                  <a:lumOff val="25000"/>
                </a:schemeClr>
              </a:solidFill>
              <a:latin typeface="Arial" panose="020B0604020202020204" pitchFamily="34" charset="0"/>
              <a:cs typeface="Arial" panose="020B0604020202020204" pitchFamily="34" charset="0"/>
            </a:endParaRPr>
          </a:p>
        </p:txBody>
      </p:sp>
      <p:sp>
        <p:nvSpPr>
          <p:cNvPr id="86" name="Rectangle 39"/>
          <p:cNvSpPr/>
          <p:nvPr/>
        </p:nvSpPr>
        <p:spPr bwMode="auto">
          <a:xfrm>
            <a:off x="593109" y="3431140"/>
            <a:ext cx="2412000" cy="396000"/>
          </a:xfrm>
          <a:prstGeom prst="rect">
            <a:avLst/>
          </a:prstGeom>
          <a:solidFill>
            <a:srgbClr val="5292C9"/>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45720" rIns="72000" bIns="45720" numCol="1" spcCol="0" rtlCol="0" fromWordArt="0" anchor="ctr" anchorCtr="0" forceAA="0" compatLnSpc="1">
            <a:prstTxWarp prst="textNoShape">
              <a:avLst/>
            </a:prstTxWarp>
            <a:noAutofit/>
          </a:bodyPr>
          <a:lstStyle/>
          <a:p>
            <a:endParaRPr lang="en-US" sz="1400" b="1" dirty="0">
              <a:solidFill>
                <a:schemeClr val="bg1"/>
              </a:solidFill>
              <a:latin typeface="Arial" panose="020B0604020202020204" pitchFamily="34" charset="0"/>
              <a:cs typeface="Arial" panose="020B0604020202020204" pitchFamily="34" charset="0"/>
            </a:endParaRPr>
          </a:p>
        </p:txBody>
      </p:sp>
      <p:sp>
        <p:nvSpPr>
          <p:cNvPr id="87" name="Rectangle 40"/>
          <p:cNvSpPr/>
          <p:nvPr/>
        </p:nvSpPr>
        <p:spPr bwMode="auto">
          <a:xfrm>
            <a:off x="593109" y="4825816"/>
            <a:ext cx="2412000" cy="396000"/>
          </a:xfrm>
          <a:prstGeom prst="rect">
            <a:avLst/>
          </a:prstGeom>
          <a:solidFill>
            <a:srgbClr val="13517B"/>
          </a:solidFill>
          <a:ln>
            <a:solidFill>
              <a:srgbClr val="13517B"/>
            </a:solid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45720" rIns="72000" bIns="45720" numCol="1" spcCol="0" rtlCol="0" fromWordArt="0" anchor="ctr" anchorCtr="0" forceAA="0" compatLnSpc="1">
            <a:prstTxWarp prst="textNoShape">
              <a:avLst/>
            </a:prstTxWarp>
            <a:noAutofit/>
          </a:bodyPr>
          <a:lstStyle/>
          <a:p>
            <a:endParaRPr lang="en-US" sz="1400" b="1" dirty="0">
              <a:solidFill>
                <a:schemeClr val="bg1"/>
              </a:solidFill>
              <a:latin typeface="Arial" panose="020B0604020202020204" pitchFamily="34" charset="0"/>
              <a:cs typeface="Arial" panose="020B0604020202020204" pitchFamily="34" charset="0"/>
            </a:endParaRPr>
          </a:p>
        </p:txBody>
      </p:sp>
      <p:sp>
        <p:nvSpPr>
          <p:cNvPr id="88" name="Rectangle 41"/>
          <p:cNvSpPr/>
          <p:nvPr/>
        </p:nvSpPr>
        <p:spPr bwMode="auto">
          <a:xfrm>
            <a:off x="683568" y="1196752"/>
            <a:ext cx="2249327" cy="180040"/>
          </a:xfrm>
          <a:prstGeom prst="rect">
            <a:avLst/>
          </a:prstGeom>
          <a:no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0" numCol="1" spcCol="0" rtlCol="0" fromWordArt="0" anchor="t" anchorCtr="0" forceAA="0" compatLnSpc="1">
            <a:prstTxWarp prst="textNoShape">
              <a:avLst/>
            </a:prstTxWarp>
            <a:noAutofit/>
          </a:bodyPr>
          <a:lstStyle/>
          <a:p>
            <a:pPr algn="ctr" rtl="1"/>
            <a:r>
              <a:rPr lang="ar-YE" sz="2000" b="1">
                <a:solidFill>
                  <a:schemeClr val="accent1"/>
                </a:solidFill>
                <a:latin typeface="Traditional Arabic" pitchFamily="18" charset="-78"/>
                <a:cs typeface="Traditional Arabic" pitchFamily="18" charset="-78"/>
              </a:rPr>
              <a:t>عملية الشراء</a:t>
            </a:r>
            <a:endParaRPr lang="en-US" b="1" dirty="0">
              <a:solidFill>
                <a:schemeClr val="accent1"/>
              </a:solidFill>
              <a:latin typeface="Arial" panose="020B0604020202020204" pitchFamily="34" charset="0"/>
              <a:cs typeface="Arial" panose="020B0604020202020204" pitchFamily="34" charset="0"/>
            </a:endParaRPr>
          </a:p>
        </p:txBody>
      </p:sp>
      <p:sp>
        <p:nvSpPr>
          <p:cNvPr id="89" name="Rectangle 42"/>
          <p:cNvSpPr/>
          <p:nvPr/>
        </p:nvSpPr>
        <p:spPr bwMode="auto">
          <a:xfrm>
            <a:off x="593109" y="2966248"/>
            <a:ext cx="2412000" cy="396000"/>
          </a:xfrm>
          <a:prstGeom prst="rect">
            <a:avLst/>
          </a:prstGeom>
          <a:solidFill>
            <a:srgbClr val="5292C9"/>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45720" rIns="72000" bIns="45720" numCol="1" spcCol="0" rtlCol="0" fromWordArt="0" anchor="ctr" anchorCtr="0" forceAA="0" compatLnSpc="1">
            <a:prstTxWarp prst="textNoShape">
              <a:avLst/>
            </a:prstTxWarp>
            <a:noAutofit/>
          </a:bodyPr>
          <a:lstStyle/>
          <a:p>
            <a:endParaRPr lang="en-US" sz="1400" b="1" dirty="0">
              <a:solidFill>
                <a:schemeClr val="bg1"/>
              </a:solidFill>
              <a:latin typeface="Arial" panose="020B0604020202020204" pitchFamily="34" charset="0"/>
              <a:cs typeface="Arial" panose="020B0604020202020204" pitchFamily="34" charset="0"/>
            </a:endParaRPr>
          </a:p>
        </p:txBody>
      </p:sp>
      <p:sp>
        <p:nvSpPr>
          <p:cNvPr id="90" name="Rectangle 43"/>
          <p:cNvSpPr/>
          <p:nvPr/>
        </p:nvSpPr>
        <p:spPr bwMode="auto">
          <a:xfrm>
            <a:off x="593109" y="4360924"/>
            <a:ext cx="2412000" cy="396000"/>
          </a:xfrm>
          <a:prstGeom prst="rect">
            <a:avLst/>
          </a:prstGeom>
          <a:solidFill>
            <a:srgbClr val="5292C9"/>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45720" rIns="72000" bIns="45720" numCol="1" spcCol="0" rtlCol="0" fromWordArt="0" anchor="ctr" anchorCtr="0" forceAA="0" compatLnSpc="1">
            <a:prstTxWarp prst="textNoShape">
              <a:avLst/>
            </a:prstTxWarp>
            <a:noAutofit/>
          </a:bodyPr>
          <a:lstStyle/>
          <a:p>
            <a:endParaRPr lang="en-US" sz="1400" b="1" dirty="0">
              <a:solidFill>
                <a:schemeClr val="bg1"/>
              </a:solidFill>
              <a:latin typeface="Arial" panose="020B0604020202020204" pitchFamily="34" charset="0"/>
              <a:cs typeface="Arial" panose="020B0604020202020204" pitchFamily="34" charset="0"/>
            </a:endParaRPr>
          </a:p>
        </p:txBody>
      </p:sp>
      <p:sp>
        <p:nvSpPr>
          <p:cNvPr id="91" name="Rectangle 29"/>
          <p:cNvSpPr/>
          <p:nvPr/>
        </p:nvSpPr>
        <p:spPr bwMode="auto">
          <a:xfrm>
            <a:off x="593109" y="2506338"/>
            <a:ext cx="2412000" cy="396000"/>
          </a:xfrm>
          <a:prstGeom prst="rect">
            <a:avLst/>
          </a:prstGeom>
          <a:solidFill>
            <a:srgbClr val="D6E7F2"/>
          </a:solidFill>
          <a:ln>
            <a:solidFill>
              <a:srgbClr val="D6E7F2"/>
            </a:solid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45720" rIns="72000" bIns="45720" numCol="1" spcCol="0" rtlCol="0" fromWordArt="0" anchor="ctr" anchorCtr="0" forceAA="0" compatLnSpc="1">
            <a:prstTxWarp prst="textNoShape">
              <a:avLst/>
            </a:prstTxWarp>
            <a:noAutofit/>
          </a:bodyPr>
          <a:lstStyle/>
          <a:p>
            <a:pPr algn="r" rtl="1"/>
            <a:r>
              <a:rPr lang="ar-YE" sz="1600" b="1">
                <a:solidFill>
                  <a:schemeClr val="tx1"/>
                </a:solidFill>
                <a:latin typeface="Traditional Arabic" pitchFamily="18" charset="-78"/>
                <a:cs typeface="Traditional Arabic" pitchFamily="18" charset="-78"/>
              </a:rPr>
              <a:t>اختيار الموردين</a:t>
            </a:r>
            <a:endParaRPr lang="en-US" sz="1600" b="1" dirty="0">
              <a:solidFill>
                <a:schemeClr val="tx1"/>
              </a:solidFill>
              <a:latin typeface="Traditional Arabic" pitchFamily="18" charset="-78"/>
              <a:cs typeface="Traditional Arabic" pitchFamily="18" charset="-78"/>
            </a:endParaRPr>
          </a:p>
        </p:txBody>
      </p:sp>
      <p:sp>
        <p:nvSpPr>
          <p:cNvPr id="92" name="Rectangle 30"/>
          <p:cNvSpPr/>
          <p:nvPr/>
        </p:nvSpPr>
        <p:spPr bwMode="auto">
          <a:xfrm>
            <a:off x="593109" y="3901014"/>
            <a:ext cx="2412000" cy="396000"/>
          </a:xfrm>
          <a:prstGeom prst="rect">
            <a:avLst/>
          </a:prstGeom>
          <a:solidFill>
            <a:srgbClr val="5292C9"/>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45720" rIns="72000" bIns="45720" numCol="1" spcCol="0" rtlCol="0" fromWordArt="0" anchor="ctr" anchorCtr="0" forceAA="0" compatLnSpc="1">
            <a:prstTxWarp prst="textNoShape">
              <a:avLst/>
            </a:prstTxWarp>
            <a:noAutofit/>
          </a:bodyPr>
          <a:lstStyle/>
          <a:p>
            <a:pPr algn="r" rtl="1"/>
            <a:r>
              <a:rPr lang="ar-YE" sz="1600" b="1">
                <a:solidFill>
                  <a:schemeClr val="bg1"/>
                </a:solidFill>
                <a:latin typeface="Traditional Arabic" pitchFamily="18" charset="-78"/>
                <a:cs typeface="Traditional Arabic" pitchFamily="18" charset="-78"/>
              </a:rPr>
              <a:t>التقييم</a:t>
            </a:r>
            <a:endParaRPr lang="en-US" sz="1400" b="1" dirty="0">
              <a:solidFill>
                <a:schemeClr val="bg1"/>
              </a:solidFill>
              <a:latin typeface="Traditional Arabic" pitchFamily="18" charset="-78"/>
              <a:cs typeface="Traditional Arabic" pitchFamily="18" charset="-78"/>
            </a:endParaRPr>
          </a:p>
        </p:txBody>
      </p:sp>
      <p:sp>
        <p:nvSpPr>
          <p:cNvPr id="93" name="Rectangle 31"/>
          <p:cNvSpPr/>
          <p:nvPr/>
        </p:nvSpPr>
        <p:spPr bwMode="auto">
          <a:xfrm>
            <a:off x="593109" y="5295690"/>
            <a:ext cx="2412000" cy="396000"/>
          </a:xfrm>
          <a:prstGeom prst="rect">
            <a:avLst/>
          </a:prstGeom>
          <a:solidFill>
            <a:srgbClr val="13517B"/>
          </a:solidFill>
          <a:ln>
            <a:solidFill>
              <a:srgbClr val="13517B"/>
            </a:solid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45720" rIns="72000" bIns="45720" numCol="1" spcCol="0" rtlCol="0" fromWordArt="0" anchor="ctr" anchorCtr="0" forceAA="0" compatLnSpc="1">
            <a:prstTxWarp prst="textNoShape">
              <a:avLst/>
            </a:prstTxWarp>
            <a:noAutofit/>
          </a:bodyPr>
          <a:lstStyle/>
          <a:p>
            <a:pPr algn="r" rtl="1"/>
            <a:r>
              <a:rPr lang="ar-YE" sz="1600" b="1">
                <a:solidFill>
                  <a:schemeClr val="bg1"/>
                </a:solidFill>
                <a:latin typeface="Traditional Arabic" pitchFamily="18" charset="-78"/>
                <a:cs typeface="Traditional Arabic" pitchFamily="18" charset="-78"/>
              </a:rPr>
              <a:t>الخدمات اللوجستية</a:t>
            </a:r>
            <a:endParaRPr lang="en-US" sz="1600" b="1" dirty="0">
              <a:solidFill>
                <a:schemeClr val="bg1"/>
              </a:solidFill>
              <a:latin typeface="Traditional Arabic" pitchFamily="18" charset="-78"/>
              <a:cs typeface="Traditional Arabic" pitchFamily="18" charset="-78"/>
            </a:endParaRPr>
          </a:p>
        </p:txBody>
      </p:sp>
      <p:sp>
        <p:nvSpPr>
          <p:cNvPr id="94" name="Rectangle 32"/>
          <p:cNvSpPr/>
          <p:nvPr/>
        </p:nvSpPr>
        <p:spPr bwMode="auto">
          <a:xfrm>
            <a:off x="593109" y="5760582"/>
            <a:ext cx="2412000" cy="396000"/>
          </a:xfrm>
          <a:prstGeom prst="rect">
            <a:avLst/>
          </a:prstGeom>
          <a:solidFill>
            <a:srgbClr val="13517B"/>
          </a:solidFill>
          <a:ln>
            <a:solidFill>
              <a:srgbClr val="13517B"/>
            </a:solid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45720" rIns="72000" bIns="45720" numCol="1" spcCol="0" rtlCol="0" fromWordArt="0" anchor="ctr" anchorCtr="0" forceAA="0" compatLnSpc="1">
            <a:prstTxWarp prst="textNoShape">
              <a:avLst/>
            </a:prstTxWarp>
            <a:noAutofit/>
          </a:bodyPr>
          <a:lstStyle/>
          <a:p>
            <a:pPr algn="r" rtl="1"/>
            <a:r>
              <a:rPr lang="ar-YE" sz="1600" b="1">
                <a:solidFill>
                  <a:schemeClr val="bg1"/>
                </a:solidFill>
                <a:latin typeface="Traditional Arabic" pitchFamily="18" charset="-78"/>
                <a:cs typeface="Traditional Arabic" pitchFamily="18" charset="-78"/>
              </a:rPr>
              <a:t>ادارة العقود</a:t>
            </a:r>
            <a:endParaRPr lang="en-US" sz="1600" b="1" dirty="0">
              <a:solidFill>
                <a:schemeClr val="bg1"/>
              </a:solidFill>
              <a:latin typeface="Traditional Arabic" pitchFamily="18" charset="-78"/>
              <a:cs typeface="Traditional Arabic" pitchFamily="18" charset="-78"/>
            </a:endParaRPr>
          </a:p>
        </p:txBody>
      </p:sp>
      <p:sp>
        <p:nvSpPr>
          <p:cNvPr id="95" name="Rectangle 33"/>
          <p:cNvSpPr/>
          <p:nvPr/>
        </p:nvSpPr>
        <p:spPr bwMode="auto">
          <a:xfrm>
            <a:off x="593109" y="1576554"/>
            <a:ext cx="2412000" cy="396000"/>
          </a:xfrm>
          <a:prstGeom prst="rect">
            <a:avLst/>
          </a:prstGeom>
          <a:solidFill>
            <a:srgbClr val="D6E7F2"/>
          </a:solidFill>
          <a:ln>
            <a:solidFill>
              <a:srgbClr val="D6E7F2"/>
            </a:solid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45720" rIns="72000" bIns="45720" numCol="1" spcCol="0" rtlCol="0" fromWordArt="0" anchor="ctr" anchorCtr="0" forceAA="0" compatLnSpc="1">
            <a:prstTxWarp prst="textNoShape">
              <a:avLst/>
            </a:prstTxWarp>
            <a:noAutofit/>
          </a:bodyPr>
          <a:lstStyle/>
          <a:p>
            <a:pPr algn="r" rtl="1"/>
            <a:r>
              <a:rPr lang="ar-YE" sz="1600" b="1">
                <a:solidFill>
                  <a:schemeClr val="tx1"/>
                </a:solidFill>
                <a:latin typeface="Traditional Arabic" pitchFamily="18" charset="-78"/>
                <a:cs typeface="Traditional Arabic" pitchFamily="18" charset="-78"/>
              </a:rPr>
              <a:t>التخطيط</a:t>
            </a:r>
            <a:r>
              <a:rPr lang="en-US" sz="1600" b="1">
                <a:solidFill>
                  <a:schemeClr val="tx1"/>
                </a:solidFill>
                <a:latin typeface="Traditional Arabic" pitchFamily="18" charset="-78"/>
                <a:cs typeface="Traditional Arabic" pitchFamily="18" charset="-78"/>
              </a:rPr>
              <a:t> </a:t>
            </a:r>
            <a:endParaRPr lang="en-US" sz="1600" b="1" dirty="0">
              <a:solidFill>
                <a:schemeClr val="tx1"/>
              </a:solidFill>
              <a:latin typeface="Traditional Arabic" pitchFamily="18" charset="-78"/>
              <a:cs typeface="Traditional Arabic" pitchFamily="18" charset="-78"/>
            </a:endParaRPr>
          </a:p>
        </p:txBody>
      </p:sp>
      <p:sp>
        <p:nvSpPr>
          <p:cNvPr id="96" name="Rectangle 50"/>
          <p:cNvSpPr/>
          <p:nvPr/>
        </p:nvSpPr>
        <p:spPr bwMode="auto">
          <a:xfrm>
            <a:off x="593109" y="2041446"/>
            <a:ext cx="2412000" cy="396000"/>
          </a:xfrm>
          <a:prstGeom prst="rect">
            <a:avLst/>
          </a:prstGeom>
          <a:solidFill>
            <a:srgbClr val="D6E7F2"/>
          </a:solidFill>
          <a:ln>
            <a:solidFill>
              <a:srgbClr val="D6E7F2"/>
            </a:solid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45720" rIns="72000" bIns="45720" numCol="1" spcCol="0" rtlCol="0" fromWordArt="0" anchor="ctr" anchorCtr="0" forceAA="0" compatLnSpc="1">
            <a:prstTxWarp prst="textNoShape">
              <a:avLst/>
            </a:prstTxWarp>
            <a:noAutofit/>
          </a:bodyPr>
          <a:lstStyle/>
          <a:p>
            <a:pPr algn="r" rtl="1"/>
            <a:r>
              <a:rPr lang="ar-YE" sz="1600" b="1">
                <a:solidFill>
                  <a:schemeClr val="tx1"/>
                </a:solidFill>
                <a:latin typeface="Traditional Arabic" pitchFamily="18" charset="-78"/>
                <a:cs typeface="Traditional Arabic" pitchFamily="18" charset="-78"/>
              </a:rPr>
              <a:t> تعريف الاحتياجات</a:t>
            </a:r>
            <a:endParaRPr lang="ar-YE" sz="1600" b="1" dirty="0">
              <a:solidFill>
                <a:schemeClr val="tx1"/>
              </a:solidFill>
              <a:latin typeface="Traditional Arabic" pitchFamily="18" charset="-78"/>
              <a:cs typeface="Traditional Arabic" pitchFamily="18" charset="-78"/>
            </a:endParaRPr>
          </a:p>
        </p:txBody>
      </p:sp>
      <p:sp>
        <p:nvSpPr>
          <p:cNvPr id="97" name="Rectangle 51"/>
          <p:cNvSpPr/>
          <p:nvPr/>
        </p:nvSpPr>
        <p:spPr bwMode="auto">
          <a:xfrm>
            <a:off x="593109" y="3436122"/>
            <a:ext cx="2412000" cy="396000"/>
          </a:xfrm>
          <a:prstGeom prst="rect">
            <a:avLst/>
          </a:prstGeom>
          <a:solidFill>
            <a:srgbClr val="5292C9"/>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45720" rIns="72000" bIns="45720" numCol="1" spcCol="0" rtlCol="0" fromWordArt="0" anchor="ctr" anchorCtr="0" forceAA="0" compatLnSpc="1">
            <a:prstTxWarp prst="textNoShape">
              <a:avLst/>
            </a:prstTxWarp>
            <a:noAutofit/>
          </a:bodyPr>
          <a:lstStyle/>
          <a:p>
            <a:pPr algn="r" rtl="1"/>
            <a:r>
              <a:rPr lang="ar-YE" sz="1600" b="1">
                <a:solidFill>
                  <a:schemeClr val="bg1"/>
                </a:solidFill>
                <a:latin typeface="Traditional Arabic" pitchFamily="18" charset="-78"/>
                <a:cs typeface="Traditional Arabic" pitchFamily="18" charset="-78"/>
              </a:rPr>
              <a:t>إدارة العروض </a:t>
            </a:r>
            <a:endParaRPr lang="en-US" sz="1600" b="1" dirty="0">
              <a:solidFill>
                <a:schemeClr val="bg1"/>
              </a:solidFill>
              <a:latin typeface="Traditional Arabic" pitchFamily="18" charset="-78"/>
              <a:cs typeface="Traditional Arabic" pitchFamily="18" charset="-78"/>
            </a:endParaRPr>
          </a:p>
        </p:txBody>
      </p:sp>
      <p:sp>
        <p:nvSpPr>
          <p:cNvPr id="98" name="Rectangle 52"/>
          <p:cNvSpPr/>
          <p:nvPr/>
        </p:nvSpPr>
        <p:spPr bwMode="auto">
          <a:xfrm>
            <a:off x="593109" y="4830798"/>
            <a:ext cx="2412000" cy="396000"/>
          </a:xfrm>
          <a:prstGeom prst="rect">
            <a:avLst/>
          </a:prstGeom>
          <a:solidFill>
            <a:srgbClr val="13517B"/>
          </a:solidFill>
          <a:ln>
            <a:solidFill>
              <a:srgbClr val="13517B"/>
            </a:solid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45720" rIns="72000" bIns="45720" numCol="1" spcCol="0" rtlCol="0" fromWordArt="0" anchor="ctr" anchorCtr="0" forceAA="0" compatLnSpc="1">
            <a:prstTxWarp prst="textNoShape">
              <a:avLst/>
            </a:prstTxWarp>
            <a:noAutofit/>
          </a:bodyPr>
          <a:lstStyle/>
          <a:p>
            <a:pPr algn="r" rtl="1"/>
            <a:r>
              <a:rPr lang="ar-YE" sz="1600" b="1">
                <a:solidFill>
                  <a:schemeClr val="bg1"/>
                </a:solidFill>
                <a:latin typeface="Traditional Arabic" pitchFamily="18" charset="-78"/>
                <a:cs typeface="Traditional Arabic" pitchFamily="18" charset="-78"/>
              </a:rPr>
              <a:t>إتمام</a:t>
            </a:r>
            <a:r>
              <a:rPr lang="ar-YE" sz="1600" b="1">
                <a:solidFill>
                  <a:schemeClr val="accent1"/>
                </a:solidFill>
                <a:latin typeface="Traditional Arabic" pitchFamily="18" charset="-78"/>
                <a:cs typeface="Traditional Arabic" pitchFamily="18" charset="-78"/>
              </a:rPr>
              <a:t> </a:t>
            </a:r>
            <a:r>
              <a:rPr lang="ar-YE" sz="1600" b="1">
                <a:solidFill>
                  <a:schemeClr val="bg1"/>
                </a:solidFill>
                <a:latin typeface="Traditional Arabic" pitchFamily="18" charset="-78"/>
                <a:cs typeface="Traditional Arabic" pitchFamily="18" charset="-78"/>
              </a:rPr>
              <a:t>العقود وإصدارها</a:t>
            </a:r>
            <a:endParaRPr lang="en-US" sz="1600" b="1" dirty="0">
              <a:solidFill>
                <a:schemeClr val="bg1"/>
              </a:solidFill>
              <a:latin typeface="Traditional Arabic" pitchFamily="18" charset="-78"/>
              <a:cs typeface="Traditional Arabic" pitchFamily="18" charset="-78"/>
            </a:endParaRPr>
          </a:p>
        </p:txBody>
      </p:sp>
      <p:sp>
        <p:nvSpPr>
          <p:cNvPr id="99" name="Rectangle 53"/>
          <p:cNvSpPr/>
          <p:nvPr/>
        </p:nvSpPr>
        <p:spPr bwMode="auto">
          <a:xfrm>
            <a:off x="593109" y="2971230"/>
            <a:ext cx="2412000" cy="396000"/>
          </a:xfrm>
          <a:prstGeom prst="rect">
            <a:avLst/>
          </a:prstGeom>
          <a:solidFill>
            <a:srgbClr val="5292C9"/>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45720" rIns="72000" bIns="45720" numCol="1" spcCol="0" rtlCol="0" fromWordArt="0" anchor="ctr" anchorCtr="0" forceAA="0" compatLnSpc="1">
            <a:prstTxWarp prst="textNoShape">
              <a:avLst/>
            </a:prstTxWarp>
            <a:noAutofit/>
          </a:bodyPr>
          <a:lstStyle/>
          <a:p>
            <a:pPr algn="r" rtl="1"/>
            <a:r>
              <a:rPr lang="ar-YE" sz="1600" b="1">
                <a:solidFill>
                  <a:schemeClr val="bg1"/>
                </a:solidFill>
                <a:latin typeface="Traditional Arabic" pitchFamily="18" charset="-78"/>
                <a:cs typeface="Traditional Arabic" pitchFamily="18" charset="-78"/>
              </a:rPr>
              <a:t>التماس تقديم العروض</a:t>
            </a:r>
            <a:endParaRPr lang="en-US" sz="1600" b="1" dirty="0">
              <a:solidFill>
                <a:schemeClr val="bg1"/>
              </a:solidFill>
              <a:latin typeface="Traditional Arabic" pitchFamily="18" charset="-78"/>
              <a:cs typeface="Traditional Arabic" pitchFamily="18" charset="-78"/>
            </a:endParaRPr>
          </a:p>
        </p:txBody>
      </p:sp>
      <p:sp>
        <p:nvSpPr>
          <p:cNvPr id="100" name="Rectangle 54"/>
          <p:cNvSpPr/>
          <p:nvPr/>
        </p:nvSpPr>
        <p:spPr bwMode="auto">
          <a:xfrm>
            <a:off x="593109" y="4365906"/>
            <a:ext cx="2412000" cy="396000"/>
          </a:xfrm>
          <a:prstGeom prst="rect">
            <a:avLst/>
          </a:prstGeom>
          <a:solidFill>
            <a:srgbClr val="5292C9"/>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45720" rIns="72000" bIns="45720" numCol="1" spcCol="0" rtlCol="0" fromWordArt="0" anchor="ctr" anchorCtr="0" forceAA="0" compatLnSpc="1">
            <a:prstTxWarp prst="textNoShape">
              <a:avLst/>
            </a:prstTxWarp>
            <a:noAutofit/>
          </a:bodyPr>
          <a:lstStyle/>
          <a:p>
            <a:pPr algn="r" rtl="1"/>
            <a:r>
              <a:rPr lang="ar-YE" sz="1600" b="1">
                <a:solidFill>
                  <a:schemeClr val="bg1"/>
                </a:solidFill>
                <a:latin typeface="Traditional Arabic" pitchFamily="18" charset="-78"/>
                <a:cs typeface="Traditional Arabic" pitchFamily="18" charset="-78"/>
              </a:rPr>
              <a:t>الاستعراض وإرساء العقود </a:t>
            </a:r>
            <a:endParaRPr lang="en-US" sz="1600" b="1" dirty="0">
              <a:solidFill>
                <a:schemeClr val="bg1"/>
              </a:solidFill>
              <a:latin typeface="Traditional Arabic" pitchFamily="18" charset="-78"/>
              <a:cs typeface="Traditional Arabic" pitchFamily="18" charset="-78"/>
            </a:endParaRPr>
          </a:p>
        </p:txBody>
      </p:sp>
      <p:cxnSp>
        <p:nvCxnSpPr>
          <p:cNvPr id="101" name="Straight Arrow Connector 44"/>
          <p:cNvCxnSpPr/>
          <p:nvPr/>
        </p:nvCxnSpPr>
        <p:spPr>
          <a:xfrm>
            <a:off x="3178436" y="1687169"/>
            <a:ext cx="0" cy="1332000"/>
          </a:xfrm>
          <a:prstGeom prst="straightConnector1">
            <a:avLst/>
          </a:prstGeom>
          <a:ln>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02" name="Straight Arrow Connector 45"/>
          <p:cNvCxnSpPr/>
          <p:nvPr/>
        </p:nvCxnSpPr>
        <p:spPr>
          <a:xfrm>
            <a:off x="3178436" y="3090385"/>
            <a:ext cx="0" cy="1764000"/>
          </a:xfrm>
          <a:prstGeom prst="straightConnector1">
            <a:avLst/>
          </a:prstGeom>
          <a:ln>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03" name="Straight Arrow Connector 46"/>
          <p:cNvCxnSpPr/>
          <p:nvPr/>
        </p:nvCxnSpPr>
        <p:spPr>
          <a:xfrm>
            <a:off x="3178436" y="4920336"/>
            <a:ext cx="0" cy="1368000"/>
          </a:xfrm>
          <a:prstGeom prst="straightConnector1">
            <a:avLst/>
          </a:prstGeom>
          <a:ln>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04" name="TextBox 47"/>
          <p:cNvSpPr txBox="1"/>
          <p:nvPr/>
        </p:nvSpPr>
        <p:spPr>
          <a:xfrm rot="16200000" flipH="1">
            <a:off x="2591406" y="2225854"/>
            <a:ext cx="1532661" cy="338554"/>
          </a:xfrm>
          <a:prstGeom prst="rect">
            <a:avLst/>
          </a:prstGeom>
          <a:noFill/>
        </p:spPr>
        <p:txBody>
          <a:bodyPr wrap="square" rtlCol="0">
            <a:spAutoFit/>
          </a:bodyPr>
          <a:lstStyle/>
          <a:p>
            <a:pPr algn="ctr" rtl="1"/>
            <a:r>
              <a:rPr lang="ar-YE" sz="1600" b="1">
                <a:latin typeface="Traditional Arabic" pitchFamily="18" charset="-78"/>
                <a:cs typeface="Traditional Arabic" pitchFamily="18" charset="-78"/>
              </a:rPr>
              <a:t>قبل الشراء</a:t>
            </a:r>
            <a:endParaRPr lang="en-US" sz="1600" b="1" dirty="0">
              <a:latin typeface="Arial" panose="020B0604020202020204" pitchFamily="34" charset="0"/>
              <a:cs typeface="Arial" panose="020B0604020202020204" pitchFamily="34" charset="0"/>
            </a:endParaRPr>
          </a:p>
        </p:txBody>
      </p:sp>
      <p:sp>
        <p:nvSpPr>
          <p:cNvPr id="105" name="TextBox 48"/>
          <p:cNvSpPr txBox="1"/>
          <p:nvPr/>
        </p:nvSpPr>
        <p:spPr>
          <a:xfrm rot="16200000" flipH="1">
            <a:off x="2725001" y="3862638"/>
            <a:ext cx="1265474" cy="338554"/>
          </a:xfrm>
          <a:prstGeom prst="rect">
            <a:avLst/>
          </a:prstGeom>
          <a:noFill/>
        </p:spPr>
        <p:txBody>
          <a:bodyPr wrap="square" rtlCol="0">
            <a:spAutoFit/>
          </a:bodyPr>
          <a:lstStyle/>
          <a:p>
            <a:pPr algn="ctr"/>
            <a:r>
              <a:rPr lang="ar-YE" sz="1600" b="1">
                <a:latin typeface="Traditional Arabic" pitchFamily="18" charset="-78"/>
                <a:cs typeface="Traditional Arabic" pitchFamily="18" charset="-78"/>
              </a:rPr>
              <a:t>الشراء</a:t>
            </a:r>
            <a:endParaRPr lang="en-US" sz="1600" b="1" dirty="0">
              <a:latin typeface="Arial" panose="020B0604020202020204" pitchFamily="34" charset="0"/>
              <a:cs typeface="Arial" panose="020B0604020202020204" pitchFamily="34" charset="0"/>
            </a:endParaRPr>
          </a:p>
        </p:txBody>
      </p:sp>
      <p:sp>
        <p:nvSpPr>
          <p:cNvPr id="106" name="TextBox 49"/>
          <p:cNvSpPr txBox="1"/>
          <p:nvPr/>
        </p:nvSpPr>
        <p:spPr>
          <a:xfrm rot="16200000" flipH="1">
            <a:off x="2555396" y="5457640"/>
            <a:ext cx="1604683" cy="338554"/>
          </a:xfrm>
          <a:prstGeom prst="rect">
            <a:avLst/>
          </a:prstGeom>
          <a:noFill/>
        </p:spPr>
        <p:txBody>
          <a:bodyPr wrap="square" rtlCol="0">
            <a:spAutoFit/>
          </a:bodyPr>
          <a:lstStyle/>
          <a:p>
            <a:pPr algn="ctr" rtl="1">
              <a:spcBef>
                <a:spcPts val="300"/>
              </a:spcBef>
            </a:pPr>
            <a:r>
              <a:rPr lang="ar-YE" sz="1600" b="1">
                <a:latin typeface="Traditional Arabic" pitchFamily="18" charset="-78"/>
                <a:cs typeface="Traditional Arabic" pitchFamily="18" charset="-78"/>
              </a:rPr>
              <a:t>بعد الشراء</a:t>
            </a:r>
          </a:p>
        </p:txBody>
      </p:sp>
    </p:spTree>
    <p:extLst>
      <p:ext uri="{BB962C8B-B14F-4D97-AF65-F5344CB8AC3E}">
        <p14:creationId xmlns:p14="http://schemas.microsoft.com/office/powerpoint/2010/main" val="3447750829"/>
      </p:ext>
    </p:extLst>
  </p:cSld>
  <p:clrMapOvr>
    <a:masterClrMapping/>
  </p:clrMapOvr>
  <mc:AlternateContent xmlns:mc="http://schemas.openxmlformats.org/markup-compatibility/2006" xmlns:p14="http://schemas.microsoft.com/office/powerpoint/2010/main">
    <mc:Choice Requires="p14">
      <p:transition spd="slow" p14:dur="875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9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0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9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93"/>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9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0" animBg="1"/>
      <p:bldP spid="92" grpId="0" animBg="1"/>
      <p:bldP spid="93" grpId="0" animBg="1"/>
      <p:bldP spid="94" grpId="0" animBg="1"/>
      <p:bldP spid="95" grpId="0" animBg="1"/>
      <p:bldP spid="96" grpId="0" animBg="1"/>
      <p:bldP spid="97" grpId="0" animBg="1"/>
      <p:bldP spid="98" grpId="0" animBg="1"/>
      <p:bldP spid="99" grpId="0" animBg="1"/>
      <p:bldP spid="10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174179" y="456101"/>
            <a:ext cx="8718301" cy="360040"/>
          </a:xfrm>
        </p:spPr>
        <p:txBody>
          <a:bodyPr/>
          <a:lstStyle/>
          <a:p>
            <a:pPr algn="r" rtl="1"/>
            <a:r>
              <a:rPr lang="ar-YE" sz="2000">
                <a:solidFill>
                  <a:schemeClr val="tx1"/>
                </a:solidFill>
                <a:latin typeface="Traditional Arabic" pitchFamily="18" charset="-78"/>
                <a:cs typeface="Traditional Arabic" pitchFamily="18" charset="-78"/>
              </a:rPr>
              <a:t>الأسباب الرئيسية لأهمية الشراء لمكتب الأمم المتحدة لخدمات المشاريع - الحجم</a:t>
            </a:r>
            <a:endParaRPr lang="en-US" sz="2000" i="1" dirty="0">
              <a:solidFill>
                <a:schemeClr val="tx1"/>
              </a:solidFill>
              <a:latin typeface="Traditional Arabic" pitchFamily="18" charset="-78"/>
              <a:cs typeface="Traditional Arabic" pitchFamily="18" charset="-78"/>
            </a:endParaRPr>
          </a:p>
        </p:txBody>
      </p:sp>
      <p:sp>
        <p:nvSpPr>
          <p:cNvPr id="8" name="TextBox 7"/>
          <p:cNvSpPr txBox="1"/>
          <p:nvPr/>
        </p:nvSpPr>
        <p:spPr>
          <a:xfrm>
            <a:off x="251520" y="1484784"/>
            <a:ext cx="4752528" cy="2088232"/>
          </a:xfrm>
          <a:prstGeom prst="rect">
            <a:avLst/>
          </a:prstGeom>
          <a:noFill/>
        </p:spPr>
        <p:txBody>
          <a:bodyPr wrap="square" rtlCol="0">
            <a:noAutofit/>
          </a:bodyPr>
          <a:lstStyle/>
          <a:p>
            <a:pPr marL="274320" indent="-274320" algn="justLow" rtl="1">
              <a:spcAft>
                <a:spcPts val="600"/>
              </a:spcAft>
              <a:buClr>
                <a:schemeClr val="tx1">
                  <a:lumMod val="75000"/>
                  <a:lumOff val="25000"/>
                </a:schemeClr>
              </a:buClr>
              <a:buFont typeface="Arial" panose="020B0604020202020204" pitchFamily="34" charset="0"/>
              <a:buChar char="•"/>
            </a:pPr>
            <a:r>
              <a:rPr lang="ar-YE" sz="2000" dirty="0">
                <a:latin typeface="Traditional Arabic" pitchFamily="18" charset="-78"/>
                <a:cs typeface="Traditional Arabic" pitchFamily="18" charset="-78"/>
              </a:rPr>
              <a:t>توريدات مكتب الأمم المتحدة لخدمات المشاريع في عام </a:t>
            </a:r>
            <a:r>
              <a:rPr lang="en-US" sz="2000" dirty="0" smtClean="0">
                <a:latin typeface="Traditional Arabic" pitchFamily="18" charset="-78"/>
                <a:cs typeface="Traditional Arabic" pitchFamily="18" charset="-78"/>
              </a:rPr>
              <a:t>2017</a:t>
            </a:r>
            <a:r>
              <a:rPr lang="ar-YE" sz="2000" dirty="0" smtClean="0">
                <a:latin typeface="Traditional Arabic" pitchFamily="18" charset="-78"/>
                <a:cs typeface="Traditional Arabic" pitchFamily="18" charset="-78"/>
              </a:rPr>
              <a:t> </a:t>
            </a:r>
            <a:r>
              <a:rPr lang="ar-YE" sz="2000" dirty="0">
                <a:latin typeface="Traditional Arabic" pitchFamily="18" charset="-78"/>
                <a:cs typeface="Traditional Arabic" pitchFamily="18" charset="-78"/>
              </a:rPr>
              <a:t>= </a:t>
            </a:r>
            <a:r>
              <a:rPr lang="en-US" sz="2000" b="1" dirty="0">
                <a:solidFill>
                  <a:schemeClr val="accent1"/>
                </a:solidFill>
                <a:latin typeface="Traditional Arabic" pitchFamily="18" charset="-78"/>
                <a:cs typeface="Traditional Arabic" pitchFamily="18" charset="-78"/>
              </a:rPr>
              <a:t>1.4</a:t>
            </a:r>
            <a:r>
              <a:rPr lang="ar-YE" sz="2000" b="1" dirty="0">
                <a:solidFill>
                  <a:schemeClr val="accent1"/>
                </a:solidFill>
                <a:latin typeface="Traditional Arabic" pitchFamily="18" charset="-78"/>
                <a:cs typeface="Traditional Arabic" pitchFamily="18" charset="-78"/>
              </a:rPr>
              <a:t> مليار دولار أمريكي</a:t>
            </a:r>
          </a:p>
          <a:p>
            <a:pPr marL="274320" indent="-274320" algn="justLow" rtl="1">
              <a:spcAft>
                <a:spcPts val="600"/>
              </a:spcAft>
              <a:buClr>
                <a:schemeClr val="tx1">
                  <a:lumMod val="75000"/>
                  <a:lumOff val="25000"/>
                </a:schemeClr>
              </a:buClr>
              <a:buFont typeface="Arial" panose="020B0604020202020204" pitchFamily="34" charset="0"/>
              <a:buChar char="•"/>
            </a:pPr>
            <a:r>
              <a:rPr lang="ar-YE" sz="2000" dirty="0">
                <a:latin typeface="Traditional Arabic" pitchFamily="18" charset="-78"/>
                <a:cs typeface="Traditional Arabic" pitchFamily="18" charset="-78"/>
              </a:rPr>
              <a:t>حجم مشتريات مكتب الأمم المتحدة لخدمات المشاريع في عام </a:t>
            </a:r>
            <a:r>
              <a:rPr lang="en-US" sz="2000" dirty="0" smtClean="0">
                <a:latin typeface="Traditional Arabic" pitchFamily="18" charset="-78"/>
                <a:cs typeface="Traditional Arabic" pitchFamily="18" charset="-78"/>
              </a:rPr>
              <a:t>2017</a:t>
            </a:r>
            <a:r>
              <a:rPr lang="ar-YE" sz="2000" dirty="0" smtClean="0">
                <a:latin typeface="Traditional Arabic" pitchFamily="18" charset="-78"/>
                <a:cs typeface="Traditional Arabic" pitchFamily="18" charset="-78"/>
              </a:rPr>
              <a:t> </a:t>
            </a:r>
            <a:r>
              <a:rPr lang="ar-YE" sz="2000" dirty="0">
                <a:latin typeface="Traditional Arabic" pitchFamily="18" charset="-78"/>
                <a:cs typeface="Traditional Arabic" pitchFamily="18" charset="-78"/>
              </a:rPr>
              <a:t>= </a:t>
            </a:r>
            <a:r>
              <a:rPr lang="en-US" sz="2000" b="1" dirty="0">
                <a:solidFill>
                  <a:schemeClr val="accent1"/>
                </a:solidFill>
                <a:latin typeface="Traditional Arabic" pitchFamily="18" charset="-78"/>
                <a:cs typeface="Traditional Arabic" pitchFamily="18" charset="-78"/>
              </a:rPr>
              <a:t>900</a:t>
            </a:r>
            <a:r>
              <a:rPr lang="ar-YE" sz="2000" b="1" dirty="0">
                <a:solidFill>
                  <a:schemeClr val="accent1"/>
                </a:solidFill>
                <a:latin typeface="Traditional Arabic" pitchFamily="18" charset="-78"/>
                <a:cs typeface="Traditional Arabic" pitchFamily="18" charset="-78"/>
              </a:rPr>
              <a:t> مليون دولار أمريكي</a:t>
            </a:r>
          </a:p>
          <a:p>
            <a:pPr marL="274320" indent="-274320" algn="justLow" rtl="1">
              <a:spcAft>
                <a:spcPts val="600"/>
              </a:spcAft>
              <a:buClr>
                <a:schemeClr val="tx1">
                  <a:lumMod val="75000"/>
                  <a:lumOff val="25000"/>
                </a:schemeClr>
              </a:buClr>
              <a:buFont typeface="Arial" panose="020B0604020202020204" pitchFamily="34" charset="0"/>
              <a:buChar char="•"/>
            </a:pPr>
            <a:r>
              <a:rPr lang="ar-YE" sz="2000" dirty="0">
                <a:latin typeface="Traditional Arabic" pitchFamily="18" charset="-78"/>
                <a:cs typeface="Traditional Arabic" pitchFamily="18" charset="-78"/>
              </a:rPr>
              <a:t>لذلك، فإن </a:t>
            </a:r>
            <a:r>
              <a:rPr lang="en-US" sz="2000" b="1" dirty="0">
                <a:solidFill>
                  <a:schemeClr val="accent1"/>
                </a:solidFill>
                <a:latin typeface="Traditional Arabic" pitchFamily="18" charset="-78"/>
                <a:cs typeface="Traditional Arabic" pitchFamily="18" charset="-78"/>
              </a:rPr>
              <a:t>64</a:t>
            </a:r>
            <a:r>
              <a:rPr lang="ar-YE" sz="2000" b="1" dirty="0">
                <a:solidFill>
                  <a:schemeClr val="accent1"/>
                </a:solidFill>
                <a:latin typeface="Traditional Arabic" pitchFamily="18" charset="-78"/>
                <a:cs typeface="Traditional Arabic" pitchFamily="18" charset="-78"/>
              </a:rPr>
              <a:t>٪ من توريدات مكتب الأمم المتحدة لخدمات المشاريع</a:t>
            </a:r>
            <a:r>
              <a:rPr lang="ar-YE" sz="2000" dirty="0">
                <a:solidFill>
                  <a:schemeClr val="tx1">
                    <a:lumMod val="75000"/>
                    <a:lumOff val="25000"/>
                  </a:schemeClr>
                </a:solidFill>
                <a:latin typeface="Traditional Arabic" pitchFamily="18" charset="-78"/>
                <a:cs typeface="Traditional Arabic" pitchFamily="18" charset="-78"/>
              </a:rPr>
              <a:t> </a:t>
            </a:r>
            <a:r>
              <a:rPr lang="ar-YE" sz="2000" dirty="0">
                <a:latin typeface="Traditional Arabic" pitchFamily="18" charset="-78"/>
                <a:cs typeface="Traditional Arabic" pitchFamily="18" charset="-78"/>
              </a:rPr>
              <a:t>تتم عن طريق المشتريات</a:t>
            </a:r>
            <a:endParaRPr lang="en-US" sz="2000" dirty="0">
              <a:latin typeface="Traditional Arabic" pitchFamily="18" charset="-78"/>
              <a:cs typeface="Traditional Arabic" pitchFamily="18" charset="-78"/>
            </a:endParaRPr>
          </a:p>
        </p:txBody>
      </p:sp>
      <p:sp>
        <p:nvSpPr>
          <p:cNvPr id="10" name="Text Placeholder 2"/>
          <p:cNvSpPr txBox="1">
            <a:spLocks/>
          </p:cNvSpPr>
          <p:nvPr/>
        </p:nvSpPr>
        <p:spPr>
          <a:xfrm>
            <a:off x="1331640" y="188640"/>
            <a:ext cx="6822683" cy="288032"/>
          </a:xfrm>
          <a:prstGeom prst="rect">
            <a:avLst/>
          </a:prstGeom>
        </p:spPr>
        <p:txBody>
          <a:bodyPr lIns="90000" anchor="ctr" anchorCtr="0">
            <a:noAutofit/>
          </a:bodyPr>
          <a:lstStyle>
            <a:lvl1pPr marL="0" indent="0" algn="l" defTabSz="914400" rtl="0" eaLnBrk="1" latinLnBrk="0" hangingPunct="1">
              <a:spcBef>
                <a:spcPct val="20000"/>
              </a:spcBef>
              <a:buFont typeface="Arial" pitchFamily="34" charset="0"/>
              <a:buNone/>
              <a:defRPr lang="en-US" sz="1400" b="1" kern="1200" cap="all" baseline="0">
                <a:solidFill>
                  <a:srgbClr val="5292C9"/>
                </a:solidFill>
                <a:latin typeface="Arial" panose="020B0604020202020204" pitchFamily="34" charset="0"/>
                <a:ea typeface="+mn-ea"/>
                <a:cs typeface="Arial" panose="020B0604020202020204" pitchFamily="34" charset="0"/>
              </a:defRPr>
            </a:lvl1pPr>
            <a:lvl2pPr marL="2773363" indent="-180975" algn="l" defTabSz="914400" rtl="0" eaLnBrk="1" latinLnBrk="0" hangingPunct="1">
              <a:spcBef>
                <a:spcPct val="20000"/>
              </a:spcBef>
              <a:buFont typeface="Arial" pitchFamily="34" charset="0"/>
              <a:buChar char="–"/>
              <a:tabLst/>
              <a:defRPr lang="en-US" sz="1400" kern="1200" dirty="0" smtClean="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lang="en-GB" sz="1400" kern="1200" dirty="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algn="r" rtl="1">
              <a:defRPr/>
            </a:pPr>
            <a:r>
              <a:rPr lang="ar-YE" sz="1600">
                <a:solidFill>
                  <a:schemeClr val="accent1"/>
                </a:solidFill>
                <a:latin typeface="Traditional Arabic" pitchFamily="18" charset="-78"/>
                <a:cs typeface="Traditional Arabic" pitchFamily="18" charset="-78"/>
              </a:rPr>
              <a:t>ما المقصود بالشراء ولماذا يُعد أمراً مهماً لمكتب الأمم المتحدة لخدمات المشاريع؟</a:t>
            </a:r>
            <a:endParaRPr lang="en-GB" sz="1600" dirty="0">
              <a:solidFill>
                <a:schemeClr val="accent1"/>
              </a:solidFill>
              <a:latin typeface="Traditional Arabic" pitchFamily="18" charset="-78"/>
              <a:cs typeface="Traditional Arabic" pitchFamily="18" charset="-78"/>
            </a:endParaRPr>
          </a:p>
        </p:txBody>
      </p:sp>
      <p:sp>
        <p:nvSpPr>
          <p:cNvPr id="9" name="Text Placeholder 3"/>
          <p:cNvSpPr txBox="1">
            <a:spLocks/>
          </p:cNvSpPr>
          <p:nvPr/>
        </p:nvSpPr>
        <p:spPr>
          <a:xfrm>
            <a:off x="8244408" y="188640"/>
            <a:ext cx="504056" cy="216024"/>
          </a:xfrm>
          <a:prstGeom prst="rect">
            <a:avLst/>
          </a:prstGeom>
          <a:solidFill>
            <a:srgbClr val="5292C9"/>
          </a:solidFill>
          <a:ln>
            <a:solidFill>
              <a:srgbClr val="5292C9"/>
            </a:solidFill>
          </a:ln>
        </p:spPr>
        <p:txBody>
          <a:bodyPr anchor="ctr">
            <a:noAutofit/>
          </a:bodyPr>
          <a:lstStyle>
            <a:lvl1pPr marL="0" indent="0" algn="ctr" defTabSz="914400" rtl="0" eaLnBrk="1" latinLnBrk="0" hangingPunct="1">
              <a:spcBef>
                <a:spcPct val="20000"/>
              </a:spcBef>
              <a:buFont typeface="Arial" pitchFamily="34" charset="0"/>
              <a:buNone/>
              <a:defRPr lang="en-US" sz="1400" b="1" kern="1200" baseline="0">
                <a:solidFill>
                  <a:schemeClr val="bg1"/>
                </a:solidFill>
                <a:latin typeface="Arial" panose="020B0604020202020204" pitchFamily="34" charset="0"/>
                <a:ea typeface="+mn-ea"/>
                <a:cs typeface="Arial" panose="020B0604020202020204" pitchFamily="34" charset="0"/>
              </a:defRPr>
            </a:lvl1pPr>
            <a:lvl2pPr marL="2773363" indent="-180975" algn="l" defTabSz="914400" rtl="0" eaLnBrk="1" latinLnBrk="0" hangingPunct="1">
              <a:spcBef>
                <a:spcPct val="20000"/>
              </a:spcBef>
              <a:buFont typeface="Arial" pitchFamily="34" charset="0"/>
              <a:buChar char="–"/>
              <a:tabLst/>
              <a:defRPr lang="en-US" sz="1400" kern="1200" dirty="0" smtClean="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lang="en-GB" sz="1400" kern="1200" dirty="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ar-YE" sz="1200" b="1" i="0" u="none" strike="noStrike" kern="1200" cap="none" spc="0" normalizeH="0" baseline="0" noProof="0">
                <a:ln>
                  <a:noFill/>
                </a:ln>
                <a:effectLst/>
                <a:uLnTx/>
                <a:uFillTx/>
                <a:latin typeface="Traditional Arabic" pitchFamily="18" charset="-78"/>
                <a:cs typeface="Traditional Arabic" pitchFamily="18" charset="-78"/>
              </a:rPr>
              <a:t>1- 1</a:t>
            </a:r>
            <a:endParaRPr kumimoji="0" lang="en-GB" sz="1200" b="1" i="0" u="none" strike="noStrike" kern="1200" cap="none" spc="0" normalizeH="0" baseline="0" noProof="0" dirty="0">
              <a:ln>
                <a:noFill/>
              </a:ln>
              <a:effectLst/>
              <a:uLnTx/>
              <a:uFillTx/>
              <a:latin typeface="Traditional Arabic" pitchFamily="18" charset="-78"/>
              <a:cs typeface="Traditional Arabic" pitchFamily="18" charset="-78"/>
            </a:endParaRPr>
          </a:p>
        </p:txBody>
      </p:sp>
      <p:sp>
        <p:nvSpPr>
          <p:cNvPr id="12" name="Oval 6"/>
          <p:cNvSpPr/>
          <p:nvPr/>
        </p:nvSpPr>
        <p:spPr>
          <a:xfrm rot="7858700">
            <a:off x="5495400" y="2048144"/>
            <a:ext cx="2743200" cy="2743200"/>
          </a:xfrm>
          <a:prstGeom prst="ellipse">
            <a:avLst/>
          </a:prstGeom>
          <a:solidFill>
            <a:srgbClr val="D6E7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b="1" dirty="0">
              <a:latin typeface="Arial" panose="020B0604020202020204" pitchFamily="34" charset="0"/>
              <a:cs typeface="Arial" panose="020B0604020202020204" pitchFamily="34" charset="0"/>
            </a:endParaRPr>
          </a:p>
        </p:txBody>
      </p:sp>
      <p:sp>
        <p:nvSpPr>
          <p:cNvPr id="13" name="TextBox 1"/>
          <p:cNvSpPr txBox="1"/>
          <p:nvPr/>
        </p:nvSpPr>
        <p:spPr>
          <a:xfrm>
            <a:off x="5796136" y="2348880"/>
            <a:ext cx="2232248" cy="1661993"/>
          </a:xfrm>
          <a:prstGeom prst="rect">
            <a:avLst/>
          </a:prstGeom>
          <a:noFill/>
        </p:spPr>
        <p:txBody>
          <a:bodyPr wrap="square" rtlCol="0">
            <a:spAutoFit/>
          </a:bodyPr>
          <a:lstStyle/>
          <a:p>
            <a:pPr algn="ctr"/>
            <a:r>
              <a:rPr lang="ar-YE" sz="7200" b="1">
                <a:solidFill>
                  <a:schemeClr val="accent1"/>
                </a:solidFill>
                <a:latin typeface="Traditional Arabic" pitchFamily="18" charset="-78"/>
                <a:cs typeface="Traditional Arabic" pitchFamily="18" charset="-78"/>
              </a:rPr>
              <a:t>1</a:t>
            </a:r>
            <a:endParaRPr lang="en-US" sz="7200" b="1" dirty="0">
              <a:solidFill>
                <a:schemeClr val="accent1"/>
              </a:solidFill>
              <a:latin typeface="Traditional Arabic" pitchFamily="18" charset="-78"/>
              <a:cs typeface="Traditional Arabic" pitchFamily="18" charset="-78"/>
            </a:endParaRPr>
          </a:p>
          <a:p>
            <a:pPr algn="ctr" rtl="1"/>
            <a:r>
              <a:rPr lang="ar-YE" sz="3000" b="1">
                <a:solidFill>
                  <a:schemeClr val="accent1"/>
                </a:solidFill>
                <a:latin typeface="Traditional Arabic" pitchFamily="18" charset="-78"/>
                <a:cs typeface="Traditional Arabic" pitchFamily="18" charset="-78"/>
              </a:rPr>
              <a:t>أنظر إلى الأرقام</a:t>
            </a:r>
            <a:endParaRPr lang="en-US" sz="3000" b="1" dirty="0">
              <a:solidFill>
                <a:schemeClr val="accent1"/>
              </a:solidFill>
              <a:latin typeface="Traditional Arabic" pitchFamily="18" charset="-78"/>
              <a:cs typeface="Traditional Arabic" pitchFamily="18" charset="-78"/>
            </a:endParaRPr>
          </a:p>
        </p:txBody>
      </p:sp>
    </p:spTree>
    <p:extLst>
      <p:ext uri="{BB962C8B-B14F-4D97-AF65-F5344CB8AC3E}">
        <p14:creationId xmlns:p14="http://schemas.microsoft.com/office/powerpoint/2010/main" val="29636749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174179" y="456101"/>
            <a:ext cx="8718301" cy="360040"/>
          </a:xfrm>
        </p:spPr>
        <p:txBody>
          <a:bodyPr/>
          <a:lstStyle/>
          <a:p>
            <a:pPr algn="r" rtl="1"/>
            <a:r>
              <a:rPr lang="ar-YE">
                <a:solidFill>
                  <a:schemeClr val="tx1"/>
                </a:solidFill>
                <a:latin typeface="Traditional Arabic" pitchFamily="18" charset="-78"/>
                <a:cs typeface="Traditional Arabic" pitchFamily="18" charset="-78"/>
              </a:rPr>
              <a:t>الأسباب الرئيسية لأهمية الشراء لمكتب الأمم المتحدة لخدمات المشاريع - الأثر</a:t>
            </a:r>
            <a:endParaRPr lang="en-US" i="1" dirty="0">
              <a:solidFill>
                <a:schemeClr val="tx1"/>
              </a:solidFill>
              <a:latin typeface="Traditional Arabic" pitchFamily="18" charset="-78"/>
              <a:cs typeface="Traditional Arabic" pitchFamily="18" charset="-78"/>
            </a:endParaRPr>
          </a:p>
        </p:txBody>
      </p:sp>
      <p:sp>
        <p:nvSpPr>
          <p:cNvPr id="8" name="TextBox 7"/>
          <p:cNvSpPr txBox="1"/>
          <p:nvPr/>
        </p:nvSpPr>
        <p:spPr>
          <a:xfrm>
            <a:off x="251520" y="1196752"/>
            <a:ext cx="4968552" cy="2963586"/>
          </a:xfrm>
          <a:prstGeom prst="rect">
            <a:avLst/>
          </a:prstGeom>
          <a:noFill/>
        </p:spPr>
        <p:txBody>
          <a:bodyPr wrap="square" rtlCol="0">
            <a:noAutofit/>
          </a:bodyPr>
          <a:lstStyle/>
          <a:p>
            <a:pPr marL="274320" indent="-274320" algn="justLow" rtl="1">
              <a:spcAft>
                <a:spcPts val="600"/>
              </a:spcAft>
              <a:buClr>
                <a:schemeClr val="tx1">
                  <a:lumMod val="75000"/>
                  <a:lumOff val="25000"/>
                </a:schemeClr>
              </a:buClr>
              <a:buFont typeface="Arial" panose="020B0604020202020204" pitchFamily="34" charset="0"/>
              <a:buChar char="•"/>
            </a:pPr>
            <a:r>
              <a:rPr lang="ar-YE" sz="2000" dirty="0">
                <a:latin typeface="Traditional Arabic" pitchFamily="18" charset="-78"/>
                <a:cs typeface="Traditional Arabic" pitchFamily="18" charset="-78"/>
              </a:rPr>
              <a:t>التأثير الإيجابي والسلبي على مدخلات وأنشطة ومخرجات المشروع من خلال الآثار على الجودة والفترة الزمنية والتكاليف</a:t>
            </a:r>
          </a:p>
          <a:p>
            <a:pPr marL="274320" indent="-274320" algn="justLow" rtl="1">
              <a:spcAft>
                <a:spcPts val="600"/>
              </a:spcAft>
              <a:buClr>
                <a:schemeClr val="tx1">
                  <a:lumMod val="75000"/>
                  <a:lumOff val="25000"/>
                </a:schemeClr>
              </a:buClr>
              <a:buFont typeface="Arial" panose="020B0604020202020204" pitchFamily="34" charset="0"/>
              <a:buChar char="•"/>
            </a:pPr>
            <a:r>
              <a:rPr lang="ar-YE" sz="2000" dirty="0">
                <a:latin typeface="Traditional Arabic" pitchFamily="18" charset="-78"/>
                <a:cs typeface="Traditional Arabic" pitchFamily="18" charset="-78"/>
              </a:rPr>
              <a:t>مثال: تخيل التأثيرات السلبية لعملية شراء غير متكافئة على مشروع </a:t>
            </a:r>
            <a:r>
              <a:rPr lang="ar-YE" sz="2000" dirty="0" smtClean="0">
                <a:latin typeface="Traditional Arabic" pitchFamily="18" charset="-78"/>
                <a:cs typeface="Traditional Arabic" pitchFamily="18" charset="-78"/>
              </a:rPr>
              <a:t>صحي </a:t>
            </a:r>
            <a:r>
              <a:rPr lang="ar-YE" sz="2000" dirty="0">
                <a:latin typeface="Traditional Arabic" pitchFamily="18" charset="-78"/>
                <a:cs typeface="Traditional Arabic" pitchFamily="18" charset="-78"/>
              </a:rPr>
              <a:t>حيث يكون أحد المخرجات الرئيسية هو </a:t>
            </a:r>
            <a:r>
              <a:rPr lang="ar-YE" sz="2000" dirty="0" smtClean="0">
                <a:latin typeface="Traditional Arabic" pitchFamily="18" charset="-78"/>
                <a:cs typeface="Traditional Arabic" pitchFamily="18" charset="-78"/>
              </a:rPr>
              <a:t>تزويد المستشفيات بالطاقه الشمسية، او اعاده تأهيل وصيانة احدى الطرق العامه الرئسيسة المأهولة بالسكان، او ازالة المخلفات الصلبة، او شراء المضخات المناسبة لتزويد المجتمع المحلي بمياه الشرب. </a:t>
            </a:r>
            <a:endParaRPr lang="en-GB" sz="2000" b="1" dirty="0">
              <a:latin typeface="Traditional Arabic" pitchFamily="18" charset="-78"/>
              <a:cs typeface="Traditional Arabic" pitchFamily="18" charset="-78"/>
            </a:endParaRPr>
          </a:p>
          <a:p>
            <a:pPr marL="274320" indent="-274320">
              <a:spcAft>
                <a:spcPts val="600"/>
              </a:spcAft>
              <a:buClr>
                <a:schemeClr val="tx1">
                  <a:lumMod val="75000"/>
                  <a:lumOff val="25000"/>
                </a:schemeClr>
              </a:buClr>
              <a:buFont typeface="Arial" panose="020B0604020202020204" pitchFamily="34" charset="0"/>
              <a:buChar char="•"/>
            </a:pPr>
            <a:endParaRPr lang="en-US" dirty="0">
              <a:solidFill>
                <a:schemeClr val="tx1">
                  <a:lumMod val="75000"/>
                  <a:lumOff val="25000"/>
                </a:schemeClr>
              </a:solidFill>
              <a:latin typeface="Arial" panose="020B0604020202020204" pitchFamily="34" charset="0"/>
              <a:cs typeface="Arial" panose="020B0604020202020204" pitchFamily="34" charset="0"/>
            </a:endParaRPr>
          </a:p>
        </p:txBody>
      </p:sp>
      <p:sp>
        <p:nvSpPr>
          <p:cNvPr id="10" name="Text Placeholder 2"/>
          <p:cNvSpPr txBox="1">
            <a:spLocks/>
          </p:cNvSpPr>
          <p:nvPr/>
        </p:nvSpPr>
        <p:spPr>
          <a:xfrm>
            <a:off x="1547664" y="188640"/>
            <a:ext cx="6606659" cy="288032"/>
          </a:xfrm>
          <a:prstGeom prst="rect">
            <a:avLst/>
          </a:prstGeom>
        </p:spPr>
        <p:txBody>
          <a:bodyPr lIns="90000" anchor="ctr" anchorCtr="0">
            <a:noAutofit/>
          </a:bodyPr>
          <a:lstStyle>
            <a:lvl1pPr marL="0" indent="0" algn="l" defTabSz="914400" rtl="0" eaLnBrk="1" latinLnBrk="0" hangingPunct="1">
              <a:spcBef>
                <a:spcPct val="20000"/>
              </a:spcBef>
              <a:buFont typeface="Arial" pitchFamily="34" charset="0"/>
              <a:buNone/>
              <a:defRPr lang="en-US" sz="1400" b="1" kern="1200" cap="all" baseline="0">
                <a:solidFill>
                  <a:srgbClr val="5292C9"/>
                </a:solidFill>
                <a:latin typeface="Arial" panose="020B0604020202020204" pitchFamily="34" charset="0"/>
                <a:ea typeface="+mn-ea"/>
                <a:cs typeface="Arial" panose="020B0604020202020204" pitchFamily="34" charset="0"/>
              </a:defRPr>
            </a:lvl1pPr>
            <a:lvl2pPr marL="2773363" indent="-180975" algn="l" defTabSz="914400" rtl="0" eaLnBrk="1" latinLnBrk="0" hangingPunct="1">
              <a:spcBef>
                <a:spcPct val="20000"/>
              </a:spcBef>
              <a:buFont typeface="Arial" pitchFamily="34" charset="0"/>
              <a:buChar char="–"/>
              <a:tabLst/>
              <a:defRPr lang="en-US" sz="1400" kern="1200" dirty="0" smtClean="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lang="en-GB" sz="1400" kern="1200" dirty="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algn="r" rtl="1">
              <a:defRPr/>
            </a:pPr>
            <a:r>
              <a:rPr lang="ar-YE" sz="1600">
                <a:solidFill>
                  <a:schemeClr val="accent1"/>
                </a:solidFill>
                <a:latin typeface="Traditional Arabic" pitchFamily="18" charset="-78"/>
                <a:cs typeface="Traditional Arabic" pitchFamily="18" charset="-78"/>
              </a:rPr>
              <a:t>ما المقصود بالشراء ولماذا يُعد أمراً مهماً لمكتب الأمم المتحدة لخدمات المشاريع؟</a:t>
            </a:r>
            <a:endParaRPr lang="en-GB" sz="1600" dirty="0">
              <a:solidFill>
                <a:schemeClr val="accent1"/>
              </a:solidFill>
              <a:latin typeface="Traditional Arabic" pitchFamily="18" charset="-78"/>
              <a:cs typeface="Traditional Arabic" pitchFamily="18" charset="-78"/>
            </a:endParaRPr>
          </a:p>
        </p:txBody>
      </p:sp>
      <p:sp>
        <p:nvSpPr>
          <p:cNvPr id="13" name="Text Placeholder 3"/>
          <p:cNvSpPr txBox="1">
            <a:spLocks/>
          </p:cNvSpPr>
          <p:nvPr/>
        </p:nvSpPr>
        <p:spPr>
          <a:xfrm>
            <a:off x="8244408" y="188640"/>
            <a:ext cx="504056" cy="216024"/>
          </a:xfrm>
          <a:prstGeom prst="rect">
            <a:avLst/>
          </a:prstGeom>
          <a:solidFill>
            <a:srgbClr val="5292C9"/>
          </a:solidFill>
          <a:ln>
            <a:solidFill>
              <a:srgbClr val="5292C9"/>
            </a:solidFill>
          </a:ln>
        </p:spPr>
        <p:txBody>
          <a:bodyPr anchor="ctr">
            <a:noAutofit/>
          </a:bodyPr>
          <a:lstStyle>
            <a:lvl1pPr marL="0" indent="0" algn="ctr" defTabSz="914400" rtl="0" eaLnBrk="1" latinLnBrk="0" hangingPunct="1">
              <a:spcBef>
                <a:spcPct val="20000"/>
              </a:spcBef>
              <a:buFont typeface="Arial" pitchFamily="34" charset="0"/>
              <a:buNone/>
              <a:defRPr lang="en-US" sz="1400" b="1" kern="1200" baseline="0">
                <a:solidFill>
                  <a:schemeClr val="bg1"/>
                </a:solidFill>
                <a:latin typeface="Arial" panose="020B0604020202020204" pitchFamily="34" charset="0"/>
                <a:ea typeface="+mn-ea"/>
                <a:cs typeface="Arial" panose="020B0604020202020204" pitchFamily="34" charset="0"/>
              </a:defRPr>
            </a:lvl1pPr>
            <a:lvl2pPr marL="2773363" indent="-180975" algn="l" defTabSz="914400" rtl="0" eaLnBrk="1" latinLnBrk="0" hangingPunct="1">
              <a:spcBef>
                <a:spcPct val="20000"/>
              </a:spcBef>
              <a:buFont typeface="Arial" pitchFamily="34" charset="0"/>
              <a:buChar char="–"/>
              <a:tabLst/>
              <a:defRPr lang="en-US" sz="1400" kern="1200" dirty="0" smtClean="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lang="en-GB" sz="1400" kern="1200" dirty="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ar-YE" sz="1200" b="1" i="0" u="none" strike="noStrike" kern="1200" cap="none" spc="0" normalizeH="0" baseline="0" noProof="0">
                <a:ln>
                  <a:noFill/>
                </a:ln>
                <a:effectLst/>
                <a:uLnTx/>
                <a:uFillTx/>
                <a:latin typeface="Traditional Arabic" pitchFamily="18" charset="-78"/>
                <a:cs typeface="Traditional Arabic" pitchFamily="18" charset="-78"/>
              </a:rPr>
              <a:t>1- 1</a:t>
            </a:r>
            <a:endParaRPr kumimoji="0" lang="en-GB" sz="1200" b="1" i="0" u="none" strike="noStrike" kern="1200" cap="none" spc="0" normalizeH="0" baseline="0" noProof="0" dirty="0">
              <a:ln>
                <a:noFill/>
              </a:ln>
              <a:effectLst/>
              <a:uLnTx/>
              <a:uFillTx/>
              <a:latin typeface="Traditional Arabic" pitchFamily="18" charset="-78"/>
              <a:cs typeface="Traditional Arabic" pitchFamily="18" charset="-78"/>
            </a:endParaRPr>
          </a:p>
        </p:txBody>
      </p:sp>
      <p:sp>
        <p:nvSpPr>
          <p:cNvPr id="14" name="Oval 6"/>
          <p:cNvSpPr/>
          <p:nvPr/>
        </p:nvSpPr>
        <p:spPr>
          <a:xfrm rot="7858700">
            <a:off x="5837441" y="1616095"/>
            <a:ext cx="2743200" cy="2743200"/>
          </a:xfrm>
          <a:prstGeom prst="ellipse">
            <a:avLst/>
          </a:prstGeom>
          <a:solidFill>
            <a:srgbClr val="D6E7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b="1" dirty="0">
              <a:latin typeface="Arial" panose="020B0604020202020204" pitchFamily="34" charset="0"/>
              <a:cs typeface="Arial" panose="020B0604020202020204" pitchFamily="34" charset="0"/>
            </a:endParaRPr>
          </a:p>
        </p:txBody>
      </p:sp>
      <p:sp>
        <p:nvSpPr>
          <p:cNvPr id="15" name="TextBox 1"/>
          <p:cNvSpPr txBox="1"/>
          <p:nvPr/>
        </p:nvSpPr>
        <p:spPr>
          <a:xfrm>
            <a:off x="6084168" y="1844824"/>
            <a:ext cx="2232248" cy="1661993"/>
          </a:xfrm>
          <a:prstGeom prst="rect">
            <a:avLst/>
          </a:prstGeom>
          <a:noFill/>
        </p:spPr>
        <p:txBody>
          <a:bodyPr wrap="square" rtlCol="0">
            <a:spAutoFit/>
          </a:bodyPr>
          <a:lstStyle/>
          <a:p>
            <a:pPr algn="ctr"/>
            <a:r>
              <a:rPr lang="ar-YE" sz="7200" b="1">
                <a:solidFill>
                  <a:schemeClr val="accent1"/>
                </a:solidFill>
                <a:latin typeface="Traditional Arabic" pitchFamily="18" charset="-78"/>
                <a:cs typeface="Traditional Arabic" pitchFamily="18" charset="-78"/>
              </a:rPr>
              <a:t>2</a:t>
            </a:r>
            <a:endParaRPr lang="en-US" sz="7200" b="1">
              <a:solidFill>
                <a:schemeClr val="accent1"/>
              </a:solidFill>
              <a:latin typeface="Traditional Arabic" pitchFamily="18" charset="-78"/>
              <a:cs typeface="Traditional Arabic" pitchFamily="18" charset="-78"/>
            </a:endParaRPr>
          </a:p>
          <a:p>
            <a:pPr algn="ctr" rtl="1"/>
            <a:r>
              <a:rPr lang="ar-YE" sz="3000" b="1">
                <a:solidFill>
                  <a:schemeClr val="accent1"/>
                </a:solidFill>
                <a:latin typeface="Traditional Arabic" pitchFamily="18" charset="-78"/>
                <a:cs typeface="Traditional Arabic" pitchFamily="18" charset="-78"/>
              </a:rPr>
              <a:t>أنظر إلى الأثر</a:t>
            </a:r>
            <a:endParaRPr lang="en-US" sz="3000" b="1" dirty="0">
              <a:solidFill>
                <a:schemeClr val="accent1"/>
              </a:solidFill>
              <a:latin typeface="Traditional Arabic" pitchFamily="18" charset="-78"/>
              <a:cs typeface="Traditional Arabic" pitchFamily="18" charset="-78"/>
            </a:endParaRPr>
          </a:p>
        </p:txBody>
      </p:sp>
    </p:spTree>
    <p:extLst>
      <p:ext uri="{BB962C8B-B14F-4D97-AF65-F5344CB8AC3E}">
        <p14:creationId xmlns:p14="http://schemas.microsoft.com/office/powerpoint/2010/main" val="37193672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3419872" y="3429000"/>
            <a:ext cx="955527" cy="1224136"/>
          </a:xfrm>
        </p:spPr>
        <p:txBody>
          <a:bodyPr/>
          <a:lstStyle/>
          <a:p>
            <a:r>
              <a:rPr lang="ar-YE">
                <a:solidFill>
                  <a:schemeClr val="accent1">
                    <a:lumMod val="75000"/>
                  </a:schemeClr>
                </a:solidFill>
              </a:rPr>
              <a:t>1</a:t>
            </a:r>
            <a:endParaRPr lang="en-GB" dirty="0"/>
          </a:p>
        </p:txBody>
      </p:sp>
      <p:sp>
        <p:nvSpPr>
          <p:cNvPr id="3" name="Subtitle 2"/>
          <p:cNvSpPr>
            <a:spLocks noGrp="1"/>
          </p:cNvSpPr>
          <p:nvPr>
            <p:ph type="subTitle" idx="1"/>
          </p:nvPr>
        </p:nvSpPr>
        <p:spPr/>
        <p:txBody>
          <a:bodyPr/>
          <a:lstStyle/>
          <a:p>
            <a:pPr algn="r" rtl="1"/>
            <a:r>
              <a:rPr lang="ar-YE" sz="2400" b="1">
                <a:solidFill>
                  <a:schemeClr val="tx1"/>
                </a:solidFill>
                <a:latin typeface="Traditional Arabic" pitchFamily="18" charset="-78"/>
                <a:cs typeface="Traditional Arabic" pitchFamily="18" charset="-78"/>
              </a:rPr>
              <a:t>مبادئ وعمليات الشراء</a:t>
            </a:r>
            <a:endParaRPr lang="en-GB" sz="2400" b="1" dirty="0">
              <a:solidFill>
                <a:schemeClr val="tx1"/>
              </a:solidFill>
            </a:endParaRPr>
          </a:p>
        </p:txBody>
      </p:sp>
      <p:sp>
        <p:nvSpPr>
          <p:cNvPr id="5" name="Subtitle 2"/>
          <p:cNvSpPr txBox="1">
            <a:spLocks/>
          </p:cNvSpPr>
          <p:nvPr/>
        </p:nvSpPr>
        <p:spPr>
          <a:xfrm>
            <a:off x="3171800" y="4437112"/>
            <a:ext cx="5648672" cy="1728190"/>
          </a:xfrm>
          <a:prstGeom prst="rect">
            <a:avLst/>
          </a:prstGeom>
          <a:solidFill>
            <a:srgbClr val="FFFFFF">
              <a:alpha val="50196"/>
            </a:srgbClr>
          </a:solidFill>
        </p:spPr>
        <p:txBody>
          <a:bodyPr anchor="ctr">
            <a:normAutofit fontScale="97500"/>
          </a:bodyPr>
          <a:lstStyle>
            <a:lvl1pPr marL="0" indent="0" algn="l" defTabSz="914377" rtl="0" eaLnBrk="1" latinLnBrk="0" hangingPunct="1">
              <a:spcBef>
                <a:spcPct val="20000"/>
              </a:spcBef>
              <a:buFont typeface="Arial" panose="020B0604020202020204" pitchFamily="34" charset="0"/>
              <a:buNone/>
              <a:defRPr sz="1800" kern="1200" baseline="0">
                <a:solidFill>
                  <a:schemeClr val="tx1">
                    <a:lumMod val="75000"/>
                    <a:lumOff val="25000"/>
                  </a:schemeClr>
                </a:solidFill>
                <a:latin typeface="Arial" panose="020B0604020202020204" pitchFamily="34" charset="0"/>
                <a:ea typeface="+mn-ea"/>
                <a:cs typeface="Arial" panose="020B0604020202020204" pitchFamily="34" charset="0"/>
              </a:defRPr>
            </a:lvl1pPr>
            <a:lvl2pPr marL="457189" indent="0" algn="ctr" defTabSz="914377"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377" indent="0" algn="ctr" defTabSz="914377"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566" indent="0" algn="ctr" defTabSz="914377"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754" indent="0" algn="ctr" defTabSz="914377"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5943" indent="0" algn="ctr" defTabSz="914377"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131" indent="0" algn="ctr" defTabSz="914377"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320" indent="0" algn="ctr" defTabSz="914377"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509" indent="0" algn="ctr" defTabSz="914377"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marL="342900" indent="-252000" algn="r" rtl="1">
              <a:lnSpc>
                <a:spcPts val="1800"/>
              </a:lnSpc>
              <a:spcAft>
                <a:spcPts val="600"/>
              </a:spcAft>
              <a:buFont typeface="+mj-lt"/>
              <a:buAutoNum type="arabicPeriod"/>
            </a:pPr>
            <a:r>
              <a:rPr lang="ar-YE" sz="2000" b="1">
                <a:solidFill>
                  <a:schemeClr val="tx1"/>
                </a:solidFill>
                <a:latin typeface="Traditional Arabic" pitchFamily="18" charset="-78"/>
                <a:cs typeface="Traditional Arabic" pitchFamily="18" charset="-78"/>
              </a:rPr>
              <a:t>ما المقصود بالشراء ولماذا يُعد أمراً مهماً؟</a:t>
            </a:r>
          </a:p>
          <a:p>
            <a:pPr marL="342900" indent="-252000" algn="r" rtl="1">
              <a:lnSpc>
                <a:spcPts val="1800"/>
              </a:lnSpc>
              <a:spcAft>
                <a:spcPts val="600"/>
              </a:spcAft>
              <a:buFont typeface="+mj-lt"/>
              <a:buAutoNum type="arabicPeriod"/>
            </a:pPr>
            <a:r>
              <a:rPr lang="ar-YE" sz="2000" b="1">
                <a:solidFill>
                  <a:schemeClr val="accent1"/>
                </a:solidFill>
                <a:latin typeface="Traditional Arabic" pitchFamily="18" charset="-78"/>
                <a:cs typeface="Traditional Arabic" pitchFamily="18" charset="-78"/>
              </a:rPr>
              <a:t>مبادئ الشراء</a:t>
            </a:r>
          </a:p>
          <a:p>
            <a:pPr marL="342900" indent="-252000" algn="r" rtl="1">
              <a:lnSpc>
                <a:spcPts val="1800"/>
              </a:lnSpc>
              <a:spcAft>
                <a:spcPts val="600"/>
              </a:spcAft>
              <a:buFont typeface="+mj-lt"/>
              <a:buAutoNum type="arabicPeriod"/>
            </a:pPr>
            <a:r>
              <a:rPr lang="ar-YE" sz="2000" b="1">
                <a:solidFill>
                  <a:schemeClr val="tx1"/>
                </a:solidFill>
                <a:latin typeface="Traditional Arabic" pitchFamily="18" charset="-78"/>
                <a:cs typeface="Traditional Arabic" pitchFamily="18" charset="-78"/>
              </a:rPr>
              <a:t>الأفعال المحظورة</a:t>
            </a:r>
            <a:endParaRPr lang="en-GB" sz="2000" b="1">
              <a:solidFill>
                <a:schemeClr val="tx1"/>
              </a:solidFill>
              <a:latin typeface="Traditional Arabic" pitchFamily="18" charset="-78"/>
              <a:cs typeface="Traditional Arabic" pitchFamily="18" charset="-78"/>
            </a:endParaRPr>
          </a:p>
        </p:txBody>
      </p:sp>
      <p:sp>
        <p:nvSpPr>
          <p:cNvPr id="6" name="Text Placeholder 2"/>
          <p:cNvSpPr txBox="1">
            <a:spLocks/>
          </p:cNvSpPr>
          <p:nvPr/>
        </p:nvSpPr>
        <p:spPr>
          <a:xfrm>
            <a:off x="7668344" y="2492896"/>
            <a:ext cx="575643" cy="575643"/>
          </a:xfrm>
          <a:prstGeom prst="rect">
            <a:avLst/>
          </a:prstGeom>
          <a:solidFill>
            <a:srgbClr val="5292C9"/>
          </a:solidFill>
          <a:ln>
            <a:noFill/>
          </a:ln>
        </p:spPr>
        <p:txBody>
          <a:bodyPr anchor="ctr"/>
          <a:lstStyle>
            <a:lvl1pPr marL="3136900" indent="-5553075" algn="l" defTabSz="914400" rtl="0" eaLnBrk="1" latinLnBrk="0" hangingPunct="1">
              <a:spcBef>
                <a:spcPct val="20000"/>
              </a:spcBef>
              <a:buFont typeface="Arial" pitchFamily="34" charset="0"/>
              <a:buChar char="•"/>
              <a:defRPr lang="en-US" sz="1400" kern="1200" baseline="0" dirty="0" smtClean="0">
                <a:solidFill>
                  <a:schemeClr val="tx1"/>
                </a:solidFill>
                <a:latin typeface="Arial" panose="020B0604020202020204" pitchFamily="34" charset="0"/>
                <a:ea typeface="+mn-ea"/>
                <a:cs typeface="Arial" panose="020B0604020202020204" pitchFamily="34" charset="0"/>
              </a:defRPr>
            </a:lvl1pPr>
            <a:lvl2pPr marL="2773363" indent="-180975" algn="l" defTabSz="914400" rtl="0" eaLnBrk="1" latinLnBrk="0" hangingPunct="1">
              <a:spcBef>
                <a:spcPct val="20000"/>
              </a:spcBef>
              <a:buFont typeface="Arial" pitchFamily="34" charset="0"/>
              <a:buChar char="–"/>
              <a:tabLst/>
              <a:defRPr lang="en-US" sz="1400" kern="1200" dirty="0" smtClean="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lang="en-US" sz="1400" kern="1200" dirty="0" smtClean="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lang="en-GB" sz="1400" kern="1200" dirty="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ts val="0"/>
              </a:spcBef>
              <a:buNone/>
            </a:pPr>
            <a:r>
              <a:rPr lang="ar-YE" sz="3600" b="1">
                <a:solidFill>
                  <a:srgbClr val="F6F6F6"/>
                </a:solidFill>
              </a:rPr>
              <a:t>1</a:t>
            </a:r>
            <a:endParaRPr lang="en-GB" b="1" dirty="0">
              <a:solidFill>
                <a:srgbClr val="F6F6F6"/>
              </a:solidFill>
            </a:endParaRPr>
          </a:p>
        </p:txBody>
      </p:sp>
    </p:spTree>
    <p:extLst>
      <p:ext uri="{BB962C8B-B14F-4D97-AF65-F5344CB8AC3E}">
        <p14:creationId xmlns:p14="http://schemas.microsoft.com/office/powerpoint/2010/main" val="1220848118"/>
      </p:ext>
    </p:extLst>
  </p:cSld>
  <p:clrMapOvr>
    <a:masterClrMapping/>
  </p:clrMapOvr>
  <mc:AlternateContent xmlns:mc="http://schemas.openxmlformats.org/markup-compatibility/2006" xmlns:p14="http://schemas.microsoft.com/office/powerpoint/2010/main">
    <mc:Choice Requires="p14">
      <p:transition spd="slow" p14:dur="8750"/>
    </mc:Choice>
    <mc:Fallback xmlns="">
      <p:transition spd="slow"/>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0.7|8.5"/>
</p:tagLst>
</file>

<file path=ppt/theme/theme1.xml><?xml version="1.0" encoding="utf-8"?>
<a:theme xmlns:a="http://schemas.openxmlformats.org/drawingml/2006/main" name="Titles">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ontent">
  <a:themeElements>
    <a:clrScheme name="UNOPS">
      <a:dk1>
        <a:srgbClr val="262626"/>
      </a:dk1>
      <a:lt1>
        <a:srgbClr val="B2B2B2"/>
      </a:lt1>
      <a:dk2>
        <a:srgbClr val="595959"/>
      </a:dk2>
      <a:lt2>
        <a:srgbClr val="D8D8D8"/>
      </a:lt2>
      <a:accent1>
        <a:srgbClr val="DBE5F1"/>
      </a:accent1>
      <a:accent2>
        <a:srgbClr val="B8CCE4"/>
      </a:accent2>
      <a:accent3>
        <a:srgbClr val="9AB6D8"/>
      </a:accent3>
      <a:accent4>
        <a:srgbClr val="6D96C7"/>
      </a:accent4>
      <a:accent5>
        <a:srgbClr val="406EA5"/>
      </a:accent5>
      <a:accent6>
        <a:srgbClr val="548DD4"/>
      </a:accent6>
      <a:hlink>
        <a:srgbClr val="548DD4"/>
      </a:hlink>
      <a:folHlink>
        <a:srgbClr val="9B9B9B"/>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Version=15.0.0.0, Culture=neutral, PublicKeyToken=71e9bce111e9429c</Assembly>
    <Class>Microsoft.Office.DocumentManagement.Internal.DocIdHandler</Class>
    <Data/>
    <Filter/>
  </Receiver>
</spe:Receivers>
</file>

<file path=customXml/item3.xml><?xml version="1.0" encoding="utf-8"?>
<p:properties xmlns:p="http://schemas.microsoft.com/office/2006/metadata/properties" xmlns:xsi="http://www.w3.org/2001/XMLSchema-instance" xmlns:pc="http://schemas.microsoft.com/office/infopath/2007/PartnerControls">
  <documentManagement>
    <Global_x002f_Local xmlns="ca6cafb2-ee4d-4044-ae2b-fa7527dd0389">--</Global_x002f_Local>
    <UNSP_x0020_Category xmlns="ca6cafb2-ee4d-4044-ae2b-fa7527dd0389">--</UNSP_x0020_Category>
    <_Status xmlns="http://schemas.microsoft.com/sharepoint/v3/fields">Draft</_Status>
    <page xmlns="ca6cafb2-ee4d-4044-ae2b-fa7527dd0389">Learning and development</page>
    <Language_x002f_s xmlns="8d1789be-2b34-414d-b761-149aa1689c70">
      <Value>English</Value>
    </Language_x002f_s>
    <TaxCatchAll xmlns="8d1789be-2b34-414d-b761-149aa1689c70">
      <Value>94</Value>
    </TaxCatchAll>
    <ka47684a254f408ab0656efe3e6448a3 xmlns="8d1789be-2b34-414d-b761-149aa1689c70">
      <Terms xmlns="http://schemas.microsoft.com/office/infopath/2007/PartnerControls"/>
    </ka47684a254f408ab0656efe3e6448a3>
    <Confidentiality xmlns="8d1789be-2b34-414d-b761-149aa1689c70">Internal - UNOPS only</Confidentiality>
    <Document_x0020_year xmlns="ca6cafb2-ee4d-4044-ae2b-fa7527dd0389">2017</Document_x0020_year>
    <TaxKeywordTaxHTField xmlns="8d1789be-2b34-414d-b761-149aa1689c70">
      <Terms xmlns="http://schemas.microsoft.com/office/infopath/2007/PartnerControls"/>
    </TaxKeywordTaxHTField>
    <bb7c361188a940138612c57da090ccbf xmlns="8d1789be-2b34-414d-b761-149aa1689c70">
      <Terms xmlns="http://schemas.microsoft.com/office/infopath/2007/PartnerControls"/>
    </bb7c361188a940138612c57da090ccbf>
    <Steps xmlns="ca6cafb2-ee4d-4044-ae2b-fa7527dd0389">--</Steps>
    <Nature_x002f_scope xmlns="ca6cafb2-ee4d-4044-ae2b-fa7527dd0389">--</Nature_x002f_scope>
    <dd48bc4baf194ba785dbddff202dd144 xmlns="8d1789be-2b34-414d-b761-149aa1689c70">
      <Terms xmlns="http://schemas.microsoft.com/office/infopath/2007/PartnerControls"/>
    </dd48bc4baf194ba785dbddff202dd144>
    <ha90e443468f4145aba582d53873a577 xmlns="8d1789be-2b34-414d-b761-149aa1689c70">
      <Terms xmlns="http://schemas.microsoft.com/office/infopath/2007/PartnerControls"/>
    </ha90e443468f4145aba582d53873a577>
    <_dlc_DocId xmlns="8d1789be-2b34-414d-b761-149aa1689c70">DOCID-647-1291</_dlc_DocId>
    <_dlc_DocIdUrl xmlns="8d1789be-2b34-414d-b761-149aa1689c70">
      <Url>https://intra.unops.org/g/procurement/_layouts/15/DocIdRedir.aspx?ID=DOCID-647-1291</Url>
      <Description>DOCID-647-1291</Description>
    </_dlc_DocIdUrl>
    <Presenter xmlns="8d1789be-2b34-414d-b761-149aa1689c70">
      <UserInfo>
        <DisplayName/>
        <AccountId xsi:nil="true"/>
        <AccountType/>
      </UserInfo>
    </Presenter>
    <f2c2bed3e89641f1938cb68b56208236 xmlns="8d1789be-2b34-414d-b761-149aa1689c70">
      <Terms xmlns="http://schemas.microsoft.com/office/infopath/2007/PartnerControls"/>
    </f2c2bed3e89641f1938cb68b56208236>
    <Date_x0020_of_x0020_presentation xmlns="8d1789be-2b34-414d-b761-149aa1689c70" xsi:nil="true"/>
    <Audience1 xmlns="8d1789be-2b34-414d-b761-149aa1689c70" xsi:nil="true"/>
    <c6e351e36b794d95b0d0415f675d8185 xmlns="8d1789be-2b34-414d-b761-149aa1689c70">
      <Terms xmlns="http://schemas.microsoft.com/office/infopath/2007/PartnerControls"/>
    </c6e351e36b794d95b0d0415f675d8185>
  </documentManagement>
</p:properties>
</file>

<file path=customXml/item4.xml><?xml version="1.0" encoding="utf-8"?>
<ct:contentTypeSchema xmlns:ct="http://schemas.microsoft.com/office/2006/metadata/contentType" xmlns:ma="http://schemas.microsoft.com/office/2006/metadata/properties/metaAttributes" ct:_="" ma:_="" ma:contentTypeName="Guidance and training material" ma:contentTypeID="0x010100CABE8D4F93B3C843A5B2AADAB67AC0AA0F0021FD08167D25C840AC94A0EFE6F60387" ma:contentTypeVersion="15" ma:contentTypeDescription="" ma:contentTypeScope="" ma:versionID="533e9a019fb47d6fbfafcee003ad4233">
  <xsd:schema xmlns:xsd="http://www.w3.org/2001/XMLSchema" xmlns:xs="http://www.w3.org/2001/XMLSchema" xmlns:p="http://schemas.microsoft.com/office/2006/metadata/properties" xmlns:ns2="8d1789be-2b34-414d-b761-149aa1689c70" xmlns:ns3="http://schemas.microsoft.com/sharepoint/v3/fields" xmlns:ns4="ca6cafb2-ee4d-4044-ae2b-fa7527dd0389" targetNamespace="http://schemas.microsoft.com/office/2006/metadata/properties" ma:root="true" ma:fieldsID="2a460f35a9ae6b3f7c93454242e1f77e" ns2:_="" ns3:_="" ns4:_="">
    <xsd:import namespace="8d1789be-2b34-414d-b761-149aa1689c70"/>
    <xsd:import namespace="http://schemas.microsoft.com/sharepoint/v3/fields"/>
    <xsd:import namespace="ca6cafb2-ee4d-4044-ae2b-fa7527dd0389"/>
    <xsd:element name="properties">
      <xsd:complexType>
        <xsd:sequence>
          <xsd:element name="documentManagement">
            <xsd:complexType>
              <xsd:all>
                <xsd:element ref="ns2:Date_x0020_of_x0020_presentation" minOccurs="0"/>
                <xsd:element ref="ns2:Presenter" minOccurs="0"/>
                <xsd:element ref="ns2:Audience1" minOccurs="0"/>
                <xsd:element ref="ns2:Confidentiality" minOccurs="0"/>
                <xsd:element ref="ns3:_Status" minOccurs="0"/>
                <xsd:element ref="ns2:Language_x002f_s" minOccurs="0"/>
                <xsd:element ref="ns2:ha90e443468f4145aba582d53873a577" minOccurs="0"/>
                <xsd:element ref="ns2:bb7c361188a940138612c57da090ccbf" minOccurs="0"/>
                <xsd:element ref="ns2:dd48bc4baf194ba785dbddff202dd144" minOccurs="0"/>
                <xsd:element ref="ns2:TaxKeywordTaxHTField" minOccurs="0"/>
                <xsd:element ref="ns2:TaxCatchAll" minOccurs="0"/>
                <xsd:element ref="ns4:page" minOccurs="0"/>
                <xsd:element ref="ns2:ka47684a254f408ab0656efe3e6448a3" minOccurs="0"/>
                <xsd:element ref="ns4:Steps" minOccurs="0"/>
                <xsd:element ref="ns2:f2c2bed3e89641f1938cb68b56208236" minOccurs="0"/>
                <xsd:element ref="ns4:UNSP_x0020_Category" minOccurs="0"/>
                <xsd:element ref="ns4:Document_x0020_year"/>
                <xsd:element ref="ns2:TaxCatchAllLabel" minOccurs="0"/>
                <xsd:element ref="ns2:_dlc_DocId" minOccurs="0"/>
                <xsd:element ref="ns2:_dlc_DocIdUrl" minOccurs="0"/>
                <xsd:element ref="ns2:_dlc_DocIdPersistId" minOccurs="0"/>
                <xsd:element ref="ns4:Nature_x002f_scope" minOccurs="0"/>
                <xsd:element ref="ns4:Global_x002f_Local" minOccurs="0"/>
                <xsd:element ref="ns2:c6e351e36b794d95b0d0415f675d8185"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d1789be-2b34-414d-b761-149aa1689c70" elementFormDefault="qualified">
    <xsd:import namespace="http://schemas.microsoft.com/office/2006/documentManagement/types"/>
    <xsd:import namespace="http://schemas.microsoft.com/office/infopath/2007/PartnerControls"/>
    <xsd:element name="Date_x0020_of_x0020_presentation" ma:index="3" nillable="true" ma:displayName="Date of presentation" ma:format="DateOnly" ma:internalName="Date_x0020_of_x0020_presentation">
      <xsd:simpleType>
        <xsd:restriction base="dms:DateTime"/>
      </xsd:simpleType>
    </xsd:element>
    <xsd:element name="Presenter" ma:index="4" nillable="true" ma:displayName="Presenter" ma:list="UserInfo" ma:SharePointGroup="0" ma:internalName="Presente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Audience1" ma:index="5" nillable="true" ma:displayName="Audience" ma:default="UNOPS - Practitioners" ma:description="Please indicate who the document is aimed for." ma:format="RadioButtons" ma:internalName="Audience1">
      <xsd:simpleType>
        <xsd:union memberTypes="dms:Text">
          <xsd:simpleType>
            <xsd:restriction base="dms:Choice">
              <xsd:enumeration value="UNOPS - Practitioners"/>
              <xsd:enumeration value="UNOPS - Personnel"/>
              <xsd:enumeration value="Public"/>
            </xsd:restriction>
          </xsd:simpleType>
        </xsd:union>
      </xsd:simpleType>
    </xsd:element>
    <xsd:element name="Confidentiality" ma:index="6" nillable="true" ma:displayName="Confidentiality" ma:default="Internal - UNOPS only" ma:description="Please indicate who is allowed to view the document." ma:format="Dropdown" ma:internalName="Confidentiality">
      <xsd:simpleType>
        <xsd:restriction base="dms:Choice">
          <xsd:enumeration value="Confidential"/>
          <xsd:enumeration value="Internal - unit only"/>
          <xsd:enumeration value="Internal - UNOPS only"/>
          <xsd:enumeration value="External - for use with partners"/>
          <xsd:enumeration value="Public"/>
        </xsd:restriction>
      </xsd:simpleType>
    </xsd:element>
    <xsd:element name="Language_x002f_s" ma:index="12" nillable="true" ma:displayName="Languages" ma:default="English" ma:internalName="Language_x002F_s">
      <xsd:complexType>
        <xsd:complexContent>
          <xsd:extension base="dms:MultiChoiceFillIn">
            <xsd:sequence>
              <xsd:element name="Value" maxOccurs="unbounded" minOccurs="0" nillable="true">
                <xsd:simpleType>
                  <xsd:union memberTypes="dms:Text">
                    <xsd:simpleType>
                      <xsd:restriction base="dms:Choice">
                        <xsd:enumeration value="English"/>
                        <xsd:enumeration value="French"/>
                        <xsd:enumeration value="Spanish"/>
                        <xsd:enumeration value="Arabic"/>
                        <xsd:enumeration value="Chinese"/>
                        <xsd:enumeration value="Russian"/>
                      </xsd:restriction>
                    </xsd:simpleType>
                  </xsd:union>
                </xsd:simpleType>
              </xsd:element>
            </xsd:sequence>
          </xsd:extension>
        </xsd:complexContent>
      </xsd:complexType>
    </xsd:element>
    <xsd:element name="ha90e443468f4145aba582d53873a577" ma:index="14" nillable="true" ma:taxonomy="true" ma:internalName="ha90e443468f4145aba582d53873a577" ma:taxonomyFieldName="Countries" ma:displayName="Countries and Regions" ma:default="" ma:fieldId="{1a90e443-468f-4145-aba5-82d53873a577}" ma:taxonomyMulti="true" ma:sspId="094f11d2-3d1d-4d66-a22c-09b10987bd05" ma:termSetId="aabe7ce6-d79c-4e31-8d74-b07988b81528" ma:anchorId="00000000-0000-0000-0000-000000000000" ma:open="false" ma:isKeyword="false">
      <xsd:complexType>
        <xsd:sequence>
          <xsd:element ref="pc:Terms" minOccurs="0" maxOccurs="1"/>
        </xsd:sequence>
      </xsd:complexType>
    </xsd:element>
    <xsd:element name="bb7c361188a940138612c57da090ccbf" ma:index="16" nillable="true" ma:taxonomy="true" ma:internalName="bb7c361188a940138612c57da090ccbf" ma:taxonomyFieldName="Projects" ma:displayName="Projects" ma:default="" ma:fieldId="{bb7c3611-88a9-4013-8612-c57da090ccbf}" ma:taxonomyMulti="true" ma:sspId="094f11d2-3d1d-4d66-a22c-09b10987bd05" ma:termSetId="784458a3-5266-4442-8a73-a06319aff0df" ma:anchorId="00000000-0000-0000-0000-000000000000" ma:open="false" ma:isKeyword="false">
      <xsd:complexType>
        <xsd:sequence>
          <xsd:element ref="pc:Terms" minOccurs="0" maxOccurs="1"/>
        </xsd:sequence>
      </xsd:complexType>
    </xsd:element>
    <xsd:element name="dd48bc4baf194ba785dbddff202dd144" ma:index="18" nillable="true" ma:taxonomy="true" ma:internalName="dd48bc4baf194ba785dbddff202dd144" ma:taxonomyFieldName="OrganisationalUnits" ma:displayName="Organizational Units" ma:default="" ma:fieldId="{dd48bc4b-af19-4ba7-85db-ddff202dd144}" ma:taxonomyMulti="true" ma:sspId="094f11d2-3d1d-4d66-a22c-09b10987bd05" ma:termSetId="a8a01a3b-8f7b-450f-b011-8e731697fdab" ma:anchorId="00000000-0000-0000-0000-000000000000" ma:open="false" ma:isKeyword="false">
      <xsd:complexType>
        <xsd:sequence>
          <xsd:element ref="pc:Terms" minOccurs="0" maxOccurs="1"/>
        </xsd:sequence>
      </xsd:complexType>
    </xsd:element>
    <xsd:element name="TaxKeywordTaxHTField" ma:index="20" nillable="true" ma:taxonomy="true" ma:internalName="TaxKeywordTaxHTField" ma:taxonomyFieldName="TaxKeyword" ma:displayName="Enterprise Keywords" ma:fieldId="{23f27201-bee3-471e-b2e7-b64fd8b7ca38}" ma:taxonomyMulti="true" ma:sspId="094f11d2-3d1d-4d66-a22c-09b10987bd05" ma:termSetId="00000000-0000-0000-0000-000000000000" ma:anchorId="00000000-0000-0000-0000-000000000000" ma:open="true" ma:isKeyword="true">
      <xsd:complexType>
        <xsd:sequence>
          <xsd:element ref="pc:Terms" minOccurs="0" maxOccurs="1"/>
        </xsd:sequence>
      </xsd:complexType>
    </xsd:element>
    <xsd:element name="TaxCatchAll" ma:index="21" nillable="true" ma:displayName="Taxonomy Catch All Column" ma:hidden="true" ma:list="{6d1cb057-c9fe-4e08-a3b5-1cd5b47739c2}" ma:internalName="TaxCatchAll" ma:showField="CatchAllData" ma:web="8d1789be-2b34-414d-b761-149aa1689c70">
      <xsd:complexType>
        <xsd:complexContent>
          <xsd:extension base="dms:MultiChoiceLookup">
            <xsd:sequence>
              <xsd:element name="Value" type="dms:Lookup" maxOccurs="unbounded" minOccurs="0" nillable="true"/>
            </xsd:sequence>
          </xsd:extension>
        </xsd:complexContent>
      </xsd:complexType>
    </xsd:element>
    <xsd:element name="ka47684a254f408ab0656efe3e6448a3" ma:index="24" nillable="true" ma:taxonomy="true" ma:internalName="ka47684a254f408ab0656efe3e6448a3" ma:taxonomyFieldName="Tags" ma:displayName="Tags" ma:default="" ma:fieldId="{4a47684a-254f-408a-b065-6efe3e6448a3}" ma:taxonomyMulti="true" ma:sspId="094f11d2-3d1d-4d66-a22c-09b10987bd05" ma:termSetId="a0534959-3458-45e7-83fa-eae2004ca88f" ma:anchorId="00000000-0000-0000-0000-000000000000" ma:open="false" ma:isKeyword="false">
      <xsd:complexType>
        <xsd:sequence>
          <xsd:element ref="pc:Terms" minOccurs="0" maxOccurs="1"/>
        </xsd:sequence>
      </xsd:complexType>
    </xsd:element>
    <xsd:element name="f2c2bed3e89641f1938cb68b56208236" ma:index="26" nillable="true" ma:taxonomy="true" ma:internalName="f2c2bed3e89641f1938cb68b56208236" ma:taxonomyFieldName="Clients" ma:displayName="Partners" ma:default="" ma:fieldId="{f2c2bed3-e896-41f1-938c-b68b56208236}" ma:taxonomyMulti="true" ma:sspId="094f11d2-3d1d-4d66-a22c-09b10987bd05" ma:termSetId="cb6e8da3-66e1-41e9-9ef3-6d44f68073f7" ma:anchorId="00000000-0000-0000-0000-000000000000" ma:open="false" ma:isKeyword="false">
      <xsd:complexType>
        <xsd:sequence>
          <xsd:element ref="pc:Terms" minOccurs="0" maxOccurs="1"/>
        </xsd:sequence>
      </xsd:complexType>
    </xsd:element>
    <xsd:element name="TaxCatchAllLabel" ma:index="31" nillable="true" ma:displayName="Taxonomy Catch All Column1" ma:hidden="true" ma:list="{6d1cb057-c9fe-4e08-a3b5-1cd5b47739c2}" ma:internalName="TaxCatchAllLabel" ma:readOnly="true" ma:showField="CatchAllDataLabel" ma:web="8d1789be-2b34-414d-b761-149aa1689c70">
      <xsd:complexType>
        <xsd:complexContent>
          <xsd:extension base="dms:MultiChoiceLookup">
            <xsd:sequence>
              <xsd:element name="Value" type="dms:Lookup" maxOccurs="unbounded" minOccurs="0" nillable="true"/>
            </xsd:sequence>
          </xsd:extension>
        </xsd:complexContent>
      </xsd:complexType>
    </xsd:element>
    <xsd:element name="_dlc_DocId" ma:index="32" nillable="true" ma:displayName="Document ID Value" ma:description="The value of the document ID assigned to this item." ma:internalName="_dlc_DocId" ma:readOnly="true">
      <xsd:simpleType>
        <xsd:restriction base="dms:Text"/>
      </xsd:simpleType>
    </xsd:element>
    <xsd:element name="_dlc_DocIdUrl" ma:index="33"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34" nillable="true" ma:displayName="Persist ID" ma:description="Keep ID on add." ma:hidden="true" ma:internalName="_dlc_DocIdPersistId" ma:readOnly="true">
      <xsd:simpleType>
        <xsd:restriction base="dms:Boolean"/>
      </xsd:simpleType>
    </xsd:element>
    <xsd:element name="c6e351e36b794d95b0d0415f675d8185" ma:index="37" nillable="true" ma:taxonomy="true" ma:internalName="c6e351e36b794d95b0d0415f675d8185" ma:taxonomyFieldName="Type_x0020_of_x0020_guidance_x0020_document" ma:displayName="Type of guidance document" ma:default="" ma:fieldId="{c6e351e3-6b79-4d95-b0d0-415f675d8185}" ma:taxonomyMulti="true" ma:sspId="094f11d2-3d1d-4d66-a22c-09b10987bd05" ma:termSetId="52afb0e6-9816-456d-bcd9-2024ec4fc349" ma:anchorId="7ae673e1-b109-4b96-8ce5-1314ab77de2a" ma:open="fals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Status" ma:index="7" nillable="true" ma:displayName="Status" ma:default="Draft" ma:format="Dropdown" ma:internalName="_Status">
      <xsd:simpleType>
        <xsd:union memberTypes="dms:Text">
          <xsd:simpleType>
            <xsd:restriction base="dms:Choice">
              <xsd:enumeration value="Not Started"/>
              <xsd:enumeration value="Draft"/>
              <xsd:enumeration value="Reviewed"/>
              <xsd:enumeration value="Published"/>
              <xsd:enumeration value="Final"/>
              <xsd:enumeration value="Expired"/>
            </xsd:restriction>
          </xsd:simpleType>
        </xsd:union>
      </xsd:simpleType>
    </xsd:element>
  </xsd:schema>
  <xsd:schema xmlns:xsd="http://www.w3.org/2001/XMLSchema" xmlns:xs="http://www.w3.org/2001/XMLSchema" xmlns:dms="http://schemas.microsoft.com/office/2006/documentManagement/types" xmlns:pc="http://schemas.microsoft.com/office/infopath/2007/PartnerControls" targetNamespace="ca6cafb2-ee4d-4044-ae2b-fa7527dd0389" elementFormDefault="qualified">
    <xsd:import namespace="http://schemas.microsoft.com/office/2006/documentManagement/types"/>
    <xsd:import namespace="http://schemas.microsoft.com/office/infopath/2007/PartnerControls"/>
    <xsd:element name="page" ma:index="22" nillable="true" ma:displayName="page" ma:description="Award review" ma:internalName="page">
      <xsd:simpleType>
        <xsd:restriction base="dms:Text">
          <xsd:maxLength value="255"/>
        </xsd:restriction>
      </xsd:simpleType>
    </xsd:element>
    <xsd:element name="Steps" ma:index="25" nillable="true" ma:displayName="Steps" ma:default="--" ma:format="Dropdown" ma:internalName="Steps">
      <xsd:simpleType>
        <xsd:restriction base="dms:Choice">
          <xsd:enumeration value="00 General guidelines"/>
          <xsd:enumeration value="01 Planning"/>
          <xsd:enumeration value="02 Requirements definition"/>
          <xsd:enumeration value="03 Sourcing"/>
          <xsd:enumeration value="04 Solicitation"/>
          <xsd:enumeration value="05 Management of submissions"/>
          <xsd:enumeration value="06 Evaluation of submissions"/>
          <xsd:enumeration value="07 Review, decision and award"/>
          <xsd:enumeration value="08 Contract finalization and issuance"/>
          <xsd:enumeration value="09 Logistics"/>
          <xsd:enumeration value="10 Contract management"/>
          <xsd:enumeration value="--"/>
        </xsd:restriction>
      </xsd:simpleType>
    </xsd:element>
    <xsd:element name="UNSP_x0020_Category" ma:index="28" nillable="true" ma:displayName="Category" ma:default="--" ma:format="Dropdown" ma:internalName="UNSP_x0020_Category">
      <xsd:simpleType>
        <xsd:union memberTypes="dms:Text">
          <xsd:simpleType>
            <xsd:restriction base="dms:Choice">
              <xsd:enumeration value="--"/>
              <xsd:enumeration value="ICT Guidelines"/>
              <xsd:enumeration value="Vehicles"/>
              <xsd:enumeration value="Cleaning"/>
              <xsd:enumeration value="Furniture"/>
              <xsd:enumeration value="Stationery"/>
              <xsd:enumeration value="Cafeterias, food and kitchen equipment"/>
              <xsd:enumeration value="Freight Forwarding"/>
              <xsd:enumeration value="Generators and Batteries"/>
              <xsd:enumeration value="General BD presentations"/>
              <xsd:enumeration value="Operational procurement and UN Web Buy"/>
              <xsd:enumeration value="Procurement advisory services"/>
              <xsd:enumeration value="Procurement market information ‎"/>
              <xsd:enumeration value="Training"/>
            </xsd:restriction>
          </xsd:simpleType>
        </xsd:union>
      </xsd:simpleType>
    </xsd:element>
    <xsd:element name="Document_x0020_year" ma:index="29" ma:displayName="Document year" ma:default="2017" ma:format="Dropdown" ma:internalName="Document_x0020_year">
      <xsd:simpleType>
        <xsd:restriction base="dms:Choice">
          <xsd:enumeration value="2017"/>
          <xsd:enumeration value="2016"/>
          <xsd:enumeration value="2015"/>
          <xsd:enumeration value="2014"/>
          <xsd:enumeration value="2013"/>
          <xsd:enumeration value="2012"/>
          <xsd:enumeration value="2011"/>
          <xsd:enumeration value="2010"/>
          <xsd:enumeration value="2009"/>
          <xsd:enumeration value="2008"/>
          <xsd:enumeration value="2007"/>
          <xsd:enumeration value="2006"/>
          <xsd:enumeration value="2005"/>
          <xsd:enumeration value="2004"/>
          <xsd:enumeration value="2003"/>
          <xsd:enumeration value="2002"/>
          <xsd:enumeration value="2001"/>
          <xsd:enumeration value="2000"/>
        </xsd:restriction>
      </xsd:simpleType>
    </xsd:element>
    <xsd:element name="Nature_x002f_scope" ma:index="35" nillable="true" ma:displayName="Nature/scope" ma:default="--" ma:format="Dropdown" ma:internalName="Nature_x002f_scope">
      <xsd:simpleType>
        <xsd:union memberTypes="dms:Text">
          <xsd:simpleType>
            <xsd:restriction base="dms:Choice">
              <xsd:enumeration value="--"/>
              <xsd:enumeration value="Advisory"/>
              <xsd:enumeration value="Audit and Accounting Services"/>
              <xsd:enumeration value="Blankets"/>
              <xsd:enumeration value="Business Administration Services"/>
              <xsd:enumeration value="Business Cards"/>
              <xsd:enumeration value="Communication equipment"/>
              <xsd:enumeration value="Communication &amp; Media"/>
              <xsd:enumeration value="Construction"/>
              <xsd:enumeration value="Consultancy services"/>
              <xsd:enumeration value="Custom clearance and Transportation services"/>
              <xsd:enumeration value="Emergency medical evacuation"/>
              <xsd:enumeration value="Freight forwarding services"/>
              <xsd:enumeration value="Generator"/>
              <xsd:enumeration value="Geographical information systems"/>
              <xsd:enumeration value="Healthcare"/>
              <xsd:enumeration value="Humanitarian and Mine action"/>
              <xsd:enumeration value="Information &amp; Communication"/>
              <xsd:enumeration value="Inspection services"/>
              <xsd:enumeration value="Insurance"/>
              <xsd:enumeration value="IT equipment"/>
              <xsd:enumeration value="Mobile telecommunications"/>
              <xsd:enumeration value="Motor Cycles"/>
              <xsd:enumeration value="Motor Vehicles"/>
              <xsd:enumeration value="Office Stationary"/>
              <xsd:enumeration value="Outsourced Labour Services"/>
              <xsd:enumeration value="Personal Security equipment"/>
              <xsd:enumeration value="Photovoltaic Solar equipment"/>
              <xsd:enumeration value="Prefabricated Structures, Buildings"/>
              <xsd:enumeration value="Printing services"/>
              <xsd:enumeration value="Professional man-power services in high-risk areas"/>
              <xsd:enumeration value="Satellite Communications Services"/>
              <xsd:enumeration value="Security"/>
              <xsd:enumeration value="Shelters"/>
              <xsd:enumeration value="Translations &amp; Ancillary Services"/>
              <xsd:enumeration value="Transcription Services"/>
              <xsd:enumeration value="Travel services"/>
              <xsd:enumeration value="Visibility items"/>
              <xsd:enumeration value="Waste Incinerators"/>
              <xsd:enumeration value="Workshop &amp; Training"/>
            </xsd:restriction>
          </xsd:simpleType>
        </xsd:union>
      </xsd:simpleType>
    </xsd:element>
    <xsd:element name="Global_x002f_Local" ma:index="36" nillable="true" ma:displayName="Global/Local" ma:default="--" ma:format="Dropdown" ma:internalName="Global_x002f_Local">
      <xsd:simpleType>
        <xsd:restriction base="dms:Choice">
          <xsd:enumeration value="--"/>
          <xsd:enumeration value="Global"/>
          <xsd:enumeration value="Local"/>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38" ma:displayName="Content Type"/>
        <xsd:element ref="dc:title" minOccurs="0" maxOccurs="1" ma:index="0"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ma:displayName="Status"/>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5B62D23-1038-473E-9BFC-973E9BA15B89}">
  <ds:schemaRefs>
    <ds:schemaRef ds:uri="http://schemas.microsoft.com/sharepoint/v3/contenttype/forms"/>
  </ds:schemaRefs>
</ds:datastoreItem>
</file>

<file path=customXml/itemProps2.xml><?xml version="1.0" encoding="utf-8"?>
<ds:datastoreItem xmlns:ds="http://schemas.openxmlformats.org/officeDocument/2006/customXml" ds:itemID="{0AE63994-C655-4C80-98D5-60B14EDA578E}">
  <ds:schemaRefs>
    <ds:schemaRef ds:uri="http://schemas.microsoft.com/sharepoint/events"/>
  </ds:schemaRefs>
</ds:datastoreItem>
</file>

<file path=customXml/itemProps3.xml><?xml version="1.0" encoding="utf-8"?>
<ds:datastoreItem xmlns:ds="http://schemas.openxmlformats.org/officeDocument/2006/customXml" ds:itemID="{790D0E98-215B-4F9F-A92B-10F0E8B8FEEF}">
  <ds:schemaRefs>
    <ds:schemaRef ds:uri="http://purl.org/dc/terms/"/>
    <ds:schemaRef ds:uri="http://schemas.microsoft.com/office/2006/documentManagement/types"/>
    <ds:schemaRef ds:uri="http://schemas.microsoft.com/sharepoint/v3/fields"/>
    <ds:schemaRef ds:uri="http://purl.org/dc/elements/1.1/"/>
    <ds:schemaRef ds:uri="http://schemas.microsoft.com/office/2006/metadata/properties"/>
    <ds:schemaRef ds:uri="8d1789be-2b34-414d-b761-149aa1689c70"/>
    <ds:schemaRef ds:uri="http://schemas.microsoft.com/office/infopath/2007/PartnerControls"/>
    <ds:schemaRef ds:uri="http://schemas.openxmlformats.org/package/2006/metadata/core-properties"/>
    <ds:schemaRef ds:uri="ca6cafb2-ee4d-4044-ae2b-fa7527dd0389"/>
    <ds:schemaRef ds:uri="http://www.w3.org/XML/1998/namespace"/>
    <ds:schemaRef ds:uri="http://purl.org/dc/dcmitype/"/>
  </ds:schemaRefs>
</ds:datastoreItem>
</file>

<file path=customXml/itemProps4.xml><?xml version="1.0" encoding="utf-8"?>
<ds:datastoreItem xmlns:ds="http://schemas.openxmlformats.org/officeDocument/2006/customXml" ds:itemID="{2B9C87C3-C606-47BD-9971-0C16E01202D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d1789be-2b34-414d-b761-149aa1689c70"/>
    <ds:schemaRef ds:uri="http://schemas.microsoft.com/sharepoint/v3/fields"/>
    <ds:schemaRef ds:uri="ca6cafb2-ee4d-4044-ae2b-fa7527dd038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32616</TotalTime>
  <Words>4346</Words>
  <Application>Microsoft Office PowerPoint</Application>
  <PresentationFormat>On-screen Show (4:3)</PresentationFormat>
  <Paragraphs>597</Paragraphs>
  <Slides>41</Slides>
  <Notes>1</Notes>
  <HiddenSlides>0</HiddenSlides>
  <MMClips>0</MMClips>
  <ScaleCrop>false</ScaleCrop>
  <HeadingPairs>
    <vt:vector size="6" baseType="variant">
      <vt:variant>
        <vt:lpstr>Fonts Used</vt:lpstr>
      </vt:variant>
      <vt:variant>
        <vt:i4>7</vt:i4>
      </vt:variant>
      <vt:variant>
        <vt:lpstr>Theme</vt:lpstr>
      </vt:variant>
      <vt:variant>
        <vt:i4>4</vt:i4>
      </vt:variant>
      <vt:variant>
        <vt:lpstr>Slide Titles</vt:lpstr>
      </vt:variant>
      <vt:variant>
        <vt:i4>41</vt:i4>
      </vt:variant>
    </vt:vector>
  </HeadingPairs>
  <TitlesOfParts>
    <vt:vector size="52" baseType="lpstr">
      <vt:lpstr>Arial</vt:lpstr>
      <vt:lpstr>Calibri</vt:lpstr>
      <vt:lpstr>Calibri Light</vt:lpstr>
      <vt:lpstr>Courier New</vt:lpstr>
      <vt:lpstr>Times New Roman</vt:lpstr>
      <vt:lpstr>Traditional Arabic</vt:lpstr>
      <vt:lpstr>Wingdings</vt:lpstr>
      <vt:lpstr>Titles</vt:lpstr>
      <vt:lpstr>Content</vt:lpstr>
      <vt:lpstr>Custom Design</vt:lpstr>
      <vt:lpstr>Office Theme</vt:lpstr>
      <vt:lpstr> ورشة العمل المخصصة للموردين بشأن عملية الشراء لدى يونبس  عدن، اليمن 18 ديسمبر 2018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ورشة العمل المخصصة للموردين بشأن عملية الشراء  صنعاء، اليمن 28 مارس 2018 </dc:title>
  <cp:lastModifiedBy>Hussein FAWAZ</cp:lastModifiedBy>
  <cp:revision>13</cp:revision>
  <dcterms:created xsi:type="dcterms:W3CDTF">2014-03-07T13:17:23Z</dcterms:created>
  <dcterms:modified xsi:type="dcterms:W3CDTF">2019-01-03T13:20:41Z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0x010100CABE8D4F93B3C843A5B2AADAB67AC0AA0F0021FD08167D25C840AC94A0EFE6F60387</vt:lpwstr>
  </property>
  <property fmtid="{D5CDD505-2E9C-101B-9397-08002B2CF9AE}" pid="3" name="Type_x0020_of_x0020_comms_x0020_document">
    <vt:lpwstr>94;#Factsheet|0e0030f0-7c6b-4cc7-94b7-c76184cd823f</vt:lpwstr>
  </property>
  <property fmtid="{D5CDD505-2E9C-101B-9397-08002B2CF9AE}" pid="4" name="Countries">
    <vt:lpwstr/>
  </property>
  <property fmtid="{D5CDD505-2E9C-101B-9397-08002B2CF9AE}" pid="5" name="TaxKeyword">
    <vt:lpwstr/>
  </property>
  <property fmtid="{D5CDD505-2E9C-101B-9397-08002B2CF9AE}" pid="6" name="Projects">
    <vt:lpwstr/>
  </property>
  <property fmtid="{D5CDD505-2E9C-101B-9397-08002B2CF9AE}" pid="7" name="Presenter">
    <vt:lpwstr/>
  </property>
  <property fmtid="{D5CDD505-2E9C-101B-9397-08002B2CF9AE}" pid="8" name="Use_x0020_this_x0020_site_x0020_column_x0020_to_x0020_draw_x0020_from_x0020_managed_x0020_metadata_x0020_for_x0020_defining_x0020_communications_x0020_documents_x002e_Type_x0020_of_x0020_report">
    <vt:lpwstr/>
  </property>
  <property fmtid="{D5CDD505-2E9C-101B-9397-08002B2CF9AE}" pid="9" name="Type of comms document">
    <vt:lpwstr>94;#Factsheet|0e0030f0-7c6b-4cc7-94b7-c76184cd823f</vt:lpwstr>
  </property>
  <property fmtid="{D5CDD505-2E9C-101B-9397-08002B2CF9AE}" pid="10" name="d965deffccfe49e69c9da10df9c2d4f9">
    <vt:lpwstr/>
  </property>
  <property fmtid="{D5CDD505-2E9C-101B-9397-08002B2CF9AE}" pid="11" name="i4a0c0ffdeba458aaa2390bd69b63c92">
    <vt:lpwstr/>
  </property>
  <property fmtid="{D5CDD505-2E9C-101B-9397-08002B2CF9AE}" pid="12" name="h8e7aaa3f16f4245b92bce68bb3d1e55">
    <vt:lpwstr/>
  </property>
  <property fmtid="{D5CDD505-2E9C-101B-9397-08002B2CF9AE}" pid="13" name="g1cd34e936aa41bc9443e4d148a862c1">
    <vt:lpwstr/>
  </property>
  <property fmtid="{D5CDD505-2E9C-101B-9397-08002B2CF9AE}" pid="14" name="Type_x0020_of_x0020_plan_x0020_or_x0020_strategy">
    <vt:lpwstr/>
  </property>
  <property fmtid="{D5CDD505-2E9C-101B-9397-08002B2CF9AE}" pid="15" name="_dlc_DocIdItemGuid">
    <vt:lpwstr>45fa9c95-315a-4247-992f-3b50812af75f</vt:lpwstr>
  </property>
  <property fmtid="{D5CDD505-2E9C-101B-9397-08002B2CF9AE}" pid="16" name="Type_x0020_of_x0020_admin_x0020_document">
    <vt:lpwstr/>
  </property>
  <property fmtid="{D5CDD505-2E9C-101B-9397-08002B2CF9AE}" pid="17" name="h136076126ec44229919509fd88b3de6">
    <vt:lpwstr/>
  </property>
  <property fmtid="{D5CDD505-2E9C-101B-9397-08002B2CF9AE}" pid="18" name="Type_x0020_of_x0020_meeting_x0020_document">
    <vt:lpwstr/>
  </property>
  <property fmtid="{D5CDD505-2E9C-101B-9397-08002B2CF9AE}" pid="19" name="OrganisationalUnits">
    <vt:lpwstr/>
  </property>
  <property fmtid="{D5CDD505-2E9C-101B-9397-08002B2CF9AE}" pid="20" name="k7b289fa41d4402492fd7745e7d2b323">
    <vt:lpwstr>Factsheet|0e0030f0-7c6b-4cc7-94b7-c76184cd823f</vt:lpwstr>
  </property>
  <property fmtid="{D5CDD505-2E9C-101B-9397-08002B2CF9AE}" pid="21" name="Tags">
    <vt:lpwstr/>
  </property>
  <property fmtid="{D5CDD505-2E9C-101B-9397-08002B2CF9AE}" pid="22" name="Type_x0020_of_x0020_mission_x0020_document">
    <vt:lpwstr/>
  </property>
  <property fmtid="{D5CDD505-2E9C-101B-9397-08002B2CF9AE}" pid="23" name="Type_x0020_of_x0020_agreement">
    <vt:lpwstr/>
  </property>
  <property fmtid="{D5CDD505-2E9C-101B-9397-08002B2CF9AE}" pid="24" name="Clients">
    <vt:lpwstr/>
  </property>
  <property fmtid="{D5CDD505-2E9C-101B-9397-08002B2CF9AE}" pid="25" name="pedea19abc6845ea96270dfcb5610e80">
    <vt:lpwstr/>
  </property>
  <property fmtid="{D5CDD505-2E9C-101B-9397-08002B2CF9AE}" pid="26" name="Type_x0020_of_x0020_guidance_x0020_document">
    <vt:lpwstr/>
  </property>
  <property fmtid="{D5CDD505-2E9C-101B-9397-08002B2CF9AE}" pid="27" name="Type of guidance document">
    <vt:lpwstr/>
  </property>
  <property fmtid="{D5CDD505-2E9C-101B-9397-08002B2CF9AE}" pid="28" name="Type of agreement">
    <vt:lpwstr/>
  </property>
  <property fmtid="{D5CDD505-2E9C-101B-9397-08002B2CF9AE}" pid="29" name="Type of plan or strategy">
    <vt:lpwstr/>
  </property>
  <property fmtid="{D5CDD505-2E9C-101B-9397-08002B2CF9AE}" pid="30" name="Type of admin document">
    <vt:lpwstr/>
  </property>
  <property fmtid="{D5CDD505-2E9C-101B-9397-08002B2CF9AE}" pid="31" name="Use this site column to draw from managed metadata for defining communications documents.Type of report">
    <vt:lpwstr/>
  </property>
  <property fmtid="{D5CDD505-2E9C-101B-9397-08002B2CF9AE}" pid="32" name="Type of meeting document">
    <vt:lpwstr/>
  </property>
  <property fmtid="{D5CDD505-2E9C-101B-9397-08002B2CF9AE}" pid="33" name="Type of mission document">
    <vt:lpwstr/>
  </property>
</Properties>
</file>