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theme/theme4.xml" ContentType="application/vnd.openxmlformats-officedocument.theme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Layouts/slideLayout20.xml" ContentType="application/vnd.openxmlformats-officedocument.presentationml.slideLayout+xml"/>
  <Override PartName="/ppt/theme/theme6.xml" ContentType="application/vnd.openxmlformats-officedocument.theme+xml"/>
  <Override PartName="/ppt/slideLayouts/slideLayout21.xml" ContentType="application/vnd.openxmlformats-officedocument.presentationml.slideLayout+xml"/>
  <Override PartName="/ppt/theme/theme7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8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06" r:id="rId4"/>
    <p:sldMasterId id="2147483728" r:id="rId5"/>
    <p:sldMasterId id="2147483733" r:id="rId6"/>
    <p:sldMasterId id="2147483734" r:id="rId7"/>
    <p:sldMasterId id="2147483736" r:id="rId8"/>
    <p:sldMasterId id="2147483735" r:id="rId9"/>
    <p:sldMasterId id="2147483737" r:id="rId10"/>
    <p:sldMasterId id="2147483766" r:id="rId11"/>
    <p:sldMasterId id="2147483838" r:id="rId12"/>
  </p:sldMasterIdLst>
  <p:notesMasterIdLst>
    <p:notesMasterId r:id="rId45"/>
  </p:notesMasterIdLst>
  <p:handoutMasterIdLst>
    <p:handoutMasterId r:id="rId46"/>
  </p:handoutMasterIdLst>
  <p:sldIdLst>
    <p:sldId id="2146847224" r:id="rId13"/>
    <p:sldId id="2141412227" r:id="rId14"/>
    <p:sldId id="2141412184" r:id="rId15"/>
    <p:sldId id="2146847269" r:id="rId16"/>
    <p:sldId id="2146847302" r:id="rId17"/>
    <p:sldId id="2146847281" r:id="rId18"/>
    <p:sldId id="2146847273" r:id="rId19"/>
    <p:sldId id="2146847278" r:id="rId20"/>
    <p:sldId id="2146847259" r:id="rId21"/>
    <p:sldId id="2146847306" r:id="rId22"/>
    <p:sldId id="2146847305" r:id="rId23"/>
    <p:sldId id="2146847275" r:id="rId24"/>
    <p:sldId id="2146847266" r:id="rId25"/>
    <p:sldId id="2146847279" r:id="rId26"/>
    <p:sldId id="2146847284" r:id="rId27"/>
    <p:sldId id="2146847285" r:id="rId28"/>
    <p:sldId id="2146847286" r:id="rId29"/>
    <p:sldId id="2146847280" r:id="rId30"/>
    <p:sldId id="2146847299" r:id="rId31"/>
    <p:sldId id="2146847292" r:id="rId32"/>
    <p:sldId id="2146847301" r:id="rId33"/>
    <p:sldId id="2146847294" r:id="rId34"/>
    <p:sldId id="2146847290" r:id="rId35"/>
    <p:sldId id="2146847300" r:id="rId36"/>
    <p:sldId id="2146847289" r:id="rId37"/>
    <p:sldId id="2146847291" r:id="rId38"/>
    <p:sldId id="2146847304" r:id="rId39"/>
    <p:sldId id="424" r:id="rId40"/>
    <p:sldId id="2146847255" r:id="rId41"/>
    <p:sldId id="2146847226" r:id="rId42"/>
    <p:sldId id="2146847276" r:id="rId43"/>
    <p:sldId id="2146847283" r:id="rId44"/>
  </p:sldIdLst>
  <p:sldSz cx="12192000" cy="6858000"/>
  <p:notesSz cx="6810375" cy="99425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ain" id="{6340224F-4D17-448D-B7BA-72F5757E32A3}">
          <p14:sldIdLst>
            <p14:sldId id="2146847224"/>
            <p14:sldId id="2141412227"/>
            <p14:sldId id="2141412184"/>
            <p14:sldId id="2146847269"/>
            <p14:sldId id="2146847302"/>
            <p14:sldId id="2146847281"/>
            <p14:sldId id="2146847273"/>
            <p14:sldId id="2146847278"/>
            <p14:sldId id="2146847259"/>
            <p14:sldId id="2146847306"/>
            <p14:sldId id="2146847305"/>
            <p14:sldId id="2146847275"/>
            <p14:sldId id="2146847266"/>
            <p14:sldId id="2146847279"/>
            <p14:sldId id="2146847284"/>
            <p14:sldId id="2146847285"/>
            <p14:sldId id="2146847286"/>
            <p14:sldId id="2146847280"/>
            <p14:sldId id="2146847299"/>
            <p14:sldId id="2146847292"/>
            <p14:sldId id="2146847301"/>
            <p14:sldId id="2146847294"/>
            <p14:sldId id="2146847290"/>
            <p14:sldId id="2146847300"/>
            <p14:sldId id="2146847289"/>
            <p14:sldId id="2146847291"/>
            <p14:sldId id="2146847304"/>
            <p14:sldId id="424"/>
            <p14:sldId id="2146847255"/>
            <p14:sldId id="2146847226"/>
            <p14:sldId id="2146847276"/>
            <p14:sldId id="214684728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916">
          <p15:clr>
            <a:srgbClr val="A4A3A4"/>
          </p15:clr>
        </p15:guide>
        <p15:guide id="4" orient="horz" pos="1608">
          <p15:clr>
            <a:srgbClr val="A4A3A4"/>
          </p15:clr>
        </p15:guide>
        <p15:guide id="5" pos="1081">
          <p15:clr>
            <a:srgbClr val="A4A3A4"/>
          </p15:clr>
        </p15:guide>
        <p15:guide id="6" pos="7391">
          <p15:clr>
            <a:srgbClr val="A4A3A4"/>
          </p15:clr>
        </p15:guide>
        <p15:guide id="7" pos="381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8DCD34F-7F49-FF67-068B-AABDE9AB00E9}" name="ERDELYI, Imre" initials="EI" userId="S::erdelyii@who.int::dae1f1ea-788a-46c4-8f3e-d1828fd21380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BLO-UGALE, Lorraine D." initials="PLD" lastIdx="1" clrIdx="0">
    <p:extLst>
      <p:ext uri="{19B8F6BF-5375-455C-9EA6-DF929625EA0E}">
        <p15:presenceInfo xmlns:p15="http://schemas.microsoft.com/office/powerpoint/2012/main" userId="S::pablol@who.int::7bdcc89a-ea97-4a6b-827e-111de5018c4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BB23"/>
    <a:srgbClr val="2FAB45"/>
    <a:srgbClr val="FF0000"/>
    <a:srgbClr val="F781D8"/>
    <a:srgbClr val="AC018B"/>
    <a:srgbClr val="0092CD"/>
    <a:srgbClr val="EB8631"/>
    <a:srgbClr val="009F94"/>
    <a:srgbClr val="0080B9"/>
    <a:srgbClr val="FFF2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03A22FD-2EDE-4739-B99C-79A05FC9CB46}" v="4359" dt="2025-01-27T15:47:38.20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0323" autoAdjust="0"/>
  </p:normalViewPr>
  <p:slideViewPr>
    <p:cSldViewPr snapToGrid="0">
      <p:cViewPr varScale="1">
        <p:scale>
          <a:sx n="47" d="100"/>
          <a:sy n="47" d="100"/>
        </p:scale>
        <p:origin x="1152" y="269"/>
      </p:cViewPr>
      <p:guideLst>
        <p:guide orient="horz" pos="2137"/>
        <p:guide pos="3840"/>
        <p:guide orient="horz" pos="3916"/>
        <p:guide orient="horz" pos="1608"/>
        <p:guide pos="1081"/>
        <p:guide pos="7391"/>
        <p:guide pos="381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slide" Target="slides/slide27.xml"/><Relationship Id="rId3" Type="http://schemas.openxmlformats.org/officeDocument/2006/relationships/customXml" Target="../customXml/item3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slide" Target="slides/slide30.xml"/><Relationship Id="rId47" Type="http://schemas.openxmlformats.org/officeDocument/2006/relationships/commentAuthors" Target="commentAuthors.xml"/><Relationship Id="rId50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46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41" Type="http://schemas.openxmlformats.org/officeDocument/2006/relationships/slide" Target="slides/slide29.xml"/><Relationship Id="rId54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slide" Target="slides/slide28.xml"/><Relationship Id="rId45" Type="http://schemas.openxmlformats.org/officeDocument/2006/relationships/notesMaster" Target="notesMasters/notesMaster1.xml"/><Relationship Id="rId53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49" Type="http://schemas.openxmlformats.org/officeDocument/2006/relationships/viewProps" Target="view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4" Type="http://schemas.openxmlformats.org/officeDocument/2006/relationships/slide" Target="slides/slide32.xml"/><Relationship Id="rId52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slide" Target="slides/slide31.xml"/><Relationship Id="rId48" Type="http://schemas.openxmlformats.org/officeDocument/2006/relationships/presProps" Target="presProps.xml"/><Relationship Id="rId8" Type="http://schemas.openxmlformats.org/officeDocument/2006/relationships/slideMaster" Target="slideMasters/slideMaster5.xml"/><Relationship Id="rId51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outurier, Thibaut" userId="278048a5-50bb-4abf-9e34-5b961d496f01" providerId="ADAL" clId="{F03A22FD-2EDE-4739-B99C-79A05FC9CB46}"/>
    <pc:docChg chg="undo custSel addSld delSld modSld sldOrd modMainMaster modSection">
      <pc:chgData name="Couturier, Thibaut" userId="278048a5-50bb-4abf-9e34-5b961d496f01" providerId="ADAL" clId="{F03A22FD-2EDE-4739-B99C-79A05FC9CB46}" dt="2025-01-29T13:41:11.318" v="21969" actId="20577"/>
      <pc:docMkLst>
        <pc:docMk/>
      </pc:docMkLst>
      <pc:sldChg chg="modSp add del mod ord">
        <pc:chgData name="Couturier, Thibaut" userId="278048a5-50bb-4abf-9e34-5b961d496f01" providerId="ADAL" clId="{F03A22FD-2EDE-4739-B99C-79A05FC9CB46}" dt="2025-01-23T10:39:58.773" v="21549" actId="20577"/>
        <pc:sldMkLst>
          <pc:docMk/>
          <pc:sldMk cId="4025690315" sldId="2141412184"/>
        </pc:sldMkLst>
        <pc:spChg chg="mod">
          <ac:chgData name="Couturier, Thibaut" userId="278048a5-50bb-4abf-9e34-5b961d496f01" providerId="ADAL" clId="{F03A22FD-2EDE-4739-B99C-79A05FC9CB46}" dt="2025-01-23T10:39:58.773" v="21549" actId="20577"/>
          <ac:spMkLst>
            <pc:docMk/>
            <pc:sldMk cId="4025690315" sldId="2141412184"/>
            <ac:spMk id="2" creationId="{0A8607CE-17ED-417C-A2C9-38B96A4A2A97}"/>
          </ac:spMkLst>
        </pc:spChg>
      </pc:sldChg>
      <pc:sldChg chg="modSp mod ord">
        <pc:chgData name="Couturier, Thibaut" userId="278048a5-50bb-4abf-9e34-5b961d496f01" providerId="ADAL" clId="{F03A22FD-2EDE-4739-B99C-79A05FC9CB46}" dt="2025-01-27T08:18:39.426" v="21944" actId="20577"/>
        <pc:sldMkLst>
          <pc:docMk/>
          <pc:sldMk cId="3562992501" sldId="2141412227"/>
        </pc:sldMkLst>
        <pc:spChg chg="mod">
          <ac:chgData name="Couturier, Thibaut" userId="278048a5-50bb-4abf-9e34-5b961d496f01" providerId="ADAL" clId="{F03A22FD-2EDE-4739-B99C-79A05FC9CB46}" dt="2025-01-27T08:18:39.426" v="21944" actId="20577"/>
          <ac:spMkLst>
            <pc:docMk/>
            <pc:sldMk cId="3562992501" sldId="2141412227"/>
            <ac:spMk id="5" creationId="{40CEE533-D5AE-4A77-B109-4BBE465A1C22}"/>
          </ac:spMkLst>
        </pc:spChg>
        <pc:spChg chg="mod">
          <ac:chgData name="Couturier, Thibaut" userId="278048a5-50bb-4abf-9e34-5b961d496f01" providerId="ADAL" clId="{F03A22FD-2EDE-4739-B99C-79A05FC9CB46}" dt="2025-01-21T09:24:14.649" v="10724" actId="20577"/>
          <ac:spMkLst>
            <pc:docMk/>
            <pc:sldMk cId="3562992501" sldId="2141412227"/>
            <ac:spMk id="9" creationId="{C05B49AB-D80E-4BED-B5C4-5CA0C9116195}"/>
          </ac:spMkLst>
        </pc:spChg>
      </pc:sldChg>
      <pc:sldChg chg="modSp mod">
        <pc:chgData name="Couturier, Thibaut" userId="278048a5-50bb-4abf-9e34-5b961d496f01" providerId="ADAL" clId="{F03A22FD-2EDE-4739-B99C-79A05FC9CB46}" dt="2025-01-21T12:42:59.766" v="15952" actId="20577"/>
        <pc:sldMkLst>
          <pc:docMk/>
          <pc:sldMk cId="55049694" sldId="2146847224"/>
        </pc:sldMkLst>
        <pc:spChg chg="mod">
          <ac:chgData name="Couturier, Thibaut" userId="278048a5-50bb-4abf-9e34-5b961d496f01" providerId="ADAL" clId="{F03A22FD-2EDE-4739-B99C-79A05FC9CB46}" dt="2025-01-21T12:42:59.766" v="15952" actId="20577"/>
          <ac:spMkLst>
            <pc:docMk/>
            <pc:sldMk cId="55049694" sldId="2146847224"/>
            <ac:spMk id="2" creationId="{00000000-0000-0000-0000-000000000000}"/>
          </ac:spMkLst>
        </pc:spChg>
      </pc:sldChg>
      <pc:sldChg chg="modSp del mod ord">
        <pc:chgData name="Couturier, Thibaut" userId="278048a5-50bb-4abf-9e34-5b961d496f01" providerId="ADAL" clId="{F03A22FD-2EDE-4739-B99C-79A05FC9CB46}" dt="2025-01-22T12:49:22.765" v="18657" actId="47"/>
        <pc:sldMkLst>
          <pc:docMk/>
          <pc:sldMk cId="3627834536" sldId="2146847225"/>
        </pc:sldMkLst>
      </pc:sldChg>
      <pc:sldChg chg="addSp delSp modSp mod ord">
        <pc:chgData name="Couturier, Thibaut" userId="278048a5-50bb-4abf-9e34-5b961d496f01" providerId="ADAL" clId="{F03A22FD-2EDE-4739-B99C-79A05FC9CB46}" dt="2025-01-23T15:44:43.004" v="21567" actId="20577"/>
        <pc:sldMkLst>
          <pc:docMk/>
          <pc:sldMk cId="3199300554" sldId="2146847226"/>
        </pc:sldMkLst>
        <pc:spChg chg="mod">
          <ac:chgData name="Couturier, Thibaut" userId="278048a5-50bb-4abf-9e34-5b961d496f01" providerId="ADAL" clId="{F03A22FD-2EDE-4739-B99C-79A05FC9CB46}" dt="2025-01-21T12:38:26.302" v="15732" actId="20577"/>
          <ac:spMkLst>
            <pc:docMk/>
            <pc:sldMk cId="3199300554" sldId="2146847226"/>
            <ac:spMk id="2" creationId="{43452A43-5372-7F77-6B00-C8019F13317D}"/>
          </ac:spMkLst>
        </pc:spChg>
        <pc:spChg chg="add mod">
          <ac:chgData name="Couturier, Thibaut" userId="278048a5-50bb-4abf-9e34-5b961d496f01" providerId="ADAL" clId="{F03A22FD-2EDE-4739-B99C-79A05FC9CB46}" dt="2025-01-23T10:32:43.377" v="21440" actId="790"/>
          <ac:spMkLst>
            <pc:docMk/>
            <pc:sldMk cId="3199300554" sldId="2146847226"/>
            <ac:spMk id="11" creationId="{B1191A72-2DF6-DC0F-8968-5B0046A063DE}"/>
          </ac:spMkLst>
        </pc:spChg>
        <pc:spChg chg="add mod">
          <ac:chgData name="Couturier, Thibaut" userId="278048a5-50bb-4abf-9e34-5b961d496f01" providerId="ADAL" clId="{F03A22FD-2EDE-4739-B99C-79A05FC9CB46}" dt="2025-01-23T10:32:43.377" v="21440" actId="790"/>
          <ac:spMkLst>
            <pc:docMk/>
            <pc:sldMk cId="3199300554" sldId="2146847226"/>
            <ac:spMk id="12" creationId="{C019887E-2FB7-C84C-536A-47DAD21D1878}"/>
          </ac:spMkLst>
        </pc:spChg>
        <pc:spChg chg="add mod">
          <ac:chgData name="Couturier, Thibaut" userId="278048a5-50bb-4abf-9e34-5b961d496f01" providerId="ADAL" clId="{F03A22FD-2EDE-4739-B99C-79A05FC9CB46}" dt="2025-01-23T10:32:43.377" v="21440" actId="790"/>
          <ac:spMkLst>
            <pc:docMk/>
            <pc:sldMk cId="3199300554" sldId="2146847226"/>
            <ac:spMk id="13" creationId="{EFDD3514-CFA3-64A8-4DF0-0C6ABECDFA45}"/>
          </ac:spMkLst>
        </pc:spChg>
        <pc:spChg chg="mod">
          <ac:chgData name="Couturier, Thibaut" userId="278048a5-50bb-4abf-9e34-5b961d496f01" providerId="ADAL" clId="{F03A22FD-2EDE-4739-B99C-79A05FC9CB46}" dt="2025-01-23T10:32:43.377" v="21440" actId="790"/>
          <ac:spMkLst>
            <pc:docMk/>
            <pc:sldMk cId="3199300554" sldId="2146847226"/>
            <ac:spMk id="57" creationId="{C076B92F-70C4-94A4-6838-D67A981C0EEA}"/>
          </ac:spMkLst>
        </pc:spChg>
        <pc:spChg chg="mod">
          <ac:chgData name="Couturier, Thibaut" userId="278048a5-50bb-4abf-9e34-5b961d496f01" providerId="ADAL" clId="{F03A22FD-2EDE-4739-B99C-79A05FC9CB46}" dt="2025-01-21T10:25:22.240" v="13537" actId="1037"/>
          <ac:spMkLst>
            <pc:docMk/>
            <pc:sldMk cId="3199300554" sldId="2146847226"/>
            <ac:spMk id="58" creationId="{D4068711-C62D-C9C6-EE7F-0396514ADA3E}"/>
          </ac:spMkLst>
        </pc:spChg>
        <pc:spChg chg="mod">
          <ac:chgData name="Couturier, Thibaut" userId="278048a5-50bb-4abf-9e34-5b961d496f01" providerId="ADAL" clId="{F03A22FD-2EDE-4739-B99C-79A05FC9CB46}" dt="2025-01-23T10:32:43.377" v="21440" actId="790"/>
          <ac:spMkLst>
            <pc:docMk/>
            <pc:sldMk cId="3199300554" sldId="2146847226"/>
            <ac:spMk id="59" creationId="{AC16E524-1D7F-151C-BD67-047686FF7A94}"/>
          </ac:spMkLst>
        </pc:spChg>
        <pc:spChg chg="mod">
          <ac:chgData name="Couturier, Thibaut" userId="278048a5-50bb-4abf-9e34-5b961d496f01" providerId="ADAL" clId="{F03A22FD-2EDE-4739-B99C-79A05FC9CB46}" dt="2025-01-23T15:44:43.004" v="21567" actId="20577"/>
          <ac:spMkLst>
            <pc:docMk/>
            <pc:sldMk cId="3199300554" sldId="2146847226"/>
            <ac:spMk id="60" creationId="{5082D2AB-3203-0CC3-F3CD-C157E542A553}"/>
          </ac:spMkLst>
        </pc:spChg>
        <pc:spChg chg="mod">
          <ac:chgData name="Couturier, Thibaut" userId="278048a5-50bb-4abf-9e34-5b961d496f01" providerId="ADAL" clId="{F03A22FD-2EDE-4739-B99C-79A05FC9CB46}" dt="2025-01-23T15:42:47.731" v="21558" actId="1076"/>
          <ac:spMkLst>
            <pc:docMk/>
            <pc:sldMk cId="3199300554" sldId="2146847226"/>
            <ac:spMk id="61" creationId="{514797F1-17B5-3D9D-D0EC-DFC637081738}"/>
          </ac:spMkLst>
        </pc:spChg>
        <pc:spChg chg="mod">
          <ac:chgData name="Couturier, Thibaut" userId="278048a5-50bb-4abf-9e34-5b961d496f01" providerId="ADAL" clId="{F03A22FD-2EDE-4739-B99C-79A05FC9CB46}" dt="2025-01-23T15:43:03.294" v="21559" actId="1076"/>
          <ac:spMkLst>
            <pc:docMk/>
            <pc:sldMk cId="3199300554" sldId="2146847226"/>
            <ac:spMk id="62" creationId="{52281513-91F0-C23A-DF71-F312EA4D4247}"/>
          </ac:spMkLst>
        </pc:spChg>
        <pc:spChg chg="mod">
          <ac:chgData name="Couturier, Thibaut" userId="278048a5-50bb-4abf-9e34-5b961d496f01" providerId="ADAL" clId="{F03A22FD-2EDE-4739-B99C-79A05FC9CB46}" dt="2025-01-17T13:29:18.595" v="1406" actId="1076"/>
          <ac:spMkLst>
            <pc:docMk/>
            <pc:sldMk cId="3199300554" sldId="2146847226"/>
            <ac:spMk id="65" creationId="{3CD848B9-F044-5E03-61FB-7AA8A2A55672}"/>
          </ac:spMkLst>
        </pc:spChg>
        <pc:spChg chg="mod">
          <ac:chgData name="Couturier, Thibaut" userId="278048a5-50bb-4abf-9e34-5b961d496f01" providerId="ADAL" clId="{F03A22FD-2EDE-4739-B99C-79A05FC9CB46}" dt="2025-01-23T15:42:47.731" v="21558" actId="1076"/>
          <ac:spMkLst>
            <pc:docMk/>
            <pc:sldMk cId="3199300554" sldId="2146847226"/>
            <ac:spMk id="66" creationId="{F848453D-7A72-C29A-7493-70EE61997CA5}"/>
          </ac:spMkLst>
        </pc:spChg>
        <pc:spChg chg="mod">
          <ac:chgData name="Couturier, Thibaut" userId="278048a5-50bb-4abf-9e34-5b961d496f01" providerId="ADAL" clId="{F03A22FD-2EDE-4739-B99C-79A05FC9CB46}" dt="2025-01-23T15:43:03.294" v="21559" actId="1076"/>
          <ac:spMkLst>
            <pc:docMk/>
            <pc:sldMk cId="3199300554" sldId="2146847226"/>
            <ac:spMk id="67" creationId="{3F2B4E49-64AD-D488-2943-5A4CC570B051}"/>
          </ac:spMkLst>
        </pc:spChg>
        <pc:spChg chg="mod">
          <ac:chgData name="Couturier, Thibaut" userId="278048a5-50bb-4abf-9e34-5b961d496f01" providerId="ADAL" clId="{F03A22FD-2EDE-4739-B99C-79A05FC9CB46}" dt="2025-01-23T10:32:43.377" v="21440" actId="790"/>
          <ac:spMkLst>
            <pc:docMk/>
            <pc:sldMk cId="3199300554" sldId="2146847226"/>
            <ac:spMk id="77" creationId="{CD268FFE-C577-0B29-8AA4-524AA34E9410}"/>
          </ac:spMkLst>
        </pc:spChg>
        <pc:spChg chg="mod">
          <ac:chgData name="Couturier, Thibaut" userId="278048a5-50bb-4abf-9e34-5b961d496f01" providerId="ADAL" clId="{F03A22FD-2EDE-4739-B99C-79A05FC9CB46}" dt="2025-01-23T10:32:43.377" v="21440" actId="790"/>
          <ac:spMkLst>
            <pc:docMk/>
            <pc:sldMk cId="3199300554" sldId="2146847226"/>
            <ac:spMk id="78" creationId="{8E4663AB-2B03-4532-E819-B8AC72A7EEA3}"/>
          </ac:spMkLst>
        </pc:spChg>
        <pc:spChg chg="mod">
          <ac:chgData name="Couturier, Thibaut" userId="278048a5-50bb-4abf-9e34-5b961d496f01" providerId="ADAL" clId="{F03A22FD-2EDE-4739-B99C-79A05FC9CB46}" dt="2025-01-23T15:42:47.731" v="21558" actId="1076"/>
          <ac:spMkLst>
            <pc:docMk/>
            <pc:sldMk cId="3199300554" sldId="2146847226"/>
            <ac:spMk id="81" creationId="{3BB533B4-ED3B-8367-2EAE-A44DAF4D341E}"/>
          </ac:spMkLst>
        </pc:spChg>
        <pc:spChg chg="mod">
          <ac:chgData name="Couturier, Thibaut" userId="278048a5-50bb-4abf-9e34-5b961d496f01" providerId="ADAL" clId="{F03A22FD-2EDE-4739-B99C-79A05FC9CB46}" dt="2025-01-23T15:43:03.294" v="21559" actId="1076"/>
          <ac:spMkLst>
            <pc:docMk/>
            <pc:sldMk cId="3199300554" sldId="2146847226"/>
            <ac:spMk id="82" creationId="{4BDCF6B3-3CD0-453A-95CA-2F4CBD885F8F}"/>
          </ac:spMkLst>
        </pc:spChg>
        <pc:spChg chg="mod">
          <ac:chgData name="Couturier, Thibaut" userId="278048a5-50bb-4abf-9e34-5b961d496f01" providerId="ADAL" clId="{F03A22FD-2EDE-4739-B99C-79A05FC9CB46}" dt="2025-01-23T10:32:43.377" v="21440" actId="790"/>
          <ac:spMkLst>
            <pc:docMk/>
            <pc:sldMk cId="3199300554" sldId="2146847226"/>
            <ac:spMk id="83" creationId="{5B18C498-3C1A-F999-609A-3FD5CDF5C61E}"/>
          </ac:spMkLst>
        </pc:spChg>
        <pc:graphicFrameChg chg="mod topLvl">
          <ac:chgData name="Couturier, Thibaut" userId="278048a5-50bb-4abf-9e34-5b961d496f01" providerId="ADAL" clId="{F03A22FD-2EDE-4739-B99C-79A05FC9CB46}" dt="2025-01-23T15:43:17.513" v="21560" actId="165"/>
          <ac:graphicFrameMkLst>
            <pc:docMk/>
            <pc:sldMk cId="3199300554" sldId="2146847226"/>
            <ac:graphicFrameMk id="18" creationId="{B1981F13-FD3E-C8B7-608F-968A1FB72A19}"/>
          </ac:graphicFrameMkLst>
        </pc:graphicFrameChg>
        <pc:graphicFrameChg chg="mod topLvl">
          <ac:chgData name="Couturier, Thibaut" userId="278048a5-50bb-4abf-9e34-5b961d496f01" providerId="ADAL" clId="{F03A22FD-2EDE-4739-B99C-79A05FC9CB46}" dt="2025-01-23T15:43:17.513" v="21560" actId="165"/>
          <ac:graphicFrameMkLst>
            <pc:docMk/>
            <pc:sldMk cId="3199300554" sldId="2146847226"/>
            <ac:graphicFrameMk id="19" creationId="{65B1E2E2-3528-241A-3EC0-9E9633B06444}"/>
          </ac:graphicFrameMkLst>
        </pc:graphicFrameChg>
        <pc:graphicFrameChg chg="mod topLvl">
          <ac:chgData name="Couturier, Thibaut" userId="278048a5-50bb-4abf-9e34-5b961d496f01" providerId="ADAL" clId="{F03A22FD-2EDE-4739-B99C-79A05FC9CB46}" dt="2025-01-23T15:43:17.513" v="21560" actId="165"/>
          <ac:graphicFrameMkLst>
            <pc:docMk/>
            <pc:sldMk cId="3199300554" sldId="2146847226"/>
            <ac:graphicFrameMk id="23" creationId="{E3C77460-FF8E-B0E7-F9CB-F9E063FCC522}"/>
          </ac:graphicFrameMkLst>
        </pc:graphicFrameChg>
        <pc:graphicFrameChg chg="mod topLvl">
          <ac:chgData name="Couturier, Thibaut" userId="278048a5-50bb-4abf-9e34-5b961d496f01" providerId="ADAL" clId="{F03A22FD-2EDE-4739-B99C-79A05FC9CB46}" dt="2025-01-23T15:43:17.513" v="21560" actId="165"/>
          <ac:graphicFrameMkLst>
            <pc:docMk/>
            <pc:sldMk cId="3199300554" sldId="2146847226"/>
            <ac:graphicFrameMk id="24" creationId="{60015801-EA33-8AE9-A2BD-031E2F3FBC9B}"/>
          </ac:graphicFrameMkLst>
        </pc:graphicFrameChg>
        <pc:graphicFrameChg chg="mod topLvl">
          <ac:chgData name="Couturier, Thibaut" userId="278048a5-50bb-4abf-9e34-5b961d496f01" providerId="ADAL" clId="{F03A22FD-2EDE-4739-B99C-79A05FC9CB46}" dt="2025-01-23T15:43:24.650" v="21561" actId="1076"/>
          <ac:graphicFrameMkLst>
            <pc:docMk/>
            <pc:sldMk cId="3199300554" sldId="2146847226"/>
            <ac:graphicFrameMk id="46" creationId="{4235BB88-1140-3804-B360-E509986F90CD}"/>
          </ac:graphicFrameMkLst>
        </pc:graphicFrameChg>
        <pc:graphicFrameChg chg="mod topLvl">
          <ac:chgData name="Couturier, Thibaut" userId="278048a5-50bb-4abf-9e34-5b961d496f01" providerId="ADAL" clId="{F03A22FD-2EDE-4739-B99C-79A05FC9CB46}" dt="2025-01-23T15:43:38.886" v="21562" actId="1076"/>
          <ac:graphicFrameMkLst>
            <pc:docMk/>
            <pc:sldMk cId="3199300554" sldId="2146847226"/>
            <ac:graphicFrameMk id="56" creationId="{5C5E4E7E-564D-BEFE-72AE-35E9440255C1}"/>
          </ac:graphicFrameMkLst>
        </pc:graphicFrameChg>
        <pc:cxnChg chg="mod topLvl">
          <ac:chgData name="Couturier, Thibaut" userId="278048a5-50bb-4abf-9e34-5b961d496f01" providerId="ADAL" clId="{F03A22FD-2EDE-4739-B99C-79A05FC9CB46}" dt="2025-01-23T15:43:17.513" v="21560" actId="165"/>
          <ac:cxnSpMkLst>
            <pc:docMk/>
            <pc:sldMk cId="3199300554" sldId="2146847226"/>
            <ac:cxnSpMk id="26" creationId="{EA09FDA2-3F9F-6DDD-6752-50EAA0F52476}"/>
          </ac:cxnSpMkLst>
        </pc:cxnChg>
        <pc:cxnChg chg="mod">
          <ac:chgData name="Couturier, Thibaut" userId="278048a5-50bb-4abf-9e34-5b961d496f01" providerId="ADAL" clId="{F03A22FD-2EDE-4739-B99C-79A05FC9CB46}" dt="2025-01-21T10:26:36.480" v="13549" actId="14100"/>
          <ac:cxnSpMkLst>
            <pc:docMk/>
            <pc:sldMk cId="3199300554" sldId="2146847226"/>
            <ac:cxnSpMk id="28" creationId="{A7266E4F-E87B-C58F-5E89-F36BD3AC79C5}"/>
          </ac:cxnSpMkLst>
        </pc:cxnChg>
        <pc:cxnChg chg="mod topLvl">
          <ac:chgData name="Couturier, Thibaut" userId="278048a5-50bb-4abf-9e34-5b961d496f01" providerId="ADAL" clId="{F03A22FD-2EDE-4739-B99C-79A05FC9CB46}" dt="2025-01-23T15:43:17.513" v="21560" actId="165"/>
          <ac:cxnSpMkLst>
            <pc:docMk/>
            <pc:sldMk cId="3199300554" sldId="2146847226"/>
            <ac:cxnSpMk id="30" creationId="{686F7F62-EF1F-91B8-B135-F696E20CD93F}"/>
          </ac:cxnSpMkLst>
        </pc:cxnChg>
        <pc:cxnChg chg="mod">
          <ac:chgData name="Couturier, Thibaut" userId="278048a5-50bb-4abf-9e34-5b961d496f01" providerId="ADAL" clId="{F03A22FD-2EDE-4739-B99C-79A05FC9CB46}" dt="2025-01-21T10:26:42.582" v="13550" actId="14100"/>
          <ac:cxnSpMkLst>
            <pc:docMk/>
            <pc:sldMk cId="3199300554" sldId="2146847226"/>
            <ac:cxnSpMk id="35" creationId="{423DD822-BC9F-ED5F-1FF8-88005A2FBF9E}"/>
          </ac:cxnSpMkLst>
        </pc:cxnChg>
        <pc:cxnChg chg="mod topLvl">
          <ac:chgData name="Couturier, Thibaut" userId="278048a5-50bb-4abf-9e34-5b961d496f01" providerId="ADAL" clId="{F03A22FD-2EDE-4739-B99C-79A05FC9CB46}" dt="2025-01-23T15:43:17.513" v="21560" actId="165"/>
          <ac:cxnSpMkLst>
            <pc:docMk/>
            <pc:sldMk cId="3199300554" sldId="2146847226"/>
            <ac:cxnSpMk id="49" creationId="{9EDC88F1-E634-6A92-EB0F-65C0882D8648}"/>
          </ac:cxnSpMkLst>
        </pc:cxnChg>
        <pc:cxnChg chg="mod topLvl">
          <ac:chgData name="Couturier, Thibaut" userId="278048a5-50bb-4abf-9e34-5b961d496f01" providerId="ADAL" clId="{F03A22FD-2EDE-4739-B99C-79A05FC9CB46}" dt="2025-01-23T15:43:17.513" v="21560" actId="165"/>
          <ac:cxnSpMkLst>
            <pc:docMk/>
            <pc:sldMk cId="3199300554" sldId="2146847226"/>
            <ac:cxnSpMk id="54" creationId="{DB64FAAF-DF36-5262-2906-7FAAB03EC0BC}"/>
          </ac:cxnSpMkLst>
        </pc:cxnChg>
        <pc:cxnChg chg="mod">
          <ac:chgData name="Couturier, Thibaut" userId="278048a5-50bb-4abf-9e34-5b961d496f01" providerId="ADAL" clId="{F03A22FD-2EDE-4739-B99C-79A05FC9CB46}" dt="2025-01-20T16:25:03.633" v="9409" actId="164"/>
          <ac:cxnSpMkLst>
            <pc:docMk/>
            <pc:sldMk cId="3199300554" sldId="2146847226"/>
            <ac:cxnSpMk id="69" creationId="{4A1DE391-17A7-B353-E10C-3010E427FBEC}"/>
          </ac:cxnSpMkLst>
        </pc:cxnChg>
        <pc:cxnChg chg="mod topLvl">
          <ac:chgData name="Couturier, Thibaut" userId="278048a5-50bb-4abf-9e34-5b961d496f01" providerId="ADAL" clId="{F03A22FD-2EDE-4739-B99C-79A05FC9CB46}" dt="2025-01-23T15:42:31.869" v="21556" actId="165"/>
          <ac:cxnSpMkLst>
            <pc:docMk/>
            <pc:sldMk cId="3199300554" sldId="2146847226"/>
            <ac:cxnSpMk id="70" creationId="{5332CDA0-506B-8586-A7E2-C909BAE64DCE}"/>
          </ac:cxnSpMkLst>
        </pc:cxnChg>
        <pc:cxnChg chg="mod">
          <ac:chgData name="Couturier, Thibaut" userId="278048a5-50bb-4abf-9e34-5b961d496f01" providerId="ADAL" clId="{F03A22FD-2EDE-4739-B99C-79A05FC9CB46}" dt="2025-01-20T16:25:03.633" v="9409" actId="164"/>
          <ac:cxnSpMkLst>
            <pc:docMk/>
            <pc:sldMk cId="3199300554" sldId="2146847226"/>
            <ac:cxnSpMk id="71" creationId="{B03994D6-1973-6216-6A5E-ABCD53767FF3}"/>
          </ac:cxnSpMkLst>
        </pc:cxnChg>
        <pc:cxnChg chg="mod">
          <ac:chgData name="Couturier, Thibaut" userId="278048a5-50bb-4abf-9e34-5b961d496f01" providerId="ADAL" clId="{F03A22FD-2EDE-4739-B99C-79A05FC9CB46}" dt="2025-01-23T15:43:56.575" v="21564" actId="14100"/>
          <ac:cxnSpMkLst>
            <pc:docMk/>
            <pc:sldMk cId="3199300554" sldId="2146847226"/>
            <ac:cxnSpMk id="72" creationId="{6A471210-ED5E-725D-D88B-6DE67B9A4E36}"/>
          </ac:cxnSpMkLst>
        </pc:cxnChg>
        <pc:cxnChg chg="mod">
          <ac:chgData name="Couturier, Thibaut" userId="278048a5-50bb-4abf-9e34-5b961d496f01" providerId="ADAL" clId="{F03A22FD-2EDE-4739-B99C-79A05FC9CB46}" dt="2025-01-23T15:43:43.513" v="21563" actId="14100"/>
          <ac:cxnSpMkLst>
            <pc:docMk/>
            <pc:sldMk cId="3199300554" sldId="2146847226"/>
            <ac:cxnSpMk id="73" creationId="{DBDEDC49-FCC4-55F8-6845-2B8A07F64645}"/>
          </ac:cxnSpMkLst>
        </pc:cxnChg>
      </pc:sldChg>
      <pc:sldChg chg="modSp del ord">
        <pc:chgData name="Couturier, Thibaut" userId="278048a5-50bb-4abf-9e34-5b961d496f01" providerId="ADAL" clId="{F03A22FD-2EDE-4739-B99C-79A05FC9CB46}" dt="2025-01-22T12:49:16.854" v="18655" actId="47"/>
        <pc:sldMkLst>
          <pc:docMk/>
          <pc:sldMk cId="3053703476" sldId="2146847229"/>
        </pc:sldMkLst>
      </pc:sldChg>
      <pc:sldChg chg="del ord">
        <pc:chgData name="Couturier, Thibaut" userId="278048a5-50bb-4abf-9e34-5b961d496f01" providerId="ADAL" clId="{F03A22FD-2EDE-4739-B99C-79A05FC9CB46}" dt="2025-01-23T10:27:00.237" v="21401" actId="47"/>
        <pc:sldMkLst>
          <pc:docMk/>
          <pc:sldMk cId="1625240827" sldId="2146847230"/>
        </pc:sldMkLst>
      </pc:sldChg>
      <pc:sldChg chg="add del ord">
        <pc:chgData name="Couturier, Thibaut" userId="278048a5-50bb-4abf-9e34-5b961d496f01" providerId="ADAL" clId="{F03A22FD-2EDE-4739-B99C-79A05FC9CB46}" dt="2025-01-22T12:49:38.793" v="18662" actId="47"/>
        <pc:sldMkLst>
          <pc:docMk/>
          <pc:sldMk cId="341618035" sldId="2146847249"/>
        </pc:sldMkLst>
      </pc:sldChg>
      <pc:sldChg chg="del ord">
        <pc:chgData name="Couturier, Thibaut" userId="278048a5-50bb-4abf-9e34-5b961d496f01" providerId="ADAL" clId="{F03A22FD-2EDE-4739-B99C-79A05FC9CB46}" dt="2025-01-22T12:49:21.765" v="18656" actId="47"/>
        <pc:sldMkLst>
          <pc:docMk/>
          <pc:sldMk cId="822863033" sldId="2146847252"/>
        </pc:sldMkLst>
      </pc:sldChg>
      <pc:sldChg chg="addSp delSp modSp add mod ord">
        <pc:chgData name="Couturier, Thibaut" userId="278048a5-50bb-4abf-9e34-5b961d496f01" providerId="ADAL" clId="{F03A22FD-2EDE-4739-B99C-79A05FC9CB46}" dt="2025-01-23T16:11:51.800" v="21807" actId="1076"/>
        <pc:sldMkLst>
          <pc:docMk/>
          <pc:sldMk cId="3372221129" sldId="2146847255"/>
        </pc:sldMkLst>
        <pc:spChg chg="mod">
          <ac:chgData name="Couturier, Thibaut" userId="278048a5-50bb-4abf-9e34-5b961d496f01" providerId="ADAL" clId="{F03A22FD-2EDE-4739-B99C-79A05FC9CB46}" dt="2025-01-23T16:11:23.045" v="21802" actId="108"/>
          <ac:spMkLst>
            <pc:docMk/>
            <pc:sldMk cId="3372221129" sldId="2146847255"/>
            <ac:spMk id="2" creationId="{CA6320F4-C0EF-64E4-CADF-9DFB782F161C}"/>
          </ac:spMkLst>
        </pc:spChg>
        <pc:spChg chg="add mod">
          <ac:chgData name="Couturier, Thibaut" userId="278048a5-50bb-4abf-9e34-5b961d496f01" providerId="ADAL" clId="{F03A22FD-2EDE-4739-B99C-79A05FC9CB46}" dt="2025-01-23T16:11:31.132" v="21804" actId="164"/>
          <ac:spMkLst>
            <pc:docMk/>
            <pc:sldMk cId="3372221129" sldId="2146847255"/>
            <ac:spMk id="5" creationId="{07D4ECEF-683E-F8C2-C073-55FF4293550A}"/>
          </ac:spMkLst>
        </pc:spChg>
        <pc:spChg chg="mod">
          <ac:chgData name="Couturier, Thibaut" userId="278048a5-50bb-4abf-9e34-5b961d496f01" providerId="ADAL" clId="{F03A22FD-2EDE-4739-B99C-79A05FC9CB46}" dt="2025-01-23T16:11:44.258" v="21806" actId="14100"/>
          <ac:spMkLst>
            <pc:docMk/>
            <pc:sldMk cId="3372221129" sldId="2146847255"/>
            <ac:spMk id="9" creationId="{92B4D5BE-3472-AC60-8CCA-44FDB07677AF}"/>
          </ac:spMkLst>
        </pc:spChg>
        <pc:spChg chg="mod">
          <ac:chgData name="Couturier, Thibaut" userId="278048a5-50bb-4abf-9e34-5b961d496f01" providerId="ADAL" clId="{F03A22FD-2EDE-4739-B99C-79A05FC9CB46}" dt="2025-01-23T16:11:31.132" v="21804" actId="164"/>
          <ac:spMkLst>
            <pc:docMk/>
            <pc:sldMk cId="3372221129" sldId="2146847255"/>
            <ac:spMk id="13" creationId="{80A2A2DB-E9A6-912E-3C69-248CD01EC15B}"/>
          </ac:spMkLst>
        </pc:spChg>
        <pc:spChg chg="mod">
          <ac:chgData name="Couturier, Thibaut" userId="278048a5-50bb-4abf-9e34-5b961d496f01" providerId="ADAL" clId="{F03A22FD-2EDE-4739-B99C-79A05FC9CB46}" dt="2025-01-23T16:11:31.132" v="21804" actId="164"/>
          <ac:spMkLst>
            <pc:docMk/>
            <pc:sldMk cId="3372221129" sldId="2146847255"/>
            <ac:spMk id="14" creationId="{5199F3E7-1220-3548-3C5A-B3A2549161E4}"/>
          </ac:spMkLst>
        </pc:spChg>
        <pc:spChg chg="mod">
          <ac:chgData name="Couturier, Thibaut" userId="278048a5-50bb-4abf-9e34-5b961d496f01" providerId="ADAL" clId="{F03A22FD-2EDE-4739-B99C-79A05FC9CB46}" dt="2025-01-23T16:11:31.132" v="21804" actId="164"/>
          <ac:spMkLst>
            <pc:docMk/>
            <pc:sldMk cId="3372221129" sldId="2146847255"/>
            <ac:spMk id="16" creationId="{A38C37ED-DF88-79EF-F145-F269088F46AB}"/>
          </ac:spMkLst>
        </pc:spChg>
        <pc:spChg chg="mod">
          <ac:chgData name="Couturier, Thibaut" userId="278048a5-50bb-4abf-9e34-5b961d496f01" providerId="ADAL" clId="{F03A22FD-2EDE-4739-B99C-79A05FC9CB46}" dt="2025-01-23T16:11:31.132" v="21804" actId="164"/>
          <ac:spMkLst>
            <pc:docMk/>
            <pc:sldMk cId="3372221129" sldId="2146847255"/>
            <ac:spMk id="17" creationId="{1428AB2C-ED53-366F-65DF-AE376C6968F6}"/>
          </ac:spMkLst>
        </pc:spChg>
        <pc:spChg chg="mod">
          <ac:chgData name="Couturier, Thibaut" userId="278048a5-50bb-4abf-9e34-5b961d496f01" providerId="ADAL" clId="{F03A22FD-2EDE-4739-B99C-79A05FC9CB46}" dt="2025-01-23T16:11:51.800" v="21807" actId="1076"/>
          <ac:spMkLst>
            <pc:docMk/>
            <pc:sldMk cId="3372221129" sldId="2146847255"/>
            <ac:spMk id="21" creationId="{A172BB8C-5288-BCC9-7C7E-A5840AB8A393}"/>
          </ac:spMkLst>
        </pc:spChg>
        <pc:grpChg chg="add mod">
          <ac:chgData name="Couturier, Thibaut" userId="278048a5-50bb-4abf-9e34-5b961d496f01" providerId="ADAL" clId="{F03A22FD-2EDE-4739-B99C-79A05FC9CB46}" dt="2025-01-23T16:11:34.318" v="21805" actId="14100"/>
          <ac:grpSpMkLst>
            <pc:docMk/>
            <pc:sldMk cId="3372221129" sldId="2146847255"/>
            <ac:grpSpMk id="6" creationId="{8D12E1AC-4A0F-F03A-0D6A-1301A3A110AA}"/>
          </ac:grpSpMkLst>
        </pc:grpChg>
        <pc:picChg chg="add mod ord">
          <ac:chgData name="Couturier, Thibaut" userId="278048a5-50bb-4abf-9e34-5b961d496f01" providerId="ADAL" clId="{F03A22FD-2EDE-4739-B99C-79A05FC9CB46}" dt="2025-01-23T16:11:31.132" v="21804" actId="164"/>
          <ac:picMkLst>
            <pc:docMk/>
            <pc:sldMk cId="3372221129" sldId="2146847255"/>
            <ac:picMk id="3" creationId="{1B63F0D4-CF29-D0E5-0B54-1BB1AE6E91B0}"/>
          </ac:picMkLst>
        </pc:picChg>
      </pc:sldChg>
      <pc:sldChg chg="modSp del mod ord">
        <pc:chgData name="Couturier, Thibaut" userId="278048a5-50bb-4abf-9e34-5b961d496f01" providerId="ADAL" clId="{F03A22FD-2EDE-4739-B99C-79A05FC9CB46}" dt="2025-01-22T12:51:47.976" v="18809" actId="47"/>
        <pc:sldMkLst>
          <pc:docMk/>
          <pc:sldMk cId="2731798974" sldId="2146847256"/>
        </pc:sldMkLst>
      </pc:sldChg>
      <pc:sldChg chg="addSp modSp mod ord">
        <pc:chgData name="Couturier, Thibaut" userId="278048a5-50bb-4abf-9e34-5b961d496f01" providerId="ADAL" clId="{F03A22FD-2EDE-4739-B99C-79A05FC9CB46}" dt="2025-01-23T10:32:13.213" v="21439" actId="20577"/>
        <pc:sldMkLst>
          <pc:docMk/>
          <pc:sldMk cId="707138598" sldId="2146847259"/>
        </pc:sldMkLst>
        <pc:spChg chg="mod">
          <ac:chgData name="Couturier, Thibaut" userId="278048a5-50bb-4abf-9e34-5b961d496f01" providerId="ADAL" clId="{F03A22FD-2EDE-4739-B99C-79A05FC9CB46}" dt="2025-01-21T09:40:58.079" v="11993" actId="20577"/>
          <ac:spMkLst>
            <pc:docMk/>
            <pc:sldMk cId="707138598" sldId="2146847259"/>
            <ac:spMk id="2" creationId="{CA6320F4-C0EF-64E4-CADF-9DFB782F161C}"/>
          </ac:spMkLst>
        </pc:spChg>
        <pc:spChg chg="mod">
          <ac:chgData name="Couturier, Thibaut" userId="278048a5-50bb-4abf-9e34-5b961d496f01" providerId="ADAL" clId="{F03A22FD-2EDE-4739-B99C-79A05FC9CB46}" dt="2025-01-23T08:50:13.129" v="19285" actId="1035"/>
          <ac:spMkLst>
            <pc:docMk/>
            <pc:sldMk cId="707138598" sldId="2146847259"/>
            <ac:spMk id="3" creationId="{3FE35B00-AE94-5AF6-5DF9-4DF64C183B61}"/>
          </ac:spMkLst>
        </pc:spChg>
        <pc:spChg chg="add mod">
          <ac:chgData name="Couturier, Thibaut" userId="278048a5-50bb-4abf-9e34-5b961d496f01" providerId="ADAL" clId="{F03A22FD-2EDE-4739-B99C-79A05FC9CB46}" dt="2025-01-23T08:50:13.129" v="19285" actId="1035"/>
          <ac:spMkLst>
            <pc:docMk/>
            <pc:sldMk cId="707138598" sldId="2146847259"/>
            <ac:spMk id="5" creationId="{578D918A-7DB9-E064-09BC-FCC30AAFA8A2}"/>
          </ac:spMkLst>
        </pc:spChg>
        <pc:spChg chg="mod">
          <ac:chgData name="Couturier, Thibaut" userId="278048a5-50bb-4abf-9e34-5b961d496f01" providerId="ADAL" clId="{F03A22FD-2EDE-4739-B99C-79A05FC9CB46}" dt="2025-01-23T08:50:13.129" v="19285" actId="1035"/>
          <ac:spMkLst>
            <pc:docMk/>
            <pc:sldMk cId="707138598" sldId="2146847259"/>
            <ac:spMk id="7" creationId="{0FB46B80-B5CB-2309-73E5-C7E0F28E94D1}"/>
          </ac:spMkLst>
        </pc:spChg>
        <pc:spChg chg="mod">
          <ac:chgData name="Couturier, Thibaut" userId="278048a5-50bb-4abf-9e34-5b961d496f01" providerId="ADAL" clId="{F03A22FD-2EDE-4739-B99C-79A05FC9CB46}" dt="2025-01-23T08:50:13.129" v="19285" actId="1035"/>
          <ac:spMkLst>
            <pc:docMk/>
            <pc:sldMk cId="707138598" sldId="2146847259"/>
            <ac:spMk id="8" creationId="{39EC5E7A-9C70-C785-30E1-A07841EA9FB1}"/>
          </ac:spMkLst>
        </pc:spChg>
        <pc:spChg chg="mod">
          <ac:chgData name="Couturier, Thibaut" userId="278048a5-50bb-4abf-9e34-5b961d496f01" providerId="ADAL" clId="{F03A22FD-2EDE-4739-B99C-79A05FC9CB46}" dt="2025-01-23T08:49:04.640" v="19169" actId="1076"/>
          <ac:spMkLst>
            <pc:docMk/>
            <pc:sldMk cId="707138598" sldId="2146847259"/>
            <ac:spMk id="9" creationId="{79021934-1AAB-9862-9FD9-025F0852C8C3}"/>
          </ac:spMkLst>
        </pc:spChg>
        <pc:spChg chg="mod">
          <ac:chgData name="Couturier, Thibaut" userId="278048a5-50bb-4abf-9e34-5b961d496f01" providerId="ADAL" clId="{F03A22FD-2EDE-4739-B99C-79A05FC9CB46}" dt="2025-01-23T08:50:13.129" v="19285" actId="1035"/>
          <ac:spMkLst>
            <pc:docMk/>
            <pc:sldMk cId="707138598" sldId="2146847259"/>
            <ac:spMk id="10" creationId="{25C17322-0736-24BC-106B-682DC984B887}"/>
          </ac:spMkLst>
        </pc:spChg>
        <pc:spChg chg="add mod">
          <ac:chgData name="Couturier, Thibaut" userId="278048a5-50bb-4abf-9e34-5b961d496f01" providerId="ADAL" clId="{F03A22FD-2EDE-4739-B99C-79A05FC9CB46}" dt="2025-01-23T10:32:13.213" v="21439" actId="20577"/>
          <ac:spMkLst>
            <pc:docMk/>
            <pc:sldMk cId="707138598" sldId="2146847259"/>
            <ac:spMk id="11" creationId="{FF94976F-A21B-1FC6-ABF6-58A756C47FF8}"/>
          </ac:spMkLst>
        </pc:spChg>
        <pc:spChg chg="mod">
          <ac:chgData name="Couturier, Thibaut" userId="278048a5-50bb-4abf-9e34-5b961d496f01" providerId="ADAL" clId="{F03A22FD-2EDE-4739-B99C-79A05FC9CB46}" dt="2025-01-23T08:50:13.129" v="19285" actId="1035"/>
          <ac:spMkLst>
            <pc:docMk/>
            <pc:sldMk cId="707138598" sldId="2146847259"/>
            <ac:spMk id="13" creationId="{50EDCD8C-EB03-C818-2260-B8E3F518E0A6}"/>
          </ac:spMkLst>
        </pc:spChg>
        <pc:spChg chg="mod">
          <ac:chgData name="Couturier, Thibaut" userId="278048a5-50bb-4abf-9e34-5b961d496f01" providerId="ADAL" clId="{F03A22FD-2EDE-4739-B99C-79A05FC9CB46}" dt="2025-01-23T08:50:13.129" v="19285" actId="1035"/>
          <ac:spMkLst>
            <pc:docMk/>
            <pc:sldMk cId="707138598" sldId="2146847259"/>
            <ac:spMk id="14" creationId="{940D95A3-35C0-B2D5-923C-7CD6DB114DCD}"/>
          </ac:spMkLst>
        </pc:spChg>
        <pc:spChg chg="mod">
          <ac:chgData name="Couturier, Thibaut" userId="278048a5-50bb-4abf-9e34-5b961d496f01" providerId="ADAL" clId="{F03A22FD-2EDE-4739-B99C-79A05FC9CB46}" dt="2025-01-23T08:50:13.129" v="19285" actId="1035"/>
          <ac:spMkLst>
            <pc:docMk/>
            <pc:sldMk cId="707138598" sldId="2146847259"/>
            <ac:spMk id="15" creationId="{11D4EE69-4DB6-5179-E6E5-20D5FC6DB274}"/>
          </ac:spMkLst>
        </pc:spChg>
        <pc:spChg chg="mod">
          <ac:chgData name="Couturier, Thibaut" userId="278048a5-50bb-4abf-9e34-5b961d496f01" providerId="ADAL" clId="{F03A22FD-2EDE-4739-B99C-79A05FC9CB46}" dt="2025-01-23T08:50:13.129" v="19285" actId="1035"/>
          <ac:spMkLst>
            <pc:docMk/>
            <pc:sldMk cId="707138598" sldId="2146847259"/>
            <ac:spMk id="16" creationId="{13BC1088-AB3A-A654-E647-EDBEF4AD1AA1}"/>
          </ac:spMkLst>
        </pc:spChg>
        <pc:cxnChg chg="add mod">
          <ac:chgData name="Couturier, Thibaut" userId="278048a5-50bb-4abf-9e34-5b961d496f01" providerId="ADAL" clId="{F03A22FD-2EDE-4739-B99C-79A05FC9CB46}" dt="2025-01-23T08:48:50.101" v="19164" actId="1076"/>
          <ac:cxnSpMkLst>
            <pc:docMk/>
            <pc:sldMk cId="707138598" sldId="2146847259"/>
            <ac:cxnSpMk id="4" creationId="{8EEF56FE-12DF-D127-A845-A1317B4F8385}"/>
          </ac:cxnSpMkLst>
        </pc:cxnChg>
      </pc:sldChg>
      <pc:sldChg chg="del ord">
        <pc:chgData name="Couturier, Thibaut" userId="278048a5-50bb-4abf-9e34-5b961d496f01" providerId="ADAL" clId="{F03A22FD-2EDE-4739-B99C-79A05FC9CB46}" dt="2025-01-22T12:49:24.897" v="18658" actId="47"/>
        <pc:sldMkLst>
          <pc:docMk/>
          <pc:sldMk cId="2299406003" sldId="2146847261"/>
        </pc:sldMkLst>
      </pc:sldChg>
      <pc:sldChg chg="del ord">
        <pc:chgData name="Couturier, Thibaut" userId="278048a5-50bb-4abf-9e34-5b961d496f01" providerId="ADAL" clId="{F03A22FD-2EDE-4739-B99C-79A05FC9CB46}" dt="2025-01-22T12:49:26.336" v="18659" actId="47"/>
        <pc:sldMkLst>
          <pc:docMk/>
          <pc:sldMk cId="4100801618" sldId="2146847264"/>
        </pc:sldMkLst>
      </pc:sldChg>
      <pc:sldChg chg="del ord">
        <pc:chgData name="Couturier, Thibaut" userId="278048a5-50bb-4abf-9e34-5b961d496f01" providerId="ADAL" clId="{F03A22FD-2EDE-4739-B99C-79A05FC9CB46}" dt="2025-01-22T12:49:41.488" v="18663" actId="47"/>
        <pc:sldMkLst>
          <pc:docMk/>
          <pc:sldMk cId="3099200218" sldId="2146847265"/>
        </pc:sldMkLst>
      </pc:sldChg>
      <pc:sldChg chg="modSp add mod ord modNotesTx">
        <pc:chgData name="Couturier, Thibaut" userId="278048a5-50bb-4abf-9e34-5b961d496f01" providerId="ADAL" clId="{F03A22FD-2EDE-4739-B99C-79A05FC9CB46}" dt="2025-01-23T16:13:40.276" v="21923" actId="20577"/>
        <pc:sldMkLst>
          <pc:docMk/>
          <pc:sldMk cId="2703020042" sldId="2146847266"/>
        </pc:sldMkLst>
        <pc:spChg chg="mod">
          <ac:chgData name="Couturier, Thibaut" userId="278048a5-50bb-4abf-9e34-5b961d496f01" providerId="ADAL" clId="{F03A22FD-2EDE-4739-B99C-79A05FC9CB46}" dt="2025-01-20T15:49:43.552" v="8628" actId="20577"/>
          <ac:spMkLst>
            <pc:docMk/>
            <pc:sldMk cId="2703020042" sldId="2146847266"/>
            <ac:spMk id="2" creationId="{CA6320F4-C0EF-64E4-CADF-9DFB782F161C}"/>
          </ac:spMkLst>
        </pc:spChg>
        <pc:spChg chg="mod">
          <ac:chgData name="Couturier, Thibaut" userId="278048a5-50bb-4abf-9e34-5b961d496f01" providerId="ADAL" clId="{F03A22FD-2EDE-4739-B99C-79A05FC9CB46}" dt="2025-01-21T09:33:01.859" v="11733" actId="1037"/>
          <ac:spMkLst>
            <pc:docMk/>
            <pc:sldMk cId="2703020042" sldId="2146847266"/>
            <ac:spMk id="5" creationId="{4F67138D-ABFB-0F05-97B9-69715A2A854D}"/>
          </ac:spMkLst>
        </pc:spChg>
        <pc:spChg chg="mod">
          <ac:chgData name="Couturier, Thibaut" userId="278048a5-50bb-4abf-9e34-5b961d496f01" providerId="ADAL" clId="{F03A22FD-2EDE-4739-B99C-79A05FC9CB46}" dt="2025-01-21T09:33:01.859" v="11733" actId="1037"/>
          <ac:spMkLst>
            <pc:docMk/>
            <pc:sldMk cId="2703020042" sldId="2146847266"/>
            <ac:spMk id="14" creationId="{BDC3C48C-CAF2-8505-A12C-165372A0F377}"/>
          </ac:spMkLst>
        </pc:spChg>
        <pc:spChg chg="mod">
          <ac:chgData name="Couturier, Thibaut" userId="278048a5-50bb-4abf-9e34-5b961d496f01" providerId="ADAL" clId="{F03A22FD-2EDE-4739-B99C-79A05FC9CB46}" dt="2025-01-21T09:33:01.859" v="11733" actId="1037"/>
          <ac:spMkLst>
            <pc:docMk/>
            <pc:sldMk cId="2703020042" sldId="2146847266"/>
            <ac:spMk id="15" creationId="{3C84CF22-D403-ED8E-1D34-D3AA9AE96C1E}"/>
          </ac:spMkLst>
        </pc:spChg>
        <pc:spChg chg="mod">
          <ac:chgData name="Couturier, Thibaut" userId="278048a5-50bb-4abf-9e34-5b961d496f01" providerId="ADAL" clId="{F03A22FD-2EDE-4739-B99C-79A05FC9CB46}" dt="2025-01-21T09:33:01.859" v="11733" actId="1037"/>
          <ac:spMkLst>
            <pc:docMk/>
            <pc:sldMk cId="2703020042" sldId="2146847266"/>
            <ac:spMk id="16" creationId="{9C57C243-564E-A48D-1714-48840BF47C1B}"/>
          </ac:spMkLst>
        </pc:spChg>
        <pc:spChg chg="mod">
          <ac:chgData name="Couturier, Thibaut" userId="278048a5-50bb-4abf-9e34-5b961d496f01" providerId="ADAL" clId="{F03A22FD-2EDE-4739-B99C-79A05FC9CB46}" dt="2025-01-21T09:33:01.859" v="11733" actId="1037"/>
          <ac:spMkLst>
            <pc:docMk/>
            <pc:sldMk cId="2703020042" sldId="2146847266"/>
            <ac:spMk id="19" creationId="{BC660636-08AC-50A7-7B29-5C26373C9D03}"/>
          </ac:spMkLst>
        </pc:spChg>
        <pc:spChg chg="mod">
          <ac:chgData name="Couturier, Thibaut" userId="278048a5-50bb-4abf-9e34-5b961d496f01" providerId="ADAL" clId="{F03A22FD-2EDE-4739-B99C-79A05FC9CB46}" dt="2025-01-21T09:33:01.859" v="11733" actId="1037"/>
          <ac:spMkLst>
            <pc:docMk/>
            <pc:sldMk cId="2703020042" sldId="2146847266"/>
            <ac:spMk id="28" creationId="{8F155F96-EFDF-3E05-DBE5-745140678F66}"/>
          </ac:spMkLst>
        </pc:spChg>
        <pc:spChg chg="mod">
          <ac:chgData name="Couturier, Thibaut" userId="278048a5-50bb-4abf-9e34-5b961d496f01" providerId="ADAL" clId="{F03A22FD-2EDE-4739-B99C-79A05FC9CB46}" dt="2025-01-22T10:33:37.994" v="18617" actId="20577"/>
          <ac:spMkLst>
            <pc:docMk/>
            <pc:sldMk cId="2703020042" sldId="2146847266"/>
            <ac:spMk id="29" creationId="{C368EEB6-284F-3F89-0B7F-8AB48E4A706C}"/>
          </ac:spMkLst>
        </pc:spChg>
        <pc:graphicFrameChg chg="mod modGraphic">
          <ac:chgData name="Couturier, Thibaut" userId="278048a5-50bb-4abf-9e34-5b961d496f01" providerId="ADAL" clId="{F03A22FD-2EDE-4739-B99C-79A05FC9CB46}" dt="2025-01-21T09:33:01.859" v="11733" actId="1037"/>
          <ac:graphicFrameMkLst>
            <pc:docMk/>
            <pc:sldMk cId="2703020042" sldId="2146847266"/>
            <ac:graphicFrameMk id="4" creationId="{35C7EBC6-7E82-A1C2-3B00-63761F9E6F7A}"/>
          </ac:graphicFrameMkLst>
        </pc:graphicFrameChg>
        <pc:cxnChg chg="mod">
          <ac:chgData name="Couturier, Thibaut" userId="278048a5-50bb-4abf-9e34-5b961d496f01" providerId="ADAL" clId="{F03A22FD-2EDE-4739-B99C-79A05FC9CB46}" dt="2025-01-21T09:33:01.859" v="11733" actId="1037"/>
          <ac:cxnSpMkLst>
            <pc:docMk/>
            <pc:sldMk cId="2703020042" sldId="2146847266"/>
            <ac:cxnSpMk id="10" creationId="{081006B2-BB8C-579F-CA0B-3B405EC41DA3}"/>
          </ac:cxnSpMkLst>
        </pc:cxnChg>
        <pc:cxnChg chg="mod">
          <ac:chgData name="Couturier, Thibaut" userId="278048a5-50bb-4abf-9e34-5b961d496f01" providerId="ADAL" clId="{F03A22FD-2EDE-4739-B99C-79A05FC9CB46}" dt="2025-01-21T09:33:01.859" v="11733" actId="1037"/>
          <ac:cxnSpMkLst>
            <pc:docMk/>
            <pc:sldMk cId="2703020042" sldId="2146847266"/>
            <ac:cxnSpMk id="23" creationId="{401DC761-E45A-E632-A581-9FE419B393E5}"/>
          </ac:cxnSpMkLst>
        </pc:cxnChg>
        <pc:cxnChg chg="mod">
          <ac:chgData name="Couturier, Thibaut" userId="278048a5-50bb-4abf-9e34-5b961d496f01" providerId="ADAL" clId="{F03A22FD-2EDE-4739-B99C-79A05FC9CB46}" dt="2025-01-21T09:33:01.859" v="11733" actId="1037"/>
          <ac:cxnSpMkLst>
            <pc:docMk/>
            <pc:sldMk cId="2703020042" sldId="2146847266"/>
            <ac:cxnSpMk id="24" creationId="{9AD5EEE9-4DE3-062E-91BF-EB32986803D8}"/>
          </ac:cxnSpMkLst>
        </pc:cxnChg>
      </pc:sldChg>
      <pc:sldChg chg="add del ord">
        <pc:chgData name="Couturier, Thibaut" userId="278048a5-50bb-4abf-9e34-5b961d496f01" providerId="ADAL" clId="{F03A22FD-2EDE-4739-B99C-79A05FC9CB46}" dt="2025-01-22T12:52:39.484" v="18819" actId="47"/>
        <pc:sldMkLst>
          <pc:docMk/>
          <pc:sldMk cId="3845146035" sldId="2146847267"/>
        </pc:sldMkLst>
      </pc:sldChg>
      <pc:sldChg chg="add del">
        <pc:chgData name="Couturier, Thibaut" userId="278048a5-50bb-4abf-9e34-5b961d496f01" providerId="ADAL" clId="{F03A22FD-2EDE-4739-B99C-79A05FC9CB46}" dt="2025-01-17T13:02:30.345" v="1317" actId="47"/>
        <pc:sldMkLst>
          <pc:docMk/>
          <pc:sldMk cId="861459588" sldId="2146847268"/>
        </pc:sldMkLst>
      </pc:sldChg>
      <pc:sldChg chg="add del">
        <pc:chgData name="Couturier, Thibaut" userId="278048a5-50bb-4abf-9e34-5b961d496f01" providerId="ADAL" clId="{F03A22FD-2EDE-4739-B99C-79A05FC9CB46}" dt="2025-01-17T10:05:57.211" v="446"/>
        <pc:sldMkLst>
          <pc:docMk/>
          <pc:sldMk cId="2841913780" sldId="2146847268"/>
        </pc:sldMkLst>
      </pc:sldChg>
      <pc:sldChg chg="modSp add mod">
        <pc:chgData name="Couturier, Thibaut" userId="278048a5-50bb-4abf-9e34-5b961d496f01" providerId="ADAL" clId="{F03A22FD-2EDE-4739-B99C-79A05FC9CB46}" dt="2025-01-23T10:39:55.205" v="21548" actId="20577"/>
        <pc:sldMkLst>
          <pc:docMk/>
          <pc:sldMk cId="165269868" sldId="2146847269"/>
        </pc:sldMkLst>
        <pc:spChg chg="mod">
          <ac:chgData name="Couturier, Thibaut" userId="278048a5-50bb-4abf-9e34-5b961d496f01" providerId="ADAL" clId="{F03A22FD-2EDE-4739-B99C-79A05FC9CB46}" dt="2025-01-23T10:39:55.205" v="21548" actId="20577"/>
          <ac:spMkLst>
            <pc:docMk/>
            <pc:sldMk cId="165269868" sldId="2146847269"/>
            <ac:spMk id="2" creationId="{FA66FAE7-D583-AAB1-22BD-63E78BFC3C10}"/>
          </ac:spMkLst>
        </pc:spChg>
      </pc:sldChg>
      <pc:sldChg chg="add del">
        <pc:chgData name="Couturier, Thibaut" userId="278048a5-50bb-4abf-9e34-5b961d496f01" providerId="ADAL" clId="{F03A22FD-2EDE-4739-B99C-79A05FC9CB46}" dt="2025-01-17T10:07:13.365" v="475" actId="47"/>
        <pc:sldMkLst>
          <pc:docMk/>
          <pc:sldMk cId="280713962" sldId="2146847269"/>
        </pc:sldMkLst>
      </pc:sldChg>
      <pc:sldChg chg="modSp add del mod">
        <pc:chgData name="Couturier, Thibaut" userId="278048a5-50bb-4abf-9e34-5b961d496f01" providerId="ADAL" clId="{F03A22FD-2EDE-4739-B99C-79A05FC9CB46}" dt="2025-01-17T11:43:39.609" v="790" actId="47"/>
        <pc:sldMkLst>
          <pc:docMk/>
          <pc:sldMk cId="2339351992" sldId="2146847269"/>
        </pc:sldMkLst>
      </pc:sldChg>
      <pc:sldChg chg="add del">
        <pc:chgData name="Couturier, Thibaut" userId="278048a5-50bb-4abf-9e34-5b961d496f01" providerId="ADAL" clId="{F03A22FD-2EDE-4739-B99C-79A05FC9CB46}" dt="2025-01-17T12:55:46.906" v="1212" actId="47"/>
        <pc:sldMkLst>
          <pc:docMk/>
          <pc:sldMk cId="594791659" sldId="2146847270"/>
        </pc:sldMkLst>
      </pc:sldChg>
      <pc:sldChg chg="modSp add del mod">
        <pc:chgData name="Couturier, Thibaut" userId="278048a5-50bb-4abf-9e34-5b961d496f01" providerId="ADAL" clId="{F03A22FD-2EDE-4739-B99C-79A05FC9CB46}" dt="2025-01-17T10:07:11.039" v="474" actId="47"/>
        <pc:sldMkLst>
          <pc:docMk/>
          <pc:sldMk cId="1405416967" sldId="2146847270"/>
        </pc:sldMkLst>
      </pc:sldChg>
      <pc:sldChg chg="addSp delSp modSp add del mod ord">
        <pc:chgData name="Couturier, Thibaut" userId="278048a5-50bb-4abf-9e34-5b961d496f01" providerId="ADAL" clId="{F03A22FD-2EDE-4739-B99C-79A05FC9CB46}" dt="2025-01-22T12:56:13.416" v="19053" actId="47"/>
        <pc:sldMkLst>
          <pc:docMk/>
          <pc:sldMk cId="365311056" sldId="2146847271"/>
        </pc:sldMkLst>
      </pc:sldChg>
      <pc:sldChg chg="addSp delSp modSp add del mod setBg">
        <pc:chgData name="Couturier, Thibaut" userId="278048a5-50bb-4abf-9e34-5b961d496f01" providerId="ADAL" clId="{F03A22FD-2EDE-4739-B99C-79A05FC9CB46}" dt="2025-01-17T12:55:29.585" v="1210" actId="47"/>
        <pc:sldMkLst>
          <pc:docMk/>
          <pc:sldMk cId="1612701600" sldId="2146847272"/>
        </pc:sldMkLst>
      </pc:sldChg>
      <pc:sldChg chg="addSp delSp modSp add mod modNotesTx">
        <pc:chgData name="Couturier, Thibaut" userId="278048a5-50bb-4abf-9e34-5b961d496f01" providerId="ADAL" clId="{F03A22FD-2EDE-4739-B99C-79A05FC9CB46}" dt="2025-01-29T13:40:37.219" v="21960" actId="20577"/>
        <pc:sldMkLst>
          <pc:docMk/>
          <pc:sldMk cId="545726260" sldId="2146847273"/>
        </pc:sldMkLst>
        <pc:spChg chg="mod">
          <ac:chgData name="Couturier, Thibaut" userId="278048a5-50bb-4abf-9e34-5b961d496f01" providerId="ADAL" clId="{F03A22FD-2EDE-4739-B99C-79A05FC9CB46}" dt="2025-01-22T10:13:58.209" v="18583" actId="20577"/>
          <ac:spMkLst>
            <pc:docMk/>
            <pc:sldMk cId="545726260" sldId="2146847273"/>
            <ac:spMk id="9" creationId="{210EC374-32CA-1963-78DA-A9CD1ACBA180}"/>
          </ac:spMkLst>
        </pc:spChg>
        <pc:graphicFrameChg chg="add mod modGraphic">
          <ac:chgData name="Couturier, Thibaut" userId="278048a5-50bb-4abf-9e34-5b961d496f01" providerId="ADAL" clId="{F03A22FD-2EDE-4739-B99C-79A05FC9CB46}" dt="2025-01-22T08:17:02.673" v="18537" actId="20577"/>
          <ac:graphicFrameMkLst>
            <pc:docMk/>
            <pc:sldMk cId="545726260" sldId="2146847273"/>
            <ac:graphicFrameMk id="3" creationId="{AF09738A-0F22-1E99-59FA-83661F5DFF3D}"/>
          </ac:graphicFrameMkLst>
        </pc:graphicFrameChg>
      </pc:sldChg>
      <pc:sldChg chg="modSp add del mod ord">
        <pc:chgData name="Couturier, Thibaut" userId="278048a5-50bb-4abf-9e34-5b961d496f01" providerId="ADAL" clId="{F03A22FD-2EDE-4739-B99C-79A05FC9CB46}" dt="2025-01-23T10:27:02.518" v="21402" actId="47"/>
        <pc:sldMkLst>
          <pc:docMk/>
          <pc:sldMk cId="2739354739" sldId="2146847274"/>
        </pc:sldMkLst>
      </pc:sldChg>
      <pc:sldChg chg="modSp add mod">
        <pc:chgData name="Couturier, Thibaut" userId="278048a5-50bb-4abf-9e34-5b961d496f01" providerId="ADAL" clId="{F03A22FD-2EDE-4739-B99C-79A05FC9CB46}" dt="2025-01-23T10:39:50.720" v="21547" actId="20577"/>
        <pc:sldMkLst>
          <pc:docMk/>
          <pc:sldMk cId="2873581294" sldId="2146847275"/>
        </pc:sldMkLst>
        <pc:spChg chg="mod">
          <ac:chgData name="Couturier, Thibaut" userId="278048a5-50bb-4abf-9e34-5b961d496f01" providerId="ADAL" clId="{F03A22FD-2EDE-4739-B99C-79A05FC9CB46}" dt="2025-01-23T10:39:50.720" v="21547" actId="20577"/>
          <ac:spMkLst>
            <pc:docMk/>
            <pc:sldMk cId="2873581294" sldId="2146847275"/>
            <ac:spMk id="2" creationId="{E9AB9365-D3E4-974C-68F1-D2EB7C864A5B}"/>
          </ac:spMkLst>
        </pc:spChg>
      </pc:sldChg>
      <pc:sldChg chg="modSp add del mod ord modNotesTx">
        <pc:chgData name="Couturier, Thibaut" userId="278048a5-50bb-4abf-9e34-5b961d496f01" providerId="ADAL" clId="{F03A22FD-2EDE-4739-B99C-79A05FC9CB46}" dt="2025-01-23T16:13:13.364" v="21922" actId="20577"/>
        <pc:sldMkLst>
          <pc:docMk/>
          <pc:sldMk cId="2281217782" sldId="2146847276"/>
        </pc:sldMkLst>
        <pc:spChg chg="mod">
          <ac:chgData name="Couturier, Thibaut" userId="278048a5-50bb-4abf-9e34-5b961d496f01" providerId="ADAL" clId="{F03A22FD-2EDE-4739-B99C-79A05FC9CB46}" dt="2025-01-22T12:51:32.850" v="18807" actId="790"/>
          <ac:spMkLst>
            <pc:docMk/>
            <pc:sldMk cId="2281217782" sldId="2146847276"/>
            <ac:spMk id="2" creationId="{A030884A-7642-19E2-2AC1-5A6AC971F78C}"/>
          </ac:spMkLst>
        </pc:spChg>
        <pc:spChg chg="mod">
          <ac:chgData name="Couturier, Thibaut" userId="278048a5-50bb-4abf-9e34-5b961d496f01" providerId="ADAL" clId="{F03A22FD-2EDE-4739-B99C-79A05FC9CB46}" dt="2025-01-23T16:12:59.151" v="21920" actId="20577"/>
          <ac:spMkLst>
            <pc:docMk/>
            <pc:sldMk cId="2281217782" sldId="2146847276"/>
            <ac:spMk id="14" creationId="{AEFDB864-8DEA-1700-F97F-D466C4B0E456}"/>
          </ac:spMkLst>
        </pc:spChg>
      </pc:sldChg>
      <pc:sldChg chg="modSp add del mod ord">
        <pc:chgData name="Couturier, Thibaut" userId="278048a5-50bb-4abf-9e34-5b961d496f01" providerId="ADAL" clId="{F03A22FD-2EDE-4739-B99C-79A05FC9CB46}" dt="2025-01-22T12:51:44.954" v="18808" actId="47"/>
        <pc:sldMkLst>
          <pc:docMk/>
          <pc:sldMk cId="4046949691" sldId="2146847277"/>
        </pc:sldMkLst>
      </pc:sldChg>
      <pc:sldChg chg="delSp modSp mod ord">
        <pc:chgData name="Couturier, Thibaut" userId="278048a5-50bb-4abf-9e34-5b961d496f01" providerId="ADAL" clId="{F03A22FD-2EDE-4739-B99C-79A05FC9CB46}" dt="2025-01-27T08:20:31.616" v="21952" actId="20577"/>
        <pc:sldMkLst>
          <pc:docMk/>
          <pc:sldMk cId="3759682251" sldId="2146847278"/>
        </pc:sldMkLst>
        <pc:spChg chg="mod">
          <ac:chgData name="Couturier, Thibaut" userId="278048a5-50bb-4abf-9e34-5b961d496f01" providerId="ADAL" clId="{F03A22FD-2EDE-4739-B99C-79A05FC9CB46}" dt="2025-01-22T10:14:11.905" v="18611" actId="20577"/>
          <ac:spMkLst>
            <pc:docMk/>
            <pc:sldMk cId="3759682251" sldId="2146847278"/>
            <ac:spMk id="2" creationId="{CA6320F4-C0EF-64E4-CADF-9DFB782F161C}"/>
          </ac:spMkLst>
        </pc:spChg>
        <pc:spChg chg="mod">
          <ac:chgData name="Couturier, Thibaut" userId="278048a5-50bb-4abf-9e34-5b961d496f01" providerId="ADAL" clId="{F03A22FD-2EDE-4739-B99C-79A05FC9CB46}" dt="2025-01-20T13:46:04.165" v="6023" actId="120"/>
          <ac:spMkLst>
            <pc:docMk/>
            <pc:sldMk cId="3759682251" sldId="2146847278"/>
            <ac:spMk id="10" creationId="{25C17322-0736-24BC-106B-682DC984B887}"/>
          </ac:spMkLst>
        </pc:spChg>
        <pc:spChg chg="mod">
          <ac:chgData name="Couturier, Thibaut" userId="278048a5-50bb-4abf-9e34-5b961d496f01" providerId="ADAL" clId="{F03A22FD-2EDE-4739-B99C-79A05FC9CB46}" dt="2025-01-23T08:45:51.905" v="19162" actId="20577"/>
          <ac:spMkLst>
            <pc:docMk/>
            <pc:sldMk cId="3759682251" sldId="2146847278"/>
            <ac:spMk id="11" creationId="{D6D1E57A-F778-B25B-ED9F-43015C80648F}"/>
          </ac:spMkLst>
        </pc:spChg>
        <pc:spChg chg="mod">
          <ac:chgData name="Couturier, Thibaut" userId="278048a5-50bb-4abf-9e34-5b961d496f01" providerId="ADAL" clId="{F03A22FD-2EDE-4739-B99C-79A05FC9CB46}" dt="2025-01-20T15:49:09.551" v="8617" actId="1076"/>
          <ac:spMkLst>
            <pc:docMk/>
            <pc:sldMk cId="3759682251" sldId="2146847278"/>
            <ac:spMk id="12" creationId="{09E7F49A-C440-ABAB-0E26-B6597258B82F}"/>
          </ac:spMkLst>
        </pc:spChg>
        <pc:graphicFrameChg chg="mod">
          <ac:chgData name="Couturier, Thibaut" userId="278048a5-50bb-4abf-9e34-5b961d496f01" providerId="ADAL" clId="{F03A22FD-2EDE-4739-B99C-79A05FC9CB46}" dt="2025-01-27T08:20:31.616" v="21952" actId="20577"/>
          <ac:graphicFrameMkLst>
            <pc:docMk/>
            <pc:sldMk cId="3759682251" sldId="2146847278"/>
            <ac:graphicFrameMk id="5" creationId="{0FAD2090-AF9E-826C-A6C5-533DE6E0ED7A}"/>
          </ac:graphicFrameMkLst>
        </pc:graphicFrameChg>
      </pc:sldChg>
      <pc:sldChg chg="modSp add mod">
        <pc:chgData name="Couturier, Thibaut" userId="278048a5-50bb-4abf-9e34-5b961d496f01" providerId="ADAL" clId="{F03A22FD-2EDE-4739-B99C-79A05FC9CB46}" dt="2025-01-23T10:39:47.274" v="21546" actId="20577"/>
        <pc:sldMkLst>
          <pc:docMk/>
          <pc:sldMk cId="3272865095" sldId="2146847279"/>
        </pc:sldMkLst>
        <pc:spChg chg="mod">
          <ac:chgData name="Couturier, Thibaut" userId="278048a5-50bb-4abf-9e34-5b961d496f01" providerId="ADAL" clId="{F03A22FD-2EDE-4739-B99C-79A05FC9CB46}" dt="2025-01-23T10:39:47.274" v="21546" actId="20577"/>
          <ac:spMkLst>
            <pc:docMk/>
            <pc:sldMk cId="3272865095" sldId="2146847279"/>
            <ac:spMk id="2" creationId="{69120895-41F9-6856-6F4B-40D68C4129E5}"/>
          </ac:spMkLst>
        </pc:spChg>
      </pc:sldChg>
      <pc:sldChg chg="addSp delSp modSp add mod ord modNotesTx">
        <pc:chgData name="Couturier, Thibaut" userId="278048a5-50bb-4abf-9e34-5b961d496f01" providerId="ADAL" clId="{F03A22FD-2EDE-4739-B99C-79A05FC9CB46}" dt="2025-01-29T13:40:54.219" v="21963" actId="20577"/>
        <pc:sldMkLst>
          <pc:docMk/>
          <pc:sldMk cId="4099336445" sldId="2146847280"/>
        </pc:sldMkLst>
        <pc:spChg chg="mod">
          <ac:chgData name="Couturier, Thibaut" userId="278048a5-50bb-4abf-9e34-5b961d496f01" providerId="ADAL" clId="{F03A22FD-2EDE-4739-B99C-79A05FC9CB46}" dt="2025-01-17T13:31:48.573" v="1451" actId="20577"/>
          <ac:spMkLst>
            <pc:docMk/>
            <pc:sldMk cId="4099336445" sldId="2146847280"/>
            <ac:spMk id="2" creationId="{C5309462-C839-3D98-40AE-5CB4459AF6DD}"/>
          </ac:spMkLst>
        </pc:spChg>
        <pc:graphicFrameChg chg="add mod modGraphic">
          <ac:chgData name="Couturier, Thibaut" userId="278048a5-50bb-4abf-9e34-5b961d496f01" providerId="ADAL" clId="{F03A22FD-2EDE-4739-B99C-79A05FC9CB46}" dt="2025-01-22T12:43:27.977" v="18640" actId="113"/>
          <ac:graphicFrameMkLst>
            <pc:docMk/>
            <pc:sldMk cId="4099336445" sldId="2146847280"/>
            <ac:graphicFrameMk id="3" creationId="{821A122B-8866-1BA7-2783-FB8998522B03}"/>
          </ac:graphicFrameMkLst>
        </pc:graphicFrameChg>
      </pc:sldChg>
      <pc:sldChg chg="addSp delSp modSp add mod">
        <pc:chgData name="Couturier, Thibaut" userId="278048a5-50bb-4abf-9e34-5b961d496f01" providerId="ADAL" clId="{F03A22FD-2EDE-4739-B99C-79A05FC9CB46}" dt="2025-01-20T13:22:49.910" v="4393" actId="790"/>
        <pc:sldMkLst>
          <pc:docMk/>
          <pc:sldMk cId="2975665678" sldId="2146847281"/>
        </pc:sldMkLst>
        <pc:spChg chg="mod">
          <ac:chgData name="Couturier, Thibaut" userId="278048a5-50bb-4abf-9e34-5b961d496f01" providerId="ADAL" clId="{F03A22FD-2EDE-4739-B99C-79A05FC9CB46}" dt="2025-01-20T13:22:49.910" v="4393" actId="790"/>
          <ac:spMkLst>
            <pc:docMk/>
            <pc:sldMk cId="2975665678" sldId="2146847281"/>
            <ac:spMk id="9" creationId="{315AFFF2-816B-6DE3-B85A-DB671B8CA70A}"/>
          </ac:spMkLst>
        </pc:spChg>
        <pc:spChg chg="add mod">
          <ac:chgData name="Couturier, Thibaut" userId="278048a5-50bb-4abf-9e34-5b961d496f01" providerId="ADAL" clId="{F03A22FD-2EDE-4739-B99C-79A05FC9CB46}" dt="2025-01-20T13:22:21.682" v="4390" actId="20577"/>
          <ac:spMkLst>
            <pc:docMk/>
            <pc:sldMk cId="2975665678" sldId="2146847281"/>
            <ac:spMk id="25" creationId="{E11A6A3A-7116-4C36-D092-278299C2B8F1}"/>
          </ac:spMkLst>
        </pc:spChg>
        <pc:grpChg chg="mod">
          <ac:chgData name="Couturier, Thibaut" userId="278048a5-50bb-4abf-9e34-5b961d496f01" providerId="ADAL" clId="{F03A22FD-2EDE-4739-B99C-79A05FC9CB46}" dt="2025-01-20T13:22:38.390" v="4392" actId="1076"/>
          <ac:grpSpMkLst>
            <pc:docMk/>
            <pc:sldMk cId="2975665678" sldId="2146847281"/>
            <ac:grpSpMk id="4" creationId="{DE9271CC-ECFB-14AB-04BB-F14AD404AA66}"/>
          </ac:grpSpMkLst>
        </pc:grpChg>
        <pc:picChg chg="mod">
          <ac:chgData name="Couturier, Thibaut" userId="278048a5-50bb-4abf-9e34-5b961d496f01" providerId="ADAL" clId="{F03A22FD-2EDE-4739-B99C-79A05FC9CB46}" dt="2025-01-20T13:20:37.884" v="4297"/>
          <ac:picMkLst>
            <pc:docMk/>
            <pc:sldMk cId="2975665678" sldId="2146847281"/>
            <ac:picMk id="5" creationId="{3B03702C-EF75-34AB-F275-8AFF4DF3385F}"/>
          </ac:picMkLst>
        </pc:picChg>
        <pc:picChg chg="mod">
          <ac:chgData name="Couturier, Thibaut" userId="278048a5-50bb-4abf-9e34-5b961d496f01" providerId="ADAL" clId="{F03A22FD-2EDE-4739-B99C-79A05FC9CB46}" dt="2025-01-20T13:20:37.884" v="4297"/>
          <ac:picMkLst>
            <pc:docMk/>
            <pc:sldMk cId="2975665678" sldId="2146847281"/>
            <ac:picMk id="7" creationId="{1CC64399-AFDD-F42A-D4D1-4DCB8BB6FF79}"/>
          </ac:picMkLst>
        </pc:picChg>
        <pc:picChg chg="mod">
          <ac:chgData name="Couturier, Thibaut" userId="278048a5-50bb-4abf-9e34-5b961d496f01" providerId="ADAL" clId="{F03A22FD-2EDE-4739-B99C-79A05FC9CB46}" dt="2025-01-20T13:20:37.884" v="4297"/>
          <ac:picMkLst>
            <pc:docMk/>
            <pc:sldMk cId="2975665678" sldId="2146847281"/>
            <ac:picMk id="11" creationId="{36FE5E73-3C26-4687-B399-6557B2984C32}"/>
          </ac:picMkLst>
        </pc:picChg>
        <pc:picChg chg="mod">
          <ac:chgData name="Couturier, Thibaut" userId="278048a5-50bb-4abf-9e34-5b961d496f01" providerId="ADAL" clId="{F03A22FD-2EDE-4739-B99C-79A05FC9CB46}" dt="2025-01-20T13:20:37.884" v="4297"/>
          <ac:picMkLst>
            <pc:docMk/>
            <pc:sldMk cId="2975665678" sldId="2146847281"/>
            <ac:picMk id="13" creationId="{F5FA9E13-E303-A2B7-F0BA-C04FC71B14DE}"/>
          </ac:picMkLst>
        </pc:picChg>
        <pc:picChg chg="mod">
          <ac:chgData name="Couturier, Thibaut" userId="278048a5-50bb-4abf-9e34-5b961d496f01" providerId="ADAL" clId="{F03A22FD-2EDE-4739-B99C-79A05FC9CB46}" dt="2025-01-20T13:20:37.884" v="4297"/>
          <ac:picMkLst>
            <pc:docMk/>
            <pc:sldMk cId="2975665678" sldId="2146847281"/>
            <ac:picMk id="15" creationId="{BBB66A78-37A4-561E-E83F-4A7E50B4F497}"/>
          </ac:picMkLst>
        </pc:picChg>
        <pc:picChg chg="mod">
          <ac:chgData name="Couturier, Thibaut" userId="278048a5-50bb-4abf-9e34-5b961d496f01" providerId="ADAL" clId="{F03A22FD-2EDE-4739-B99C-79A05FC9CB46}" dt="2025-01-20T13:20:37.884" v="4297"/>
          <ac:picMkLst>
            <pc:docMk/>
            <pc:sldMk cId="2975665678" sldId="2146847281"/>
            <ac:picMk id="17" creationId="{8F36174D-281C-60E4-2F8C-765C286DEB97}"/>
          </ac:picMkLst>
        </pc:picChg>
        <pc:picChg chg="mod">
          <ac:chgData name="Couturier, Thibaut" userId="278048a5-50bb-4abf-9e34-5b961d496f01" providerId="ADAL" clId="{F03A22FD-2EDE-4739-B99C-79A05FC9CB46}" dt="2025-01-20T13:20:37.884" v="4297"/>
          <ac:picMkLst>
            <pc:docMk/>
            <pc:sldMk cId="2975665678" sldId="2146847281"/>
            <ac:picMk id="19" creationId="{37301E26-69E4-6FCA-1443-98EE3F65BE46}"/>
          </ac:picMkLst>
        </pc:picChg>
        <pc:picChg chg="mod">
          <ac:chgData name="Couturier, Thibaut" userId="278048a5-50bb-4abf-9e34-5b961d496f01" providerId="ADAL" clId="{F03A22FD-2EDE-4739-B99C-79A05FC9CB46}" dt="2025-01-20T13:20:37.884" v="4297"/>
          <ac:picMkLst>
            <pc:docMk/>
            <pc:sldMk cId="2975665678" sldId="2146847281"/>
            <ac:picMk id="20" creationId="{41FF37CE-2AD0-5CBF-8355-84AD1FFE20BA}"/>
          </ac:picMkLst>
        </pc:picChg>
        <pc:picChg chg="mod">
          <ac:chgData name="Couturier, Thibaut" userId="278048a5-50bb-4abf-9e34-5b961d496f01" providerId="ADAL" clId="{F03A22FD-2EDE-4739-B99C-79A05FC9CB46}" dt="2025-01-20T13:20:37.884" v="4297"/>
          <ac:picMkLst>
            <pc:docMk/>
            <pc:sldMk cId="2975665678" sldId="2146847281"/>
            <ac:picMk id="23" creationId="{FA4F5D97-BB63-321A-C125-8B5B66E733E0}"/>
          </ac:picMkLst>
        </pc:picChg>
        <pc:picChg chg="mod">
          <ac:chgData name="Couturier, Thibaut" userId="278048a5-50bb-4abf-9e34-5b961d496f01" providerId="ADAL" clId="{F03A22FD-2EDE-4739-B99C-79A05FC9CB46}" dt="2025-01-20T13:20:37.884" v="4297"/>
          <ac:picMkLst>
            <pc:docMk/>
            <pc:sldMk cId="2975665678" sldId="2146847281"/>
            <ac:picMk id="24" creationId="{2BE1C261-80CA-2CEA-B2CB-DD9014CDDFD7}"/>
          </ac:picMkLst>
        </pc:picChg>
        <pc:picChg chg="mod">
          <ac:chgData name="Couturier, Thibaut" userId="278048a5-50bb-4abf-9e34-5b961d496f01" providerId="ADAL" clId="{F03A22FD-2EDE-4739-B99C-79A05FC9CB46}" dt="2025-01-20T13:21:42.123" v="4352" actId="1076"/>
          <ac:picMkLst>
            <pc:docMk/>
            <pc:sldMk cId="2975665678" sldId="2146847281"/>
            <ac:picMk id="29" creationId="{33793CAC-3A8F-21EE-8193-A236CD21B718}"/>
          </ac:picMkLst>
        </pc:picChg>
        <pc:cxnChg chg="add">
          <ac:chgData name="Couturier, Thibaut" userId="278048a5-50bb-4abf-9e34-5b961d496f01" providerId="ADAL" clId="{F03A22FD-2EDE-4739-B99C-79A05FC9CB46}" dt="2025-01-20T13:22:30.955" v="4391" actId="11529"/>
          <ac:cxnSpMkLst>
            <pc:docMk/>
            <pc:sldMk cId="2975665678" sldId="2146847281"/>
            <ac:cxnSpMk id="27" creationId="{5F39A3AF-6917-FE59-AA23-91E9E4F0C9B2}"/>
          </ac:cxnSpMkLst>
        </pc:cxnChg>
      </pc:sldChg>
      <pc:sldChg chg="addSp delSp modSp add del mod">
        <pc:chgData name="Couturier, Thibaut" userId="278048a5-50bb-4abf-9e34-5b961d496f01" providerId="ADAL" clId="{F03A22FD-2EDE-4739-B99C-79A05FC9CB46}" dt="2025-01-20T14:36:46.544" v="7621" actId="47"/>
        <pc:sldMkLst>
          <pc:docMk/>
          <pc:sldMk cId="1928420736" sldId="2146847282"/>
        </pc:sldMkLst>
      </pc:sldChg>
      <pc:sldChg chg="addSp delSp modSp add mod ord modNotesTx">
        <pc:chgData name="Couturier, Thibaut" userId="278048a5-50bb-4abf-9e34-5b961d496f01" providerId="ADAL" clId="{F03A22FD-2EDE-4739-B99C-79A05FC9CB46}" dt="2025-01-23T16:13:08.388" v="21921" actId="20577"/>
        <pc:sldMkLst>
          <pc:docMk/>
          <pc:sldMk cId="376731918" sldId="2146847283"/>
        </pc:sldMkLst>
        <pc:spChg chg="mod">
          <ac:chgData name="Couturier, Thibaut" userId="278048a5-50bb-4abf-9e34-5b961d496f01" providerId="ADAL" clId="{F03A22FD-2EDE-4739-B99C-79A05FC9CB46}" dt="2025-01-23T10:26:36.879" v="21400" actId="20577"/>
          <ac:spMkLst>
            <pc:docMk/>
            <pc:sldMk cId="376731918" sldId="2146847283"/>
            <ac:spMk id="2" creationId="{14410F31-3D4E-80C0-2F15-3F08245D158E}"/>
          </ac:spMkLst>
        </pc:spChg>
        <pc:graphicFrameChg chg="add mod modGraphic">
          <ac:chgData name="Couturier, Thibaut" userId="278048a5-50bb-4abf-9e34-5b961d496f01" providerId="ADAL" clId="{F03A22FD-2EDE-4739-B99C-79A05FC9CB46}" dt="2025-01-22T12:52:29.117" v="18818" actId="14100"/>
          <ac:graphicFrameMkLst>
            <pc:docMk/>
            <pc:sldMk cId="376731918" sldId="2146847283"/>
            <ac:graphicFrameMk id="3" creationId="{201E7866-5A16-5EC9-037F-E86F75EB3ECF}"/>
          </ac:graphicFrameMkLst>
        </pc:graphicFrameChg>
      </pc:sldChg>
      <pc:sldChg chg="delSp modSp add mod modNotesTx">
        <pc:chgData name="Couturier, Thibaut" userId="278048a5-50bb-4abf-9e34-5b961d496f01" providerId="ADAL" clId="{F03A22FD-2EDE-4739-B99C-79A05FC9CB46}" dt="2025-01-23T09:10:15.484" v="19853" actId="20577"/>
        <pc:sldMkLst>
          <pc:docMk/>
          <pc:sldMk cId="4148372435" sldId="2146847284"/>
        </pc:sldMkLst>
        <pc:spChg chg="mod">
          <ac:chgData name="Couturier, Thibaut" userId="278048a5-50bb-4abf-9e34-5b961d496f01" providerId="ADAL" clId="{F03A22FD-2EDE-4739-B99C-79A05FC9CB46}" dt="2025-01-20T14:41:29.547" v="7733" actId="20577"/>
          <ac:spMkLst>
            <pc:docMk/>
            <pc:sldMk cId="4148372435" sldId="2146847284"/>
            <ac:spMk id="2" creationId="{510884DB-6FA1-12A8-867E-001C850A6909}"/>
          </ac:spMkLst>
        </pc:spChg>
        <pc:spChg chg="mod">
          <ac:chgData name="Couturier, Thibaut" userId="278048a5-50bb-4abf-9e34-5b961d496f01" providerId="ADAL" clId="{F03A22FD-2EDE-4739-B99C-79A05FC9CB46}" dt="2025-01-23T09:09:09.350" v="19762" actId="14100"/>
          <ac:spMkLst>
            <pc:docMk/>
            <pc:sldMk cId="4148372435" sldId="2146847284"/>
            <ac:spMk id="3" creationId="{E861DB72-7BD8-CBAA-00A7-D740A6B9A07B}"/>
          </ac:spMkLst>
        </pc:spChg>
        <pc:spChg chg="mod">
          <ac:chgData name="Couturier, Thibaut" userId="278048a5-50bb-4abf-9e34-5b961d496f01" providerId="ADAL" clId="{F03A22FD-2EDE-4739-B99C-79A05FC9CB46}" dt="2025-01-23T09:09:09.350" v="19762" actId="14100"/>
          <ac:spMkLst>
            <pc:docMk/>
            <pc:sldMk cId="4148372435" sldId="2146847284"/>
            <ac:spMk id="7" creationId="{02CBD8B8-B398-7D62-3983-24423B9E2798}"/>
          </ac:spMkLst>
        </pc:spChg>
        <pc:spChg chg="mod">
          <ac:chgData name="Couturier, Thibaut" userId="278048a5-50bb-4abf-9e34-5b961d496f01" providerId="ADAL" clId="{F03A22FD-2EDE-4739-B99C-79A05FC9CB46}" dt="2025-01-23T09:09:09.350" v="19762" actId="14100"/>
          <ac:spMkLst>
            <pc:docMk/>
            <pc:sldMk cId="4148372435" sldId="2146847284"/>
            <ac:spMk id="10" creationId="{9AC2B3A9-69E9-FB01-7989-E5644470B219}"/>
          </ac:spMkLst>
        </pc:spChg>
        <pc:spChg chg="mod">
          <ac:chgData name="Couturier, Thibaut" userId="278048a5-50bb-4abf-9e34-5b961d496f01" providerId="ADAL" clId="{F03A22FD-2EDE-4739-B99C-79A05FC9CB46}" dt="2025-01-23T09:09:28.383" v="19786" actId="20577"/>
          <ac:spMkLst>
            <pc:docMk/>
            <pc:sldMk cId="4148372435" sldId="2146847284"/>
            <ac:spMk id="14" creationId="{DF3C346B-A814-A73B-2019-E27648B49F24}"/>
          </ac:spMkLst>
        </pc:spChg>
        <pc:spChg chg="mod">
          <ac:chgData name="Couturier, Thibaut" userId="278048a5-50bb-4abf-9e34-5b961d496f01" providerId="ADAL" clId="{F03A22FD-2EDE-4739-B99C-79A05FC9CB46}" dt="2025-01-23T09:09:15.038" v="19779" actId="1036"/>
          <ac:spMkLst>
            <pc:docMk/>
            <pc:sldMk cId="4148372435" sldId="2146847284"/>
            <ac:spMk id="15" creationId="{2D00D104-C136-D622-B093-AC235534D1BD}"/>
          </ac:spMkLst>
        </pc:spChg>
        <pc:spChg chg="mod">
          <ac:chgData name="Couturier, Thibaut" userId="278048a5-50bb-4abf-9e34-5b961d496f01" providerId="ADAL" clId="{F03A22FD-2EDE-4739-B99C-79A05FC9CB46}" dt="2025-01-23T09:09:51.313" v="19852" actId="20577"/>
          <ac:spMkLst>
            <pc:docMk/>
            <pc:sldMk cId="4148372435" sldId="2146847284"/>
            <ac:spMk id="16" creationId="{F666ACB2-8684-C6AA-9DDD-162F55B8861C}"/>
          </ac:spMkLst>
        </pc:spChg>
      </pc:sldChg>
      <pc:sldChg chg="addSp delSp modSp add mod">
        <pc:chgData name="Couturier, Thibaut" userId="278048a5-50bb-4abf-9e34-5b961d496f01" providerId="ADAL" clId="{F03A22FD-2EDE-4739-B99C-79A05FC9CB46}" dt="2025-01-21T10:24:34.632" v="13531" actId="20577"/>
        <pc:sldMkLst>
          <pc:docMk/>
          <pc:sldMk cId="3837069288" sldId="2146847285"/>
        </pc:sldMkLst>
        <pc:spChg chg="mod">
          <ac:chgData name="Couturier, Thibaut" userId="278048a5-50bb-4abf-9e34-5b961d496f01" providerId="ADAL" clId="{F03A22FD-2EDE-4739-B99C-79A05FC9CB46}" dt="2025-01-20T14:41:20.660" v="7711" actId="20577"/>
          <ac:spMkLst>
            <pc:docMk/>
            <pc:sldMk cId="3837069288" sldId="2146847285"/>
            <ac:spMk id="2" creationId="{CE19F6C3-FF1B-53E9-9C3E-E84FA7DD2A56}"/>
          </ac:spMkLst>
        </pc:spChg>
        <pc:spChg chg="mod">
          <ac:chgData name="Couturier, Thibaut" userId="278048a5-50bb-4abf-9e34-5b961d496f01" providerId="ADAL" clId="{F03A22FD-2EDE-4739-B99C-79A05FC9CB46}" dt="2025-01-21T10:24:34.632" v="13531" actId="20577"/>
          <ac:spMkLst>
            <pc:docMk/>
            <pc:sldMk cId="3837069288" sldId="2146847285"/>
            <ac:spMk id="7" creationId="{883FDED0-FD30-F978-C73A-A1168D13F1FD}"/>
          </ac:spMkLst>
        </pc:spChg>
        <pc:picChg chg="add mod">
          <ac:chgData name="Couturier, Thibaut" userId="278048a5-50bb-4abf-9e34-5b961d496f01" providerId="ADAL" clId="{F03A22FD-2EDE-4739-B99C-79A05FC9CB46}" dt="2025-01-20T15:50:30.592" v="8665" actId="1035"/>
          <ac:picMkLst>
            <pc:docMk/>
            <pc:sldMk cId="3837069288" sldId="2146847285"/>
            <ac:picMk id="4" creationId="{7F90650E-0BFA-DDA5-0510-CF07C088590E}"/>
          </ac:picMkLst>
        </pc:picChg>
        <pc:picChg chg="add mod">
          <ac:chgData name="Couturier, Thibaut" userId="278048a5-50bb-4abf-9e34-5b961d496f01" providerId="ADAL" clId="{F03A22FD-2EDE-4739-B99C-79A05FC9CB46}" dt="2025-01-20T15:50:30.592" v="8665" actId="1035"/>
          <ac:picMkLst>
            <pc:docMk/>
            <pc:sldMk cId="3837069288" sldId="2146847285"/>
            <ac:picMk id="5" creationId="{5AD7C13B-5725-C37A-4A24-72B98BA147AF}"/>
          </ac:picMkLst>
        </pc:picChg>
        <pc:picChg chg="add mod">
          <ac:chgData name="Couturier, Thibaut" userId="278048a5-50bb-4abf-9e34-5b961d496f01" providerId="ADAL" clId="{F03A22FD-2EDE-4739-B99C-79A05FC9CB46}" dt="2025-01-20T15:50:30.592" v="8665" actId="1035"/>
          <ac:picMkLst>
            <pc:docMk/>
            <pc:sldMk cId="3837069288" sldId="2146847285"/>
            <ac:picMk id="6" creationId="{F622FCBF-0032-AF21-027D-0F6CEACB24F7}"/>
          </ac:picMkLst>
        </pc:picChg>
        <pc:picChg chg="add mod">
          <ac:chgData name="Couturier, Thibaut" userId="278048a5-50bb-4abf-9e34-5b961d496f01" providerId="ADAL" clId="{F03A22FD-2EDE-4739-B99C-79A05FC9CB46}" dt="2025-01-20T15:50:30.592" v="8665" actId="1035"/>
          <ac:picMkLst>
            <pc:docMk/>
            <pc:sldMk cId="3837069288" sldId="2146847285"/>
            <ac:picMk id="8" creationId="{B03F082F-C67F-C3DD-6807-916D8A97FB4A}"/>
          </ac:picMkLst>
        </pc:picChg>
        <pc:picChg chg="add mod">
          <ac:chgData name="Couturier, Thibaut" userId="278048a5-50bb-4abf-9e34-5b961d496f01" providerId="ADAL" clId="{F03A22FD-2EDE-4739-B99C-79A05FC9CB46}" dt="2025-01-20T15:50:34.837" v="8666" actId="1076"/>
          <ac:picMkLst>
            <pc:docMk/>
            <pc:sldMk cId="3837069288" sldId="2146847285"/>
            <ac:picMk id="9" creationId="{EBE6A42D-2A7D-87EC-DCA4-D11EFCF97B51}"/>
          </ac:picMkLst>
        </pc:picChg>
      </pc:sldChg>
      <pc:sldChg chg="modSp add del mod">
        <pc:chgData name="Couturier, Thibaut" userId="278048a5-50bb-4abf-9e34-5b961d496f01" providerId="ADAL" clId="{F03A22FD-2EDE-4739-B99C-79A05FC9CB46}" dt="2025-01-20T15:45:07.943" v="8598" actId="47"/>
        <pc:sldMkLst>
          <pc:docMk/>
          <pc:sldMk cId="913716498" sldId="2146847286"/>
        </pc:sldMkLst>
      </pc:sldChg>
      <pc:sldChg chg="add del">
        <pc:chgData name="Couturier, Thibaut" userId="278048a5-50bb-4abf-9e34-5b961d496f01" providerId="ADAL" clId="{F03A22FD-2EDE-4739-B99C-79A05FC9CB46}" dt="2025-01-20T15:43:47.340" v="8562" actId="47"/>
        <pc:sldMkLst>
          <pc:docMk/>
          <pc:sldMk cId="1565733563" sldId="2146847286"/>
        </pc:sldMkLst>
      </pc:sldChg>
      <pc:sldChg chg="addSp delSp modSp add mod">
        <pc:chgData name="Couturier, Thibaut" userId="278048a5-50bb-4abf-9e34-5b961d496f01" providerId="ADAL" clId="{F03A22FD-2EDE-4739-B99C-79A05FC9CB46}" dt="2025-01-21T13:18:43.888" v="17981" actId="1076"/>
        <pc:sldMkLst>
          <pc:docMk/>
          <pc:sldMk cId="4261249587" sldId="2146847286"/>
        </pc:sldMkLst>
        <pc:spChg chg="mod">
          <ac:chgData name="Couturier, Thibaut" userId="278048a5-50bb-4abf-9e34-5b961d496f01" providerId="ADAL" clId="{F03A22FD-2EDE-4739-B99C-79A05FC9CB46}" dt="2025-01-20T15:45:21.281" v="8613" actId="20577"/>
          <ac:spMkLst>
            <pc:docMk/>
            <pc:sldMk cId="4261249587" sldId="2146847286"/>
            <ac:spMk id="2" creationId="{CE247782-A828-B22D-57BD-27BF90CB786F}"/>
          </ac:spMkLst>
        </pc:spChg>
        <pc:spChg chg="add mod">
          <ac:chgData name="Couturier, Thibaut" userId="278048a5-50bb-4abf-9e34-5b961d496f01" providerId="ADAL" clId="{F03A22FD-2EDE-4739-B99C-79A05FC9CB46}" dt="2025-01-21T13:18:43.888" v="17981" actId="1076"/>
          <ac:spMkLst>
            <pc:docMk/>
            <pc:sldMk cId="4261249587" sldId="2146847286"/>
            <ac:spMk id="3" creationId="{FE6EC3DF-7CDF-38FE-107F-6690418B7688}"/>
          </ac:spMkLst>
        </pc:spChg>
        <pc:spChg chg="add mod">
          <ac:chgData name="Couturier, Thibaut" userId="278048a5-50bb-4abf-9e34-5b961d496f01" providerId="ADAL" clId="{F03A22FD-2EDE-4739-B99C-79A05FC9CB46}" dt="2025-01-21T09:37:31.852" v="11928" actId="20577"/>
          <ac:spMkLst>
            <pc:docMk/>
            <pc:sldMk cId="4261249587" sldId="2146847286"/>
            <ac:spMk id="10" creationId="{0A34AAB7-607A-E379-D9E9-93CC8152BF15}"/>
          </ac:spMkLst>
        </pc:spChg>
        <pc:cxnChg chg="add mod">
          <ac:chgData name="Couturier, Thibaut" userId="278048a5-50bb-4abf-9e34-5b961d496f01" providerId="ADAL" clId="{F03A22FD-2EDE-4739-B99C-79A05FC9CB46}" dt="2025-01-20T16:22:43.861" v="9383" actId="1036"/>
          <ac:cxnSpMkLst>
            <pc:docMk/>
            <pc:sldMk cId="4261249587" sldId="2146847286"/>
            <ac:cxnSpMk id="12" creationId="{4CF4E8C5-301A-65B3-F28D-5E73200E2A1C}"/>
          </ac:cxnSpMkLst>
        </pc:cxnChg>
      </pc:sldChg>
      <pc:sldChg chg="delSp modSp add del mod ord">
        <pc:chgData name="Couturier, Thibaut" userId="278048a5-50bb-4abf-9e34-5b961d496f01" providerId="ADAL" clId="{F03A22FD-2EDE-4739-B99C-79A05FC9CB46}" dt="2025-01-21T09:41:29.983" v="11994" actId="47"/>
        <pc:sldMkLst>
          <pc:docMk/>
          <pc:sldMk cId="429557919" sldId="2146847287"/>
        </pc:sldMkLst>
      </pc:sldChg>
      <pc:sldChg chg="modSp add del mod ord">
        <pc:chgData name="Couturier, Thibaut" userId="278048a5-50bb-4abf-9e34-5b961d496f01" providerId="ADAL" clId="{F03A22FD-2EDE-4739-B99C-79A05FC9CB46}" dt="2025-01-20T16:28:20.684" v="9411" actId="47"/>
        <pc:sldMkLst>
          <pc:docMk/>
          <pc:sldMk cId="1667006470" sldId="2146847288"/>
        </pc:sldMkLst>
      </pc:sldChg>
      <pc:sldChg chg="addSp delSp modSp add mod ord modNotesTx">
        <pc:chgData name="Couturier, Thibaut" userId="278048a5-50bb-4abf-9e34-5b961d496f01" providerId="ADAL" clId="{F03A22FD-2EDE-4739-B99C-79A05FC9CB46}" dt="2025-01-29T13:41:08.088" v="21968" actId="20577"/>
        <pc:sldMkLst>
          <pc:docMk/>
          <pc:sldMk cId="2989183800" sldId="2146847289"/>
        </pc:sldMkLst>
        <pc:spChg chg="mod">
          <ac:chgData name="Couturier, Thibaut" userId="278048a5-50bb-4abf-9e34-5b961d496f01" providerId="ADAL" clId="{F03A22FD-2EDE-4739-B99C-79A05FC9CB46}" dt="2025-01-21T10:13:07.266" v="13197" actId="20577"/>
          <ac:spMkLst>
            <pc:docMk/>
            <pc:sldMk cId="2989183800" sldId="2146847289"/>
            <ac:spMk id="2" creationId="{1279EA4F-E700-1C65-6F9B-44D242FECF6E}"/>
          </ac:spMkLst>
        </pc:spChg>
        <pc:spChg chg="add mod">
          <ac:chgData name="Couturier, Thibaut" userId="278048a5-50bb-4abf-9e34-5b961d496f01" providerId="ADAL" clId="{F03A22FD-2EDE-4739-B99C-79A05FC9CB46}" dt="2025-01-27T15:47:38.206" v="21959" actId="20577"/>
          <ac:spMkLst>
            <pc:docMk/>
            <pc:sldMk cId="2989183800" sldId="2146847289"/>
            <ac:spMk id="13" creationId="{3DBB9A67-0308-D5F5-42B6-03C1BB3A25E7}"/>
          </ac:spMkLst>
        </pc:spChg>
        <pc:graphicFrameChg chg="add mod modGraphic">
          <ac:chgData name="Couturier, Thibaut" userId="278048a5-50bb-4abf-9e34-5b961d496f01" providerId="ADAL" clId="{F03A22FD-2EDE-4739-B99C-79A05FC9CB46}" dt="2025-01-22T12:48:34.059" v="18653" actId="33524"/>
          <ac:graphicFrameMkLst>
            <pc:docMk/>
            <pc:sldMk cId="2989183800" sldId="2146847289"/>
            <ac:graphicFrameMk id="12" creationId="{C5E5AE1B-17E1-799A-5539-AC4ADB01EBB8}"/>
          </ac:graphicFrameMkLst>
        </pc:graphicFrameChg>
      </pc:sldChg>
      <pc:sldChg chg="addSp modSp add mod">
        <pc:chgData name="Couturier, Thibaut" userId="278048a5-50bb-4abf-9e34-5b961d496f01" providerId="ADAL" clId="{F03A22FD-2EDE-4739-B99C-79A05FC9CB46}" dt="2025-01-23T10:39:38.661" v="21544" actId="20577"/>
        <pc:sldMkLst>
          <pc:docMk/>
          <pc:sldMk cId="1548452331" sldId="2146847290"/>
        </pc:sldMkLst>
        <pc:spChg chg="mod">
          <ac:chgData name="Couturier, Thibaut" userId="278048a5-50bb-4abf-9e34-5b961d496f01" providerId="ADAL" clId="{F03A22FD-2EDE-4739-B99C-79A05FC9CB46}" dt="2025-01-23T10:39:38.661" v="21544" actId="20577"/>
          <ac:spMkLst>
            <pc:docMk/>
            <pc:sldMk cId="1548452331" sldId="2146847290"/>
            <ac:spMk id="2" creationId="{79DEBCBE-2C6F-69AC-5643-71B3BC7D118B}"/>
          </ac:spMkLst>
        </pc:spChg>
      </pc:sldChg>
      <pc:sldChg chg="addSp delSp modSp add mod modCm modNotesTx">
        <pc:chgData name="Couturier, Thibaut" userId="278048a5-50bb-4abf-9e34-5b961d496f01" providerId="ADAL" clId="{F03A22FD-2EDE-4739-B99C-79A05FC9CB46}" dt="2025-01-29T13:41:11.318" v="21969" actId="20577"/>
        <pc:sldMkLst>
          <pc:docMk/>
          <pc:sldMk cId="3338834215" sldId="2146847291"/>
        </pc:sldMkLst>
        <pc:spChg chg="mod">
          <ac:chgData name="Couturier, Thibaut" userId="278048a5-50bb-4abf-9e34-5b961d496f01" providerId="ADAL" clId="{F03A22FD-2EDE-4739-B99C-79A05FC9CB46}" dt="2025-01-23T10:28:45.962" v="21426" actId="20577"/>
          <ac:spMkLst>
            <pc:docMk/>
            <pc:sldMk cId="3338834215" sldId="2146847291"/>
            <ac:spMk id="5" creationId="{C5B3A8EE-31ED-D8BE-819A-DB54546ECFF5}"/>
          </ac:spMkLst>
        </pc:spChg>
        <pc:spChg chg="mod">
          <ac:chgData name="Couturier, Thibaut" userId="278048a5-50bb-4abf-9e34-5b961d496f01" providerId="ADAL" clId="{F03A22FD-2EDE-4739-B99C-79A05FC9CB46}" dt="2025-01-20T16:31:00.774" v="9605" actId="20577"/>
          <ac:spMkLst>
            <pc:docMk/>
            <pc:sldMk cId="3338834215" sldId="2146847291"/>
            <ac:spMk id="9" creationId="{8C93C00B-2585-0DF6-0884-60AD4D4736CC}"/>
          </ac:spMkLst>
        </pc:spChg>
        <pc:graphicFrameChg chg="add mod modGraphic">
          <ac:chgData name="Couturier, Thibaut" userId="278048a5-50bb-4abf-9e34-5b961d496f01" providerId="ADAL" clId="{F03A22FD-2EDE-4739-B99C-79A05FC9CB46}" dt="2025-01-20T16:35:39.286" v="9649" actId="113"/>
          <ac:graphicFrameMkLst>
            <pc:docMk/>
            <pc:sldMk cId="3338834215" sldId="2146847291"/>
            <ac:graphicFrameMk id="2" creationId="{EB97D1C4-62CA-65C1-A338-4E2AD95D8CB0}"/>
          </ac:graphicFrameMkLst>
        </pc:graphicFrameChg>
        <pc:graphicFrameChg chg="add mod modGraphic">
          <ac:chgData name="Couturier, Thibaut" userId="278048a5-50bb-4abf-9e34-5b961d496f01" providerId="ADAL" clId="{F03A22FD-2EDE-4739-B99C-79A05FC9CB46}" dt="2025-01-20T16:35:27.835" v="9645" actId="6549"/>
          <ac:graphicFrameMkLst>
            <pc:docMk/>
            <pc:sldMk cId="3338834215" sldId="2146847291"/>
            <ac:graphicFrameMk id="3" creationId="{F0E7AE79-F985-C232-6764-15923B33E648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Couturier, Thibaut" userId="278048a5-50bb-4abf-9e34-5b961d496f01" providerId="ADAL" clId="{F03A22FD-2EDE-4739-B99C-79A05FC9CB46}" dt="2025-01-23T10:28:45.962" v="21426" actId="20577"/>
              <pc2:cmMkLst xmlns:pc2="http://schemas.microsoft.com/office/powerpoint/2019/9/main/command">
                <pc:docMk/>
                <pc:sldMk cId="3338834215" sldId="2146847291"/>
                <pc2:cmMk id="{7466BCA0-3330-4490-B602-A22FCCFA2C28}"/>
              </pc2:cmMkLst>
            </pc226:cmChg>
          </p:ext>
        </pc:extLst>
      </pc:sldChg>
      <pc:sldChg chg="modSp add mod ord">
        <pc:chgData name="Couturier, Thibaut" userId="278048a5-50bb-4abf-9e34-5b961d496f01" providerId="ADAL" clId="{F03A22FD-2EDE-4739-B99C-79A05FC9CB46}" dt="2025-01-23T10:39:42.630" v="21545" actId="20577"/>
        <pc:sldMkLst>
          <pc:docMk/>
          <pc:sldMk cId="683164180" sldId="2146847292"/>
        </pc:sldMkLst>
        <pc:spChg chg="mod">
          <ac:chgData name="Couturier, Thibaut" userId="278048a5-50bb-4abf-9e34-5b961d496f01" providerId="ADAL" clId="{F03A22FD-2EDE-4739-B99C-79A05FC9CB46}" dt="2025-01-23T10:39:42.630" v="21545" actId="20577"/>
          <ac:spMkLst>
            <pc:docMk/>
            <pc:sldMk cId="683164180" sldId="2146847292"/>
            <ac:spMk id="2" creationId="{2F28E8F1-39C8-7841-EC74-3D9A1A0C839B}"/>
          </ac:spMkLst>
        </pc:spChg>
      </pc:sldChg>
      <pc:sldChg chg="addSp delSp modSp add del mod">
        <pc:chgData name="Couturier, Thibaut" userId="278048a5-50bb-4abf-9e34-5b961d496f01" providerId="ADAL" clId="{F03A22FD-2EDE-4739-B99C-79A05FC9CB46}" dt="2025-01-21T10:09:56.931" v="13160" actId="47"/>
        <pc:sldMkLst>
          <pc:docMk/>
          <pc:sldMk cId="2842724861" sldId="2146847293"/>
        </pc:sldMkLst>
      </pc:sldChg>
      <pc:sldChg chg="delSp modSp add mod ord modNotesTx">
        <pc:chgData name="Couturier, Thibaut" userId="278048a5-50bb-4abf-9e34-5b961d496f01" providerId="ADAL" clId="{F03A22FD-2EDE-4739-B99C-79A05FC9CB46}" dt="2025-01-29T13:41:02.623" v="21966" actId="20577"/>
        <pc:sldMkLst>
          <pc:docMk/>
          <pc:sldMk cId="1737539908" sldId="2146847294"/>
        </pc:sldMkLst>
        <pc:spChg chg="mod">
          <ac:chgData name="Couturier, Thibaut" userId="278048a5-50bb-4abf-9e34-5b961d496f01" providerId="ADAL" clId="{F03A22FD-2EDE-4739-B99C-79A05FC9CB46}" dt="2025-01-23T09:23:33.195" v="19936" actId="20577"/>
          <ac:spMkLst>
            <pc:docMk/>
            <pc:sldMk cId="1737539908" sldId="2146847294"/>
            <ac:spMk id="5" creationId="{B19BE3FE-FC85-9000-6E34-9255DDCA6F86}"/>
          </ac:spMkLst>
        </pc:spChg>
        <pc:spChg chg="mod">
          <ac:chgData name="Couturier, Thibaut" userId="278048a5-50bb-4abf-9e34-5b961d496f01" providerId="ADAL" clId="{F03A22FD-2EDE-4739-B99C-79A05FC9CB46}" dt="2025-01-21T13:08:35.893" v="17530" actId="20577"/>
          <ac:spMkLst>
            <pc:docMk/>
            <pc:sldMk cId="1737539908" sldId="2146847294"/>
            <ac:spMk id="9" creationId="{3E69D669-01B4-1328-26E9-25BC4CD22A8F}"/>
          </ac:spMkLst>
        </pc:spChg>
      </pc:sldChg>
      <pc:sldChg chg="add del">
        <pc:chgData name="Couturier, Thibaut" userId="278048a5-50bb-4abf-9e34-5b961d496f01" providerId="ADAL" clId="{F03A22FD-2EDE-4739-B99C-79A05FC9CB46}" dt="2025-01-20T16:54:36.668" v="10687" actId="47"/>
        <pc:sldMkLst>
          <pc:docMk/>
          <pc:sldMk cId="945329680" sldId="2146847295"/>
        </pc:sldMkLst>
      </pc:sldChg>
      <pc:sldChg chg="delSp modSp add del mod">
        <pc:chgData name="Couturier, Thibaut" userId="278048a5-50bb-4abf-9e34-5b961d496f01" providerId="ADAL" clId="{F03A22FD-2EDE-4739-B99C-79A05FC9CB46}" dt="2025-01-21T12:40:48.296" v="15951" actId="47"/>
        <pc:sldMkLst>
          <pc:docMk/>
          <pc:sldMk cId="2384347261" sldId="2146847296"/>
        </pc:sldMkLst>
      </pc:sldChg>
      <pc:sldChg chg="modSp add del mod ord">
        <pc:chgData name="Couturier, Thibaut" userId="278048a5-50bb-4abf-9e34-5b961d496f01" providerId="ADAL" clId="{F03A22FD-2EDE-4739-B99C-79A05FC9CB46}" dt="2025-01-21T13:13:42.679" v="17968" actId="47"/>
        <pc:sldMkLst>
          <pc:docMk/>
          <pc:sldMk cId="2732366020" sldId="2146847297"/>
        </pc:sldMkLst>
      </pc:sldChg>
      <pc:sldChg chg="delSp modSp add mod">
        <pc:chgData name="Couturier, Thibaut" userId="278048a5-50bb-4abf-9e34-5b961d496f01" providerId="ADAL" clId="{F03A22FD-2EDE-4739-B99C-79A05FC9CB46}" dt="2025-01-22T12:49:04.177" v="18654" actId="478"/>
        <pc:sldMkLst>
          <pc:docMk/>
          <pc:sldMk cId="2234391815" sldId="2146847298"/>
        </pc:sldMkLst>
      </pc:sldChg>
      <pc:sldChg chg="addSp modSp add mod modNotesTx">
        <pc:chgData name="Couturier, Thibaut" userId="278048a5-50bb-4abf-9e34-5b961d496f01" providerId="ADAL" clId="{F03A22FD-2EDE-4739-B99C-79A05FC9CB46}" dt="2025-01-29T13:40:56.091" v="21964" actId="20577"/>
        <pc:sldMkLst>
          <pc:docMk/>
          <pc:sldMk cId="3903017683" sldId="2146847299"/>
        </pc:sldMkLst>
        <pc:spChg chg="mod">
          <ac:chgData name="Couturier, Thibaut" userId="278048a5-50bb-4abf-9e34-5b961d496f01" providerId="ADAL" clId="{F03A22FD-2EDE-4739-B99C-79A05FC9CB46}" dt="2025-01-21T10:03:51.312" v="12945" actId="1076"/>
          <ac:spMkLst>
            <pc:docMk/>
            <pc:sldMk cId="3903017683" sldId="2146847299"/>
            <ac:spMk id="2" creationId="{EF931C92-F7B8-2C14-01B5-BA8AA3F981FC}"/>
          </ac:spMkLst>
        </pc:spChg>
        <pc:spChg chg="mod">
          <ac:chgData name="Couturier, Thibaut" userId="278048a5-50bb-4abf-9e34-5b961d496f01" providerId="ADAL" clId="{F03A22FD-2EDE-4739-B99C-79A05FC9CB46}" dt="2025-01-21T10:10:40.332" v="13187" actId="1038"/>
          <ac:spMkLst>
            <pc:docMk/>
            <pc:sldMk cId="3903017683" sldId="2146847299"/>
            <ac:spMk id="3" creationId="{862D105A-B211-E410-5C9C-61A8BF1898F0}"/>
          </ac:spMkLst>
        </pc:spChg>
        <pc:spChg chg="mod">
          <ac:chgData name="Couturier, Thibaut" userId="278048a5-50bb-4abf-9e34-5b961d496f01" providerId="ADAL" clId="{F03A22FD-2EDE-4739-B99C-79A05FC9CB46}" dt="2025-01-21T10:10:40.332" v="13187" actId="1038"/>
          <ac:spMkLst>
            <pc:docMk/>
            <pc:sldMk cId="3903017683" sldId="2146847299"/>
            <ac:spMk id="4" creationId="{BDC5645D-65B0-8371-1BDC-F2B1B042E54A}"/>
          </ac:spMkLst>
        </pc:spChg>
        <pc:spChg chg="mod">
          <ac:chgData name="Couturier, Thibaut" userId="278048a5-50bb-4abf-9e34-5b961d496f01" providerId="ADAL" clId="{F03A22FD-2EDE-4739-B99C-79A05FC9CB46}" dt="2025-01-21T10:10:40.332" v="13187" actId="1038"/>
          <ac:spMkLst>
            <pc:docMk/>
            <pc:sldMk cId="3903017683" sldId="2146847299"/>
            <ac:spMk id="5" creationId="{B06B0C0B-E748-50A3-13B4-12762E155196}"/>
          </ac:spMkLst>
        </pc:spChg>
        <pc:spChg chg="mod">
          <ac:chgData name="Couturier, Thibaut" userId="278048a5-50bb-4abf-9e34-5b961d496f01" providerId="ADAL" clId="{F03A22FD-2EDE-4739-B99C-79A05FC9CB46}" dt="2025-01-27T14:00:24.345" v="21957" actId="20577"/>
          <ac:spMkLst>
            <pc:docMk/>
            <pc:sldMk cId="3903017683" sldId="2146847299"/>
            <ac:spMk id="6" creationId="{EFBF7AC5-A5C9-D59D-E742-BD87722702FA}"/>
          </ac:spMkLst>
        </pc:spChg>
        <pc:spChg chg="add mod">
          <ac:chgData name="Couturier, Thibaut" userId="278048a5-50bb-4abf-9e34-5b961d496f01" providerId="ADAL" clId="{F03A22FD-2EDE-4739-B99C-79A05FC9CB46}" dt="2025-01-21T10:10:40.332" v="13187" actId="1038"/>
          <ac:spMkLst>
            <pc:docMk/>
            <pc:sldMk cId="3903017683" sldId="2146847299"/>
            <ac:spMk id="7" creationId="{2F57CB71-86A7-A7E8-EA60-E483535DDBA2}"/>
          </ac:spMkLst>
        </pc:spChg>
      </pc:sldChg>
      <pc:sldChg chg="addSp delSp modSp add mod modNotesTx">
        <pc:chgData name="Couturier, Thibaut" userId="278048a5-50bb-4abf-9e34-5b961d496f01" providerId="ADAL" clId="{F03A22FD-2EDE-4739-B99C-79A05FC9CB46}" dt="2025-01-29T13:41:05.679" v="21967" actId="20577"/>
        <pc:sldMkLst>
          <pc:docMk/>
          <pc:sldMk cId="746375842" sldId="2146847300"/>
        </pc:sldMkLst>
        <pc:spChg chg="mod">
          <ac:chgData name="Couturier, Thibaut" userId="278048a5-50bb-4abf-9e34-5b961d496f01" providerId="ADAL" clId="{F03A22FD-2EDE-4739-B99C-79A05FC9CB46}" dt="2025-01-21T12:29:04.924" v="14452" actId="20577"/>
          <ac:spMkLst>
            <pc:docMk/>
            <pc:sldMk cId="746375842" sldId="2146847300"/>
            <ac:spMk id="2" creationId="{1C802CF7-EE55-9443-2B25-129C0D966707}"/>
          </ac:spMkLst>
        </pc:spChg>
        <pc:spChg chg="add mod">
          <ac:chgData name="Couturier, Thibaut" userId="278048a5-50bb-4abf-9e34-5b961d496f01" providerId="ADAL" clId="{F03A22FD-2EDE-4739-B99C-79A05FC9CB46}" dt="2025-01-22T12:47:42.937" v="18650" actId="20577"/>
          <ac:spMkLst>
            <pc:docMk/>
            <pc:sldMk cId="746375842" sldId="2146847300"/>
            <ac:spMk id="5" creationId="{59D0781B-9499-C8DD-662F-33ACC119EF3C}"/>
          </ac:spMkLst>
        </pc:spChg>
        <pc:graphicFrameChg chg="add mod modGraphic">
          <ac:chgData name="Couturier, Thibaut" userId="278048a5-50bb-4abf-9e34-5b961d496f01" providerId="ADAL" clId="{F03A22FD-2EDE-4739-B99C-79A05FC9CB46}" dt="2025-01-21T12:35:41.888" v="15240" actId="20577"/>
          <ac:graphicFrameMkLst>
            <pc:docMk/>
            <pc:sldMk cId="746375842" sldId="2146847300"/>
            <ac:graphicFrameMk id="4" creationId="{8B3CB15A-E33A-9554-61D9-D33356146DA5}"/>
          </ac:graphicFrameMkLst>
        </pc:graphicFrameChg>
      </pc:sldChg>
      <pc:sldChg chg="modSp add mod ord modCm modNotesTx">
        <pc:chgData name="Couturier, Thibaut" userId="278048a5-50bb-4abf-9e34-5b961d496f01" providerId="ADAL" clId="{F03A22FD-2EDE-4739-B99C-79A05FC9CB46}" dt="2025-01-29T13:40:59.347" v="21965" actId="20577"/>
        <pc:sldMkLst>
          <pc:docMk/>
          <pc:sldMk cId="750813937" sldId="2146847301"/>
        </pc:sldMkLst>
        <pc:spChg chg="mod">
          <ac:chgData name="Couturier, Thibaut" userId="278048a5-50bb-4abf-9e34-5b961d496f01" providerId="ADAL" clId="{F03A22FD-2EDE-4739-B99C-79A05FC9CB46}" dt="2025-01-23T09:22:34.597" v="19898" actId="20577"/>
          <ac:spMkLst>
            <pc:docMk/>
            <pc:sldMk cId="750813937" sldId="2146847301"/>
            <ac:spMk id="5" creationId="{19BEB021-38DA-3329-2D7A-09F58E8DBC93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Couturier, Thibaut" userId="278048a5-50bb-4abf-9e34-5b961d496f01" providerId="ADAL" clId="{F03A22FD-2EDE-4739-B99C-79A05FC9CB46}" dt="2025-01-23T09:22:34.597" v="19898" actId="20577"/>
              <pc2:cmMkLst xmlns:pc2="http://schemas.microsoft.com/office/powerpoint/2019/9/main/command">
                <pc:docMk/>
                <pc:sldMk cId="750813937" sldId="2146847301"/>
                <pc2:cmMk id="{F8F891B2-EDFC-45BD-881A-92A71C821494}"/>
              </pc2:cmMkLst>
            </pc226:cmChg>
          </p:ext>
        </pc:extLst>
      </pc:sldChg>
      <pc:sldChg chg="modSp add mod">
        <pc:chgData name="Couturier, Thibaut" userId="278048a5-50bb-4abf-9e34-5b961d496f01" providerId="ADAL" clId="{F03A22FD-2EDE-4739-B99C-79A05FC9CB46}" dt="2025-01-22T12:57:04.672" v="19132" actId="20577"/>
        <pc:sldMkLst>
          <pc:docMk/>
          <pc:sldMk cId="3601522004" sldId="2146847302"/>
        </pc:sldMkLst>
        <pc:spChg chg="mod">
          <ac:chgData name="Couturier, Thibaut" userId="278048a5-50bb-4abf-9e34-5b961d496f01" providerId="ADAL" clId="{F03A22FD-2EDE-4739-B99C-79A05FC9CB46}" dt="2025-01-22T12:57:04.672" v="19132" actId="20577"/>
          <ac:spMkLst>
            <pc:docMk/>
            <pc:sldMk cId="3601522004" sldId="2146847302"/>
            <ac:spMk id="5" creationId="{A8C34DB1-2C2F-6929-5136-2FDB942D2AF0}"/>
          </ac:spMkLst>
        </pc:spChg>
        <pc:spChg chg="mod">
          <ac:chgData name="Couturier, Thibaut" userId="278048a5-50bb-4abf-9e34-5b961d496f01" providerId="ADAL" clId="{F03A22FD-2EDE-4739-B99C-79A05FC9CB46}" dt="2025-01-22T12:53:02.098" v="18827" actId="20577"/>
          <ac:spMkLst>
            <pc:docMk/>
            <pc:sldMk cId="3601522004" sldId="2146847302"/>
            <ac:spMk id="9" creationId="{75C6D244-5BBA-4316-51F9-8226BB615CD6}"/>
          </ac:spMkLst>
        </pc:spChg>
      </pc:sldChg>
      <pc:sldChg chg="modSp add del mod">
        <pc:chgData name="Couturier, Thibaut" userId="278048a5-50bb-4abf-9e34-5b961d496f01" providerId="ADAL" clId="{F03A22FD-2EDE-4739-B99C-79A05FC9CB46}" dt="2025-01-23T16:01:22.760" v="21568" actId="47"/>
        <pc:sldMkLst>
          <pc:docMk/>
          <pc:sldMk cId="1655159713" sldId="2146847303"/>
        </pc:sldMkLst>
      </pc:sldChg>
      <pc:sldChg chg="modSp add mod">
        <pc:chgData name="Couturier, Thibaut" userId="278048a5-50bb-4abf-9e34-5b961d496f01" providerId="ADAL" clId="{F03A22FD-2EDE-4739-B99C-79A05FC9CB46}" dt="2025-01-22T13:01:35.494" v="19138" actId="108"/>
        <pc:sldMkLst>
          <pc:docMk/>
          <pc:sldMk cId="3028958098" sldId="2146847304"/>
        </pc:sldMkLst>
        <pc:spChg chg="mod">
          <ac:chgData name="Couturier, Thibaut" userId="278048a5-50bb-4abf-9e34-5b961d496f01" providerId="ADAL" clId="{F03A22FD-2EDE-4739-B99C-79A05FC9CB46}" dt="2025-01-22T13:01:35.494" v="19138" actId="108"/>
          <ac:spMkLst>
            <pc:docMk/>
            <pc:sldMk cId="3028958098" sldId="2146847304"/>
            <ac:spMk id="2" creationId="{93ED3FEB-A4F6-6A97-CA0B-2B57D01B1B7C}"/>
          </ac:spMkLst>
        </pc:spChg>
      </pc:sldChg>
      <pc:sldChg chg="addSp delSp modSp mod modNotesTx">
        <pc:chgData name="Couturier, Thibaut" userId="278048a5-50bb-4abf-9e34-5b961d496f01" providerId="ADAL" clId="{F03A22FD-2EDE-4739-B99C-79A05FC9CB46}" dt="2025-01-29T13:40:46.577" v="21962" actId="20577"/>
        <pc:sldMkLst>
          <pc:docMk/>
          <pc:sldMk cId="1910035411" sldId="2146847305"/>
        </pc:sldMkLst>
        <pc:spChg chg="mod">
          <ac:chgData name="Couturier, Thibaut" userId="278048a5-50bb-4abf-9e34-5b961d496f01" providerId="ADAL" clId="{F03A22FD-2EDE-4739-B99C-79A05FC9CB46}" dt="2025-01-23T10:18:37.404" v="20741" actId="20577"/>
          <ac:spMkLst>
            <pc:docMk/>
            <pc:sldMk cId="1910035411" sldId="2146847305"/>
            <ac:spMk id="2" creationId="{CA6320F4-C0EF-64E4-CADF-9DFB782F161C}"/>
          </ac:spMkLst>
        </pc:spChg>
        <pc:spChg chg="add mod">
          <ac:chgData name="Couturier, Thibaut" userId="278048a5-50bb-4abf-9e34-5b961d496f01" providerId="ADAL" clId="{F03A22FD-2EDE-4739-B99C-79A05FC9CB46}" dt="2025-01-23T10:26:25.384" v="21394" actId="20577"/>
          <ac:spMkLst>
            <pc:docMk/>
            <pc:sldMk cId="1910035411" sldId="2146847305"/>
            <ac:spMk id="20" creationId="{E009F0E1-8613-C864-F69E-4E0F5CB6B5E2}"/>
          </ac:spMkLst>
        </pc:spChg>
      </pc:sldChg>
      <pc:sldChg chg="addSp delSp modSp add mod ord modNotesTx">
        <pc:chgData name="Couturier, Thibaut" userId="278048a5-50bb-4abf-9e34-5b961d496f01" providerId="ADAL" clId="{F03A22FD-2EDE-4739-B99C-79A05FC9CB46}" dt="2025-01-29T13:40:43.758" v="21961" actId="20577"/>
        <pc:sldMkLst>
          <pc:docMk/>
          <pc:sldMk cId="1675125611" sldId="2146847306"/>
        </pc:sldMkLst>
        <pc:spChg chg="mod">
          <ac:chgData name="Couturier, Thibaut" userId="278048a5-50bb-4abf-9e34-5b961d496f01" providerId="ADAL" clId="{F03A22FD-2EDE-4739-B99C-79A05FC9CB46}" dt="2025-01-23T10:14:56.084" v="20740" actId="20577"/>
          <ac:spMkLst>
            <pc:docMk/>
            <pc:sldMk cId="1675125611" sldId="2146847306"/>
            <ac:spMk id="2" creationId="{A8091864-8412-9C3A-0E1A-E26A2CFD690F}"/>
          </ac:spMkLst>
        </pc:spChg>
        <pc:spChg chg="add mod">
          <ac:chgData name="Couturier, Thibaut" userId="278048a5-50bb-4abf-9e34-5b961d496f01" providerId="ADAL" clId="{F03A22FD-2EDE-4739-B99C-79A05FC9CB46}" dt="2025-01-23T09:58:06.629" v="20251" actId="1076"/>
          <ac:spMkLst>
            <pc:docMk/>
            <pc:sldMk cId="1675125611" sldId="2146847306"/>
            <ac:spMk id="4" creationId="{90F64229-B629-11CD-6AED-57F779D9B132}"/>
          </ac:spMkLst>
        </pc:spChg>
        <pc:spChg chg="add mod">
          <ac:chgData name="Couturier, Thibaut" userId="278048a5-50bb-4abf-9e34-5b961d496f01" providerId="ADAL" clId="{F03A22FD-2EDE-4739-B99C-79A05FC9CB46}" dt="2025-01-23T10:06:51.344" v="20374" actId="164"/>
          <ac:spMkLst>
            <pc:docMk/>
            <pc:sldMk cId="1675125611" sldId="2146847306"/>
            <ac:spMk id="5" creationId="{C454CA7F-C06D-A75A-DC86-FDAAECA76D2D}"/>
          </ac:spMkLst>
        </pc:spChg>
        <pc:spChg chg="add mod">
          <ac:chgData name="Couturier, Thibaut" userId="278048a5-50bb-4abf-9e34-5b961d496f01" providerId="ADAL" clId="{F03A22FD-2EDE-4739-B99C-79A05FC9CB46}" dt="2025-01-23T09:58:06.629" v="20251" actId="1076"/>
          <ac:spMkLst>
            <pc:docMk/>
            <pc:sldMk cId="1675125611" sldId="2146847306"/>
            <ac:spMk id="6" creationId="{A9D34034-49C1-7D77-0709-20D5FB5DC88B}"/>
          </ac:spMkLst>
        </pc:spChg>
        <pc:spChg chg="add mod">
          <ac:chgData name="Couturier, Thibaut" userId="278048a5-50bb-4abf-9e34-5b961d496f01" providerId="ADAL" clId="{F03A22FD-2EDE-4739-B99C-79A05FC9CB46}" dt="2025-01-23T09:57:51.405" v="20250" actId="1076"/>
          <ac:spMkLst>
            <pc:docMk/>
            <pc:sldMk cId="1675125611" sldId="2146847306"/>
            <ac:spMk id="10" creationId="{B34D7508-D855-2C3E-08C7-73663560BF81}"/>
          </ac:spMkLst>
        </pc:spChg>
        <pc:spChg chg="mod">
          <ac:chgData name="Couturier, Thibaut" userId="278048a5-50bb-4abf-9e34-5b961d496f01" providerId="ADAL" clId="{F03A22FD-2EDE-4739-B99C-79A05FC9CB46}" dt="2025-01-23T09:57:43.706" v="20249" actId="1035"/>
          <ac:spMkLst>
            <pc:docMk/>
            <pc:sldMk cId="1675125611" sldId="2146847306"/>
            <ac:spMk id="11" creationId="{DAE4AA4D-A6AF-C5E4-C3F6-99F72161E52E}"/>
          </ac:spMkLst>
        </pc:spChg>
        <pc:spChg chg="mod">
          <ac:chgData name="Couturier, Thibaut" userId="278048a5-50bb-4abf-9e34-5b961d496f01" providerId="ADAL" clId="{F03A22FD-2EDE-4739-B99C-79A05FC9CB46}" dt="2025-01-23T09:57:43.706" v="20249" actId="1035"/>
          <ac:spMkLst>
            <pc:docMk/>
            <pc:sldMk cId="1675125611" sldId="2146847306"/>
            <ac:spMk id="12" creationId="{07B4824A-9D2E-245C-BF17-38C11C350275}"/>
          </ac:spMkLst>
        </pc:spChg>
        <pc:spChg chg="add mod">
          <ac:chgData name="Couturier, Thibaut" userId="278048a5-50bb-4abf-9e34-5b961d496f01" providerId="ADAL" clId="{F03A22FD-2EDE-4739-B99C-79A05FC9CB46}" dt="2025-01-23T10:06:51.344" v="20374" actId="164"/>
          <ac:spMkLst>
            <pc:docMk/>
            <pc:sldMk cId="1675125611" sldId="2146847306"/>
            <ac:spMk id="13" creationId="{392DE126-A422-0B40-E9C4-72881F890A94}"/>
          </ac:spMkLst>
        </pc:spChg>
        <pc:spChg chg="add mod">
          <ac:chgData name="Couturier, Thibaut" userId="278048a5-50bb-4abf-9e34-5b961d496f01" providerId="ADAL" clId="{F03A22FD-2EDE-4739-B99C-79A05FC9CB46}" dt="2025-01-23T10:06:51.344" v="20374" actId="164"/>
          <ac:spMkLst>
            <pc:docMk/>
            <pc:sldMk cId="1675125611" sldId="2146847306"/>
            <ac:spMk id="14" creationId="{A7BD54A8-ECC6-B18C-9BD4-3BB7A9D602D9}"/>
          </ac:spMkLst>
        </pc:spChg>
        <pc:spChg chg="add mod">
          <ac:chgData name="Couturier, Thibaut" userId="278048a5-50bb-4abf-9e34-5b961d496f01" providerId="ADAL" clId="{F03A22FD-2EDE-4739-B99C-79A05FC9CB46}" dt="2025-01-23T10:06:51.344" v="20374" actId="164"/>
          <ac:spMkLst>
            <pc:docMk/>
            <pc:sldMk cId="1675125611" sldId="2146847306"/>
            <ac:spMk id="15" creationId="{44027A04-37AC-CC60-1D05-BF1213ED10A7}"/>
          </ac:spMkLst>
        </pc:spChg>
        <pc:spChg chg="add mod">
          <ac:chgData name="Couturier, Thibaut" userId="278048a5-50bb-4abf-9e34-5b961d496f01" providerId="ADAL" clId="{F03A22FD-2EDE-4739-B99C-79A05FC9CB46}" dt="2025-01-23T10:06:51.344" v="20374" actId="164"/>
          <ac:spMkLst>
            <pc:docMk/>
            <pc:sldMk cId="1675125611" sldId="2146847306"/>
            <ac:spMk id="16" creationId="{5878707C-0F87-EB1E-2B51-190865F504D2}"/>
          </ac:spMkLst>
        </pc:spChg>
        <pc:spChg chg="mod">
          <ac:chgData name="Couturier, Thibaut" userId="278048a5-50bb-4abf-9e34-5b961d496f01" providerId="ADAL" clId="{F03A22FD-2EDE-4739-B99C-79A05FC9CB46}" dt="2025-01-23T09:57:06.597" v="20229"/>
          <ac:spMkLst>
            <pc:docMk/>
            <pc:sldMk cId="1675125611" sldId="2146847306"/>
            <ac:spMk id="17" creationId="{2E710587-B290-AF0C-A21B-6C8C6740EA64}"/>
          </ac:spMkLst>
        </pc:spChg>
        <pc:spChg chg="add mod">
          <ac:chgData name="Couturier, Thibaut" userId="278048a5-50bb-4abf-9e34-5b961d496f01" providerId="ADAL" clId="{F03A22FD-2EDE-4739-B99C-79A05FC9CB46}" dt="2025-01-23T09:58:33.750" v="20253" actId="1076"/>
          <ac:spMkLst>
            <pc:docMk/>
            <pc:sldMk cId="1675125611" sldId="2146847306"/>
            <ac:spMk id="18" creationId="{5D20C4F3-629B-B7D5-B26F-9B5B8341016A}"/>
          </ac:spMkLst>
        </pc:spChg>
        <pc:spChg chg="mod">
          <ac:chgData name="Couturier, Thibaut" userId="278048a5-50bb-4abf-9e34-5b961d496f01" providerId="ADAL" clId="{F03A22FD-2EDE-4739-B99C-79A05FC9CB46}" dt="2025-01-23T09:51:20.675" v="20148" actId="20577"/>
          <ac:spMkLst>
            <pc:docMk/>
            <pc:sldMk cId="1675125611" sldId="2146847306"/>
            <ac:spMk id="19" creationId="{D8291DE2-C6E3-D4C9-DD5D-47949043B94C}"/>
          </ac:spMkLst>
        </pc:spChg>
        <pc:spChg chg="add mod">
          <ac:chgData name="Couturier, Thibaut" userId="278048a5-50bb-4abf-9e34-5b961d496f01" providerId="ADAL" clId="{F03A22FD-2EDE-4739-B99C-79A05FC9CB46}" dt="2025-01-23T09:58:51.993" v="20256" actId="208"/>
          <ac:spMkLst>
            <pc:docMk/>
            <pc:sldMk cId="1675125611" sldId="2146847306"/>
            <ac:spMk id="21" creationId="{C390AD36-47CC-5995-34A2-A78C9914F5C3}"/>
          </ac:spMkLst>
        </pc:spChg>
        <pc:spChg chg="add mod">
          <ac:chgData name="Couturier, Thibaut" userId="278048a5-50bb-4abf-9e34-5b961d496f01" providerId="ADAL" clId="{F03A22FD-2EDE-4739-B99C-79A05FC9CB46}" dt="2025-01-23T10:09:32.169" v="20690" actId="1035"/>
          <ac:spMkLst>
            <pc:docMk/>
            <pc:sldMk cId="1675125611" sldId="2146847306"/>
            <ac:spMk id="22" creationId="{E45900DC-49A7-8728-8472-AD3CA573CB10}"/>
          </ac:spMkLst>
        </pc:spChg>
        <pc:spChg chg="add mod">
          <ac:chgData name="Couturier, Thibaut" userId="278048a5-50bb-4abf-9e34-5b961d496f01" providerId="ADAL" clId="{F03A22FD-2EDE-4739-B99C-79A05FC9CB46}" dt="2025-01-23T10:09:32.169" v="20690" actId="1035"/>
          <ac:spMkLst>
            <pc:docMk/>
            <pc:sldMk cId="1675125611" sldId="2146847306"/>
            <ac:spMk id="24" creationId="{93ABEC5E-E707-B845-10D5-151D3E0B09E4}"/>
          </ac:spMkLst>
        </pc:spChg>
        <pc:spChg chg="add mod">
          <ac:chgData name="Couturier, Thibaut" userId="278048a5-50bb-4abf-9e34-5b961d496f01" providerId="ADAL" clId="{F03A22FD-2EDE-4739-B99C-79A05FC9CB46}" dt="2025-01-23T10:09:32.169" v="20690" actId="1035"/>
          <ac:spMkLst>
            <pc:docMk/>
            <pc:sldMk cId="1675125611" sldId="2146847306"/>
            <ac:spMk id="25" creationId="{59FD387D-EE3B-CC44-148F-AE835B0B4666}"/>
          </ac:spMkLst>
        </pc:spChg>
        <pc:spChg chg="add mod">
          <ac:chgData name="Couturier, Thibaut" userId="278048a5-50bb-4abf-9e34-5b961d496f01" providerId="ADAL" clId="{F03A22FD-2EDE-4739-B99C-79A05FC9CB46}" dt="2025-01-23T10:06:51.344" v="20374" actId="164"/>
          <ac:spMkLst>
            <pc:docMk/>
            <pc:sldMk cId="1675125611" sldId="2146847306"/>
            <ac:spMk id="26" creationId="{F1525E74-5BC2-99D3-9996-C54B47F441B1}"/>
          </ac:spMkLst>
        </pc:spChg>
        <pc:spChg chg="add mod">
          <ac:chgData name="Couturier, Thibaut" userId="278048a5-50bb-4abf-9e34-5b961d496f01" providerId="ADAL" clId="{F03A22FD-2EDE-4739-B99C-79A05FC9CB46}" dt="2025-01-23T10:05:17.472" v="20354" actId="1076"/>
          <ac:spMkLst>
            <pc:docMk/>
            <pc:sldMk cId="1675125611" sldId="2146847306"/>
            <ac:spMk id="27" creationId="{1DC4F528-BE6A-A810-2D60-1D21635A375A}"/>
          </ac:spMkLst>
        </pc:spChg>
        <pc:spChg chg="add mod">
          <ac:chgData name="Couturier, Thibaut" userId="278048a5-50bb-4abf-9e34-5b961d496f01" providerId="ADAL" clId="{F03A22FD-2EDE-4739-B99C-79A05FC9CB46}" dt="2025-01-23T10:05:30.686" v="20356" actId="1076"/>
          <ac:spMkLst>
            <pc:docMk/>
            <pc:sldMk cId="1675125611" sldId="2146847306"/>
            <ac:spMk id="28" creationId="{843C09BF-A05D-8E33-36A4-E53A730DE04D}"/>
          </ac:spMkLst>
        </pc:spChg>
        <pc:spChg chg="add mod">
          <ac:chgData name="Couturier, Thibaut" userId="278048a5-50bb-4abf-9e34-5b961d496f01" providerId="ADAL" clId="{F03A22FD-2EDE-4739-B99C-79A05FC9CB46}" dt="2025-01-23T10:06:51.344" v="20374" actId="164"/>
          <ac:spMkLst>
            <pc:docMk/>
            <pc:sldMk cId="1675125611" sldId="2146847306"/>
            <ac:spMk id="29" creationId="{70BC2CBB-6E41-3B94-F75E-6797F5D3D0E3}"/>
          </ac:spMkLst>
        </pc:spChg>
        <pc:spChg chg="add mod">
          <ac:chgData name="Couturier, Thibaut" userId="278048a5-50bb-4abf-9e34-5b961d496f01" providerId="ADAL" clId="{F03A22FD-2EDE-4739-B99C-79A05FC9CB46}" dt="2025-01-23T10:05:41.391" v="20360" actId="1076"/>
          <ac:spMkLst>
            <pc:docMk/>
            <pc:sldMk cId="1675125611" sldId="2146847306"/>
            <ac:spMk id="30" creationId="{54E13B37-24B5-AB6D-CC96-AB5716B605CE}"/>
          </ac:spMkLst>
        </pc:spChg>
        <pc:spChg chg="add mod">
          <ac:chgData name="Couturier, Thibaut" userId="278048a5-50bb-4abf-9e34-5b961d496f01" providerId="ADAL" clId="{F03A22FD-2EDE-4739-B99C-79A05FC9CB46}" dt="2025-01-23T10:06:51.344" v="20374" actId="164"/>
          <ac:spMkLst>
            <pc:docMk/>
            <pc:sldMk cId="1675125611" sldId="2146847306"/>
            <ac:spMk id="31" creationId="{5A84BF43-6AA1-49EA-23A0-4F5C04DDB3B6}"/>
          </ac:spMkLst>
        </pc:spChg>
        <pc:spChg chg="add mod">
          <ac:chgData name="Couturier, Thibaut" userId="278048a5-50bb-4abf-9e34-5b961d496f01" providerId="ADAL" clId="{F03A22FD-2EDE-4739-B99C-79A05FC9CB46}" dt="2025-01-23T10:06:51.344" v="20374" actId="164"/>
          <ac:spMkLst>
            <pc:docMk/>
            <pc:sldMk cId="1675125611" sldId="2146847306"/>
            <ac:spMk id="32" creationId="{FA81B995-31D2-89E3-C2F0-E0AA0F9B36E5}"/>
          </ac:spMkLst>
        </pc:spChg>
        <pc:spChg chg="add mod">
          <ac:chgData name="Couturier, Thibaut" userId="278048a5-50bb-4abf-9e34-5b961d496f01" providerId="ADAL" clId="{F03A22FD-2EDE-4739-B99C-79A05FC9CB46}" dt="2025-01-23T10:06:01.380" v="20366" actId="1076"/>
          <ac:spMkLst>
            <pc:docMk/>
            <pc:sldMk cId="1675125611" sldId="2146847306"/>
            <ac:spMk id="33" creationId="{08057A10-A37C-0835-04E2-FA4627344B91}"/>
          </ac:spMkLst>
        </pc:spChg>
        <pc:spChg chg="add mod">
          <ac:chgData name="Couturier, Thibaut" userId="278048a5-50bb-4abf-9e34-5b961d496f01" providerId="ADAL" clId="{F03A22FD-2EDE-4739-B99C-79A05FC9CB46}" dt="2025-01-23T10:06:07.744" v="20368" actId="1076"/>
          <ac:spMkLst>
            <pc:docMk/>
            <pc:sldMk cId="1675125611" sldId="2146847306"/>
            <ac:spMk id="34" creationId="{F7BC1C48-3B81-C058-CA70-0FF3D0F3E462}"/>
          </ac:spMkLst>
        </pc:spChg>
        <pc:spChg chg="add mod">
          <ac:chgData name="Couturier, Thibaut" userId="278048a5-50bb-4abf-9e34-5b961d496f01" providerId="ADAL" clId="{F03A22FD-2EDE-4739-B99C-79A05FC9CB46}" dt="2025-01-23T10:06:17.793" v="20370" actId="1076"/>
          <ac:spMkLst>
            <pc:docMk/>
            <pc:sldMk cId="1675125611" sldId="2146847306"/>
            <ac:spMk id="35" creationId="{AACEF8A2-438D-BC0E-E80C-95B0A2955EDD}"/>
          </ac:spMkLst>
        </pc:spChg>
        <pc:spChg chg="add mod">
          <ac:chgData name="Couturier, Thibaut" userId="278048a5-50bb-4abf-9e34-5b961d496f01" providerId="ADAL" clId="{F03A22FD-2EDE-4739-B99C-79A05FC9CB46}" dt="2025-01-23T10:06:51.344" v="20374" actId="164"/>
          <ac:spMkLst>
            <pc:docMk/>
            <pc:sldMk cId="1675125611" sldId="2146847306"/>
            <ac:spMk id="36" creationId="{76E9C1DA-5063-8911-F2F1-72F43E1F6D55}"/>
          </ac:spMkLst>
        </pc:spChg>
        <pc:spChg chg="add mod">
          <ac:chgData name="Couturier, Thibaut" userId="278048a5-50bb-4abf-9e34-5b961d496f01" providerId="ADAL" clId="{F03A22FD-2EDE-4739-B99C-79A05FC9CB46}" dt="2025-01-23T15:38:29.812" v="21553" actId="20577"/>
          <ac:spMkLst>
            <pc:docMk/>
            <pc:sldMk cId="1675125611" sldId="2146847306"/>
            <ac:spMk id="41" creationId="{40F824E0-D68A-04FD-722A-8E7B3615DF7C}"/>
          </ac:spMkLst>
        </pc:spChg>
        <pc:grpChg chg="mod">
          <ac:chgData name="Couturier, Thibaut" userId="278048a5-50bb-4abf-9e34-5b961d496f01" providerId="ADAL" clId="{F03A22FD-2EDE-4739-B99C-79A05FC9CB46}" dt="2025-01-23T10:09:32.169" v="20690" actId="1035"/>
          <ac:grpSpMkLst>
            <pc:docMk/>
            <pc:sldMk cId="1675125611" sldId="2146847306"/>
            <ac:grpSpMk id="37" creationId="{2FED81B6-A2AC-1253-F2E1-1BE1052F6478}"/>
          </ac:grpSpMkLst>
        </pc:grpChg>
        <pc:cxnChg chg="add mod">
          <ac:chgData name="Couturier, Thibaut" userId="278048a5-50bb-4abf-9e34-5b961d496f01" providerId="ADAL" clId="{F03A22FD-2EDE-4739-B99C-79A05FC9CB46}" dt="2025-01-23T10:09:32.169" v="20690" actId="1035"/>
          <ac:cxnSpMkLst>
            <pc:docMk/>
            <pc:sldMk cId="1675125611" sldId="2146847306"/>
            <ac:cxnSpMk id="39" creationId="{26E86FC8-3C00-4EE2-B60A-3828A1E23998}"/>
          </ac:cxnSpMkLst>
        </pc:cxnChg>
        <pc:cxnChg chg="add mod">
          <ac:chgData name="Couturier, Thibaut" userId="278048a5-50bb-4abf-9e34-5b961d496f01" providerId="ADAL" clId="{F03A22FD-2EDE-4739-B99C-79A05FC9CB46}" dt="2025-01-23T10:09:32.169" v="20690" actId="1035"/>
          <ac:cxnSpMkLst>
            <pc:docMk/>
            <pc:sldMk cId="1675125611" sldId="2146847306"/>
            <ac:cxnSpMk id="40" creationId="{CBAB2D74-3498-3B1E-D284-E032BF7B740D}"/>
          </ac:cxnSpMkLst>
        </pc:cxnChg>
      </pc:sldChg>
      <pc:sldChg chg="new del">
        <pc:chgData name="Couturier, Thibaut" userId="278048a5-50bb-4abf-9e34-5b961d496f01" providerId="ADAL" clId="{F03A22FD-2EDE-4739-B99C-79A05FC9CB46}" dt="2025-01-27T08:26:00.714" v="21954" actId="680"/>
        <pc:sldMkLst>
          <pc:docMk/>
          <pc:sldMk cId="2568844303" sldId="2146847307"/>
        </pc:sldMkLst>
      </pc:sldChg>
      <pc:sldChg chg="modSp add del mod">
        <pc:chgData name="Couturier, Thibaut" userId="278048a5-50bb-4abf-9e34-5b961d496f01" providerId="ADAL" clId="{F03A22FD-2EDE-4739-B99C-79A05FC9CB46}" dt="2025-01-23T16:01:22.760" v="21568" actId="47"/>
        <pc:sldMkLst>
          <pc:docMk/>
          <pc:sldMk cId="3000167447" sldId="2146847307"/>
        </pc:sldMkLst>
      </pc:sldChg>
      <pc:sldMasterChg chg="modSp mod delSldLayout">
        <pc:chgData name="Couturier, Thibaut" userId="278048a5-50bb-4abf-9e34-5b961d496f01" providerId="ADAL" clId="{F03A22FD-2EDE-4739-B99C-79A05FC9CB46}" dt="2025-01-17T13:35:27.773" v="1546" actId="20577"/>
        <pc:sldMasterMkLst>
          <pc:docMk/>
          <pc:sldMasterMk cId="1558944440" sldId="2147483728"/>
        </pc:sldMasterMkLst>
        <pc:graphicFrameChg chg="modGraphic">
          <ac:chgData name="Couturier, Thibaut" userId="278048a5-50bb-4abf-9e34-5b961d496f01" providerId="ADAL" clId="{F03A22FD-2EDE-4739-B99C-79A05FC9CB46}" dt="2025-01-17T13:35:27.773" v="1546" actId="20577"/>
          <ac:graphicFrameMkLst>
            <pc:docMk/>
            <pc:sldMasterMk cId="1558944440" sldId="2147483728"/>
            <ac:graphicFrameMk id="8" creationId="{319DB205-53DF-4DF5-8F06-A79FA03565B5}"/>
          </ac:graphicFrameMkLst>
        </pc:graphicFrameChg>
        <pc:sldLayoutChg chg="del">
          <pc:chgData name="Couturier, Thibaut" userId="278048a5-50bb-4abf-9e34-5b961d496f01" providerId="ADAL" clId="{F03A22FD-2EDE-4739-B99C-79A05FC9CB46}" dt="2025-01-17T10:07:13.365" v="475" actId="47"/>
          <pc:sldLayoutMkLst>
            <pc:docMk/>
            <pc:sldMasterMk cId="1558944440" sldId="2147483728"/>
            <pc:sldLayoutMk cId="453325645" sldId="2147483850"/>
          </pc:sldLayoutMkLst>
        </pc:sldLayoutChg>
      </pc:sldMasterChg>
      <pc:sldMasterChg chg="addSp delSp modSp mod">
        <pc:chgData name="Couturier, Thibaut" userId="278048a5-50bb-4abf-9e34-5b961d496f01" providerId="ADAL" clId="{F03A22FD-2EDE-4739-B99C-79A05FC9CB46}" dt="2025-01-17T14:06:34.933" v="1618" actId="1076"/>
        <pc:sldMasterMkLst>
          <pc:docMk/>
          <pc:sldMasterMk cId="1928269109" sldId="2147483733"/>
        </pc:sldMasterMkLst>
        <pc:picChg chg="add mod">
          <ac:chgData name="Couturier, Thibaut" userId="278048a5-50bb-4abf-9e34-5b961d496f01" providerId="ADAL" clId="{F03A22FD-2EDE-4739-B99C-79A05FC9CB46}" dt="2025-01-17T14:06:34.933" v="1618" actId="1076"/>
          <ac:picMkLst>
            <pc:docMk/>
            <pc:sldMasterMk cId="1928269109" sldId="2147483733"/>
            <ac:picMk id="17" creationId="{86FDCDC0-E695-C896-3AD6-CEB16BB4767D}"/>
          </ac:picMkLst>
        </pc:picChg>
      </pc:sldMasterChg>
    </pc:docChg>
  </pc:docChgLst>
  <pc:docChgLst>
    <pc:chgData name="COURTIAL, Anthony" userId="S::courtiala@who.int::a6b3787b-17dc-42b5-ac17-57120570edf3" providerId="AD" clId="Web-{667D3457-9086-C203-AF74-17C31346A163}"/>
    <pc:docChg chg="modSld">
      <pc:chgData name="COURTIAL, Anthony" userId="S::courtiala@who.int::a6b3787b-17dc-42b5-ac17-57120570edf3" providerId="AD" clId="Web-{667D3457-9086-C203-AF74-17C31346A163}" dt="2025-01-27T11:07:01.290" v="535"/>
      <pc:docMkLst>
        <pc:docMk/>
      </pc:docMkLst>
      <pc:sldChg chg="modNotes">
        <pc:chgData name="COURTIAL, Anthony" userId="S::courtiala@who.int::a6b3787b-17dc-42b5-ac17-57120570edf3" providerId="AD" clId="Web-{667D3457-9086-C203-AF74-17C31346A163}" dt="2025-01-23T16:03:46.235" v="78"/>
        <pc:sldMkLst>
          <pc:docMk/>
          <pc:sldMk cId="545726260" sldId="2146847273"/>
        </pc:sldMkLst>
      </pc:sldChg>
      <pc:sldChg chg="modSp modNotes">
        <pc:chgData name="COURTIAL, Anthony" userId="S::courtiala@who.int::a6b3787b-17dc-42b5-ac17-57120570edf3" providerId="AD" clId="Web-{667D3457-9086-C203-AF74-17C31346A163}" dt="2025-01-27T11:07:01.290" v="535"/>
        <pc:sldMkLst>
          <pc:docMk/>
          <pc:sldMk cId="4099336445" sldId="2146847280"/>
        </pc:sldMkLst>
        <pc:graphicFrameChg chg="mod modGraphic">
          <ac:chgData name="COURTIAL, Anthony" userId="S::courtiala@who.int::a6b3787b-17dc-42b5-ac17-57120570edf3" providerId="AD" clId="Web-{667D3457-9086-C203-AF74-17C31346A163}" dt="2025-01-27T11:07:01.290" v="535"/>
          <ac:graphicFrameMkLst>
            <pc:docMk/>
            <pc:sldMk cId="4099336445" sldId="2146847280"/>
            <ac:graphicFrameMk id="3" creationId="{821A122B-8866-1BA7-2783-FB8998522B03}"/>
          </ac:graphicFrameMkLst>
        </pc:graphicFrameChg>
      </pc:sldChg>
      <pc:sldChg chg="modSp modNotes">
        <pc:chgData name="COURTIAL, Anthony" userId="S::courtiala@who.int::a6b3787b-17dc-42b5-ac17-57120570edf3" providerId="AD" clId="Web-{667D3457-9086-C203-AF74-17C31346A163}" dt="2025-01-23T16:04:46.846" v="114"/>
        <pc:sldMkLst>
          <pc:docMk/>
          <pc:sldMk cId="2989183800" sldId="2146847289"/>
        </pc:sldMkLst>
        <pc:spChg chg="mod">
          <ac:chgData name="COURTIAL, Anthony" userId="S::courtiala@who.int::a6b3787b-17dc-42b5-ac17-57120570edf3" providerId="AD" clId="Web-{667D3457-9086-C203-AF74-17C31346A163}" dt="2025-01-23T15:44:23.200" v="69" actId="20577"/>
          <ac:spMkLst>
            <pc:docMk/>
            <pc:sldMk cId="2989183800" sldId="2146847289"/>
            <ac:spMk id="13" creationId="{3DBB9A67-0308-D5F5-42B6-03C1BB3A25E7}"/>
          </ac:spMkLst>
        </pc:spChg>
      </pc:sldChg>
      <pc:sldChg chg="modNotes">
        <pc:chgData name="COURTIAL, Anthony" userId="S::courtiala@who.int::a6b3787b-17dc-42b5-ac17-57120570edf3" providerId="AD" clId="Web-{667D3457-9086-C203-AF74-17C31346A163}" dt="2025-01-23T16:04:53.174" v="115"/>
        <pc:sldMkLst>
          <pc:docMk/>
          <pc:sldMk cId="3338834215" sldId="2146847291"/>
        </pc:sldMkLst>
      </pc:sldChg>
      <pc:sldChg chg="modNotes">
        <pc:chgData name="COURTIAL, Anthony" userId="S::courtiala@who.int::a6b3787b-17dc-42b5-ac17-57120570edf3" providerId="AD" clId="Web-{667D3457-9086-C203-AF74-17C31346A163}" dt="2025-01-23T16:04:31.736" v="88"/>
        <pc:sldMkLst>
          <pc:docMk/>
          <pc:sldMk cId="1737539908" sldId="2146847294"/>
        </pc:sldMkLst>
      </pc:sldChg>
      <pc:sldChg chg="modSp modNotes">
        <pc:chgData name="COURTIAL, Anthony" userId="S::courtiala@who.int::a6b3787b-17dc-42b5-ac17-57120570edf3" providerId="AD" clId="Web-{667D3457-9086-C203-AF74-17C31346A163}" dt="2025-01-27T10:04:04.002" v="531" actId="20577"/>
        <pc:sldMkLst>
          <pc:docMk/>
          <pc:sldMk cId="3903017683" sldId="2146847299"/>
        </pc:sldMkLst>
        <pc:spChg chg="mod">
          <ac:chgData name="COURTIAL, Anthony" userId="S::courtiala@who.int::a6b3787b-17dc-42b5-ac17-57120570edf3" providerId="AD" clId="Web-{667D3457-9086-C203-AF74-17C31346A163}" dt="2025-01-27T10:04:04.002" v="531" actId="20577"/>
          <ac:spMkLst>
            <pc:docMk/>
            <pc:sldMk cId="3903017683" sldId="2146847299"/>
            <ac:spMk id="6" creationId="{EFBF7AC5-A5C9-D59D-E742-BD87722702FA}"/>
          </ac:spMkLst>
        </pc:spChg>
      </pc:sldChg>
      <pc:sldChg chg="modNotes">
        <pc:chgData name="COURTIAL, Anthony" userId="S::courtiala@who.int::a6b3787b-17dc-42b5-ac17-57120570edf3" providerId="AD" clId="Web-{667D3457-9086-C203-AF74-17C31346A163}" dt="2025-01-23T16:04:35.127" v="89"/>
        <pc:sldMkLst>
          <pc:docMk/>
          <pc:sldMk cId="746375842" sldId="2146847300"/>
        </pc:sldMkLst>
      </pc:sldChg>
      <pc:sldChg chg="modSp modNotes">
        <pc:chgData name="COURTIAL, Anthony" userId="S::courtiala@who.int::a6b3787b-17dc-42b5-ac17-57120570edf3" providerId="AD" clId="Web-{667D3457-9086-C203-AF74-17C31346A163}" dt="2025-01-23T16:04:29.564" v="87"/>
        <pc:sldMkLst>
          <pc:docMk/>
          <pc:sldMk cId="750813937" sldId="2146847301"/>
        </pc:sldMkLst>
        <pc:spChg chg="mod">
          <ac:chgData name="COURTIAL, Anthony" userId="S::courtiala@who.int::a6b3787b-17dc-42b5-ac17-57120570edf3" providerId="AD" clId="Web-{667D3457-9086-C203-AF74-17C31346A163}" dt="2025-01-23T15:41:31.586" v="55" actId="20577"/>
          <ac:spMkLst>
            <pc:docMk/>
            <pc:sldMk cId="750813937" sldId="2146847301"/>
            <ac:spMk id="5" creationId="{19BEB021-38DA-3329-2D7A-09F58E8DBC93}"/>
          </ac:spMkLst>
        </pc:spChg>
      </pc:sldChg>
      <pc:sldChg chg="addSp delSp modSp modNotes">
        <pc:chgData name="COURTIAL, Anthony" userId="S::courtiala@who.int::a6b3787b-17dc-42b5-ac17-57120570edf3" providerId="AD" clId="Web-{667D3457-9086-C203-AF74-17C31346A163}" dt="2025-01-24T10:48:12.742" v="522"/>
        <pc:sldMkLst>
          <pc:docMk/>
          <pc:sldMk cId="1910035411" sldId="2146847305"/>
        </pc:sldMkLst>
        <pc:spChg chg="mod">
          <ac:chgData name="COURTIAL, Anthony" userId="S::courtiala@who.int::a6b3787b-17dc-42b5-ac17-57120570edf3" providerId="AD" clId="Web-{667D3457-9086-C203-AF74-17C31346A163}" dt="2025-01-23T15:40:30.381" v="52" actId="20577"/>
          <ac:spMkLst>
            <pc:docMk/>
            <pc:sldMk cId="1910035411" sldId="2146847305"/>
            <ac:spMk id="20" creationId="{E009F0E1-8613-C864-F69E-4E0F5CB6B5E2}"/>
          </ac:spMkLst>
        </pc:spChg>
        <pc:graphicFrameChg chg="add mod modGraphic">
          <ac:chgData name="COURTIAL, Anthony" userId="S::courtiala@who.int::a6b3787b-17dc-42b5-ac17-57120570edf3" providerId="AD" clId="Web-{667D3457-9086-C203-AF74-17C31346A163}" dt="2025-01-23T16:56:18.954" v="521" actId="1076"/>
          <ac:graphicFrameMkLst>
            <pc:docMk/>
            <pc:sldMk cId="1910035411" sldId="2146847305"/>
            <ac:graphicFrameMk id="3" creationId="{34BF591D-C887-8338-A5A1-41A2DCD6CDF8}"/>
          </ac:graphicFrameMkLst>
        </pc:graphicFrameChg>
      </pc:sldChg>
      <pc:sldChg chg="modSp modNotes">
        <pc:chgData name="COURTIAL, Anthony" userId="S::courtiala@who.int::a6b3787b-17dc-42b5-ac17-57120570edf3" providerId="AD" clId="Web-{667D3457-9086-C203-AF74-17C31346A163}" dt="2025-01-23T16:03:50.423" v="79"/>
        <pc:sldMkLst>
          <pc:docMk/>
          <pc:sldMk cId="1675125611" sldId="2146847306"/>
        </pc:sldMkLst>
        <pc:spChg chg="mod">
          <ac:chgData name="COURTIAL, Anthony" userId="S::courtiala@who.int::a6b3787b-17dc-42b5-ac17-57120570edf3" providerId="AD" clId="Web-{667D3457-9086-C203-AF74-17C31346A163}" dt="2025-01-23T15:35:52.654" v="6" actId="20577"/>
          <ac:spMkLst>
            <pc:docMk/>
            <pc:sldMk cId="1675125611" sldId="2146847306"/>
            <ac:spMk id="41" creationId="{40F824E0-D68A-04FD-722A-8E7B3615DF7C}"/>
          </ac:spMkLst>
        </pc:spChg>
      </pc:sldChg>
    </pc:docChg>
  </pc:docChgLst>
  <pc:docChgLst>
    <pc:chgData name="ERDELYI, Imre" userId="S::erdelyii@who.int::dae1f1ea-788a-46c4-8f3e-d1828fd21380" providerId="AD" clId="Web-{DE48C38C-59F0-96DF-EA16-5C8F223871A7}"/>
    <pc:docChg chg="mod">
      <pc:chgData name="ERDELYI, Imre" userId="S::erdelyii@who.int::dae1f1ea-788a-46c4-8f3e-d1828fd21380" providerId="AD" clId="Web-{DE48C38C-59F0-96DF-EA16-5C8F223871A7}" dt="2025-01-23T08:24:01.352" v="0"/>
      <pc:docMkLst>
        <pc:docMk/>
      </pc:docMkLst>
    </pc:docChg>
  </pc:docChgLst>
  <pc:docChgLst>
    <pc:chgData name="Couturier, Thibaut" userId="278048a5-50bb-4abf-9e34-5b961d496f01" providerId="ADAL" clId="{0DB22EDD-9830-4A22-B192-6B609E70A5D5}"/>
    <pc:docChg chg="undo custSel addSld delSld modSld sldOrd modMainMaster modSection">
      <pc:chgData name="Couturier, Thibaut" userId="278048a5-50bb-4abf-9e34-5b961d496f01" providerId="ADAL" clId="{0DB22EDD-9830-4A22-B192-6B609E70A5D5}" dt="2024-12-20T12:30:42.491" v="5267" actId="6549"/>
      <pc:docMkLst>
        <pc:docMk/>
      </pc:docMkLst>
      <pc:sldChg chg="addSp delSp modSp add mod ord modNotesTx">
        <pc:chgData name="Couturier, Thibaut" userId="278048a5-50bb-4abf-9e34-5b961d496f01" providerId="ADAL" clId="{0DB22EDD-9830-4A22-B192-6B609E70A5D5}" dt="2024-12-20T10:30:08.897" v="5067" actId="20577"/>
        <pc:sldMkLst>
          <pc:docMk/>
          <pc:sldMk cId="97505710" sldId="4684"/>
        </pc:sldMkLst>
      </pc:sldChg>
      <pc:sldChg chg="modSp mod ord">
        <pc:chgData name="Couturier, Thibaut" userId="278048a5-50bb-4abf-9e34-5b961d496f01" providerId="ADAL" clId="{0DB22EDD-9830-4A22-B192-6B609E70A5D5}" dt="2024-12-20T12:30:42.491" v="5267" actId="6549"/>
        <pc:sldMkLst>
          <pc:docMk/>
          <pc:sldMk cId="3627834536" sldId="2146847225"/>
        </pc:sldMkLst>
      </pc:sldChg>
      <pc:sldChg chg="ord">
        <pc:chgData name="Couturier, Thibaut" userId="278048a5-50bb-4abf-9e34-5b961d496f01" providerId="ADAL" clId="{0DB22EDD-9830-4A22-B192-6B609E70A5D5}" dt="2024-12-19T15:22:49.520" v="2894"/>
        <pc:sldMkLst>
          <pc:docMk/>
          <pc:sldMk cId="3199300554" sldId="2146847226"/>
        </pc:sldMkLst>
      </pc:sldChg>
      <pc:sldChg chg="ord">
        <pc:chgData name="Couturier, Thibaut" userId="278048a5-50bb-4abf-9e34-5b961d496f01" providerId="ADAL" clId="{0DB22EDD-9830-4A22-B192-6B609E70A5D5}" dt="2024-12-20T10:28:41.152" v="5060"/>
        <pc:sldMkLst>
          <pc:docMk/>
          <pc:sldMk cId="3053703476" sldId="2146847229"/>
        </pc:sldMkLst>
      </pc:sldChg>
      <pc:sldChg chg="ord">
        <pc:chgData name="Couturier, Thibaut" userId="278048a5-50bb-4abf-9e34-5b961d496f01" providerId="ADAL" clId="{0DB22EDD-9830-4A22-B192-6B609E70A5D5}" dt="2024-12-19T15:20:26.481" v="2877"/>
        <pc:sldMkLst>
          <pc:docMk/>
          <pc:sldMk cId="1625240827" sldId="2146847230"/>
        </pc:sldMkLst>
      </pc:sldChg>
      <pc:sldChg chg="ord">
        <pc:chgData name="Couturier, Thibaut" userId="278048a5-50bb-4abf-9e34-5b961d496f01" providerId="ADAL" clId="{0DB22EDD-9830-4A22-B192-6B609E70A5D5}" dt="2024-12-20T10:28:18.748" v="5054"/>
        <pc:sldMkLst>
          <pc:docMk/>
          <pc:sldMk cId="822863033" sldId="2146847252"/>
        </pc:sldMkLst>
      </pc:sldChg>
      <pc:sldChg chg="modSp mod ord">
        <pc:chgData name="Couturier, Thibaut" userId="278048a5-50bb-4abf-9e34-5b961d496f01" providerId="ADAL" clId="{0DB22EDD-9830-4A22-B192-6B609E70A5D5}" dt="2024-12-20T10:28:32.567" v="5058"/>
        <pc:sldMkLst>
          <pc:docMk/>
          <pc:sldMk cId="2731798974" sldId="2146847256"/>
        </pc:sldMkLst>
      </pc:sldChg>
      <pc:sldChg chg="ord">
        <pc:chgData name="Couturier, Thibaut" userId="278048a5-50bb-4abf-9e34-5b961d496f01" providerId="ADAL" clId="{0DB22EDD-9830-4A22-B192-6B609E70A5D5}" dt="2024-12-20T10:28:52.394" v="5064"/>
        <pc:sldMkLst>
          <pc:docMk/>
          <pc:sldMk cId="707138598" sldId="2146847259"/>
        </pc:sldMkLst>
      </pc:sldChg>
      <pc:sldChg chg="addSp modSp mod ord">
        <pc:chgData name="Couturier, Thibaut" userId="278048a5-50bb-4abf-9e34-5b961d496f01" providerId="ADAL" clId="{0DB22EDD-9830-4A22-B192-6B609E70A5D5}" dt="2024-12-20T10:23:50.672" v="5052" actId="122"/>
        <pc:sldMkLst>
          <pc:docMk/>
          <pc:sldMk cId="690053165" sldId="2146847260"/>
        </pc:sldMkLst>
      </pc:sldChg>
      <pc:sldChg chg="ord">
        <pc:chgData name="Couturier, Thibaut" userId="278048a5-50bb-4abf-9e34-5b961d496f01" providerId="ADAL" clId="{0DB22EDD-9830-4A22-B192-6B609E70A5D5}" dt="2024-12-19T15:21:29.753" v="2883"/>
        <pc:sldMkLst>
          <pc:docMk/>
          <pc:sldMk cId="2299406003" sldId="2146847261"/>
        </pc:sldMkLst>
      </pc:sldChg>
      <pc:sldChg chg="del">
        <pc:chgData name="Couturier, Thibaut" userId="278048a5-50bb-4abf-9e34-5b961d496f01" providerId="ADAL" clId="{0DB22EDD-9830-4A22-B192-6B609E70A5D5}" dt="2024-12-20T10:29:00.630" v="5065" actId="47"/>
        <pc:sldMkLst>
          <pc:docMk/>
          <pc:sldMk cId="2875454107" sldId="2146847262"/>
        </pc:sldMkLst>
      </pc:sldChg>
      <pc:sldChg chg="del">
        <pc:chgData name="Couturier, Thibaut" userId="278048a5-50bb-4abf-9e34-5b961d496f01" providerId="ADAL" clId="{0DB22EDD-9830-4A22-B192-6B609E70A5D5}" dt="2024-12-19T15:12:47.208" v="2467" actId="47"/>
        <pc:sldMkLst>
          <pc:docMk/>
          <pc:sldMk cId="571284585" sldId="2146847263"/>
        </pc:sldMkLst>
      </pc:sldChg>
      <pc:sldChg chg="modSp mod ord">
        <pc:chgData name="Couturier, Thibaut" userId="278048a5-50bb-4abf-9e34-5b961d496f01" providerId="ADAL" clId="{0DB22EDD-9830-4A22-B192-6B609E70A5D5}" dt="2024-12-20T10:28:25.384" v="5056"/>
        <pc:sldMkLst>
          <pc:docMk/>
          <pc:sldMk cId="4100801618" sldId="2146847264"/>
        </pc:sldMkLst>
      </pc:sldChg>
      <pc:sldChg chg="addSp delSp modSp mod ord">
        <pc:chgData name="Couturier, Thibaut" userId="278048a5-50bb-4abf-9e34-5b961d496f01" providerId="ADAL" clId="{0DB22EDD-9830-4A22-B192-6B609E70A5D5}" dt="2024-12-20T12:29:38.138" v="5265" actId="14100"/>
        <pc:sldMkLst>
          <pc:docMk/>
          <pc:sldMk cId="3099200218" sldId="2146847265"/>
        </pc:sldMkLst>
      </pc:sldChg>
      <pc:sldChg chg="addSp delSp modSp add mod">
        <pc:chgData name="Couturier, Thibaut" userId="278048a5-50bb-4abf-9e34-5b961d496f01" providerId="ADAL" clId="{0DB22EDD-9830-4A22-B192-6B609E70A5D5}" dt="2024-12-19T15:52:44.762" v="4850" actId="20577"/>
        <pc:sldMkLst>
          <pc:docMk/>
          <pc:sldMk cId="1117200785" sldId="2146847266"/>
        </pc:sldMkLst>
      </pc:sldChg>
      <pc:sldChg chg="modSp add del mod">
        <pc:chgData name="Couturier, Thibaut" userId="278048a5-50bb-4abf-9e34-5b961d496f01" providerId="ADAL" clId="{0DB22EDD-9830-4A22-B192-6B609E70A5D5}" dt="2024-12-19T15:12:25.755" v="2465" actId="47"/>
        <pc:sldMkLst>
          <pc:docMk/>
          <pc:sldMk cId="3177850225" sldId="2146847266"/>
        </pc:sldMkLst>
      </pc:sldChg>
      <pc:sldMasterChg chg="modSldLayout">
        <pc:chgData name="Couturier, Thibaut" userId="278048a5-50bb-4abf-9e34-5b961d496f01" providerId="ADAL" clId="{0DB22EDD-9830-4A22-B192-6B609E70A5D5}" dt="2024-12-18T16:07:40.112" v="2239" actId="478"/>
        <pc:sldMasterMkLst>
          <pc:docMk/>
          <pc:sldMasterMk cId="1558944440" sldId="2147483728"/>
        </pc:sldMasterMkLst>
        <pc:sldLayoutChg chg="delSp modSp mod">
          <pc:chgData name="Couturier, Thibaut" userId="278048a5-50bb-4abf-9e34-5b961d496f01" providerId="ADAL" clId="{0DB22EDD-9830-4A22-B192-6B609E70A5D5}" dt="2024-12-18T16:07:40.112" v="2239" actId="478"/>
          <pc:sldLayoutMkLst>
            <pc:docMk/>
            <pc:sldMasterMk cId="1558944440" sldId="2147483728"/>
            <pc:sldLayoutMk cId="3164788695" sldId="2147483838"/>
          </pc:sldLayoutMkLst>
        </pc:sldLayoutChg>
      </pc:sldMasterChg>
    </pc:docChg>
  </pc:docChgLst>
  <pc:docChgLst>
    <pc:chgData name="Couturier, Thibaut" userId="278048a5-50bb-4abf-9e34-5b961d496f01" providerId="ADAL" clId="{50DF5D3F-FFAE-4462-B339-B48F75BE4EC3}"/>
    <pc:docChg chg="undo custSel addSld delSld modSld sldOrd modSection">
      <pc:chgData name="Couturier, Thibaut" userId="278048a5-50bb-4abf-9e34-5b961d496f01" providerId="ADAL" clId="{50DF5D3F-FFAE-4462-B339-B48F75BE4EC3}" dt="2024-11-15T16:34:00.603" v="4067" actId="478"/>
      <pc:docMkLst>
        <pc:docMk/>
      </pc:docMkLst>
      <pc:sldChg chg="del">
        <pc:chgData name="Couturier, Thibaut" userId="278048a5-50bb-4abf-9e34-5b961d496f01" providerId="ADAL" clId="{50DF5D3F-FFAE-4462-B339-B48F75BE4EC3}" dt="2024-11-15T16:32:19.870" v="4051" actId="47"/>
        <pc:sldMkLst>
          <pc:docMk/>
          <pc:sldMk cId="3336346351" sldId="2146847219"/>
        </pc:sldMkLst>
      </pc:sldChg>
      <pc:sldChg chg="modSp mod">
        <pc:chgData name="Couturier, Thibaut" userId="278048a5-50bb-4abf-9e34-5b961d496f01" providerId="ADAL" clId="{50DF5D3F-FFAE-4462-B339-B48F75BE4EC3}" dt="2024-11-15T14:55:43.176" v="163" actId="20577"/>
        <pc:sldMkLst>
          <pc:docMk/>
          <pc:sldMk cId="55049694" sldId="2146847224"/>
        </pc:sldMkLst>
        <pc:spChg chg="mod">
          <ac:chgData name="Couturier, Thibaut" userId="278048a5-50bb-4abf-9e34-5b961d496f01" providerId="ADAL" clId="{50DF5D3F-FFAE-4462-B339-B48F75BE4EC3}" dt="2024-11-15T14:55:43.176" v="163" actId="20577"/>
          <ac:spMkLst>
            <pc:docMk/>
            <pc:sldMk cId="55049694" sldId="2146847224"/>
            <ac:spMk id="2" creationId="{00000000-0000-0000-0000-000000000000}"/>
          </ac:spMkLst>
        </pc:spChg>
      </pc:sldChg>
      <pc:sldChg chg="addSp modSp mod">
        <pc:chgData name="Couturier, Thibaut" userId="278048a5-50bb-4abf-9e34-5b961d496f01" providerId="ADAL" clId="{50DF5D3F-FFAE-4462-B339-B48F75BE4EC3}" dt="2024-11-15T16:33:11.021" v="4058" actId="20577"/>
        <pc:sldMkLst>
          <pc:docMk/>
          <pc:sldMk cId="3627834536" sldId="2146847225"/>
        </pc:sldMkLst>
      </pc:sldChg>
      <pc:sldChg chg="addSp delSp modSp add mod ord">
        <pc:chgData name="Couturier, Thibaut" userId="278048a5-50bb-4abf-9e34-5b961d496f01" providerId="ADAL" clId="{50DF5D3F-FFAE-4462-B339-B48F75BE4EC3}" dt="2024-11-15T16:34:00.603" v="4067" actId="478"/>
        <pc:sldMkLst>
          <pc:docMk/>
          <pc:sldMk cId="3199300554" sldId="2146847226"/>
        </pc:sldMkLst>
        <pc:spChg chg="mod">
          <ac:chgData name="Couturier, Thibaut" userId="278048a5-50bb-4abf-9e34-5b961d496f01" providerId="ADAL" clId="{50DF5D3F-FFAE-4462-B339-B48F75BE4EC3}" dt="2024-11-15T15:33:39.233" v="2002" actId="20577"/>
          <ac:spMkLst>
            <pc:docMk/>
            <pc:sldMk cId="3199300554" sldId="2146847226"/>
            <ac:spMk id="2" creationId="{43452A43-5372-7F77-6B00-C8019F13317D}"/>
          </ac:spMkLst>
        </pc:spChg>
        <pc:spChg chg="add mod">
          <ac:chgData name="Couturier, Thibaut" userId="278048a5-50bb-4abf-9e34-5b961d496f01" providerId="ADAL" clId="{50DF5D3F-FFAE-4462-B339-B48F75BE4EC3}" dt="2024-11-15T16:31:26.256" v="4038" actId="1035"/>
          <ac:spMkLst>
            <pc:docMk/>
            <pc:sldMk cId="3199300554" sldId="2146847226"/>
            <ac:spMk id="57" creationId="{C076B92F-70C4-94A4-6838-D67A981C0EEA}"/>
          </ac:spMkLst>
        </pc:spChg>
        <pc:spChg chg="add mod">
          <ac:chgData name="Couturier, Thibaut" userId="278048a5-50bb-4abf-9e34-5b961d496f01" providerId="ADAL" clId="{50DF5D3F-FFAE-4462-B339-B48F75BE4EC3}" dt="2024-11-15T16:31:26.256" v="4038" actId="1035"/>
          <ac:spMkLst>
            <pc:docMk/>
            <pc:sldMk cId="3199300554" sldId="2146847226"/>
            <ac:spMk id="58" creationId="{D4068711-C62D-C9C6-EE7F-0396514ADA3E}"/>
          </ac:spMkLst>
        </pc:spChg>
        <pc:spChg chg="add mod">
          <ac:chgData name="Couturier, Thibaut" userId="278048a5-50bb-4abf-9e34-5b961d496f01" providerId="ADAL" clId="{50DF5D3F-FFAE-4462-B339-B48F75BE4EC3}" dt="2024-11-15T16:31:26.256" v="4038" actId="1035"/>
          <ac:spMkLst>
            <pc:docMk/>
            <pc:sldMk cId="3199300554" sldId="2146847226"/>
            <ac:spMk id="59" creationId="{AC16E524-1D7F-151C-BD67-047686FF7A94}"/>
          </ac:spMkLst>
        </pc:spChg>
        <pc:spChg chg="add mod">
          <ac:chgData name="Couturier, Thibaut" userId="278048a5-50bb-4abf-9e34-5b961d496f01" providerId="ADAL" clId="{50DF5D3F-FFAE-4462-B339-B48F75BE4EC3}" dt="2024-11-15T16:31:26.256" v="4038" actId="1035"/>
          <ac:spMkLst>
            <pc:docMk/>
            <pc:sldMk cId="3199300554" sldId="2146847226"/>
            <ac:spMk id="60" creationId="{5082D2AB-3203-0CC3-F3CD-C157E542A553}"/>
          </ac:spMkLst>
        </pc:spChg>
        <pc:spChg chg="add mod">
          <ac:chgData name="Couturier, Thibaut" userId="278048a5-50bb-4abf-9e34-5b961d496f01" providerId="ADAL" clId="{50DF5D3F-FFAE-4462-B339-B48F75BE4EC3}" dt="2024-11-15T16:31:26.256" v="4038" actId="1035"/>
          <ac:spMkLst>
            <pc:docMk/>
            <pc:sldMk cId="3199300554" sldId="2146847226"/>
            <ac:spMk id="61" creationId="{514797F1-17B5-3D9D-D0EC-DFC637081738}"/>
          </ac:spMkLst>
        </pc:spChg>
        <pc:spChg chg="add mod">
          <ac:chgData name="Couturier, Thibaut" userId="278048a5-50bb-4abf-9e34-5b961d496f01" providerId="ADAL" clId="{50DF5D3F-FFAE-4462-B339-B48F75BE4EC3}" dt="2024-11-15T16:31:26.256" v="4038" actId="1035"/>
          <ac:spMkLst>
            <pc:docMk/>
            <pc:sldMk cId="3199300554" sldId="2146847226"/>
            <ac:spMk id="62" creationId="{52281513-91F0-C23A-DF71-F312EA4D4247}"/>
          </ac:spMkLst>
        </pc:spChg>
        <pc:spChg chg="add mod">
          <ac:chgData name="Couturier, Thibaut" userId="278048a5-50bb-4abf-9e34-5b961d496f01" providerId="ADAL" clId="{50DF5D3F-FFAE-4462-B339-B48F75BE4EC3}" dt="2024-11-15T16:31:30.589" v="4042" actId="1036"/>
          <ac:spMkLst>
            <pc:docMk/>
            <pc:sldMk cId="3199300554" sldId="2146847226"/>
            <ac:spMk id="63" creationId="{06151748-B5D8-74F2-7B07-6E6E1B3F31D7}"/>
          </ac:spMkLst>
        </pc:spChg>
        <pc:spChg chg="add mod">
          <ac:chgData name="Couturier, Thibaut" userId="278048a5-50bb-4abf-9e34-5b961d496f01" providerId="ADAL" clId="{50DF5D3F-FFAE-4462-B339-B48F75BE4EC3}" dt="2024-11-15T16:31:30.589" v="4042" actId="1036"/>
          <ac:spMkLst>
            <pc:docMk/>
            <pc:sldMk cId="3199300554" sldId="2146847226"/>
            <ac:spMk id="64" creationId="{B50041EB-71B1-67CD-7F9F-81447CEFBA0C}"/>
          </ac:spMkLst>
        </pc:spChg>
        <pc:spChg chg="add mod">
          <ac:chgData name="Couturier, Thibaut" userId="278048a5-50bb-4abf-9e34-5b961d496f01" providerId="ADAL" clId="{50DF5D3F-FFAE-4462-B339-B48F75BE4EC3}" dt="2024-11-15T16:31:30.589" v="4042" actId="1036"/>
          <ac:spMkLst>
            <pc:docMk/>
            <pc:sldMk cId="3199300554" sldId="2146847226"/>
            <ac:spMk id="65" creationId="{3CD848B9-F044-5E03-61FB-7AA8A2A55672}"/>
          </ac:spMkLst>
        </pc:spChg>
        <pc:spChg chg="add mod">
          <ac:chgData name="Couturier, Thibaut" userId="278048a5-50bb-4abf-9e34-5b961d496f01" providerId="ADAL" clId="{50DF5D3F-FFAE-4462-B339-B48F75BE4EC3}" dt="2024-11-15T16:31:30.589" v="4042" actId="1036"/>
          <ac:spMkLst>
            <pc:docMk/>
            <pc:sldMk cId="3199300554" sldId="2146847226"/>
            <ac:spMk id="66" creationId="{F848453D-7A72-C29A-7493-70EE61997CA5}"/>
          </ac:spMkLst>
        </pc:spChg>
        <pc:spChg chg="add mod">
          <ac:chgData name="Couturier, Thibaut" userId="278048a5-50bb-4abf-9e34-5b961d496f01" providerId="ADAL" clId="{50DF5D3F-FFAE-4462-B339-B48F75BE4EC3}" dt="2024-11-15T16:31:30.589" v="4042" actId="1036"/>
          <ac:spMkLst>
            <pc:docMk/>
            <pc:sldMk cId="3199300554" sldId="2146847226"/>
            <ac:spMk id="67" creationId="{3F2B4E49-64AD-D488-2943-5A4CC570B051}"/>
          </ac:spMkLst>
        </pc:spChg>
        <pc:spChg chg="add mod">
          <ac:chgData name="Couturier, Thibaut" userId="278048a5-50bb-4abf-9e34-5b961d496f01" providerId="ADAL" clId="{50DF5D3F-FFAE-4462-B339-B48F75BE4EC3}" dt="2024-11-15T16:31:30.589" v="4042" actId="1036"/>
          <ac:spMkLst>
            <pc:docMk/>
            <pc:sldMk cId="3199300554" sldId="2146847226"/>
            <ac:spMk id="77" creationId="{CD268FFE-C577-0B29-8AA4-524AA34E9410}"/>
          </ac:spMkLst>
        </pc:spChg>
        <pc:spChg chg="add mod">
          <ac:chgData name="Couturier, Thibaut" userId="278048a5-50bb-4abf-9e34-5b961d496f01" providerId="ADAL" clId="{50DF5D3F-FFAE-4462-B339-B48F75BE4EC3}" dt="2024-11-15T16:31:34.919" v="4048" actId="1036"/>
          <ac:spMkLst>
            <pc:docMk/>
            <pc:sldMk cId="3199300554" sldId="2146847226"/>
            <ac:spMk id="78" creationId="{8E4663AB-2B03-4532-E819-B8AC72A7EEA3}"/>
          </ac:spMkLst>
        </pc:spChg>
        <pc:spChg chg="add mod">
          <ac:chgData name="Couturier, Thibaut" userId="278048a5-50bb-4abf-9e34-5b961d496f01" providerId="ADAL" clId="{50DF5D3F-FFAE-4462-B339-B48F75BE4EC3}" dt="2024-11-15T16:31:34.919" v="4048" actId="1036"/>
          <ac:spMkLst>
            <pc:docMk/>
            <pc:sldMk cId="3199300554" sldId="2146847226"/>
            <ac:spMk id="79" creationId="{BF101601-4B48-9EDD-DE4D-D5078E841D0F}"/>
          </ac:spMkLst>
        </pc:spChg>
        <pc:spChg chg="add mod">
          <ac:chgData name="Couturier, Thibaut" userId="278048a5-50bb-4abf-9e34-5b961d496f01" providerId="ADAL" clId="{50DF5D3F-FFAE-4462-B339-B48F75BE4EC3}" dt="2024-11-15T16:31:34.919" v="4048" actId="1036"/>
          <ac:spMkLst>
            <pc:docMk/>
            <pc:sldMk cId="3199300554" sldId="2146847226"/>
            <ac:spMk id="80" creationId="{7F79D085-4454-BF59-A126-D0ED81E373E0}"/>
          </ac:spMkLst>
        </pc:spChg>
        <pc:spChg chg="add mod">
          <ac:chgData name="Couturier, Thibaut" userId="278048a5-50bb-4abf-9e34-5b961d496f01" providerId="ADAL" clId="{50DF5D3F-FFAE-4462-B339-B48F75BE4EC3}" dt="2024-11-15T16:31:34.919" v="4048" actId="1036"/>
          <ac:spMkLst>
            <pc:docMk/>
            <pc:sldMk cId="3199300554" sldId="2146847226"/>
            <ac:spMk id="81" creationId="{3BB533B4-ED3B-8367-2EAE-A44DAF4D341E}"/>
          </ac:spMkLst>
        </pc:spChg>
        <pc:spChg chg="add mod">
          <ac:chgData name="Couturier, Thibaut" userId="278048a5-50bb-4abf-9e34-5b961d496f01" providerId="ADAL" clId="{50DF5D3F-FFAE-4462-B339-B48F75BE4EC3}" dt="2024-11-15T16:31:34.919" v="4048" actId="1036"/>
          <ac:spMkLst>
            <pc:docMk/>
            <pc:sldMk cId="3199300554" sldId="2146847226"/>
            <ac:spMk id="82" creationId="{4BDCF6B3-3CD0-453A-95CA-2F4CBD885F8F}"/>
          </ac:spMkLst>
        </pc:spChg>
        <pc:spChg chg="add mod">
          <ac:chgData name="Couturier, Thibaut" userId="278048a5-50bb-4abf-9e34-5b961d496f01" providerId="ADAL" clId="{50DF5D3F-FFAE-4462-B339-B48F75BE4EC3}" dt="2024-11-15T16:31:34.919" v="4048" actId="1036"/>
          <ac:spMkLst>
            <pc:docMk/>
            <pc:sldMk cId="3199300554" sldId="2146847226"/>
            <ac:spMk id="83" creationId="{5B18C498-3C1A-F999-609A-3FD5CDF5C61E}"/>
          </ac:spMkLst>
        </pc:spChg>
        <pc:graphicFrameChg chg="add mod topLvl modGraphic">
          <ac:chgData name="Couturier, Thibaut" userId="278048a5-50bb-4abf-9e34-5b961d496f01" providerId="ADAL" clId="{50DF5D3F-FFAE-4462-B339-B48F75BE4EC3}" dt="2024-11-15T16:05:10.621" v="3055" actId="164"/>
          <ac:graphicFrameMkLst>
            <pc:docMk/>
            <pc:sldMk cId="3199300554" sldId="2146847226"/>
            <ac:graphicFrameMk id="18" creationId="{B1981F13-FD3E-C8B7-608F-968A1FB72A19}"/>
          </ac:graphicFrameMkLst>
        </pc:graphicFrameChg>
        <pc:graphicFrameChg chg="add mod topLvl">
          <ac:chgData name="Couturier, Thibaut" userId="278048a5-50bb-4abf-9e34-5b961d496f01" providerId="ADAL" clId="{50DF5D3F-FFAE-4462-B339-B48F75BE4EC3}" dt="2024-11-15T16:06:44.728" v="3070" actId="1076"/>
          <ac:graphicFrameMkLst>
            <pc:docMk/>
            <pc:sldMk cId="3199300554" sldId="2146847226"/>
            <ac:graphicFrameMk id="19" creationId="{65B1E2E2-3528-241A-3EC0-9E9633B06444}"/>
          </ac:graphicFrameMkLst>
        </pc:graphicFrameChg>
        <pc:graphicFrameChg chg="add mod">
          <ac:chgData name="Couturier, Thibaut" userId="278048a5-50bb-4abf-9e34-5b961d496f01" providerId="ADAL" clId="{50DF5D3F-FFAE-4462-B339-B48F75BE4EC3}" dt="2024-11-15T16:07:01.371" v="3076" actId="1076"/>
          <ac:graphicFrameMkLst>
            <pc:docMk/>
            <pc:sldMk cId="3199300554" sldId="2146847226"/>
            <ac:graphicFrameMk id="23" creationId="{E3C77460-FF8E-B0E7-F9CB-F9E063FCC522}"/>
          </ac:graphicFrameMkLst>
        </pc:graphicFrameChg>
        <pc:graphicFrameChg chg="add mod">
          <ac:chgData name="Couturier, Thibaut" userId="278048a5-50bb-4abf-9e34-5b961d496f01" providerId="ADAL" clId="{50DF5D3F-FFAE-4462-B339-B48F75BE4EC3}" dt="2024-11-15T16:07:31.232" v="3085" actId="14100"/>
          <ac:graphicFrameMkLst>
            <pc:docMk/>
            <pc:sldMk cId="3199300554" sldId="2146847226"/>
            <ac:graphicFrameMk id="24" creationId="{60015801-EA33-8AE9-A2BD-031E2F3FBC9B}"/>
          </ac:graphicFrameMkLst>
        </pc:graphicFrameChg>
        <pc:graphicFrameChg chg="add mod">
          <ac:chgData name="Couturier, Thibaut" userId="278048a5-50bb-4abf-9e34-5b961d496f01" providerId="ADAL" clId="{50DF5D3F-FFAE-4462-B339-B48F75BE4EC3}" dt="2024-11-15T16:08:08.305" v="3096" actId="1076"/>
          <ac:graphicFrameMkLst>
            <pc:docMk/>
            <pc:sldMk cId="3199300554" sldId="2146847226"/>
            <ac:graphicFrameMk id="46" creationId="{4235BB88-1140-3804-B360-E509986F90CD}"/>
          </ac:graphicFrameMkLst>
        </pc:graphicFrameChg>
        <pc:graphicFrameChg chg="add mod">
          <ac:chgData name="Couturier, Thibaut" userId="278048a5-50bb-4abf-9e34-5b961d496f01" providerId="ADAL" clId="{50DF5D3F-FFAE-4462-B339-B48F75BE4EC3}" dt="2024-11-15T16:08:25.144" v="3099" actId="1076"/>
          <ac:graphicFrameMkLst>
            <pc:docMk/>
            <pc:sldMk cId="3199300554" sldId="2146847226"/>
            <ac:graphicFrameMk id="56" creationId="{5C5E4E7E-564D-BEFE-72AE-35E9440255C1}"/>
          </ac:graphicFrameMkLst>
        </pc:graphicFrameChg>
        <pc:cxnChg chg="add mod">
          <ac:chgData name="Couturier, Thibaut" userId="278048a5-50bb-4abf-9e34-5b961d496f01" providerId="ADAL" clId="{50DF5D3F-FFAE-4462-B339-B48F75BE4EC3}" dt="2024-11-15T16:05:10.621" v="3055" actId="164"/>
          <ac:cxnSpMkLst>
            <pc:docMk/>
            <pc:sldMk cId="3199300554" sldId="2146847226"/>
            <ac:cxnSpMk id="26" creationId="{EA09FDA2-3F9F-6DDD-6752-50EAA0F52476}"/>
          </ac:cxnSpMkLst>
        </pc:cxnChg>
        <pc:cxnChg chg="add mod">
          <ac:chgData name="Couturier, Thibaut" userId="278048a5-50bb-4abf-9e34-5b961d496f01" providerId="ADAL" clId="{50DF5D3F-FFAE-4462-B339-B48F75BE4EC3}" dt="2024-11-15T16:05:10.621" v="3055" actId="164"/>
          <ac:cxnSpMkLst>
            <pc:docMk/>
            <pc:sldMk cId="3199300554" sldId="2146847226"/>
            <ac:cxnSpMk id="28" creationId="{A7266E4F-E87B-C58F-5E89-F36BD3AC79C5}"/>
          </ac:cxnSpMkLst>
        </pc:cxnChg>
        <pc:cxnChg chg="add mod">
          <ac:chgData name="Couturier, Thibaut" userId="278048a5-50bb-4abf-9e34-5b961d496f01" providerId="ADAL" clId="{50DF5D3F-FFAE-4462-B339-B48F75BE4EC3}" dt="2024-11-15T16:05:10.621" v="3055" actId="164"/>
          <ac:cxnSpMkLst>
            <pc:docMk/>
            <pc:sldMk cId="3199300554" sldId="2146847226"/>
            <ac:cxnSpMk id="30" creationId="{686F7F62-EF1F-91B8-B135-F696E20CD93F}"/>
          </ac:cxnSpMkLst>
        </pc:cxnChg>
        <pc:cxnChg chg="add mod">
          <ac:chgData name="Couturier, Thibaut" userId="278048a5-50bb-4abf-9e34-5b961d496f01" providerId="ADAL" clId="{50DF5D3F-FFAE-4462-B339-B48F75BE4EC3}" dt="2024-11-15T16:05:10.621" v="3055" actId="164"/>
          <ac:cxnSpMkLst>
            <pc:docMk/>
            <pc:sldMk cId="3199300554" sldId="2146847226"/>
            <ac:cxnSpMk id="35" creationId="{423DD822-BC9F-ED5F-1FF8-88005A2FBF9E}"/>
          </ac:cxnSpMkLst>
        </pc:cxnChg>
        <pc:cxnChg chg="add mod">
          <ac:chgData name="Couturier, Thibaut" userId="278048a5-50bb-4abf-9e34-5b961d496f01" providerId="ADAL" clId="{50DF5D3F-FFAE-4462-B339-B48F75BE4EC3}" dt="2024-11-15T16:05:10.621" v="3055" actId="164"/>
          <ac:cxnSpMkLst>
            <pc:docMk/>
            <pc:sldMk cId="3199300554" sldId="2146847226"/>
            <ac:cxnSpMk id="49" creationId="{9EDC88F1-E634-6A92-EB0F-65C0882D8648}"/>
          </ac:cxnSpMkLst>
        </pc:cxnChg>
        <pc:cxnChg chg="add mod">
          <ac:chgData name="Couturier, Thibaut" userId="278048a5-50bb-4abf-9e34-5b961d496f01" providerId="ADAL" clId="{50DF5D3F-FFAE-4462-B339-B48F75BE4EC3}" dt="2024-11-15T16:05:10.621" v="3055" actId="164"/>
          <ac:cxnSpMkLst>
            <pc:docMk/>
            <pc:sldMk cId="3199300554" sldId="2146847226"/>
            <ac:cxnSpMk id="54" creationId="{DB64FAAF-DF36-5262-2906-7FAAB03EC0BC}"/>
          </ac:cxnSpMkLst>
        </pc:cxnChg>
        <pc:cxnChg chg="add">
          <ac:chgData name="Couturier, Thibaut" userId="278048a5-50bb-4abf-9e34-5b961d496f01" providerId="ADAL" clId="{50DF5D3F-FFAE-4462-B339-B48F75BE4EC3}" dt="2024-11-15T16:25:27.411" v="3750" actId="11529"/>
          <ac:cxnSpMkLst>
            <pc:docMk/>
            <pc:sldMk cId="3199300554" sldId="2146847226"/>
            <ac:cxnSpMk id="69" creationId="{4A1DE391-17A7-B353-E10C-3010E427FBEC}"/>
          </ac:cxnSpMkLst>
        </pc:cxnChg>
        <pc:cxnChg chg="add mod">
          <ac:chgData name="Couturier, Thibaut" userId="278048a5-50bb-4abf-9e34-5b961d496f01" providerId="ADAL" clId="{50DF5D3F-FFAE-4462-B339-B48F75BE4EC3}" dt="2024-11-15T16:25:35.998" v="3752" actId="1076"/>
          <ac:cxnSpMkLst>
            <pc:docMk/>
            <pc:sldMk cId="3199300554" sldId="2146847226"/>
            <ac:cxnSpMk id="70" creationId="{5332CDA0-506B-8586-A7E2-C909BAE64DCE}"/>
          </ac:cxnSpMkLst>
        </pc:cxnChg>
        <pc:cxnChg chg="add mod">
          <ac:chgData name="Couturier, Thibaut" userId="278048a5-50bb-4abf-9e34-5b961d496f01" providerId="ADAL" clId="{50DF5D3F-FFAE-4462-B339-B48F75BE4EC3}" dt="2024-11-15T16:25:42.660" v="3754" actId="1076"/>
          <ac:cxnSpMkLst>
            <pc:docMk/>
            <pc:sldMk cId="3199300554" sldId="2146847226"/>
            <ac:cxnSpMk id="71" creationId="{B03994D6-1973-6216-6A5E-ABCD53767FF3}"/>
          </ac:cxnSpMkLst>
        </pc:cxnChg>
        <pc:cxnChg chg="add mod">
          <ac:chgData name="Couturier, Thibaut" userId="278048a5-50bb-4abf-9e34-5b961d496f01" providerId="ADAL" clId="{50DF5D3F-FFAE-4462-B339-B48F75BE4EC3}" dt="2024-11-15T16:25:50.523" v="3756" actId="1076"/>
          <ac:cxnSpMkLst>
            <pc:docMk/>
            <pc:sldMk cId="3199300554" sldId="2146847226"/>
            <ac:cxnSpMk id="72" creationId="{6A471210-ED5E-725D-D88B-6DE67B9A4E36}"/>
          </ac:cxnSpMkLst>
        </pc:cxnChg>
        <pc:cxnChg chg="add mod">
          <ac:chgData name="Couturier, Thibaut" userId="278048a5-50bb-4abf-9e34-5b961d496f01" providerId="ADAL" clId="{50DF5D3F-FFAE-4462-B339-B48F75BE4EC3}" dt="2024-11-15T16:26:12.030" v="3759" actId="14100"/>
          <ac:cxnSpMkLst>
            <pc:docMk/>
            <pc:sldMk cId="3199300554" sldId="2146847226"/>
            <ac:cxnSpMk id="73" creationId="{DBDEDC49-FCC4-55F8-6845-2B8A07F64645}"/>
          </ac:cxnSpMkLst>
        </pc:cxnChg>
      </pc:sldChg>
      <pc:sldChg chg="add del">
        <pc:chgData name="Couturier, Thibaut" userId="278048a5-50bb-4abf-9e34-5b961d496f01" providerId="ADAL" clId="{50DF5D3F-FFAE-4462-B339-B48F75BE4EC3}" dt="2024-11-15T16:32:14.276" v="4050" actId="47"/>
        <pc:sldMkLst>
          <pc:docMk/>
          <pc:sldMk cId="245279661" sldId="2146847227"/>
        </pc:sldMkLst>
      </pc:sldChg>
      <pc:sldChg chg="addSp delSp modSp add del mod">
        <pc:chgData name="Couturier, Thibaut" userId="278048a5-50bb-4abf-9e34-5b961d496f01" providerId="ADAL" clId="{50DF5D3F-FFAE-4462-B339-B48F75BE4EC3}" dt="2024-11-15T16:32:12.167" v="4049" actId="47"/>
        <pc:sldMkLst>
          <pc:docMk/>
          <pc:sldMk cId="1703531883" sldId="2146847228"/>
        </pc:sldMkLst>
      </pc:sldChg>
      <pc:sldChg chg="addSp modSp add mod ord">
        <pc:chgData name="Couturier, Thibaut" userId="278048a5-50bb-4abf-9e34-5b961d496f01" providerId="ADAL" clId="{50DF5D3F-FFAE-4462-B339-B48F75BE4EC3}" dt="2024-11-15T16:33:40.713" v="4066" actId="20577"/>
        <pc:sldMkLst>
          <pc:docMk/>
          <pc:sldMk cId="3053703476" sldId="2146847229"/>
        </pc:sldMkLst>
      </pc:sldChg>
      <pc:sldChg chg="addSp delSp modSp add del mod">
        <pc:chgData name="Couturier, Thibaut" userId="278048a5-50bb-4abf-9e34-5b961d496f01" providerId="ADAL" clId="{50DF5D3F-FFAE-4462-B339-B48F75BE4EC3}" dt="2024-11-15T16:32:21.744" v="4052" actId="47"/>
        <pc:sldMkLst>
          <pc:docMk/>
          <pc:sldMk cId="3290056381" sldId="2146847230"/>
        </pc:sldMkLst>
      </pc:sldChg>
    </pc:docChg>
  </pc:docChgLst>
  <pc:docChgLst>
    <pc:chgData name="Couturier, Thibaut" userId="278048a5-50bb-4abf-9e34-5b961d496f01" providerId="ADAL" clId="{ED44110C-6402-46C4-AC8C-3D81E05E75BE}"/>
    <pc:docChg chg="undo custSel addSld delSld modSld sldOrd modSection">
      <pc:chgData name="Couturier, Thibaut" userId="278048a5-50bb-4abf-9e34-5b961d496f01" providerId="ADAL" clId="{ED44110C-6402-46C4-AC8C-3D81E05E75BE}" dt="2025-01-15T09:51:51.970" v="755" actId="6549"/>
      <pc:docMkLst>
        <pc:docMk/>
      </pc:docMkLst>
      <pc:sldChg chg="del ord">
        <pc:chgData name="Couturier, Thibaut" userId="278048a5-50bb-4abf-9e34-5b961d496f01" providerId="ADAL" clId="{ED44110C-6402-46C4-AC8C-3D81E05E75BE}" dt="2025-01-15T09:22:46.235" v="745" actId="47"/>
        <pc:sldMkLst>
          <pc:docMk/>
          <pc:sldMk cId="97505710" sldId="4684"/>
        </pc:sldMkLst>
      </pc:sldChg>
      <pc:sldChg chg="modSp mod">
        <pc:chgData name="Couturier, Thibaut" userId="278048a5-50bb-4abf-9e34-5b961d496f01" providerId="ADAL" clId="{ED44110C-6402-46C4-AC8C-3D81E05E75BE}" dt="2025-01-15T09:51:51.970" v="755" actId="6549"/>
        <pc:sldMkLst>
          <pc:docMk/>
          <pc:sldMk cId="55049694" sldId="2146847224"/>
        </pc:sldMkLst>
        <pc:spChg chg="mod">
          <ac:chgData name="Couturier, Thibaut" userId="278048a5-50bb-4abf-9e34-5b961d496f01" providerId="ADAL" clId="{ED44110C-6402-46C4-AC8C-3D81E05E75BE}" dt="2025-01-15T09:51:51.970" v="755" actId="6549"/>
          <ac:spMkLst>
            <pc:docMk/>
            <pc:sldMk cId="55049694" sldId="2146847224"/>
            <ac:spMk id="2" creationId="{00000000-0000-0000-0000-000000000000}"/>
          </ac:spMkLst>
        </pc:spChg>
      </pc:sldChg>
      <pc:sldChg chg="ord">
        <pc:chgData name="Couturier, Thibaut" userId="278048a5-50bb-4abf-9e34-5b961d496f01" providerId="ADAL" clId="{ED44110C-6402-46C4-AC8C-3D81E05E75BE}" dt="2025-01-15T09:28:11.711" v="750"/>
        <pc:sldMkLst>
          <pc:docMk/>
          <pc:sldMk cId="3627834536" sldId="2146847225"/>
        </pc:sldMkLst>
      </pc:sldChg>
      <pc:sldChg chg="ord">
        <pc:chgData name="Couturier, Thibaut" userId="278048a5-50bb-4abf-9e34-5b961d496f01" providerId="ADAL" clId="{ED44110C-6402-46C4-AC8C-3D81E05E75BE}" dt="2025-01-15T09:28:11.711" v="750"/>
        <pc:sldMkLst>
          <pc:docMk/>
          <pc:sldMk cId="3199300554" sldId="2146847226"/>
        </pc:sldMkLst>
      </pc:sldChg>
      <pc:sldChg chg="ord">
        <pc:chgData name="Couturier, Thibaut" userId="278048a5-50bb-4abf-9e34-5b961d496f01" providerId="ADAL" clId="{ED44110C-6402-46C4-AC8C-3D81E05E75BE}" dt="2025-01-15T09:28:11.711" v="750"/>
        <pc:sldMkLst>
          <pc:docMk/>
          <pc:sldMk cId="3053703476" sldId="2146847229"/>
        </pc:sldMkLst>
      </pc:sldChg>
      <pc:sldChg chg="ord">
        <pc:chgData name="Couturier, Thibaut" userId="278048a5-50bb-4abf-9e34-5b961d496f01" providerId="ADAL" clId="{ED44110C-6402-46C4-AC8C-3D81E05E75BE}" dt="2025-01-15T09:28:11.711" v="750"/>
        <pc:sldMkLst>
          <pc:docMk/>
          <pc:sldMk cId="1625240827" sldId="2146847230"/>
        </pc:sldMkLst>
      </pc:sldChg>
      <pc:sldChg chg="ord">
        <pc:chgData name="Couturier, Thibaut" userId="278048a5-50bb-4abf-9e34-5b961d496f01" providerId="ADAL" clId="{ED44110C-6402-46C4-AC8C-3D81E05E75BE}" dt="2025-01-15T09:28:11.711" v="750"/>
        <pc:sldMkLst>
          <pc:docMk/>
          <pc:sldMk cId="822863033" sldId="2146847252"/>
        </pc:sldMkLst>
      </pc:sldChg>
      <pc:sldChg chg="ord">
        <pc:chgData name="Couturier, Thibaut" userId="278048a5-50bb-4abf-9e34-5b961d496f01" providerId="ADAL" clId="{ED44110C-6402-46C4-AC8C-3D81E05E75BE}" dt="2025-01-15T09:28:11.711" v="750"/>
        <pc:sldMkLst>
          <pc:docMk/>
          <pc:sldMk cId="2731798974" sldId="2146847256"/>
        </pc:sldMkLst>
      </pc:sldChg>
      <pc:sldChg chg="ord">
        <pc:chgData name="Couturier, Thibaut" userId="278048a5-50bb-4abf-9e34-5b961d496f01" providerId="ADAL" clId="{ED44110C-6402-46C4-AC8C-3D81E05E75BE}" dt="2025-01-15T09:28:11.711" v="750"/>
        <pc:sldMkLst>
          <pc:docMk/>
          <pc:sldMk cId="707138598" sldId="2146847259"/>
        </pc:sldMkLst>
      </pc:sldChg>
      <pc:sldChg chg="addSp delSp modSp del mod ord">
        <pc:chgData name="Couturier, Thibaut" userId="278048a5-50bb-4abf-9e34-5b961d496f01" providerId="ADAL" clId="{ED44110C-6402-46C4-AC8C-3D81E05E75BE}" dt="2025-01-15T09:28:04.230" v="748" actId="47"/>
        <pc:sldMkLst>
          <pc:docMk/>
          <pc:sldMk cId="690053165" sldId="2146847260"/>
        </pc:sldMkLst>
      </pc:sldChg>
      <pc:sldChg chg="ord">
        <pc:chgData name="Couturier, Thibaut" userId="278048a5-50bb-4abf-9e34-5b961d496f01" providerId="ADAL" clId="{ED44110C-6402-46C4-AC8C-3D81E05E75BE}" dt="2025-01-15T09:28:11.711" v="750"/>
        <pc:sldMkLst>
          <pc:docMk/>
          <pc:sldMk cId="2299406003" sldId="2146847261"/>
        </pc:sldMkLst>
      </pc:sldChg>
      <pc:sldChg chg="ord">
        <pc:chgData name="Couturier, Thibaut" userId="278048a5-50bb-4abf-9e34-5b961d496f01" providerId="ADAL" clId="{ED44110C-6402-46C4-AC8C-3D81E05E75BE}" dt="2025-01-15T09:28:11.711" v="750"/>
        <pc:sldMkLst>
          <pc:docMk/>
          <pc:sldMk cId="4100801618" sldId="2146847264"/>
        </pc:sldMkLst>
      </pc:sldChg>
      <pc:sldChg chg="ord">
        <pc:chgData name="Couturier, Thibaut" userId="278048a5-50bb-4abf-9e34-5b961d496f01" providerId="ADAL" clId="{ED44110C-6402-46C4-AC8C-3D81E05E75BE}" dt="2025-01-15T09:28:11.711" v="750"/>
        <pc:sldMkLst>
          <pc:docMk/>
          <pc:sldMk cId="3099200218" sldId="2146847265"/>
        </pc:sldMkLst>
      </pc:sldChg>
      <pc:sldChg chg="modSp del mod ord">
        <pc:chgData name="Couturier, Thibaut" userId="278048a5-50bb-4abf-9e34-5b961d496f01" providerId="ADAL" clId="{ED44110C-6402-46C4-AC8C-3D81E05E75BE}" dt="2025-01-15T09:28:04.230" v="748" actId="47"/>
        <pc:sldMkLst>
          <pc:docMk/>
          <pc:sldMk cId="1117200785" sldId="2146847266"/>
        </pc:sldMkLst>
      </pc:sldChg>
      <pc:sldChg chg="addSp delSp modSp add del mod ord">
        <pc:chgData name="Couturier, Thibaut" userId="278048a5-50bb-4abf-9e34-5b961d496f01" providerId="ADAL" clId="{ED44110C-6402-46C4-AC8C-3D81E05E75BE}" dt="2025-01-15T09:28:04.230" v="748" actId="47"/>
        <pc:sldMkLst>
          <pc:docMk/>
          <pc:sldMk cId="2187545877" sldId="2146847267"/>
        </pc:sldMkLst>
      </pc:sldChg>
      <pc:sldMasterChg chg="delSldLayout">
        <pc:chgData name="Couturier, Thibaut" userId="278048a5-50bb-4abf-9e34-5b961d496f01" providerId="ADAL" clId="{ED44110C-6402-46C4-AC8C-3D81E05E75BE}" dt="2025-01-15T09:28:04.230" v="748" actId="47"/>
        <pc:sldMasterMkLst>
          <pc:docMk/>
          <pc:sldMasterMk cId="1558944440" sldId="2147483728"/>
        </pc:sldMasterMkLst>
        <pc:sldLayoutChg chg="del">
          <pc:chgData name="Couturier, Thibaut" userId="278048a5-50bb-4abf-9e34-5b961d496f01" providerId="ADAL" clId="{ED44110C-6402-46C4-AC8C-3D81E05E75BE}" dt="2025-01-15T09:28:04.230" v="748" actId="47"/>
          <pc:sldLayoutMkLst>
            <pc:docMk/>
            <pc:sldMasterMk cId="1558944440" sldId="2147483728"/>
            <pc:sldLayoutMk cId="3164788695" sldId="2147483838"/>
          </pc:sldLayoutMkLst>
        </pc:sldLayoutChg>
      </pc:sldMasterChg>
    </pc:docChg>
  </pc:docChgLst>
  <pc:docChgLst>
    <pc:chgData name="Couturier, Thibaut" userId="278048a5-50bb-4abf-9e34-5b961d496f01" providerId="ADAL" clId="{985D2B24-F543-45BA-A153-055F476745C1}"/>
    <pc:docChg chg="undo custSel addSld delSld modSld sldOrd modMainMaster modSection">
      <pc:chgData name="Couturier, Thibaut" userId="278048a5-50bb-4abf-9e34-5b961d496f01" providerId="ADAL" clId="{985D2B24-F543-45BA-A153-055F476745C1}" dt="2024-12-16T15:13:57.509" v="4846" actId="20577"/>
      <pc:docMkLst>
        <pc:docMk/>
      </pc:docMkLst>
      <pc:sldChg chg="addSp modSp mod">
        <pc:chgData name="Couturier, Thibaut" userId="278048a5-50bb-4abf-9e34-5b961d496f01" providerId="ADAL" clId="{985D2B24-F543-45BA-A153-055F476745C1}" dt="2024-12-11T10:40:12.707" v="4203" actId="6549"/>
        <pc:sldMkLst>
          <pc:docMk/>
          <pc:sldMk cId="55049694" sldId="2146847224"/>
        </pc:sldMkLst>
        <pc:spChg chg="mod">
          <ac:chgData name="Couturier, Thibaut" userId="278048a5-50bb-4abf-9e34-5b961d496f01" providerId="ADAL" clId="{985D2B24-F543-45BA-A153-055F476745C1}" dt="2024-12-11T10:40:12.707" v="4203" actId="6549"/>
          <ac:spMkLst>
            <pc:docMk/>
            <pc:sldMk cId="55049694" sldId="2146847224"/>
            <ac:spMk id="2" creationId="{00000000-0000-0000-0000-000000000000}"/>
          </ac:spMkLst>
        </pc:spChg>
      </pc:sldChg>
      <pc:sldChg chg="modSp mod ord">
        <pc:chgData name="Couturier, Thibaut" userId="278048a5-50bb-4abf-9e34-5b961d496f01" providerId="ADAL" clId="{985D2B24-F543-45BA-A153-055F476745C1}" dt="2024-12-03T13:27:40.839" v="766" actId="20577"/>
        <pc:sldMkLst>
          <pc:docMk/>
          <pc:sldMk cId="3627834536" sldId="2146847225"/>
        </pc:sldMkLst>
      </pc:sldChg>
      <pc:sldChg chg="modSp mod ord">
        <pc:chgData name="Couturier, Thibaut" userId="278048a5-50bb-4abf-9e34-5b961d496f01" providerId="ADAL" clId="{985D2B24-F543-45BA-A153-055F476745C1}" dt="2024-12-16T15:12:32.545" v="4808"/>
        <pc:sldMkLst>
          <pc:docMk/>
          <pc:sldMk cId="3199300554" sldId="2146847226"/>
        </pc:sldMkLst>
        <pc:spChg chg="mod">
          <ac:chgData name="Couturier, Thibaut" userId="278048a5-50bb-4abf-9e34-5b961d496f01" providerId="ADAL" clId="{985D2B24-F543-45BA-A153-055F476745C1}" dt="2024-12-03T14:05:18.769" v="1619" actId="1035"/>
          <ac:spMkLst>
            <pc:docMk/>
            <pc:sldMk cId="3199300554" sldId="2146847226"/>
            <ac:spMk id="63" creationId="{06151748-B5D8-74F2-7B07-6E6E1B3F31D7}"/>
          </ac:spMkLst>
        </pc:spChg>
        <pc:spChg chg="mod">
          <ac:chgData name="Couturier, Thibaut" userId="278048a5-50bb-4abf-9e34-5b961d496f01" providerId="ADAL" clId="{985D2B24-F543-45BA-A153-055F476745C1}" dt="2024-12-03T14:05:18.769" v="1619" actId="1035"/>
          <ac:spMkLst>
            <pc:docMk/>
            <pc:sldMk cId="3199300554" sldId="2146847226"/>
            <ac:spMk id="64" creationId="{B50041EB-71B1-67CD-7F9F-81447CEFBA0C}"/>
          </ac:spMkLst>
        </pc:spChg>
        <pc:spChg chg="mod">
          <ac:chgData name="Couturier, Thibaut" userId="278048a5-50bb-4abf-9e34-5b961d496f01" providerId="ADAL" clId="{985D2B24-F543-45BA-A153-055F476745C1}" dt="2024-12-03T14:05:18.769" v="1619" actId="1035"/>
          <ac:spMkLst>
            <pc:docMk/>
            <pc:sldMk cId="3199300554" sldId="2146847226"/>
            <ac:spMk id="65" creationId="{3CD848B9-F044-5E03-61FB-7AA8A2A55672}"/>
          </ac:spMkLst>
        </pc:spChg>
        <pc:spChg chg="mod">
          <ac:chgData name="Couturier, Thibaut" userId="278048a5-50bb-4abf-9e34-5b961d496f01" providerId="ADAL" clId="{985D2B24-F543-45BA-A153-055F476745C1}" dt="2024-12-03T14:05:18.769" v="1619" actId="1035"/>
          <ac:spMkLst>
            <pc:docMk/>
            <pc:sldMk cId="3199300554" sldId="2146847226"/>
            <ac:spMk id="66" creationId="{F848453D-7A72-C29A-7493-70EE61997CA5}"/>
          </ac:spMkLst>
        </pc:spChg>
        <pc:spChg chg="mod">
          <ac:chgData name="Couturier, Thibaut" userId="278048a5-50bb-4abf-9e34-5b961d496f01" providerId="ADAL" clId="{985D2B24-F543-45BA-A153-055F476745C1}" dt="2024-12-03T14:05:18.769" v="1619" actId="1035"/>
          <ac:spMkLst>
            <pc:docMk/>
            <pc:sldMk cId="3199300554" sldId="2146847226"/>
            <ac:spMk id="67" creationId="{3F2B4E49-64AD-D488-2943-5A4CC570B051}"/>
          </ac:spMkLst>
        </pc:spChg>
        <pc:spChg chg="mod">
          <ac:chgData name="Couturier, Thibaut" userId="278048a5-50bb-4abf-9e34-5b961d496f01" providerId="ADAL" clId="{985D2B24-F543-45BA-A153-055F476745C1}" dt="2024-12-03T14:05:29.218" v="1620" actId="113"/>
          <ac:spMkLst>
            <pc:docMk/>
            <pc:sldMk cId="3199300554" sldId="2146847226"/>
            <ac:spMk id="77" creationId="{CD268FFE-C577-0B29-8AA4-524AA34E9410}"/>
          </ac:spMkLst>
        </pc:spChg>
        <pc:spChg chg="mod">
          <ac:chgData name="Couturier, Thibaut" userId="278048a5-50bb-4abf-9e34-5b961d496f01" providerId="ADAL" clId="{985D2B24-F543-45BA-A153-055F476745C1}" dt="2024-12-03T14:05:48.498" v="1630" actId="1035"/>
          <ac:spMkLst>
            <pc:docMk/>
            <pc:sldMk cId="3199300554" sldId="2146847226"/>
            <ac:spMk id="78" creationId="{8E4663AB-2B03-4532-E819-B8AC72A7EEA3}"/>
          </ac:spMkLst>
        </pc:spChg>
        <pc:spChg chg="mod">
          <ac:chgData name="Couturier, Thibaut" userId="278048a5-50bb-4abf-9e34-5b961d496f01" providerId="ADAL" clId="{985D2B24-F543-45BA-A153-055F476745C1}" dt="2024-12-03T14:05:48.498" v="1630" actId="1035"/>
          <ac:spMkLst>
            <pc:docMk/>
            <pc:sldMk cId="3199300554" sldId="2146847226"/>
            <ac:spMk id="79" creationId="{BF101601-4B48-9EDD-DE4D-D5078E841D0F}"/>
          </ac:spMkLst>
        </pc:spChg>
        <pc:spChg chg="mod">
          <ac:chgData name="Couturier, Thibaut" userId="278048a5-50bb-4abf-9e34-5b961d496f01" providerId="ADAL" clId="{985D2B24-F543-45BA-A153-055F476745C1}" dt="2024-12-11T07:24:56.142" v="4156" actId="20577"/>
          <ac:spMkLst>
            <pc:docMk/>
            <pc:sldMk cId="3199300554" sldId="2146847226"/>
            <ac:spMk id="80" creationId="{7F79D085-4454-BF59-A126-D0ED81E373E0}"/>
          </ac:spMkLst>
        </pc:spChg>
        <pc:spChg chg="mod">
          <ac:chgData name="Couturier, Thibaut" userId="278048a5-50bb-4abf-9e34-5b961d496f01" providerId="ADAL" clId="{985D2B24-F543-45BA-A153-055F476745C1}" dt="2024-12-11T10:43:03.895" v="4215" actId="1076"/>
          <ac:spMkLst>
            <pc:docMk/>
            <pc:sldMk cId="3199300554" sldId="2146847226"/>
            <ac:spMk id="81" creationId="{3BB533B4-ED3B-8367-2EAE-A44DAF4D341E}"/>
          </ac:spMkLst>
        </pc:spChg>
        <pc:spChg chg="mod">
          <ac:chgData name="Couturier, Thibaut" userId="278048a5-50bb-4abf-9e34-5b961d496f01" providerId="ADAL" clId="{985D2B24-F543-45BA-A153-055F476745C1}" dt="2024-12-11T07:25:01.670" v="4161" actId="20577"/>
          <ac:spMkLst>
            <pc:docMk/>
            <pc:sldMk cId="3199300554" sldId="2146847226"/>
            <ac:spMk id="82" creationId="{4BDCF6B3-3CD0-453A-95CA-2F4CBD885F8F}"/>
          </ac:spMkLst>
        </pc:spChg>
        <pc:spChg chg="mod">
          <ac:chgData name="Couturier, Thibaut" userId="278048a5-50bb-4abf-9e34-5b961d496f01" providerId="ADAL" clId="{985D2B24-F543-45BA-A153-055F476745C1}" dt="2024-12-03T14:05:48.498" v="1630" actId="1035"/>
          <ac:spMkLst>
            <pc:docMk/>
            <pc:sldMk cId="3199300554" sldId="2146847226"/>
            <ac:spMk id="83" creationId="{5B18C498-3C1A-F999-609A-3FD5CDF5C61E}"/>
          </ac:spMkLst>
        </pc:spChg>
        <pc:graphicFrameChg chg="mod">
          <ac:chgData name="Couturier, Thibaut" userId="278048a5-50bb-4abf-9e34-5b961d496f01" providerId="ADAL" clId="{985D2B24-F543-45BA-A153-055F476745C1}" dt="2024-12-03T13:21:46.783" v="630" actId="1076"/>
          <ac:graphicFrameMkLst>
            <pc:docMk/>
            <pc:sldMk cId="3199300554" sldId="2146847226"/>
            <ac:graphicFrameMk id="24" creationId="{60015801-EA33-8AE9-A2BD-031E2F3FBC9B}"/>
          </ac:graphicFrameMkLst>
        </pc:graphicFrameChg>
        <pc:graphicFrameChg chg="mod">
          <ac:chgData name="Couturier, Thibaut" userId="278048a5-50bb-4abf-9e34-5b961d496f01" providerId="ADAL" clId="{985D2B24-F543-45BA-A153-055F476745C1}" dt="2024-12-03T14:05:48.498" v="1630" actId="1035"/>
          <ac:graphicFrameMkLst>
            <pc:docMk/>
            <pc:sldMk cId="3199300554" sldId="2146847226"/>
            <ac:graphicFrameMk id="56" creationId="{5C5E4E7E-564D-BEFE-72AE-35E9440255C1}"/>
          </ac:graphicFrameMkLst>
        </pc:graphicFrameChg>
        <pc:cxnChg chg="mod">
          <ac:chgData name="Couturier, Thibaut" userId="278048a5-50bb-4abf-9e34-5b961d496f01" providerId="ADAL" clId="{985D2B24-F543-45BA-A153-055F476745C1}" dt="2024-12-03T14:06:08.750" v="1632" actId="14100"/>
          <ac:cxnSpMkLst>
            <pc:docMk/>
            <pc:sldMk cId="3199300554" sldId="2146847226"/>
            <ac:cxnSpMk id="26" creationId="{EA09FDA2-3F9F-6DDD-6752-50EAA0F52476}"/>
          </ac:cxnSpMkLst>
        </pc:cxnChg>
        <pc:cxnChg chg="mod">
          <ac:chgData name="Couturier, Thibaut" userId="278048a5-50bb-4abf-9e34-5b961d496f01" providerId="ADAL" clId="{985D2B24-F543-45BA-A153-055F476745C1}" dt="2024-12-03T14:05:48.498" v="1630" actId="1035"/>
          <ac:cxnSpMkLst>
            <pc:docMk/>
            <pc:sldMk cId="3199300554" sldId="2146847226"/>
            <ac:cxnSpMk id="69" creationId="{4A1DE391-17A7-B353-E10C-3010E427FBEC}"/>
          </ac:cxnSpMkLst>
        </pc:cxnChg>
        <pc:cxnChg chg="mod">
          <ac:chgData name="Couturier, Thibaut" userId="278048a5-50bb-4abf-9e34-5b961d496f01" providerId="ADAL" clId="{985D2B24-F543-45BA-A153-055F476745C1}" dt="2024-12-03T14:05:48.498" v="1630" actId="1035"/>
          <ac:cxnSpMkLst>
            <pc:docMk/>
            <pc:sldMk cId="3199300554" sldId="2146847226"/>
            <ac:cxnSpMk id="70" creationId="{5332CDA0-506B-8586-A7E2-C909BAE64DCE}"/>
          </ac:cxnSpMkLst>
        </pc:cxnChg>
        <pc:cxnChg chg="mod">
          <ac:chgData name="Couturier, Thibaut" userId="278048a5-50bb-4abf-9e34-5b961d496f01" providerId="ADAL" clId="{985D2B24-F543-45BA-A153-055F476745C1}" dt="2024-12-03T14:05:48.498" v="1630" actId="1035"/>
          <ac:cxnSpMkLst>
            <pc:docMk/>
            <pc:sldMk cId="3199300554" sldId="2146847226"/>
            <ac:cxnSpMk id="71" creationId="{B03994D6-1973-6216-6A5E-ABCD53767FF3}"/>
          </ac:cxnSpMkLst>
        </pc:cxnChg>
        <pc:cxnChg chg="mod">
          <ac:chgData name="Couturier, Thibaut" userId="278048a5-50bb-4abf-9e34-5b961d496f01" providerId="ADAL" clId="{985D2B24-F543-45BA-A153-055F476745C1}" dt="2024-12-03T14:05:48.498" v="1630" actId="1035"/>
          <ac:cxnSpMkLst>
            <pc:docMk/>
            <pc:sldMk cId="3199300554" sldId="2146847226"/>
            <ac:cxnSpMk id="72" creationId="{6A471210-ED5E-725D-D88B-6DE67B9A4E36}"/>
          </ac:cxnSpMkLst>
        </pc:cxnChg>
        <pc:cxnChg chg="mod">
          <ac:chgData name="Couturier, Thibaut" userId="278048a5-50bb-4abf-9e34-5b961d496f01" providerId="ADAL" clId="{985D2B24-F543-45BA-A153-055F476745C1}" dt="2024-12-03T14:05:48.498" v="1630" actId="1035"/>
          <ac:cxnSpMkLst>
            <pc:docMk/>
            <pc:sldMk cId="3199300554" sldId="2146847226"/>
            <ac:cxnSpMk id="73" creationId="{DBDEDC49-FCC4-55F8-6845-2B8A07F64645}"/>
          </ac:cxnSpMkLst>
        </pc:cxnChg>
      </pc:sldChg>
      <pc:sldChg chg="modSp mod ord">
        <pc:chgData name="Couturier, Thibaut" userId="278048a5-50bb-4abf-9e34-5b961d496f01" providerId="ADAL" clId="{985D2B24-F543-45BA-A153-055F476745C1}" dt="2024-12-03T13:27:47.590" v="769" actId="20577"/>
        <pc:sldMkLst>
          <pc:docMk/>
          <pc:sldMk cId="3053703476" sldId="2146847229"/>
        </pc:sldMkLst>
      </pc:sldChg>
      <pc:sldChg chg="addSp delSp modSp add mod ord">
        <pc:chgData name="Couturier, Thibaut" userId="278048a5-50bb-4abf-9e34-5b961d496f01" providerId="ADAL" clId="{985D2B24-F543-45BA-A153-055F476745C1}" dt="2024-12-05T15:11:11.471" v="2169"/>
        <pc:sldMkLst>
          <pc:docMk/>
          <pc:sldMk cId="1625240827" sldId="2146847230"/>
        </pc:sldMkLst>
      </pc:sldChg>
      <pc:sldChg chg="add del">
        <pc:chgData name="Couturier, Thibaut" userId="278048a5-50bb-4abf-9e34-5b961d496f01" providerId="ADAL" clId="{985D2B24-F543-45BA-A153-055F476745C1}" dt="2024-12-03T12:56:26.352" v="58"/>
        <pc:sldMkLst>
          <pc:docMk/>
          <pc:sldMk cId="4246510323" sldId="2146847230"/>
        </pc:sldMkLst>
      </pc:sldChg>
      <pc:sldChg chg="delSp modSp add del mod ord">
        <pc:chgData name="Couturier, Thibaut" userId="278048a5-50bb-4abf-9e34-5b961d496f01" providerId="ADAL" clId="{985D2B24-F543-45BA-A153-055F476745C1}" dt="2024-12-03T13:44:48.044" v="891" actId="47"/>
        <pc:sldMkLst>
          <pc:docMk/>
          <pc:sldMk cId="2544507262" sldId="2146847231"/>
        </pc:sldMkLst>
      </pc:sldChg>
      <pc:sldChg chg="add">
        <pc:chgData name="Couturier, Thibaut" userId="278048a5-50bb-4abf-9e34-5b961d496f01" providerId="ADAL" clId="{985D2B24-F543-45BA-A153-055F476745C1}" dt="2024-12-03T15:18:27.114" v="1633"/>
        <pc:sldMkLst>
          <pc:docMk/>
          <pc:sldMk cId="822863033" sldId="2146847252"/>
        </pc:sldMkLst>
      </pc:sldChg>
      <pc:sldChg chg="addSp delSp modSp add mod">
        <pc:chgData name="Couturier, Thibaut" userId="278048a5-50bb-4abf-9e34-5b961d496f01" providerId="ADAL" clId="{985D2B24-F543-45BA-A153-055F476745C1}" dt="2024-12-10T16:25:51.189" v="4109" actId="14734"/>
        <pc:sldMkLst>
          <pc:docMk/>
          <pc:sldMk cId="2731798974" sldId="2146847256"/>
        </pc:sldMkLst>
      </pc:sldChg>
      <pc:sldChg chg="add del">
        <pc:chgData name="Couturier, Thibaut" userId="278048a5-50bb-4abf-9e34-5b961d496f01" providerId="ADAL" clId="{985D2B24-F543-45BA-A153-055F476745C1}" dt="2024-12-03T13:27:57.694" v="771" actId="47"/>
        <pc:sldMkLst>
          <pc:docMk/>
          <pc:sldMk cId="3803924547" sldId="2146847258"/>
        </pc:sldMkLst>
      </pc:sldChg>
      <pc:sldChg chg="add ord">
        <pc:chgData name="Couturier, Thibaut" userId="278048a5-50bb-4abf-9e34-5b961d496f01" providerId="ADAL" clId="{985D2B24-F543-45BA-A153-055F476745C1}" dt="2024-12-05T14:59:05.346" v="1728"/>
        <pc:sldMkLst>
          <pc:docMk/>
          <pc:sldMk cId="707138598" sldId="2146847259"/>
        </pc:sldMkLst>
      </pc:sldChg>
      <pc:sldChg chg="addSp delSp modSp add mod ord">
        <pc:chgData name="Couturier, Thibaut" userId="278048a5-50bb-4abf-9e34-5b961d496f01" providerId="ADAL" clId="{985D2B24-F543-45BA-A153-055F476745C1}" dt="2024-12-16T15:12:16.824" v="4804"/>
        <pc:sldMkLst>
          <pc:docMk/>
          <pc:sldMk cId="690053165" sldId="2146847260"/>
        </pc:sldMkLst>
      </pc:sldChg>
      <pc:sldChg chg="addSp delSp modSp add mod ord">
        <pc:chgData name="Couturier, Thibaut" userId="278048a5-50bb-4abf-9e34-5b961d496f01" providerId="ADAL" clId="{985D2B24-F543-45BA-A153-055F476745C1}" dt="2024-12-16T15:12:32.545" v="4808"/>
        <pc:sldMkLst>
          <pc:docMk/>
          <pc:sldMk cId="2299406003" sldId="2146847261"/>
        </pc:sldMkLst>
      </pc:sldChg>
      <pc:sldChg chg="addSp delSp modSp add mod ord">
        <pc:chgData name="Couturier, Thibaut" userId="278048a5-50bb-4abf-9e34-5b961d496f01" providerId="ADAL" clId="{985D2B24-F543-45BA-A153-055F476745C1}" dt="2024-12-16T15:11:48.484" v="4800" actId="3626"/>
        <pc:sldMkLst>
          <pc:docMk/>
          <pc:sldMk cId="2875454107" sldId="2146847262"/>
        </pc:sldMkLst>
      </pc:sldChg>
      <pc:sldChg chg="addSp delSp modSp new mod ord">
        <pc:chgData name="Couturier, Thibaut" userId="278048a5-50bb-4abf-9e34-5b961d496f01" providerId="ADAL" clId="{985D2B24-F543-45BA-A153-055F476745C1}" dt="2024-12-16T15:13:33.760" v="4830" actId="20577"/>
        <pc:sldMkLst>
          <pc:docMk/>
          <pc:sldMk cId="571284585" sldId="2146847263"/>
        </pc:sldMkLst>
      </pc:sldChg>
      <pc:sldChg chg="addSp delSp modSp add mod ord">
        <pc:chgData name="Couturier, Thibaut" userId="278048a5-50bb-4abf-9e34-5b961d496f01" providerId="ADAL" clId="{985D2B24-F543-45BA-A153-055F476745C1}" dt="2024-12-16T15:12:32.545" v="4808"/>
        <pc:sldMkLst>
          <pc:docMk/>
          <pc:sldMk cId="4100801618" sldId="2146847264"/>
        </pc:sldMkLst>
      </pc:sldChg>
      <pc:sldChg chg="modSp add del mod ord">
        <pc:chgData name="Couturier, Thibaut" userId="278048a5-50bb-4abf-9e34-5b961d496f01" providerId="ADAL" clId="{985D2B24-F543-45BA-A153-055F476745C1}" dt="2024-12-16T15:13:07.523" v="4809" actId="47"/>
        <pc:sldMkLst>
          <pc:docMk/>
          <pc:sldMk cId="426377157" sldId="2146847265"/>
        </pc:sldMkLst>
      </pc:sldChg>
      <pc:sldChg chg="modSp add mod">
        <pc:chgData name="Couturier, Thibaut" userId="278048a5-50bb-4abf-9e34-5b961d496f01" providerId="ADAL" clId="{985D2B24-F543-45BA-A153-055F476745C1}" dt="2024-12-16T15:13:57.509" v="4846" actId="20577"/>
        <pc:sldMkLst>
          <pc:docMk/>
          <pc:sldMk cId="3099200218" sldId="2146847265"/>
        </pc:sldMkLst>
      </pc:sldChg>
      <pc:sldMasterChg chg="modSp mod">
        <pc:chgData name="Couturier, Thibaut" userId="278048a5-50bb-4abf-9e34-5b961d496f01" providerId="ADAL" clId="{985D2B24-F543-45BA-A153-055F476745C1}" dt="2024-12-11T10:41:56.984" v="4210" actId="20577"/>
        <pc:sldMasterMkLst>
          <pc:docMk/>
          <pc:sldMasterMk cId="2388449894" sldId="2147483706"/>
        </pc:sldMasterMkLst>
        <pc:graphicFrameChg chg="modGraphic">
          <ac:chgData name="Couturier, Thibaut" userId="278048a5-50bb-4abf-9e34-5b961d496f01" providerId="ADAL" clId="{985D2B24-F543-45BA-A153-055F476745C1}" dt="2024-12-11T10:41:56.984" v="4210" actId="20577"/>
          <ac:graphicFrameMkLst>
            <pc:docMk/>
            <pc:sldMasterMk cId="2388449894" sldId="2147483706"/>
            <ac:graphicFrameMk id="5" creationId="{E0F609F5-07E5-4BA9-BCA5-045B8AC5029A}"/>
          </ac:graphicFrameMkLst>
        </pc:graphicFrameChg>
      </pc:sldMasterChg>
      <pc:sldMasterChg chg="modSp mod">
        <pc:chgData name="Couturier, Thibaut" userId="278048a5-50bb-4abf-9e34-5b961d496f01" providerId="ADAL" clId="{985D2B24-F543-45BA-A153-055F476745C1}" dt="2024-12-11T10:41:44.496" v="4209" actId="20577"/>
        <pc:sldMasterMkLst>
          <pc:docMk/>
          <pc:sldMasterMk cId="1558944440" sldId="2147483728"/>
        </pc:sldMasterMkLst>
        <pc:graphicFrameChg chg="modGraphic">
          <ac:chgData name="Couturier, Thibaut" userId="278048a5-50bb-4abf-9e34-5b961d496f01" providerId="ADAL" clId="{985D2B24-F543-45BA-A153-055F476745C1}" dt="2024-12-11T10:41:44.496" v="4209" actId="20577"/>
          <ac:graphicFrameMkLst>
            <pc:docMk/>
            <pc:sldMasterMk cId="1558944440" sldId="2147483728"/>
            <ac:graphicFrameMk id="8" creationId="{319DB205-53DF-4DF5-8F06-A79FA03565B5}"/>
          </ac:graphicFrameMkLst>
        </pc:graphicFrameChg>
      </pc:sldMasterChg>
      <pc:sldMasterChg chg="delSldLayout">
        <pc:chgData name="Couturier, Thibaut" userId="278048a5-50bb-4abf-9e34-5b961d496f01" providerId="ADAL" clId="{985D2B24-F543-45BA-A153-055F476745C1}" dt="2024-12-03T13:27:57.694" v="771" actId="47"/>
        <pc:sldMasterMkLst>
          <pc:docMk/>
          <pc:sldMasterMk cId="571849421" sldId="2147483734"/>
        </pc:sldMasterMkLst>
        <pc:sldLayoutChg chg="del">
          <pc:chgData name="Couturier, Thibaut" userId="278048a5-50bb-4abf-9e34-5b961d496f01" providerId="ADAL" clId="{985D2B24-F543-45BA-A153-055F476745C1}" dt="2024-12-03T13:27:57.694" v="771" actId="47"/>
          <pc:sldLayoutMkLst>
            <pc:docMk/>
            <pc:sldMasterMk cId="571849421" sldId="2147483734"/>
            <pc:sldLayoutMk cId="3707681858" sldId="2147483838"/>
          </pc:sldLayoutMkLst>
        </pc:sldLayoutChg>
      </pc:sldMasterChg>
      <pc:sldMasterChg chg="modSp mod">
        <pc:chgData name="Couturier, Thibaut" userId="278048a5-50bb-4abf-9e34-5b961d496f01" providerId="ADAL" clId="{985D2B24-F543-45BA-A153-055F476745C1}" dt="2024-12-11T10:40:50.811" v="4206" actId="20577"/>
        <pc:sldMasterMkLst>
          <pc:docMk/>
          <pc:sldMasterMk cId="550690436" sldId="2147483766"/>
        </pc:sldMasterMkLst>
        <pc:graphicFrameChg chg="modGraphic">
          <ac:chgData name="Couturier, Thibaut" userId="278048a5-50bb-4abf-9e34-5b961d496f01" providerId="ADAL" clId="{985D2B24-F543-45BA-A153-055F476745C1}" dt="2024-12-11T10:40:50.811" v="4206" actId="20577"/>
          <ac:graphicFrameMkLst>
            <pc:docMk/>
            <pc:sldMasterMk cId="550690436" sldId="2147483766"/>
            <ac:graphicFrameMk id="8" creationId="{319DB205-53DF-4DF5-8F06-A79FA03565B5}"/>
          </ac:graphicFrameMkLst>
        </pc:graphicFrameChg>
      </pc:sldMasterChg>
    </pc:docChg>
  </pc:docChgLst>
  <pc:docChgLst>
    <pc:chgData name="COURTIAL, Anthony" userId="S::courtiala@who.int::a6b3787b-17dc-42b5-ac17-57120570edf3" providerId="AD" clId="Web-{636EFB00-8ED2-91B7-4D7C-F62150D36DB0}"/>
    <pc:docChg chg="addSld delSld modSld sldOrd modSection">
      <pc:chgData name="COURTIAL, Anthony" userId="S::courtiala@who.int::a6b3787b-17dc-42b5-ac17-57120570edf3" providerId="AD" clId="Web-{636EFB00-8ED2-91B7-4D7C-F62150D36DB0}" dt="2025-01-23T09:28:12.449" v="414" actId="20577"/>
      <pc:docMkLst>
        <pc:docMk/>
      </pc:docMkLst>
      <pc:sldChg chg="modSp ord">
        <pc:chgData name="COURTIAL, Anthony" userId="S::courtiala@who.int::a6b3787b-17dc-42b5-ac17-57120570edf3" providerId="AD" clId="Web-{636EFB00-8ED2-91B7-4D7C-F62150D36DB0}" dt="2025-01-23T08:40:01.712" v="5" actId="20577"/>
        <pc:sldMkLst>
          <pc:docMk/>
          <pc:sldMk cId="3562992501" sldId="2141412227"/>
        </pc:sldMkLst>
        <pc:spChg chg="mod">
          <ac:chgData name="COURTIAL, Anthony" userId="S::courtiala@who.int::a6b3787b-17dc-42b5-ac17-57120570edf3" providerId="AD" clId="Web-{636EFB00-8ED2-91B7-4D7C-F62150D36DB0}" dt="2025-01-23T08:40:01.712" v="5" actId="20577"/>
          <ac:spMkLst>
            <pc:docMk/>
            <pc:sldMk cId="3562992501" sldId="2141412227"/>
            <ac:spMk id="5" creationId="{40CEE533-D5AE-4A77-B109-4BBE465A1C22}"/>
          </ac:spMkLst>
        </pc:spChg>
      </pc:sldChg>
      <pc:sldChg chg="modSp">
        <pc:chgData name="COURTIAL, Anthony" userId="S::courtiala@who.int::a6b3787b-17dc-42b5-ac17-57120570edf3" providerId="AD" clId="Web-{636EFB00-8ED2-91B7-4D7C-F62150D36DB0}" dt="2025-01-23T08:54:02.653" v="134" actId="20577"/>
        <pc:sldMkLst>
          <pc:docMk/>
          <pc:sldMk cId="707138598" sldId="2146847259"/>
        </pc:sldMkLst>
        <pc:spChg chg="mod">
          <ac:chgData name="COURTIAL, Anthony" userId="S::courtiala@who.int::a6b3787b-17dc-42b5-ac17-57120570edf3" providerId="AD" clId="Web-{636EFB00-8ED2-91B7-4D7C-F62150D36DB0}" dt="2025-01-23T08:54:02.653" v="134" actId="20577"/>
          <ac:spMkLst>
            <pc:docMk/>
            <pc:sldMk cId="707138598" sldId="2146847259"/>
            <ac:spMk id="7" creationId="{0FB46B80-B5CB-2309-73E5-C7E0F28E94D1}"/>
          </ac:spMkLst>
        </pc:spChg>
      </pc:sldChg>
      <pc:sldChg chg="modSp modNotes">
        <pc:chgData name="COURTIAL, Anthony" userId="S::courtiala@who.int::a6b3787b-17dc-42b5-ac17-57120570edf3" providerId="AD" clId="Web-{636EFB00-8ED2-91B7-4D7C-F62150D36DB0}" dt="2025-01-23T09:02:34.196" v="169"/>
        <pc:sldMkLst>
          <pc:docMk/>
          <pc:sldMk cId="2703020042" sldId="2146847266"/>
        </pc:sldMkLst>
        <pc:spChg chg="mod">
          <ac:chgData name="COURTIAL, Anthony" userId="S::courtiala@who.int::a6b3787b-17dc-42b5-ac17-57120570edf3" providerId="AD" clId="Web-{636EFB00-8ED2-91B7-4D7C-F62150D36DB0}" dt="2025-01-23T08:53:21.339" v="127" actId="14100"/>
          <ac:spMkLst>
            <pc:docMk/>
            <pc:sldMk cId="2703020042" sldId="2146847266"/>
            <ac:spMk id="29" creationId="{C368EEB6-284F-3F89-0B7F-8AB48E4A706C}"/>
          </ac:spMkLst>
        </pc:spChg>
        <pc:graphicFrameChg chg="mod modGraphic">
          <ac:chgData name="COURTIAL, Anthony" userId="S::courtiala@who.int::a6b3787b-17dc-42b5-ac17-57120570edf3" providerId="AD" clId="Web-{636EFB00-8ED2-91B7-4D7C-F62150D36DB0}" dt="2025-01-23T09:02:34.196" v="169"/>
          <ac:graphicFrameMkLst>
            <pc:docMk/>
            <pc:sldMk cId="2703020042" sldId="2146847266"/>
            <ac:graphicFrameMk id="4" creationId="{35C7EBC6-7E82-A1C2-3B00-63761F9E6F7A}"/>
          </ac:graphicFrameMkLst>
        </pc:graphicFrameChg>
      </pc:sldChg>
      <pc:sldChg chg="modSp">
        <pc:chgData name="COURTIAL, Anthony" userId="S::courtiala@who.int::a6b3787b-17dc-42b5-ac17-57120570edf3" providerId="AD" clId="Web-{636EFB00-8ED2-91B7-4D7C-F62150D36DB0}" dt="2025-01-23T09:16:51.996" v="242" actId="20577"/>
        <pc:sldMkLst>
          <pc:docMk/>
          <pc:sldMk cId="4099336445" sldId="2146847280"/>
        </pc:sldMkLst>
        <pc:spChg chg="mod">
          <ac:chgData name="COURTIAL, Anthony" userId="S::courtiala@who.int::a6b3787b-17dc-42b5-ac17-57120570edf3" providerId="AD" clId="Web-{636EFB00-8ED2-91B7-4D7C-F62150D36DB0}" dt="2025-01-23T09:16:51.996" v="242" actId="20577"/>
          <ac:spMkLst>
            <pc:docMk/>
            <pc:sldMk cId="4099336445" sldId="2146847280"/>
            <ac:spMk id="2" creationId="{C5309462-C839-3D98-40AE-5CB4459AF6DD}"/>
          </ac:spMkLst>
        </pc:spChg>
      </pc:sldChg>
      <pc:sldChg chg="modSp">
        <pc:chgData name="COURTIAL, Anthony" userId="S::courtiala@who.int::a6b3787b-17dc-42b5-ac17-57120570edf3" providerId="AD" clId="Web-{636EFB00-8ED2-91B7-4D7C-F62150D36DB0}" dt="2025-01-23T09:09:22.111" v="231" actId="20577"/>
        <pc:sldMkLst>
          <pc:docMk/>
          <pc:sldMk cId="4148372435" sldId="2146847284"/>
        </pc:sldMkLst>
        <pc:spChg chg="mod">
          <ac:chgData name="COURTIAL, Anthony" userId="S::courtiala@who.int::a6b3787b-17dc-42b5-ac17-57120570edf3" providerId="AD" clId="Web-{636EFB00-8ED2-91B7-4D7C-F62150D36DB0}" dt="2025-01-23T09:06:59.014" v="230" actId="20577"/>
          <ac:spMkLst>
            <pc:docMk/>
            <pc:sldMk cId="4148372435" sldId="2146847284"/>
            <ac:spMk id="3" creationId="{E861DB72-7BD8-CBAA-00A7-D740A6B9A07B}"/>
          </ac:spMkLst>
        </pc:spChg>
        <pc:spChg chg="mod">
          <ac:chgData name="COURTIAL, Anthony" userId="S::courtiala@who.int::a6b3787b-17dc-42b5-ac17-57120570edf3" providerId="AD" clId="Web-{636EFB00-8ED2-91B7-4D7C-F62150D36DB0}" dt="2025-01-23T09:09:22.111" v="231" actId="20577"/>
          <ac:spMkLst>
            <pc:docMk/>
            <pc:sldMk cId="4148372435" sldId="2146847284"/>
            <ac:spMk id="15" creationId="{2D00D104-C136-D622-B093-AC235534D1BD}"/>
          </ac:spMkLst>
        </pc:spChg>
      </pc:sldChg>
      <pc:sldChg chg="modSp">
        <pc:chgData name="COURTIAL, Anthony" userId="S::courtiala@who.int::a6b3787b-17dc-42b5-ac17-57120570edf3" providerId="AD" clId="Web-{636EFB00-8ED2-91B7-4D7C-F62150D36DB0}" dt="2025-01-23T09:16:28.715" v="241"/>
        <pc:sldMkLst>
          <pc:docMk/>
          <pc:sldMk cId="4261249587" sldId="2146847286"/>
        </pc:sldMkLst>
        <pc:spChg chg="mod">
          <ac:chgData name="COURTIAL, Anthony" userId="S::courtiala@who.int::a6b3787b-17dc-42b5-ac17-57120570edf3" providerId="AD" clId="Web-{636EFB00-8ED2-91B7-4D7C-F62150D36DB0}" dt="2025-01-23T09:13:39.586" v="232" actId="20577"/>
          <ac:spMkLst>
            <pc:docMk/>
            <pc:sldMk cId="4261249587" sldId="2146847286"/>
            <ac:spMk id="3" creationId="{FE6EC3DF-7CDF-38FE-107F-6690418B7688}"/>
          </ac:spMkLst>
        </pc:spChg>
        <pc:spChg chg="mod">
          <ac:chgData name="COURTIAL, Anthony" userId="S::courtiala@who.int::a6b3787b-17dc-42b5-ac17-57120570edf3" providerId="AD" clId="Web-{636EFB00-8ED2-91B7-4D7C-F62150D36DB0}" dt="2025-01-23T09:16:28.715" v="241"/>
          <ac:spMkLst>
            <pc:docMk/>
            <pc:sldMk cId="4261249587" sldId="2146847286"/>
            <ac:spMk id="10" creationId="{0A34AAB7-607A-E379-D9E9-93CC8152BF15}"/>
          </ac:spMkLst>
        </pc:spChg>
      </pc:sldChg>
      <pc:sldChg chg="modSp">
        <pc:chgData name="COURTIAL, Anthony" userId="S::courtiala@who.int::a6b3787b-17dc-42b5-ac17-57120570edf3" providerId="AD" clId="Web-{636EFB00-8ED2-91B7-4D7C-F62150D36DB0}" dt="2025-01-23T09:24:16.725" v="272" actId="20577"/>
        <pc:sldMkLst>
          <pc:docMk/>
          <pc:sldMk cId="1737539908" sldId="2146847294"/>
        </pc:sldMkLst>
        <pc:spChg chg="mod">
          <ac:chgData name="COURTIAL, Anthony" userId="S::courtiala@who.int::a6b3787b-17dc-42b5-ac17-57120570edf3" providerId="AD" clId="Web-{636EFB00-8ED2-91B7-4D7C-F62150D36DB0}" dt="2025-01-23T09:24:16.725" v="272" actId="20577"/>
          <ac:spMkLst>
            <pc:docMk/>
            <pc:sldMk cId="1737539908" sldId="2146847294"/>
            <ac:spMk id="5" creationId="{B19BE3FE-FC85-9000-6E34-9255DDCA6F86}"/>
          </ac:spMkLst>
        </pc:spChg>
      </pc:sldChg>
      <pc:sldChg chg="del">
        <pc:chgData name="COURTIAL, Anthony" userId="S::courtiala@who.int::a6b3787b-17dc-42b5-ac17-57120570edf3" providerId="AD" clId="Web-{636EFB00-8ED2-91B7-4D7C-F62150D36DB0}" dt="2025-01-23T08:55:39.077" v="135"/>
        <pc:sldMkLst>
          <pc:docMk/>
          <pc:sldMk cId="2234391815" sldId="2146847298"/>
        </pc:sldMkLst>
      </pc:sldChg>
      <pc:sldChg chg="modSp modCm">
        <pc:chgData name="COURTIAL, Anthony" userId="S::courtiala@who.int::a6b3787b-17dc-42b5-ac17-57120570edf3" providerId="AD" clId="Web-{636EFB00-8ED2-91B7-4D7C-F62150D36DB0}" dt="2025-01-23T09:28:12.449" v="414" actId="20577"/>
        <pc:sldMkLst>
          <pc:docMk/>
          <pc:sldMk cId="746375842" sldId="2146847300"/>
        </pc:sldMkLst>
        <pc:spChg chg="mod">
          <ac:chgData name="COURTIAL, Anthony" userId="S::courtiala@who.int::a6b3787b-17dc-42b5-ac17-57120570edf3" providerId="AD" clId="Web-{636EFB00-8ED2-91B7-4D7C-F62150D36DB0}" dt="2025-01-23T09:28:12.449" v="414" actId="20577"/>
          <ac:spMkLst>
            <pc:docMk/>
            <pc:sldMk cId="746375842" sldId="2146847300"/>
            <ac:spMk id="5" creationId="{59D0781B-9499-C8DD-662F-33ACC119EF3C}"/>
          </ac:spMkLst>
        </pc:spChg>
        <pc:graphicFrameChg chg="modGraphic">
          <ac:chgData name="COURTIAL, Anthony" userId="S::courtiala@who.int::a6b3787b-17dc-42b5-ac17-57120570edf3" providerId="AD" clId="Web-{636EFB00-8ED2-91B7-4D7C-F62150D36DB0}" dt="2025-01-23T09:24:56.789" v="275" actId="20577"/>
          <ac:graphicFrameMkLst>
            <pc:docMk/>
            <pc:sldMk cId="746375842" sldId="2146847300"/>
            <ac:graphicFrameMk id="4" creationId="{8B3CB15A-E33A-9554-61D9-D33356146DA5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COURTIAL, Anthony" userId="S::courtiala@who.int::a6b3787b-17dc-42b5-ac17-57120570edf3" providerId="AD" clId="Web-{636EFB00-8ED2-91B7-4D7C-F62150D36DB0}" dt="2025-01-23T09:25:33.180" v="286" actId="20577"/>
              <pc2:cmMkLst xmlns:pc2="http://schemas.microsoft.com/office/powerpoint/2019/9/main/command">
                <pc:docMk/>
                <pc:sldMk cId="746375842" sldId="2146847300"/>
                <pc2:cmMk id="{DE144A87-D62F-48F1-86A9-E35F7DEA2705}"/>
              </pc2:cmMkLst>
            </pc226:cmChg>
          </p:ext>
        </pc:extLst>
      </pc:sldChg>
      <pc:sldChg chg="addSp delSp modSp add replId">
        <pc:chgData name="COURTIAL, Anthony" userId="S::courtiala@who.int::a6b3787b-17dc-42b5-ac17-57120570edf3" providerId="AD" clId="Web-{636EFB00-8ED2-91B7-4D7C-F62150D36DB0}" dt="2025-01-23T08:46:58.768" v="34"/>
        <pc:sldMkLst>
          <pc:docMk/>
          <pc:sldMk cId="1910035411" sldId="2146847305"/>
        </pc:sldMkLst>
      </pc:sldChg>
    </pc:docChg>
  </pc:docChgLst>
  <pc:docChgLst>
    <pc:chgData name="COURTIAL, Anthony" userId="S::courtiala@who.int::a6b3787b-17dc-42b5-ac17-57120570edf3" providerId="AD" clId="Web-{D0D0F257-C680-3B61-1A43-999E8268B95F}"/>
    <pc:docChg chg="modSld sldOrd">
      <pc:chgData name="COURTIAL, Anthony" userId="S::courtiala@who.int::a6b3787b-17dc-42b5-ac17-57120570edf3" providerId="AD" clId="Web-{D0D0F257-C680-3B61-1A43-999E8268B95F}" dt="2025-01-22T17:59:13.320" v="18"/>
      <pc:docMkLst>
        <pc:docMk/>
      </pc:docMkLst>
      <pc:sldChg chg="modSp">
        <pc:chgData name="COURTIAL, Anthony" userId="S::courtiala@who.int::a6b3787b-17dc-42b5-ac17-57120570edf3" providerId="AD" clId="Web-{D0D0F257-C680-3B61-1A43-999E8268B95F}" dt="2025-01-22T17:56:12.749" v="0" actId="20577"/>
        <pc:sldMkLst>
          <pc:docMk/>
          <pc:sldMk cId="3562992501" sldId="2141412227"/>
        </pc:sldMkLst>
        <pc:spChg chg="mod">
          <ac:chgData name="COURTIAL, Anthony" userId="S::courtiala@who.int::a6b3787b-17dc-42b5-ac17-57120570edf3" providerId="AD" clId="Web-{D0D0F257-C680-3B61-1A43-999E8268B95F}" dt="2025-01-22T17:56:12.749" v="0" actId="20577"/>
          <ac:spMkLst>
            <pc:docMk/>
            <pc:sldMk cId="3562992501" sldId="2141412227"/>
            <ac:spMk id="5" creationId="{40CEE533-D5AE-4A77-B109-4BBE465A1C22}"/>
          </ac:spMkLst>
        </pc:spChg>
      </pc:sldChg>
      <pc:sldChg chg="modSp">
        <pc:chgData name="COURTIAL, Anthony" userId="S::courtiala@who.int::a6b3787b-17dc-42b5-ac17-57120570edf3" providerId="AD" clId="Web-{D0D0F257-C680-3B61-1A43-999E8268B95F}" dt="2025-01-22T17:58:12.614" v="17" actId="20577"/>
        <pc:sldMkLst>
          <pc:docMk/>
          <pc:sldMk cId="545726260" sldId="2146847273"/>
        </pc:sldMkLst>
        <pc:graphicFrameChg chg="modGraphic">
          <ac:chgData name="COURTIAL, Anthony" userId="S::courtiala@who.int::a6b3787b-17dc-42b5-ac17-57120570edf3" providerId="AD" clId="Web-{D0D0F257-C680-3B61-1A43-999E8268B95F}" dt="2025-01-22T17:58:12.614" v="17" actId="20577"/>
          <ac:graphicFrameMkLst>
            <pc:docMk/>
            <pc:sldMk cId="545726260" sldId="2146847273"/>
            <ac:graphicFrameMk id="3" creationId="{AF09738A-0F22-1E99-59FA-83661F5DFF3D}"/>
          </ac:graphicFrameMkLst>
        </pc:graphicFrameChg>
      </pc:sldChg>
      <pc:sldChg chg="ord">
        <pc:chgData name="COURTIAL, Anthony" userId="S::courtiala@who.int::a6b3787b-17dc-42b5-ac17-57120570edf3" providerId="AD" clId="Web-{D0D0F257-C680-3B61-1A43-999E8268B95F}" dt="2025-01-22T17:59:13.320" v="18"/>
        <pc:sldMkLst>
          <pc:docMk/>
          <pc:sldMk cId="3903017683" sldId="2146847299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C148EC0-771A-45BC-B5F3-B975BDEA7C14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0143150-330D-4CB3-B79D-64DEBBADBD61}">
      <dgm:prSet phldrT="[Text]"/>
      <dgm:spPr/>
      <dgm:t>
        <a:bodyPr/>
        <a:lstStyle/>
        <a:p>
          <a:r>
            <a:rPr lang="en-US" noProof="0"/>
            <a:t>Long-Term preferred Partners</a:t>
          </a:r>
        </a:p>
      </dgm:t>
    </dgm:pt>
    <dgm:pt modelId="{32B3C6C2-595A-40D5-BABF-7F323ACA8962}" type="parTrans" cxnId="{81BE8438-229A-4CF5-8FBC-716109678A47}">
      <dgm:prSet/>
      <dgm:spPr/>
      <dgm:t>
        <a:bodyPr/>
        <a:lstStyle/>
        <a:p>
          <a:endParaRPr lang="en-US" noProof="0"/>
        </a:p>
      </dgm:t>
    </dgm:pt>
    <dgm:pt modelId="{2031624E-AD4E-44BA-8FCA-E2419905848A}" type="sibTrans" cxnId="{81BE8438-229A-4CF5-8FBC-716109678A47}">
      <dgm:prSet/>
      <dgm:spPr/>
      <dgm:t>
        <a:bodyPr/>
        <a:lstStyle/>
        <a:p>
          <a:endParaRPr lang="en-US" noProof="0"/>
        </a:p>
      </dgm:t>
    </dgm:pt>
    <dgm:pt modelId="{33727F6C-F743-47D9-8075-77AF47AD4DE8}">
      <dgm:prSet phldrT="[Text]"/>
      <dgm:spPr/>
      <dgm:t>
        <a:bodyPr/>
        <a:lstStyle/>
        <a:p>
          <a:r>
            <a:rPr lang="en-US" noProof="0"/>
            <a:t>6 years framework agreement with best offering vendors</a:t>
          </a:r>
        </a:p>
      </dgm:t>
    </dgm:pt>
    <dgm:pt modelId="{CF90DAAB-15A5-41D5-93CC-8F8F663540EA}" type="parTrans" cxnId="{EFAB91DF-7845-41D0-9B7E-BDEC80D8FC8E}">
      <dgm:prSet/>
      <dgm:spPr/>
      <dgm:t>
        <a:bodyPr/>
        <a:lstStyle/>
        <a:p>
          <a:endParaRPr lang="en-US" noProof="0"/>
        </a:p>
      </dgm:t>
    </dgm:pt>
    <dgm:pt modelId="{2058BD9C-3AF5-413A-A14F-80331BA6F0F6}" type="sibTrans" cxnId="{EFAB91DF-7845-41D0-9B7E-BDEC80D8FC8E}">
      <dgm:prSet/>
      <dgm:spPr/>
      <dgm:t>
        <a:bodyPr/>
        <a:lstStyle/>
        <a:p>
          <a:endParaRPr lang="en-US" noProof="0"/>
        </a:p>
      </dgm:t>
    </dgm:pt>
    <dgm:pt modelId="{8CCDBCFF-7176-435D-837B-EC6103F30E55}">
      <dgm:prSet phldrT="[Text]"/>
      <dgm:spPr/>
      <dgm:t>
        <a:bodyPr/>
        <a:lstStyle/>
        <a:p>
          <a:pPr rtl="0"/>
          <a:r>
            <a:rPr lang="en-US" noProof="0"/>
            <a:t>To </a:t>
          </a:r>
          <a:r>
            <a:rPr lang="en-US" noProof="0">
              <a:latin typeface="Ebrima"/>
            </a:rPr>
            <a:t>deliver Application</a:t>
          </a:r>
          <a:r>
            <a:rPr lang="en-US" noProof="0"/>
            <a:t> Management Services </a:t>
          </a:r>
          <a:r>
            <a:rPr lang="en-US" noProof="0">
              <a:latin typeface="Ebrima"/>
            </a:rPr>
            <a:t>(AMS) </a:t>
          </a:r>
          <a:r>
            <a:rPr lang="en-US" noProof="0"/>
            <a:t>on WHO Corporate Platforms</a:t>
          </a:r>
        </a:p>
      </dgm:t>
    </dgm:pt>
    <dgm:pt modelId="{2D5ACFD2-8159-44E9-87C8-2CE525C9D02F}" type="parTrans" cxnId="{297C6C47-B16A-406B-89EB-D8867B8F4B15}">
      <dgm:prSet/>
      <dgm:spPr/>
      <dgm:t>
        <a:bodyPr/>
        <a:lstStyle/>
        <a:p>
          <a:endParaRPr lang="en-US" noProof="0"/>
        </a:p>
      </dgm:t>
    </dgm:pt>
    <dgm:pt modelId="{9BACA89D-D6CE-4781-8440-FC9768684722}" type="sibTrans" cxnId="{297C6C47-B16A-406B-89EB-D8867B8F4B15}">
      <dgm:prSet/>
      <dgm:spPr/>
      <dgm:t>
        <a:bodyPr/>
        <a:lstStyle/>
        <a:p>
          <a:endParaRPr lang="en-US" noProof="0"/>
        </a:p>
      </dgm:t>
    </dgm:pt>
    <dgm:pt modelId="{EF74F992-B4BF-46D3-B7C5-DCE699FC7EAD}">
      <dgm:prSet phldrT="[Text]"/>
      <dgm:spPr/>
      <dgm:t>
        <a:bodyPr/>
        <a:lstStyle/>
        <a:p>
          <a:r>
            <a:rPr lang="en-US" noProof="0"/>
            <a:t>Contract BMS Support Vendor(s)</a:t>
          </a:r>
        </a:p>
      </dgm:t>
    </dgm:pt>
    <dgm:pt modelId="{A20BF48D-73E5-434F-9197-511D50C9099A}" type="parTrans" cxnId="{BAA4C4BD-4CFA-47FB-B4B0-944D647FE702}">
      <dgm:prSet/>
      <dgm:spPr/>
      <dgm:t>
        <a:bodyPr/>
        <a:lstStyle/>
        <a:p>
          <a:endParaRPr lang="en-US" noProof="0"/>
        </a:p>
      </dgm:t>
    </dgm:pt>
    <dgm:pt modelId="{A7135CD8-BB18-4AD3-B9C6-DE254C22A9C8}" type="sibTrans" cxnId="{BAA4C4BD-4CFA-47FB-B4B0-944D647FE702}">
      <dgm:prSet/>
      <dgm:spPr/>
      <dgm:t>
        <a:bodyPr/>
        <a:lstStyle/>
        <a:p>
          <a:endParaRPr lang="en-US" noProof="0"/>
        </a:p>
      </dgm:t>
    </dgm:pt>
    <dgm:pt modelId="{FC1841A9-1819-4365-98D4-970ACFFD2C90}">
      <dgm:prSet phldrT="[Text]"/>
      <dgm:spPr/>
      <dgm:t>
        <a:bodyPr/>
        <a:lstStyle/>
        <a:p>
          <a:r>
            <a:rPr lang="en-US" noProof="0"/>
            <a:t>A first 2 years contract to one or a few vendors</a:t>
          </a:r>
        </a:p>
      </dgm:t>
    </dgm:pt>
    <dgm:pt modelId="{D0CA1EFF-8F1E-406D-BDD4-B30D7C88BBF0}" type="parTrans" cxnId="{FBBBDA75-01A1-4757-9CF1-BD7EA608E9F1}">
      <dgm:prSet/>
      <dgm:spPr/>
      <dgm:t>
        <a:bodyPr/>
        <a:lstStyle/>
        <a:p>
          <a:endParaRPr lang="en-US" noProof="0"/>
        </a:p>
      </dgm:t>
    </dgm:pt>
    <dgm:pt modelId="{7BADC401-37AF-44B3-B8D7-2BFE93ADF3FF}" type="sibTrans" cxnId="{FBBBDA75-01A1-4757-9CF1-BD7EA608E9F1}">
      <dgm:prSet/>
      <dgm:spPr/>
      <dgm:t>
        <a:bodyPr/>
        <a:lstStyle/>
        <a:p>
          <a:endParaRPr lang="en-US" noProof="0"/>
        </a:p>
      </dgm:t>
    </dgm:pt>
    <dgm:pt modelId="{130BAB52-B828-4B53-BAAF-05E30EEEE0DE}">
      <dgm:prSet phldrT="[Text]"/>
      <dgm:spPr/>
      <dgm:t>
        <a:bodyPr/>
        <a:lstStyle/>
        <a:p>
          <a:endParaRPr lang="en-US" noProof="0"/>
        </a:p>
      </dgm:t>
    </dgm:pt>
    <dgm:pt modelId="{AC572EF9-ACBC-4EE5-B362-E370E5D808CF}" type="parTrans" cxnId="{0B5AFBCB-41BC-4F64-8D07-8CC2F95DEA51}">
      <dgm:prSet/>
      <dgm:spPr/>
      <dgm:t>
        <a:bodyPr/>
        <a:lstStyle/>
        <a:p>
          <a:endParaRPr lang="en-US" noProof="0"/>
        </a:p>
      </dgm:t>
    </dgm:pt>
    <dgm:pt modelId="{C016AB40-7CC8-4450-8B3D-8E78312146CB}" type="sibTrans" cxnId="{0B5AFBCB-41BC-4F64-8D07-8CC2F95DEA51}">
      <dgm:prSet/>
      <dgm:spPr/>
      <dgm:t>
        <a:bodyPr/>
        <a:lstStyle/>
        <a:p>
          <a:endParaRPr lang="en-US" noProof="0"/>
        </a:p>
      </dgm:t>
    </dgm:pt>
    <dgm:pt modelId="{C6175DB3-4CA0-4C04-AC1D-A44081C018B5}">
      <dgm:prSet phldrT="[Text]"/>
      <dgm:spPr/>
      <dgm:t>
        <a:bodyPr/>
        <a:lstStyle/>
        <a:p>
          <a:r>
            <a:rPr lang="en-US" noProof="0"/>
            <a:t>To support some BMS platforms as a managed service </a:t>
          </a:r>
        </a:p>
      </dgm:t>
    </dgm:pt>
    <dgm:pt modelId="{0F44EF51-E0BF-4C5F-B0B6-6233E76B4CFE}" type="parTrans" cxnId="{B9DF1933-40EF-4D13-99E4-E3DBE88BC3DF}">
      <dgm:prSet/>
      <dgm:spPr/>
      <dgm:t>
        <a:bodyPr/>
        <a:lstStyle/>
        <a:p>
          <a:endParaRPr lang="en-US" noProof="0"/>
        </a:p>
      </dgm:t>
    </dgm:pt>
    <dgm:pt modelId="{18D2EA7E-8E53-4CE7-A863-FB91E5B20532}" type="sibTrans" cxnId="{B9DF1933-40EF-4D13-99E4-E3DBE88BC3DF}">
      <dgm:prSet/>
      <dgm:spPr/>
      <dgm:t>
        <a:bodyPr/>
        <a:lstStyle/>
        <a:p>
          <a:endParaRPr lang="en-US" noProof="0"/>
        </a:p>
      </dgm:t>
    </dgm:pt>
    <dgm:pt modelId="{D532251E-2841-4C05-9659-8F2B920077DC}">
      <dgm:prSet phldrT="[Text]"/>
      <dgm:spPr/>
      <dgm:t>
        <a:bodyPr/>
        <a:lstStyle/>
        <a:p>
          <a:pPr rtl="0"/>
          <a:r>
            <a:rPr lang="en-US" noProof="0">
              <a:latin typeface="Ebrima"/>
            </a:rPr>
            <a:t>To support</a:t>
          </a:r>
          <a:r>
            <a:rPr lang="en-US" noProof="0"/>
            <a:t> WHO in its present and future digital transformation initiatives</a:t>
          </a:r>
        </a:p>
      </dgm:t>
    </dgm:pt>
    <dgm:pt modelId="{9582662A-9772-489F-9FCC-6272DB9AF53A}" type="parTrans" cxnId="{465DD2EB-9563-4956-99F7-058D8827B1B4}">
      <dgm:prSet/>
      <dgm:spPr/>
      <dgm:t>
        <a:bodyPr/>
        <a:lstStyle/>
        <a:p>
          <a:endParaRPr lang="en-US" noProof="0"/>
        </a:p>
      </dgm:t>
    </dgm:pt>
    <dgm:pt modelId="{1A679F35-793B-4F6D-B0A7-6D0487E198EB}" type="sibTrans" cxnId="{465DD2EB-9563-4956-99F7-058D8827B1B4}">
      <dgm:prSet/>
      <dgm:spPr/>
      <dgm:t>
        <a:bodyPr/>
        <a:lstStyle/>
        <a:p>
          <a:endParaRPr lang="en-US" noProof="0"/>
        </a:p>
      </dgm:t>
    </dgm:pt>
    <dgm:pt modelId="{E5A26113-A6CD-4E32-9FAE-2D3569747FF7}">
      <dgm:prSet phldrT="[Text]"/>
      <dgm:spPr/>
      <dgm:t>
        <a:bodyPr/>
        <a:lstStyle/>
        <a:p>
          <a:r>
            <a:rPr lang="en-US" noProof="0">
              <a:latin typeface="Ebrima"/>
            </a:rPr>
            <a:t>To</a:t>
          </a:r>
          <a:r>
            <a:rPr lang="en-US" noProof="0"/>
            <a:t> </a:t>
          </a:r>
          <a:r>
            <a:rPr lang="en-US" noProof="0">
              <a:latin typeface="Ebrima"/>
            </a:rPr>
            <a:t>achieve</a:t>
          </a:r>
          <a:r>
            <a:rPr lang="en-US" noProof="0"/>
            <a:t> business outcomes through continuous improvement</a:t>
          </a:r>
        </a:p>
      </dgm:t>
    </dgm:pt>
    <dgm:pt modelId="{091EFC52-B655-4BCE-881C-DD6FE62E926B}" type="parTrans" cxnId="{16A8B48A-23CC-4E6E-A072-409CA424B8BD}">
      <dgm:prSet/>
      <dgm:spPr/>
      <dgm:t>
        <a:bodyPr/>
        <a:lstStyle/>
        <a:p>
          <a:endParaRPr lang="en-US" noProof="0"/>
        </a:p>
      </dgm:t>
    </dgm:pt>
    <dgm:pt modelId="{64462C7E-8B8D-4AF8-BCF2-C8AE72A7E4BC}" type="sibTrans" cxnId="{16A8B48A-23CC-4E6E-A072-409CA424B8BD}">
      <dgm:prSet/>
      <dgm:spPr/>
      <dgm:t>
        <a:bodyPr/>
        <a:lstStyle/>
        <a:p>
          <a:endParaRPr lang="en-US" noProof="0"/>
        </a:p>
      </dgm:t>
    </dgm:pt>
    <dgm:pt modelId="{C78FCA23-80ED-4128-80EA-01501F330D11}" type="pres">
      <dgm:prSet presAssocID="{6C148EC0-771A-45BC-B5F3-B975BDEA7C14}" presName="Name0" presStyleCnt="0">
        <dgm:presLayoutVars>
          <dgm:chMax val="7"/>
          <dgm:chPref val="7"/>
          <dgm:dir/>
        </dgm:presLayoutVars>
      </dgm:prSet>
      <dgm:spPr/>
    </dgm:pt>
    <dgm:pt modelId="{A14F66F8-39E0-4672-823E-8CB700373A54}" type="pres">
      <dgm:prSet presAssocID="{6C148EC0-771A-45BC-B5F3-B975BDEA7C14}" presName="Name1" presStyleCnt="0"/>
      <dgm:spPr/>
    </dgm:pt>
    <dgm:pt modelId="{8EDF7397-A8AF-444D-90E2-946DE9D1E1A5}" type="pres">
      <dgm:prSet presAssocID="{6C148EC0-771A-45BC-B5F3-B975BDEA7C14}" presName="cycle" presStyleCnt="0"/>
      <dgm:spPr/>
    </dgm:pt>
    <dgm:pt modelId="{1D435F04-8DD9-4D0D-AFBB-8FB71D329FDB}" type="pres">
      <dgm:prSet presAssocID="{6C148EC0-771A-45BC-B5F3-B975BDEA7C14}" presName="srcNode" presStyleLbl="node1" presStyleIdx="0" presStyleCnt="2"/>
      <dgm:spPr/>
    </dgm:pt>
    <dgm:pt modelId="{10706491-4412-4608-B3CD-CAB206F67FAB}" type="pres">
      <dgm:prSet presAssocID="{6C148EC0-771A-45BC-B5F3-B975BDEA7C14}" presName="conn" presStyleLbl="parChTrans1D2" presStyleIdx="0" presStyleCnt="1"/>
      <dgm:spPr/>
    </dgm:pt>
    <dgm:pt modelId="{4102E51C-8DAB-494D-AE21-E14FF03361AD}" type="pres">
      <dgm:prSet presAssocID="{6C148EC0-771A-45BC-B5F3-B975BDEA7C14}" presName="extraNode" presStyleLbl="node1" presStyleIdx="0" presStyleCnt="2"/>
      <dgm:spPr/>
    </dgm:pt>
    <dgm:pt modelId="{AC916F37-9039-408C-978B-4260A526B729}" type="pres">
      <dgm:prSet presAssocID="{6C148EC0-771A-45BC-B5F3-B975BDEA7C14}" presName="dstNode" presStyleLbl="node1" presStyleIdx="0" presStyleCnt="2"/>
      <dgm:spPr/>
    </dgm:pt>
    <dgm:pt modelId="{913B1C72-CC2F-4EB7-8E5D-B939D4224071}" type="pres">
      <dgm:prSet presAssocID="{F0143150-330D-4CB3-B79D-64DEBBADBD61}" presName="text_1" presStyleLbl="node1" presStyleIdx="0" presStyleCnt="2">
        <dgm:presLayoutVars>
          <dgm:bulletEnabled val="1"/>
        </dgm:presLayoutVars>
      </dgm:prSet>
      <dgm:spPr/>
    </dgm:pt>
    <dgm:pt modelId="{CD3211D4-CC4E-4164-80ED-CFFD67434DD6}" type="pres">
      <dgm:prSet presAssocID="{F0143150-330D-4CB3-B79D-64DEBBADBD61}" presName="accent_1" presStyleCnt="0"/>
      <dgm:spPr/>
    </dgm:pt>
    <dgm:pt modelId="{5B64BDF4-250D-4D97-9CD6-6A7A0893DAB4}" type="pres">
      <dgm:prSet presAssocID="{F0143150-330D-4CB3-B79D-64DEBBADBD61}" presName="accentRepeatNode" presStyleLbl="solidFgAcc1" presStyleIdx="0" presStyleCnt="2"/>
      <dgm:spPr/>
    </dgm:pt>
    <dgm:pt modelId="{EB3B0389-7362-431C-AD80-68B7831F397F}" type="pres">
      <dgm:prSet presAssocID="{EF74F992-B4BF-46D3-B7C5-DCE699FC7EAD}" presName="text_2" presStyleLbl="node1" presStyleIdx="1" presStyleCnt="2">
        <dgm:presLayoutVars>
          <dgm:bulletEnabled val="1"/>
        </dgm:presLayoutVars>
      </dgm:prSet>
      <dgm:spPr/>
    </dgm:pt>
    <dgm:pt modelId="{973FE5C4-53F8-4F73-9CC3-BC5EBD8C0D6B}" type="pres">
      <dgm:prSet presAssocID="{EF74F992-B4BF-46D3-B7C5-DCE699FC7EAD}" presName="accent_2" presStyleCnt="0"/>
      <dgm:spPr/>
    </dgm:pt>
    <dgm:pt modelId="{340D2A03-5074-4225-B4DA-B1D891838CCC}" type="pres">
      <dgm:prSet presAssocID="{EF74F992-B4BF-46D3-B7C5-DCE699FC7EAD}" presName="accentRepeatNode" presStyleLbl="solidFgAcc1" presStyleIdx="1" presStyleCnt="2"/>
      <dgm:spPr/>
    </dgm:pt>
  </dgm:ptLst>
  <dgm:cxnLst>
    <dgm:cxn modelId="{0E6D8300-B77D-45ED-BBD2-2073466528A8}" type="presOf" srcId="{8CCDBCFF-7176-435D-837B-EC6103F30E55}" destId="{913B1C72-CC2F-4EB7-8E5D-B939D4224071}" srcOrd="0" destOrd="2" presId="urn:microsoft.com/office/officeart/2008/layout/VerticalCurvedList"/>
    <dgm:cxn modelId="{B9DF1933-40EF-4D13-99E4-E3DBE88BC3DF}" srcId="{EF74F992-B4BF-46D3-B7C5-DCE699FC7EAD}" destId="{C6175DB3-4CA0-4C04-AC1D-A44081C018B5}" srcOrd="1" destOrd="0" parTransId="{0F44EF51-E0BF-4C5F-B0B6-6233E76B4CFE}" sibTransId="{18D2EA7E-8E53-4CE7-A863-FB91E5B20532}"/>
    <dgm:cxn modelId="{455BC735-C9EE-4622-A6DF-444332B20ABA}" type="presOf" srcId="{EF74F992-B4BF-46D3-B7C5-DCE699FC7EAD}" destId="{EB3B0389-7362-431C-AD80-68B7831F397F}" srcOrd="0" destOrd="0" presId="urn:microsoft.com/office/officeart/2008/layout/VerticalCurvedList"/>
    <dgm:cxn modelId="{81BE8438-229A-4CF5-8FBC-716109678A47}" srcId="{6C148EC0-771A-45BC-B5F3-B975BDEA7C14}" destId="{F0143150-330D-4CB3-B79D-64DEBBADBD61}" srcOrd="0" destOrd="0" parTransId="{32B3C6C2-595A-40D5-BABF-7F323ACA8962}" sibTransId="{2031624E-AD4E-44BA-8FCA-E2419905848A}"/>
    <dgm:cxn modelId="{50B7275C-EA8D-4D90-800C-C751C97656E4}" type="presOf" srcId="{C6175DB3-4CA0-4C04-AC1D-A44081C018B5}" destId="{EB3B0389-7362-431C-AD80-68B7831F397F}" srcOrd="0" destOrd="2" presId="urn:microsoft.com/office/officeart/2008/layout/VerticalCurvedList"/>
    <dgm:cxn modelId="{297C6C47-B16A-406B-89EB-D8867B8F4B15}" srcId="{F0143150-330D-4CB3-B79D-64DEBBADBD61}" destId="{8CCDBCFF-7176-435D-837B-EC6103F30E55}" srcOrd="1" destOrd="0" parTransId="{2D5ACFD2-8159-44E9-87C8-2CE525C9D02F}" sibTransId="{9BACA89D-D6CE-4781-8440-FC9768684722}"/>
    <dgm:cxn modelId="{2F70E76D-E4C9-4923-BAE2-6F94A615FE11}" type="presOf" srcId="{FC1841A9-1819-4365-98D4-970ACFFD2C90}" destId="{EB3B0389-7362-431C-AD80-68B7831F397F}" srcOrd="0" destOrd="1" presId="urn:microsoft.com/office/officeart/2008/layout/VerticalCurvedList"/>
    <dgm:cxn modelId="{FBBBDA75-01A1-4757-9CF1-BD7EA608E9F1}" srcId="{EF74F992-B4BF-46D3-B7C5-DCE699FC7EAD}" destId="{FC1841A9-1819-4365-98D4-970ACFFD2C90}" srcOrd="0" destOrd="0" parTransId="{D0CA1EFF-8F1E-406D-BDD4-B30D7C88BBF0}" sibTransId="{7BADC401-37AF-44B3-B8D7-2BFE93ADF3FF}"/>
    <dgm:cxn modelId="{0C068A7D-9069-4470-9073-58221FF627FF}" type="presOf" srcId="{6C148EC0-771A-45BC-B5F3-B975BDEA7C14}" destId="{C78FCA23-80ED-4128-80EA-01501F330D11}" srcOrd="0" destOrd="0" presId="urn:microsoft.com/office/officeart/2008/layout/VerticalCurvedList"/>
    <dgm:cxn modelId="{B3448A7E-BD25-4BCF-9AF6-BAA51EE977C2}" type="presOf" srcId="{130BAB52-B828-4B53-BAAF-05E30EEEE0DE}" destId="{913B1C72-CC2F-4EB7-8E5D-B939D4224071}" srcOrd="0" destOrd="4" presId="urn:microsoft.com/office/officeart/2008/layout/VerticalCurvedList"/>
    <dgm:cxn modelId="{16A8B48A-23CC-4E6E-A072-409CA424B8BD}" srcId="{EF74F992-B4BF-46D3-B7C5-DCE699FC7EAD}" destId="{E5A26113-A6CD-4E32-9FAE-2D3569747FF7}" srcOrd="2" destOrd="0" parTransId="{091EFC52-B655-4BCE-881C-DD6FE62E926B}" sibTransId="{64462C7E-8B8D-4AF8-BCF2-C8AE72A7E4BC}"/>
    <dgm:cxn modelId="{82CDB898-402E-4502-A834-A5EA3D5B4132}" type="presOf" srcId="{E5A26113-A6CD-4E32-9FAE-2D3569747FF7}" destId="{EB3B0389-7362-431C-AD80-68B7831F397F}" srcOrd="0" destOrd="3" presId="urn:microsoft.com/office/officeart/2008/layout/VerticalCurvedList"/>
    <dgm:cxn modelId="{0F1046B6-4441-43B7-B6F0-668806ADF3CB}" type="presOf" srcId="{D532251E-2841-4C05-9659-8F2B920077DC}" destId="{913B1C72-CC2F-4EB7-8E5D-B939D4224071}" srcOrd="0" destOrd="3" presId="urn:microsoft.com/office/officeart/2008/layout/VerticalCurvedList"/>
    <dgm:cxn modelId="{BAA4C4BD-4CFA-47FB-B4B0-944D647FE702}" srcId="{6C148EC0-771A-45BC-B5F3-B975BDEA7C14}" destId="{EF74F992-B4BF-46D3-B7C5-DCE699FC7EAD}" srcOrd="1" destOrd="0" parTransId="{A20BF48D-73E5-434F-9197-511D50C9099A}" sibTransId="{A7135CD8-BB18-4AD3-B9C6-DE254C22A9C8}"/>
    <dgm:cxn modelId="{0B5AFBCB-41BC-4F64-8D07-8CC2F95DEA51}" srcId="{F0143150-330D-4CB3-B79D-64DEBBADBD61}" destId="{130BAB52-B828-4B53-BAAF-05E30EEEE0DE}" srcOrd="3" destOrd="0" parTransId="{AC572EF9-ACBC-4EE5-B362-E370E5D808CF}" sibTransId="{C016AB40-7CC8-4450-8B3D-8E78312146CB}"/>
    <dgm:cxn modelId="{9B1A84DE-26AF-412C-B52C-1F736F8C7CB0}" type="presOf" srcId="{2058BD9C-3AF5-413A-A14F-80331BA6F0F6}" destId="{10706491-4412-4608-B3CD-CAB206F67FAB}" srcOrd="0" destOrd="0" presId="urn:microsoft.com/office/officeart/2008/layout/VerticalCurvedList"/>
    <dgm:cxn modelId="{EFAB91DF-7845-41D0-9B7E-BDEC80D8FC8E}" srcId="{F0143150-330D-4CB3-B79D-64DEBBADBD61}" destId="{33727F6C-F743-47D9-8075-77AF47AD4DE8}" srcOrd="0" destOrd="0" parTransId="{CF90DAAB-15A5-41D5-93CC-8F8F663540EA}" sibTransId="{2058BD9C-3AF5-413A-A14F-80331BA6F0F6}"/>
    <dgm:cxn modelId="{9F38D9E4-8458-4AE8-B17D-9839D943AE59}" type="presOf" srcId="{F0143150-330D-4CB3-B79D-64DEBBADBD61}" destId="{913B1C72-CC2F-4EB7-8E5D-B939D4224071}" srcOrd="0" destOrd="0" presId="urn:microsoft.com/office/officeart/2008/layout/VerticalCurvedList"/>
    <dgm:cxn modelId="{465DD2EB-9563-4956-99F7-058D8827B1B4}" srcId="{F0143150-330D-4CB3-B79D-64DEBBADBD61}" destId="{D532251E-2841-4C05-9659-8F2B920077DC}" srcOrd="2" destOrd="0" parTransId="{9582662A-9772-489F-9FCC-6272DB9AF53A}" sibTransId="{1A679F35-793B-4F6D-B0A7-6D0487E198EB}"/>
    <dgm:cxn modelId="{12AC80EC-FA9E-410E-B29E-7B220865CCDE}" type="presOf" srcId="{33727F6C-F743-47D9-8075-77AF47AD4DE8}" destId="{913B1C72-CC2F-4EB7-8E5D-B939D4224071}" srcOrd="0" destOrd="1" presId="urn:microsoft.com/office/officeart/2008/layout/VerticalCurvedList"/>
    <dgm:cxn modelId="{2A5CF681-1951-4F18-B92A-7FE3BF7F21B0}" type="presParOf" srcId="{C78FCA23-80ED-4128-80EA-01501F330D11}" destId="{A14F66F8-39E0-4672-823E-8CB700373A54}" srcOrd="0" destOrd="0" presId="urn:microsoft.com/office/officeart/2008/layout/VerticalCurvedList"/>
    <dgm:cxn modelId="{6A431A5E-B600-4353-A3A3-619E5BAC8B4F}" type="presParOf" srcId="{A14F66F8-39E0-4672-823E-8CB700373A54}" destId="{8EDF7397-A8AF-444D-90E2-946DE9D1E1A5}" srcOrd="0" destOrd="0" presId="urn:microsoft.com/office/officeart/2008/layout/VerticalCurvedList"/>
    <dgm:cxn modelId="{8018A0D0-2271-42F7-87A5-ED39EF92DA61}" type="presParOf" srcId="{8EDF7397-A8AF-444D-90E2-946DE9D1E1A5}" destId="{1D435F04-8DD9-4D0D-AFBB-8FB71D329FDB}" srcOrd="0" destOrd="0" presId="urn:microsoft.com/office/officeart/2008/layout/VerticalCurvedList"/>
    <dgm:cxn modelId="{0E580DE6-F382-413E-850B-338406CE69F7}" type="presParOf" srcId="{8EDF7397-A8AF-444D-90E2-946DE9D1E1A5}" destId="{10706491-4412-4608-B3CD-CAB206F67FAB}" srcOrd="1" destOrd="0" presId="urn:microsoft.com/office/officeart/2008/layout/VerticalCurvedList"/>
    <dgm:cxn modelId="{970BAB5C-2517-454F-926A-E9F17CE23CE4}" type="presParOf" srcId="{8EDF7397-A8AF-444D-90E2-946DE9D1E1A5}" destId="{4102E51C-8DAB-494D-AE21-E14FF03361AD}" srcOrd="2" destOrd="0" presId="urn:microsoft.com/office/officeart/2008/layout/VerticalCurvedList"/>
    <dgm:cxn modelId="{D95C0DD3-7DE2-40CC-BD5D-918C8A5869E2}" type="presParOf" srcId="{8EDF7397-A8AF-444D-90E2-946DE9D1E1A5}" destId="{AC916F37-9039-408C-978B-4260A526B729}" srcOrd="3" destOrd="0" presId="urn:microsoft.com/office/officeart/2008/layout/VerticalCurvedList"/>
    <dgm:cxn modelId="{CC5BE76D-D472-483E-B934-5C4B404C78A2}" type="presParOf" srcId="{A14F66F8-39E0-4672-823E-8CB700373A54}" destId="{913B1C72-CC2F-4EB7-8E5D-B939D4224071}" srcOrd="1" destOrd="0" presId="urn:microsoft.com/office/officeart/2008/layout/VerticalCurvedList"/>
    <dgm:cxn modelId="{53410F23-D29A-4490-9BD9-3B082E4CE47A}" type="presParOf" srcId="{A14F66F8-39E0-4672-823E-8CB700373A54}" destId="{CD3211D4-CC4E-4164-80ED-CFFD67434DD6}" srcOrd="2" destOrd="0" presId="urn:microsoft.com/office/officeart/2008/layout/VerticalCurvedList"/>
    <dgm:cxn modelId="{6B407981-9161-4EBA-ADAE-1118FD4130B2}" type="presParOf" srcId="{CD3211D4-CC4E-4164-80ED-CFFD67434DD6}" destId="{5B64BDF4-250D-4D97-9CD6-6A7A0893DAB4}" srcOrd="0" destOrd="0" presId="urn:microsoft.com/office/officeart/2008/layout/VerticalCurvedList"/>
    <dgm:cxn modelId="{0DCA83BE-DC10-4D42-824B-5533BC1888DE}" type="presParOf" srcId="{A14F66F8-39E0-4672-823E-8CB700373A54}" destId="{EB3B0389-7362-431C-AD80-68B7831F397F}" srcOrd="3" destOrd="0" presId="urn:microsoft.com/office/officeart/2008/layout/VerticalCurvedList"/>
    <dgm:cxn modelId="{C6E043DF-5286-4736-A1A1-5B489BFEFB5F}" type="presParOf" srcId="{A14F66F8-39E0-4672-823E-8CB700373A54}" destId="{973FE5C4-53F8-4F73-9CC3-BC5EBD8C0D6B}" srcOrd="4" destOrd="0" presId="urn:microsoft.com/office/officeart/2008/layout/VerticalCurvedList"/>
    <dgm:cxn modelId="{9513680F-5497-470A-ABB3-4D02A753B522}" type="presParOf" srcId="{973FE5C4-53F8-4F73-9CC3-BC5EBD8C0D6B}" destId="{340D2A03-5074-4225-B4DA-B1D891838CC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2C8BB66-E254-4707-A919-7DFCFEDFDF34}" type="doc">
      <dgm:prSet loTypeId="urn:microsoft.com/office/officeart/2008/layout/AlternatingHexagon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2D2FA80-68A5-40A8-ACCC-19977614DAB2}">
      <dgm:prSet phldrT="[Text]"/>
      <dgm:spPr/>
      <dgm:t>
        <a:bodyPr/>
        <a:lstStyle/>
        <a:p>
          <a:endParaRPr lang="en-US"/>
        </a:p>
      </dgm:t>
    </dgm:pt>
    <dgm:pt modelId="{1A5F0441-065F-4C24-AF48-0CE81A152236}" type="parTrans" cxnId="{6F98E90D-254D-4A6D-9E76-81E73935EC74}">
      <dgm:prSet/>
      <dgm:spPr/>
      <dgm:t>
        <a:bodyPr/>
        <a:lstStyle/>
        <a:p>
          <a:endParaRPr lang="en-US"/>
        </a:p>
      </dgm:t>
    </dgm:pt>
    <dgm:pt modelId="{98BDDAE4-D697-40E9-B2EF-77F3B22997B0}" type="sibTrans" cxnId="{6F98E90D-254D-4A6D-9E76-81E73935EC74}">
      <dgm:prSet/>
      <dgm:spPr/>
      <dgm:t>
        <a:bodyPr/>
        <a:lstStyle/>
        <a:p>
          <a:endParaRPr lang="en-US"/>
        </a:p>
      </dgm:t>
    </dgm:pt>
    <dgm:pt modelId="{E937D12F-63F7-4D15-9FA1-3C29E31CA712}">
      <dgm:prSet phldrT="[Text]"/>
      <dgm:spPr/>
      <dgm:t>
        <a:bodyPr/>
        <a:lstStyle/>
        <a:p>
          <a:endParaRPr lang="en-US"/>
        </a:p>
      </dgm:t>
    </dgm:pt>
    <dgm:pt modelId="{63FD368B-B75E-43ED-A9D7-67D78C7136D4}" type="parTrans" cxnId="{7F2E9253-3D0B-4D08-A865-181587187590}">
      <dgm:prSet/>
      <dgm:spPr/>
      <dgm:t>
        <a:bodyPr/>
        <a:lstStyle/>
        <a:p>
          <a:endParaRPr lang="en-US"/>
        </a:p>
      </dgm:t>
    </dgm:pt>
    <dgm:pt modelId="{0E88E06E-8119-4973-AA75-3934D9B0ED96}" type="sibTrans" cxnId="{7F2E9253-3D0B-4D08-A865-181587187590}">
      <dgm:prSet/>
      <dgm:spPr/>
      <dgm:t>
        <a:bodyPr/>
        <a:lstStyle/>
        <a:p>
          <a:endParaRPr lang="en-US"/>
        </a:p>
      </dgm:t>
    </dgm:pt>
    <dgm:pt modelId="{D125BF6B-11A0-4127-96BE-61A1817A4D02}">
      <dgm:prSet phldrT="[Text]"/>
      <dgm:spPr/>
      <dgm:t>
        <a:bodyPr/>
        <a:lstStyle/>
        <a:p>
          <a:endParaRPr lang="en-US"/>
        </a:p>
      </dgm:t>
    </dgm:pt>
    <dgm:pt modelId="{7CA8E3FC-5D29-4A6E-8BC5-36C9C32BEF61}" type="parTrans" cxnId="{2354019B-99EC-4171-89DA-A35CA5598163}">
      <dgm:prSet/>
      <dgm:spPr/>
      <dgm:t>
        <a:bodyPr/>
        <a:lstStyle/>
        <a:p>
          <a:endParaRPr lang="en-US"/>
        </a:p>
      </dgm:t>
    </dgm:pt>
    <dgm:pt modelId="{EFA79EB5-929E-46FC-A0B1-4BA5EE146A4A}" type="sibTrans" cxnId="{2354019B-99EC-4171-89DA-A35CA5598163}">
      <dgm:prSet/>
      <dgm:spPr/>
      <dgm:t>
        <a:bodyPr/>
        <a:lstStyle/>
        <a:p>
          <a:endParaRPr lang="en-US"/>
        </a:p>
      </dgm:t>
    </dgm:pt>
    <dgm:pt modelId="{E0702605-0BAB-44C0-94EB-75BA0E9F8D05}" type="pres">
      <dgm:prSet presAssocID="{32C8BB66-E254-4707-A919-7DFCFEDFDF34}" presName="Name0" presStyleCnt="0">
        <dgm:presLayoutVars>
          <dgm:chMax/>
          <dgm:chPref/>
          <dgm:dir/>
          <dgm:animLvl val="lvl"/>
        </dgm:presLayoutVars>
      </dgm:prSet>
      <dgm:spPr/>
    </dgm:pt>
    <dgm:pt modelId="{5B5838C6-9B4D-4B70-8451-7A5E90272EF5}" type="pres">
      <dgm:prSet presAssocID="{D2D2FA80-68A5-40A8-ACCC-19977614DAB2}" presName="composite" presStyleCnt="0"/>
      <dgm:spPr/>
    </dgm:pt>
    <dgm:pt modelId="{2F7E3FFA-C877-4B1C-ADA9-51F3587EA115}" type="pres">
      <dgm:prSet presAssocID="{D2D2FA80-68A5-40A8-ACCC-19977614DAB2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</dgm:pt>
    <dgm:pt modelId="{23A71BE9-1B2D-4CBB-94D7-1E8A01C07158}" type="pres">
      <dgm:prSet presAssocID="{D2D2FA80-68A5-40A8-ACCC-19977614DAB2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66FD8C82-CEC7-4E38-95CB-F7E9D47EF9BE}" type="pres">
      <dgm:prSet presAssocID="{D2D2FA80-68A5-40A8-ACCC-19977614DAB2}" presName="BalanceSpacing" presStyleCnt="0"/>
      <dgm:spPr/>
    </dgm:pt>
    <dgm:pt modelId="{B28CEC77-3C8E-4C6E-B0D8-954B3650D366}" type="pres">
      <dgm:prSet presAssocID="{D2D2FA80-68A5-40A8-ACCC-19977614DAB2}" presName="BalanceSpacing1" presStyleCnt="0"/>
      <dgm:spPr/>
    </dgm:pt>
    <dgm:pt modelId="{7C1BA23C-3FD1-42DB-8307-80C9DDB03540}" type="pres">
      <dgm:prSet presAssocID="{98BDDAE4-D697-40E9-B2EF-77F3B22997B0}" presName="Accent1Text" presStyleLbl="node1" presStyleIdx="1" presStyleCnt="6"/>
      <dgm:spPr/>
    </dgm:pt>
    <dgm:pt modelId="{DAE70669-297E-4EEB-97D5-2E0123948916}" type="pres">
      <dgm:prSet presAssocID="{98BDDAE4-D697-40E9-B2EF-77F3B22997B0}" presName="spaceBetweenRectangles" presStyleCnt="0"/>
      <dgm:spPr/>
    </dgm:pt>
    <dgm:pt modelId="{677BF4E9-4377-4899-B3DC-59755EB1E84C}" type="pres">
      <dgm:prSet presAssocID="{E937D12F-63F7-4D15-9FA1-3C29E31CA712}" presName="composite" presStyleCnt="0"/>
      <dgm:spPr/>
    </dgm:pt>
    <dgm:pt modelId="{C7ED30ED-6C05-4C77-A707-8BBD5B9DB0F7}" type="pres">
      <dgm:prSet presAssocID="{E937D12F-63F7-4D15-9FA1-3C29E31CA712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</dgm:pt>
    <dgm:pt modelId="{6C170BA2-05F2-4E4B-90BF-D9E61F6D8FF8}" type="pres">
      <dgm:prSet presAssocID="{E937D12F-63F7-4D15-9FA1-3C29E31CA712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6043C2CC-C3DA-4080-9A59-3F5A167BE97E}" type="pres">
      <dgm:prSet presAssocID="{E937D12F-63F7-4D15-9FA1-3C29E31CA712}" presName="BalanceSpacing" presStyleCnt="0"/>
      <dgm:spPr/>
    </dgm:pt>
    <dgm:pt modelId="{4C05017B-92DC-405A-AB57-141C0A9EFE30}" type="pres">
      <dgm:prSet presAssocID="{E937D12F-63F7-4D15-9FA1-3C29E31CA712}" presName="BalanceSpacing1" presStyleCnt="0"/>
      <dgm:spPr/>
    </dgm:pt>
    <dgm:pt modelId="{8C62BD94-040F-435C-B0E0-0F0356730B87}" type="pres">
      <dgm:prSet presAssocID="{0E88E06E-8119-4973-AA75-3934D9B0ED96}" presName="Accent1Text" presStyleLbl="node1" presStyleIdx="3" presStyleCnt="6"/>
      <dgm:spPr/>
    </dgm:pt>
    <dgm:pt modelId="{E4ABC545-2012-43DB-9FCE-CF21F9A2CF25}" type="pres">
      <dgm:prSet presAssocID="{0E88E06E-8119-4973-AA75-3934D9B0ED96}" presName="spaceBetweenRectangles" presStyleCnt="0"/>
      <dgm:spPr/>
    </dgm:pt>
    <dgm:pt modelId="{C7775433-FBE2-4621-BDA4-FB0422C2D941}" type="pres">
      <dgm:prSet presAssocID="{D125BF6B-11A0-4127-96BE-61A1817A4D02}" presName="composite" presStyleCnt="0"/>
      <dgm:spPr/>
    </dgm:pt>
    <dgm:pt modelId="{38B39845-585F-478C-A94B-096C42976D8E}" type="pres">
      <dgm:prSet presAssocID="{D125BF6B-11A0-4127-96BE-61A1817A4D02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</dgm:pt>
    <dgm:pt modelId="{FD6100A1-C612-46A4-AA17-BC135E49E7FA}" type="pres">
      <dgm:prSet presAssocID="{D125BF6B-11A0-4127-96BE-61A1817A4D02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C61848A3-FBF8-4BC3-8725-D0B9A336E526}" type="pres">
      <dgm:prSet presAssocID="{D125BF6B-11A0-4127-96BE-61A1817A4D02}" presName="BalanceSpacing" presStyleCnt="0"/>
      <dgm:spPr/>
    </dgm:pt>
    <dgm:pt modelId="{AF54E4E9-C476-4ADE-B975-381D2CC1F6CA}" type="pres">
      <dgm:prSet presAssocID="{D125BF6B-11A0-4127-96BE-61A1817A4D02}" presName="BalanceSpacing1" presStyleCnt="0"/>
      <dgm:spPr/>
    </dgm:pt>
    <dgm:pt modelId="{17592E75-DF18-41FA-96B2-94623B76A82B}" type="pres">
      <dgm:prSet presAssocID="{EFA79EB5-929E-46FC-A0B1-4BA5EE146A4A}" presName="Accent1Text" presStyleLbl="node1" presStyleIdx="5" presStyleCnt="6"/>
      <dgm:spPr/>
    </dgm:pt>
  </dgm:ptLst>
  <dgm:cxnLst>
    <dgm:cxn modelId="{6F98E90D-254D-4A6D-9E76-81E73935EC74}" srcId="{32C8BB66-E254-4707-A919-7DFCFEDFDF34}" destId="{D2D2FA80-68A5-40A8-ACCC-19977614DAB2}" srcOrd="0" destOrd="0" parTransId="{1A5F0441-065F-4C24-AF48-0CE81A152236}" sibTransId="{98BDDAE4-D697-40E9-B2EF-77F3B22997B0}"/>
    <dgm:cxn modelId="{7C635644-756A-405A-B8A9-A86268E6145B}" type="presOf" srcId="{D125BF6B-11A0-4127-96BE-61A1817A4D02}" destId="{38B39845-585F-478C-A94B-096C42976D8E}" srcOrd="0" destOrd="0" presId="urn:microsoft.com/office/officeart/2008/layout/AlternatingHexagons"/>
    <dgm:cxn modelId="{7D83DD70-C888-4C2A-AE56-93EEFCD5A249}" type="presOf" srcId="{D2D2FA80-68A5-40A8-ACCC-19977614DAB2}" destId="{2F7E3FFA-C877-4B1C-ADA9-51F3587EA115}" srcOrd="0" destOrd="0" presId="urn:microsoft.com/office/officeart/2008/layout/AlternatingHexagons"/>
    <dgm:cxn modelId="{7F2E9253-3D0B-4D08-A865-181587187590}" srcId="{32C8BB66-E254-4707-A919-7DFCFEDFDF34}" destId="{E937D12F-63F7-4D15-9FA1-3C29E31CA712}" srcOrd="1" destOrd="0" parTransId="{63FD368B-B75E-43ED-A9D7-67D78C7136D4}" sibTransId="{0E88E06E-8119-4973-AA75-3934D9B0ED96}"/>
    <dgm:cxn modelId="{2354019B-99EC-4171-89DA-A35CA5598163}" srcId="{32C8BB66-E254-4707-A919-7DFCFEDFDF34}" destId="{D125BF6B-11A0-4127-96BE-61A1817A4D02}" srcOrd="2" destOrd="0" parTransId="{7CA8E3FC-5D29-4A6E-8BC5-36C9C32BEF61}" sibTransId="{EFA79EB5-929E-46FC-A0B1-4BA5EE146A4A}"/>
    <dgm:cxn modelId="{153AA49B-B315-4BFB-9C82-C7FFA644DFBE}" type="presOf" srcId="{32C8BB66-E254-4707-A919-7DFCFEDFDF34}" destId="{E0702605-0BAB-44C0-94EB-75BA0E9F8D05}" srcOrd="0" destOrd="0" presId="urn:microsoft.com/office/officeart/2008/layout/AlternatingHexagons"/>
    <dgm:cxn modelId="{4C64AAB7-D435-4339-B3CD-F56793371DBF}" type="presOf" srcId="{98BDDAE4-D697-40E9-B2EF-77F3B22997B0}" destId="{7C1BA23C-3FD1-42DB-8307-80C9DDB03540}" srcOrd="0" destOrd="0" presId="urn:microsoft.com/office/officeart/2008/layout/AlternatingHexagons"/>
    <dgm:cxn modelId="{9C4AEAED-AB05-4984-B5B7-AEE6BB4B86FE}" type="presOf" srcId="{E937D12F-63F7-4D15-9FA1-3C29E31CA712}" destId="{C7ED30ED-6C05-4C77-A707-8BBD5B9DB0F7}" srcOrd="0" destOrd="0" presId="urn:microsoft.com/office/officeart/2008/layout/AlternatingHexagons"/>
    <dgm:cxn modelId="{4FE8C4F5-7756-45C8-B6DD-5CCF0DB09BC4}" type="presOf" srcId="{EFA79EB5-929E-46FC-A0B1-4BA5EE146A4A}" destId="{17592E75-DF18-41FA-96B2-94623B76A82B}" srcOrd="0" destOrd="0" presId="urn:microsoft.com/office/officeart/2008/layout/AlternatingHexagons"/>
    <dgm:cxn modelId="{D901D9FC-5432-4C74-BC73-55CA5E2340D4}" type="presOf" srcId="{0E88E06E-8119-4973-AA75-3934D9B0ED96}" destId="{8C62BD94-040F-435C-B0E0-0F0356730B87}" srcOrd="0" destOrd="0" presId="urn:microsoft.com/office/officeart/2008/layout/AlternatingHexagons"/>
    <dgm:cxn modelId="{A4E4BD00-0282-4786-AEB3-DE9CB6CAA579}" type="presParOf" srcId="{E0702605-0BAB-44C0-94EB-75BA0E9F8D05}" destId="{5B5838C6-9B4D-4B70-8451-7A5E90272EF5}" srcOrd="0" destOrd="0" presId="urn:microsoft.com/office/officeart/2008/layout/AlternatingHexagons"/>
    <dgm:cxn modelId="{90C12DBB-9E6C-4B10-AC57-A058381E54BB}" type="presParOf" srcId="{5B5838C6-9B4D-4B70-8451-7A5E90272EF5}" destId="{2F7E3FFA-C877-4B1C-ADA9-51F3587EA115}" srcOrd="0" destOrd="0" presId="urn:microsoft.com/office/officeart/2008/layout/AlternatingHexagons"/>
    <dgm:cxn modelId="{244EF6EB-8666-46B8-8A8A-E0FCD9E545E9}" type="presParOf" srcId="{5B5838C6-9B4D-4B70-8451-7A5E90272EF5}" destId="{23A71BE9-1B2D-4CBB-94D7-1E8A01C07158}" srcOrd="1" destOrd="0" presId="urn:microsoft.com/office/officeart/2008/layout/AlternatingHexagons"/>
    <dgm:cxn modelId="{BFEB70B3-7AA5-4A6C-A396-D3D0BE6DA0ED}" type="presParOf" srcId="{5B5838C6-9B4D-4B70-8451-7A5E90272EF5}" destId="{66FD8C82-CEC7-4E38-95CB-F7E9D47EF9BE}" srcOrd="2" destOrd="0" presId="urn:microsoft.com/office/officeart/2008/layout/AlternatingHexagons"/>
    <dgm:cxn modelId="{59642DC5-466B-4612-8FCA-EE8D118D942E}" type="presParOf" srcId="{5B5838C6-9B4D-4B70-8451-7A5E90272EF5}" destId="{B28CEC77-3C8E-4C6E-B0D8-954B3650D366}" srcOrd="3" destOrd="0" presId="urn:microsoft.com/office/officeart/2008/layout/AlternatingHexagons"/>
    <dgm:cxn modelId="{8DFACC5F-5A79-4A44-8335-7D1409C94FFD}" type="presParOf" srcId="{5B5838C6-9B4D-4B70-8451-7A5E90272EF5}" destId="{7C1BA23C-3FD1-42DB-8307-80C9DDB03540}" srcOrd="4" destOrd="0" presId="urn:microsoft.com/office/officeart/2008/layout/AlternatingHexagons"/>
    <dgm:cxn modelId="{4E78D268-F126-494F-8569-45F7FFE237DF}" type="presParOf" srcId="{E0702605-0BAB-44C0-94EB-75BA0E9F8D05}" destId="{DAE70669-297E-4EEB-97D5-2E0123948916}" srcOrd="1" destOrd="0" presId="urn:microsoft.com/office/officeart/2008/layout/AlternatingHexagons"/>
    <dgm:cxn modelId="{2D534726-DE8A-4A20-A47A-692B040066EA}" type="presParOf" srcId="{E0702605-0BAB-44C0-94EB-75BA0E9F8D05}" destId="{677BF4E9-4377-4899-B3DC-59755EB1E84C}" srcOrd="2" destOrd="0" presId="urn:microsoft.com/office/officeart/2008/layout/AlternatingHexagons"/>
    <dgm:cxn modelId="{A7D50452-BE52-46A1-8F84-8FB921AC8CA4}" type="presParOf" srcId="{677BF4E9-4377-4899-B3DC-59755EB1E84C}" destId="{C7ED30ED-6C05-4C77-A707-8BBD5B9DB0F7}" srcOrd="0" destOrd="0" presId="urn:microsoft.com/office/officeart/2008/layout/AlternatingHexagons"/>
    <dgm:cxn modelId="{2DAE7FE5-91B4-4C4E-B8EC-5304B78E794F}" type="presParOf" srcId="{677BF4E9-4377-4899-B3DC-59755EB1E84C}" destId="{6C170BA2-05F2-4E4B-90BF-D9E61F6D8FF8}" srcOrd="1" destOrd="0" presId="urn:microsoft.com/office/officeart/2008/layout/AlternatingHexagons"/>
    <dgm:cxn modelId="{A11E61AC-CDBE-41EA-AC3E-CA295108C2D6}" type="presParOf" srcId="{677BF4E9-4377-4899-B3DC-59755EB1E84C}" destId="{6043C2CC-C3DA-4080-9A59-3F5A167BE97E}" srcOrd="2" destOrd="0" presId="urn:microsoft.com/office/officeart/2008/layout/AlternatingHexagons"/>
    <dgm:cxn modelId="{141F5E13-EEF8-4024-A5AA-A622822E082D}" type="presParOf" srcId="{677BF4E9-4377-4899-B3DC-59755EB1E84C}" destId="{4C05017B-92DC-405A-AB57-141C0A9EFE30}" srcOrd="3" destOrd="0" presId="urn:microsoft.com/office/officeart/2008/layout/AlternatingHexagons"/>
    <dgm:cxn modelId="{7443EEFE-72C2-4A0F-8481-104C73EA4E24}" type="presParOf" srcId="{677BF4E9-4377-4899-B3DC-59755EB1E84C}" destId="{8C62BD94-040F-435C-B0E0-0F0356730B87}" srcOrd="4" destOrd="0" presId="urn:microsoft.com/office/officeart/2008/layout/AlternatingHexagons"/>
    <dgm:cxn modelId="{CCC450AD-E794-42FA-8493-EC646E7C5D23}" type="presParOf" srcId="{E0702605-0BAB-44C0-94EB-75BA0E9F8D05}" destId="{E4ABC545-2012-43DB-9FCE-CF21F9A2CF25}" srcOrd="3" destOrd="0" presId="urn:microsoft.com/office/officeart/2008/layout/AlternatingHexagons"/>
    <dgm:cxn modelId="{B2E564E4-0233-4AFA-96A8-CE053FF20EB0}" type="presParOf" srcId="{E0702605-0BAB-44C0-94EB-75BA0E9F8D05}" destId="{C7775433-FBE2-4621-BDA4-FB0422C2D941}" srcOrd="4" destOrd="0" presId="urn:microsoft.com/office/officeart/2008/layout/AlternatingHexagons"/>
    <dgm:cxn modelId="{D952DADB-8ECC-4679-823F-6B6F0DFAF50A}" type="presParOf" srcId="{C7775433-FBE2-4621-BDA4-FB0422C2D941}" destId="{38B39845-585F-478C-A94B-096C42976D8E}" srcOrd="0" destOrd="0" presId="urn:microsoft.com/office/officeart/2008/layout/AlternatingHexagons"/>
    <dgm:cxn modelId="{451B51FA-C27A-4AE7-A893-7FFC50096076}" type="presParOf" srcId="{C7775433-FBE2-4621-BDA4-FB0422C2D941}" destId="{FD6100A1-C612-46A4-AA17-BC135E49E7FA}" srcOrd="1" destOrd="0" presId="urn:microsoft.com/office/officeart/2008/layout/AlternatingHexagons"/>
    <dgm:cxn modelId="{A9C4B03A-6A4C-4680-A0ED-4BA74900FBF9}" type="presParOf" srcId="{C7775433-FBE2-4621-BDA4-FB0422C2D941}" destId="{C61848A3-FBF8-4BC3-8725-D0B9A336E526}" srcOrd="2" destOrd="0" presId="urn:microsoft.com/office/officeart/2008/layout/AlternatingHexagons"/>
    <dgm:cxn modelId="{3461C3C5-3F76-4CDA-97BF-28E28E51BF19}" type="presParOf" srcId="{C7775433-FBE2-4621-BDA4-FB0422C2D941}" destId="{AF54E4E9-C476-4ADE-B975-381D2CC1F6CA}" srcOrd="3" destOrd="0" presId="urn:microsoft.com/office/officeart/2008/layout/AlternatingHexagons"/>
    <dgm:cxn modelId="{DB7BF230-745D-4F96-9E02-CD1FEBD52A2D}" type="presParOf" srcId="{C7775433-FBE2-4621-BDA4-FB0422C2D941}" destId="{17592E75-DF18-41FA-96B2-94623B76A82B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32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ECABFA96-BBF6-482E-8ADD-C362EFF12126}" type="doc">
      <dgm:prSet loTypeId="urn:microsoft.com/office/officeart/2005/8/layout/radial5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B3A4D8F-5EC4-4C9F-A3D1-03ECDD22D7A1}">
      <dgm:prSet phldrT="[Text]"/>
      <dgm:spPr/>
      <dgm:t>
        <a:bodyPr/>
        <a:lstStyle/>
        <a:p>
          <a:r>
            <a:rPr lang="fr-CH"/>
            <a:t>Partnership Principles</a:t>
          </a:r>
          <a:endParaRPr lang="en-US"/>
        </a:p>
      </dgm:t>
    </dgm:pt>
    <dgm:pt modelId="{E3DDA5B7-0CA8-4112-AB03-56CE5DE9201A}" type="parTrans" cxnId="{C8E3A7B1-CB2A-4B32-B826-5B1582B9FA58}">
      <dgm:prSet/>
      <dgm:spPr/>
      <dgm:t>
        <a:bodyPr/>
        <a:lstStyle/>
        <a:p>
          <a:endParaRPr lang="en-US"/>
        </a:p>
      </dgm:t>
    </dgm:pt>
    <dgm:pt modelId="{EBE1A119-CB8A-407E-92DB-ACE4ED4455B5}" type="sibTrans" cxnId="{C8E3A7B1-CB2A-4B32-B826-5B1582B9FA58}">
      <dgm:prSet/>
      <dgm:spPr/>
      <dgm:t>
        <a:bodyPr/>
        <a:lstStyle/>
        <a:p>
          <a:endParaRPr lang="en-US"/>
        </a:p>
      </dgm:t>
    </dgm:pt>
    <dgm:pt modelId="{C5D6F051-E223-47E7-B3BD-88E594BCBFB0}">
      <dgm:prSet phldrT="[Text]"/>
      <dgm:spPr/>
      <dgm:t>
        <a:bodyPr/>
        <a:lstStyle/>
        <a:p>
          <a:r>
            <a:rPr lang="fr-CH" err="1"/>
            <a:t>Operational</a:t>
          </a:r>
          <a:r>
            <a:rPr lang="fr-CH"/>
            <a:t> Excellence</a:t>
          </a:r>
          <a:endParaRPr lang="en-US"/>
        </a:p>
      </dgm:t>
    </dgm:pt>
    <dgm:pt modelId="{6454F19D-2866-4863-A893-F649EB634A43}" type="parTrans" cxnId="{DCAB058C-A15A-448D-9660-E33552E05AFA}">
      <dgm:prSet/>
      <dgm:spPr/>
      <dgm:t>
        <a:bodyPr/>
        <a:lstStyle/>
        <a:p>
          <a:endParaRPr lang="en-US"/>
        </a:p>
      </dgm:t>
    </dgm:pt>
    <dgm:pt modelId="{AAD26C33-F15C-424B-A3B7-609E49CA2F0D}" type="sibTrans" cxnId="{DCAB058C-A15A-448D-9660-E33552E05AFA}">
      <dgm:prSet/>
      <dgm:spPr/>
      <dgm:t>
        <a:bodyPr/>
        <a:lstStyle/>
        <a:p>
          <a:endParaRPr lang="en-US"/>
        </a:p>
      </dgm:t>
    </dgm:pt>
    <dgm:pt modelId="{6395FBDE-89AF-4F03-8B3D-043DE8A2DA64}">
      <dgm:prSet phldrT="[Text]"/>
      <dgm:spPr/>
      <dgm:t>
        <a:bodyPr/>
        <a:lstStyle/>
        <a:p>
          <a:r>
            <a:rPr lang="fr-CH" err="1"/>
            <a:t>Continous</a:t>
          </a:r>
          <a:r>
            <a:rPr lang="fr-CH"/>
            <a:t> </a:t>
          </a:r>
          <a:r>
            <a:rPr lang="fr-CH" err="1"/>
            <a:t>Improvement</a:t>
          </a:r>
          <a:endParaRPr lang="en-US"/>
        </a:p>
      </dgm:t>
    </dgm:pt>
    <dgm:pt modelId="{866CE2FF-5169-4A4D-9AC0-EB83275C68A7}" type="parTrans" cxnId="{26086BB6-B3AD-4468-AAAD-25DB4CD71157}">
      <dgm:prSet/>
      <dgm:spPr/>
      <dgm:t>
        <a:bodyPr/>
        <a:lstStyle/>
        <a:p>
          <a:endParaRPr lang="en-US"/>
        </a:p>
      </dgm:t>
    </dgm:pt>
    <dgm:pt modelId="{9FA13891-DE9B-49A3-9EAA-75B5F5EEDE76}" type="sibTrans" cxnId="{26086BB6-B3AD-4468-AAAD-25DB4CD71157}">
      <dgm:prSet/>
      <dgm:spPr/>
      <dgm:t>
        <a:bodyPr/>
        <a:lstStyle/>
        <a:p>
          <a:endParaRPr lang="en-US"/>
        </a:p>
      </dgm:t>
    </dgm:pt>
    <dgm:pt modelId="{D3CD3130-82C2-4D78-9F05-33FD68674378}">
      <dgm:prSet phldrT="[Text]"/>
      <dgm:spPr/>
      <dgm:t>
        <a:bodyPr/>
        <a:lstStyle/>
        <a:p>
          <a:r>
            <a:rPr lang="fr-CH"/>
            <a:t>Time-to-</a:t>
          </a:r>
          <a:r>
            <a:rPr lang="fr-CH" err="1"/>
            <a:t>Market</a:t>
          </a:r>
          <a:endParaRPr lang="en-US"/>
        </a:p>
      </dgm:t>
    </dgm:pt>
    <dgm:pt modelId="{A4B0495D-3672-441E-A060-F751060C78F7}" type="parTrans" cxnId="{F4534ABE-2060-4B14-A16E-7121A9A888BA}">
      <dgm:prSet/>
      <dgm:spPr/>
      <dgm:t>
        <a:bodyPr/>
        <a:lstStyle/>
        <a:p>
          <a:endParaRPr lang="en-US"/>
        </a:p>
      </dgm:t>
    </dgm:pt>
    <dgm:pt modelId="{E0C2156F-13A2-4A87-A008-0CBFE601C916}" type="sibTrans" cxnId="{F4534ABE-2060-4B14-A16E-7121A9A888BA}">
      <dgm:prSet/>
      <dgm:spPr/>
      <dgm:t>
        <a:bodyPr/>
        <a:lstStyle/>
        <a:p>
          <a:endParaRPr lang="en-US"/>
        </a:p>
      </dgm:t>
    </dgm:pt>
    <dgm:pt modelId="{E8C0A3DE-0DB0-481E-B619-135FDFB1A40C}">
      <dgm:prSet phldrT="[Text]"/>
      <dgm:spPr/>
      <dgm:t>
        <a:bodyPr/>
        <a:lstStyle/>
        <a:p>
          <a:r>
            <a:rPr lang="fr-CH" err="1"/>
            <a:t>Optimization</a:t>
          </a:r>
          <a:endParaRPr lang="en-US"/>
        </a:p>
      </dgm:t>
    </dgm:pt>
    <dgm:pt modelId="{79D63E5B-B5BB-4807-8D63-FB88132D3100}" type="parTrans" cxnId="{3F544D28-F40D-4313-8491-4E8462BF7212}">
      <dgm:prSet/>
      <dgm:spPr/>
      <dgm:t>
        <a:bodyPr/>
        <a:lstStyle/>
        <a:p>
          <a:endParaRPr lang="en-US"/>
        </a:p>
      </dgm:t>
    </dgm:pt>
    <dgm:pt modelId="{1BCA9C8B-6D63-44FA-A11A-4F24E034AA18}" type="sibTrans" cxnId="{3F544D28-F40D-4313-8491-4E8462BF7212}">
      <dgm:prSet/>
      <dgm:spPr/>
      <dgm:t>
        <a:bodyPr/>
        <a:lstStyle/>
        <a:p>
          <a:endParaRPr lang="en-US"/>
        </a:p>
      </dgm:t>
    </dgm:pt>
    <dgm:pt modelId="{E801E58D-686E-4D2B-B3B6-68E1EE0EE243}">
      <dgm:prSet phldrT="[Text]"/>
      <dgm:spPr/>
      <dgm:t>
        <a:bodyPr/>
        <a:lstStyle/>
        <a:p>
          <a:r>
            <a:rPr lang="fr-CH"/>
            <a:t>Innovation</a:t>
          </a:r>
          <a:endParaRPr lang="en-US"/>
        </a:p>
      </dgm:t>
    </dgm:pt>
    <dgm:pt modelId="{6AC542DB-0C24-44EE-8575-47475D609C14}" type="parTrans" cxnId="{94808A43-E265-4211-A741-2CDF94C06A04}">
      <dgm:prSet/>
      <dgm:spPr/>
      <dgm:t>
        <a:bodyPr/>
        <a:lstStyle/>
        <a:p>
          <a:endParaRPr lang="en-US"/>
        </a:p>
      </dgm:t>
    </dgm:pt>
    <dgm:pt modelId="{D74731F5-7FAB-4D56-9CF7-1707A230A116}" type="sibTrans" cxnId="{94808A43-E265-4211-A741-2CDF94C06A04}">
      <dgm:prSet/>
      <dgm:spPr/>
      <dgm:t>
        <a:bodyPr/>
        <a:lstStyle/>
        <a:p>
          <a:endParaRPr lang="en-US"/>
        </a:p>
      </dgm:t>
    </dgm:pt>
    <dgm:pt modelId="{E41F84E1-93BE-46D2-B755-4C956A22D94D}">
      <dgm:prSet phldrT="[Text]"/>
      <dgm:spPr/>
      <dgm:t>
        <a:bodyPr/>
        <a:lstStyle/>
        <a:p>
          <a:r>
            <a:rPr lang="fr-CH"/>
            <a:t>Value Propositions</a:t>
          </a:r>
          <a:endParaRPr lang="en-US"/>
        </a:p>
      </dgm:t>
    </dgm:pt>
    <dgm:pt modelId="{B520B2E8-9272-45C3-B927-FB0CEB675DE1}" type="parTrans" cxnId="{99400C58-24A0-4EFD-9D20-580BE85EF77A}">
      <dgm:prSet/>
      <dgm:spPr/>
      <dgm:t>
        <a:bodyPr/>
        <a:lstStyle/>
        <a:p>
          <a:endParaRPr lang="en-US"/>
        </a:p>
      </dgm:t>
    </dgm:pt>
    <dgm:pt modelId="{462EC7E0-FA60-4BBD-9289-85B75EE9DEDD}" type="sibTrans" cxnId="{99400C58-24A0-4EFD-9D20-580BE85EF77A}">
      <dgm:prSet/>
      <dgm:spPr/>
      <dgm:t>
        <a:bodyPr/>
        <a:lstStyle/>
        <a:p>
          <a:endParaRPr lang="en-US"/>
        </a:p>
      </dgm:t>
    </dgm:pt>
    <dgm:pt modelId="{EE7DAA3A-C535-4743-B786-0101A33657B0}">
      <dgm:prSet phldrT="[Text]"/>
      <dgm:spPr/>
      <dgm:t>
        <a:bodyPr/>
        <a:lstStyle/>
        <a:p>
          <a:r>
            <a:rPr lang="fr-CH"/>
            <a:t>Collaboration</a:t>
          </a:r>
          <a:endParaRPr lang="en-US"/>
        </a:p>
      </dgm:t>
    </dgm:pt>
    <dgm:pt modelId="{07A4174D-D0A9-47E2-BEDA-35AE67A56FA1}" type="parTrans" cxnId="{C0F90812-B7FB-4CD1-A879-74AEC27D5511}">
      <dgm:prSet/>
      <dgm:spPr/>
      <dgm:t>
        <a:bodyPr/>
        <a:lstStyle/>
        <a:p>
          <a:endParaRPr lang="en-US"/>
        </a:p>
      </dgm:t>
    </dgm:pt>
    <dgm:pt modelId="{7CA07BFD-AD9E-4F80-84A7-5DB7A4767A7F}" type="sibTrans" cxnId="{C0F90812-B7FB-4CD1-A879-74AEC27D5511}">
      <dgm:prSet/>
      <dgm:spPr/>
      <dgm:t>
        <a:bodyPr/>
        <a:lstStyle/>
        <a:p>
          <a:endParaRPr lang="en-US"/>
        </a:p>
      </dgm:t>
    </dgm:pt>
    <dgm:pt modelId="{99977537-6CAB-4FDF-A405-2F401CF25988}" type="pres">
      <dgm:prSet presAssocID="{ECABFA96-BBF6-482E-8ADD-C362EFF12126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3C6B150C-E9FC-4520-965B-8110910BB597}" type="pres">
      <dgm:prSet presAssocID="{FB3A4D8F-5EC4-4C9F-A3D1-03ECDD22D7A1}" presName="centerShape" presStyleLbl="node0" presStyleIdx="0" presStyleCnt="1" custLinFactNeighborY="-2476"/>
      <dgm:spPr/>
    </dgm:pt>
    <dgm:pt modelId="{9F33CB48-4FC9-4B53-8B3F-A89CE5625568}" type="pres">
      <dgm:prSet presAssocID="{6454F19D-2866-4863-A893-F649EB634A43}" presName="parTrans" presStyleLbl="sibTrans2D1" presStyleIdx="0" presStyleCnt="7"/>
      <dgm:spPr/>
    </dgm:pt>
    <dgm:pt modelId="{385C0A16-99EC-4010-B849-A578FF0FFBB5}" type="pres">
      <dgm:prSet presAssocID="{6454F19D-2866-4863-A893-F649EB634A43}" presName="connectorText" presStyleLbl="sibTrans2D1" presStyleIdx="0" presStyleCnt="7"/>
      <dgm:spPr/>
    </dgm:pt>
    <dgm:pt modelId="{15A8BFEB-F02C-426F-9D93-F4F47104FED0}" type="pres">
      <dgm:prSet presAssocID="{C5D6F051-E223-47E7-B3BD-88E594BCBFB0}" presName="node" presStyleLbl="node1" presStyleIdx="0" presStyleCnt="7">
        <dgm:presLayoutVars>
          <dgm:bulletEnabled val="1"/>
        </dgm:presLayoutVars>
      </dgm:prSet>
      <dgm:spPr/>
    </dgm:pt>
    <dgm:pt modelId="{AE101417-EE3D-4DB1-9ECD-7C0145F4A869}" type="pres">
      <dgm:prSet presAssocID="{866CE2FF-5169-4A4D-9AC0-EB83275C68A7}" presName="parTrans" presStyleLbl="sibTrans2D1" presStyleIdx="1" presStyleCnt="7"/>
      <dgm:spPr/>
    </dgm:pt>
    <dgm:pt modelId="{FB39621F-F783-4100-9E82-CDF497731BE4}" type="pres">
      <dgm:prSet presAssocID="{866CE2FF-5169-4A4D-9AC0-EB83275C68A7}" presName="connectorText" presStyleLbl="sibTrans2D1" presStyleIdx="1" presStyleCnt="7"/>
      <dgm:spPr/>
    </dgm:pt>
    <dgm:pt modelId="{986A6FDD-F03E-4E98-88F1-CBAB9DD8A63E}" type="pres">
      <dgm:prSet presAssocID="{6395FBDE-89AF-4F03-8B3D-043DE8A2DA64}" presName="node" presStyleLbl="node1" presStyleIdx="1" presStyleCnt="7">
        <dgm:presLayoutVars>
          <dgm:bulletEnabled val="1"/>
        </dgm:presLayoutVars>
      </dgm:prSet>
      <dgm:spPr/>
    </dgm:pt>
    <dgm:pt modelId="{BAEAF1C4-5188-4EC5-BDE7-D63A385B31CF}" type="pres">
      <dgm:prSet presAssocID="{A4B0495D-3672-441E-A060-F751060C78F7}" presName="parTrans" presStyleLbl="sibTrans2D1" presStyleIdx="2" presStyleCnt="7"/>
      <dgm:spPr/>
    </dgm:pt>
    <dgm:pt modelId="{6A2DD11B-446D-4F74-9E01-076DD0167998}" type="pres">
      <dgm:prSet presAssocID="{A4B0495D-3672-441E-A060-F751060C78F7}" presName="connectorText" presStyleLbl="sibTrans2D1" presStyleIdx="2" presStyleCnt="7"/>
      <dgm:spPr/>
    </dgm:pt>
    <dgm:pt modelId="{599C16CB-5DBD-4B2A-8FF1-810F544C77F4}" type="pres">
      <dgm:prSet presAssocID="{D3CD3130-82C2-4D78-9F05-33FD68674378}" presName="node" presStyleLbl="node1" presStyleIdx="2" presStyleCnt="7">
        <dgm:presLayoutVars>
          <dgm:bulletEnabled val="1"/>
        </dgm:presLayoutVars>
      </dgm:prSet>
      <dgm:spPr/>
    </dgm:pt>
    <dgm:pt modelId="{47A4C40E-8F45-4C43-B91D-C0140459A6C2}" type="pres">
      <dgm:prSet presAssocID="{6AC542DB-0C24-44EE-8575-47475D609C14}" presName="parTrans" presStyleLbl="sibTrans2D1" presStyleIdx="3" presStyleCnt="7"/>
      <dgm:spPr/>
    </dgm:pt>
    <dgm:pt modelId="{37096711-A813-40E7-9051-1F34621615F0}" type="pres">
      <dgm:prSet presAssocID="{6AC542DB-0C24-44EE-8575-47475D609C14}" presName="connectorText" presStyleLbl="sibTrans2D1" presStyleIdx="3" presStyleCnt="7"/>
      <dgm:spPr/>
    </dgm:pt>
    <dgm:pt modelId="{418E3D10-4ACD-44CD-BC5A-0C7A55C8B41E}" type="pres">
      <dgm:prSet presAssocID="{E801E58D-686E-4D2B-B3B6-68E1EE0EE243}" presName="node" presStyleLbl="node1" presStyleIdx="3" presStyleCnt="7">
        <dgm:presLayoutVars>
          <dgm:bulletEnabled val="1"/>
        </dgm:presLayoutVars>
      </dgm:prSet>
      <dgm:spPr/>
    </dgm:pt>
    <dgm:pt modelId="{CA46C1A6-D69F-4E84-B383-2432F8E5FEF4}" type="pres">
      <dgm:prSet presAssocID="{B520B2E8-9272-45C3-B927-FB0CEB675DE1}" presName="parTrans" presStyleLbl="sibTrans2D1" presStyleIdx="4" presStyleCnt="7"/>
      <dgm:spPr/>
    </dgm:pt>
    <dgm:pt modelId="{5E9617F2-FBD2-4851-BE66-5CFAA45C2B04}" type="pres">
      <dgm:prSet presAssocID="{B520B2E8-9272-45C3-B927-FB0CEB675DE1}" presName="connectorText" presStyleLbl="sibTrans2D1" presStyleIdx="4" presStyleCnt="7"/>
      <dgm:spPr/>
    </dgm:pt>
    <dgm:pt modelId="{256A982C-75F4-4FB2-BD93-01DA5ECD6574}" type="pres">
      <dgm:prSet presAssocID="{E41F84E1-93BE-46D2-B755-4C956A22D94D}" presName="node" presStyleLbl="node1" presStyleIdx="4" presStyleCnt="7">
        <dgm:presLayoutVars>
          <dgm:bulletEnabled val="1"/>
        </dgm:presLayoutVars>
      </dgm:prSet>
      <dgm:spPr/>
    </dgm:pt>
    <dgm:pt modelId="{9329809F-468D-4B1D-B5A4-BF52ADA6ACFE}" type="pres">
      <dgm:prSet presAssocID="{79D63E5B-B5BB-4807-8D63-FB88132D3100}" presName="parTrans" presStyleLbl="sibTrans2D1" presStyleIdx="5" presStyleCnt="7"/>
      <dgm:spPr/>
    </dgm:pt>
    <dgm:pt modelId="{E00E733B-0309-4532-9FE6-2F7EA76FB876}" type="pres">
      <dgm:prSet presAssocID="{79D63E5B-B5BB-4807-8D63-FB88132D3100}" presName="connectorText" presStyleLbl="sibTrans2D1" presStyleIdx="5" presStyleCnt="7"/>
      <dgm:spPr/>
    </dgm:pt>
    <dgm:pt modelId="{DCC70608-28BF-4EC6-9E6E-A05A23B78ECE}" type="pres">
      <dgm:prSet presAssocID="{E8C0A3DE-0DB0-481E-B619-135FDFB1A40C}" presName="node" presStyleLbl="node1" presStyleIdx="5" presStyleCnt="7">
        <dgm:presLayoutVars>
          <dgm:bulletEnabled val="1"/>
        </dgm:presLayoutVars>
      </dgm:prSet>
      <dgm:spPr/>
    </dgm:pt>
    <dgm:pt modelId="{044AC8CF-AC94-4B07-B985-99700AB80983}" type="pres">
      <dgm:prSet presAssocID="{07A4174D-D0A9-47E2-BEDA-35AE67A56FA1}" presName="parTrans" presStyleLbl="sibTrans2D1" presStyleIdx="6" presStyleCnt="7"/>
      <dgm:spPr/>
    </dgm:pt>
    <dgm:pt modelId="{6070B2E8-5B51-477C-9F63-8C385C214FEF}" type="pres">
      <dgm:prSet presAssocID="{07A4174D-D0A9-47E2-BEDA-35AE67A56FA1}" presName="connectorText" presStyleLbl="sibTrans2D1" presStyleIdx="6" presStyleCnt="7"/>
      <dgm:spPr/>
    </dgm:pt>
    <dgm:pt modelId="{292E793A-AA0A-4C6C-A26D-EBDF5A9C2EE5}" type="pres">
      <dgm:prSet presAssocID="{EE7DAA3A-C535-4743-B786-0101A33657B0}" presName="node" presStyleLbl="node1" presStyleIdx="6" presStyleCnt="7">
        <dgm:presLayoutVars>
          <dgm:bulletEnabled val="1"/>
        </dgm:presLayoutVars>
      </dgm:prSet>
      <dgm:spPr/>
    </dgm:pt>
  </dgm:ptLst>
  <dgm:cxnLst>
    <dgm:cxn modelId="{C0F90812-B7FB-4CD1-A879-74AEC27D5511}" srcId="{FB3A4D8F-5EC4-4C9F-A3D1-03ECDD22D7A1}" destId="{EE7DAA3A-C535-4743-B786-0101A33657B0}" srcOrd="6" destOrd="0" parTransId="{07A4174D-D0A9-47E2-BEDA-35AE67A56FA1}" sibTransId="{7CA07BFD-AD9E-4F80-84A7-5DB7A4767A7F}"/>
    <dgm:cxn modelId="{4994D919-C206-4489-ADAD-63A1A3C5FDC4}" type="presOf" srcId="{6454F19D-2866-4863-A893-F649EB634A43}" destId="{9F33CB48-4FC9-4B53-8B3F-A89CE5625568}" srcOrd="0" destOrd="0" presId="urn:microsoft.com/office/officeart/2005/8/layout/radial5"/>
    <dgm:cxn modelId="{836C3921-C0C9-417F-B11E-77753791F0F2}" type="presOf" srcId="{07A4174D-D0A9-47E2-BEDA-35AE67A56FA1}" destId="{6070B2E8-5B51-477C-9F63-8C385C214FEF}" srcOrd="1" destOrd="0" presId="urn:microsoft.com/office/officeart/2005/8/layout/radial5"/>
    <dgm:cxn modelId="{31E9B126-C917-42CC-903A-3E9B2832A915}" type="presOf" srcId="{866CE2FF-5169-4A4D-9AC0-EB83275C68A7}" destId="{FB39621F-F783-4100-9E82-CDF497731BE4}" srcOrd="1" destOrd="0" presId="urn:microsoft.com/office/officeart/2005/8/layout/radial5"/>
    <dgm:cxn modelId="{3F544D28-F40D-4313-8491-4E8462BF7212}" srcId="{FB3A4D8F-5EC4-4C9F-A3D1-03ECDD22D7A1}" destId="{E8C0A3DE-0DB0-481E-B619-135FDFB1A40C}" srcOrd="5" destOrd="0" parTransId="{79D63E5B-B5BB-4807-8D63-FB88132D3100}" sibTransId="{1BCA9C8B-6D63-44FA-A11A-4F24E034AA18}"/>
    <dgm:cxn modelId="{483EFF2D-595E-4822-B11E-525F6A01D528}" type="presOf" srcId="{6AC542DB-0C24-44EE-8575-47475D609C14}" destId="{37096711-A813-40E7-9051-1F34621615F0}" srcOrd="1" destOrd="0" presId="urn:microsoft.com/office/officeart/2005/8/layout/radial5"/>
    <dgm:cxn modelId="{C7390130-CFDA-4D6A-B88F-910E419930CA}" type="presOf" srcId="{79D63E5B-B5BB-4807-8D63-FB88132D3100}" destId="{E00E733B-0309-4532-9FE6-2F7EA76FB876}" srcOrd="1" destOrd="0" presId="urn:microsoft.com/office/officeart/2005/8/layout/radial5"/>
    <dgm:cxn modelId="{94808A43-E265-4211-A741-2CDF94C06A04}" srcId="{FB3A4D8F-5EC4-4C9F-A3D1-03ECDD22D7A1}" destId="{E801E58D-686E-4D2B-B3B6-68E1EE0EE243}" srcOrd="3" destOrd="0" parTransId="{6AC542DB-0C24-44EE-8575-47475D609C14}" sibTransId="{D74731F5-7FAB-4D56-9CF7-1707A230A116}"/>
    <dgm:cxn modelId="{088EBB45-B085-49AF-9B0F-6661A934D565}" type="presOf" srcId="{E801E58D-686E-4D2B-B3B6-68E1EE0EE243}" destId="{418E3D10-4ACD-44CD-BC5A-0C7A55C8B41E}" srcOrd="0" destOrd="0" presId="urn:microsoft.com/office/officeart/2005/8/layout/radial5"/>
    <dgm:cxn modelId="{6078714A-E924-463E-B432-CFC06261E30B}" type="presOf" srcId="{EE7DAA3A-C535-4743-B786-0101A33657B0}" destId="{292E793A-AA0A-4C6C-A26D-EBDF5A9C2EE5}" srcOrd="0" destOrd="0" presId="urn:microsoft.com/office/officeart/2005/8/layout/radial5"/>
    <dgm:cxn modelId="{382D4A6D-7750-4C57-8AEA-F00438F99F31}" type="presOf" srcId="{A4B0495D-3672-441E-A060-F751060C78F7}" destId="{6A2DD11B-446D-4F74-9E01-076DD0167998}" srcOrd="1" destOrd="0" presId="urn:microsoft.com/office/officeart/2005/8/layout/radial5"/>
    <dgm:cxn modelId="{259F726D-6FA6-4BCE-8608-1563E33EEF2A}" type="presOf" srcId="{ECABFA96-BBF6-482E-8ADD-C362EFF12126}" destId="{99977537-6CAB-4FDF-A405-2F401CF25988}" srcOrd="0" destOrd="0" presId="urn:microsoft.com/office/officeart/2005/8/layout/radial5"/>
    <dgm:cxn modelId="{B463D652-7EE0-49B3-845F-E0BD52882020}" type="presOf" srcId="{6395FBDE-89AF-4F03-8B3D-043DE8A2DA64}" destId="{986A6FDD-F03E-4E98-88F1-CBAB9DD8A63E}" srcOrd="0" destOrd="0" presId="urn:microsoft.com/office/officeart/2005/8/layout/radial5"/>
    <dgm:cxn modelId="{4D23EF52-1893-40F6-9DE8-A4E9E69BB4CF}" type="presOf" srcId="{07A4174D-D0A9-47E2-BEDA-35AE67A56FA1}" destId="{044AC8CF-AC94-4B07-B985-99700AB80983}" srcOrd="0" destOrd="0" presId="urn:microsoft.com/office/officeart/2005/8/layout/radial5"/>
    <dgm:cxn modelId="{9247DC55-6647-4663-9091-A31C03A9DC3D}" type="presOf" srcId="{D3CD3130-82C2-4D78-9F05-33FD68674378}" destId="{599C16CB-5DBD-4B2A-8FF1-810F544C77F4}" srcOrd="0" destOrd="0" presId="urn:microsoft.com/office/officeart/2005/8/layout/radial5"/>
    <dgm:cxn modelId="{2DB1C256-71C8-4155-8291-7EA2F2BB9178}" type="presOf" srcId="{866CE2FF-5169-4A4D-9AC0-EB83275C68A7}" destId="{AE101417-EE3D-4DB1-9ECD-7C0145F4A869}" srcOrd="0" destOrd="0" presId="urn:microsoft.com/office/officeart/2005/8/layout/radial5"/>
    <dgm:cxn modelId="{99400C58-24A0-4EFD-9D20-580BE85EF77A}" srcId="{FB3A4D8F-5EC4-4C9F-A3D1-03ECDD22D7A1}" destId="{E41F84E1-93BE-46D2-B755-4C956A22D94D}" srcOrd="4" destOrd="0" parTransId="{B520B2E8-9272-45C3-B927-FB0CEB675DE1}" sibTransId="{462EC7E0-FA60-4BBD-9289-85B75EE9DEDD}"/>
    <dgm:cxn modelId="{268D2658-763A-411B-B593-49A07A80647F}" type="presOf" srcId="{E8C0A3DE-0DB0-481E-B619-135FDFB1A40C}" destId="{DCC70608-28BF-4EC6-9E6E-A05A23B78ECE}" srcOrd="0" destOrd="0" presId="urn:microsoft.com/office/officeart/2005/8/layout/radial5"/>
    <dgm:cxn modelId="{C0B7527B-5440-4DEB-A3E3-1B0155EE3919}" type="presOf" srcId="{6454F19D-2866-4863-A893-F649EB634A43}" destId="{385C0A16-99EC-4010-B849-A578FF0FFBB5}" srcOrd="1" destOrd="0" presId="urn:microsoft.com/office/officeart/2005/8/layout/radial5"/>
    <dgm:cxn modelId="{F9D91088-30D3-4995-AD77-5140473858E2}" type="presOf" srcId="{FB3A4D8F-5EC4-4C9F-A3D1-03ECDD22D7A1}" destId="{3C6B150C-E9FC-4520-965B-8110910BB597}" srcOrd="0" destOrd="0" presId="urn:microsoft.com/office/officeart/2005/8/layout/radial5"/>
    <dgm:cxn modelId="{97EE068B-D2CC-4F9F-8C5B-21BC2E310832}" type="presOf" srcId="{6AC542DB-0C24-44EE-8575-47475D609C14}" destId="{47A4C40E-8F45-4C43-B91D-C0140459A6C2}" srcOrd="0" destOrd="0" presId="urn:microsoft.com/office/officeart/2005/8/layout/radial5"/>
    <dgm:cxn modelId="{DCAB058C-A15A-448D-9660-E33552E05AFA}" srcId="{FB3A4D8F-5EC4-4C9F-A3D1-03ECDD22D7A1}" destId="{C5D6F051-E223-47E7-B3BD-88E594BCBFB0}" srcOrd="0" destOrd="0" parTransId="{6454F19D-2866-4863-A893-F649EB634A43}" sibTransId="{AAD26C33-F15C-424B-A3B7-609E49CA2F0D}"/>
    <dgm:cxn modelId="{C8E3A7B1-CB2A-4B32-B826-5B1582B9FA58}" srcId="{ECABFA96-BBF6-482E-8ADD-C362EFF12126}" destId="{FB3A4D8F-5EC4-4C9F-A3D1-03ECDD22D7A1}" srcOrd="0" destOrd="0" parTransId="{E3DDA5B7-0CA8-4112-AB03-56CE5DE9201A}" sibTransId="{EBE1A119-CB8A-407E-92DB-ACE4ED4455B5}"/>
    <dgm:cxn modelId="{26086BB6-B3AD-4468-AAAD-25DB4CD71157}" srcId="{FB3A4D8F-5EC4-4C9F-A3D1-03ECDD22D7A1}" destId="{6395FBDE-89AF-4F03-8B3D-043DE8A2DA64}" srcOrd="1" destOrd="0" parTransId="{866CE2FF-5169-4A4D-9AC0-EB83275C68A7}" sibTransId="{9FA13891-DE9B-49A3-9EAA-75B5F5EEDE76}"/>
    <dgm:cxn modelId="{F4534ABE-2060-4B14-A16E-7121A9A888BA}" srcId="{FB3A4D8F-5EC4-4C9F-A3D1-03ECDD22D7A1}" destId="{D3CD3130-82C2-4D78-9F05-33FD68674378}" srcOrd="2" destOrd="0" parTransId="{A4B0495D-3672-441E-A060-F751060C78F7}" sibTransId="{E0C2156F-13A2-4A87-A008-0CBFE601C916}"/>
    <dgm:cxn modelId="{8B2E63BF-18FA-43C0-A948-4DFEDEBAFDF1}" type="presOf" srcId="{B520B2E8-9272-45C3-B927-FB0CEB675DE1}" destId="{5E9617F2-FBD2-4851-BE66-5CFAA45C2B04}" srcOrd="1" destOrd="0" presId="urn:microsoft.com/office/officeart/2005/8/layout/radial5"/>
    <dgm:cxn modelId="{B33C8EC2-4251-44FF-8B17-FFF1EDF5DF0D}" type="presOf" srcId="{B520B2E8-9272-45C3-B927-FB0CEB675DE1}" destId="{CA46C1A6-D69F-4E84-B383-2432F8E5FEF4}" srcOrd="0" destOrd="0" presId="urn:microsoft.com/office/officeart/2005/8/layout/radial5"/>
    <dgm:cxn modelId="{E704B5C8-D532-4F1C-B446-703FF2F62B5E}" type="presOf" srcId="{C5D6F051-E223-47E7-B3BD-88E594BCBFB0}" destId="{15A8BFEB-F02C-426F-9D93-F4F47104FED0}" srcOrd="0" destOrd="0" presId="urn:microsoft.com/office/officeart/2005/8/layout/radial5"/>
    <dgm:cxn modelId="{654016CA-C39A-4836-8F6B-34B136796078}" type="presOf" srcId="{A4B0495D-3672-441E-A060-F751060C78F7}" destId="{BAEAF1C4-5188-4EC5-BDE7-D63A385B31CF}" srcOrd="0" destOrd="0" presId="urn:microsoft.com/office/officeart/2005/8/layout/radial5"/>
    <dgm:cxn modelId="{C50B6CD3-A430-4D5E-B7B6-F5A46ABA6490}" type="presOf" srcId="{E41F84E1-93BE-46D2-B755-4C956A22D94D}" destId="{256A982C-75F4-4FB2-BD93-01DA5ECD6574}" srcOrd="0" destOrd="0" presId="urn:microsoft.com/office/officeart/2005/8/layout/radial5"/>
    <dgm:cxn modelId="{78D38EE5-EDAD-435E-8AC7-C433F370C2CF}" type="presOf" srcId="{79D63E5B-B5BB-4807-8D63-FB88132D3100}" destId="{9329809F-468D-4B1D-B5A4-BF52ADA6ACFE}" srcOrd="0" destOrd="0" presId="urn:microsoft.com/office/officeart/2005/8/layout/radial5"/>
    <dgm:cxn modelId="{417B380C-5562-4D87-A6E1-40BE938A868B}" type="presParOf" srcId="{99977537-6CAB-4FDF-A405-2F401CF25988}" destId="{3C6B150C-E9FC-4520-965B-8110910BB597}" srcOrd="0" destOrd="0" presId="urn:microsoft.com/office/officeart/2005/8/layout/radial5"/>
    <dgm:cxn modelId="{A3D88E0D-6E1F-4D1A-A760-312D7DC2D872}" type="presParOf" srcId="{99977537-6CAB-4FDF-A405-2F401CF25988}" destId="{9F33CB48-4FC9-4B53-8B3F-A89CE5625568}" srcOrd="1" destOrd="0" presId="urn:microsoft.com/office/officeart/2005/8/layout/radial5"/>
    <dgm:cxn modelId="{AF4F6ED4-61B4-4022-8850-DECF5242FC2A}" type="presParOf" srcId="{9F33CB48-4FC9-4B53-8B3F-A89CE5625568}" destId="{385C0A16-99EC-4010-B849-A578FF0FFBB5}" srcOrd="0" destOrd="0" presId="urn:microsoft.com/office/officeart/2005/8/layout/radial5"/>
    <dgm:cxn modelId="{3C37E492-5EE3-438A-968C-9E69048434BB}" type="presParOf" srcId="{99977537-6CAB-4FDF-A405-2F401CF25988}" destId="{15A8BFEB-F02C-426F-9D93-F4F47104FED0}" srcOrd="2" destOrd="0" presId="urn:microsoft.com/office/officeart/2005/8/layout/radial5"/>
    <dgm:cxn modelId="{31740E6C-5AC4-4F47-AD90-37D480BC6E43}" type="presParOf" srcId="{99977537-6CAB-4FDF-A405-2F401CF25988}" destId="{AE101417-EE3D-4DB1-9ECD-7C0145F4A869}" srcOrd="3" destOrd="0" presId="urn:microsoft.com/office/officeart/2005/8/layout/radial5"/>
    <dgm:cxn modelId="{A291D95F-A74E-4D83-AF6C-81B5574B551F}" type="presParOf" srcId="{AE101417-EE3D-4DB1-9ECD-7C0145F4A869}" destId="{FB39621F-F783-4100-9E82-CDF497731BE4}" srcOrd="0" destOrd="0" presId="urn:microsoft.com/office/officeart/2005/8/layout/radial5"/>
    <dgm:cxn modelId="{002E221D-C52E-4191-9566-BEC43456F7D1}" type="presParOf" srcId="{99977537-6CAB-4FDF-A405-2F401CF25988}" destId="{986A6FDD-F03E-4E98-88F1-CBAB9DD8A63E}" srcOrd="4" destOrd="0" presId="urn:microsoft.com/office/officeart/2005/8/layout/radial5"/>
    <dgm:cxn modelId="{FEC9218C-CABC-4AD1-AFE5-ADA9682532A0}" type="presParOf" srcId="{99977537-6CAB-4FDF-A405-2F401CF25988}" destId="{BAEAF1C4-5188-4EC5-BDE7-D63A385B31CF}" srcOrd="5" destOrd="0" presId="urn:microsoft.com/office/officeart/2005/8/layout/radial5"/>
    <dgm:cxn modelId="{01A33F77-41D6-4652-B612-3CDF11A7706F}" type="presParOf" srcId="{BAEAF1C4-5188-4EC5-BDE7-D63A385B31CF}" destId="{6A2DD11B-446D-4F74-9E01-076DD0167998}" srcOrd="0" destOrd="0" presId="urn:microsoft.com/office/officeart/2005/8/layout/radial5"/>
    <dgm:cxn modelId="{776C86F5-E5D5-4C9D-83CE-E981FCD08608}" type="presParOf" srcId="{99977537-6CAB-4FDF-A405-2F401CF25988}" destId="{599C16CB-5DBD-4B2A-8FF1-810F544C77F4}" srcOrd="6" destOrd="0" presId="urn:microsoft.com/office/officeart/2005/8/layout/radial5"/>
    <dgm:cxn modelId="{D1DAF3B5-F6CF-461C-8081-2D6A265C95C1}" type="presParOf" srcId="{99977537-6CAB-4FDF-A405-2F401CF25988}" destId="{47A4C40E-8F45-4C43-B91D-C0140459A6C2}" srcOrd="7" destOrd="0" presId="urn:microsoft.com/office/officeart/2005/8/layout/radial5"/>
    <dgm:cxn modelId="{EA088DB6-7E15-42D5-96D3-8A4F52B204A5}" type="presParOf" srcId="{47A4C40E-8F45-4C43-B91D-C0140459A6C2}" destId="{37096711-A813-40E7-9051-1F34621615F0}" srcOrd="0" destOrd="0" presId="urn:microsoft.com/office/officeart/2005/8/layout/radial5"/>
    <dgm:cxn modelId="{2E5EA836-520F-4A45-BB5D-CF0F5FF66943}" type="presParOf" srcId="{99977537-6CAB-4FDF-A405-2F401CF25988}" destId="{418E3D10-4ACD-44CD-BC5A-0C7A55C8B41E}" srcOrd="8" destOrd="0" presId="urn:microsoft.com/office/officeart/2005/8/layout/radial5"/>
    <dgm:cxn modelId="{911C826F-93B7-47B6-8CBA-C6DD859398BA}" type="presParOf" srcId="{99977537-6CAB-4FDF-A405-2F401CF25988}" destId="{CA46C1A6-D69F-4E84-B383-2432F8E5FEF4}" srcOrd="9" destOrd="0" presId="urn:microsoft.com/office/officeart/2005/8/layout/radial5"/>
    <dgm:cxn modelId="{D478009D-17A4-45C9-96E4-8AD80BA5B1D6}" type="presParOf" srcId="{CA46C1A6-D69F-4E84-B383-2432F8E5FEF4}" destId="{5E9617F2-FBD2-4851-BE66-5CFAA45C2B04}" srcOrd="0" destOrd="0" presId="urn:microsoft.com/office/officeart/2005/8/layout/radial5"/>
    <dgm:cxn modelId="{DBBF6724-8CCD-4166-9F21-2F7D135FEE08}" type="presParOf" srcId="{99977537-6CAB-4FDF-A405-2F401CF25988}" destId="{256A982C-75F4-4FB2-BD93-01DA5ECD6574}" srcOrd="10" destOrd="0" presId="urn:microsoft.com/office/officeart/2005/8/layout/radial5"/>
    <dgm:cxn modelId="{2610A707-F51D-4E4C-9447-FC95C3C02AA2}" type="presParOf" srcId="{99977537-6CAB-4FDF-A405-2F401CF25988}" destId="{9329809F-468D-4B1D-B5A4-BF52ADA6ACFE}" srcOrd="11" destOrd="0" presId="urn:microsoft.com/office/officeart/2005/8/layout/radial5"/>
    <dgm:cxn modelId="{93291B3A-C12B-4DCC-A15F-FC6CA53115B5}" type="presParOf" srcId="{9329809F-468D-4B1D-B5A4-BF52ADA6ACFE}" destId="{E00E733B-0309-4532-9FE6-2F7EA76FB876}" srcOrd="0" destOrd="0" presId="urn:microsoft.com/office/officeart/2005/8/layout/radial5"/>
    <dgm:cxn modelId="{374ADF08-F08C-4C11-8863-91266F3B663A}" type="presParOf" srcId="{99977537-6CAB-4FDF-A405-2F401CF25988}" destId="{DCC70608-28BF-4EC6-9E6E-A05A23B78ECE}" srcOrd="12" destOrd="0" presId="urn:microsoft.com/office/officeart/2005/8/layout/radial5"/>
    <dgm:cxn modelId="{E380A567-B96F-43C1-AE25-D44AC7B4C71D}" type="presParOf" srcId="{99977537-6CAB-4FDF-A405-2F401CF25988}" destId="{044AC8CF-AC94-4B07-B985-99700AB80983}" srcOrd="13" destOrd="0" presId="urn:microsoft.com/office/officeart/2005/8/layout/radial5"/>
    <dgm:cxn modelId="{425CCE82-239E-41DA-BE48-64FC11CF7BF3}" type="presParOf" srcId="{044AC8CF-AC94-4B07-B985-99700AB80983}" destId="{6070B2E8-5B51-477C-9F63-8C385C214FEF}" srcOrd="0" destOrd="0" presId="urn:microsoft.com/office/officeart/2005/8/layout/radial5"/>
    <dgm:cxn modelId="{6B9BDA50-A9A5-4D52-9123-C005065F6A49}" type="presParOf" srcId="{99977537-6CAB-4FDF-A405-2F401CF25988}" destId="{292E793A-AA0A-4C6C-A26D-EBDF5A9C2EE5}" srcOrd="14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7FC419A-9F01-40E4-BB9A-CE3762A139FC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</dgm:pt>
    <dgm:pt modelId="{A8E9F111-1D42-4720-8535-832A02A3233F}">
      <dgm:prSet phldrT="[Text]"/>
      <dgm:spPr/>
      <dgm:t>
        <a:bodyPr/>
        <a:lstStyle/>
        <a:p>
          <a:r>
            <a:rPr lang="en-US" noProof="0"/>
            <a:t>Dynamic Sourcing</a:t>
          </a:r>
        </a:p>
      </dgm:t>
    </dgm:pt>
    <dgm:pt modelId="{01FA5425-0005-438E-BAE6-D2AC35A71311}" type="parTrans" cxnId="{55DAE666-1407-49FC-BBFF-6B6B5949A0FF}">
      <dgm:prSet/>
      <dgm:spPr/>
      <dgm:t>
        <a:bodyPr/>
        <a:lstStyle/>
        <a:p>
          <a:endParaRPr lang="en-US"/>
        </a:p>
      </dgm:t>
    </dgm:pt>
    <dgm:pt modelId="{373B3FDB-B1F6-464E-9A5A-5E334BAE9932}" type="sibTrans" cxnId="{55DAE666-1407-49FC-BBFF-6B6B5949A0FF}">
      <dgm:prSet/>
      <dgm:spPr/>
      <dgm:t>
        <a:bodyPr/>
        <a:lstStyle/>
        <a:p>
          <a:endParaRPr lang="en-US"/>
        </a:p>
      </dgm:t>
    </dgm:pt>
    <dgm:pt modelId="{5452EF99-43E6-46E0-94CD-BDF9CC4EB248}">
      <dgm:prSet phldrT="[Text]"/>
      <dgm:spPr/>
      <dgm:t>
        <a:bodyPr/>
        <a:lstStyle/>
        <a:p>
          <a:r>
            <a:rPr lang="fr-CH"/>
            <a:t>Engagement Model</a:t>
          </a:r>
          <a:endParaRPr lang="en-US" noProof="0"/>
        </a:p>
      </dgm:t>
    </dgm:pt>
    <dgm:pt modelId="{D556B3ED-BF34-4319-9F49-9D66908D4702}" type="parTrans" cxnId="{9142446B-A0AB-4929-B638-B197A5F7BE0D}">
      <dgm:prSet/>
      <dgm:spPr/>
      <dgm:t>
        <a:bodyPr/>
        <a:lstStyle/>
        <a:p>
          <a:endParaRPr lang="en-US"/>
        </a:p>
      </dgm:t>
    </dgm:pt>
    <dgm:pt modelId="{72B8FF8F-F413-4390-9675-8DE14F5963D0}" type="sibTrans" cxnId="{9142446B-A0AB-4929-B638-B197A5F7BE0D}">
      <dgm:prSet/>
      <dgm:spPr/>
      <dgm:t>
        <a:bodyPr/>
        <a:lstStyle/>
        <a:p>
          <a:endParaRPr lang="en-US"/>
        </a:p>
      </dgm:t>
    </dgm:pt>
    <dgm:pt modelId="{36F461C6-AF9B-4933-A1CE-D9089B2E4FBA}">
      <dgm:prSet phldrT="[Text]"/>
      <dgm:spPr/>
      <dgm:t>
        <a:bodyPr/>
        <a:lstStyle/>
        <a:p>
          <a:r>
            <a:rPr lang="en-US" noProof="0"/>
            <a:t>Preferred Partners</a:t>
          </a:r>
        </a:p>
      </dgm:t>
    </dgm:pt>
    <dgm:pt modelId="{6E6E255A-2847-4747-8725-F092262182E4}" type="parTrans" cxnId="{F7C1191E-1570-47FA-8F7E-0238336A5CCC}">
      <dgm:prSet/>
      <dgm:spPr/>
      <dgm:t>
        <a:bodyPr/>
        <a:lstStyle/>
        <a:p>
          <a:endParaRPr lang="en-US"/>
        </a:p>
      </dgm:t>
    </dgm:pt>
    <dgm:pt modelId="{0738A95C-127B-4856-8B2E-A71A2960DD0B}" type="sibTrans" cxnId="{F7C1191E-1570-47FA-8F7E-0238336A5CCC}">
      <dgm:prSet/>
      <dgm:spPr/>
      <dgm:t>
        <a:bodyPr/>
        <a:lstStyle/>
        <a:p>
          <a:endParaRPr lang="en-US"/>
        </a:p>
      </dgm:t>
    </dgm:pt>
    <dgm:pt modelId="{F1D957D7-1E77-497E-883A-59530AB99C6C}" type="pres">
      <dgm:prSet presAssocID="{87FC419A-9F01-40E4-BB9A-CE3762A139FC}" presName="compositeShape" presStyleCnt="0">
        <dgm:presLayoutVars>
          <dgm:chMax val="7"/>
          <dgm:dir/>
          <dgm:resizeHandles val="exact"/>
        </dgm:presLayoutVars>
      </dgm:prSet>
      <dgm:spPr/>
    </dgm:pt>
    <dgm:pt modelId="{3A6099F1-4CD8-4696-ADA1-32D279AD6AAB}" type="pres">
      <dgm:prSet presAssocID="{87FC419A-9F01-40E4-BB9A-CE3762A139FC}" presName="wedge1" presStyleLbl="node1" presStyleIdx="0" presStyleCnt="3"/>
      <dgm:spPr/>
    </dgm:pt>
    <dgm:pt modelId="{0148CDB1-9FA8-4F49-9A7F-04EDC402015B}" type="pres">
      <dgm:prSet presAssocID="{87FC419A-9F01-40E4-BB9A-CE3762A139FC}" presName="dummy1a" presStyleCnt="0"/>
      <dgm:spPr/>
    </dgm:pt>
    <dgm:pt modelId="{4C312E26-E169-4B1A-9DC4-3309770A05FF}" type="pres">
      <dgm:prSet presAssocID="{87FC419A-9F01-40E4-BB9A-CE3762A139FC}" presName="dummy1b" presStyleCnt="0"/>
      <dgm:spPr/>
    </dgm:pt>
    <dgm:pt modelId="{E85BFB3A-AE97-43CB-96C6-A016E2C526E3}" type="pres">
      <dgm:prSet presAssocID="{87FC419A-9F01-40E4-BB9A-CE3762A139FC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1EA8D96A-CF2A-4841-9F56-CC7BA4EE4B91}" type="pres">
      <dgm:prSet presAssocID="{87FC419A-9F01-40E4-BB9A-CE3762A139FC}" presName="wedge2" presStyleLbl="node1" presStyleIdx="1" presStyleCnt="3"/>
      <dgm:spPr/>
    </dgm:pt>
    <dgm:pt modelId="{F0EEB72F-1B74-4B8F-8EBD-B8DB4381B143}" type="pres">
      <dgm:prSet presAssocID="{87FC419A-9F01-40E4-BB9A-CE3762A139FC}" presName="dummy2a" presStyleCnt="0"/>
      <dgm:spPr/>
    </dgm:pt>
    <dgm:pt modelId="{708CA891-63F8-465E-94DE-3734FC7B1F2D}" type="pres">
      <dgm:prSet presAssocID="{87FC419A-9F01-40E4-BB9A-CE3762A139FC}" presName="dummy2b" presStyleCnt="0"/>
      <dgm:spPr/>
    </dgm:pt>
    <dgm:pt modelId="{30963609-ACA4-4369-8733-095D8F6FF450}" type="pres">
      <dgm:prSet presAssocID="{87FC419A-9F01-40E4-BB9A-CE3762A139FC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65D37722-545E-455E-88B1-0EE8F38E5125}" type="pres">
      <dgm:prSet presAssocID="{87FC419A-9F01-40E4-BB9A-CE3762A139FC}" presName="wedge3" presStyleLbl="node1" presStyleIdx="2" presStyleCnt="3"/>
      <dgm:spPr/>
    </dgm:pt>
    <dgm:pt modelId="{9CBAC84F-7B97-4281-90BC-4BA3B9D22DC3}" type="pres">
      <dgm:prSet presAssocID="{87FC419A-9F01-40E4-BB9A-CE3762A139FC}" presName="dummy3a" presStyleCnt="0"/>
      <dgm:spPr/>
    </dgm:pt>
    <dgm:pt modelId="{26063576-988A-415A-9246-5E103AD4B07D}" type="pres">
      <dgm:prSet presAssocID="{87FC419A-9F01-40E4-BB9A-CE3762A139FC}" presName="dummy3b" presStyleCnt="0"/>
      <dgm:spPr/>
    </dgm:pt>
    <dgm:pt modelId="{BCBABF48-5739-4B1C-BD90-DAD07E180EBB}" type="pres">
      <dgm:prSet presAssocID="{87FC419A-9F01-40E4-BB9A-CE3762A139FC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</dgm:pt>
    <dgm:pt modelId="{EF65D078-BCDE-4BB7-AE3C-CED776E60085}" type="pres">
      <dgm:prSet presAssocID="{373B3FDB-B1F6-464E-9A5A-5E334BAE9932}" presName="arrowWedge1" presStyleLbl="fgSibTrans2D1" presStyleIdx="0" presStyleCnt="3"/>
      <dgm:spPr/>
    </dgm:pt>
    <dgm:pt modelId="{3F3CD405-731D-4BD5-B46B-5335CC839010}" type="pres">
      <dgm:prSet presAssocID="{72B8FF8F-F413-4390-9675-8DE14F5963D0}" presName="arrowWedge2" presStyleLbl="fgSibTrans2D1" presStyleIdx="1" presStyleCnt="3"/>
      <dgm:spPr/>
    </dgm:pt>
    <dgm:pt modelId="{F5BC0610-2E3B-4A8E-ACB7-418F2A2E8D81}" type="pres">
      <dgm:prSet presAssocID="{0738A95C-127B-4856-8B2E-A71A2960DD0B}" presName="arrowWedge3" presStyleLbl="fgSibTrans2D1" presStyleIdx="2" presStyleCnt="3"/>
      <dgm:spPr/>
    </dgm:pt>
  </dgm:ptLst>
  <dgm:cxnLst>
    <dgm:cxn modelId="{F7C1191E-1570-47FA-8F7E-0238336A5CCC}" srcId="{87FC419A-9F01-40E4-BB9A-CE3762A139FC}" destId="{36F461C6-AF9B-4933-A1CE-D9089B2E4FBA}" srcOrd="2" destOrd="0" parTransId="{6E6E255A-2847-4747-8725-F092262182E4}" sibTransId="{0738A95C-127B-4856-8B2E-A71A2960DD0B}"/>
    <dgm:cxn modelId="{55DAE666-1407-49FC-BBFF-6B6B5949A0FF}" srcId="{87FC419A-9F01-40E4-BB9A-CE3762A139FC}" destId="{A8E9F111-1D42-4720-8535-832A02A3233F}" srcOrd="0" destOrd="0" parTransId="{01FA5425-0005-438E-BAE6-D2AC35A71311}" sibTransId="{373B3FDB-B1F6-464E-9A5A-5E334BAE9932}"/>
    <dgm:cxn modelId="{9142446B-A0AB-4929-B638-B197A5F7BE0D}" srcId="{87FC419A-9F01-40E4-BB9A-CE3762A139FC}" destId="{5452EF99-43E6-46E0-94CD-BDF9CC4EB248}" srcOrd="1" destOrd="0" parTransId="{D556B3ED-BF34-4319-9F49-9D66908D4702}" sibTransId="{72B8FF8F-F413-4390-9675-8DE14F5963D0}"/>
    <dgm:cxn modelId="{0B2A2D72-F35A-42FD-B22D-D67733C8E154}" type="presOf" srcId="{36F461C6-AF9B-4933-A1CE-D9089B2E4FBA}" destId="{65D37722-545E-455E-88B1-0EE8F38E5125}" srcOrd="0" destOrd="0" presId="urn:microsoft.com/office/officeart/2005/8/layout/cycle8"/>
    <dgm:cxn modelId="{4D4E0BAC-D70F-4DB9-96BD-88C78F1536E1}" type="presOf" srcId="{87FC419A-9F01-40E4-BB9A-CE3762A139FC}" destId="{F1D957D7-1E77-497E-883A-59530AB99C6C}" srcOrd="0" destOrd="0" presId="urn:microsoft.com/office/officeart/2005/8/layout/cycle8"/>
    <dgm:cxn modelId="{637B88C7-599E-4073-AAD0-C70872AD3605}" type="presOf" srcId="{5452EF99-43E6-46E0-94CD-BDF9CC4EB248}" destId="{1EA8D96A-CF2A-4841-9F56-CC7BA4EE4B91}" srcOrd="0" destOrd="0" presId="urn:microsoft.com/office/officeart/2005/8/layout/cycle8"/>
    <dgm:cxn modelId="{3A0DDBCC-8B22-44BB-B58B-D6E004CD0B48}" type="presOf" srcId="{A8E9F111-1D42-4720-8535-832A02A3233F}" destId="{3A6099F1-4CD8-4696-ADA1-32D279AD6AAB}" srcOrd="0" destOrd="0" presId="urn:microsoft.com/office/officeart/2005/8/layout/cycle8"/>
    <dgm:cxn modelId="{A77886DC-C338-4942-8F1C-558E4A28358E}" type="presOf" srcId="{36F461C6-AF9B-4933-A1CE-D9089B2E4FBA}" destId="{BCBABF48-5739-4B1C-BD90-DAD07E180EBB}" srcOrd="1" destOrd="0" presId="urn:microsoft.com/office/officeart/2005/8/layout/cycle8"/>
    <dgm:cxn modelId="{F26FE0F7-3878-4095-9F58-C48B9034FDB8}" type="presOf" srcId="{A8E9F111-1D42-4720-8535-832A02A3233F}" destId="{E85BFB3A-AE97-43CB-96C6-A016E2C526E3}" srcOrd="1" destOrd="0" presId="urn:microsoft.com/office/officeart/2005/8/layout/cycle8"/>
    <dgm:cxn modelId="{3C3F8AFB-54CD-4D1C-A5F4-B89737F9AA50}" type="presOf" srcId="{5452EF99-43E6-46E0-94CD-BDF9CC4EB248}" destId="{30963609-ACA4-4369-8733-095D8F6FF450}" srcOrd="1" destOrd="0" presId="urn:microsoft.com/office/officeart/2005/8/layout/cycle8"/>
    <dgm:cxn modelId="{EBE0714D-1560-4282-9524-A04770449548}" type="presParOf" srcId="{F1D957D7-1E77-497E-883A-59530AB99C6C}" destId="{3A6099F1-4CD8-4696-ADA1-32D279AD6AAB}" srcOrd="0" destOrd="0" presId="urn:microsoft.com/office/officeart/2005/8/layout/cycle8"/>
    <dgm:cxn modelId="{F9524F49-5309-4927-9FE9-A1A9DC23B1B6}" type="presParOf" srcId="{F1D957D7-1E77-497E-883A-59530AB99C6C}" destId="{0148CDB1-9FA8-4F49-9A7F-04EDC402015B}" srcOrd="1" destOrd="0" presId="urn:microsoft.com/office/officeart/2005/8/layout/cycle8"/>
    <dgm:cxn modelId="{782C7EB1-8E86-4F95-93DE-51F2B7BD0072}" type="presParOf" srcId="{F1D957D7-1E77-497E-883A-59530AB99C6C}" destId="{4C312E26-E169-4B1A-9DC4-3309770A05FF}" srcOrd="2" destOrd="0" presId="urn:microsoft.com/office/officeart/2005/8/layout/cycle8"/>
    <dgm:cxn modelId="{2A7110A4-2945-414C-8F2F-1709A1B004EC}" type="presParOf" srcId="{F1D957D7-1E77-497E-883A-59530AB99C6C}" destId="{E85BFB3A-AE97-43CB-96C6-A016E2C526E3}" srcOrd="3" destOrd="0" presId="urn:microsoft.com/office/officeart/2005/8/layout/cycle8"/>
    <dgm:cxn modelId="{E2D99355-30B9-4ABD-AC1E-F6F9454E6E5E}" type="presParOf" srcId="{F1D957D7-1E77-497E-883A-59530AB99C6C}" destId="{1EA8D96A-CF2A-4841-9F56-CC7BA4EE4B91}" srcOrd="4" destOrd="0" presId="urn:microsoft.com/office/officeart/2005/8/layout/cycle8"/>
    <dgm:cxn modelId="{D3A9C46E-F23B-488C-8CF3-A1874213A0DF}" type="presParOf" srcId="{F1D957D7-1E77-497E-883A-59530AB99C6C}" destId="{F0EEB72F-1B74-4B8F-8EBD-B8DB4381B143}" srcOrd="5" destOrd="0" presId="urn:microsoft.com/office/officeart/2005/8/layout/cycle8"/>
    <dgm:cxn modelId="{0A7B32CF-2F0D-41FC-97A8-9F2794008454}" type="presParOf" srcId="{F1D957D7-1E77-497E-883A-59530AB99C6C}" destId="{708CA891-63F8-465E-94DE-3734FC7B1F2D}" srcOrd="6" destOrd="0" presId="urn:microsoft.com/office/officeart/2005/8/layout/cycle8"/>
    <dgm:cxn modelId="{970EE431-C7F3-4CA1-AF08-899EBB8E376F}" type="presParOf" srcId="{F1D957D7-1E77-497E-883A-59530AB99C6C}" destId="{30963609-ACA4-4369-8733-095D8F6FF450}" srcOrd="7" destOrd="0" presId="urn:microsoft.com/office/officeart/2005/8/layout/cycle8"/>
    <dgm:cxn modelId="{A49FC7FE-157B-4BCB-B6C1-615995F4C394}" type="presParOf" srcId="{F1D957D7-1E77-497E-883A-59530AB99C6C}" destId="{65D37722-545E-455E-88B1-0EE8F38E5125}" srcOrd="8" destOrd="0" presId="urn:microsoft.com/office/officeart/2005/8/layout/cycle8"/>
    <dgm:cxn modelId="{FFA1C856-4DBB-47D0-833B-065B537B566D}" type="presParOf" srcId="{F1D957D7-1E77-497E-883A-59530AB99C6C}" destId="{9CBAC84F-7B97-4281-90BC-4BA3B9D22DC3}" srcOrd="9" destOrd="0" presId="urn:microsoft.com/office/officeart/2005/8/layout/cycle8"/>
    <dgm:cxn modelId="{0BE5C965-7F25-4863-8DAB-9E79A453751F}" type="presParOf" srcId="{F1D957D7-1E77-497E-883A-59530AB99C6C}" destId="{26063576-988A-415A-9246-5E103AD4B07D}" srcOrd="10" destOrd="0" presId="urn:microsoft.com/office/officeart/2005/8/layout/cycle8"/>
    <dgm:cxn modelId="{407F2F55-732F-44C8-971B-7E78A7549FCC}" type="presParOf" srcId="{F1D957D7-1E77-497E-883A-59530AB99C6C}" destId="{BCBABF48-5739-4B1C-BD90-DAD07E180EBB}" srcOrd="11" destOrd="0" presId="urn:microsoft.com/office/officeart/2005/8/layout/cycle8"/>
    <dgm:cxn modelId="{F76534E3-686A-4089-A3E2-BED7364705FE}" type="presParOf" srcId="{F1D957D7-1E77-497E-883A-59530AB99C6C}" destId="{EF65D078-BCDE-4BB7-AE3C-CED776E60085}" srcOrd="12" destOrd="0" presId="urn:microsoft.com/office/officeart/2005/8/layout/cycle8"/>
    <dgm:cxn modelId="{F5DFA2A8-05CF-42DB-A846-8DCEBB080CE3}" type="presParOf" srcId="{F1D957D7-1E77-497E-883A-59530AB99C6C}" destId="{3F3CD405-731D-4BD5-B46B-5335CC839010}" srcOrd="13" destOrd="0" presId="urn:microsoft.com/office/officeart/2005/8/layout/cycle8"/>
    <dgm:cxn modelId="{6B3EFCAB-15AD-4D82-BCCB-237D7E414A9C}" type="presParOf" srcId="{F1D957D7-1E77-497E-883A-59530AB99C6C}" destId="{F5BC0610-2E3B-4A8E-ACB7-418F2A2E8D81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DF08515-1008-4B08-AA80-69F25FED5CF1}" type="doc">
      <dgm:prSet loTypeId="urn:microsoft.com/office/officeart/2005/8/layout/hProcess4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FEA7A103-4D9D-4558-A307-88066595C1E8}">
      <dgm:prSet phldrT="[Text]" phldr="0"/>
      <dgm:spPr/>
      <dgm:t>
        <a:bodyPr/>
        <a:lstStyle/>
        <a:p>
          <a:pPr rtl="0"/>
          <a:r>
            <a:rPr lang="en-US">
              <a:latin typeface="Ebrima"/>
            </a:rPr>
            <a:t>Launch of New Opportunity</a:t>
          </a:r>
          <a:endParaRPr lang="en-US"/>
        </a:p>
      </dgm:t>
    </dgm:pt>
    <dgm:pt modelId="{F45B41E2-E2AF-4399-A94F-02264021C6B5}" type="parTrans" cxnId="{C053282C-9EF9-4B49-AA29-C3D80BAEFD81}">
      <dgm:prSet/>
      <dgm:spPr/>
      <dgm:t>
        <a:bodyPr/>
        <a:lstStyle/>
        <a:p>
          <a:endParaRPr lang="en-US"/>
        </a:p>
      </dgm:t>
    </dgm:pt>
    <dgm:pt modelId="{281FD6FD-627F-41B9-A471-B6AC340026D5}" type="sibTrans" cxnId="{C053282C-9EF9-4B49-AA29-C3D80BAEFD81}">
      <dgm:prSet/>
      <dgm:spPr/>
      <dgm:t>
        <a:bodyPr/>
        <a:lstStyle/>
        <a:p>
          <a:endParaRPr lang="en-US"/>
        </a:p>
      </dgm:t>
    </dgm:pt>
    <dgm:pt modelId="{74FB24B9-DEB2-4515-920D-B9EBCC98DF8E}">
      <dgm:prSet phldrT="[Text]" phldr="0"/>
      <dgm:spPr/>
      <dgm:t>
        <a:bodyPr/>
        <a:lstStyle/>
        <a:p>
          <a:pPr rtl="0"/>
          <a:r>
            <a:rPr lang="en-US">
              <a:latin typeface="Ebrima"/>
            </a:rPr>
            <a:t>Identification of business objectives</a:t>
          </a:r>
          <a:endParaRPr lang="en-US"/>
        </a:p>
      </dgm:t>
    </dgm:pt>
    <dgm:pt modelId="{2A962A9A-D450-4997-9AC1-E8F9DCBA745F}" type="parTrans" cxnId="{B08A1366-AC12-48AB-B667-9AAE64C9F0C2}">
      <dgm:prSet/>
      <dgm:spPr/>
      <dgm:t>
        <a:bodyPr/>
        <a:lstStyle/>
        <a:p>
          <a:endParaRPr lang="en-US"/>
        </a:p>
      </dgm:t>
    </dgm:pt>
    <dgm:pt modelId="{CE49D929-B0F1-4525-AD21-1989276E2444}" type="sibTrans" cxnId="{B08A1366-AC12-48AB-B667-9AAE64C9F0C2}">
      <dgm:prSet/>
      <dgm:spPr/>
      <dgm:t>
        <a:bodyPr/>
        <a:lstStyle/>
        <a:p>
          <a:endParaRPr lang="en-US"/>
        </a:p>
      </dgm:t>
    </dgm:pt>
    <dgm:pt modelId="{900AD369-8308-4F78-A15A-21201D687BCE}">
      <dgm:prSet phldrT="[Text]" phldr="0"/>
      <dgm:spPr/>
      <dgm:t>
        <a:bodyPr/>
        <a:lstStyle/>
        <a:p>
          <a:pPr rtl="0"/>
          <a:r>
            <a:rPr lang="en-US">
              <a:latin typeface="Ebrima"/>
            </a:rPr>
            <a:t>Technical Discussion &amp; Alignment</a:t>
          </a:r>
          <a:endParaRPr lang="en-US"/>
        </a:p>
      </dgm:t>
    </dgm:pt>
    <dgm:pt modelId="{A998ADCD-9E68-408B-8804-287F4ECA29E5}" type="parTrans" cxnId="{D058669E-A523-42F9-96B7-44211FF3E23F}">
      <dgm:prSet/>
      <dgm:spPr/>
      <dgm:t>
        <a:bodyPr/>
        <a:lstStyle/>
        <a:p>
          <a:endParaRPr lang="en-US"/>
        </a:p>
      </dgm:t>
    </dgm:pt>
    <dgm:pt modelId="{D6030082-1666-4A0B-A1D4-F8F7F4BF1A96}" type="sibTrans" cxnId="{D058669E-A523-42F9-96B7-44211FF3E23F}">
      <dgm:prSet/>
      <dgm:spPr/>
      <dgm:t>
        <a:bodyPr/>
        <a:lstStyle/>
        <a:p>
          <a:endParaRPr lang="en-US"/>
        </a:p>
      </dgm:t>
    </dgm:pt>
    <dgm:pt modelId="{5402A826-B0FC-4064-92B8-CAE04FBB909E}">
      <dgm:prSet phldrT="[Text]" phldr="0"/>
      <dgm:spPr/>
      <dgm:t>
        <a:bodyPr/>
        <a:lstStyle/>
        <a:p>
          <a:pPr rtl="0"/>
          <a:r>
            <a:rPr lang="en-US">
              <a:latin typeface="Ebrima"/>
            </a:rPr>
            <a:t>Workshops covering technical aspects of the solution</a:t>
          </a:r>
          <a:endParaRPr lang="en-US"/>
        </a:p>
      </dgm:t>
    </dgm:pt>
    <dgm:pt modelId="{85722782-95DE-46DB-9FF0-08EEC211ABD3}" type="parTrans" cxnId="{A69C139E-738B-4422-94AA-847ECB933FB6}">
      <dgm:prSet/>
      <dgm:spPr/>
      <dgm:t>
        <a:bodyPr/>
        <a:lstStyle/>
        <a:p>
          <a:endParaRPr lang="en-US"/>
        </a:p>
      </dgm:t>
    </dgm:pt>
    <dgm:pt modelId="{F1BEA943-C793-41F7-B487-52C143544C63}" type="sibTrans" cxnId="{A69C139E-738B-4422-94AA-847ECB933FB6}">
      <dgm:prSet/>
      <dgm:spPr/>
      <dgm:t>
        <a:bodyPr/>
        <a:lstStyle/>
        <a:p>
          <a:endParaRPr lang="en-US"/>
        </a:p>
      </dgm:t>
    </dgm:pt>
    <dgm:pt modelId="{94EA05B1-BCEF-46F9-9978-B857D9643F55}">
      <dgm:prSet phldrT="[Text]" phldr="0"/>
      <dgm:spPr/>
      <dgm:t>
        <a:bodyPr/>
        <a:lstStyle/>
        <a:p>
          <a:pPr rtl="0"/>
          <a:r>
            <a:rPr lang="en-US">
              <a:latin typeface="Ebrima"/>
            </a:rPr>
            <a:t>Outcome-oriented performance management focus</a:t>
          </a:r>
          <a:endParaRPr lang="en-US"/>
        </a:p>
      </dgm:t>
    </dgm:pt>
    <dgm:pt modelId="{C89CDCAF-8963-4260-AEE3-119B961CCFA0}" type="parTrans" cxnId="{9AB2CA7F-788F-48E2-A657-2E44A173DDE0}">
      <dgm:prSet/>
      <dgm:spPr/>
      <dgm:t>
        <a:bodyPr/>
        <a:lstStyle/>
        <a:p>
          <a:endParaRPr lang="en-US"/>
        </a:p>
      </dgm:t>
    </dgm:pt>
    <dgm:pt modelId="{DDCEF35B-2A3D-4E0B-8D98-3D84E7385DC9}" type="sibTrans" cxnId="{9AB2CA7F-788F-48E2-A657-2E44A173DDE0}">
      <dgm:prSet/>
      <dgm:spPr/>
      <dgm:t>
        <a:bodyPr/>
        <a:lstStyle/>
        <a:p>
          <a:endParaRPr lang="en-US"/>
        </a:p>
      </dgm:t>
    </dgm:pt>
    <dgm:pt modelId="{D05B4B50-8A34-4129-B15F-FE6DCD5F444B}">
      <dgm:prSet phldrT="[Text]" phldr="0"/>
      <dgm:spPr/>
      <dgm:t>
        <a:bodyPr/>
        <a:lstStyle/>
        <a:p>
          <a:pPr rtl="0"/>
          <a:r>
            <a:rPr lang="en-US">
              <a:solidFill>
                <a:schemeClr val="bg1"/>
              </a:solidFill>
              <a:latin typeface="Ebrima"/>
            </a:rPr>
            <a:t>Contractual </a:t>
          </a:r>
          <a:r>
            <a:rPr lang="en-US">
              <a:solidFill>
                <a:schemeClr val="bg1"/>
              </a:solidFill>
              <a:latin typeface="Ebrima"/>
              <a:ea typeface="Calibri"/>
              <a:cs typeface="Calibri"/>
            </a:rPr>
            <a:t>Discussion &amp; Alignment</a:t>
          </a:r>
        </a:p>
      </dgm:t>
    </dgm:pt>
    <dgm:pt modelId="{848D771A-FCB6-4D90-88CF-8E409805C78B}" type="parTrans" cxnId="{EC6DBF12-BA2F-4776-BF60-B1E70F171203}">
      <dgm:prSet/>
      <dgm:spPr/>
      <dgm:t>
        <a:bodyPr/>
        <a:lstStyle/>
        <a:p>
          <a:endParaRPr lang="en-US"/>
        </a:p>
      </dgm:t>
    </dgm:pt>
    <dgm:pt modelId="{0CC47B60-6477-4BC3-9AA0-BF2965B96F48}" type="sibTrans" cxnId="{EC6DBF12-BA2F-4776-BF60-B1E70F171203}">
      <dgm:prSet/>
      <dgm:spPr/>
      <dgm:t>
        <a:bodyPr/>
        <a:lstStyle/>
        <a:p>
          <a:endParaRPr lang="en-US"/>
        </a:p>
      </dgm:t>
    </dgm:pt>
    <dgm:pt modelId="{AA271E30-1DB7-4F82-9301-07A5897D1813}">
      <dgm:prSet phldrT="[Text]" phldr="0"/>
      <dgm:spPr/>
      <dgm:t>
        <a:bodyPr/>
        <a:lstStyle/>
        <a:p>
          <a:r>
            <a:rPr lang="en-US">
              <a:latin typeface="Ebrima"/>
            </a:rPr>
            <a:t>Deliverables</a:t>
          </a:r>
          <a:endParaRPr lang="en-US"/>
        </a:p>
      </dgm:t>
    </dgm:pt>
    <dgm:pt modelId="{9C05B5D7-BA0A-4659-9C03-21D4FB358EB4}" type="parTrans" cxnId="{AD0C8D5B-AC36-486E-9DEC-CF7EE31E383B}">
      <dgm:prSet/>
      <dgm:spPr/>
      <dgm:t>
        <a:bodyPr/>
        <a:lstStyle/>
        <a:p>
          <a:endParaRPr lang="en-US"/>
        </a:p>
      </dgm:t>
    </dgm:pt>
    <dgm:pt modelId="{413289D2-CBC2-4BCF-89B3-4232BB0CC1C6}" type="sibTrans" cxnId="{AD0C8D5B-AC36-486E-9DEC-CF7EE31E383B}">
      <dgm:prSet/>
      <dgm:spPr/>
      <dgm:t>
        <a:bodyPr/>
        <a:lstStyle/>
        <a:p>
          <a:endParaRPr lang="en-US"/>
        </a:p>
      </dgm:t>
    </dgm:pt>
    <dgm:pt modelId="{3F8C6263-DB00-41A2-B40B-E0A05BBBB639}">
      <dgm:prSet phldrT="[Text]" phldr="0"/>
      <dgm:spPr/>
      <dgm:t>
        <a:bodyPr/>
        <a:lstStyle/>
        <a:p>
          <a:r>
            <a:rPr lang="en-US">
              <a:latin typeface="Ebrima"/>
            </a:rPr>
            <a:t>Timelines</a:t>
          </a:r>
          <a:endParaRPr lang="en-US"/>
        </a:p>
      </dgm:t>
    </dgm:pt>
    <dgm:pt modelId="{6C508624-D7DF-45B6-8ECC-E1B30AB8A3AC}" type="parTrans" cxnId="{9B2DECBC-5B84-4660-9CAB-80F84413BF4C}">
      <dgm:prSet/>
      <dgm:spPr/>
      <dgm:t>
        <a:bodyPr/>
        <a:lstStyle/>
        <a:p>
          <a:endParaRPr lang="en-US"/>
        </a:p>
      </dgm:t>
    </dgm:pt>
    <dgm:pt modelId="{6FF466C8-0D9B-4F4C-A27A-A348AF407D7C}" type="sibTrans" cxnId="{9B2DECBC-5B84-4660-9CAB-80F84413BF4C}">
      <dgm:prSet/>
      <dgm:spPr/>
      <dgm:t>
        <a:bodyPr/>
        <a:lstStyle/>
        <a:p>
          <a:endParaRPr lang="en-US"/>
        </a:p>
      </dgm:t>
    </dgm:pt>
    <dgm:pt modelId="{EC6421E7-F54F-47BC-9E0F-E0422FBB3EDD}">
      <dgm:prSet phldr="0"/>
      <dgm:spPr/>
      <dgm:t>
        <a:bodyPr/>
        <a:lstStyle/>
        <a:p>
          <a:r>
            <a:rPr lang="en-US">
              <a:solidFill>
                <a:srgbClr val="000000"/>
              </a:solidFill>
              <a:latin typeface="Calibri"/>
              <a:ea typeface="Calibri"/>
              <a:cs typeface="Calibri"/>
            </a:rPr>
            <a:t>key requirements and capabilities</a:t>
          </a:r>
        </a:p>
      </dgm:t>
    </dgm:pt>
    <dgm:pt modelId="{877E6A15-73AB-4645-B95B-488B332F8331}" type="parTrans" cxnId="{5CA8D7AF-EBFB-4E8D-99FF-2AE9243D2CEC}">
      <dgm:prSet/>
      <dgm:spPr/>
    </dgm:pt>
    <dgm:pt modelId="{41885FF5-AE83-46C1-AFAB-E2C5B44AC2E7}" type="sibTrans" cxnId="{5CA8D7AF-EBFB-4E8D-99FF-2AE9243D2CEC}">
      <dgm:prSet/>
      <dgm:spPr/>
    </dgm:pt>
    <dgm:pt modelId="{CC6BA79C-D3C7-4939-B7C4-33226F31958C}">
      <dgm:prSet phldr="0"/>
      <dgm:spPr/>
      <dgm:t>
        <a:bodyPr/>
        <a:lstStyle/>
        <a:p>
          <a:pPr rtl="0"/>
          <a:r>
            <a:rPr lang="en-US">
              <a:latin typeface="Ebrima"/>
            </a:rPr>
            <a:t>Statement of Work </a:t>
          </a:r>
          <a:endParaRPr lang="en-US"/>
        </a:p>
      </dgm:t>
    </dgm:pt>
    <dgm:pt modelId="{95A7226E-3250-4D74-822A-4C589AE00A4B}" type="parTrans" cxnId="{7D6A7FC7-9154-4F5B-A9A1-FB609B1BF88D}">
      <dgm:prSet/>
      <dgm:spPr/>
    </dgm:pt>
    <dgm:pt modelId="{A9BA9AA8-A89C-4D19-8105-C3C84094E001}" type="sibTrans" cxnId="{7D6A7FC7-9154-4F5B-A9A1-FB609B1BF88D}">
      <dgm:prSet/>
      <dgm:spPr/>
    </dgm:pt>
    <dgm:pt modelId="{C9A4D544-639E-4C3A-BC52-1A79D86E0812}">
      <dgm:prSet phldr="0"/>
      <dgm:spPr/>
      <dgm:t>
        <a:bodyPr/>
        <a:lstStyle/>
        <a:p>
          <a:pPr rtl="0"/>
          <a:r>
            <a:rPr lang="en-US">
              <a:latin typeface="Ebrima"/>
            </a:rPr>
            <a:t>Efforts Estimates &amp; Pricing</a:t>
          </a:r>
        </a:p>
      </dgm:t>
    </dgm:pt>
    <dgm:pt modelId="{660CBEFB-126A-4859-9EEA-A7E516FC24A7}" type="parTrans" cxnId="{35521463-79C6-464E-BF69-A6A3BA6F4A3B}">
      <dgm:prSet/>
      <dgm:spPr/>
    </dgm:pt>
    <dgm:pt modelId="{01D2C2BE-9AD7-45BA-B702-402CE1C2E09C}" type="sibTrans" cxnId="{35521463-79C6-464E-BF69-A6A3BA6F4A3B}">
      <dgm:prSet/>
      <dgm:spPr/>
    </dgm:pt>
    <dgm:pt modelId="{05CC4DB6-1E9A-4978-B3B1-5337FB912D94}">
      <dgm:prSet phldr="0"/>
      <dgm:spPr/>
      <dgm:t>
        <a:bodyPr/>
        <a:lstStyle/>
        <a:p>
          <a:pPr rtl="0"/>
          <a:r>
            <a:rPr lang="en-US">
              <a:latin typeface="Ebrima"/>
            </a:rPr>
            <a:t>Resource loading</a:t>
          </a:r>
        </a:p>
      </dgm:t>
    </dgm:pt>
    <dgm:pt modelId="{262C1AC3-476C-4569-AC12-41785AC10D5F}" type="parTrans" cxnId="{51074BD6-AF0F-4017-854D-402C59155BDD}">
      <dgm:prSet/>
      <dgm:spPr/>
    </dgm:pt>
    <dgm:pt modelId="{7B65300F-C585-4E50-9B5D-2BB340EB4A85}" type="sibTrans" cxnId="{51074BD6-AF0F-4017-854D-402C59155BDD}">
      <dgm:prSet/>
      <dgm:spPr/>
    </dgm:pt>
    <dgm:pt modelId="{923B4A4C-ECD8-410B-8125-CD8ED5BF21B1}">
      <dgm:prSet phldr="0"/>
      <dgm:spPr/>
      <dgm:t>
        <a:bodyPr/>
        <a:lstStyle/>
        <a:p>
          <a:pPr rtl="0"/>
          <a:r>
            <a:rPr lang="en-US">
              <a:latin typeface="Ebrima"/>
            </a:rPr>
            <a:t>Commercial asumptions</a:t>
          </a:r>
        </a:p>
      </dgm:t>
    </dgm:pt>
    <dgm:pt modelId="{9668993A-FA12-460C-99A5-3633528246C2}" type="parTrans" cxnId="{1527EA60-B1F2-41E8-B867-1BF3839A34B7}">
      <dgm:prSet/>
      <dgm:spPr/>
    </dgm:pt>
    <dgm:pt modelId="{E9C0B83B-E1AC-4518-9476-BD2CAC0E7840}" type="sibTrans" cxnId="{1527EA60-B1F2-41E8-B867-1BF3839A34B7}">
      <dgm:prSet/>
      <dgm:spPr/>
    </dgm:pt>
    <dgm:pt modelId="{ABC3FD4F-DD44-4B95-AC55-54B7D317C2FD}">
      <dgm:prSet phldr="0"/>
      <dgm:spPr/>
      <dgm:t>
        <a:bodyPr/>
        <a:lstStyle/>
        <a:p>
          <a:pPr rtl="0"/>
          <a:r>
            <a:rPr lang="en-US">
              <a:latin typeface="Ebrima"/>
            </a:rPr>
            <a:t>Negotiation, if necessary</a:t>
          </a:r>
        </a:p>
      </dgm:t>
    </dgm:pt>
    <dgm:pt modelId="{5B9402DA-A70A-4333-82EA-4F3C5C769243}" type="parTrans" cxnId="{8FAB6FE8-A548-46B2-A969-E3185E4F8A28}">
      <dgm:prSet/>
      <dgm:spPr/>
    </dgm:pt>
    <dgm:pt modelId="{EB6E9D38-5757-474F-BD0B-64533B9E2FE5}" type="sibTrans" cxnId="{8FAB6FE8-A548-46B2-A969-E3185E4F8A28}">
      <dgm:prSet/>
      <dgm:spPr/>
    </dgm:pt>
    <dgm:pt modelId="{F3E46594-6A05-4E59-B1B6-6F5EAD414FB7}">
      <dgm:prSet phldr="0"/>
      <dgm:spPr/>
      <dgm:t>
        <a:bodyPr/>
        <a:lstStyle/>
        <a:p>
          <a:pPr rtl="0"/>
          <a:r>
            <a:rPr lang="en-US">
              <a:latin typeface="Ebrima"/>
            </a:rPr>
            <a:t>Contract Finalization &amp; Start</a:t>
          </a:r>
        </a:p>
      </dgm:t>
    </dgm:pt>
    <dgm:pt modelId="{C2850A29-86AE-469E-A9B9-135EA2966F88}" type="parTrans" cxnId="{22AF46A5-6828-4D42-A085-AD40E08EEBE7}">
      <dgm:prSet/>
      <dgm:spPr/>
    </dgm:pt>
    <dgm:pt modelId="{0EB869C4-7DA6-4104-A7DB-4231A86C7196}" type="sibTrans" cxnId="{22AF46A5-6828-4D42-A085-AD40E08EEBE7}">
      <dgm:prSet/>
      <dgm:spPr/>
    </dgm:pt>
    <dgm:pt modelId="{C17F2D31-3316-4A0C-90F4-C984537B10D8}">
      <dgm:prSet phldr="0"/>
      <dgm:spPr/>
      <dgm:t>
        <a:bodyPr/>
        <a:lstStyle/>
        <a:p>
          <a:pPr rtl="0"/>
          <a:r>
            <a:rPr lang="en-US">
              <a:solidFill>
                <a:srgbClr val="444444"/>
              </a:solidFill>
              <a:latin typeface="Calibri"/>
              <a:ea typeface="Calibri"/>
              <a:cs typeface="Calibri"/>
            </a:rPr>
            <a:t>Contract Review &amp; Signature</a:t>
          </a:r>
        </a:p>
      </dgm:t>
    </dgm:pt>
    <dgm:pt modelId="{B651E69A-E687-42A4-879B-A722ECE6D03E}" type="parTrans" cxnId="{895644B0-81BE-43C9-8989-D602B039267B}">
      <dgm:prSet/>
      <dgm:spPr/>
    </dgm:pt>
    <dgm:pt modelId="{6AD3C8C7-FBF1-40D9-9590-9CCBAA16103E}" type="sibTrans" cxnId="{895644B0-81BE-43C9-8989-D602B039267B}">
      <dgm:prSet/>
      <dgm:spPr/>
    </dgm:pt>
    <dgm:pt modelId="{3695F4C1-A424-4F34-B9E4-E8B495B0C266}">
      <dgm:prSet phldr="0"/>
      <dgm:spPr/>
      <dgm:t>
        <a:bodyPr/>
        <a:lstStyle/>
        <a:p>
          <a:pPr rtl="0"/>
          <a:r>
            <a:rPr lang="en-US">
              <a:solidFill>
                <a:srgbClr val="444444"/>
              </a:solidFill>
              <a:latin typeface="Calibri"/>
              <a:ea typeface="Calibri"/>
              <a:cs typeface="Calibri"/>
            </a:rPr>
            <a:t>Kick-Off </a:t>
          </a:r>
          <a:r>
            <a:rPr lang="en-US">
              <a:latin typeface="Calibri"/>
              <a:ea typeface="Calibri"/>
              <a:cs typeface="Calibri"/>
            </a:rPr>
            <a:t>Ceremony</a:t>
          </a:r>
          <a:endParaRPr lang="en-US">
            <a:latin typeface="Ebrima"/>
            <a:ea typeface="Ebrima"/>
            <a:cs typeface="Ebrima"/>
          </a:endParaRPr>
        </a:p>
      </dgm:t>
    </dgm:pt>
    <dgm:pt modelId="{D41B8BC9-A462-402B-86C3-627011C0E2EB}" type="parTrans" cxnId="{0474F3E5-A128-4C60-BD67-C98DCCFFCDB4}">
      <dgm:prSet/>
      <dgm:spPr/>
    </dgm:pt>
    <dgm:pt modelId="{3975220E-A480-4CEA-B59B-4865B29CFC85}" type="sibTrans" cxnId="{0474F3E5-A128-4C60-BD67-C98DCCFFCDB4}">
      <dgm:prSet/>
      <dgm:spPr/>
    </dgm:pt>
    <dgm:pt modelId="{68FBE9C5-1B9D-416B-B3FB-E03942A3644E}">
      <dgm:prSet phldr="0"/>
      <dgm:spPr/>
      <dgm:t>
        <a:bodyPr/>
        <a:lstStyle/>
        <a:p>
          <a:r>
            <a:rPr lang="en-US">
              <a:solidFill>
                <a:srgbClr val="444444"/>
              </a:solidFill>
              <a:latin typeface="Calibri"/>
              <a:ea typeface="Calibri"/>
              <a:cs typeface="Calibri"/>
            </a:rPr>
            <a:t>Resource mobilization</a:t>
          </a:r>
          <a:endParaRPr lang="en-US"/>
        </a:p>
      </dgm:t>
    </dgm:pt>
    <dgm:pt modelId="{00648610-0EFB-4C99-BB36-87204E334440}" type="parTrans" cxnId="{B17871F4-1888-4B2F-971E-7956F813590B}">
      <dgm:prSet/>
      <dgm:spPr/>
    </dgm:pt>
    <dgm:pt modelId="{82DB0000-7133-4E8F-B130-BBD4C750267D}" type="sibTrans" cxnId="{B17871F4-1888-4B2F-971E-7956F813590B}">
      <dgm:prSet/>
      <dgm:spPr/>
    </dgm:pt>
    <dgm:pt modelId="{F9CBB166-07DD-494D-87CF-46EFA3EC09C7}" type="pres">
      <dgm:prSet presAssocID="{2DF08515-1008-4B08-AA80-69F25FED5CF1}" presName="Name0" presStyleCnt="0">
        <dgm:presLayoutVars>
          <dgm:dir/>
          <dgm:animLvl val="lvl"/>
          <dgm:resizeHandles val="exact"/>
        </dgm:presLayoutVars>
      </dgm:prSet>
      <dgm:spPr/>
    </dgm:pt>
    <dgm:pt modelId="{14807389-643F-46F5-AED7-69274FAED987}" type="pres">
      <dgm:prSet presAssocID="{2DF08515-1008-4B08-AA80-69F25FED5CF1}" presName="tSp" presStyleCnt="0"/>
      <dgm:spPr/>
    </dgm:pt>
    <dgm:pt modelId="{88DBFCFA-CAF6-42C5-B0F2-7B0824E788EF}" type="pres">
      <dgm:prSet presAssocID="{2DF08515-1008-4B08-AA80-69F25FED5CF1}" presName="bSp" presStyleCnt="0"/>
      <dgm:spPr/>
    </dgm:pt>
    <dgm:pt modelId="{D1C16506-2A63-4BDD-9047-3996D861ED73}" type="pres">
      <dgm:prSet presAssocID="{2DF08515-1008-4B08-AA80-69F25FED5CF1}" presName="process" presStyleCnt="0"/>
      <dgm:spPr/>
    </dgm:pt>
    <dgm:pt modelId="{1B0C5FED-91A5-42A1-89EB-1CA70DD95CE8}" type="pres">
      <dgm:prSet presAssocID="{FEA7A103-4D9D-4558-A307-88066595C1E8}" presName="composite1" presStyleCnt="0"/>
      <dgm:spPr/>
    </dgm:pt>
    <dgm:pt modelId="{D2ED6C3A-C094-4BB5-9096-2C014EBFE6BE}" type="pres">
      <dgm:prSet presAssocID="{FEA7A103-4D9D-4558-A307-88066595C1E8}" presName="dummyNode1" presStyleLbl="node1" presStyleIdx="0" presStyleCnt="5"/>
      <dgm:spPr/>
    </dgm:pt>
    <dgm:pt modelId="{419AD631-4DDC-4E34-BC8A-66AA32FF4802}" type="pres">
      <dgm:prSet presAssocID="{FEA7A103-4D9D-4558-A307-88066595C1E8}" presName="childNode1" presStyleLbl="bgAcc1" presStyleIdx="0" presStyleCnt="5">
        <dgm:presLayoutVars>
          <dgm:bulletEnabled val="1"/>
        </dgm:presLayoutVars>
      </dgm:prSet>
      <dgm:spPr/>
    </dgm:pt>
    <dgm:pt modelId="{F823C195-2584-42EC-8599-A6DEFF3E9D61}" type="pres">
      <dgm:prSet presAssocID="{FEA7A103-4D9D-4558-A307-88066595C1E8}" presName="childNode1tx" presStyleLbl="bgAcc1" presStyleIdx="0" presStyleCnt="5">
        <dgm:presLayoutVars>
          <dgm:bulletEnabled val="1"/>
        </dgm:presLayoutVars>
      </dgm:prSet>
      <dgm:spPr/>
    </dgm:pt>
    <dgm:pt modelId="{78521997-1C94-4E85-B962-945DC1BB5B21}" type="pres">
      <dgm:prSet presAssocID="{FEA7A103-4D9D-4558-A307-88066595C1E8}" presName="parentNode1" presStyleLbl="node1" presStyleIdx="0" presStyleCnt="5">
        <dgm:presLayoutVars>
          <dgm:chMax val="1"/>
          <dgm:bulletEnabled val="1"/>
        </dgm:presLayoutVars>
      </dgm:prSet>
      <dgm:spPr/>
    </dgm:pt>
    <dgm:pt modelId="{63554DE9-11C2-40CD-8D40-0F46BAFCC3D7}" type="pres">
      <dgm:prSet presAssocID="{FEA7A103-4D9D-4558-A307-88066595C1E8}" presName="connSite1" presStyleCnt="0"/>
      <dgm:spPr/>
    </dgm:pt>
    <dgm:pt modelId="{97D1BEF3-D8C3-4C69-9046-65B2CA5424EB}" type="pres">
      <dgm:prSet presAssocID="{281FD6FD-627F-41B9-A471-B6AC340026D5}" presName="Name9" presStyleLbl="sibTrans2D1" presStyleIdx="0" presStyleCnt="4"/>
      <dgm:spPr/>
    </dgm:pt>
    <dgm:pt modelId="{D02C7352-2B14-4A01-B147-2BD553823914}" type="pres">
      <dgm:prSet presAssocID="{900AD369-8308-4F78-A15A-21201D687BCE}" presName="composite2" presStyleCnt="0"/>
      <dgm:spPr/>
    </dgm:pt>
    <dgm:pt modelId="{22DCED60-7E49-439E-B57B-86EF30563DF2}" type="pres">
      <dgm:prSet presAssocID="{900AD369-8308-4F78-A15A-21201D687BCE}" presName="dummyNode2" presStyleLbl="node1" presStyleIdx="0" presStyleCnt="5"/>
      <dgm:spPr/>
    </dgm:pt>
    <dgm:pt modelId="{BD25C58F-1D22-45F9-9645-EE90E8F99BA1}" type="pres">
      <dgm:prSet presAssocID="{900AD369-8308-4F78-A15A-21201D687BCE}" presName="childNode2" presStyleLbl="bgAcc1" presStyleIdx="1" presStyleCnt="5">
        <dgm:presLayoutVars>
          <dgm:bulletEnabled val="1"/>
        </dgm:presLayoutVars>
      </dgm:prSet>
      <dgm:spPr/>
    </dgm:pt>
    <dgm:pt modelId="{B82F3106-0460-4EC6-A3E5-01BD7865C8CD}" type="pres">
      <dgm:prSet presAssocID="{900AD369-8308-4F78-A15A-21201D687BCE}" presName="childNode2tx" presStyleLbl="bgAcc1" presStyleIdx="1" presStyleCnt="5">
        <dgm:presLayoutVars>
          <dgm:bulletEnabled val="1"/>
        </dgm:presLayoutVars>
      </dgm:prSet>
      <dgm:spPr/>
    </dgm:pt>
    <dgm:pt modelId="{C266C4BB-DAED-4986-A122-6F631AC4D4FA}" type="pres">
      <dgm:prSet presAssocID="{900AD369-8308-4F78-A15A-21201D687BCE}" presName="parentNode2" presStyleLbl="node1" presStyleIdx="1" presStyleCnt="5">
        <dgm:presLayoutVars>
          <dgm:chMax val="0"/>
          <dgm:bulletEnabled val="1"/>
        </dgm:presLayoutVars>
      </dgm:prSet>
      <dgm:spPr/>
    </dgm:pt>
    <dgm:pt modelId="{CAFDE0B1-0F21-4EEC-9C9F-20712803BBC1}" type="pres">
      <dgm:prSet presAssocID="{900AD369-8308-4F78-A15A-21201D687BCE}" presName="connSite2" presStyleCnt="0"/>
      <dgm:spPr/>
    </dgm:pt>
    <dgm:pt modelId="{637E59FE-3D54-4F91-809C-55606D077CC3}" type="pres">
      <dgm:prSet presAssocID="{D6030082-1666-4A0B-A1D4-F8F7F4BF1A96}" presName="Name18" presStyleLbl="sibTrans2D1" presStyleIdx="1" presStyleCnt="4"/>
      <dgm:spPr/>
    </dgm:pt>
    <dgm:pt modelId="{88268BF5-875E-4D90-8C7D-3DEBD68C11E4}" type="pres">
      <dgm:prSet presAssocID="{D05B4B50-8A34-4129-B15F-FE6DCD5F444B}" presName="composite1" presStyleCnt="0"/>
      <dgm:spPr/>
    </dgm:pt>
    <dgm:pt modelId="{9FD66B9F-4B9E-47C8-AEFF-7A2291236C94}" type="pres">
      <dgm:prSet presAssocID="{D05B4B50-8A34-4129-B15F-FE6DCD5F444B}" presName="dummyNode1" presStyleLbl="node1" presStyleIdx="1" presStyleCnt="5"/>
      <dgm:spPr/>
    </dgm:pt>
    <dgm:pt modelId="{23BFE36E-3BBC-44FC-A751-F51E1E82E545}" type="pres">
      <dgm:prSet presAssocID="{D05B4B50-8A34-4129-B15F-FE6DCD5F444B}" presName="childNode1" presStyleLbl="bgAcc1" presStyleIdx="2" presStyleCnt="5">
        <dgm:presLayoutVars>
          <dgm:bulletEnabled val="1"/>
        </dgm:presLayoutVars>
      </dgm:prSet>
      <dgm:spPr/>
    </dgm:pt>
    <dgm:pt modelId="{DD1C9BD8-D595-4F02-99EE-34785BF8994E}" type="pres">
      <dgm:prSet presAssocID="{D05B4B50-8A34-4129-B15F-FE6DCD5F444B}" presName="childNode1tx" presStyleLbl="bgAcc1" presStyleIdx="2" presStyleCnt="5">
        <dgm:presLayoutVars>
          <dgm:bulletEnabled val="1"/>
        </dgm:presLayoutVars>
      </dgm:prSet>
      <dgm:spPr/>
    </dgm:pt>
    <dgm:pt modelId="{4B4BEAB7-3E3D-43A1-8F6A-C5DB28832625}" type="pres">
      <dgm:prSet presAssocID="{D05B4B50-8A34-4129-B15F-FE6DCD5F444B}" presName="parentNode1" presStyleLbl="node1" presStyleIdx="2" presStyleCnt="5">
        <dgm:presLayoutVars>
          <dgm:chMax val="1"/>
          <dgm:bulletEnabled val="1"/>
        </dgm:presLayoutVars>
      </dgm:prSet>
      <dgm:spPr/>
    </dgm:pt>
    <dgm:pt modelId="{BD5FAD49-DEBC-4123-9B09-D83E07E75A78}" type="pres">
      <dgm:prSet presAssocID="{D05B4B50-8A34-4129-B15F-FE6DCD5F444B}" presName="connSite1" presStyleCnt="0"/>
      <dgm:spPr/>
    </dgm:pt>
    <dgm:pt modelId="{FF9A246F-EDBB-4C59-B326-AE5B92E2C3D0}" type="pres">
      <dgm:prSet presAssocID="{0CC47B60-6477-4BC3-9AA0-BF2965B96F48}" presName="Name9" presStyleLbl="sibTrans2D1" presStyleIdx="2" presStyleCnt="4"/>
      <dgm:spPr/>
    </dgm:pt>
    <dgm:pt modelId="{6F03F1FB-85C1-4DE1-AE86-E3E8B10B7233}" type="pres">
      <dgm:prSet presAssocID="{C9A4D544-639E-4C3A-BC52-1A79D86E0812}" presName="composite2" presStyleCnt="0"/>
      <dgm:spPr/>
    </dgm:pt>
    <dgm:pt modelId="{DDCCF365-C6E4-45D2-B829-D8CAD98D6ECB}" type="pres">
      <dgm:prSet presAssocID="{C9A4D544-639E-4C3A-BC52-1A79D86E0812}" presName="dummyNode2" presStyleLbl="node1" presStyleIdx="2" presStyleCnt="5"/>
      <dgm:spPr/>
    </dgm:pt>
    <dgm:pt modelId="{0511AD19-E53F-4FE5-AF6C-740E684C4D51}" type="pres">
      <dgm:prSet presAssocID="{C9A4D544-639E-4C3A-BC52-1A79D86E0812}" presName="childNode2" presStyleLbl="bgAcc1" presStyleIdx="3" presStyleCnt="5">
        <dgm:presLayoutVars>
          <dgm:bulletEnabled val="1"/>
        </dgm:presLayoutVars>
      </dgm:prSet>
      <dgm:spPr/>
    </dgm:pt>
    <dgm:pt modelId="{F0A20EF1-8271-4D9D-9743-E5E4284BC16A}" type="pres">
      <dgm:prSet presAssocID="{C9A4D544-639E-4C3A-BC52-1A79D86E0812}" presName="childNode2tx" presStyleLbl="bgAcc1" presStyleIdx="3" presStyleCnt="5">
        <dgm:presLayoutVars>
          <dgm:bulletEnabled val="1"/>
        </dgm:presLayoutVars>
      </dgm:prSet>
      <dgm:spPr/>
    </dgm:pt>
    <dgm:pt modelId="{A5AAFE1B-B6BD-44E9-AC77-D655C301760E}" type="pres">
      <dgm:prSet presAssocID="{C9A4D544-639E-4C3A-BC52-1A79D86E0812}" presName="parentNode2" presStyleLbl="node1" presStyleIdx="3" presStyleCnt="5">
        <dgm:presLayoutVars>
          <dgm:chMax val="0"/>
          <dgm:bulletEnabled val="1"/>
        </dgm:presLayoutVars>
      </dgm:prSet>
      <dgm:spPr/>
    </dgm:pt>
    <dgm:pt modelId="{19FA9BD4-0A9B-4E0C-A01E-EA444EFCDCF6}" type="pres">
      <dgm:prSet presAssocID="{C9A4D544-639E-4C3A-BC52-1A79D86E0812}" presName="connSite2" presStyleCnt="0"/>
      <dgm:spPr/>
    </dgm:pt>
    <dgm:pt modelId="{2C2B4C24-3DD5-4064-A3E9-33D241ED4544}" type="pres">
      <dgm:prSet presAssocID="{01D2C2BE-9AD7-45BA-B702-402CE1C2E09C}" presName="Name18" presStyleLbl="sibTrans2D1" presStyleIdx="3" presStyleCnt="4"/>
      <dgm:spPr/>
    </dgm:pt>
    <dgm:pt modelId="{7EDE6BFE-6E3E-4B18-B461-CFFD265C5B05}" type="pres">
      <dgm:prSet presAssocID="{F3E46594-6A05-4E59-B1B6-6F5EAD414FB7}" presName="composite1" presStyleCnt="0"/>
      <dgm:spPr/>
    </dgm:pt>
    <dgm:pt modelId="{CA8103CF-9B6E-42AB-A57E-3FDC8FC79244}" type="pres">
      <dgm:prSet presAssocID="{F3E46594-6A05-4E59-B1B6-6F5EAD414FB7}" presName="dummyNode1" presStyleLbl="node1" presStyleIdx="3" presStyleCnt="5"/>
      <dgm:spPr/>
    </dgm:pt>
    <dgm:pt modelId="{B138EA8E-C1DF-4087-A1BD-2ED8C1D82839}" type="pres">
      <dgm:prSet presAssocID="{F3E46594-6A05-4E59-B1B6-6F5EAD414FB7}" presName="childNode1" presStyleLbl="bgAcc1" presStyleIdx="4" presStyleCnt="5">
        <dgm:presLayoutVars>
          <dgm:bulletEnabled val="1"/>
        </dgm:presLayoutVars>
      </dgm:prSet>
      <dgm:spPr/>
    </dgm:pt>
    <dgm:pt modelId="{C7B87571-C799-4865-942B-A49914EDB849}" type="pres">
      <dgm:prSet presAssocID="{F3E46594-6A05-4E59-B1B6-6F5EAD414FB7}" presName="childNode1tx" presStyleLbl="bgAcc1" presStyleIdx="4" presStyleCnt="5">
        <dgm:presLayoutVars>
          <dgm:bulletEnabled val="1"/>
        </dgm:presLayoutVars>
      </dgm:prSet>
      <dgm:spPr/>
    </dgm:pt>
    <dgm:pt modelId="{EEACD3BB-120C-4F54-9237-E9B7EF99433A}" type="pres">
      <dgm:prSet presAssocID="{F3E46594-6A05-4E59-B1B6-6F5EAD414FB7}" presName="parentNode1" presStyleLbl="node1" presStyleIdx="4" presStyleCnt="5">
        <dgm:presLayoutVars>
          <dgm:chMax val="1"/>
          <dgm:bulletEnabled val="1"/>
        </dgm:presLayoutVars>
      </dgm:prSet>
      <dgm:spPr/>
    </dgm:pt>
    <dgm:pt modelId="{466742ED-1E98-441F-959F-424C37F23227}" type="pres">
      <dgm:prSet presAssocID="{F3E46594-6A05-4E59-B1B6-6F5EAD414FB7}" presName="connSite1" presStyleCnt="0"/>
      <dgm:spPr/>
    </dgm:pt>
  </dgm:ptLst>
  <dgm:cxnLst>
    <dgm:cxn modelId="{DADD5400-F5D4-4A84-B57F-7B65585D121B}" type="presOf" srcId="{74FB24B9-DEB2-4515-920D-B9EBCC98DF8E}" destId="{F823C195-2584-42EC-8599-A6DEFF3E9D61}" srcOrd="1" destOrd="0" presId="urn:microsoft.com/office/officeart/2005/8/layout/hProcess4"/>
    <dgm:cxn modelId="{C009BC03-4BD9-47C8-9425-F5AB93D56EBF}" type="presOf" srcId="{923B4A4C-ECD8-410B-8125-CD8ED5BF21B1}" destId="{0511AD19-E53F-4FE5-AF6C-740E684C4D51}" srcOrd="0" destOrd="1" presId="urn:microsoft.com/office/officeart/2005/8/layout/hProcess4"/>
    <dgm:cxn modelId="{E276190C-DF5F-4944-8B31-5DD9BFF3E2BB}" type="presOf" srcId="{923B4A4C-ECD8-410B-8125-CD8ED5BF21B1}" destId="{F0A20EF1-8271-4D9D-9743-E5E4284BC16A}" srcOrd="1" destOrd="1" presId="urn:microsoft.com/office/officeart/2005/8/layout/hProcess4"/>
    <dgm:cxn modelId="{71C1C20F-5BAE-4A02-9EF3-041DDEEE78AB}" type="presOf" srcId="{C17F2D31-3316-4A0C-90F4-C984537B10D8}" destId="{C7B87571-C799-4865-942B-A49914EDB849}" srcOrd="1" destOrd="0" presId="urn:microsoft.com/office/officeart/2005/8/layout/hProcess4"/>
    <dgm:cxn modelId="{EC6DBF12-BA2F-4776-BF60-B1E70F171203}" srcId="{2DF08515-1008-4B08-AA80-69F25FED5CF1}" destId="{D05B4B50-8A34-4129-B15F-FE6DCD5F444B}" srcOrd="2" destOrd="0" parTransId="{848D771A-FCB6-4D90-88CF-8E409805C78B}" sibTransId="{0CC47B60-6477-4BC3-9AA0-BF2965B96F48}"/>
    <dgm:cxn modelId="{B1515B1B-8AF6-41E2-8ABA-7C4C643FF389}" type="presOf" srcId="{5402A826-B0FC-4064-92B8-CAE04FBB909E}" destId="{B82F3106-0460-4EC6-A3E5-01BD7865C8CD}" srcOrd="1" destOrd="0" presId="urn:microsoft.com/office/officeart/2005/8/layout/hProcess4"/>
    <dgm:cxn modelId="{3121A51E-15EA-4894-B0C3-9C0BD673B68B}" type="presOf" srcId="{94EA05B1-BCEF-46F9-9978-B857D9643F55}" destId="{BD25C58F-1D22-45F9-9645-EE90E8F99BA1}" srcOrd="0" destOrd="1" presId="urn:microsoft.com/office/officeart/2005/8/layout/hProcess4"/>
    <dgm:cxn modelId="{C4409029-7EF1-4142-B924-4005B809D04F}" type="presOf" srcId="{01D2C2BE-9AD7-45BA-B702-402CE1C2E09C}" destId="{2C2B4C24-3DD5-4064-A3E9-33D241ED4544}" srcOrd="0" destOrd="0" presId="urn:microsoft.com/office/officeart/2005/8/layout/hProcess4"/>
    <dgm:cxn modelId="{C053282C-9EF9-4B49-AA29-C3D80BAEFD81}" srcId="{2DF08515-1008-4B08-AA80-69F25FED5CF1}" destId="{FEA7A103-4D9D-4558-A307-88066595C1E8}" srcOrd="0" destOrd="0" parTransId="{F45B41E2-E2AF-4399-A94F-02264021C6B5}" sibTransId="{281FD6FD-627F-41B9-A471-B6AC340026D5}"/>
    <dgm:cxn modelId="{AD0C8D5B-AC36-486E-9DEC-CF7EE31E383B}" srcId="{D05B4B50-8A34-4129-B15F-FE6DCD5F444B}" destId="{AA271E30-1DB7-4F82-9301-07A5897D1813}" srcOrd="1" destOrd="0" parTransId="{9C05B5D7-BA0A-4659-9C03-21D4FB358EB4}" sibTransId="{413289D2-CBC2-4BCF-89B3-4232BB0CC1C6}"/>
    <dgm:cxn modelId="{6BC8B95C-06AE-4741-BE82-C0E6DCE6284F}" type="presOf" srcId="{5402A826-B0FC-4064-92B8-CAE04FBB909E}" destId="{BD25C58F-1D22-45F9-9645-EE90E8F99BA1}" srcOrd="0" destOrd="0" presId="urn:microsoft.com/office/officeart/2005/8/layout/hProcess4"/>
    <dgm:cxn modelId="{1527EA60-B1F2-41E8-B867-1BF3839A34B7}" srcId="{C9A4D544-639E-4C3A-BC52-1A79D86E0812}" destId="{923B4A4C-ECD8-410B-8125-CD8ED5BF21B1}" srcOrd="1" destOrd="0" parTransId="{9668993A-FA12-460C-99A5-3633528246C2}" sibTransId="{E9C0B83B-E1AC-4518-9476-BD2CAC0E7840}"/>
    <dgm:cxn modelId="{8EADEC60-3FE9-45BD-82D6-58FE32DF471A}" type="presOf" srcId="{ABC3FD4F-DD44-4B95-AC55-54B7D317C2FD}" destId="{0511AD19-E53F-4FE5-AF6C-740E684C4D51}" srcOrd="0" destOrd="2" presId="urn:microsoft.com/office/officeart/2005/8/layout/hProcess4"/>
    <dgm:cxn modelId="{35521463-79C6-464E-BF69-A6A3BA6F4A3B}" srcId="{2DF08515-1008-4B08-AA80-69F25FED5CF1}" destId="{C9A4D544-639E-4C3A-BC52-1A79D86E0812}" srcOrd="3" destOrd="0" parTransId="{660CBEFB-126A-4859-9EEA-A7E516FC24A7}" sibTransId="{01D2C2BE-9AD7-45BA-B702-402CE1C2E09C}"/>
    <dgm:cxn modelId="{4963C943-E6C4-4F67-BB03-083B686B9C8C}" type="presOf" srcId="{CC6BA79C-D3C7-4939-B7C4-33226F31958C}" destId="{DD1C9BD8-D595-4F02-99EE-34785BF8994E}" srcOrd="1" destOrd="0" presId="urn:microsoft.com/office/officeart/2005/8/layout/hProcess4"/>
    <dgm:cxn modelId="{F67D0A65-85C6-4A69-BBE2-ED52E0D9E4B9}" type="presOf" srcId="{68FBE9C5-1B9D-416B-B3FB-E03942A3644E}" destId="{B138EA8E-C1DF-4087-A1BD-2ED8C1D82839}" srcOrd="0" destOrd="2" presId="urn:microsoft.com/office/officeart/2005/8/layout/hProcess4"/>
    <dgm:cxn modelId="{B08A1366-AC12-48AB-B667-9AAE64C9F0C2}" srcId="{FEA7A103-4D9D-4558-A307-88066595C1E8}" destId="{74FB24B9-DEB2-4515-920D-B9EBCC98DF8E}" srcOrd="0" destOrd="0" parTransId="{2A962A9A-D450-4997-9AC1-E8F9DCBA745F}" sibTransId="{CE49D929-B0F1-4525-AD21-1989276E2444}"/>
    <dgm:cxn modelId="{11938746-250B-4C34-AA41-CD04BCC6A24C}" type="presOf" srcId="{AA271E30-1DB7-4F82-9301-07A5897D1813}" destId="{DD1C9BD8-D595-4F02-99EE-34785BF8994E}" srcOrd="1" destOrd="1" presId="urn:microsoft.com/office/officeart/2005/8/layout/hProcess4"/>
    <dgm:cxn modelId="{73565A68-3C57-4DE5-AC50-E8D7AF89335B}" type="presOf" srcId="{94EA05B1-BCEF-46F9-9978-B857D9643F55}" destId="{B82F3106-0460-4EC6-A3E5-01BD7865C8CD}" srcOrd="1" destOrd="1" presId="urn:microsoft.com/office/officeart/2005/8/layout/hProcess4"/>
    <dgm:cxn modelId="{B3857E6D-E52C-4A05-8E8D-7D11BE25559F}" type="presOf" srcId="{3F8C6263-DB00-41A2-B40B-E0A05BBBB639}" destId="{23BFE36E-3BBC-44FC-A751-F51E1E82E545}" srcOrd="0" destOrd="2" presId="urn:microsoft.com/office/officeart/2005/8/layout/hProcess4"/>
    <dgm:cxn modelId="{BFF77B71-530C-4B1D-B9C2-497DAE702DFB}" type="presOf" srcId="{74FB24B9-DEB2-4515-920D-B9EBCC98DF8E}" destId="{419AD631-4DDC-4E34-BC8A-66AA32FF4802}" srcOrd="0" destOrd="0" presId="urn:microsoft.com/office/officeart/2005/8/layout/hProcess4"/>
    <dgm:cxn modelId="{66992855-E50E-4A06-BB83-E274393936B9}" type="presOf" srcId="{F3E46594-6A05-4E59-B1B6-6F5EAD414FB7}" destId="{EEACD3BB-120C-4F54-9237-E9B7EF99433A}" srcOrd="0" destOrd="0" presId="urn:microsoft.com/office/officeart/2005/8/layout/hProcess4"/>
    <dgm:cxn modelId="{3558B375-6C96-4A0A-8B89-9E40582C5616}" type="presOf" srcId="{CC6BA79C-D3C7-4939-B7C4-33226F31958C}" destId="{23BFE36E-3BBC-44FC-A751-F51E1E82E545}" srcOrd="0" destOrd="0" presId="urn:microsoft.com/office/officeart/2005/8/layout/hProcess4"/>
    <dgm:cxn modelId="{8E6AA679-6290-4D1C-9A08-2903EF10075B}" type="presOf" srcId="{EC6421E7-F54F-47BC-9E0F-E0422FBB3EDD}" destId="{419AD631-4DDC-4E34-BC8A-66AA32FF4802}" srcOrd="0" destOrd="1" presId="urn:microsoft.com/office/officeart/2005/8/layout/hProcess4"/>
    <dgm:cxn modelId="{4AC96C7A-0464-46AD-91A5-8BC3CDAE4452}" type="presOf" srcId="{FEA7A103-4D9D-4558-A307-88066595C1E8}" destId="{78521997-1C94-4E85-B962-945DC1BB5B21}" srcOrd="0" destOrd="0" presId="urn:microsoft.com/office/officeart/2005/8/layout/hProcess4"/>
    <dgm:cxn modelId="{9AB2CA7F-788F-48E2-A657-2E44A173DDE0}" srcId="{900AD369-8308-4F78-A15A-21201D687BCE}" destId="{94EA05B1-BCEF-46F9-9978-B857D9643F55}" srcOrd="1" destOrd="0" parTransId="{C89CDCAF-8963-4260-AEE3-119B961CCFA0}" sibTransId="{DDCEF35B-2A3D-4E0B-8D98-3D84E7385DC9}"/>
    <dgm:cxn modelId="{386EC389-3A9E-4AE1-940D-B51F2834D25C}" type="presOf" srcId="{05CC4DB6-1E9A-4978-B3B1-5337FB912D94}" destId="{0511AD19-E53F-4FE5-AF6C-740E684C4D51}" srcOrd="0" destOrd="0" presId="urn:microsoft.com/office/officeart/2005/8/layout/hProcess4"/>
    <dgm:cxn modelId="{A69C139E-738B-4422-94AA-847ECB933FB6}" srcId="{900AD369-8308-4F78-A15A-21201D687BCE}" destId="{5402A826-B0FC-4064-92B8-CAE04FBB909E}" srcOrd="0" destOrd="0" parTransId="{85722782-95DE-46DB-9FF0-08EEC211ABD3}" sibTransId="{F1BEA943-C793-41F7-B487-52C143544C63}"/>
    <dgm:cxn modelId="{D058669E-A523-42F9-96B7-44211FF3E23F}" srcId="{2DF08515-1008-4B08-AA80-69F25FED5CF1}" destId="{900AD369-8308-4F78-A15A-21201D687BCE}" srcOrd="1" destOrd="0" parTransId="{A998ADCD-9E68-408B-8804-287F4ECA29E5}" sibTransId="{D6030082-1666-4A0B-A1D4-F8F7F4BF1A96}"/>
    <dgm:cxn modelId="{F3D2F9A4-23A6-4F24-B14F-7F322AAB979B}" type="presOf" srcId="{900AD369-8308-4F78-A15A-21201D687BCE}" destId="{C266C4BB-DAED-4986-A122-6F631AC4D4FA}" srcOrd="0" destOrd="0" presId="urn:microsoft.com/office/officeart/2005/8/layout/hProcess4"/>
    <dgm:cxn modelId="{22AF46A5-6828-4D42-A085-AD40E08EEBE7}" srcId="{2DF08515-1008-4B08-AA80-69F25FED5CF1}" destId="{F3E46594-6A05-4E59-B1B6-6F5EAD414FB7}" srcOrd="4" destOrd="0" parTransId="{C2850A29-86AE-469E-A9B9-135EA2966F88}" sibTransId="{0EB869C4-7DA6-4104-A7DB-4231A86C7196}"/>
    <dgm:cxn modelId="{19D82FAF-EE74-4591-85FF-844E9E8557A4}" type="presOf" srcId="{D6030082-1666-4A0B-A1D4-F8F7F4BF1A96}" destId="{637E59FE-3D54-4F91-809C-55606D077CC3}" srcOrd="0" destOrd="0" presId="urn:microsoft.com/office/officeart/2005/8/layout/hProcess4"/>
    <dgm:cxn modelId="{5CA8D7AF-EBFB-4E8D-99FF-2AE9243D2CEC}" srcId="{FEA7A103-4D9D-4558-A307-88066595C1E8}" destId="{EC6421E7-F54F-47BC-9E0F-E0422FBB3EDD}" srcOrd="1" destOrd="0" parTransId="{877E6A15-73AB-4645-B95B-488B332F8331}" sibTransId="{41885FF5-AE83-46C1-AFAB-E2C5B44AC2E7}"/>
    <dgm:cxn modelId="{895644B0-81BE-43C9-8989-D602B039267B}" srcId="{F3E46594-6A05-4E59-B1B6-6F5EAD414FB7}" destId="{C17F2D31-3316-4A0C-90F4-C984537B10D8}" srcOrd="0" destOrd="0" parTransId="{B651E69A-E687-42A4-879B-A722ECE6D03E}" sibTransId="{6AD3C8C7-FBF1-40D9-9590-9CCBAA16103E}"/>
    <dgm:cxn modelId="{EE45ABB5-4A20-49DA-A4F8-A23F51FDF95D}" type="presOf" srcId="{3F8C6263-DB00-41A2-B40B-E0A05BBBB639}" destId="{DD1C9BD8-D595-4F02-99EE-34785BF8994E}" srcOrd="1" destOrd="2" presId="urn:microsoft.com/office/officeart/2005/8/layout/hProcess4"/>
    <dgm:cxn modelId="{30B628BA-CE90-41DC-839C-8A815936F7BB}" type="presOf" srcId="{05CC4DB6-1E9A-4978-B3B1-5337FB912D94}" destId="{F0A20EF1-8271-4D9D-9743-E5E4284BC16A}" srcOrd="1" destOrd="0" presId="urn:microsoft.com/office/officeart/2005/8/layout/hProcess4"/>
    <dgm:cxn modelId="{30B285BB-1CCE-42AB-B18E-D7B55945C865}" type="presOf" srcId="{2DF08515-1008-4B08-AA80-69F25FED5CF1}" destId="{F9CBB166-07DD-494D-87CF-46EFA3EC09C7}" srcOrd="0" destOrd="0" presId="urn:microsoft.com/office/officeart/2005/8/layout/hProcess4"/>
    <dgm:cxn modelId="{9B2DECBC-5B84-4660-9CAB-80F84413BF4C}" srcId="{D05B4B50-8A34-4129-B15F-FE6DCD5F444B}" destId="{3F8C6263-DB00-41A2-B40B-E0A05BBBB639}" srcOrd="2" destOrd="0" parTransId="{6C508624-D7DF-45B6-8ECC-E1B30AB8A3AC}" sibTransId="{6FF466C8-0D9B-4F4C-A27A-A348AF407D7C}"/>
    <dgm:cxn modelId="{EFBF5CC6-9DE6-4DBF-86BB-72D5A54E1D7A}" type="presOf" srcId="{EC6421E7-F54F-47BC-9E0F-E0422FBB3EDD}" destId="{F823C195-2584-42EC-8599-A6DEFF3E9D61}" srcOrd="1" destOrd="1" presId="urn:microsoft.com/office/officeart/2005/8/layout/hProcess4"/>
    <dgm:cxn modelId="{7D6A7FC7-9154-4F5B-A9A1-FB609B1BF88D}" srcId="{D05B4B50-8A34-4129-B15F-FE6DCD5F444B}" destId="{CC6BA79C-D3C7-4939-B7C4-33226F31958C}" srcOrd="0" destOrd="0" parTransId="{95A7226E-3250-4D74-822A-4C589AE00A4B}" sibTransId="{A9BA9AA8-A89C-4D19-8105-C3C84094E001}"/>
    <dgm:cxn modelId="{B63A35D0-CCEC-4DD8-8E84-C3171FA0A987}" type="presOf" srcId="{3695F4C1-A424-4F34-B9E4-E8B495B0C266}" destId="{B138EA8E-C1DF-4087-A1BD-2ED8C1D82839}" srcOrd="0" destOrd="1" presId="urn:microsoft.com/office/officeart/2005/8/layout/hProcess4"/>
    <dgm:cxn modelId="{D0216AD5-AE82-4BB6-8308-8277CFA32058}" type="presOf" srcId="{C9A4D544-639E-4C3A-BC52-1A79D86E0812}" destId="{A5AAFE1B-B6BD-44E9-AC77-D655C301760E}" srcOrd="0" destOrd="0" presId="urn:microsoft.com/office/officeart/2005/8/layout/hProcess4"/>
    <dgm:cxn modelId="{190369D6-F9EE-486F-8EC9-D01D6386CDBA}" type="presOf" srcId="{68FBE9C5-1B9D-416B-B3FB-E03942A3644E}" destId="{C7B87571-C799-4865-942B-A49914EDB849}" srcOrd="1" destOrd="2" presId="urn:microsoft.com/office/officeart/2005/8/layout/hProcess4"/>
    <dgm:cxn modelId="{51074BD6-AF0F-4017-854D-402C59155BDD}" srcId="{C9A4D544-639E-4C3A-BC52-1A79D86E0812}" destId="{05CC4DB6-1E9A-4978-B3B1-5337FB912D94}" srcOrd="0" destOrd="0" parTransId="{262C1AC3-476C-4569-AC12-41785AC10D5F}" sibTransId="{7B65300F-C585-4E50-9B5D-2BB340EB4A85}"/>
    <dgm:cxn modelId="{69DFD5E2-2C11-4705-B5D4-5D624421C892}" type="presOf" srcId="{AA271E30-1DB7-4F82-9301-07A5897D1813}" destId="{23BFE36E-3BBC-44FC-A751-F51E1E82E545}" srcOrd="0" destOrd="1" presId="urn:microsoft.com/office/officeart/2005/8/layout/hProcess4"/>
    <dgm:cxn modelId="{0474F3E5-A128-4C60-BD67-C98DCCFFCDB4}" srcId="{F3E46594-6A05-4E59-B1B6-6F5EAD414FB7}" destId="{3695F4C1-A424-4F34-B9E4-E8B495B0C266}" srcOrd="1" destOrd="0" parTransId="{D41B8BC9-A462-402B-86C3-627011C0E2EB}" sibTransId="{3975220E-A480-4CEA-B59B-4865B29CFC85}"/>
    <dgm:cxn modelId="{52E423E6-9E9A-4F87-A018-3A102ABD625D}" type="presOf" srcId="{D05B4B50-8A34-4129-B15F-FE6DCD5F444B}" destId="{4B4BEAB7-3E3D-43A1-8F6A-C5DB28832625}" srcOrd="0" destOrd="0" presId="urn:microsoft.com/office/officeart/2005/8/layout/hProcess4"/>
    <dgm:cxn modelId="{902EE4E7-77B5-403D-9175-5A4082EF81E7}" type="presOf" srcId="{0CC47B60-6477-4BC3-9AA0-BF2965B96F48}" destId="{FF9A246F-EDBB-4C59-B326-AE5B92E2C3D0}" srcOrd="0" destOrd="0" presId="urn:microsoft.com/office/officeart/2005/8/layout/hProcess4"/>
    <dgm:cxn modelId="{8FAB6FE8-A548-46B2-A969-E3185E4F8A28}" srcId="{C9A4D544-639E-4C3A-BC52-1A79D86E0812}" destId="{ABC3FD4F-DD44-4B95-AC55-54B7D317C2FD}" srcOrd="2" destOrd="0" parTransId="{5B9402DA-A70A-4333-82EA-4F3C5C769243}" sibTransId="{EB6E9D38-5757-474F-BD0B-64533B9E2FE5}"/>
    <dgm:cxn modelId="{06FB24ED-2779-47AE-A80A-49ED8B55D3DB}" type="presOf" srcId="{ABC3FD4F-DD44-4B95-AC55-54B7D317C2FD}" destId="{F0A20EF1-8271-4D9D-9743-E5E4284BC16A}" srcOrd="1" destOrd="2" presId="urn:microsoft.com/office/officeart/2005/8/layout/hProcess4"/>
    <dgm:cxn modelId="{206295EF-1B76-4DDE-A4E0-BA805DDCFE5C}" type="presOf" srcId="{281FD6FD-627F-41B9-A471-B6AC340026D5}" destId="{97D1BEF3-D8C3-4C69-9046-65B2CA5424EB}" srcOrd="0" destOrd="0" presId="urn:microsoft.com/office/officeart/2005/8/layout/hProcess4"/>
    <dgm:cxn modelId="{B17871F4-1888-4B2F-971E-7956F813590B}" srcId="{F3E46594-6A05-4E59-B1B6-6F5EAD414FB7}" destId="{68FBE9C5-1B9D-416B-B3FB-E03942A3644E}" srcOrd="2" destOrd="0" parTransId="{00648610-0EFB-4C99-BB36-87204E334440}" sibTransId="{82DB0000-7133-4E8F-B130-BBD4C750267D}"/>
    <dgm:cxn modelId="{1271D7F7-A367-4FFB-8330-E6640DC258D4}" type="presOf" srcId="{3695F4C1-A424-4F34-B9E4-E8B495B0C266}" destId="{C7B87571-C799-4865-942B-A49914EDB849}" srcOrd="1" destOrd="1" presId="urn:microsoft.com/office/officeart/2005/8/layout/hProcess4"/>
    <dgm:cxn modelId="{9AEABDFB-E9FC-4141-9E84-0582B4A5116A}" type="presOf" srcId="{C17F2D31-3316-4A0C-90F4-C984537B10D8}" destId="{B138EA8E-C1DF-4087-A1BD-2ED8C1D82839}" srcOrd="0" destOrd="0" presId="urn:microsoft.com/office/officeart/2005/8/layout/hProcess4"/>
    <dgm:cxn modelId="{AF51DEB2-7628-493E-A7F7-7A86AB20A1B3}" type="presParOf" srcId="{F9CBB166-07DD-494D-87CF-46EFA3EC09C7}" destId="{14807389-643F-46F5-AED7-69274FAED987}" srcOrd="0" destOrd="0" presId="urn:microsoft.com/office/officeart/2005/8/layout/hProcess4"/>
    <dgm:cxn modelId="{8B7DFC7C-9B84-4021-B93A-1FAFC89C138D}" type="presParOf" srcId="{F9CBB166-07DD-494D-87CF-46EFA3EC09C7}" destId="{88DBFCFA-CAF6-42C5-B0F2-7B0824E788EF}" srcOrd="1" destOrd="0" presId="urn:microsoft.com/office/officeart/2005/8/layout/hProcess4"/>
    <dgm:cxn modelId="{0DA8694D-9663-43EB-998F-DEB405CD6C67}" type="presParOf" srcId="{F9CBB166-07DD-494D-87CF-46EFA3EC09C7}" destId="{D1C16506-2A63-4BDD-9047-3996D861ED73}" srcOrd="2" destOrd="0" presId="urn:microsoft.com/office/officeart/2005/8/layout/hProcess4"/>
    <dgm:cxn modelId="{AE054DF3-8FD9-42EF-8276-77B7CE0CBB64}" type="presParOf" srcId="{D1C16506-2A63-4BDD-9047-3996D861ED73}" destId="{1B0C5FED-91A5-42A1-89EB-1CA70DD95CE8}" srcOrd="0" destOrd="0" presId="urn:microsoft.com/office/officeart/2005/8/layout/hProcess4"/>
    <dgm:cxn modelId="{3EC8A3AD-FC7B-412C-897E-4C642E6AC4C5}" type="presParOf" srcId="{1B0C5FED-91A5-42A1-89EB-1CA70DD95CE8}" destId="{D2ED6C3A-C094-4BB5-9096-2C014EBFE6BE}" srcOrd="0" destOrd="0" presId="urn:microsoft.com/office/officeart/2005/8/layout/hProcess4"/>
    <dgm:cxn modelId="{7649406F-F015-4529-AE32-8DB406824159}" type="presParOf" srcId="{1B0C5FED-91A5-42A1-89EB-1CA70DD95CE8}" destId="{419AD631-4DDC-4E34-BC8A-66AA32FF4802}" srcOrd="1" destOrd="0" presId="urn:microsoft.com/office/officeart/2005/8/layout/hProcess4"/>
    <dgm:cxn modelId="{2CA8F42E-81FE-45FF-ACDE-1126E65F6C54}" type="presParOf" srcId="{1B0C5FED-91A5-42A1-89EB-1CA70DD95CE8}" destId="{F823C195-2584-42EC-8599-A6DEFF3E9D61}" srcOrd="2" destOrd="0" presId="urn:microsoft.com/office/officeart/2005/8/layout/hProcess4"/>
    <dgm:cxn modelId="{D2031572-A2CB-4172-8D29-0F35717FAB0B}" type="presParOf" srcId="{1B0C5FED-91A5-42A1-89EB-1CA70DD95CE8}" destId="{78521997-1C94-4E85-B962-945DC1BB5B21}" srcOrd="3" destOrd="0" presId="urn:microsoft.com/office/officeart/2005/8/layout/hProcess4"/>
    <dgm:cxn modelId="{D7B6CF1E-8587-40C1-938C-B2F496FA33FA}" type="presParOf" srcId="{1B0C5FED-91A5-42A1-89EB-1CA70DD95CE8}" destId="{63554DE9-11C2-40CD-8D40-0F46BAFCC3D7}" srcOrd="4" destOrd="0" presId="urn:microsoft.com/office/officeart/2005/8/layout/hProcess4"/>
    <dgm:cxn modelId="{C044AFD0-FD45-45D8-AC4E-299C4E8DEA38}" type="presParOf" srcId="{D1C16506-2A63-4BDD-9047-3996D861ED73}" destId="{97D1BEF3-D8C3-4C69-9046-65B2CA5424EB}" srcOrd="1" destOrd="0" presId="urn:microsoft.com/office/officeart/2005/8/layout/hProcess4"/>
    <dgm:cxn modelId="{3E29DEE5-98F8-4BFE-839F-A51719E798C3}" type="presParOf" srcId="{D1C16506-2A63-4BDD-9047-3996D861ED73}" destId="{D02C7352-2B14-4A01-B147-2BD553823914}" srcOrd="2" destOrd="0" presId="urn:microsoft.com/office/officeart/2005/8/layout/hProcess4"/>
    <dgm:cxn modelId="{5C849FEF-638C-4170-BB90-3BF4C352ECF9}" type="presParOf" srcId="{D02C7352-2B14-4A01-B147-2BD553823914}" destId="{22DCED60-7E49-439E-B57B-86EF30563DF2}" srcOrd="0" destOrd="0" presId="urn:microsoft.com/office/officeart/2005/8/layout/hProcess4"/>
    <dgm:cxn modelId="{8294AA24-B866-4243-B9C1-78C4E8915F9E}" type="presParOf" srcId="{D02C7352-2B14-4A01-B147-2BD553823914}" destId="{BD25C58F-1D22-45F9-9645-EE90E8F99BA1}" srcOrd="1" destOrd="0" presId="urn:microsoft.com/office/officeart/2005/8/layout/hProcess4"/>
    <dgm:cxn modelId="{84026D12-CA9F-4243-88CD-1A3B51BA33A9}" type="presParOf" srcId="{D02C7352-2B14-4A01-B147-2BD553823914}" destId="{B82F3106-0460-4EC6-A3E5-01BD7865C8CD}" srcOrd="2" destOrd="0" presId="urn:microsoft.com/office/officeart/2005/8/layout/hProcess4"/>
    <dgm:cxn modelId="{C9E7DB47-36D6-440F-B444-526A6A4156B3}" type="presParOf" srcId="{D02C7352-2B14-4A01-B147-2BD553823914}" destId="{C266C4BB-DAED-4986-A122-6F631AC4D4FA}" srcOrd="3" destOrd="0" presId="urn:microsoft.com/office/officeart/2005/8/layout/hProcess4"/>
    <dgm:cxn modelId="{2759DACF-8899-4188-8881-47660BA5253A}" type="presParOf" srcId="{D02C7352-2B14-4A01-B147-2BD553823914}" destId="{CAFDE0B1-0F21-4EEC-9C9F-20712803BBC1}" srcOrd="4" destOrd="0" presId="urn:microsoft.com/office/officeart/2005/8/layout/hProcess4"/>
    <dgm:cxn modelId="{056C9760-B723-42A1-A875-10AABED4C284}" type="presParOf" srcId="{D1C16506-2A63-4BDD-9047-3996D861ED73}" destId="{637E59FE-3D54-4F91-809C-55606D077CC3}" srcOrd="3" destOrd="0" presId="urn:microsoft.com/office/officeart/2005/8/layout/hProcess4"/>
    <dgm:cxn modelId="{EDF49734-F3D9-4AB1-8120-2E7D66A5E9D2}" type="presParOf" srcId="{D1C16506-2A63-4BDD-9047-3996D861ED73}" destId="{88268BF5-875E-4D90-8C7D-3DEBD68C11E4}" srcOrd="4" destOrd="0" presId="urn:microsoft.com/office/officeart/2005/8/layout/hProcess4"/>
    <dgm:cxn modelId="{E93601AF-5D92-4FF3-9B2F-BEC77C38651B}" type="presParOf" srcId="{88268BF5-875E-4D90-8C7D-3DEBD68C11E4}" destId="{9FD66B9F-4B9E-47C8-AEFF-7A2291236C94}" srcOrd="0" destOrd="0" presId="urn:microsoft.com/office/officeart/2005/8/layout/hProcess4"/>
    <dgm:cxn modelId="{04F3EAE0-0163-4045-B4FB-BF2C62437E54}" type="presParOf" srcId="{88268BF5-875E-4D90-8C7D-3DEBD68C11E4}" destId="{23BFE36E-3BBC-44FC-A751-F51E1E82E545}" srcOrd="1" destOrd="0" presId="urn:microsoft.com/office/officeart/2005/8/layout/hProcess4"/>
    <dgm:cxn modelId="{BC16EF0D-1C2F-4B2B-B04F-430AE197F71B}" type="presParOf" srcId="{88268BF5-875E-4D90-8C7D-3DEBD68C11E4}" destId="{DD1C9BD8-D595-4F02-99EE-34785BF8994E}" srcOrd="2" destOrd="0" presId="urn:microsoft.com/office/officeart/2005/8/layout/hProcess4"/>
    <dgm:cxn modelId="{6F3A5582-55CD-4430-924C-ADA6C142C46F}" type="presParOf" srcId="{88268BF5-875E-4D90-8C7D-3DEBD68C11E4}" destId="{4B4BEAB7-3E3D-43A1-8F6A-C5DB28832625}" srcOrd="3" destOrd="0" presId="urn:microsoft.com/office/officeart/2005/8/layout/hProcess4"/>
    <dgm:cxn modelId="{FF3A6CD8-1F28-45DE-AF25-6DDC313C9141}" type="presParOf" srcId="{88268BF5-875E-4D90-8C7D-3DEBD68C11E4}" destId="{BD5FAD49-DEBC-4123-9B09-D83E07E75A78}" srcOrd="4" destOrd="0" presId="urn:microsoft.com/office/officeart/2005/8/layout/hProcess4"/>
    <dgm:cxn modelId="{AAA05100-17CE-4A86-9BB3-E513E68242CE}" type="presParOf" srcId="{D1C16506-2A63-4BDD-9047-3996D861ED73}" destId="{FF9A246F-EDBB-4C59-B326-AE5B92E2C3D0}" srcOrd="5" destOrd="0" presId="urn:microsoft.com/office/officeart/2005/8/layout/hProcess4"/>
    <dgm:cxn modelId="{822C6447-9B09-4271-9516-DA62EAC16F2A}" type="presParOf" srcId="{D1C16506-2A63-4BDD-9047-3996D861ED73}" destId="{6F03F1FB-85C1-4DE1-AE86-E3E8B10B7233}" srcOrd="6" destOrd="0" presId="urn:microsoft.com/office/officeart/2005/8/layout/hProcess4"/>
    <dgm:cxn modelId="{F9A51B6A-E7DF-484B-AC5D-2BE7575B5DDE}" type="presParOf" srcId="{6F03F1FB-85C1-4DE1-AE86-E3E8B10B7233}" destId="{DDCCF365-C6E4-45D2-B829-D8CAD98D6ECB}" srcOrd="0" destOrd="0" presId="urn:microsoft.com/office/officeart/2005/8/layout/hProcess4"/>
    <dgm:cxn modelId="{AB31B10D-FEF0-4CE5-9B21-1345EE8AFA59}" type="presParOf" srcId="{6F03F1FB-85C1-4DE1-AE86-E3E8B10B7233}" destId="{0511AD19-E53F-4FE5-AF6C-740E684C4D51}" srcOrd="1" destOrd="0" presId="urn:microsoft.com/office/officeart/2005/8/layout/hProcess4"/>
    <dgm:cxn modelId="{8BE6FE85-011F-474F-947E-FDE9151FB7A7}" type="presParOf" srcId="{6F03F1FB-85C1-4DE1-AE86-E3E8B10B7233}" destId="{F0A20EF1-8271-4D9D-9743-E5E4284BC16A}" srcOrd="2" destOrd="0" presId="urn:microsoft.com/office/officeart/2005/8/layout/hProcess4"/>
    <dgm:cxn modelId="{E0E2FE38-2788-44FC-A990-A98178DFE51F}" type="presParOf" srcId="{6F03F1FB-85C1-4DE1-AE86-E3E8B10B7233}" destId="{A5AAFE1B-B6BD-44E9-AC77-D655C301760E}" srcOrd="3" destOrd="0" presId="urn:microsoft.com/office/officeart/2005/8/layout/hProcess4"/>
    <dgm:cxn modelId="{3BEDCFE9-505D-45CE-91E7-A29C942020CA}" type="presParOf" srcId="{6F03F1FB-85C1-4DE1-AE86-E3E8B10B7233}" destId="{19FA9BD4-0A9B-4E0C-A01E-EA444EFCDCF6}" srcOrd="4" destOrd="0" presId="urn:microsoft.com/office/officeart/2005/8/layout/hProcess4"/>
    <dgm:cxn modelId="{0DF17F61-AC6C-452C-9993-324C74EB9A8E}" type="presParOf" srcId="{D1C16506-2A63-4BDD-9047-3996D861ED73}" destId="{2C2B4C24-3DD5-4064-A3E9-33D241ED4544}" srcOrd="7" destOrd="0" presId="urn:microsoft.com/office/officeart/2005/8/layout/hProcess4"/>
    <dgm:cxn modelId="{244562A5-1034-4452-9384-F614EAEE78A2}" type="presParOf" srcId="{D1C16506-2A63-4BDD-9047-3996D861ED73}" destId="{7EDE6BFE-6E3E-4B18-B461-CFFD265C5B05}" srcOrd="8" destOrd="0" presId="urn:microsoft.com/office/officeart/2005/8/layout/hProcess4"/>
    <dgm:cxn modelId="{BC46D137-F6F3-4653-BAFB-2570B00273D1}" type="presParOf" srcId="{7EDE6BFE-6E3E-4B18-B461-CFFD265C5B05}" destId="{CA8103CF-9B6E-42AB-A57E-3FDC8FC79244}" srcOrd="0" destOrd="0" presId="urn:microsoft.com/office/officeart/2005/8/layout/hProcess4"/>
    <dgm:cxn modelId="{29255A33-D56E-4AD4-872B-2181291A9090}" type="presParOf" srcId="{7EDE6BFE-6E3E-4B18-B461-CFFD265C5B05}" destId="{B138EA8E-C1DF-4087-A1BD-2ED8C1D82839}" srcOrd="1" destOrd="0" presId="urn:microsoft.com/office/officeart/2005/8/layout/hProcess4"/>
    <dgm:cxn modelId="{34B2EC03-659D-4BFB-AAEB-046C9DA3943B}" type="presParOf" srcId="{7EDE6BFE-6E3E-4B18-B461-CFFD265C5B05}" destId="{C7B87571-C799-4865-942B-A49914EDB849}" srcOrd="2" destOrd="0" presId="urn:microsoft.com/office/officeart/2005/8/layout/hProcess4"/>
    <dgm:cxn modelId="{6BF9719A-3061-447B-A303-4D85245B75DB}" type="presParOf" srcId="{7EDE6BFE-6E3E-4B18-B461-CFFD265C5B05}" destId="{EEACD3BB-120C-4F54-9237-E9B7EF99433A}" srcOrd="3" destOrd="0" presId="urn:microsoft.com/office/officeart/2005/8/layout/hProcess4"/>
    <dgm:cxn modelId="{9821379E-C059-43D9-916F-FD45BC0647A0}" type="presParOf" srcId="{7EDE6BFE-6E3E-4B18-B461-CFFD265C5B05}" destId="{466742ED-1E98-441F-959F-424C37F23227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74E7915-B424-44BE-95E0-B4FEC77E141D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A61AFCF-A216-4A57-8A94-5270B0EBD64C}">
      <dgm:prSet phldrT="[Text]"/>
      <dgm:spPr/>
      <dgm:t>
        <a:bodyPr/>
        <a:lstStyle/>
        <a:p>
          <a:r>
            <a:rPr lang="en-US" noProof="0"/>
            <a:t>Eligibility Verification</a:t>
          </a:r>
        </a:p>
      </dgm:t>
    </dgm:pt>
    <dgm:pt modelId="{7907CF95-2187-46E0-AE72-2235F6B98991}" type="parTrans" cxnId="{67BA4498-BD3C-43A1-BDDD-C6F2B6CFC04D}">
      <dgm:prSet/>
      <dgm:spPr/>
      <dgm:t>
        <a:bodyPr/>
        <a:lstStyle/>
        <a:p>
          <a:endParaRPr lang="en-US" noProof="0"/>
        </a:p>
      </dgm:t>
    </dgm:pt>
    <dgm:pt modelId="{7E280EED-B3A5-484F-824E-181FA1A4E01A}" type="sibTrans" cxnId="{67BA4498-BD3C-43A1-BDDD-C6F2B6CFC04D}">
      <dgm:prSet/>
      <dgm:spPr/>
      <dgm:t>
        <a:bodyPr/>
        <a:lstStyle/>
        <a:p>
          <a:endParaRPr lang="en-US" noProof="0"/>
        </a:p>
      </dgm:t>
    </dgm:pt>
    <dgm:pt modelId="{9329899B-95F7-481D-98D1-431A0A99B9B0}">
      <dgm:prSet phldrT="[Text]"/>
      <dgm:spPr/>
      <dgm:t>
        <a:bodyPr/>
        <a:lstStyle/>
        <a:p>
          <a:r>
            <a:rPr lang="en-US" noProof="0"/>
            <a:t>Technical Evaluation</a:t>
          </a:r>
        </a:p>
      </dgm:t>
    </dgm:pt>
    <dgm:pt modelId="{A8AE78E4-0422-4C30-9785-82049F835E0B}" type="parTrans" cxnId="{FC50177F-016E-428E-9837-37890F5B1FCD}">
      <dgm:prSet/>
      <dgm:spPr/>
      <dgm:t>
        <a:bodyPr/>
        <a:lstStyle/>
        <a:p>
          <a:endParaRPr lang="en-US" noProof="0"/>
        </a:p>
      </dgm:t>
    </dgm:pt>
    <dgm:pt modelId="{3DC9357E-1218-427B-B8D1-B3FF7BB2E9A7}" type="sibTrans" cxnId="{FC50177F-016E-428E-9837-37890F5B1FCD}">
      <dgm:prSet/>
      <dgm:spPr/>
      <dgm:t>
        <a:bodyPr/>
        <a:lstStyle/>
        <a:p>
          <a:endParaRPr lang="en-US" noProof="0"/>
        </a:p>
      </dgm:t>
    </dgm:pt>
    <dgm:pt modelId="{A36A7262-CA10-4731-8EDF-C536353A013C}">
      <dgm:prSet phldrT="[Text]"/>
      <dgm:spPr/>
      <dgm:t>
        <a:bodyPr/>
        <a:lstStyle/>
        <a:p>
          <a:r>
            <a:rPr lang="en-US" noProof="0"/>
            <a:t>Financial Evaluation</a:t>
          </a:r>
        </a:p>
      </dgm:t>
    </dgm:pt>
    <dgm:pt modelId="{F48E4FCA-E19D-4376-B31B-230F28431522}" type="parTrans" cxnId="{6177A4F7-E56E-48B3-95C4-5D964F2E67FE}">
      <dgm:prSet/>
      <dgm:spPr/>
      <dgm:t>
        <a:bodyPr/>
        <a:lstStyle/>
        <a:p>
          <a:endParaRPr lang="en-US" noProof="0"/>
        </a:p>
      </dgm:t>
    </dgm:pt>
    <dgm:pt modelId="{6D9965C0-C28C-4C89-AF7D-3D606D737F07}" type="sibTrans" cxnId="{6177A4F7-E56E-48B3-95C4-5D964F2E67FE}">
      <dgm:prSet/>
      <dgm:spPr/>
      <dgm:t>
        <a:bodyPr/>
        <a:lstStyle/>
        <a:p>
          <a:endParaRPr lang="en-US" noProof="0"/>
        </a:p>
      </dgm:t>
    </dgm:pt>
    <dgm:pt modelId="{E747B793-04AE-484D-AA13-F6E51A84094C}">
      <dgm:prSet/>
      <dgm:spPr/>
      <dgm:t>
        <a:bodyPr/>
        <a:lstStyle/>
        <a:p>
          <a:r>
            <a:rPr lang="en-US" noProof="0"/>
            <a:t>Screening process on Must have criteria</a:t>
          </a:r>
        </a:p>
      </dgm:t>
    </dgm:pt>
    <dgm:pt modelId="{D9DDC99F-5B54-4A56-8F96-E632EA463181}" type="parTrans" cxnId="{1CDE528C-D07F-43DB-BF66-D71BE4A618C5}">
      <dgm:prSet/>
      <dgm:spPr/>
      <dgm:t>
        <a:bodyPr/>
        <a:lstStyle/>
        <a:p>
          <a:endParaRPr lang="en-US" noProof="0"/>
        </a:p>
      </dgm:t>
    </dgm:pt>
    <dgm:pt modelId="{217D5047-EFC5-4552-B623-F10FED81815D}" type="sibTrans" cxnId="{1CDE528C-D07F-43DB-BF66-D71BE4A618C5}">
      <dgm:prSet/>
      <dgm:spPr/>
      <dgm:t>
        <a:bodyPr/>
        <a:lstStyle/>
        <a:p>
          <a:endParaRPr lang="en-US" noProof="0"/>
        </a:p>
      </dgm:t>
    </dgm:pt>
    <dgm:pt modelId="{A397F3EB-14E2-475F-BE93-DB16AB696D17}">
      <dgm:prSet/>
      <dgm:spPr/>
      <dgm:t>
        <a:bodyPr/>
        <a:lstStyle/>
        <a:p>
          <a:r>
            <a:rPr lang="en-US" noProof="0"/>
            <a:t>1st </a:t>
          </a:r>
          <a:r>
            <a:rPr lang="en-US" noProof="0">
              <a:latin typeface="Ebrima"/>
            </a:rPr>
            <a:t>evaluation</a:t>
          </a:r>
          <a:r>
            <a:rPr lang="en-US" noProof="0"/>
            <a:t> for Preferred Partners</a:t>
          </a:r>
        </a:p>
      </dgm:t>
    </dgm:pt>
    <dgm:pt modelId="{63785017-9B42-431B-87FF-E774546B75BA}" type="parTrans" cxnId="{0F5DDFC0-4C5D-436C-BE1A-0787BAABE9C0}">
      <dgm:prSet/>
      <dgm:spPr/>
      <dgm:t>
        <a:bodyPr/>
        <a:lstStyle/>
        <a:p>
          <a:endParaRPr lang="en-US" noProof="0"/>
        </a:p>
      </dgm:t>
    </dgm:pt>
    <dgm:pt modelId="{A1CC156A-6EE3-4B6E-8D68-8079238F82AA}" type="sibTrans" cxnId="{0F5DDFC0-4C5D-436C-BE1A-0787BAABE9C0}">
      <dgm:prSet/>
      <dgm:spPr/>
      <dgm:t>
        <a:bodyPr/>
        <a:lstStyle/>
        <a:p>
          <a:endParaRPr lang="en-US" noProof="0"/>
        </a:p>
      </dgm:t>
    </dgm:pt>
    <dgm:pt modelId="{BFE32C57-07E9-4DB5-80CC-1E2FB5030118}">
      <dgm:prSet/>
      <dgm:spPr/>
      <dgm:t>
        <a:bodyPr/>
        <a:lstStyle/>
        <a:p>
          <a:r>
            <a:rPr lang="en-US" noProof="0"/>
            <a:t>2</a:t>
          </a:r>
          <a:r>
            <a:rPr lang="en-US" baseline="30000" noProof="0"/>
            <a:t>nd</a:t>
          </a:r>
          <a:r>
            <a:rPr lang="en-US" noProof="0"/>
            <a:t> evaluation for BMS Support vendor (incl. Presentation).</a:t>
          </a:r>
        </a:p>
      </dgm:t>
    </dgm:pt>
    <dgm:pt modelId="{6FC833DA-E7CF-4A11-B0A1-9DDA5C951F83}" type="parTrans" cxnId="{5BE07D30-2B87-46C8-A882-47015DDC377B}">
      <dgm:prSet/>
      <dgm:spPr/>
      <dgm:t>
        <a:bodyPr/>
        <a:lstStyle/>
        <a:p>
          <a:endParaRPr lang="en-US" noProof="0"/>
        </a:p>
      </dgm:t>
    </dgm:pt>
    <dgm:pt modelId="{4105B1FA-3A92-458D-BA6E-4636C02DD425}" type="sibTrans" cxnId="{5BE07D30-2B87-46C8-A882-47015DDC377B}">
      <dgm:prSet/>
      <dgm:spPr/>
      <dgm:t>
        <a:bodyPr/>
        <a:lstStyle/>
        <a:p>
          <a:endParaRPr lang="en-US" noProof="0"/>
        </a:p>
      </dgm:t>
    </dgm:pt>
    <dgm:pt modelId="{589222BA-62DE-4493-907C-90486F0D595F}">
      <dgm:prSet/>
      <dgm:spPr/>
      <dgm:t>
        <a:bodyPr/>
        <a:lstStyle/>
        <a:p>
          <a:r>
            <a:rPr lang="en-US" noProof="0"/>
            <a:t>Financial evaluation for Preferred Partners</a:t>
          </a:r>
        </a:p>
      </dgm:t>
    </dgm:pt>
    <dgm:pt modelId="{661F9B01-AA2F-4D71-A873-F2CAB2AAC734}" type="parTrans" cxnId="{2B4C4908-E3FA-4C98-A52D-599EB4ED361D}">
      <dgm:prSet/>
      <dgm:spPr/>
      <dgm:t>
        <a:bodyPr/>
        <a:lstStyle/>
        <a:p>
          <a:endParaRPr lang="en-US" noProof="0"/>
        </a:p>
      </dgm:t>
    </dgm:pt>
    <dgm:pt modelId="{4D1DC886-8837-442A-A72D-2F286E503E40}" type="sibTrans" cxnId="{2B4C4908-E3FA-4C98-A52D-599EB4ED361D}">
      <dgm:prSet/>
      <dgm:spPr/>
      <dgm:t>
        <a:bodyPr/>
        <a:lstStyle/>
        <a:p>
          <a:endParaRPr lang="en-US" noProof="0"/>
        </a:p>
      </dgm:t>
    </dgm:pt>
    <dgm:pt modelId="{B339FF4D-940C-40C1-93C7-EE15BFB5AB60}">
      <dgm:prSet/>
      <dgm:spPr/>
      <dgm:t>
        <a:bodyPr/>
        <a:lstStyle/>
        <a:p>
          <a:r>
            <a:rPr lang="en-US" noProof="0"/>
            <a:t>Financial Evaluation for BMS Support</a:t>
          </a:r>
        </a:p>
      </dgm:t>
    </dgm:pt>
    <dgm:pt modelId="{B08475F9-1858-4140-B6F5-175EA24EF906}" type="parTrans" cxnId="{D60EC58F-7233-4967-897F-47383E2ADB01}">
      <dgm:prSet/>
      <dgm:spPr/>
      <dgm:t>
        <a:bodyPr/>
        <a:lstStyle/>
        <a:p>
          <a:endParaRPr lang="en-US" noProof="0"/>
        </a:p>
      </dgm:t>
    </dgm:pt>
    <dgm:pt modelId="{794F370D-636E-4B2E-8C83-C861FE33EA61}" type="sibTrans" cxnId="{D60EC58F-7233-4967-897F-47383E2ADB01}">
      <dgm:prSet/>
      <dgm:spPr/>
      <dgm:t>
        <a:bodyPr/>
        <a:lstStyle/>
        <a:p>
          <a:endParaRPr lang="en-US" noProof="0"/>
        </a:p>
      </dgm:t>
    </dgm:pt>
    <dgm:pt modelId="{64FA91F2-6DFE-433D-B837-E6CD40B7041F}" type="pres">
      <dgm:prSet presAssocID="{374E7915-B424-44BE-95E0-B4FEC77E141D}" presName="linearFlow" presStyleCnt="0">
        <dgm:presLayoutVars>
          <dgm:dir/>
          <dgm:animLvl val="lvl"/>
          <dgm:resizeHandles val="exact"/>
        </dgm:presLayoutVars>
      </dgm:prSet>
      <dgm:spPr/>
    </dgm:pt>
    <dgm:pt modelId="{0875CB76-5580-4DA2-A01F-F3EB793B6F1A}" type="pres">
      <dgm:prSet presAssocID="{FA61AFCF-A216-4A57-8A94-5270B0EBD64C}" presName="composite" presStyleCnt="0"/>
      <dgm:spPr/>
    </dgm:pt>
    <dgm:pt modelId="{143F8A69-C296-4576-9015-7E6D0AF5C24D}" type="pres">
      <dgm:prSet presAssocID="{FA61AFCF-A216-4A57-8A94-5270B0EBD64C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37B5DF04-5341-4A03-96F9-4DCF68364C6B}" type="pres">
      <dgm:prSet presAssocID="{FA61AFCF-A216-4A57-8A94-5270B0EBD64C}" presName="descendantText" presStyleLbl="alignAcc1" presStyleIdx="0" presStyleCnt="3">
        <dgm:presLayoutVars>
          <dgm:bulletEnabled val="1"/>
        </dgm:presLayoutVars>
      </dgm:prSet>
      <dgm:spPr/>
    </dgm:pt>
    <dgm:pt modelId="{E8CF9D2D-9F5A-4CA5-B3A8-8F25626722C6}" type="pres">
      <dgm:prSet presAssocID="{7E280EED-B3A5-484F-824E-181FA1A4E01A}" presName="sp" presStyleCnt="0"/>
      <dgm:spPr/>
    </dgm:pt>
    <dgm:pt modelId="{F2C69AA6-11E1-4FC3-9AA7-A0E5AE5C6987}" type="pres">
      <dgm:prSet presAssocID="{9329899B-95F7-481D-98D1-431A0A99B9B0}" presName="composite" presStyleCnt="0"/>
      <dgm:spPr/>
    </dgm:pt>
    <dgm:pt modelId="{6A8F0829-8D13-4816-9FE2-F5FE20AB7627}" type="pres">
      <dgm:prSet presAssocID="{9329899B-95F7-481D-98D1-431A0A99B9B0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8F1A7E46-9AE6-41DA-9717-F4A90FD2542B}" type="pres">
      <dgm:prSet presAssocID="{9329899B-95F7-481D-98D1-431A0A99B9B0}" presName="descendantText" presStyleLbl="alignAcc1" presStyleIdx="1" presStyleCnt="3">
        <dgm:presLayoutVars>
          <dgm:bulletEnabled val="1"/>
        </dgm:presLayoutVars>
      </dgm:prSet>
      <dgm:spPr/>
    </dgm:pt>
    <dgm:pt modelId="{C1FD88A5-BC84-444F-9E26-60BC3662D681}" type="pres">
      <dgm:prSet presAssocID="{3DC9357E-1218-427B-B8D1-B3FF7BB2E9A7}" presName="sp" presStyleCnt="0"/>
      <dgm:spPr/>
    </dgm:pt>
    <dgm:pt modelId="{14226B44-1206-4A48-A514-21FE079EB43F}" type="pres">
      <dgm:prSet presAssocID="{A36A7262-CA10-4731-8EDF-C536353A013C}" presName="composite" presStyleCnt="0"/>
      <dgm:spPr/>
    </dgm:pt>
    <dgm:pt modelId="{CD8EB728-CC62-43C8-818B-5EB651685F82}" type="pres">
      <dgm:prSet presAssocID="{A36A7262-CA10-4731-8EDF-C536353A013C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9AC1D0B3-4F14-41A1-A9F9-9954F7B7E54F}" type="pres">
      <dgm:prSet presAssocID="{A36A7262-CA10-4731-8EDF-C536353A013C}" presName="descendantText" presStyleLbl="alignAcc1" presStyleIdx="2" presStyleCnt="3">
        <dgm:presLayoutVars>
          <dgm:bulletEnabled val="1"/>
        </dgm:presLayoutVars>
      </dgm:prSet>
      <dgm:spPr/>
    </dgm:pt>
  </dgm:ptLst>
  <dgm:cxnLst>
    <dgm:cxn modelId="{2B4C4908-E3FA-4C98-A52D-599EB4ED361D}" srcId="{A36A7262-CA10-4731-8EDF-C536353A013C}" destId="{589222BA-62DE-4493-907C-90486F0D595F}" srcOrd="0" destOrd="0" parTransId="{661F9B01-AA2F-4D71-A873-F2CAB2AAC734}" sibTransId="{4D1DC886-8837-442A-A72D-2F286E503E40}"/>
    <dgm:cxn modelId="{7E762817-6782-40E9-8D1E-09D03D403018}" type="presOf" srcId="{E747B793-04AE-484D-AA13-F6E51A84094C}" destId="{37B5DF04-5341-4A03-96F9-4DCF68364C6B}" srcOrd="0" destOrd="0" presId="urn:microsoft.com/office/officeart/2005/8/layout/chevron2"/>
    <dgm:cxn modelId="{426C4420-22B3-4588-843C-5683EBFB8DB6}" type="presOf" srcId="{374E7915-B424-44BE-95E0-B4FEC77E141D}" destId="{64FA91F2-6DFE-433D-B837-E6CD40B7041F}" srcOrd="0" destOrd="0" presId="urn:microsoft.com/office/officeart/2005/8/layout/chevron2"/>
    <dgm:cxn modelId="{F5913028-3313-4A79-BF2D-2215F2788CEF}" type="presOf" srcId="{B339FF4D-940C-40C1-93C7-EE15BFB5AB60}" destId="{9AC1D0B3-4F14-41A1-A9F9-9954F7B7E54F}" srcOrd="0" destOrd="1" presId="urn:microsoft.com/office/officeart/2005/8/layout/chevron2"/>
    <dgm:cxn modelId="{5BE07D30-2B87-46C8-A882-47015DDC377B}" srcId="{9329899B-95F7-481D-98D1-431A0A99B9B0}" destId="{BFE32C57-07E9-4DB5-80CC-1E2FB5030118}" srcOrd="1" destOrd="0" parTransId="{6FC833DA-E7CF-4A11-B0A1-9DDA5C951F83}" sibTransId="{4105B1FA-3A92-458D-BA6E-4636C02DD425}"/>
    <dgm:cxn modelId="{C781AB67-35A5-420C-8481-FF2164D959D5}" type="presOf" srcId="{BFE32C57-07E9-4DB5-80CC-1E2FB5030118}" destId="{8F1A7E46-9AE6-41DA-9717-F4A90FD2542B}" srcOrd="0" destOrd="1" presId="urn:microsoft.com/office/officeart/2005/8/layout/chevron2"/>
    <dgm:cxn modelId="{D6E8C94C-DCE0-4FC3-82FF-64BF676EBF24}" type="presOf" srcId="{FA61AFCF-A216-4A57-8A94-5270B0EBD64C}" destId="{143F8A69-C296-4576-9015-7E6D0AF5C24D}" srcOrd="0" destOrd="0" presId="urn:microsoft.com/office/officeart/2005/8/layout/chevron2"/>
    <dgm:cxn modelId="{6C20A671-11F8-4F30-8793-CF8503650C8D}" type="presOf" srcId="{A397F3EB-14E2-475F-BE93-DB16AB696D17}" destId="{8F1A7E46-9AE6-41DA-9717-F4A90FD2542B}" srcOrd="0" destOrd="0" presId="urn:microsoft.com/office/officeart/2005/8/layout/chevron2"/>
    <dgm:cxn modelId="{FC50177F-016E-428E-9837-37890F5B1FCD}" srcId="{374E7915-B424-44BE-95E0-B4FEC77E141D}" destId="{9329899B-95F7-481D-98D1-431A0A99B9B0}" srcOrd="1" destOrd="0" parTransId="{A8AE78E4-0422-4C30-9785-82049F835E0B}" sibTransId="{3DC9357E-1218-427B-B8D1-B3FF7BB2E9A7}"/>
    <dgm:cxn modelId="{1CDE528C-D07F-43DB-BF66-D71BE4A618C5}" srcId="{FA61AFCF-A216-4A57-8A94-5270B0EBD64C}" destId="{E747B793-04AE-484D-AA13-F6E51A84094C}" srcOrd="0" destOrd="0" parTransId="{D9DDC99F-5B54-4A56-8F96-E632EA463181}" sibTransId="{217D5047-EFC5-4552-B623-F10FED81815D}"/>
    <dgm:cxn modelId="{D60EC58F-7233-4967-897F-47383E2ADB01}" srcId="{A36A7262-CA10-4731-8EDF-C536353A013C}" destId="{B339FF4D-940C-40C1-93C7-EE15BFB5AB60}" srcOrd="1" destOrd="0" parTransId="{B08475F9-1858-4140-B6F5-175EA24EF906}" sibTransId="{794F370D-636E-4B2E-8C83-C861FE33EA61}"/>
    <dgm:cxn modelId="{67BA4498-BD3C-43A1-BDDD-C6F2B6CFC04D}" srcId="{374E7915-B424-44BE-95E0-B4FEC77E141D}" destId="{FA61AFCF-A216-4A57-8A94-5270B0EBD64C}" srcOrd="0" destOrd="0" parTransId="{7907CF95-2187-46E0-AE72-2235F6B98991}" sibTransId="{7E280EED-B3A5-484F-824E-181FA1A4E01A}"/>
    <dgm:cxn modelId="{0F5DDFC0-4C5D-436C-BE1A-0787BAABE9C0}" srcId="{9329899B-95F7-481D-98D1-431A0A99B9B0}" destId="{A397F3EB-14E2-475F-BE93-DB16AB696D17}" srcOrd="0" destOrd="0" parTransId="{63785017-9B42-431B-87FF-E774546B75BA}" sibTransId="{A1CC156A-6EE3-4B6E-8D68-8079238F82AA}"/>
    <dgm:cxn modelId="{6F2F5AC7-64D5-45D5-945A-9A0104475296}" type="presOf" srcId="{9329899B-95F7-481D-98D1-431A0A99B9B0}" destId="{6A8F0829-8D13-4816-9FE2-F5FE20AB7627}" srcOrd="0" destOrd="0" presId="urn:microsoft.com/office/officeart/2005/8/layout/chevron2"/>
    <dgm:cxn modelId="{50F241DA-F05B-44CE-B4D1-1535C7A27096}" type="presOf" srcId="{A36A7262-CA10-4731-8EDF-C536353A013C}" destId="{CD8EB728-CC62-43C8-818B-5EB651685F82}" srcOrd="0" destOrd="0" presId="urn:microsoft.com/office/officeart/2005/8/layout/chevron2"/>
    <dgm:cxn modelId="{334F11E4-DCF8-4451-9AB0-77998EDFF90B}" type="presOf" srcId="{589222BA-62DE-4493-907C-90486F0D595F}" destId="{9AC1D0B3-4F14-41A1-A9F9-9954F7B7E54F}" srcOrd="0" destOrd="0" presId="urn:microsoft.com/office/officeart/2005/8/layout/chevron2"/>
    <dgm:cxn modelId="{6177A4F7-E56E-48B3-95C4-5D964F2E67FE}" srcId="{374E7915-B424-44BE-95E0-B4FEC77E141D}" destId="{A36A7262-CA10-4731-8EDF-C536353A013C}" srcOrd="2" destOrd="0" parTransId="{F48E4FCA-E19D-4376-B31B-230F28431522}" sibTransId="{6D9965C0-C28C-4C89-AF7D-3D606D737F07}"/>
    <dgm:cxn modelId="{C14E8359-0187-4CB4-9513-DF829198788D}" type="presParOf" srcId="{64FA91F2-6DFE-433D-B837-E6CD40B7041F}" destId="{0875CB76-5580-4DA2-A01F-F3EB793B6F1A}" srcOrd="0" destOrd="0" presId="urn:microsoft.com/office/officeart/2005/8/layout/chevron2"/>
    <dgm:cxn modelId="{09531D43-E916-4099-8107-F769F43ADA27}" type="presParOf" srcId="{0875CB76-5580-4DA2-A01F-F3EB793B6F1A}" destId="{143F8A69-C296-4576-9015-7E6D0AF5C24D}" srcOrd="0" destOrd="0" presId="urn:microsoft.com/office/officeart/2005/8/layout/chevron2"/>
    <dgm:cxn modelId="{F45887FD-7CC4-4C4F-8EA5-12F3FBBC2448}" type="presParOf" srcId="{0875CB76-5580-4DA2-A01F-F3EB793B6F1A}" destId="{37B5DF04-5341-4A03-96F9-4DCF68364C6B}" srcOrd="1" destOrd="0" presId="urn:microsoft.com/office/officeart/2005/8/layout/chevron2"/>
    <dgm:cxn modelId="{26A92D5D-7304-4CC8-B3FD-F2DA8226462D}" type="presParOf" srcId="{64FA91F2-6DFE-433D-B837-E6CD40B7041F}" destId="{E8CF9D2D-9F5A-4CA5-B3A8-8F25626722C6}" srcOrd="1" destOrd="0" presId="urn:microsoft.com/office/officeart/2005/8/layout/chevron2"/>
    <dgm:cxn modelId="{2A33EA50-1823-45D4-A89F-75F70A3C01B7}" type="presParOf" srcId="{64FA91F2-6DFE-433D-B837-E6CD40B7041F}" destId="{F2C69AA6-11E1-4FC3-9AA7-A0E5AE5C6987}" srcOrd="2" destOrd="0" presId="urn:microsoft.com/office/officeart/2005/8/layout/chevron2"/>
    <dgm:cxn modelId="{5474A5C8-D607-49C2-8EF4-DCD12EEB9C1B}" type="presParOf" srcId="{F2C69AA6-11E1-4FC3-9AA7-A0E5AE5C6987}" destId="{6A8F0829-8D13-4816-9FE2-F5FE20AB7627}" srcOrd="0" destOrd="0" presId="urn:microsoft.com/office/officeart/2005/8/layout/chevron2"/>
    <dgm:cxn modelId="{93ED9B61-FA1E-475E-AD10-EABC00A0F18A}" type="presParOf" srcId="{F2C69AA6-11E1-4FC3-9AA7-A0E5AE5C6987}" destId="{8F1A7E46-9AE6-41DA-9717-F4A90FD2542B}" srcOrd="1" destOrd="0" presId="urn:microsoft.com/office/officeart/2005/8/layout/chevron2"/>
    <dgm:cxn modelId="{2D045BF5-78DD-4BBF-9D26-03F853DB6B30}" type="presParOf" srcId="{64FA91F2-6DFE-433D-B837-E6CD40B7041F}" destId="{C1FD88A5-BC84-444F-9E26-60BC3662D681}" srcOrd="3" destOrd="0" presId="urn:microsoft.com/office/officeart/2005/8/layout/chevron2"/>
    <dgm:cxn modelId="{AAAA5A37-6930-4D67-AD50-6A5D03B0091D}" type="presParOf" srcId="{64FA91F2-6DFE-433D-B837-E6CD40B7041F}" destId="{14226B44-1206-4A48-A514-21FE079EB43F}" srcOrd="4" destOrd="0" presId="urn:microsoft.com/office/officeart/2005/8/layout/chevron2"/>
    <dgm:cxn modelId="{A9F0B3B8-5C89-4F6B-8526-B80CCBDA8E31}" type="presParOf" srcId="{14226B44-1206-4A48-A514-21FE079EB43F}" destId="{CD8EB728-CC62-43C8-818B-5EB651685F82}" srcOrd="0" destOrd="0" presId="urn:microsoft.com/office/officeart/2005/8/layout/chevron2"/>
    <dgm:cxn modelId="{0A331C43-27EE-4D8E-BCFE-4F14868F656D}" type="presParOf" srcId="{14226B44-1206-4A48-A514-21FE079EB43F}" destId="{9AC1D0B3-4F14-41A1-A9F9-9954F7B7E54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2C8BB66-E254-4707-A919-7DFCFEDFDF34}" type="doc">
      <dgm:prSet loTypeId="urn:microsoft.com/office/officeart/2008/layout/AlternatingHexagon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2D2FA80-68A5-40A8-ACCC-19977614DAB2}">
      <dgm:prSet phldrT="[Text]"/>
      <dgm:spPr/>
      <dgm:t>
        <a:bodyPr/>
        <a:lstStyle/>
        <a:p>
          <a:endParaRPr lang="en-US"/>
        </a:p>
      </dgm:t>
    </dgm:pt>
    <dgm:pt modelId="{1A5F0441-065F-4C24-AF48-0CE81A152236}" type="parTrans" cxnId="{6F98E90D-254D-4A6D-9E76-81E73935EC74}">
      <dgm:prSet/>
      <dgm:spPr/>
      <dgm:t>
        <a:bodyPr/>
        <a:lstStyle/>
        <a:p>
          <a:endParaRPr lang="en-US"/>
        </a:p>
      </dgm:t>
    </dgm:pt>
    <dgm:pt modelId="{98BDDAE4-D697-40E9-B2EF-77F3B22997B0}" type="sibTrans" cxnId="{6F98E90D-254D-4A6D-9E76-81E73935EC74}">
      <dgm:prSet/>
      <dgm:spPr/>
      <dgm:t>
        <a:bodyPr/>
        <a:lstStyle/>
        <a:p>
          <a:endParaRPr lang="en-US"/>
        </a:p>
      </dgm:t>
    </dgm:pt>
    <dgm:pt modelId="{A61D8148-4A16-48A2-B9E3-B4861C6B8678}">
      <dgm:prSet phldrT="[Text]"/>
      <dgm:spPr/>
      <dgm:t>
        <a:bodyPr/>
        <a:lstStyle/>
        <a:p>
          <a:endParaRPr lang="en-US"/>
        </a:p>
      </dgm:t>
    </dgm:pt>
    <dgm:pt modelId="{567218C3-544C-4651-AEE4-8A97B39EF1BB}" type="parTrans" cxnId="{07933955-C102-48AD-B433-68A1DCB81B0F}">
      <dgm:prSet/>
      <dgm:spPr/>
      <dgm:t>
        <a:bodyPr/>
        <a:lstStyle/>
        <a:p>
          <a:endParaRPr lang="en-US"/>
        </a:p>
      </dgm:t>
    </dgm:pt>
    <dgm:pt modelId="{DCDA871E-8416-45F7-8CCE-F66F2FADF5CF}" type="sibTrans" cxnId="{07933955-C102-48AD-B433-68A1DCB81B0F}">
      <dgm:prSet/>
      <dgm:spPr/>
      <dgm:t>
        <a:bodyPr/>
        <a:lstStyle/>
        <a:p>
          <a:endParaRPr lang="en-US"/>
        </a:p>
      </dgm:t>
    </dgm:pt>
    <dgm:pt modelId="{E937D12F-63F7-4D15-9FA1-3C29E31CA712}">
      <dgm:prSet phldrT="[Text]"/>
      <dgm:spPr/>
      <dgm:t>
        <a:bodyPr/>
        <a:lstStyle/>
        <a:p>
          <a:endParaRPr lang="en-US"/>
        </a:p>
      </dgm:t>
    </dgm:pt>
    <dgm:pt modelId="{63FD368B-B75E-43ED-A9D7-67D78C7136D4}" type="parTrans" cxnId="{7F2E9253-3D0B-4D08-A865-181587187590}">
      <dgm:prSet/>
      <dgm:spPr/>
      <dgm:t>
        <a:bodyPr/>
        <a:lstStyle/>
        <a:p>
          <a:endParaRPr lang="en-US"/>
        </a:p>
      </dgm:t>
    </dgm:pt>
    <dgm:pt modelId="{0E88E06E-8119-4973-AA75-3934D9B0ED96}" type="sibTrans" cxnId="{7F2E9253-3D0B-4D08-A865-181587187590}">
      <dgm:prSet/>
      <dgm:spPr/>
      <dgm:t>
        <a:bodyPr/>
        <a:lstStyle/>
        <a:p>
          <a:endParaRPr lang="en-US"/>
        </a:p>
      </dgm:t>
    </dgm:pt>
    <dgm:pt modelId="{D125BF6B-11A0-4127-96BE-61A1817A4D02}">
      <dgm:prSet phldrT="[Text]"/>
      <dgm:spPr/>
      <dgm:t>
        <a:bodyPr/>
        <a:lstStyle/>
        <a:p>
          <a:endParaRPr lang="en-US"/>
        </a:p>
      </dgm:t>
    </dgm:pt>
    <dgm:pt modelId="{7CA8E3FC-5D29-4A6E-8BC5-36C9C32BEF61}" type="parTrans" cxnId="{2354019B-99EC-4171-89DA-A35CA5598163}">
      <dgm:prSet/>
      <dgm:spPr/>
      <dgm:t>
        <a:bodyPr/>
        <a:lstStyle/>
        <a:p>
          <a:endParaRPr lang="en-US"/>
        </a:p>
      </dgm:t>
    </dgm:pt>
    <dgm:pt modelId="{EFA79EB5-929E-46FC-A0B1-4BA5EE146A4A}" type="sibTrans" cxnId="{2354019B-99EC-4171-89DA-A35CA5598163}">
      <dgm:prSet/>
      <dgm:spPr/>
      <dgm:t>
        <a:bodyPr/>
        <a:lstStyle/>
        <a:p>
          <a:endParaRPr lang="en-US"/>
        </a:p>
      </dgm:t>
    </dgm:pt>
    <dgm:pt modelId="{08906C1C-32A6-4E79-9630-5C53F9CF60C6}">
      <dgm:prSet phldrT="[Text]"/>
      <dgm:spPr/>
      <dgm:t>
        <a:bodyPr/>
        <a:lstStyle/>
        <a:p>
          <a:endParaRPr lang="en-US"/>
        </a:p>
      </dgm:t>
    </dgm:pt>
    <dgm:pt modelId="{9EA74460-48C6-40C1-90C6-AF5CA0F10CDA}" type="parTrans" cxnId="{B27CB3C1-5183-42E5-A375-A2B02A3939DC}">
      <dgm:prSet/>
      <dgm:spPr/>
      <dgm:t>
        <a:bodyPr/>
        <a:lstStyle/>
        <a:p>
          <a:endParaRPr lang="en-US"/>
        </a:p>
      </dgm:t>
    </dgm:pt>
    <dgm:pt modelId="{7EAB6B8D-825C-42BE-BA78-F584A7C9D30D}" type="sibTrans" cxnId="{B27CB3C1-5183-42E5-A375-A2B02A3939DC}">
      <dgm:prSet/>
      <dgm:spPr/>
      <dgm:t>
        <a:bodyPr/>
        <a:lstStyle/>
        <a:p>
          <a:endParaRPr lang="en-US"/>
        </a:p>
      </dgm:t>
    </dgm:pt>
    <dgm:pt modelId="{48216526-FEA5-4495-A4B1-7F42C0678E7A}">
      <dgm:prSet phldrT="[Text]"/>
      <dgm:spPr/>
      <dgm:t>
        <a:bodyPr/>
        <a:lstStyle/>
        <a:p>
          <a:endParaRPr lang="en-US"/>
        </a:p>
      </dgm:t>
    </dgm:pt>
    <dgm:pt modelId="{08E53C98-6929-4846-A50A-A34947C5824B}" type="parTrans" cxnId="{205FCCD7-EABC-42B0-A8B1-B5676625437D}">
      <dgm:prSet/>
      <dgm:spPr/>
      <dgm:t>
        <a:bodyPr/>
        <a:lstStyle/>
        <a:p>
          <a:endParaRPr lang="en-US"/>
        </a:p>
      </dgm:t>
    </dgm:pt>
    <dgm:pt modelId="{EE4F1518-FA33-408C-8C16-A6553B8D86F7}" type="sibTrans" cxnId="{205FCCD7-EABC-42B0-A8B1-B5676625437D}">
      <dgm:prSet/>
      <dgm:spPr/>
      <dgm:t>
        <a:bodyPr/>
        <a:lstStyle/>
        <a:p>
          <a:endParaRPr lang="en-US"/>
        </a:p>
      </dgm:t>
    </dgm:pt>
    <dgm:pt modelId="{3B0A04D5-7853-42F5-87EA-4BE826A809F0}">
      <dgm:prSet phldrT="[Text]"/>
      <dgm:spPr/>
      <dgm:t>
        <a:bodyPr/>
        <a:lstStyle/>
        <a:p>
          <a:endParaRPr lang="en-US"/>
        </a:p>
      </dgm:t>
    </dgm:pt>
    <dgm:pt modelId="{15DC52B1-FDED-4ABC-A031-2A2DE0461471}" type="parTrans" cxnId="{3E208F73-CAA4-4767-A026-040E00A48304}">
      <dgm:prSet/>
      <dgm:spPr/>
      <dgm:t>
        <a:bodyPr/>
        <a:lstStyle/>
        <a:p>
          <a:endParaRPr lang="en-US"/>
        </a:p>
      </dgm:t>
    </dgm:pt>
    <dgm:pt modelId="{9069AC7E-7DF3-4EAD-B945-04BA30C657A3}" type="sibTrans" cxnId="{3E208F73-CAA4-4767-A026-040E00A48304}">
      <dgm:prSet/>
      <dgm:spPr/>
      <dgm:t>
        <a:bodyPr/>
        <a:lstStyle/>
        <a:p>
          <a:endParaRPr lang="en-US"/>
        </a:p>
      </dgm:t>
    </dgm:pt>
    <dgm:pt modelId="{A0B38AB5-768B-4890-B2D8-060E90AAD5A4}">
      <dgm:prSet phldrT="[Text]"/>
      <dgm:spPr/>
      <dgm:t>
        <a:bodyPr/>
        <a:lstStyle/>
        <a:p>
          <a:endParaRPr lang="en-US"/>
        </a:p>
      </dgm:t>
    </dgm:pt>
    <dgm:pt modelId="{2862B0E3-9178-4F5A-9016-2F491746DDED}" type="parTrans" cxnId="{AD3D3CFD-E24E-40EC-B315-87B99CB3BC5C}">
      <dgm:prSet/>
      <dgm:spPr/>
      <dgm:t>
        <a:bodyPr/>
        <a:lstStyle/>
        <a:p>
          <a:endParaRPr lang="en-US"/>
        </a:p>
      </dgm:t>
    </dgm:pt>
    <dgm:pt modelId="{298C6C6D-3B7D-4E1D-AFED-9D140EC5FADA}" type="sibTrans" cxnId="{AD3D3CFD-E24E-40EC-B315-87B99CB3BC5C}">
      <dgm:prSet/>
      <dgm:spPr/>
      <dgm:t>
        <a:bodyPr/>
        <a:lstStyle/>
        <a:p>
          <a:endParaRPr lang="en-US"/>
        </a:p>
      </dgm:t>
    </dgm:pt>
    <dgm:pt modelId="{0ACEBAF8-8F0E-45EA-BB64-799A6AC7BFE5}">
      <dgm:prSet phldrT="[Text]"/>
      <dgm:spPr/>
      <dgm:t>
        <a:bodyPr/>
        <a:lstStyle/>
        <a:p>
          <a:endParaRPr lang="en-US"/>
        </a:p>
      </dgm:t>
    </dgm:pt>
    <dgm:pt modelId="{4CEBC35D-DFD3-4D77-AA54-211458168612}" type="parTrans" cxnId="{5E76D27A-A765-4A41-838A-103464C16696}">
      <dgm:prSet/>
      <dgm:spPr/>
      <dgm:t>
        <a:bodyPr/>
        <a:lstStyle/>
        <a:p>
          <a:endParaRPr lang="en-US"/>
        </a:p>
      </dgm:t>
    </dgm:pt>
    <dgm:pt modelId="{D5604222-E170-4905-9797-8F5DE481A5C4}" type="sibTrans" cxnId="{5E76D27A-A765-4A41-838A-103464C16696}">
      <dgm:prSet/>
      <dgm:spPr/>
      <dgm:t>
        <a:bodyPr/>
        <a:lstStyle/>
        <a:p>
          <a:endParaRPr lang="en-US"/>
        </a:p>
      </dgm:t>
    </dgm:pt>
    <dgm:pt modelId="{B817B504-3D11-423B-9B33-96EC25DACC82}">
      <dgm:prSet phldrT="[Text]"/>
      <dgm:spPr/>
      <dgm:t>
        <a:bodyPr/>
        <a:lstStyle/>
        <a:p>
          <a:endParaRPr lang="en-US"/>
        </a:p>
      </dgm:t>
    </dgm:pt>
    <dgm:pt modelId="{E06E36B0-5D3C-410B-B5BE-401C9AA22AD3}" type="parTrans" cxnId="{D391BE3E-B4ED-4131-844F-05BBE47BC179}">
      <dgm:prSet/>
      <dgm:spPr/>
      <dgm:t>
        <a:bodyPr/>
        <a:lstStyle/>
        <a:p>
          <a:endParaRPr lang="en-US"/>
        </a:p>
      </dgm:t>
    </dgm:pt>
    <dgm:pt modelId="{A47FD9EA-DFF6-41C4-BFE1-B1F815F80253}" type="sibTrans" cxnId="{D391BE3E-B4ED-4131-844F-05BBE47BC179}">
      <dgm:prSet/>
      <dgm:spPr/>
      <dgm:t>
        <a:bodyPr/>
        <a:lstStyle/>
        <a:p>
          <a:endParaRPr lang="en-US"/>
        </a:p>
      </dgm:t>
    </dgm:pt>
    <dgm:pt modelId="{699B483E-9FA9-4D7E-8AF2-66E97F47737A}">
      <dgm:prSet phldrT="[Text]"/>
      <dgm:spPr/>
      <dgm:t>
        <a:bodyPr/>
        <a:lstStyle/>
        <a:p>
          <a:endParaRPr lang="en-US"/>
        </a:p>
      </dgm:t>
    </dgm:pt>
    <dgm:pt modelId="{DBEFAD1B-901D-4E20-8A61-64C59B819A1F}" type="parTrans" cxnId="{9F1D5EF8-75A8-401A-B112-856057389BFB}">
      <dgm:prSet/>
      <dgm:spPr/>
      <dgm:t>
        <a:bodyPr/>
        <a:lstStyle/>
        <a:p>
          <a:endParaRPr lang="en-US"/>
        </a:p>
      </dgm:t>
    </dgm:pt>
    <dgm:pt modelId="{6DB5D6DE-BE88-4A8E-938F-814E9D56494D}" type="sibTrans" cxnId="{9F1D5EF8-75A8-401A-B112-856057389BFB}">
      <dgm:prSet/>
      <dgm:spPr/>
      <dgm:t>
        <a:bodyPr/>
        <a:lstStyle/>
        <a:p>
          <a:endParaRPr lang="en-US"/>
        </a:p>
      </dgm:t>
    </dgm:pt>
    <dgm:pt modelId="{C076E462-2B10-4DDB-9F8F-F0EAD6C1FC02}">
      <dgm:prSet phldrT="[Text]"/>
      <dgm:spPr/>
      <dgm:t>
        <a:bodyPr/>
        <a:lstStyle/>
        <a:p>
          <a:endParaRPr lang="en-US"/>
        </a:p>
      </dgm:t>
    </dgm:pt>
    <dgm:pt modelId="{32AE3CB6-3030-4301-9951-ACB124F19870}" type="parTrans" cxnId="{889CC401-3422-486B-856B-A640471A7425}">
      <dgm:prSet/>
      <dgm:spPr/>
      <dgm:t>
        <a:bodyPr/>
        <a:lstStyle/>
        <a:p>
          <a:endParaRPr lang="en-US"/>
        </a:p>
      </dgm:t>
    </dgm:pt>
    <dgm:pt modelId="{969C318F-B00F-47F8-ACF3-2DF1414E9641}" type="sibTrans" cxnId="{889CC401-3422-486B-856B-A640471A7425}">
      <dgm:prSet/>
      <dgm:spPr/>
      <dgm:t>
        <a:bodyPr/>
        <a:lstStyle/>
        <a:p>
          <a:endParaRPr lang="en-US"/>
        </a:p>
      </dgm:t>
    </dgm:pt>
    <dgm:pt modelId="{E0702605-0BAB-44C0-94EB-75BA0E9F8D05}" type="pres">
      <dgm:prSet presAssocID="{32C8BB66-E254-4707-A919-7DFCFEDFDF34}" presName="Name0" presStyleCnt="0">
        <dgm:presLayoutVars>
          <dgm:chMax/>
          <dgm:chPref/>
          <dgm:dir/>
          <dgm:animLvl val="lvl"/>
        </dgm:presLayoutVars>
      </dgm:prSet>
      <dgm:spPr/>
    </dgm:pt>
    <dgm:pt modelId="{5B5838C6-9B4D-4B70-8451-7A5E90272EF5}" type="pres">
      <dgm:prSet presAssocID="{D2D2FA80-68A5-40A8-ACCC-19977614DAB2}" presName="composite" presStyleCnt="0"/>
      <dgm:spPr/>
    </dgm:pt>
    <dgm:pt modelId="{2F7E3FFA-C877-4B1C-ADA9-51F3587EA115}" type="pres">
      <dgm:prSet presAssocID="{D2D2FA80-68A5-40A8-ACCC-19977614DAB2}" presName="Parent1" presStyleLbl="node1" presStyleIdx="0" presStyleCnt="24">
        <dgm:presLayoutVars>
          <dgm:chMax val="1"/>
          <dgm:chPref val="1"/>
          <dgm:bulletEnabled val="1"/>
        </dgm:presLayoutVars>
      </dgm:prSet>
      <dgm:spPr/>
    </dgm:pt>
    <dgm:pt modelId="{23A71BE9-1B2D-4CBB-94D7-1E8A01C07158}" type="pres">
      <dgm:prSet presAssocID="{D2D2FA80-68A5-40A8-ACCC-19977614DAB2}" presName="Childtext1" presStyleLbl="revTx" presStyleIdx="0" presStyleCnt="12">
        <dgm:presLayoutVars>
          <dgm:chMax val="0"/>
          <dgm:chPref val="0"/>
          <dgm:bulletEnabled val="1"/>
        </dgm:presLayoutVars>
      </dgm:prSet>
      <dgm:spPr/>
    </dgm:pt>
    <dgm:pt modelId="{66FD8C82-CEC7-4E38-95CB-F7E9D47EF9BE}" type="pres">
      <dgm:prSet presAssocID="{D2D2FA80-68A5-40A8-ACCC-19977614DAB2}" presName="BalanceSpacing" presStyleCnt="0"/>
      <dgm:spPr/>
    </dgm:pt>
    <dgm:pt modelId="{B28CEC77-3C8E-4C6E-B0D8-954B3650D366}" type="pres">
      <dgm:prSet presAssocID="{D2D2FA80-68A5-40A8-ACCC-19977614DAB2}" presName="BalanceSpacing1" presStyleCnt="0"/>
      <dgm:spPr/>
    </dgm:pt>
    <dgm:pt modelId="{7C1BA23C-3FD1-42DB-8307-80C9DDB03540}" type="pres">
      <dgm:prSet presAssocID="{98BDDAE4-D697-40E9-B2EF-77F3B22997B0}" presName="Accent1Text" presStyleLbl="node1" presStyleIdx="1" presStyleCnt="24"/>
      <dgm:spPr/>
    </dgm:pt>
    <dgm:pt modelId="{DAE70669-297E-4EEB-97D5-2E0123948916}" type="pres">
      <dgm:prSet presAssocID="{98BDDAE4-D697-40E9-B2EF-77F3B22997B0}" presName="spaceBetweenRectangles" presStyleCnt="0"/>
      <dgm:spPr/>
    </dgm:pt>
    <dgm:pt modelId="{677BF4E9-4377-4899-B3DC-59755EB1E84C}" type="pres">
      <dgm:prSet presAssocID="{E937D12F-63F7-4D15-9FA1-3C29E31CA712}" presName="composite" presStyleCnt="0"/>
      <dgm:spPr/>
    </dgm:pt>
    <dgm:pt modelId="{C7ED30ED-6C05-4C77-A707-8BBD5B9DB0F7}" type="pres">
      <dgm:prSet presAssocID="{E937D12F-63F7-4D15-9FA1-3C29E31CA712}" presName="Parent1" presStyleLbl="node1" presStyleIdx="2" presStyleCnt="24">
        <dgm:presLayoutVars>
          <dgm:chMax val="1"/>
          <dgm:chPref val="1"/>
          <dgm:bulletEnabled val="1"/>
        </dgm:presLayoutVars>
      </dgm:prSet>
      <dgm:spPr/>
    </dgm:pt>
    <dgm:pt modelId="{6C170BA2-05F2-4E4B-90BF-D9E61F6D8FF8}" type="pres">
      <dgm:prSet presAssocID="{E937D12F-63F7-4D15-9FA1-3C29E31CA712}" presName="Childtext1" presStyleLbl="revTx" presStyleIdx="1" presStyleCnt="12">
        <dgm:presLayoutVars>
          <dgm:chMax val="0"/>
          <dgm:chPref val="0"/>
          <dgm:bulletEnabled val="1"/>
        </dgm:presLayoutVars>
      </dgm:prSet>
      <dgm:spPr/>
    </dgm:pt>
    <dgm:pt modelId="{6043C2CC-C3DA-4080-9A59-3F5A167BE97E}" type="pres">
      <dgm:prSet presAssocID="{E937D12F-63F7-4D15-9FA1-3C29E31CA712}" presName="BalanceSpacing" presStyleCnt="0"/>
      <dgm:spPr/>
    </dgm:pt>
    <dgm:pt modelId="{4C05017B-92DC-405A-AB57-141C0A9EFE30}" type="pres">
      <dgm:prSet presAssocID="{E937D12F-63F7-4D15-9FA1-3C29E31CA712}" presName="BalanceSpacing1" presStyleCnt="0"/>
      <dgm:spPr/>
    </dgm:pt>
    <dgm:pt modelId="{8C62BD94-040F-435C-B0E0-0F0356730B87}" type="pres">
      <dgm:prSet presAssocID="{0E88E06E-8119-4973-AA75-3934D9B0ED96}" presName="Accent1Text" presStyleLbl="node1" presStyleIdx="3" presStyleCnt="24"/>
      <dgm:spPr/>
    </dgm:pt>
    <dgm:pt modelId="{E4ABC545-2012-43DB-9FCE-CF21F9A2CF25}" type="pres">
      <dgm:prSet presAssocID="{0E88E06E-8119-4973-AA75-3934D9B0ED96}" presName="spaceBetweenRectangles" presStyleCnt="0"/>
      <dgm:spPr/>
    </dgm:pt>
    <dgm:pt modelId="{C7775433-FBE2-4621-BDA4-FB0422C2D941}" type="pres">
      <dgm:prSet presAssocID="{D125BF6B-11A0-4127-96BE-61A1817A4D02}" presName="composite" presStyleCnt="0"/>
      <dgm:spPr/>
    </dgm:pt>
    <dgm:pt modelId="{38B39845-585F-478C-A94B-096C42976D8E}" type="pres">
      <dgm:prSet presAssocID="{D125BF6B-11A0-4127-96BE-61A1817A4D02}" presName="Parent1" presStyleLbl="node1" presStyleIdx="4" presStyleCnt="24">
        <dgm:presLayoutVars>
          <dgm:chMax val="1"/>
          <dgm:chPref val="1"/>
          <dgm:bulletEnabled val="1"/>
        </dgm:presLayoutVars>
      </dgm:prSet>
      <dgm:spPr/>
    </dgm:pt>
    <dgm:pt modelId="{FD6100A1-C612-46A4-AA17-BC135E49E7FA}" type="pres">
      <dgm:prSet presAssocID="{D125BF6B-11A0-4127-96BE-61A1817A4D02}" presName="Childtext1" presStyleLbl="revTx" presStyleIdx="2" presStyleCnt="12">
        <dgm:presLayoutVars>
          <dgm:chMax val="0"/>
          <dgm:chPref val="0"/>
          <dgm:bulletEnabled val="1"/>
        </dgm:presLayoutVars>
      </dgm:prSet>
      <dgm:spPr/>
    </dgm:pt>
    <dgm:pt modelId="{C61848A3-FBF8-4BC3-8725-D0B9A336E526}" type="pres">
      <dgm:prSet presAssocID="{D125BF6B-11A0-4127-96BE-61A1817A4D02}" presName="BalanceSpacing" presStyleCnt="0"/>
      <dgm:spPr/>
    </dgm:pt>
    <dgm:pt modelId="{AF54E4E9-C476-4ADE-B975-381D2CC1F6CA}" type="pres">
      <dgm:prSet presAssocID="{D125BF6B-11A0-4127-96BE-61A1817A4D02}" presName="BalanceSpacing1" presStyleCnt="0"/>
      <dgm:spPr/>
    </dgm:pt>
    <dgm:pt modelId="{17592E75-DF18-41FA-96B2-94623B76A82B}" type="pres">
      <dgm:prSet presAssocID="{EFA79EB5-929E-46FC-A0B1-4BA5EE146A4A}" presName="Accent1Text" presStyleLbl="node1" presStyleIdx="5" presStyleCnt="24"/>
      <dgm:spPr/>
    </dgm:pt>
    <dgm:pt modelId="{F011A9E0-5AE3-4545-A15B-A86B0E725DBB}" type="pres">
      <dgm:prSet presAssocID="{EFA79EB5-929E-46FC-A0B1-4BA5EE146A4A}" presName="spaceBetweenRectangles" presStyleCnt="0"/>
      <dgm:spPr/>
    </dgm:pt>
    <dgm:pt modelId="{58BB2272-8968-459A-B951-2AFE9D7F4BA2}" type="pres">
      <dgm:prSet presAssocID="{08906C1C-32A6-4E79-9630-5C53F9CF60C6}" presName="composite" presStyleCnt="0"/>
      <dgm:spPr/>
    </dgm:pt>
    <dgm:pt modelId="{3D97FAA5-0C7C-44AF-9DF6-DD0C25B41AF2}" type="pres">
      <dgm:prSet presAssocID="{08906C1C-32A6-4E79-9630-5C53F9CF60C6}" presName="Parent1" presStyleLbl="node1" presStyleIdx="6" presStyleCnt="24">
        <dgm:presLayoutVars>
          <dgm:chMax val="1"/>
          <dgm:chPref val="1"/>
          <dgm:bulletEnabled val="1"/>
        </dgm:presLayoutVars>
      </dgm:prSet>
      <dgm:spPr/>
    </dgm:pt>
    <dgm:pt modelId="{0A19CE1C-5121-422C-BFDF-D9E663B2438C}" type="pres">
      <dgm:prSet presAssocID="{08906C1C-32A6-4E79-9630-5C53F9CF60C6}" presName="Childtext1" presStyleLbl="revTx" presStyleIdx="3" presStyleCnt="12">
        <dgm:presLayoutVars>
          <dgm:chMax val="0"/>
          <dgm:chPref val="0"/>
          <dgm:bulletEnabled val="1"/>
        </dgm:presLayoutVars>
      </dgm:prSet>
      <dgm:spPr/>
    </dgm:pt>
    <dgm:pt modelId="{105811E7-58C7-4A16-A8C0-8D2D32BF9237}" type="pres">
      <dgm:prSet presAssocID="{08906C1C-32A6-4E79-9630-5C53F9CF60C6}" presName="BalanceSpacing" presStyleCnt="0"/>
      <dgm:spPr/>
    </dgm:pt>
    <dgm:pt modelId="{354E18E8-BCE0-42FD-8F81-B7479EE7F7B0}" type="pres">
      <dgm:prSet presAssocID="{08906C1C-32A6-4E79-9630-5C53F9CF60C6}" presName="BalanceSpacing1" presStyleCnt="0"/>
      <dgm:spPr/>
    </dgm:pt>
    <dgm:pt modelId="{3CDA0F57-0841-4BC5-AA5C-089F05894222}" type="pres">
      <dgm:prSet presAssocID="{7EAB6B8D-825C-42BE-BA78-F584A7C9D30D}" presName="Accent1Text" presStyleLbl="node1" presStyleIdx="7" presStyleCnt="24"/>
      <dgm:spPr/>
    </dgm:pt>
    <dgm:pt modelId="{C45C2DD4-3C04-4BF7-BC14-677A48ACC486}" type="pres">
      <dgm:prSet presAssocID="{7EAB6B8D-825C-42BE-BA78-F584A7C9D30D}" presName="spaceBetweenRectangles" presStyleCnt="0"/>
      <dgm:spPr/>
    </dgm:pt>
    <dgm:pt modelId="{7E9256E7-ED44-4AA8-B7BC-FE74B1E53546}" type="pres">
      <dgm:prSet presAssocID="{48216526-FEA5-4495-A4B1-7F42C0678E7A}" presName="composite" presStyleCnt="0"/>
      <dgm:spPr/>
    </dgm:pt>
    <dgm:pt modelId="{A40ACD1A-1673-4181-BD5D-2CE399829741}" type="pres">
      <dgm:prSet presAssocID="{48216526-FEA5-4495-A4B1-7F42C0678E7A}" presName="Parent1" presStyleLbl="node1" presStyleIdx="8" presStyleCnt="24">
        <dgm:presLayoutVars>
          <dgm:chMax val="1"/>
          <dgm:chPref val="1"/>
          <dgm:bulletEnabled val="1"/>
        </dgm:presLayoutVars>
      </dgm:prSet>
      <dgm:spPr/>
    </dgm:pt>
    <dgm:pt modelId="{776F740B-0364-469A-B4D3-7B7CB489B683}" type="pres">
      <dgm:prSet presAssocID="{48216526-FEA5-4495-A4B1-7F42C0678E7A}" presName="Childtext1" presStyleLbl="revTx" presStyleIdx="4" presStyleCnt="12">
        <dgm:presLayoutVars>
          <dgm:chMax val="0"/>
          <dgm:chPref val="0"/>
          <dgm:bulletEnabled val="1"/>
        </dgm:presLayoutVars>
      </dgm:prSet>
      <dgm:spPr/>
    </dgm:pt>
    <dgm:pt modelId="{4D63DD97-38FB-4F93-94E5-51A9BA69BE83}" type="pres">
      <dgm:prSet presAssocID="{48216526-FEA5-4495-A4B1-7F42C0678E7A}" presName="BalanceSpacing" presStyleCnt="0"/>
      <dgm:spPr/>
    </dgm:pt>
    <dgm:pt modelId="{40AE5A31-AC8B-4C96-8A85-D802B0773390}" type="pres">
      <dgm:prSet presAssocID="{48216526-FEA5-4495-A4B1-7F42C0678E7A}" presName="BalanceSpacing1" presStyleCnt="0"/>
      <dgm:spPr/>
    </dgm:pt>
    <dgm:pt modelId="{8DAB65DD-DA5C-4AA1-AAED-045B60E727C3}" type="pres">
      <dgm:prSet presAssocID="{EE4F1518-FA33-408C-8C16-A6553B8D86F7}" presName="Accent1Text" presStyleLbl="node1" presStyleIdx="9" presStyleCnt="24"/>
      <dgm:spPr/>
    </dgm:pt>
    <dgm:pt modelId="{5A097B63-A6DC-4DA8-9921-88CF81776224}" type="pres">
      <dgm:prSet presAssocID="{EE4F1518-FA33-408C-8C16-A6553B8D86F7}" presName="spaceBetweenRectangles" presStyleCnt="0"/>
      <dgm:spPr/>
    </dgm:pt>
    <dgm:pt modelId="{A61E577C-BB8E-4359-928C-E14583213FE7}" type="pres">
      <dgm:prSet presAssocID="{3B0A04D5-7853-42F5-87EA-4BE826A809F0}" presName="composite" presStyleCnt="0"/>
      <dgm:spPr/>
    </dgm:pt>
    <dgm:pt modelId="{3866CE3D-8984-4AAC-9900-CA4DFB2D07F9}" type="pres">
      <dgm:prSet presAssocID="{3B0A04D5-7853-42F5-87EA-4BE826A809F0}" presName="Parent1" presStyleLbl="node1" presStyleIdx="10" presStyleCnt="24" custLinFactNeighborX="-5133">
        <dgm:presLayoutVars>
          <dgm:chMax val="1"/>
          <dgm:chPref val="1"/>
          <dgm:bulletEnabled val="1"/>
        </dgm:presLayoutVars>
      </dgm:prSet>
      <dgm:spPr/>
    </dgm:pt>
    <dgm:pt modelId="{32A3516D-E671-488D-AF22-D7330792D4B8}" type="pres">
      <dgm:prSet presAssocID="{3B0A04D5-7853-42F5-87EA-4BE826A809F0}" presName="Childtext1" presStyleLbl="revTx" presStyleIdx="5" presStyleCnt="12">
        <dgm:presLayoutVars>
          <dgm:chMax val="0"/>
          <dgm:chPref val="0"/>
          <dgm:bulletEnabled val="1"/>
        </dgm:presLayoutVars>
      </dgm:prSet>
      <dgm:spPr/>
    </dgm:pt>
    <dgm:pt modelId="{DA4E64D6-99D6-4D2B-B12F-F99226ABEC0B}" type="pres">
      <dgm:prSet presAssocID="{3B0A04D5-7853-42F5-87EA-4BE826A809F0}" presName="BalanceSpacing" presStyleCnt="0"/>
      <dgm:spPr/>
    </dgm:pt>
    <dgm:pt modelId="{BA676C6B-346D-4747-91C8-D3F1BCA6D2E4}" type="pres">
      <dgm:prSet presAssocID="{3B0A04D5-7853-42F5-87EA-4BE826A809F0}" presName="BalanceSpacing1" presStyleCnt="0"/>
      <dgm:spPr/>
    </dgm:pt>
    <dgm:pt modelId="{3062B989-24FB-40B3-9F8B-A8BF510A6134}" type="pres">
      <dgm:prSet presAssocID="{9069AC7E-7DF3-4EAD-B945-04BA30C657A3}" presName="Accent1Text" presStyleLbl="node1" presStyleIdx="11" presStyleCnt="24"/>
      <dgm:spPr/>
    </dgm:pt>
    <dgm:pt modelId="{B816C26F-FC15-4577-9687-DDF3835FD096}" type="pres">
      <dgm:prSet presAssocID="{9069AC7E-7DF3-4EAD-B945-04BA30C657A3}" presName="spaceBetweenRectangles" presStyleCnt="0"/>
      <dgm:spPr/>
    </dgm:pt>
    <dgm:pt modelId="{8E220784-B660-4801-A6E6-F304918E052A}" type="pres">
      <dgm:prSet presAssocID="{A0B38AB5-768B-4890-B2D8-060E90AAD5A4}" presName="composite" presStyleCnt="0"/>
      <dgm:spPr/>
    </dgm:pt>
    <dgm:pt modelId="{EE024028-E9D9-4BD3-AA4A-C8D84B545D0E}" type="pres">
      <dgm:prSet presAssocID="{A0B38AB5-768B-4890-B2D8-060E90AAD5A4}" presName="Parent1" presStyleLbl="node1" presStyleIdx="12" presStyleCnt="24">
        <dgm:presLayoutVars>
          <dgm:chMax val="1"/>
          <dgm:chPref val="1"/>
          <dgm:bulletEnabled val="1"/>
        </dgm:presLayoutVars>
      </dgm:prSet>
      <dgm:spPr/>
    </dgm:pt>
    <dgm:pt modelId="{17462175-5004-4994-BB73-95DE85CCD855}" type="pres">
      <dgm:prSet presAssocID="{A0B38AB5-768B-4890-B2D8-060E90AAD5A4}" presName="Childtext1" presStyleLbl="revTx" presStyleIdx="6" presStyleCnt="12">
        <dgm:presLayoutVars>
          <dgm:chMax val="0"/>
          <dgm:chPref val="0"/>
          <dgm:bulletEnabled val="1"/>
        </dgm:presLayoutVars>
      </dgm:prSet>
      <dgm:spPr/>
    </dgm:pt>
    <dgm:pt modelId="{11DF4227-9EE2-4E16-A9CA-2C66C639A10D}" type="pres">
      <dgm:prSet presAssocID="{A0B38AB5-768B-4890-B2D8-060E90AAD5A4}" presName="BalanceSpacing" presStyleCnt="0"/>
      <dgm:spPr/>
    </dgm:pt>
    <dgm:pt modelId="{F04CA229-E042-4AA7-A118-023A32D74BFF}" type="pres">
      <dgm:prSet presAssocID="{A0B38AB5-768B-4890-B2D8-060E90AAD5A4}" presName="BalanceSpacing1" presStyleCnt="0"/>
      <dgm:spPr/>
    </dgm:pt>
    <dgm:pt modelId="{162376EE-170F-42D6-94BA-42D5F13AF25C}" type="pres">
      <dgm:prSet presAssocID="{298C6C6D-3B7D-4E1D-AFED-9D140EC5FADA}" presName="Accent1Text" presStyleLbl="node1" presStyleIdx="13" presStyleCnt="24"/>
      <dgm:spPr/>
    </dgm:pt>
    <dgm:pt modelId="{4D7564F8-7EF3-4DAE-9B74-491780FD4626}" type="pres">
      <dgm:prSet presAssocID="{298C6C6D-3B7D-4E1D-AFED-9D140EC5FADA}" presName="spaceBetweenRectangles" presStyleCnt="0"/>
      <dgm:spPr/>
    </dgm:pt>
    <dgm:pt modelId="{BB30665C-45B0-4012-962E-882194A8740A}" type="pres">
      <dgm:prSet presAssocID="{0ACEBAF8-8F0E-45EA-BB64-799A6AC7BFE5}" presName="composite" presStyleCnt="0"/>
      <dgm:spPr/>
    </dgm:pt>
    <dgm:pt modelId="{27439E08-F3AA-47FE-8A5A-101262373B4C}" type="pres">
      <dgm:prSet presAssocID="{0ACEBAF8-8F0E-45EA-BB64-799A6AC7BFE5}" presName="Parent1" presStyleLbl="node1" presStyleIdx="14" presStyleCnt="24">
        <dgm:presLayoutVars>
          <dgm:chMax val="1"/>
          <dgm:chPref val="1"/>
          <dgm:bulletEnabled val="1"/>
        </dgm:presLayoutVars>
      </dgm:prSet>
      <dgm:spPr/>
    </dgm:pt>
    <dgm:pt modelId="{9970160A-7440-4968-803B-2F69B8E457E3}" type="pres">
      <dgm:prSet presAssocID="{0ACEBAF8-8F0E-45EA-BB64-799A6AC7BFE5}" presName="Childtext1" presStyleLbl="revTx" presStyleIdx="7" presStyleCnt="12">
        <dgm:presLayoutVars>
          <dgm:chMax val="0"/>
          <dgm:chPref val="0"/>
          <dgm:bulletEnabled val="1"/>
        </dgm:presLayoutVars>
      </dgm:prSet>
      <dgm:spPr/>
    </dgm:pt>
    <dgm:pt modelId="{22187443-EF53-4F57-B4AE-EEBC439739D0}" type="pres">
      <dgm:prSet presAssocID="{0ACEBAF8-8F0E-45EA-BB64-799A6AC7BFE5}" presName="BalanceSpacing" presStyleCnt="0"/>
      <dgm:spPr/>
    </dgm:pt>
    <dgm:pt modelId="{E267F713-F11E-4C96-A643-53B7B14DC353}" type="pres">
      <dgm:prSet presAssocID="{0ACEBAF8-8F0E-45EA-BB64-799A6AC7BFE5}" presName="BalanceSpacing1" presStyleCnt="0"/>
      <dgm:spPr/>
    </dgm:pt>
    <dgm:pt modelId="{77BFE4BC-2FE8-4593-8420-B22ADC249060}" type="pres">
      <dgm:prSet presAssocID="{D5604222-E170-4905-9797-8F5DE481A5C4}" presName="Accent1Text" presStyleLbl="node1" presStyleIdx="15" presStyleCnt="24"/>
      <dgm:spPr/>
    </dgm:pt>
    <dgm:pt modelId="{10008325-2167-4BD4-8752-34BD46CE7C0D}" type="pres">
      <dgm:prSet presAssocID="{D5604222-E170-4905-9797-8F5DE481A5C4}" presName="spaceBetweenRectangles" presStyleCnt="0"/>
      <dgm:spPr/>
    </dgm:pt>
    <dgm:pt modelId="{2BA1E57C-E794-4F30-A32D-B1E07ABAD086}" type="pres">
      <dgm:prSet presAssocID="{B817B504-3D11-423B-9B33-96EC25DACC82}" presName="composite" presStyleCnt="0"/>
      <dgm:spPr/>
    </dgm:pt>
    <dgm:pt modelId="{1C248403-A44D-4FBE-ACF3-7095B4AD415B}" type="pres">
      <dgm:prSet presAssocID="{B817B504-3D11-423B-9B33-96EC25DACC82}" presName="Parent1" presStyleLbl="node1" presStyleIdx="16" presStyleCnt="24">
        <dgm:presLayoutVars>
          <dgm:chMax val="1"/>
          <dgm:chPref val="1"/>
          <dgm:bulletEnabled val="1"/>
        </dgm:presLayoutVars>
      </dgm:prSet>
      <dgm:spPr/>
    </dgm:pt>
    <dgm:pt modelId="{91920C1A-4EBE-4D5B-A6A4-489954BDD81D}" type="pres">
      <dgm:prSet presAssocID="{B817B504-3D11-423B-9B33-96EC25DACC82}" presName="Childtext1" presStyleLbl="revTx" presStyleIdx="8" presStyleCnt="12">
        <dgm:presLayoutVars>
          <dgm:chMax val="0"/>
          <dgm:chPref val="0"/>
          <dgm:bulletEnabled val="1"/>
        </dgm:presLayoutVars>
      </dgm:prSet>
      <dgm:spPr/>
    </dgm:pt>
    <dgm:pt modelId="{7BDFA3C3-06AD-4BE6-8624-FF29F3BA0A5F}" type="pres">
      <dgm:prSet presAssocID="{B817B504-3D11-423B-9B33-96EC25DACC82}" presName="BalanceSpacing" presStyleCnt="0"/>
      <dgm:spPr/>
    </dgm:pt>
    <dgm:pt modelId="{0CBB4FDC-79BA-4574-A180-BE0AB3CAA930}" type="pres">
      <dgm:prSet presAssocID="{B817B504-3D11-423B-9B33-96EC25DACC82}" presName="BalanceSpacing1" presStyleCnt="0"/>
      <dgm:spPr/>
    </dgm:pt>
    <dgm:pt modelId="{9FFFC134-D8BF-46E5-8EA3-5C41599BD946}" type="pres">
      <dgm:prSet presAssocID="{A47FD9EA-DFF6-41C4-BFE1-B1F815F80253}" presName="Accent1Text" presStyleLbl="node1" presStyleIdx="17" presStyleCnt="24"/>
      <dgm:spPr/>
    </dgm:pt>
    <dgm:pt modelId="{5B8701AD-4442-4CEA-A573-F59927CD8614}" type="pres">
      <dgm:prSet presAssocID="{A47FD9EA-DFF6-41C4-BFE1-B1F815F80253}" presName="spaceBetweenRectangles" presStyleCnt="0"/>
      <dgm:spPr/>
    </dgm:pt>
    <dgm:pt modelId="{937F2E36-3104-4685-B6B9-D32A9A022FEA}" type="pres">
      <dgm:prSet presAssocID="{699B483E-9FA9-4D7E-8AF2-66E97F47737A}" presName="composite" presStyleCnt="0"/>
      <dgm:spPr/>
    </dgm:pt>
    <dgm:pt modelId="{38837CB2-82F8-4294-961E-DE9B871AA8EE}" type="pres">
      <dgm:prSet presAssocID="{699B483E-9FA9-4D7E-8AF2-66E97F47737A}" presName="Parent1" presStyleLbl="node1" presStyleIdx="18" presStyleCnt="24">
        <dgm:presLayoutVars>
          <dgm:chMax val="1"/>
          <dgm:chPref val="1"/>
          <dgm:bulletEnabled val="1"/>
        </dgm:presLayoutVars>
      </dgm:prSet>
      <dgm:spPr/>
    </dgm:pt>
    <dgm:pt modelId="{05BC51EA-D195-4999-8A24-EA2F124CA90C}" type="pres">
      <dgm:prSet presAssocID="{699B483E-9FA9-4D7E-8AF2-66E97F47737A}" presName="Childtext1" presStyleLbl="revTx" presStyleIdx="9" presStyleCnt="12">
        <dgm:presLayoutVars>
          <dgm:chMax val="0"/>
          <dgm:chPref val="0"/>
          <dgm:bulletEnabled val="1"/>
        </dgm:presLayoutVars>
      </dgm:prSet>
      <dgm:spPr/>
    </dgm:pt>
    <dgm:pt modelId="{725D666E-78F3-4921-844E-5A18EE3183D1}" type="pres">
      <dgm:prSet presAssocID="{699B483E-9FA9-4D7E-8AF2-66E97F47737A}" presName="BalanceSpacing" presStyleCnt="0"/>
      <dgm:spPr/>
    </dgm:pt>
    <dgm:pt modelId="{E87BFD7C-6044-4AF5-BC4C-90651C13E26F}" type="pres">
      <dgm:prSet presAssocID="{699B483E-9FA9-4D7E-8AF2-66E97F47737A}" presName="BalanceSpacing1" presStyleCnt="0"/>
      <dgm:spPr/>
    </dgm:pt>
    <dgm:pt modelId="{007AF581-6DCD-4615-B214-4A384839F2E1}" type="pres">
      <dgm:prSet presAssocID="{6DB5D6DE-BE88-4A8E-938F-814E9D56494D}" presName="Accent1Text" presStyleLbl="node1" presStyleIdx="19" presStyleCnt="24"/>
      <dgm:spPr/>
    </dgm:pt>
    <dgm:pt modelId="{F1B04D89-D3F0-4CAD-B619-58E13DC42B6D}" type="pres">
      <dgm:prSet presAssocID="{6DB5D6DE-BE88-4A8E-938F-814E9D56494D}" presName="spaceBetweenRectangles" presStyleCnt="0"/>
      <dgm:spPr/>
    </dgm:pt>
    <dgm:pt modelId="{4EBF8212-42D0-4EC2-BE01-F6EDC08D228A}" type="pres">
      <dgm:prSet presAssocID="{C076E462-2B10-4DDB-9F8F-F0EAD6C1FC02}" presName="composite" presStyleCnt="0"/>
      <dgm:spPr/>
    </dgm:pt>
    <dgm:pt modelId="{E3C08DF4-B4E0-4961-AE20-A486C5D6D6DD}" type="pres">
      <dgm:prSet presAssocID="{C076E462-2B10-4DDB-9F8F-F0EAD6C1FC02}" presName="Parent1" presStyleLbl="node1" presStyleIdx="20" presStyleCnt="24">
        <dgm:presLayoutVars>
          <dgm:chMax val="1"/>
          <dgm:chPref val="1"/>
          <dgm:bulletEnabled val="1"/>
        </dgm:presLayoutVars>
      </dgm:prSet>
      <dgm:spPr/>
    </dgm:pt>
    <dgm:pt modelId="{FE8A1454-D69D-459C-9CD3-F0D8600F2675}" type="pres">
      <dgm:prSet presAssocID="{C076E462-2B10-4DDB-9F8F-F0EAD6C1FC02}" presName="Childtext1" presStyleLbl="revTx" presStyleIdx="10" presStyleCnt="12">
        <dgm:presLayoutVars>
          <dgm:chMax val="0"/>
          <dgm:chPref val="0"/>
          <dgm:bulletEnabled val="1"/>
        </dgm:presLayoutVars>
      </dgm:prSet>
      <dgm:spPr/>
    </dgm:pt>
    <dgm:pt modelId="{BF5204C7-B1E2-49B4-A6EC-C8728A3258D1}" type="pres">
      <dgm:prSet presAssocID="{C076E462-2B10-4DDB-9F8F-F0EAD6C1FC02}" presName="BalanceSpacing" presStyleCnt="0"/>
      <dgm:spPr/>
    </dgm:pt>
    <dgm:pt modelId="{75B7ED71-EF35-431A-A713-608C3618B1AA}" type="pres">
      <dgm:prSet presAssocID="{C076E462-2B10-4DDB-9F8F-F0EAD6C1FC02}" presName="BalanceSpacing1" presStyleCnt="0"/>
      <dgm:spPr/>
    </dgm:pt>
    <dgm:pt modelId="{5D92C1B3-861C-471A-B7BB-42CA2AA3A4FD}" type="pres">
      <dgm:prSet presAssocID="{969C318F-B00F-47F8-ACF3-2DF1414E9641}" presName="Accent1Text" presStyleLbl="node1" presStyleIdx="21" presStyleCnt="24"/>
      <dgm:spPr/>
    </dgm:pt>
    <dgm:pt modelId="{86B50315-CE43-4934-8BF6-9596FC36A43B}" type="pres">
      <dgm:prSet presAssocID="{969C318F-B00F-47F8-ACF3-2DF1414E9641}" presName="spaceBetweenRectangles" presStyleCnt="0"/>
      <dgm:spPr/>
    </dgm:pt>
    <dgm:pt modelId="{5A4D3B3E-43E7-4F64-B6DF-6F0328F2FC9F}" type="pres">
      <dgm:prSet presAssocID="{A61D8148-4A16-48A2-B9E3-B4861C6B8678}" presName="composite" presStyleCnt="0"/>
      <dgm:spPr/>
    </dgm:pt>
    <dgm:pt modelId="{ADB0D06F-C8C9-459D-AA90-0B2A30F5D9C4}" type="pres">
      <dgm:prSet presAssocID="{A61D8148-4A16-48A2-B9E3-B4861C6B8678}" presName="Parent1" presStyleLbl="node1" presStyleIdx="22" presStyleCnt="24">
        <dgm:presLayoutVars>
          <dgm:chMax val="1"/>
          <dgm:chPref val="1"/>
          <dgm:bulletEnabled val="1"/>
        </dgm:presLayoutVars>
      </dgm:prSet>
      <dgm:spPr/>
    </dgm:pt>
    <dgm:pt modelId="{36C5A6FC-2D8A-4C11-B582-CA3261494281}" type="pres">
      <dgm:prSet presAssocID="{A61D8148-4A16-48A2-B9E3-B4861C6B8678}" presName="Childtext1" presStyleLbl="revTx" presStyleIdx="11" presStyleCnt="12">
        <dgm:presLayoutVars>
          <dgm:chMax val="0"/>
          <dgm:chPref val="0"/>
          <dgm:bulletEnabled val="1"/>
        </dgm:presLayoutVars>
      </dgm:prSet>
      <dgm:spPr/>
    </dgm:pt>
    <dgm:pt modelId="{D7EC02DA-1B28-4DFD-A039-987100EC540D}" type="pres">
      <dgm:prSet presAssocID="{A61D8148-4A16-48A2-B9E3-B4861C6B8678}" presName="BalanceSpacing" presStyleCnt="0"/>
      <dgm:spPr/>
    </dgm:pt>
    <dgm:pt modelId="{C809499A-5BFD-4196-94E2-94A28D82F041}" type="pres">
      <dgm:prSet presAssocID="{A61D8148-4A16-48A2-B9E3-B4861C6B8678}" presName="BalanceSpacing1" presStyleCnt="0"/>
      <dgm:spPr/>
    </dgm:pt>
    <dgm:pt modelId="{3033EF2A-A083-4C2F-BAE5-EE72A77FEA7E}" type="pres">
      <dgm:prSet presAssocID="{DCDA871E-8416-45F7-8CCE-F66F2FADF5CF}" presName="Accent1Text" presStyleLbl="node1" presStyleIdx="23" presStyleCnt="24"/>
      <dgm:spPr/>
    </dgm:pt>
  </dgm:ptLst>
  <dgm:cxnLst>
    <dgm:cxn modelId="{889CC401-3422-486B-856B-A640471A7425}" srcId="{32C8BB66-E254-4707-A919-7DFCFEDFDF34}" destId="{C076E462-2B10-4DDB-9F8F-F0EAD6C1FC02}" srcOrd="10" destOrd="0" parTransId="{32AE3CB6-3030-4301-9951-ACB124F19870}" sibTransId="{969C318F-B00F-47F8-ACF3-2DF1414E9641}"/>
    <dgm:cxn modelId="{6F98E90D-254D-4A6D-9E76-81E73935EC74}" srcId="{32C8BB66-E254-4707-A919-7DFCFEDFDF34}" destId="{D2D2FA80-68A5-40A8-ACCC-19977614DAB2}" srcOrd="0" destOrd="0" parTransId="{1A5F0441-065F-4C24-AF48-0CE81A152236}" sibTransId="{98BDDAE4-D697-40E9-B2EF-77F3B22997B0}"/>
    <dgm:cxn modelId="{9D78CD13-F00C-4AD8-9497-A6E54A8194C9}" type="presOf" srcId="{DCDA871E-8416-45F7-8CCE-F66F2FADF5CF}" destId="{3033EF2A-A083-4C2F-BAE5-EE72A77FEA7E}" srcOrd="0" destOrd="0" presId="urn:microsoft.com/office/officeart/2008/layout/AlternatingHexagons"/>
    <dgm:cxn modelId="{D391BE3E-B4ED-4131-844F-05BBE47BC179}" srcId="{32C8BB66-E254-4707-A919-7DFCFEDFDF34}" destId="{B817B504-3D11-423B-9B33-96EC25DACC82}" srcOrd="8" destOrd="0" parTransId="{E06E36B0-5D3C-410B-B5BE-401C9AA22AD3}" sibTransId="{A47FD9EA-DFF6-41C4-BFE1-B1F815F80253}"/>
    <dgm:cxn modelId="{021F4A3F-488F-4FA1-B3CA-92BF3628A69B}" type="presOf" srcId="{A0B38AB5-768B-4890-B2D8-060E90AAD5A4}" destId="{EE024028-E9D9-4BD3-AA4A-C8D84B545D0E}" srcOrd="0" destOrd="0" presId="urn:microsoft.com/office/officeart/2008/layout/AlternatingHexagons"/>
    <dgm:cxn modelId="{AFD1A462-8A71-4DF0-B6D3-B1EE95DACFA5}" type="presOf" srcId="{48216526-FEA5-4495-A4B1-7F42C0678E7A}" destId="{A40ACD1A-1673-4181-BD5D-2CE399829741}" srcOrd="0" destOrd="0" presId="urn:microsoft.com/office/officeart/2008/layout/AlternatingHexagons"/>
    <dgm:cxn modelId="{2E43C042-7EEA-4423-B98C-F2A6ECB284FC}" type="presOf" srcId="{969C318F-B00F-47F8-ACF3-2DF1414E9641}" destId="{5D92C1B3-861C-471A-B7BB-42CA2AA3A4FD}" srcOrd="0" destOrd="0" presId="urn:microsoft.com/office/officeart/2008/layout/AlternatingHexagons"/>
    <dgm:cxn modelId="{7C635644-756A-405A-B8A9-A86268E6145B}" type="presOf" srcId="{D125BF6B-11A0-4127-96BE-61A1817A4D02}" destId="{38B39845-585F-478C-A94B-096C42976D8E}" srcOrd="0" destOrd="0" presId="urn:microsoft.com/office/officeart/2008/layout/AlternatingHexagons"/>
    <dgm:cxn modelId="{DA635845-70DF-419E-9C75-0A26E64225AA}" type="presOf" srcId="{9069AC7E-7DF3-4EAD-B945-04BA30C657A3}" destId="{3062B989-24FB-40B3-9F8B-A8BF510A6134}" srcOrd="0" destOrd="0" presId="urn:microsoft.com/office/officeart/2008/layout/AlternatingHexagons"/>
    <dgm:cxn modelId="{7D83DD70-C888-4C2A-AE56-93EEFCD5A249}" type="presOf" srcId="{D2D2FA80-68A5-40A8-ACCC-19977614DAB2}" destId="{2F7E3FFA-C877-4B1C-ADA9-51F3587EA115}" srcOrd="0" destOrd="0" presId="urn:microsoft.com/office/officeart/2008/layout/AlternatingHexagons"/>
    <dgm:cxn modelId="{3E208F73-CAA4-4767-A026-040E00A48304}" srcId="{32C8BB66-E254-4707-A919-7DFCFEDFDF34}" destId="{3B0A04D5-7853-42F5-87EA-4BE826A809F0}" srcOrd="5" destOrd="0" parTransId="{15DC52B1-FDED-4ABC-A031-2A2DE0461471}" sibTransId="{9069AC7E-7DF3-4EAD-B945-04BA30C657A3}"/>
    <dgm:cxn modelId="{7F2E9253-3D0B-4D08-A865-181587187590}" srcId="{32C8BB66-E254-4707-A919-7DFCFEDFDF34}" destId="{E937D12F-63F7-4D15-9FA1-3C29E31CA712}" srcOrd="1" destOrd="0" parTransId="{63FD368B-B75E-43ED-A9D7-67D78C7136D4}" sibTransId="{0E88E06E-8119-4973-AA75-3934D9B0ED96}"/>
    <dgm:cxn modelId="{07933955-C102-48AD-B433-68A1DCB81B0F}" srcId="{32C8BB66-E254-4707-A919-7DFCFEDFDF34}" destId="{A61D8148-4A16-48A2-B9E3-B4861C6B8678}" srcOrd="11" destOrd="0" parTransId="{567218C3-544C-4651-AEE4-8A97B39EF1BB}" sibTransId="{DCDA871E-8416-45F7-8CCE-F66F2FADF5CF}"/>
    <dgm:cxn modelId="{5E76D27A-A765-4A41-838A-103464C16696}" srcId="{32C8BB66-E254-4707-A919-7DFCFEDFDF34}" destId="{0ACEBAF8-8F0E-45EA-BB64-799A6AC7BFE5}" srcOrd="7" destOrd="0" parTransId="{4CEBC35D-DFD3-4D77-AA54-211458168612}" sibTransId="{D5604222-E170-4905-9797-8F5DE481A5C4}"/>
    <dgm:cxn modelId="{6301747F-4E53-4985-B8E8-2DC07B96A429}" type="presOf" srcId="{3B0A04D5-7853-42F5-87EA-4BE826A809F0}" destId="{3866CE3D-8984-4AAC-9900-CA4DFB2D07F9}" srcOrd="0" destOrd="0" presId="urn:microsoft.com/office/officeart/2008/layout/AlternatingHexagons"/>
    <dgm:cxn modelId="{4CC39385-F3B7-419E-B14F-78324229A318}" type="presOf" srcId="{699B483E-9FA9-4D7E-8AF2-66E97F47737A}" destId="{38837CB2-82F8-4294-961E-DE9B871AA8EE}" srcOrd="0" destOrd="0" presId="urn:microsoft.com/office/officeart/2008/layout/AlternatingHexagons"/>
    <dgm:cxn modelId="{AF9D9A8C-F190-4C49-A932-12D791AF7ED2}" type="presOf" srcId="{EE4F1518-FA33-408C-8C16-A6553B8D86F7}" destId="{8DAB65DD-DA5C-4AA1-AAED-045B60E727C3}" srcOrd="0" destOrd="0" presId="urn:microsoft.com/office/officeart/2008/layout/AlternatingHexagons"/>
    <dgm:cxn modelId="{F050DB8E-527B-4910-97E0-2FC9B6016BD1}" type="presOf" srcId="{0ACEBAF8-8F0E-45EA-BB64-799A6AC7BFE5}" destId="{27439E08-F3AA-47FE-8A5A-101262373B4C}" srcOrd="0" destOrd="0" presId="urn:microsoft.com/office/officeart/2008/layout/AlternatingHexagons"/>
    <dgm:cxn modelId="{0709A992-6AC0-4BC9-A72F-5C1D275965BD}" type="presOf" srcId="{B817B504-3D11-423B-9B33-96EC25DACC82}" destId="{1C248403-A44D-4FBE-ACF3-7095B4AD415B}" srcOrd="0" destOrd="0" presId="urn:microsoft.com/office/officeart/2008/layout/AlternatingHexagons"/>
    <dgm:cxn modelId="{6162D892-78DE-439D-BDC6-14A6F9DDAF88}" type="presOf" srcId="{A61D8148-4A16-48A2-B9E3-B4861C6B8678}" destId="{ADB0D06F-C8C9-459D-AA90-0B2A30F5D9C4}" srcOrd="0" destOrd="0" presId="urn:microsoft.com/office/officeart/2008/layout/AlternatingHexagons"/>
    <dgm:cxn modelId="{1DB1BA93-A77C-42B0-9016-514D4C9ACD48}" type="presOf" srcId="{298C6C6D-3B7D-4E1D-AFED-9D140EC5FADA}" destId="{162376EE-170F-42D6-94BA-42D5F13AF25C}" srcOrd="0" destOrd="0" presId="urn:microsoft.com/office/officeart/2008/layout/AlternatingHexagons"/>
    <dgm:cxn modelId="{2354019B-99EC-4171-89DA-A35CA5598163}" srcId="{32C8BB66-E254-4707-A919-7DFCFEDFDF34}" destId="{D125BF6B-11A0-4127-96BE-61A1817A4D02}" srcOrd="2" destOrd="0" parTransId="{7CA8E3FC-5D29-4A6E-8BC5-36C9C32BEF61}" sibTransId="{EFA79EB5-929E-46FC-A0B1-4BA5EE146A4A}"/>
    <dgm:cxn modelId="{153AA49B-B315-4BFB-9C82-C7FFA644DFBE}" type="presOf" srcId="{32C8BB66-E254-4707-A919-7DFCFEDFDF34}" destId="{E0702605-0BAB-44C0-94EB-75BA0E9F8D05}" srcOrd="0" destOrd="0" presId="urn:microsoft.com/office/officeart/2008/layout/AlternatingHexagons"/>
    <dgm:cxn modelId="{E7B65BB7-F44F-41DD-AE45-2B709E0087EA}" type="presOf" srcId="{A47FD9EA-DFF6-41C4-BFE1-B1F815F80253}" destId="{9FFFC134-D8BF-46E5-8EA3-5C41599BD946}" srcOrd="0" destOrd="0" presId="urn:microsoft.com/office/officeart/2008/layout/AlternatingHexagons"/>
    <dgm:cxn modelId="{4C64AAB7-D435-4339-B3CD-F56793371DBF}" type="presOf" srcId="{98BDDAE4-D697-40E9-B2EF-77F3B22997B0}" destId="{7C1BA23C-3FD1-42DB-8307-80C9DDB03540}" srcOrd="0" destOrd="0" presId="urn:microsoft.com/office/officeart/2008/layout/AlternatingHexagons"/>
    <dgm:cxn modelId="{B27CB3C1-5183-42E5-A375-A2B02A3939DC}" srcId="{32C8BB66-E254-4707-A919-7DFCFEDFDF34}" destId="{08906C1C-32A6-4E79-9630-5C53F9CF60C6}" srcOrd="3" destOrd="0" parTransId="{9EA74460-48C6-40C1-90C6-AF5CA0F10CDA}" sibTransId="{7EAB6B8D-825C-42BE-BA78-F584A7C9D30D}"/>
    <dgm:cxn modelId="{DD58B9D5-3B0C-4C37-AECD-3A0927399C4F}" type="presOf" srcId="{D5604222-E170-4905-9797-8F5DE481A5C4}" destId="{77BFE4BC-2FE8-4593-8420-B22ADC249060}" srcOrd="0" destOrd="0" presId="urn:microsoft.com/office/officeart/2008/layout/AlternatingHexagons"/>
    <dgm:cxn modelId="{205FCCD7-EABC-42B0-A8B1-B5676625437D}" srcId="{32C8BB66-E254-4707-A919-7DFCFEDFDF34}" destId="{48216526-FEA5-4495-A4B1-7F42C0678E7A}" srcOrd="4" destOrd="0" parTransId="{08E53C98-6929-4846-A50A-A34947C5824B}" sibTransId="{EE4F1518-FA33-408C-8C16-A6553B8D86F7}"/>
    <dgm:cxn modelId="{27B595DB-3658-417F-923C-35B3FF109429}" type="presOf" srcId="{08906C1C-32A6-4E79-9630-5C53F9CF60C6}" destId="{3D97FAA5-0C7C-44AF-9DF6-DD0C25B41AF2}" srcOrd="0" destOrd="0" presId="urn:microsoft.com/office/officeart/2008/layout/AlternatingHexagons"/>
    <dgm:cxn modelId="{538CC1E5-56DA-4EC4-B4A9-075D5D005B9B}" type="presOf" srcId="{7EAB6B8D-825C-42BE-BA78-F584A7C9D30D}" destId="{3CDA0F57-0841-4BC5-AA5C-089F05894222}" srcOrd="0" destOrd="0" presId="urn:microsoft.com/office/officeart/2008/layout/AlternatingHexagons"/>
    <dgm:cxn modelId="{51CAB6E8-C0C2-4C64-AB12-6DB9D584A511}" type="presOf" srcId="{C076E462-2B10-4DDB-9F8F-F0EAD6C1FC02}" destId="{E3C08DF4-B4E0-4961-AE20-A486C5D6D6DD}" srcOrd="0" destOrd="0" presId="urn:microsoft.com/office/officeart/2008/layout/AlternatingHexagons"/>
    <dgm:cxn modelId="{9C4AEAED-AB05-4984-B5B7-AEE6BB4B86FE}" type="presOf" srcId="{E937D12F-63F7-4D15-9FA1-3C29E31CA712}" destId="{C7ED30ED-6C05-4C77-A707-8BBD5B9DB0F7}" srcOrd="0" destOrd="0" presId="urn:microsoft.com/office/officeart/2008/layout/AlternatingHexagons"/>
    <dgm:cxn modelId="{4FE8C4F5-7756-45C8-B6DD-5CCF0DB09BC4}" type="presOf" srcId="{EFA79EB5-929E-46FC-A0B1-4BA5EE146A4A}" destId="{17592E75-DF18-41FA-96B2-94623B76A82B}" srcOrd="0" destOrd="0" presId="urn:microsoft.com/office/officeart/2008/layout/AlternatingHexagons"/>
    <dgm:cxn modelId="{9F1D5EF8-75A8-401A-B112-856057389BFB}" srcId="{32C8BB66-E254-4707-A919-7DFCFEDFDF34}" destId="{699B483E-9FA9-4D7E-8AF2-66E97F47737A}" srcOrd="9" destOrd="0" parTransId="{DBEFAD1B-901D-4E20-8A61-64C59B819A1F}" sibTransId="{6DB5D6DE-BE88-4A8E-938F-814E9D56494D}"/>
    <dgm:cxn modelId="{D901D9FC-5432-4C74-BC73-55CA5E2340D4}" type="presOf" srcId="{0E88E06E-8119-4973-AA75-3934D9B0ED96}" destId="{8C62BD94-040F-435C-B0E0-0F0356730B87}" srcOrd="0" destOrd="0" presId="urn:microsoft.com/office/officeart/2008/layout/AlternatingHexagons"/>
    <dgm:cxn modelId="{AD3D3CFD-E24E-40EC-B315-87B99CB3BC5C}" srcId="{32C8BB66-E254-4707-A919-7DFCFEDFDF34}" destId="{A0B38AB5-768B-4890-B2D8-060E90AAD5A4}" srcOrd="6" destOrd="0" parTransId="{2862B0E3-9178-4F5A-9016-2F491746DDED}" sibTransId="{298C6C6D-3B7D-4E1D-AFED-9D140EC5FADA}"/>
    <dgm:cxn modelId="{C4DBC6FE-E76A-435A-AAC6-1F3904522CAC}" type="presOf" srcId="{6DB5D6DE-BE88-4A8E-938F-814E9D56494D}" destId="{007AF581-6DCD-4615-B214-4A384839F2E1}" srcOrd="0" destOrd="0" presId="urn:microsoft.com/office/officeart/2008/layout/AlternatingHexagons"/>
    <dgm:cxn modelId="{A4E4BD00-0282-4786-AEB3-DE9CB6CAA579}" type="presParOf" srcId="{E0702605-0BAB-44C0-94EB-75BA0E9F8D05}" destId="{5B5838C6-9B4D-4B70-8451-7A5E90272EF5}" srcOrd="0" destOrd="0" presId="urn:microsoft.com/office/officeart/2008/layout/AlternatingHexagons"/>
    <dgm:cxn modelId="{90C12DBB-9E6C-4B10-AC57-A058381E54BB}" type="presParOf" srcId="{5B5838C6-9B4D-4B70-8451-7A5E90272EF5}" destId="{2F7E3FFA-C877-4B1C-ADA9-51F3587EA115}" srcOrd="0" destOrd="0" presId="urn:microsoft.com/office/officeart/2008/layout/AlternatingHexagons"/>
    <dgm:cxn modelId="{244EF6EB-8666-46B8-8A8A-E0FCD9E545E9}" type="presParOf" srcId="{5B5838C6-9B4D-4B70-8451-7A5E90272EF5}" destId="{23A71BE9-1B2D-4CBB-94D7-1E8A01C07158}" srcOrd="1" destOrd="0" presId="urn:microsoft.com/office/officeart/2008/layout/AlternatingHexagons"/>
    <dgm:cxn modelId="{BFEB70B3-7AA5-4A6C-A396-D3D0BE6DA0ED}" type="presParOf" srcId="{5B5838C6-9B4D-4B70-8451-7A5E90272EF5}" destId="{66FD8C82-CEC7-4E38-95CB-F7E9D47EF9BE}" srcOrd="2" destOrd="0" presId="urn:microsoft.com/office/officeart/2008/layout/AlternatingHexagons"/>
    <dgm:cxn modelId="{59642DC5-466B-4612-8FCA-EE8D118D942E}" type="presParOf" srcId="{5B5838C6-9B4D-4B70-8451-7A5E90272EF5}" destId="{B28CEC77-3C8E-4C6E-B0D8-954B3650D366}" srcOrd="3" destOrd="0" presId="urn:microsoft.com/office/officeart/2008/layout/AlternatingHexagons"/>
    <dgm:cxn modelId="{8DFACC5F-5A79-4A44-8335-7D1409C94FFD}" type="presParOf" srcId="{5B5838C6-9B4D-4B70-8451-7A5E90272EF5}" destId="{7C1BA23C-3FD1-42DB-8307-80C9DDB03540}" srcOrd="4" destOrd="0" presId="urn:microsoft.com/office/officeart/2008/layout/AlternatingHexagons"/>
    <dgm:cxn modelId="{4E78D268-F126-494F-8569-45F7FFE237DF}" type="presParOf" srcId="{E0702605-0BAB-44C0-94EB-75BA0E9F8D05}" destId="{DAE70669-297E-4EEB-97D5-2E0123948916}" srcOrd="1" destOrd="0" presId="urn:microsoft.com/office/officeart/2008/layout/AlternatingHexagons"/>
    <dgm:cxn modelId="{2D534726-DE8A-4A20-A47A-692B040066EA}" type="presParOf" srcId="{E0702605-0BAB-44C0-94EB-75BA0E9F8D05}" destId="{677BF4E9-4377-4899-B3DC-59755EB1E84C}" srcOrd="2" destOrd="0" presId="urn:microsoft.com/office/officeart/2008/layout/AlternatingHexagons"/>
    <dgm:cxn modelId="{A7D50452-BE52-46A1-8F84-8FB921AC8CA4}" type="presParOf" srcId="{677BF4E9-4377-4899-B3DC-59755EB1E84C}" destId="{C7ED30ED-6C05-4C77-A707-8BBD5B9DB0F7}" srcOrd="0" destOrd="0" presId="urn:microsoft.com/office/officeart/2008/layout/AlternatingHexagons"/>
    <dgm:cxn modelId="{2DAE7FE5-91B4-4C4E-B8EC-5304B78E794F}" type="presParOf" srcId="{677BF4E9-4377-4899-B3DC-59755EB1E84C}" destId="{6C170BA2-05F2-4E4B-90BF-D9E61F6D8FF8}" srcOrd="1" destOrd="0" presId="urn:microsoft.com/office/officeart/2008/layout/AlternatingHexagons"/>
    <dgm:cxn modelId="{A11E61AC-CDBE-41EA-AC3E-CA295108C2D6}" type="presParOf" srcId="{677BF4E9-4377-4899-B3DC-59755EB1E84C}" destId="{6043C2CC-C3DA-4080-9A59-3F5A167BE97E}" srcOrd="2" destOrd="0" presId="urn:microsoft.com/office/officeart/2008/layout/AlternatingHexagons"/>
    <dgm:cxn modelId="{141F5E13-EEF8-4024-A5AA-A622822E082D}" type="presParOf" srcId="{677BF4E9-4377-4899-B3DC-59755EB1E84C}" destId="{4C05017B-92DC-405A-AB57-141C0A9EFE30}" srcOrd="3" destOrd="0" presId="urn:microsoft.com/office/officeart/2008/layout/AlternatingHexagons"/>
    <dgm:cxn modelId="{7443EEFE-72C2-4A0F-8481-104C73EA4E24}" type="presParOf" srcId="{677BF4E9-4377-4899-B3DC-59755EB1E84C}" destId="{8C62BD94-040F-435C-B0E0-0F0356730B87}" srcOrd="4" destOrd="0" presId="urn:microsoft.com/office/officeart/2008/layout/AlternatingHexagons"/>
    <dgm:cxn modelId="{CCC450AD-E794-42FA-8493-EC646E7C5D23}" type="presParOf" srcId="{E0702605-0BAB-44C0-94EB-75BA0E9F8D05}" destId="{E4ABC545-2012-43DB-9FCE-CF21F9A2CF25}" srcOrd="3" destOrd="0" presId="urn:microsoft.com/office/officeart/2008/layout/AlternatingHexagons"/>
    <dgm:cxn modelId="{B2E564E4-0233-4AFA-96A8-CE053FF20EB0}" type="presParOf" srcId="{E0702605-0BAB-44C0-94EB-75BA0E9F8D05}" destId="{C7775433-FBE2-4621-BDA4-FB0422C2D941}" srcOrd="4" destOrd="0" presId="urn:microsoft.com/office/officeart/2008/layout/AlternatingHexagons"/>
    <dgm:cxn modelId="{D952DADB-8ECC-4679-823F-6B6F0DFAF50A}" type="presParOf" srcId="{C7775433-FBE2-4621-BDA4-FB0422C2D941}" destId="{38B39845-585F-478C-A94B-096C42976D8E}" srcOrd="0" destOrd="0" presId="urn:microsoft.com/office/officeart/2008/layout/AlternatingHexagons"/>
    <dgm:cxn modelId="{451B51FA-C27A-4AE7-A893-7FFC50096076}" type="presParOf" srcId="{C7775433-FBE2-4621-BDA4-FB0422C2D941}" destId="{FD6100A1-C612-46A4-AA17-BC135E49E7FA}" srcOrd="1" destOrd="0" presId="urn:microsoft.com/office/officeart/2008/layout/AlternatingHexagons"/>
    <dgm:cxn modelId="{A9C4B03A-6A4C-4680-A0ED-4BA74900FBF9}" type="presParOf" srcId="{C7775433-FBE2-4621-BDA4-FB0422C2D941}" destId="{C61848A3-FBF8-4BC3-8725-D0B9A336E526}" srcOrd="2" destOrd="0" presId="urn:microsoft.com/office/officeart/2008/layout/AlternatingHexagons"/>
    <dgm:cxn modelId="{3461C3C5-3F76-4CDA-97BF-28E28E51BF19}" type="presParOf" srcId="{C7775433-FBE2-4621-BDA4-FB0422C2D941}" destId="{AF54E4E9-C476-4ADE-B975-381D2CC1F6CA}" srcOrd="3" destOrd="0" presId="urn:microsoft.com/office/officeart/2008/layout/AlternatingHexagons"/>
    <dgm:cxn modelId="{DB7BF230-745D-4F96-9E02-CD1FEBD52A2D}" type="presParOf" srcId="{C7775433-FBE2-4621-BDA4-FB0422C2D941}" destId="{17592E75-DF18-41FA-96B2-94623B76A82B}" srcOrd="4" destOrd="0" presId="urn:microsoft.com/office/officeart/2008/layout/AlternatingHexagons"/>
    <dgm:cxn modelId="{F2B8FC83-7034-4DB4-88AB-3928E115B1C3}" type="presParOf" srcId="{E0702605-0BAB-44C0-94EB-75BA0E9F8D05}" destId="{F011A9E0-5AE3-4545-A15B-A86B0E725DBB}" srcOrd="5" destOrd="0" presId="urn:microsoft.com/office/officeart/2008/layout/AlternatingHexagons"/>
    <dgm:cxn modelId="{005F0784-23E3-4895-B468-CBFB8CA3F937}" type="presParOf" srcId="{E0702605-0BAB-44C0-94EB-75BA0E9F8D05}" destId="{58BB2272-8968-459A-B951-2AFE9D7F4BA2}" srcOrd="6" destOrd="0" presId="urn:microsoft.com/office/officeart/2008/layout/AlternatingHexagons"/>
    <dgm:cxn modelId="{6744746C-29AE-4993-A381-0FEE90F1448D}" type="presParOf" srcId="{58BB2272-8968-459A-B951-2AFE9D7F4BA2}" destId="{3D97FAA5-0C7C-44AF-9DF6-DD0C25B41AF2}" srcOrd="0" destOrd="0" presId="urn:microsoft.com/office/officeart/2008/layout/AlternatingHexagons"/>
    <dgm:cxn modelId="{D81D95B8-622D-4F1C-B50A-95EED7A8DCA5}" type="presParOf" srcId="{58BB2272-8968-459A-B951-2AFE9D7F4BA2}" destId="{0A19CE1C-5121-422C-BFDF-D9E663B2438C}" srcOrd="1" destOrd="0" presId="urn:microsoft.com/office/officeart/2008/layout/AlternatingHexagons"/>
    <dgm:cxn modelId="{FB3D7F00-BC18-4142-9A2A-10593CBB1C14}" type="presParOf" srcId="{58BB2272-8968-459A-B951-2AFE9D7F4BA2}" destId="{105811E7-58C7-4A16-A8C0-8D2D32BF9237}" srcOrd="2" destOrd="0" presId="urn:microsoft.com/office/officeart/2008/layout/AlternatingHexagons"/>
    <dgm:cxn modelId="{EB96DA88-6613-47A9-A067-8CA19A0A9D44}" type="presParOf" srcId="{58BB2272-8968-459A-B951-2AFE9D7F4BA2}" destId="{354E18E8-BCE0-42FD-8F81-B7479EE7F7B0}" srcOrd="3" destOrd="0" presId="urn:microsoft.com/office/officeart/2008/layout/AlternatingHexagons"/>
    <dgm:cxn modelId="{FE5A4500-6E5F-415A-812D-48DDAE3A615F}" type="presParOf" srcId="{58BB2272-8968-459A-B951-2AFE9D7F4BA2}" destId="{3CDA0F57-0841-4BC5-AA5C-089F05894222}" srcOrd="4" destOrd="0" presId="urn:microsoft.com/office/officeart/2008/layout/AlternatingHexagons"/>
    <dgm:cxn modelId="{335FBC8A-7DB7-42C1-9B50-65E68D601E62}" type="presParOf" srcId="{E0702605-0BAB-44C0-94EB-75BA0E9F8D05}" destId="{C45C2DD4-3C04-4BF7-BC14-677A48ACC486}" srcOrd="7" destOrd="0" presId="urn:microsoft.com/office/officeart/2008/layout/AlternatingHexagons"/>
    <dgm:cxn modelId="{A685FCF4-7F15-46C3-A498-1FACB9AA5686}" type="presParOf" srcId="{E0702605-0BAB-44C0-94EB-75BA0E9F8D05}" destId="{7E9256E7-ED44-4AA8-B7BC-FE74B1E53546}" srcOrd="8" destOrd="0" presId="urn:microsoft.com/office/officeart/2008/layout/AlternatingHexagons"/>
    <dgm:cxn modelId="{E572C59C-3C62-4EC0-8583-833F12ED6D29}" type="presParOf" srcId="{7E9256E7-ED44-4AA8-B7BC-FE74B1E53546}" destId="{A40ACD1A-1673-4181-BD5D-2CE399829741}" srcOrd="0" destOrd="0" presId="urn:microsoft.com/office/officeart/2008/layout/AlternatingHexagons"/>
    <dgm:cxn modelId="{68299578-4E53-4DFB-9F68-65FFC3870542}" type="presParOf" srcId="{7E9256E7-ED44-4AA8-B7BC-FE74B1E53546}" destId="{776F740B-0364-469A-B4D3-7B7CB489B683}" srcOrd="1" destOrd="0" presId="urn:microsoft.com/office/officeart/2008/layout/AlternatingHexagons"/>
    <dgm:cxn modelId="{F438B0F6-6708-4A3B-B55C-10B5CE2EFBCE}" type="presParOf" srcId="{7E9256E7-ED44-4AA8-B7BC-FE74B1E53546}" destId="{4D63DD97-38FB-4F93-94E5-51A9BA69BE83}" srcOrd="2" destOrd="0" presId="urn:microsoft.com/office/officeart/2008/layout/AlternatingHexagons"/>
    <dgm:cxn modelId="{0115028D-369B-49C3-B5C8-6CC7F4B834C1}" type="presParOf" srcId="{7E9256E7-ED44-4AA8-B7BC-FE74B1E53546}" destId="{40AE5A31-AC8B-4C96-8A85-D802B0773390}" srcOrd="3" destOrd="0" presId="urn:microsoft.com/office/officeart/2008/layout/AlternatingHexagons"/>
    <dgm:cxn modelId="{0E2C49BD-5F77-4949-BAC5-0304F61DA170}" type="presParOf" srcId="{7E9256E7-ED44-4AA8-B7BC-FE74B1E53546}" destId="{8DAB65DD-DA5C-4AA1-AAED-045B60E727C3}" srcOrd="4" destOrd="0" presId="urn:microsoft.com/office/officeart/2008/layout/AlternatingHexagons"/>
    <dgm:cxn modelId="{98FF2C56-CD79-4750-BC2C-32BC84E3D09E}" type="presParOf" srcId="{E0702605-0BAB-44C0-94EB-75BA0E9F8D05}" destId="{5A097B63-A6DC-4DA8-9921-88CF81776224}" srcOrd="9" destOrd="0" presId="urn:microsoft.com/office/officeart/2008/layout/AlternatingHexagons"/>
    <dgm:cxn modelId="{37831559-0C5E-4BAC-BEF2-AE4A1977B33C}" type="presParOf" srcId="{E0702605-0BAB-44C0-94EB-75BA0E9F8D05}" destId="{A61E577C-BB8E-4359-928C-E14583213FE7}" srcOrd="10" destOrd="0" presId="urn:microsoft.com/office/officeart/2008/layout/AlternatingHexagons"/>
    <dgm:cxn modelId="{317C34A4-C0E6-46E6-967D-F69CEE683EBA}" type="presParOf" srcId="{A61E577C-BB8E-4359-928C-E14583213FE7}" destId="{3866CE3D-8984-4AAC-9900-CA4DFB2D07F9}" srcOrd="0" destOrd="0" presId="urn:microsoft.com/office/officeart/2008/layout/AlternatingHexagons"/>
    <dgm:cxn modelId="{0B4FA1F2-2051-4407-A317-E130A9230F71}" type="presParOf" srcId="{A61E577C-BB8E-4359-928C-E14583213FE7}" destId="{32A3516D-E671-488D-AF22-D7330792D4B8}" srcOrd="1" destOrd="0" presId="urn:microsoft.com/office/officeart/2008/layout/AlternatingHexagons"/>
    <dgm:cxn modelId="{D4DC40C6-58F3-499C-A9BA-44C772C5E20B}" type="presParOf" srcId="{A61E577C-BB8E-4359-928C-E14583213FE7}" destId="{DA4E64D6-99D6-4D2B-B12F-F99226ABEC0B}" srcOrd="2" destOrd="0" presId="urn:microsoft.com/office/officeart/2008/layout/AlternatingHexagons"/>
    <dgm:cxn modelId="{9FF3D64A-475D-45AA-925F-38F8326BAE35}" type="presParOf" srcId="{A61E577C-BB8E-4359-928C-E14583213FE7}" destId="{BA676C6B-346D-4747-91C8-D3F1BCA6D2E4}" srcOrd="3" destOrd="0" presId="urn:microsoft.com/office/officeart/2008/layout/AlternatingHexagons"/>
    <dgm:cxn modelId="{ED8C9940-B1EE-49CE-A2CB-EA8E92957D6A}" type="presParOf" srcId="{A61E577C-BB8E-4359-928C-E14583213FE7}" destId="{3062B989-24FB-40B3-9F8B-A8BF510A6134}" srcOrd="4" destOrd="0" presId="urn:microsoft.com/office/officeart/2008/layout/AlternatingHexagons"/>
    <dgm:cxn modelId="{E92896A5-BA88-4DFD-89A2-3BE6D8095C6F}" type="presParOf" srcId="{E0702605-0BAB-44C0-94EB-75BA0E9F8D05}" destId="{B816C26F-FC15-4577-9687-DDF3835FD096}" srcOrd="11" destOrd="0" presId="urn:microsoft.com/office/officeart/2008/layout/AlternatingHexagons"/>
    <dgm:cxn modelId="{D348F57D-9B44-49E7-8323-A0940649FD28}" type="presParOf" srcId="{E0702605-0BAB-44C0-94EB-75BA0E9F8D05}" destId="{8E220784-B660-4801-A6E6-F304918E052A}" srcOrd="12" destOrd="0" presId="urn:microsoft.com/office/officeart/2008/layout/AlternatingHexagons"/>
    <dgm:cxn modelId="{441F4308-B6D3-4D06-9CED-FDAF2ADCB564}" type="presParOf" srcId="{8E220784-B660-4801-A6E6-F304918E052A}" destId="{EE024028-E9D9-4BD3-AA4A-C8D84B545D0E}" srcOrd="0" destOrd="0" presId="urn:microsoft.com/office/officeart/2008/layout/AlternatingHexagons"/>
    <dgm:cxn modelId="{C028C06C-1F9D-49EC-9221-2EACAACF781B}" type="presParOf" srcId="{8E220784-B660-4801-A6E6-F304918E052A}" destId="{17462175-5004-4994-BB73-95DE85CCD855}" srcOrd="1" destOrd="0" presId="urn:microsoft.com/office/officeart/2008/layout/AlternatingHexagons"/>
    <dgm:cxn modelId="{B18EAAE2-3CC2-4541-9079-303C4E90D928}" type="presParOf" srcId="{8E220784-B660-4801-A6E6-F304918E052A}" destId="{11DF4227-9EE2-4E16-A9CA-2C66C639A10D}" srcOrd="2" destOrd="0" presId="urn:microsoft.com/office/officeart/2008/layout/AlternatingHexagons"/>
    <dgm:cxn modelId="{563A3BF9-DA8C-404F-982B-5A4D5281D4AF}" type="presParOf" srcId="{8E220784-B660-4801-A6E6-F304918E052A}" destId="{F04CA229-E042-4AA7-A118-023A32D74BFF}" srcOrd="3" destOrd="0" presId="urn:microsoft.com/office/officeart/2008/layout/AlternatingHexagons"/>
    <dgm:cxn modelId="{238F18CB-852E-4AD8-8A1C-180BC7F7D80F}" type="presParOf" srcId="{8E220784-B660-4801-A6E6-F304918E052A}" destId="{162376EE-170F-42D6-94BA-42D5F13AF25C}" srcOrd="4" destOrd="0" presId="urn:microsoft.com/office/officeart/2008/layout/AlternatingHexagons"/>
    <dgm:cxn modelId="{59564107-8C09-4CD7-9DDD-E8DB4F9B7EAE}" type="presParOf" srcId="{E0702605-0BAB-44C0-94EB-75BA0E9F8D05}" destId="{4D7564F8-7EF3-4DAE-9B74-491780FD4626}" srcOrd="13" destOrd="0" presId="urn:microsoft.com/office/officeart/2008/layout/AlternatingHexagons"/>
    <dgm:cxn modelId="{A2448318-6BB0-4B49-A882-03BB11AF9849}" type="presParOf" srcId="{E0702605-0BAB-44C0-94EB-75BA0E9F8D05}" destId="{BB30665C-45B0-4012-962E-882194A8740A}" srcOrd="14" destOrd="0" presId="urn:microsoft.com/office/officeart/2008/layout/AlternatingHexagons"/>
    <dgm:cxn modelId="{080FE5CA-0CCB-4976-888F-E6FF1988C937}" type="presParOf" srcId="{BB30665C-45B0-4012-962E-882194A8740A}" destId="{27439E08-F3AA-47FE-8A5A-101262373B4C}" srcOrd="0" destOrd="0" presId="urn:microsoft.com/office/officeart/2008/layout/AlternatingHexagons"/>
    <dgm:cxn modelId="{C556D14C-2F9E-40B9-A991-5659E7DC365A}" type="presParOf" srcId="{BB30665C-45B0-4012-962E-882194A8740A}" destId="{9970160A-7440-4968-803B-2F69B8E457E3}" srcOrd="1" destOrd="0" presId="urn:microsoft.com/office/officeart/2008/layout/AlternatingHexagons"/>
    <dgm:cxn modelId="{9ED06BA5-9BFA-4651-8946-31BD43C98BC3}" type="presParOf" srcId="{BB30665C-45B0-4012-962E-882194A8740A}" destId="{22187443-EF53-4F57-B4AE-EEBC439739D0}" srcOrd="2" destOrd="0" presId="urn:microsoft.com/office/officeart/2008/layout/AlternatingHexagons"/>
    <dgm:cxn modelId="{C030AF94-0940-464B-BBFF-FA7527C81FCC}" type="presParOf" srcId="{BB30665C-45B0-4012-962E-882194A8740A}" destId="{E267F713-F11E-4C96-A643-53B7B14DC353}" srcOrd="3" destOrd="0" presId="urn:microsoft.com/office/officeart/2008/layout/AlternatingHexagons"/>
    <dgm:cxn modelId="{7A7EF64D-96BF-4A97-9985-4E2D40DC6874}" type="presParOf" srcId="{BB30665C-45B0-4012-962E-882194A8740A}" destId="{77BFE4BC-2FE8-4593-8420-B22ADC249060}" srcOrd="4" destOrd="0" presId="urn:microsoft.com/office/officeart/2008/layout/AlternatingHexagons"/>
    <dgm:cxn modelId="{1CD9A76F-E972-4A78-A7D8-9CEB506ED77A}" type="presParOf" srcId="{E0702605-0BAB-44C0-94EB-75BA0E9F8D05}" destId="{10008325-2167-4BD4-8752-34BD46CE7C0D}" srcOrd="15" destOrd="0" presId="urn:microsoft.com/office/officeart/2008/layout/AlternatingHexagons"/>
    <dgm:cxn modelId="{06291441-FF0B-46B6-827B-B8F286EA8BDA}" type="presParOf" srcId="{E0702605-0BAB-44C0-94EB-75BA0E9F8D05}" destId="{2BA1E57C-E794-4F30-A32D-B1E07ABAD086}" srcOrd="16" destOrd="0" presId="urn:microsoft.com/office/officeart/2008/layout/AlternatingHexagons"/>
    <dgm:cxn modelId="{C0F3EACA-D3E0-4AD1-A965-CBD461383BD5}" type="presParOf" srcId="{2BA1E57C-E794-4F30-A32D-B1E07ABAD086}" destId="{1C248403-A44D-4FBE-ACF3-7095B4AD415B}" srcOrd="0" destOrd="0" presId="urn:microsoft.com/office/officeart/2008/layout/AlternatingHexagons"/>
    <dgm:cxn modelId="{C17F2E5C-6662-4AD7-A833-05B83A7C6AB8}" type="presParOf" srcId="{2BA1E57C-E794-4F30-A32D-B1E07ABAD086}" destId="{91920C1A-4EBE-4D5B-A6A4-489954BDD81D}" srcOrd="1" destOrd="0" presId="urn:microsoft.com/office/officeart/2008/layout/AlternatingHexagons"/>
    <dgm:cxn modelId="{68A101AC-2719-4C3E-A9E7-C0BFE68B53C1}" type="presParOf" srcId="{2BA1E57C-E794-4F30-A32D-B1E07ABAD086}" destId="{7BDFA3C3-06AD-4BE6-8624-FF29F3BA0A5F}" srcOrd="2" destOrd="0" presId="urn:microsoft.com/office/officeart/2008/layout/AlternatingHexagons"/>
    <dgm:cxn modelId="{16BD9A44-B3E7-46C6-8275-D14CC7044B43}" type="presParOf" srcId="{2BA1E57C-E794-4F30-A32D-B1E07ABAD086}" destId="{0CBB4FDC-79BA-4574-A180-BE0AB3CAA930}" srcOrd="3" destOrd="0" presId="urn:microsoft.com/office/officeart/2008/layout/AlternatingHexagons"/>
    <dgm:cxn modelId="{235773CC-7F11-47EA-B4FD-176845034FF9}" type="presParOf" srcId="{2BA1E57C-E794-4F30-A32D-B1E07ABAD086}" destId="{9FFFC134-D8BF-46E5-8EA3-5C41599BD946}" srcOrd="4" destOrd="0" presId="urn:microsoft.com/office/officeart/2008/layout/AlternatingHexagons"/>
    <dgm:cxn modelId="{F72322E7-A56E-4490-B7C3-0CDDE1A2264B}" type="presParOf" srcId="{E0702605-0BAB-44C0-94EB-75BA0E9F8D05}" destId="{5B8701AD-4442-4CEA-A573-F59927CD8614}" srcOrd="17" destOrd="0" presId="urn:microsoft.com/office/officeart/2008/layout/AlternatingHexagons"/>
    <dgm:cxn modelId="{89DEB1FD-F808-4E00-BA34-6CCB1A260E85}" type="presParOf" srcId="{E0702605-0BAB-44C0-94EB-75BA0E9F8D05}" destId="{937F2E36-3104-4685-B6B9-D32A9A022FEA}" srcOrd="18" destOrd="0" presId="urn:microsoft.com/office/officeart/2008/layout/AlternatingHexagons"/>
    <dgm:cxn modelId="{A10C2BDE-457D-4C22-9CD1-0FBD31D17FB2}" type="presParOf" srcId="{937F2E36-3104-4685-B6B9-D32A9A022FEA}" destId="{38837CB2-82F8-4294-961E-DE9B871AA8EE}" srcOrd="0" destOrd="0" presId="urn:microsoft.com/office/officeart/2008/layout/AlternatingHexagons"/>
    <dgm:cxn modelId="{942FC7A0-04BC-4D09-AC56-2A58F1AE87E8}" type="presParOf" srcId="{937F2E36-3104-4685-B6B9-D32A9A022FEA}" destId="{05BC51EA-D195-4999-8A24-EA2F124CA90C}" srcOrd="1" destOrd="0" presId="urn:microsoft.com/office/officeart/2008/layout/AlternatingHexagons"/>
    <dgm:cxn modelId="{172C8DBE-890F-4B86-8946-136918E0341F}" type="presParOf" srcId="{937F2E36-3104-4685-B6B9-D32A9A022FEA}" destId="{725D666E-78F3-4921-844E-5A18EE3183D1}" srcOrd="2" destOrd="0" presId="urn:microsoft.com/office/officeart/2008/layout/AlternatingHexagons"/>
    <dgm:cxn modelId="{E91942E8-8153-46F3-84D0-5DBCAEE4D9FE}" type="presParOf" srcId="{937F2E36-3104-4685-B6B9-D32A9A022FEA}" destId="{E87BFD7C-6044-4AF5-BC4C-90651C13E26F}" srcOrd="3" destOrd="0" presId="urn:microsoft.com/office/officeart/2008/layout/AlternatingHexagons"/>
    <dgm:cxn modelId="{D9CDDB66-8CBC-42D2-980F-58B24C36D676}" type="presParOf" srcId="{937F2E36-3104-4685-B6B9-D32A9A022FEA}" destId="{007AF581-6DCD-4615-B214-4A384839F2E1}" srcOrd="4" destOrd="0" presId="urn:microsoft.com/office/officeart/2008/layout/AlternatingHexagons"/>
    <dgm:cxn modelId="{44200571-6682-4229-A650-9E1D7295FD15}" type="presParOf" srcId="{E0702605-0BAB-44C0-94EB-75BA0E9F8D05}" destId="{F1B04D89-D3F0-4CAD-B619-58E13DC42B6D}" srcOrd="19" destOrd="0" presId="urn:microsoft.com/office/officeart/2008/layout/AlternatingHexagons"/>
    <dgm:cxn modelId="{DA5A01EB-1A5B-4477-9083-968C7E842138}" type="presParOf" srcId="{E0702605-0BAB-44C0-94EB-75BA0E9F8D05}" destId="{4EBF8212-42D0-4EC2-BE01-F6EDC08D228A}" srcOrd="20" destOrd="0" presId="urn:microsoft.com/office/officeart/2008/layout/AlternatingHexagons"/>
    <dgm:cxn modelId="{48096D07-FD4C-4B16-8D46-F2E28B3A1CC4}" type="presParOf" srcId="{4EBF8212-42D0-4EC2-BE01-F6EDC08D228A}" destId="{E3C08DF4-B4E0-4961-AE20-A486C5D6D6DD}" srcOrd="0" destOrd="0" presId="urn:microsoft.com/office/officeart/2008/layout/AlternatingHexagons"/>
    <dgm:cxn modelId="{9DD7EF0F-18C7-4FCB-8369-FD330EC0798A}" type="presParOf" srcId="{4EBF8212-42D0-4EC2-BE01-F6EDC08D228A}" destId="{FE8A1454-D69D-459C-9CD3-F0D8600F2675}" srcOrd="1" destOrd="0" presId="urn:microsoft.com/office/officeart/2008/layout/AlternatingHexagons"/>
    <dgm:cxn modelId="{1E619118-27FA-4256-92ED-C484F3113F18}" type="presParOf" srcId="{4EBF8212-42D0-4EC2-BE01-F6EDC08D228A}" destId="{BF5204C7-B1E2-49B4-A6EC-C8728A3258D1}" srcOrd="2" destOrd="0" presId="urn:microsoft.com/office/officeart/2008/layout/AlternatingHexagons"/>
    <dgm:cxn modelId="{D88DD9D0-4781-4C3E-8B4D-B15300D14ED8}" type="presParOf" srcId="{4EBF8212-42D0-4EC2-BE01-F6EDC08D228A}" destId="{75B7ED71-EF35-431A-A713-608C3618B1AA}" srcOrd="3" destOrd="0" presId="urn:microsoft.com/office/officeart/2008/layout/AlternatingHexagons"/>
    <dgm:cxn modelId="{6973C5FE-351B-408F-AE9E-AC99F12564A7}" type="presParOf" srcId="{4EBF8212-42D0-4EC2-BE01-F6EDC08D228A}" destId="{5D92C1B3-861C-471A-B7BB-42CA2AA3A4FD}" srcOrd="4" destOrd="0" presId="urn:microsoft.com/office/officeart/2008/layout/AlternatingHexagons"/>
    <dgm:cxn modelId="{C67F395A-DD58-48DB-B25B-D3EB931364B4}" type="presParOf" srcId="{E0702605-0BAB-44C0-94EB-75BA0E9F8D05}" destId="{86B50315-CE43-4934-8BF6-9596FC36A43B}" srcOrd="21" destOrd="0" presId="urn:microsoft.com/office/officeart/2008/layout/AlternatingHexagons"/>
    <dgm:cxn modelId="{7B5B5CDA-21D7-4D1E-8A27-EE938007C01E}" type="presParOf" srcId="{E0702605-0BAB-44C0-94EB-75BA0E9F8D05}" destId="{5A4D3B3E-43E7-4F64-B6DF-6F0328F2FC9F}" srcOrd="22" destOrd="0" presId="urn:microsoft.com/office/officeart/2008/layout/AlternatingHexagons"/>
    <dgm:cxn modelId="{192BA14B-D4DC-4E75-9027-5EA449225A93}" type="presParOf" srcId="{5A4D3B3E-43E7-4F64-B6DF-6F0328F2FC9F}" destId="{ADB0D06F-C8C9-459D-AA90-0B2A30F5D9C4}" srcOrd="0" destOrd="0" presId="urn:microsoft.com/office/officeart/2008/layout/AlternatingHexagons"/>
    <dgm:cxn modelId="{1DB5432B-705F-4224-9B5D-CCE8F4F0146A}" type="presParOf" srcId="{5A4D3B3E-43E7-4F64-B6DF-6F0328F2FC9F}" destId="{36C5A6FC-2D8A-4C11-B582-CA3261494281}" srcOrd="1" destOrd="0" presId="urn:microsoft.com/office/officeart/2008/layout/AlternatingHexagons"/>
    <dgm:cxn modelId="{876BB702-EC4E-42D4-A34C-7176EEF20ED1}" type="presParOf" srcId="{5A4D3B3E-43E7-4F64-B6DF-6F0328F2FC9F}" destId="{D7EC02DA-1B28-4DFD-A039-987100EC540D}" srcOrd="2" destOrd="0" presId="urn:microsoft.com/office/officeart/2008/layout/AlternatingHexagons"/>
    <dgm:cxn modelId="{5C763E81-B928-49F9-8F6D-A625AB40220B}" type="presParOf" srcId="{5A4D3B3E-43E7-4F64-B6DF-6F0328F2FC9F}" destId="{C809499A-5BFD-4196-94E2-94A28D82F041}" srcOrd="3" destOrd="0" presId="urn:microsoft.com/office/officeart/2008/layout/AlternatingHexagons"/>
    <dgm:cxn modelId="{D2EE4AB6-6EC2-4CD3-93BE-439365AD0E43}" type="presParOf" srcId="{5A4D3B3E-43E7-4F64-B6DF-6F0328F2FC9F}" destId="{3033EF2A-A083-4C2F-BAE5-EE72A77FEA7E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2C8BB66-E254-4707-A919-7DFCFEDFDF34}" type="doc">
      <dgm:prSet loTypeId="urn:microsoft.com/office/officeart/2008/layout/AlternatingHexagon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2D2FA80-68A5-40A8-ACCC-19977614DAB2}">
      <dgm:prSet phldrT="[Text]"/>
      <dgm:spPr/>
      <dgm:t>
        <a:bodyPr/>
        <a:lstStyle/>
        <a:p>
          <a:endParaRPr lang="en-US"/>
        </a:p>
      </dgm:t>
    </dgm:pt>
    <dgm:pt modelId="{1A5F0441-065F-4C24-AF48-0CE81A152236}" type="parTrans" cxnId="{6F98E90D-254D-4A6D-9E76-81E73935EC74}">
      <dgm:prSet/>
      <dgm:spPr/>
      <dgm:t>
        <a:bodyPr/>
        <a:lstStyle/>
        <a:p>
          <a:endParaRPr lang="en-US"/>
        </a:p>
      </dgm:t>
    </dgm:pt>
    <dgm:pt modelId="{98BDDAE4-D697-40E9-B2EF-77F3B22997B0}" type="sibTrans" cxnId="{6F98E90D-254D-4A6D-9E76-81E73935EC74}">
      <dgm:prSet/>
      <dgm:spPr/>
      <dgm:t>
        <a:bodyPr/>
        <a:lstStyle/>
        <a:p>
          <a:endParaRPr lang="en-US"/>
        </a:p>
      </dgm:t>
    </dgm:pt>
    <dgm:pt modelId="{E937D12F-63F7-4D15-9FA1-3C29E31CA712}">
      <dgm:prSet phldrT="[Text]"/>
      <dgm:spPr/>
      <dgm:t>
        <a:bodyPr/>
        <a:lstStyle/>
        <a:p>
          <a:endParaRPr lang="en-US"/>
        </a:p>
      </dgm:t>
    </dgm:pt>
    <dgm:pt modelId="{63FD368B-B75E-43ED-A9D7-67D78C7136D4}" type="parTrans" cxnId="{7F2E9253-3D0B-4D08-A865-181587187590}">
      <dgm:prSet/>
      <dgm:spPr/>
      <dgm:t>
        <a:bodyPr/>
        <a:lstStyle/>
        <a:p>
          <a:endParaRPr lang="en-US"/>
        </a:p>
      </dgm:t>
    </dgm:pt>
    <dgm:pt modelId="{0E88E06E-8119-4973-AA75-3934D9B0ED96}" type="sibTrans" cxnId="{7F2E9253-3D0B-4D08-A865-181587187590}">
      <dgm:prSet/>
      <dgm:spPr/>
      <dgm:t>
        <a:bodyPr/>
        <a:lstStyle/>
        <a:p>
          <a:endParaRPr lang="en-US"/>
        </a:p>
      </dgm:t>
    </dgm:pt>
    <dgm:pt modelId="{D125BF6B-11A0-4127-96BE-61A1817A4D02}">
      <dgm:prSet phldrT="[Text]"/>
      <dgm:spPr/>
      <dgm:t>
        <a:bodyPr/>
        <a:lstStyle/>
        <a:p>
          <a:endParaRPr lang="en-US"/>
        </a:p>
      </dgm:t>
    </dgm:pt>
    <dgm:pt modelId="{7CA8E3FC-5D29-4A6E-8BC5-36C9C32BEF61}" type="parTrans" cxnId="{2354019B-99EC-4171-89DA-A35CA5598163}">
      <dgm:prSet/>
      <dgm:spPr/>
      <dgm:t>
        <a:bodyPr/>
        <a:lstStyle/>
        <a:p>
          <a:endParaRPr lang="en-US"/>
        </a:p>
      </dgm:t>
    </dgm:pt>
    <dgm:pt modelId="{EFA79EB5-929E-46FC-A0B1-4BA5EE146A4A}" type="sibTrans" cxnId="{2354019B-99EC-4171-89DA-A35CA5598163}">
      <dgm:prSet/>
      <dgm:spPr/>
      <dgm:t>
        <a:bodyPr/>
        <a:lstStyle/>
        <a:p>
          <a:endParaRPr lang="en-US"/>
        </a:p>
      </dgm:t>
    </dgm:pt>
    <dgm:pt modelId="{08906C1C-32A6-4E79-9630-5C53F9CF60C6}">
      <dgm:prSet phldrT="[Text]"/>
      <dgm:spPr/>
      <dgm:t>
        <a:bodyPr/>
        <a:lstStyle/>
        <a:p>
          <a:endParaRPr lang="en-US"/>
        </a:p>
      </dgm:t>
    </dgm:pt>
    <dgm:pt modelId="{9EA74460-48C6-40C1-90C6-AF5CA0F10CDA}" type="parTrans" cxnId="{B27CB3C1-5183-42E5-A375-A2B02A3939DC}">
      <dgm:prSet/>
      <dgm:spPr/>
      <dgm:t>
        <a:bodyPr/>
        <a:lstStyle/>
        <a:p>
          <a:endParaRPr lang="en-US"/>
        </a:p>
      </dgm:t>
    </dgm:pt>
    <dgm:pt modelId="{7EAB6B8D-825C-42BE-BA78-F584A7C9D30D}" type="sibTrans" cxnId="{B27CB3C1-5183-42E5-A375-A2B02A3939DC}">
      <dgm:prSet/>
      <dgm:spPr/>
      <dgm:t>
        <a:bodyPr/>
        <a:lstStyle/>
        <a:p>
          <a:endParaRPr lang="en-US"/>
        </a:p>
      </dgm:t>
    </dgm:pt>
    <dgm:pt modelId="{48216526-FEA5-4495-A4B1-7F42C0678E7A}">
      <dgm:prSet phldrT="[Text]"/>
      <dgm:spPr/>
      <dgm:t>
        <a:bodyPr/>
        <a:lstStyle/>
        <a:p>
          <a:endParaRPr lang="en-US"/>
        </a:p>
      </dgm:t>
    </dgm:pt>
    <dgm:pt modelId="{08E53C98-6929-4846-A50A-A34947C5824B}" type="parTrans" cxnId="{205FCCD7-EABC-42B0-A8B1-B5676625437D}">
      <dgm:prSet/>
      <dgm:spPr/>
      <dgm:t>
        <a:bodyPr/>
        <a:lstStyle/>
        <a:p>
          <a:endParaRPr lang="en-US"/>
        </a:p>
      </dgm:t>
    </dgm:pt>
    <dgm:pt modelId="{EE4F1518-FA33-408C-8C16-A6553B8D86F7}" type="sibTrans" cxnId="{205FCCD7-EABC-42B0-A8B1-B5676625437D}">
      <dgm:prSet/>
      <dgm:spPr/>
      <dgm:t>
        <a:bodyPr/>
        <a:lstStyle/>
        <a:p>
          <a:endParaRPr lang="en-US"/>
        </a:p>
      </dgm:t>
    </dgm:pt>
    <dgm:pt modelId="{23A95DF9-7598-4B89-9D3D-D94FDCA659AC}">
      <dgm:prSet phldrT="[Text]"/>
      <dgm:spPr/>
      <dgm:t>
        <a:bodyPr/>
        <a:lstStyle/>
        <a:p>
          <a:endParaRPr lang="en-US"/>
        </a:p>
      </dgm:t>
    </dgm:pt>
    <dgm:pt modelId="{EF753C16-E984-4B92-8136-72D42E87CBBF}" type="parTrans" cxnId="{A0B512C9-9DC0-4B9A-9DF2-900BCE747992}">
      <dgm:prSet/>
      <dgm:spPr/>
      <dgm:t>
        <a:bodyPr/>
        <a:lstStyle/>
        <a:p>
          <a:endParaRPr lang="en-US"/>
        </a:p>
      </dgm:t>
    </dgm:pt>
    <dgm:pt modelId="{75CB47D1-F350-491B-A460-22EFCADCB4B1}" type="sibTrans" cxnId="{A0B512C9-9DC0-4B9A-9DF2-900BCE747992}">
      <dgm:prSet/>
      <dgm:spPr/>
      <dgm:t>
        <a:bodyPr/>
        <a:lstStyle/>
        <a:p>
          <a:endParaRPr lang="en-US"/>
        </a:p>
      </dgm:t>
    </dgm:pt>
    <dgm:pt modelId="{B4C4790C-89AB-4BA3-8370-508A0AF1E620}">
      <dgm:prSet phldrT="[Text]"/>
      <dgm:spPr/>
      <dgm:t>
        <a:bodyPr/>
        <a:lstStyle/>
        <a:p>
          <a:endParaRPr lang="en-US"/>
        </a:p>
      </dgm:t>
    </dgm:pt>
    <dgm:pt modelId="{EDBC0DCF-4FEA-40FD-91A9-BF3463543E7F}" type="parTrans" cxnId="{2686AFF8-2259-4B15-AA9E-39E569BFDA86}">
      <dgm:prSet/>
      <dgm:spPr/>
      <dgm:t>
        <a:bodyPr/>
        <a:lstStyle/>
        <a:p>
          <a:endParaRPr lang="en-US"/>
        </a:p>
      </dgm:t>
    </dgm:pt>
    <dgm:pt modelId="{AC004770-E99B-40CE-A2D7-FB14FFEAA35D}" type="sibTrans" cxnId="{2686AFF8-2259-4B15-AA9E-39E569BFDA86}">
      <dgm:prSet/>
      <dgm:spPr/>
      <dgm:t>
        <a:bodyPr/>
        <a:lstStyle/>
        <a:p>
          <a:endParaRPr lang="en-US"/>
        </a:p>
      </dgm:t>
    </dgm:pt>
    <dgm:pt modelId="{062F8BB0-16CB-4DEB-A789-68A0109D121F}">
      <dgm:prSet phldrT="[Text]"/>
      <dgm:spPr/>
      <dgm:t>
        <a:bodyPr/>
        <a:lstStyle/>
        <a:p>
          <a:endParaRPr lang="en-US"/>
        </a:p>
      </dgm:t>
    </dgm:pt>
    <dgm:pt modelId="{2852DB3C-5DB0-4835-B3DE-577AC51DC6F7}" type="parTrans" cxnId="{C42806F3-771E-4708-B1CC-987CAF4166C6}">
      <dgm:prSet/>
      <dgm:spPr/>
      <dgm:t>
        <a:bodyPr/>
        <a:lstStyle/>
        <a:p>
          <a:endParaRPr lang="en-US"/>
        </a:p>
      </dgm:t>
    </dgm:pt>
    <dgm:pt modelId="{90406059-2D80-48D9-9136-31809718400F}" type="sibTrans" cxnId="{C42806F3-771E-4708-B1CC-987CAF4166C6}">
      <dgm:prSet/>
      <dgm:spPr/>
      <dgm:t>
        <a:bodyPr/>
        <a:lstStyle/>
        <a:p>
          <a:endParaRPr lang="en-US"/>
        </a:p>
      </dgm:t>
    </dgm:pt>
    <dgm:pt modelId="{E0702605-0BAB-44C0-94EB-75BA0E9F8D05}" type="pres">
      <dgm:prSet presAssocID="{32C8BB66-E254-4707-A919-7DFCFEDFDF34}" presName="Name0" presStyleCnt="0">
        <dgm:presLayoutVars>
          <dgm:chMax/>
          <dgm:chPref/>
          <dgm:dir/>
          <dgm:animLvl val="lvl"/>
        </dgm:presLayoutVars>
      </dgm:prSet>
      <dgm:spPr/>
    </dgm:pt>
    <dgm:pt modelId="{5B5838C6-9B4D-4B70-8451-7A5E90272EF5}" type="pres">
      <dgm:prSet presAssocID="{D2D2FA80-68A5-40A8-ACCC-19977614DAB2}" presName="composite" presStyleCnt="0"/>
      <dgm:spPr/>
    </dgm:pt>
    <dgm:pt modelId="{2F7E3FFA-C877-4B1C-ADA9-51F3587EA115}" type="pres">
      <dgm:prSet presAssocID="{D2D2FA80-68A5-40A8-ACCC-19977614DAB2}" presName="Parent1" presStyleLbl="node1" presStyleIdx="0" presStyleCnt="16">
        <dgm:presLayoutVars>
          <dgm:chMax val="1"/>
          <dgm:chPref val="1"/>
          <dgm:bulletEnabled val="1"/>
        </dgm:presLayoutVars>
      </dgm:prSet>
      <dgm:spPr/>
    </dgm:pt>
    <dgm:pt modelId="{23A71BE9-1B2D-4CBB-94D7-1E8A01C07158}" type="pres">
      <dgm:prSet presAssocID="{D2D2FA80-68A5-40A8-ACCC-19977614DAB2}" presName="Childtext1" presStyleLbl="revTx" presStyleIdx="0" presStyleCnt="8">
        <dgm:presLayoutVars>
          <dgm:chMax val="0"/>
          <dgm:chPref val="0"/>
          <dgm:bulletEnabled val="1"/>
        </dgm:presLayoutVars>
      </dgm:prSet>
      <dgm:spPr/>
    </dgm:pt>
    <dgm:pt modelId="{66FD8C82-CEC7-4E38-95CB-F7E9D47EF9BE}" type="pres">
      <dgm:prSet presAssocID="{D2D2FA80-68A5-40A8-ACCC-19977614DAB2}" presName="BalanceSpacing" presStyleCnt="0"/>
      <dgm:spPr/>
    </dgm:pt>
    <dgm:pt modelId="{B28CEC77-3C8E-4C6E-B0D8-954B3650D366}" type="pres">
      <dgm:prSet presAssocID="{D2D2FA80-68A5-40A8-ACCC-19977614DAB2}" presName="BalanceSpacing1" presStyleCnt="0"/>
      <dgm:spPr/>
    </dgm:pt>
    <dgm:pt modelId="{7C1BA23C-3FD1-42DB-8307-80C9DDB03540}" type="pres">
      <dgm:prSet presAssocID="{98BDDAE4-D697-40E9-B2EF-77F3B22997B0}" presName="Accent1Text" presStyleLbl="node1" presStyleIdx="1" presStyleCnt="16"/>
      <dgm:spPr/>
    </dgm:pt>
    <dgm:pt modelId="{DAE70669-297E-4EEB-97D5-2E0123948916}" type="pres">
      <dgm:prSet presAssocID="{98BDDAE4-D697-40E9-B2EF-77F3B22997B0}" presName="spaceBetweenRectangles" presStyleCnt="0"/>
      <dgm:spPr/>
    </dgm:pt>
    <dgm:pt modelId="{677BF4E9-4377-4899-B3DC-59755EB1E84C}" type="pres">
      <dgm:prSet presAssocID="{E937D12F-63F7-4D15-9FA1-3C29E31CA712}" presName="composite" presStyleCnt="0"/>
      <dgm:spPr/>
    </dgm:pt>
    <dgm:pt modelId="{C7ED30ED-6C05-4C77-A707-8BBD5B9DB0F7}" type="pres">
      <dgm:prSet presAssocID="{E937D12F-63F7-4D15-9FA1-3C29E31CA712}" presName="Parent1" presStyleLbl="node1" presStyleIdx="2" presStyleCnt="16">
        <dgm:presLayoutVars>
          <dgm:chMax val="1"/>
          <dgm:chPref val="1"/>
          <dgm:bulletEnabled val="1"/>
        </dgm:presLayoutVars>
      </dgm:prSet>
      <dgm:spPr/>
    </dgm:pt>
    <dgm:pt modelId="{6C170BA2-05F2-4E4B-90BF-D9E61F6D8FF8}" type="pres">
      <dgm:prSet presAssocID="{E937D12F-63F7-4D15-9FA1-3C29E31CA712}" presName="Childtext1" presStyleLbl="revTx" presStyleIdx="1" presStyleCnt="8">
        <dgm:presLayoutVars>
          <dgm:chMax val="0"/>
          <dgm:chPref val="0"/>
          <dgm:bulletEnabled val="1"/>
        </dgm:presLayoutVars>
      </dgm:prSet>
      <dgm:spPr/>
    </dgm:pt>
    <dgm:pt modelId="{6043C2CC-C3DA-4080-9A59-3F5A167BE97E}" type="pres">
      <dgm:prSet presAssocID="{E937D12F-63F7-4D15-9FA1-3C29E31CA712}" presName="BalanceSpacing" presStyleCnt="0"/>
      <dgm:spPr/>
    </dgm:pt>
    <dgm:pt modelId="{4C05017B-92DC-405A-AB57-141C0A9EFE30}" type="pres">
      <dgm:prSet presAssocID="{E937D12F-63F7-4D15-9FA1-3C29E31CA712}" presName="BalanceSpacing1" presStyleCnt="0"/>
      <dgm:spPr/>
    </dgm:pt>
    <dgm:pt modelId="{8C62BD94-040F-435C-B0E0-0F0356730B87}" type="pres">
      <dgm:prSet presAssocID="{0E88E06E-8119-4973-AA75-3934D9B0ED96}" presName="Accent1Text" presStyleLbl="node1" presStyleIdx="3" presStyleCnt="16"/>
      <dgm:spPr/>
    </dgm:pt>
    <dgm:pt modelId="{E4ABC545-2012-43DB-9FCE-CF21F9A2CF25}" type="pres">
      <dgm:prSet presAssocID="{0E88E06E-8119-4973-AA75-3934D9B0ED96}" presName="spaceBetweenRectangles" presStyleCnt="0"/>
      <dgm:spPr/>
    </dgm:pt>
    <dgm:pt modelId="{C7775433-FBE2-4621-BDA4-FB0422C2D941}" type="pres">
      <dgm:prSet presAssocID="{D125BF6B-11A0-4127-96BE-61A1817A4D02}" presName="composite" presStyleCnt="0"/>
      <dgm:spPr/>
    </dgm:pt>
    <dgm:pt modelId="{38B39845-585F-478C-A94B-096C42976D8E}" type="pres">
      <dgm:prSet presAssocID="{D125BF6B-11A0-4127-96BE-61A1817A4D02}" presName="Parent1" presStyleLbl="node1" presStyleIdx="4" presStyleCnt="16">
        <dgm:presLayoutVars>
          <dgm:chMax val="1"/>
          <dgm:chPref val="1"/>
          <dgm:bulletEnabled val="1"/>
        </dgm:presLayoutVars>
      </dgm:prSet>
      <dgm:spPr/>
    </dgm:pt>
    <dgm:pt modelId="{FD6100A1-C612-46A4-AA17-BC135E49E7FA}" type="pres">
      <dgm:prSet presAssocID="{D125BF6B-11A0-4127-96BE-61A1817A4D02}" presName="Childtext1" presStyleLbl="revTx" presStyleIdx="2" presStyleCnt="8">
        <dgm:presLayoutVars>
          <dgm:chMax val="0"/>
          <dgm:chPref val="0"/>
          <dgm:bulletEnabled val="1"/>
        </dgm:presLayoutVars>
      </dgm:prSet>
      <dgm:spPr/>
    </dgm:pt>
    <dgm:pt modelId="{C61848A3-FBF8-4BC3-8725-D0B9A336E526}" type="pres">
      <dgm:prSet presAssocID="{D125BF6B-11A0-4127-96BE-61A1817A4D02}" presName="BalanceSpacing" presStyleCnt="0"/>
      <dgm:spPr/>
    </dgm:pt>
    <dgm:pt modelId="{AF54E4E9-C476-4ADE-B975-381D2CC1F6CA}" type="pres">
      <dgm:prSet presAssocID="{D125BF6B-11A0-4127-96BE-61A1817A4D02}" presName="BalanceSpacing1" presStyleCnt="0"/>
      <dgm:spPr/>
    </dgm:pt>
    <dgm:pt modelId="{17592E75-DF18-41FA-96B2-94623B76A82B}" type="pres">
      <dgm:prSet presAssocID="{EFA79EB5-929E-46FC-A0B1-4BA5EE146A4A}" presName="Accent1Text" presStyleLbl="node1" presStyleIdx="5" presStyleCnt="16"/>
      <dgm:spPr/>
    </dgm:pt>
    <dgm:pt modelId="{F011A9E0-5AE3-4545-A15B-A86B0E725DBB}" type="pres">
      <dgm:prSet presAssocID="{EFA79EB5-929E-46FC-A0B1-4BA5EE146A4A}" presName="spaceBetweenRectangles" presStyleCnt="0"/>
      <dgm:spPr/>
    </dgm:pt>
    <dgm:pt modelId="{58BB2272-8968-459A-B951-2AFE9D7F4BA2}" type="pres">
      <dgm:prSet presAssocID="{08906C1C-32A6-4E79-9630-5C53F9CF60C6}" presName="composite" presStyleCnt="0"/>
      <dgm:spPr/>
    </dgm:pt>
    <dgm:pt modelId="{3D97FAA5-0C7C-44AF-9DF6-DD0C25B41AF2}" type="pres">
      <dgm:prSet presAssocID="{08906C1C-32A6-4E79-9630-5C53F9CF60C6}" presName="Parent1" presStyleLbl="node1" presStyleIdx="6" presStyleCnt="16" custLinFactNeighborX="-3420" custLinFactNeighborY="-48">
        <dgm:presLayoutVars>
          <dgm:chMax val="1"/>
          <dgm:chPref val="1"/>
          <dgm:bulletEnabled val="1"/>
        </dgm:presLayoutVars>
      </dgm:prSet>
      <dgm:spPr/>
    </dgm:pt>
    <dgm:pt modelId="{0A19CE1C-5121-422C-BFDF-D9E663B2438C}" type="pres">
      <dgm:prSet presAssocID="{08906C1C-32A6-4E79-9630-5C53F9CF60C6}" presName="Childtext1" presStyleLbl="revTx" presStyleIdx="3" presStyleCnt="8">
        <dgm:presLayoutVars>
          <dgm:chMax val="0"/>
          <dgm:chPref val="0"/>
          <dgm:bulletEnabled val="1"/>
        </dgm:presLayoutVars>
      </dgm:prSet>
      <dgm:spPr/>
    </dgm:pt>
    <dgm:pt modelId="{105811E7-58C7-4A16-A8C0-8D2D32BF9237}" type="pres">
      <dgm:prSet presAssocID="{08906C1C-32A6-4E79-9630-5C53F9CF60C6}" presName="BalanceSpacing" presStyleCnt="0"/>
      <dgm:spPr/>
    </dgm:pt>
    <dgm:pt modelId="{354E18E8-BCE0-42FD-8F81-B7479EE7F7B0}" type="pres">
      <dgm:prSet presAssocID="{08906C1C-32A6-4E79-9630-5C53F9CF60C6}" presName="BalanceSpacing1" presStyleCnt="0"/>
      <dgm:spPr/>
    </dgm:pt>
    <dgm:pt modelId="{3CDA0F57-0841-4BC5-AA5C-089F05894222}" type="pres">
      <dgm:prSet presAssocID="{7EAB6B8D-825C-42BE-BA78-F584A7C9D30D}" presName="Accent1Text" presStyleLbl="node1" presStyleIdx="7" presStyleCnt="16"/>
      <dgm:spPr/>
    </dgm:pt>
    <dgm:pt modelId="{C45C2DD4-3C04-4BF7-BC14-677A48ACC486}" type="pres">
      <dgm:prSet presAssocID="{7EAB6B8D-825C-42BE-BA78-F584A7C9D30D}" presName="spaceBetweenRectangles" presStyleCnt="0"/>
      <dgm:spPr/>
    </dgm:pt>
    <dgm:pt modelId="{BDE01CDC-A9D8-4CA9-BD3A-8377E816E3F2}" type="pres">
      <dgm:prSet presAssocID="{23A95DF9-7598-4B89-9D3D-D94FDCA659AC}" presName="composite" presStyleCnt="0"/>
      <dgm:spPr/>
    </dgm:pt>
    <dgm:pt modelId="{F96A0477-E46E-43A5-9AB4-2516CE5BA4E4}" type="pres">
      <dgm:prSet presAssocID="{23A95DF9-7598-4B89-9D3D-D94FDCA659AC}" presName="Parent1" presStyleLbl="node1" presStyleIdx="8" presStyleCnt="16">
        <dgm:presLayoutVars>
          <dgm:chMax val="1"/>
          <dgm:chPref val="1"/>
          <dgm:bulletEnabled val="1"/>
        </dgm:presLayoutVars>
      </dgm:prSet>
      <dgm:spPr/>
    </dgm:pt>
    <dgm:pt modelId="{6CB9DC8C-75C2-4B85-B626-03003A09C97F}" type="pres">
      <dgm:prSet presAssocID="{23A95DF9-7598-4B89-9D3D-D94FDCA659AC}" presName="Childtext1" presStyleLbl="revTx" presStyleIdx="4" presStyleCnt="8">
        <dgm:presLayoutVars>
          <dgm:chMax val="0"/>
          <dgm:chPref val="0"/>
          <dgm:bulletEnabled val="1"/>
        </dgm:presLayoutVars>
      </dgm:prSet>
      <dgm:spPr/>
    </dgm:pt>
    <dgm:pt modelId="{CC40D918-5472-4463-BA26-EC21DBB4D53E}" type="pres">
      <dgm:prSet presAssocID="{23A95DF9-7598-4B89-9D3D-D94FDCA659AC}" presName="BalanceSpacing" presStyleCnt="0"/>
      <dgm:spPr/>
    </dgm:pt>
    <dgm:pt modelId="{28D4F9E5-27C0-4F2D-9A7E-A0998A91A173}" type="pres">
      <dgm:prSet presAssocID="{23A95DF9-7598-4B89-9D3D-D94FDCA659AC}" presName="BalanceSpacing1" presStyleCnt="0"/>
      <dgm:spPr/>
    </dgm:pt>
    <dgm:pt modelId="{98A032F4-9AE9-4B02-AA0F-AFEB049C287E}" type="pres">
      <dgm:prSet presAssocID="{75CB47D1-F350-491B-A460-22EFCADCB4B1}" presName="Accent1Text" presStyleLbl="node1" presStyleIdx="9" presStyleCnt="16"/>
      <dgm:spPr/>
    </dgm:pt>
    <dgm:pt modelId="{F4FD6922-157B-4EC3-9B26-49FDC53BC497}" type="pres">
      <dgm:prSet presAssocID="{75CB47D1-F350-491B-A460-22EFCADCB4B1}" presName="spaceBetweenRectangles" presStyleCnt="0"/>
      <dgm:spPr/>
    </dgm:pt>
    <dgm:pt modelId="{06BED61D-824D-48F1-B95A-F7677990AEDB}" type="pres">
      <dgm:prSet presAssocID="{B4C4790C-89AB-4BA3-8370-508A0AF1E620}" presName="composite" presStyleCnt="0"/>
      <dgm:spPr/>
    </dgm:pt>
    <dgm:pt modelId="{9F29501B-54FB-484D-B012-ED58A5BE7011}" type="pres">
      <dgm:prSet presAssocID="{B4C4790C-89AB-4BA3-8370-508A0AF1E620}" presName="Parent1" presStyleLbl="node1" presStyleIdx="10" presStyleCnt="16">
        <dgm:presLayoutVars>
          <dgm:chMax val="1"/>
          <dgm:chPref val="1"/>
          <dgm:bulletEnabled val="1"/>
        </dgm:presLayoutVars>
      </dgm:prSet>
      <dgm:spPr/>
    </dgm:pt>
    <dgm:pt modelId="{575DC99A-43C8-40E5-BCF4-D464C80A921D}" type="pres">
      <dgm:prSet presAssocID="{B4C4790C-89AB-4BA3-8370-508A0AF1E620}" presName="Childtext1" presStyleLbl="revTx" presStyleIdx="5" presStyleCnt="8">
        <dgm:presLayoutVars>
          <dgm:chMax val="0"/>
          <dgm:chPref val="0"/>
          <dgm:bulletEnabled val="1"/>
        </dgm:presLayoutVars>
      </dgm:prSet>
      <dgm:spPr/>
    </dgm:pt>
    <dgm:pt modelId="{0562D29C-D437-4D55-A8B0-4E88D6CF87F0}" type="pres">
      <dgm:prSet presAssocID="{B4C4790C-89AB-4BA3-8370-508A0AF1E620}" presName="BalanceSpacing" presStyleCnt="0"/>
      <dgm:spPr/>
    </dgm:pt>
    <dgm:pt modelId="{044EA087-9669-467B-BF22-DCFCE75CE296}" type="pres">
      <dgm:prSet presAssocID="{B4C4790C-89AB-4BA3-8370-508A0AF1E620}" presName="BalanceSpacing1" presStyleCnt="0"/>
      <dgm:spPr/>
    </dgm:pt>
    <dgm:pt modelId="{31BEBEE8-C323-44FD-9155-069A6AF5EF46}" type="pres">
      <dgm:prSet presAssocID="{AC004770-E99B-40CE-A2D7-FB14FFEAA35D}" presName="Accent1Text" presStyleLbl="node1" presStyleIdx="11" presStyleCnt="16"/>
      <dgm:spPr/>
    </dgm:pt>
    <dgm:pt modelId="{D53F2892-D064-4EFF-B71C-06A628A49AD1}" type="pres">
      <dgm:prSet presAssocID="{AC004770-E99B-40CE-A2D7-FB14FFEAA35D}" presName="spaceBetweenRectangles" presStyleCnt="0"/>
      <dgm:spPr/>
    </dgm:pt>
    <dgm:pt modelId="{1EE82D3C-93AD-44C2-A2F0-4C2747DEFF9F}" type="pres">
      <dgm:prSet presAssocID="{062F8BB0-16CB-4DEB-A789-68A0109D121F}" presName="composite" presStyleCnt="0"/>
      <dgm:spPr/>
    </dgm:pt>
    <dgm:pt modelId="{6A523E56-AD4F-4FB3-936D-3AEEBEBFF8FA}" type="pres">
      <dgm:prSet presAssocID="{062F8BB0-16CB-4DEB-A789-68A0109D121F}" presName="Parent1" presStyleLbl="node1" presStyleIdx="12" presStyleCnt="16">
        <dgm:presLayoutVars>
          <dgm:chMax val="1"/>
          <dgm:chPref val="1"/>
          <dgm:bulletEnabled val="1"/>
        </dgm:presLayoutVars>
      </dgm:prSet>
      <dgm:spPr/>
    </dgm:pt>
    <dgm:pt modelId="{A10BCD0D-57C9-416A-84B4-ABF901E5380F}" type="pres">
      <dgm:prSet presAssocID="{062F8BB0-16CB-4DEB-A789-68A0109D121F}" presName="Childtext1" presStyleLbl="revTx" presStyleIdx="6" presStyleCnt="8">
        <dgm:presLayoutVars>
          <dgm:chMax val="0"/>
          <dgm:chPref val="0"/>
          <dgm:bulletEnabled val="1"/>
        </dgm:presLayoutVars>
      </dgm:prSet>
      <dgm:spPr/>
    </dgm:pt>
    <dgm:pt modelId="{FF26E363-A0FA-4427-A993-4BB86F9DEA50}" type="pres">
      <dgm:prSet presAssocID="{062F8BB0-16CB-4DEB-A789-68A0109D121F}" presName="BalanceSpacing" presStyleCnt="0"/>
      <dgm:spPr/>
    </dgm:pt>
    <dgm:pt modelId="{BFF3163F-CABD-43AC-A085-D4314B994CFC}" type="pres">
      <dgm:prSet presAssocID="{062F8BB0-16CB-4DEB-A789-68A0109D121F}" presName="BalanceSpacing1" presStyleCnt="0"/>
      <dgm:spPr/>
    </dgm:pt>
    <dgm:pt modelId="{32419A7A-6F66-43BA-96EA-3CB6C6CB6609}" type="pres">
      <dgm:prSet presAssocID="{90406059-2D80-48D9-9136-31809718400F}" presName="Accent1Text" presStyleLbl="node1" presStyleIdx="13" presStyleCnt="16"/>
      <dgm:spPr/>
    </dgm:pt>
    <dgm:pt modelId="{0694D6AD-9566-4D32-B67E-AF27D2496D01}" type="pres">
      <dgm:prSet presAssocID="{90406059-2D80-48D9-9136-31809718400F}" presName="spaceBetweenRectangles" presStyleCnt="0"/>
      <dgm:spPr/>
    </dgm:pt>
    <dgm:pt modelId="{7E9256E7-ED44-4AA8-B7BC-FE74B1E53546}" type="pres">
      <dgm:prSet presAssocID="{48216526-FEA5-4495-A4B1-7F42C0678E7A}" presName="composite" presStyleCnt="0"/>
      <dgm:spPr/>
    </dgm:pt>
    <dgm:pt modelId="{A40ACD1A-1673-4181-BD5D-2CE399829741}" type="pres">
      <dgm:prSet presAssocID="{48216526-FEA5-4495-A4B1-7F42C0678E7A}" presName="Parent1" presStyleLbl="node1" presStyleIdx="14" presStyleCnt="16">
        <dgm:presLayoutVars>
          <dgm:chMax val="1"/>
          <dgm:chPref val="1"/>
          <dgm:bulletEnabled val="1"/>
        </dgm:presLayoutVars>
      </dgm:prSet>
      <dgm:spPr/>
    </dgm:pt>
    <dgm:pt modelId="{776F740B-0364-469A-B4D3-7B7CB489B683}" type="pres">
      <dgm:prSet presAssocID="{48216526-FEA5-4495-A4B1-7F42C0678E7A}" presName="Childtext1" presStyleLbl="revTx" presStyleIdx="7" presStyleCnt="8">
        <dgm:presLayoutVars>
          <dgm:chMax val="0"/>
          <dgm:chPref val="0"/>
          <dgm:bulletEnabled val="1"/>
        </dgm:presLayoutVars>
      </dgm:prSet>
      <dgm:spPr/>
    </dgm:pt>
    <dgm:pt modelId="{4D63DD97-38FB-4F93-94E5-51A9BA69BE83}" type="pres">
      <dgm:prSet presAssocID="{48216526-FEA5-4495-A4B1-7F42C0678E7A}" presName="BalanceSpacing" presStyleCnt="0"/>
      <dgm:spPr/>
    </dgm:pt>
    <dgm:pt modelId="{40AE5A31-AC8B-4C96-8A85-D802B0773390}" type="pres">
      <dgm:prSet presAssocID="{48216526-FEA5-4495-A4B1-7F42C0678E7A}" presName="BalanceSpacing1" presStyleCnt="0"/>
      <dgm:spPr/>
    </dgm:pt>
    <dgm:pt modelId="{8DAB65DD-DA5C-4AA1-AAED-045B60E727C3}" type="pres">
      <dgm:prSet presAssocID="{EE4F1518-FA33-408C-8C16-A6553B8D86F7}" presName="Accent1Text" presStyleLbl="node1" presStyleIdx="15" presStyleCnt="16"/>
      <dgm:spPr/>
    </dgm:pt>
  </dgm:ptLst>
  <dgm:cxnLst>
    <dgm:cxn modelId="{C7FEED05-8657-4444-A1E2-EAB3C10580EE}" type="presOf" srcId="{AC004770-E99B-40CE-A2D7-FB14FFEAA35D}" destId="{31BEBEE8-C323-44FD-9155-069A6AF5EF46}" srcOrd="0" destOrd="0" presId="urn:microsoft.com/office/officeart/2008/layout/AlternatingHexagons"/>
    <dgm:cxn modelId="{6F98E90D-254D-4A6D-9E76-81E73935EC74}" srcId="{32C8BB66-E254-4707-A919-7DFCFEDFDF34}" destId="{D2D2FA80-68A5-40A8-ACCC-19977614DAB2}" srcOrd="0" destOrd="0" parTransId="{1A5F0441-065F-4C24-AF48-0CE81A152236}" sibTransId="{98BDDAE4-D697-40E9-B2EF-77F3B22997B0}"/>
    <dgm:cxn modelId="{AFD1A462-8A71-4DF0-B6D3-B1EE95DACFA5}" type="presOf" srcId="{48216526-FEA5-4495-A4B1-7F42C0678E7A}" destId="{A40ACD1A-1673-4181-BD5D-2CE399829741}" srcOrd="0" destOrd="0" presId="urn:microsoft.com/office/officeart/2008/layout/AlternatingHexagons"/>
    <dgm:cxn modelId="{7C635644-756A-405A-B8A9-A86268E6145B}" type="presOf" srcId="{D125BF6B-11A0-4127-96BE-61A1817A4D02}" destId="{38B39845-585F-478C-A94B-096C42976D8E}" srcOrd="0" destOrd="0" presId="urn:microsoft.com/office/officeart/2008/layout/AlternatingHexagons"/>
    <dgm:cxn modelId="{3B219770-8866-4020-A241-151B802CCE4D}" type="presOf" srcId="{90406059-2D80-48D9-9136-31809718400F}" destId="{32419A7A-6F66-43BA-96EA-3CB6C6CB6609}" srcOrd="0" destOrd="0" presId="urn:microsoft.com/office/officeart/2008/layout/AlternatingHexagons"/>
    <dgm:cxn modelId="{7D83DD70-C888-4C2A-AE56-93EEFCD5A249}" type="presOf" srcId="{D2D2FA80-68A5-40A8-ACCC-19977614DAB2}" destId="{2F7E3FFA-C877-4B1C-ADA9-51F3587EA115}" srcOrd="0" destOrd="0" presId="urn:microsoft.com/office/officeart/2008/layout/AlternatingHexagons"/>
    <dgm:cxn modelId="{7F2E9253-3D0B-4D08-A865-181587187590}" srcId="{32C8BB66-E254-4707-A919-7DFCFEDFDF34}" destId="{E937D12F-63F7-4D15-9FA1-3C29E31CA712}" srcOrd="1" destOrd="0" parTransId="{63FD368B-B75E-43ED-A9D7-67D78C7136D4}" sibTransId="{0E88E06E-8119-4973-AA75-3934D9B0ED96}"/>
    <dgm:cxn modelId="{808A9783-0878-428A-91D7-540DC883B723}" type="presOf" srcId="{75CB47D1-F350-491B-A460-22EFCADCB4B1}" destId="{98A032F4-9AE9-4B02-AA0F-AFEB049C287E}" srcOrd="0" destOrd="0" presId="urn:microsoft.com/office/officeart/2008/layout/AlternatingHexagons"/>
    <dgm:cxn modelId="{AF9D9A8C-F190-4C49-A932-12D791AF7ED2}" type="presOf" srcId="{EE4F1518-FA33-408C-8C16-A6553B8D86F7}" destId="{8DAB65DD-DA5C-4AA1-AAED-045B60E727C3}" srcOrd="0" destOrd="0" presId="urn:microsoft.com/office/officeart/2008/layout/AlternatingHexagons"/>
    <dgm:cxn modelId="{2354019B-99EC-4171-89DA-A35CA5598163}" srcId="{32C8BB66-E254-4707-A919-7DFCFEDFDF34}" destId="{D125BF6B-11A0-4127-96BE-61A1817A4D02}" srcOrd="2" destOrd="0" parTransId="{7CA8E3FC-5D29-4A6E-8BC5-36C9C32BEF61}" sibTransId="{EFA79EB5-929E-46FC-A0B1-4BA5EE146A4A}"/>
    <dgm:cxn modelId="{153AA49B-B315-4BFB-9C82-C7FFA644DFBE}" type="presOf" srcId="{32C8BB66-E254-4707-A919-7DFCFEDFDF34}" destId="{E0702605-0BAB-44C0-94EB-75BA0E9F8D05}" srcOrd="0" destOrd="0" presId="urn:microsoft.com/office/officeart/2008/layout/AlternatingHexagons"/>
    <dgm:cxn modelId="{DBC7DEA4-0EB6-499E-AF76-8ED571803474}" type="presOf" srcId="{062F8BB0-16CB-4DEB-A789-68A0109D121F}" destId="{6A523E56-AD4F-4FB3-936D-3AEEBEBFF8FA}" srcOrd="0" destOrd="0" presId="urn:microsoft.com/office/officeart/2008/layout/AlternatingHexagons"/>
    <dgm:cxn modelId="{C0589EAD-8E4E-4C7B-A5EB-C62449EDD03E}" type="presOf" srcId="{23A95DF9-7598-4B89-9D3D-D94FDCA659AC}" destId="{F96A0477-E46E-43A5-9AB4-2516CE5BA4E4}" srcOrd="0" destOrd="0" presId="urn:microsoft.com/office/officeart/2008/layout/AlternatingHexagons"/>
    <dgm:cxn modelId="{4C64AAB7-D435-4339-B3CD-F56793371DBF}" type="presOf" srcId="{98BDDAE4-D697-40E9-B2EF-77F3B22997B0}" destId="{7C1BA23C-3FD1-42DB-8307-80C9DDB03540}" srcOrd="0" destOrd="0" presId="urn:microsoft.com/office/officeart/2008/layout/AlternatingHexagons"/>
    <dgm:cxn modelId="{B27CB3C1-5183-42E5-A375-A2B02A3939DC}" srcId="{32C8BB66-E254-4707-A919-7DFCFEDFDF34}" destId="{08906C1C-32A6-4E79-9630-5C53F9CF60C6}" srcOrd="3" destOrd="0" parTransId="{9EA74460-48C6-40C1-90C6-AF5CA0F10CDA}" sibTransId="{7EAB6B8D-825C-42BE-BA78-F584A7C9D30D}"/>
    <dgm:cxn modelId="{A0B512C9-9DC0-4B9A-9DF2-900BCE747992}" srcId="{32C8BB66-E254-4707-A919-7DFCFEDFDF34}" destId="{23A95DF9-7598-4B89-9D3D-D94FDCA659AC}" srcOrd="4" destOrd="0" parTransId="{EF753C16-E984-4B92-8136-72D42E87CBBF}" sibTransId="{75CB47D1-F350-491B-A460-22EFCADCB4B1}"/>
    <dgm:cxn modelId="{205FCCD7-EABC-42B0-A8B1-B5676625437D}" srcId="{32C8BB66-E254-4707-A919-7DFCFEDFDF34}" destId="{48216526-FEA5-4495-A4B1-7F42C0678E7A}" srcOrd="7" destOrd="0" parTransId="{08E53C98-6929-4846-A50A-A34947C5824B}" sibTransId="{EE4F1518-FA33-408C-8C16-A6553B8D86F7}"/>
    <dgm:cxn modelId="{27B595DB-3658-417F-923C-35B3FF109429}" type="presOf" srcId="{08906C1C-32A6-4E79-9630-5C53F9CF60C6}" destId="{3D97FAA5-0C7C-44AF-9DF6-DD0C25B41AF2}" srcOrd="0" destOrd="0" presId="urn:microsoft.com/office/officeart/2008/layout/AlternatingHexagons"/>
    <dgm:cxn modelId="{538CC1E5-56DA-4EC4-B4A9-075D5D005B9B}" type="presOf" srcId="{7EAB6B8D-825C-42BE-BA78-F584A7C9D30D}" destId="{3CDA0F57-0841-4BC5-AA5C-089F05894222}" srcOrd="0" destOrd="0" presId="urn:microsoft.com/office/officeart/2008/layout/AlternatingHexagons"/>
    <dgm:cxn modelId="{9C4AEAED-AB05-4984-B5B7-AEE6BB4B86FE}" type="presOf" srcId="{E937D12F-63F7-4D15-9FA1-3C29E31CA712}" destId="{C7ED30ED-6C05-4C77-A707-8BBD5B9DB0F7}" srcOrd="0" destOrd="0" presId="urn:microsoft.com/office/officeart/2008/layout/AlternatingHexagons"/>
    <dgm:cxn modelId="{C42806F3-771E-4708-B1CC-987CAF4166C6}" srcId="{32C8BB66-E254-4707-A919-7DFCFEDFDF34}" destId="{062F8BB0-16CB-4DEB-A789-68A0109D121F}" srcOrd="6" destOrd="0" parTransId="{2852DB3C-5DB0-4835-B3DE-577AC51DC6F7}" sibTransId="{90406059-2D80-48D9-9136-31809718400F}"/>
    <dgm:cxn modelId="{4FE8C4F5-7756-45C8-B6DD-5CCF0DB09BC4}" type="presOf" srcId="{EFA79EB5-929E-46FC-A0B1-4BA5EE146A4A}" destId="{17592E75-DF18-41FA-96B2-94623B76A82B}" srcOrd="0" destOrd="0" presId="urn:microsoft.com/office/officeart/2008/layout/AlternatingHexagons"/>
    <dgm:cxn modelId="{2686AFF8-2259-4B15-AA9E-39E569BFDA86}" srcId="{32C8BB66-E254-4707-A919-7DFCFEDFDF34}" destId="{B4C4790C-89AB-4BA3-8370-508A0AF1E620}" srcOrd="5" destOrd="0" parTransId="{EDBC0DCF-4FEA-40FD-91A9-BF3463543E7F}" sibTransId="{AC004770-E99B-40CE-A2D7-FB14FFEAA35D}"/>
    <dgm:cxn modelId="{BB4F3DFB-E103-4EA5-8564-05F14A73C84C}" type="presOf" srcId="{B4C4790C-89AB-4BA3-8370-508A0AF1E620}" destId="{9F29501B-54FB-484D-B012-ED58A5BE7011}" srcOrd="0" destOrd="0" presId="urn:microsoft.com/office/officeart/2008/layout/AlternatingHexagons"/>
    <dgm:cxn modelId="{D901D9FC-5432-4C74-BC73-55CA5E2340D4}" type="presOf" srcId="{0E88E06E-8119-4973-AA75-3934D9B0ED96}" destId="{8C62BD94-040F-435C-B0E0-0F0356730B87}" srcOrd="0" destOrd="0" presId="urn:microsoft.com/office/officeart/2008/layout/AlternatingHexagons"/>
    <dgm:cxn modelId="{A4E4BD00-0282-4786-AEB3-DE9CB6CAA579}" type="presParOf" srcId="{E0702605-0BAB-44C0-94EB-75BA0E9F8D05}" destId="{5B5838C6-9B4D-4B70-8451-7A5E90272EF5}" srcOrd="0" destOrd="0" presId="urn:microsoft.com/office/officeart/2008/layout/AlternatingHexagons"/>
    <dgm:cxn modelId="{90C12DBB-9E6C-4B10-AC57-A058381E54BB}" type="presParOf" srcId="{5B5838C6-9B4D-4B70-8451-7A5E90272EF5}" destId="{2F7E3FFA-C877-4B1C-ADA9-51F3587EA115}" srcOrd="0" destOrd="0" presId="urn:microsoft.com/office/officeart/2008/layout/AlternatingHexagons"/>
    <dgm:cxn modelId="{244EF6EB-8666-46B8-8A8A-E0FCD9E545E9}" type="presParOf" srcId="{5B5838C6-9B4D-4B70-8451-7A5E90272EF5}" destId="{23A71BE9-1B2D-4CBB-94D7-1E8A01C07158}" srcOrd="1" destOrd="0" presId="urn:microsoft.com/office/officeart/2008/layout/AlternatingHexagons"/>
    <dgm:cxn modelId="{BFEB70B3-7AA5-4A6C-A396-D3D0BE6DA0ED}" type="presParOf" srcId="{5B5838C6-9B4D-4B70-8451-7A5E90272EF5}" destId="{66FD8C82-CEC7-4E38-95CB-F7E9D47EF9BE}" srcOrd="2" destOrd="0" presId="urn:microsoft.com/office/officeart/2008/layout/AlternatingHexagons"/>
    <dgm:cxn modelId="{59642DC5-466B-4612-8FCA-EE8D118D942E}" type="presParOf" srcId="{5B5838C6-9B4D-4B70-8451-7A5E90272EF5}" destId="{B28CEC77-3C8E-4C6E-B0D8-954B3650D366}" srcOrd="3" destOrd="0" presId="urn:microsoft.com/office/officeart/2008/layout/AlternatingHexagons"/>
    <dgm:cxn modelId="{8DFACC5F-5A79-4A44-8335-7D1409C94FFD}" type="presParOf" srcId="{5B5838C6-9B4D-4B70-8451-7A5E90272EF5}" destId="{7C1BA23C-3FD1-42DB-8307-80C9DDB03540}" srcOrd="4" destOrd="0" presId="urn:microsoft.com/office/officeart/2008/layout/AlternatingHexagons"/>
    <dgm:cxn modelId="{4E78D268-F126-494F-8569-45F7FFE237DF}" type="presParOf" srcId="{E0702605-0BAB-44C0-94EB-75BA0E9F8D05}" destId="{DAE70669-297E-4EEB-97D5-2E0123948916}" srcOrd="1" destOrd="0" presId="urn:microsoft.com/office/officeart/2008/layout/AlternatingHexagons"/>
    <dgm:cxn modelId="{2D534726-DE8A-4A20-A47A-692B040066EA}" type="presParOf" srcId="{E0702605-0BAB-44C0-94EB-75BA0E9F8D05}" destId="{677BF4E9-4377-4899-B3DC-59755EB1E84C}" srcOrd="2" destOrd="0" presId="urn:microsoft.com/office/officeart/2008/layout/AlternatingHexagons"/>
    <dgm:cxn modelId="{A7D50452-BE52-46A1-8F84-8FB921AC8CA4}" type="presParOf" srcId="{677BF4E9-4377-4899-B3DC-59755EB1E84C}" destId="{C7ED30ED-6C05-4C77-A707-8BBD5B9DB0F7}" srcOrd="0" destOrd="0" presId="urn:microsoft.com/office/officeart/2008/layout/AlternatingHexagons"/>
    <dgm:cxn modelId="{2DAE7FE5-91B4-4C4E-B8EC-5304B78E794F}" type="presParOf" srcId="{677BF4E9-4377-4899-B3DC-59755EB1E84C}" destId="{6C170BA2-05F2-4E4B-90BF-D9E61F6D8FF8}" srcOrd="1" destOrd="0" presId="urn:microsoft.com/office/officeart/2008/layout/AlternatingHexagons"/>
    <dgm:cxn modelId="{A11E61AC-CDBE-41EA-AC3E-CA295108C2D6}" type="presParOf" srcId="{677BF4E9-4377-4899-B3DC-59755EB1E84C}" destId="{6043C2CC-C3DA-4080-9A59-3F5A167BE97E}" srcOrd="2" destOrd="0" presId="urn:microsoft.com/office/officeart/2008/layout/AlternatingHexagons"/>
    <dgm:cxn modelId="{141F5E13-EEF8-4024-A5AA-A622822E082D}" type="presParOf" srcId="{677BF4E9-4377-4899-B3DC-59755EB1E84C}" destId="{4C05017B-92DC-405A-AB57-141C0A9EFE30}" srcOrd="3" destOrd="0" presId="urn:microsoft.com/office/officeart/2008/layout/AlternatingHexagons"/>
    <dgm:cxn modelId="{7443EEFE-72C2-4A0F-8481-104C73EA4E24}" type="presParOf" srcId="{677BF4E9-4377-4899-B3DC-59755EB1E84C}" destId="{8C62BD94-040F-435C-B0E0-0F0356730B87}" srcOrd="4" destOrd="0" presId="urn:microsoft.com/office/officeart/2008/layout/AlternatingHexagons"/>
    <dgm:cxn modelId="{CCC450AD-E794-42FA-8493-EC646E7C5D23}" type="presParOf" srcId="{E0702605-0BAB-44C0-94EB-75BA0E9F8D05}" destId="{E4ABC545-2012-43DB-9FCE-CF21F9A2CF25}" srcOrd="3" destOrd="0" presId="urn:microsoft.com/office/officeart/2008/layout/AlternatingHexagons"/>
    <dgm:cxn modelId="{B2E564E4-0233-4AFA-96A8-CE053FF20EB0}" type="presParOf" srcId="{E0702605-0BAB-44C0-94EB-75BA0E9F8D05}" destId="{C7775433-FBE2-4621-BDA4-FB0422C2D941}" srcOrd="4" destOrd="0" presId="urn:microsoft.com/office/officeart/2008/layout/AlternatingHexagons"/>
    <dgm:cxn modelId="{D952DADB-8ECC-4679-823F-6B6F0DFAF50A}" type="presParOf" srcId="{C7775433-FBE2-4621-BDA4-FB0422C2D941}" destId="{38B39845-585F-478C-A94B-096C42976D8E}" srcOrd="0" destOrd="0" presId="urn:microsoft.com/office/officeart/2008/layout/AlternatingHexagons"/>
    <dgm:cxn modelId="{451B51FA-C27A-4AE7-A893-7FFC50096076}" type="presParOf" srcId="{C7775433-FBE2-4621-BDA4-FB0422C2D941}" destId="{FD6100A1-C612-46A4-AA17-BC135E49E7FA}" srcOrd="1" destOrd="0" presId="urn:microsoft.com/office/officeart/2008/layout/AlternatingHexagons"/>
    <dgm:cxn modelId="{A9C4B03A-6A4C-4680-A0ED-4BA74900FBF9}" type="presParOf" srcId="{C7775433-FBE2-4621-BDA4-FB0422C2D941}" destId="{C61848A3-FBF8-4BC3-8725-D0B9A336E526}" srcOrd="2" destOrd="0" presId="urn:microsoft.com/office/officeart/2008/layout/AlternatingHexagons"/>
    <dgm:cxn modelId="{3461C3C5-3F76-4CDA-97BF-28E28E51BF19}" type="presParOf" srcId="{C7775433-FBE2-4621-BDA4-FB0422C2D941}" destId="{AF54E4E9-C476-4ADE-B975-381D2CC1F6CA}" srcOrd="3" destOrd="0" presId="urn:microsoft.com/office/officeart/2008/layout/AlternatingHexagons"/>
    <dgm:cxn modelId="{DB7BF230-745D-4F96-9E02-CD1FEBD52A2D}" type="presParOf" srcId="{C7775433-FBE2-4621-BDA4-FB0422C2D941}" destId="{17592E75-DF18-41FA-96B2-94623B76A82B}" srcOrd="4" destOrd="0" presId="urn:microsoft.com/office/officeart/2008/layout/AlternatingHexagons"/>
    <dgm:cxn modelId="{F2B8FC83-7034-4DB4-88AB-3928E115B1C3}" type="presParOf" srcId="{E0702605-0BAB-44C0-94EB-75BA0E9F8D05}" destId="{F011A9E0-5AE3-4545-A15B-A86B0E725DBB}" srcOrd="5" destOrd="0" presId="urn:microsoft.com/office/officeart/2008/layout/AlternatingHexagons"/>
    <dgm:cxn modelId="{005F0784-23E3-4895-B468-CBFB8CA3F937}" type="presParOf" srcId="{E0702605-0BAB-44C0-94EB-75BA0E9F8D05}" destId="{58BB2272-8968-459A-B951-2AFE9D7F4BA2}" srcOrd="6" destOrd="0" presId="urn:microsoft.com/office/officeart/2008/layout/AlternatingHexagons"/>
    <dgm:cxn modelId="{6744746C-29AE-4993-A381-0FEE90F1448D}" type="presParOf" srcId="{58BB2272-8968-459A-B951-2AFE9D7F4BA2}" destId="{3D97FAA5-0C7C-44AF-9DF6-DD0C25B41AF2}" srcOrd="0" destOrd="0" presId="urn:microsoft.com/office/officeart/2008/layout/AlternatingHexagons"/>
    <dgm:cxn modelId="{D81D95B8-622D-4F1C-B50A-95EED7A8DCA5}" type="presParOf" srcId="{58BB2272-8968-459A-B951-2AFE9D7F4BA2}" destId="{0A19CE1C-5121-422C-BFDF-D9E663B2438C}" srcOrd="1" destOrd="0" presId="urn:microsoft.com/office/officeart/2008/layout/AlternatingHexagons"/>
    <dgm:cxn modelId="{FB3D7F00-BC18-4142-9A2A-10593CBB1C14}" type="presParOf" srcId="{58BB2272-8968-459A-B951-2AFE9D7F4BA2}" destId="{105811E7-58C7-4A16-A8C0-8D2D32BF9237}" srcOrd="2" destOrd="0" presId="urn:microsoft.com/office/officeart/2008/layout/AlternatingHexagons"/>
    <dgm:cxn modelId="{EB96DA88-6613-47A9-A067-8CA19A0A9D44}" type="presParOf" srcId="{58BB2272-8968-459A-B951-2AFE9D7F4BA2}" destId="{354E18E8-BCE0-42FD-8F81-B7479EE7F7B0}" srcOrd="3" destOrd="0" presId="urn:microsoft.com/office/officeart/2008/layout/AlternatingHexagons"/>
    <dgm:cxn modelId="{FE5A4500-6E5F-415A-812D-48DDAE3A615F}" type="presParOf" srcId="{58BB2272-8968-459A-B951-2AFE9D7F4BA2}" destId="{3CDA0F57-0841-4BC5-AA5C-089F05894222}" srcOrd="4" destOrd="0" presId="urn:microsoft.com/office/officeart/2008/layout/AlternatingHexagons"/>
    <dgm:cxn modelId="{335FBC8A-7DB7-42C1-9B50-65E68D601E62}" type="presParOf" srcId="{E0702605-0BAB-44C0-94EB-75BA0E9F8D05}" destId="{C45C2DD4-3C04-4BF7-BC14-677A48ACC486}" srcOrd="7" destOrd="0" presId="urn:microsoft.com/office/officeart/2008/layout/AlternatingHexagons"/>
    <dgm:cxn modelId="{CA14A186-0A36-4B05-992C-95FE486DCE8B}" type="presParOf" srcId="{E0702605-0BAB-44C0-94EB-75BA0E9F8D05}" destId="{BDE01CDC-A9D8-4CA9-BD3A-8377E816E3F2}" srcOrd="8" destOrd="0" presId="urn:microsoft.com/office/officeart/2008/layout/AlternatingHexagons"/>
    <dgm:cxn modelId="{779A5D33-A72F-48ED-BC60-4E6F67060B5D}" type="presParOf" srcId="{BDE01CDC-A9D8-4CA9-BD3A-8377E816E3F2}" destId="{F96A0477-E46E-43A5-9AB4-2516CE5BA4E4}" srcOrd="0" destOrd="0" presId="urn:microsoft.com/office/officeart/2008/layout/AlternatingHexagons"/>
    <dgm:cxn modelId="{CF797485-9E0C-4D20-A04F-D9BB0AF5E5B7}" type="presParOf" srcId="{BDE01CDC-A9D8-4CA9-BD3A-8377E816E3F2}" destId="{6CB9DC8C-75C2-4B85-B626-03003A09C97F}" srcOrd="1" destOrd="0" presId="urn:microsoft.com/office/officeart/2008/layout/AlternatingHexagons"/>
    <dgm:cxn modelId="{80A90765-21CD-4120-923D-8437FE6B3F2D}" type="presParOf" srcId="{BDE01CDC-A9D8-4CA9-BD3A-8377E816E3F2}" destId="{CC40D918-5472-4463-BA26-EC21DBB4D53E}" srcOrd="2" destOrd="0" presId="urn:microsoft.com/office/officeart/2008/layout/AlternatingHexagons"/>
    <dgm:cxn modelId="{B665FD33-D38F-479F-AEB4-EF371F231626}" type="presParOf" srcId="{BDE01CDC-A9D8-4CA9-BD3A-8377E816E3F2}" destId="{28D4F9E5-27C0-4F2D-9A7E-A0998A91A173}" srcOrd="3" destOrd="0" presId="urn:microsoft.com/office/officeart/2008/layout/AlternatingHexagons"/>
    <dgm:cxn modelId="{3932CE3B-905D-4734-B7D2-F80766460C2C}" type="presParOf" srcId="{BDE01CDC-A9D8-4CA9-BD3A-8377E816E3F2}" destId="{98A032F4-9AE9-4B02-AA0F-AFEB049C287E}" srcOrd="4" destOrd="0" presId="urn:microsoft.com/office/officeart/2008/layout/AlternatingHexagons"/>
    <dgm:cxn modelId="{EB72C0AA-B8CF-4968-931D-14BF480253D8}" type="presParOf" srcId="{E0702605-0BAB-44C0-94EB-75BA0E9F8D05}" destId="{F4FD6922-157B-4EC3-9B26-49FDC53BC497}" srcOrd="9" destOrd="0" presId="urn:microsoft.com/office/officeart/2008/layout/AlternatingHexagons"/>
    <dgm:cxn modelId="{602F064D-256A-4517-9E78-F78B88706321}" type="presParOf" srcId="{E0702605-0BAB-44C0-94EB-75BA0E9F8D05}" destId="{06BED61D-824D-48F1-B95A-F7677990AEDB}" srcOrd="10" destOrd="0" presId="urn:microsoft.com/office/officeart/2008/layout/AlternatingHexagons"/>
    <dgm:cxn modelId="{30A34B39-1CBD-48A8-B412-AA81F93B5F55}" type="presParOf" srcId="{06BED61D-824D-48F1-B95A-F7677990AEDB}" destId="{9F29501B-54FB-484D-B012-ED58A5BE7011}" srcOrd="0" destOrd="0" presId="urn:microsoft.com/office/officeart/2008/layout/AlternatingHexagons"/>
    <dgm:cxn modelId="{857325A4-9FBF-4FE2-871D-456AF7A892B4}" type="presParOf" srcId="{06BED61D-824D-48F1-B95A-F7677990AEDB}" destId="{575DC99A-43C8-40E5-BCF4-D464C80A921D}" srcOrd="1" destOrd="0" presId="urn:microsoft.com/office/officeart/2008/layout/AlternatingHexagons"/>
    <dgm:cxn modelId="{774DB667-15DB-49F0-ABA5-7E90DF610DE3}" type="presParOf" srcId="{06BED61D-824D-48F1-B95A-F7677990AEDB}" destId="{0562D29C-D437-4D55-A8B0-4E88D6CF87F0}" srcOrd="2" destOrd="0" presId="urn:microsoft.com/office/officeart/2008/layout/AlternatingHexagons"/>
    <dgm:cxn modelId="{B3A1651C-E70C-405C-845B-E2078C712C59}" type="presParOf" srcId="{06BED61D-824D-48F1-B95A-F7677990AEDB}" destId="{044EA087-9669-467B-BF22-DCFCE75CE296}" srcOrd="3" destOrd="0" presId="urn:microsoft.com/office/officeart/2008/layout/AlternatingHexagons"/>
    <dgm:cxn modelId="{C5CB1C5F-7AF8-45CF-9818-22122FD650BA}" type="presParOf" srcId="{06BED61D-824D-48F1-B95A-F7677990AEDB}" destId="{31BEBEE8-C323-44FD-9155-069A6AF5EF46}" srcOrd="4" destOrd="0" presId="urn:microsoft.com/office/officeart/2008/layout/AlternatingHexagons"/>
    <dgm:cxn modelId="{3477B491-947B-496B-BDAF-D7DCD6891CF8}" type="presParOf" srcId="{E0702605-0BAB-44C0-94EB-75BA0E9F8D05}" destId="{D53F2892-D064-4EFF-B71C-06A628A49AD1}" srcOrd="11" destOrd="0" presId="urn:microsoft.com/office/officeart/2008/layout/AlternatingHexagons"/>
    <dgm:cxn modelId="{876F31B4-2565-4639-93C6-D8EEA9EAF9AA}" type="presParOf" srcId="{E0702605-0BAB-44C0-94EB-75BA0E9F8D05}" destId="{1EE82D3C-93AD-44C2-A2F0-4C2747DEFF9F}" srcOrd="12" destOrd="0" presId="urn:microsoft.com/office/officeart/2008/layout/AlternatingHexagons"/>
    <dgm:cxn modelId="{1942C542-4A30-4020-B663-81DED39AAA18}" type="presParOf" srcId="{1EE82D3C-93AD-44C2-A2F0-4C2747DEFF9F}" destId="{6A523E56-AD4F-4FB3-936D-3AEEBEBFF8FA}" srcOrd="0" destOrd="0" presId="urn:microsoft.com/office/officeart/2008/layout/AlternatingHexagons"/>
    <dgm:cxn modelId="{BBAC5E7A-8D08-4F97-9323-C7B0D73E7937}" type="presParOf" srcId="{1EE82D3C-93AD-44C2-A2F0-4C2747DEFF9F}" destId="{A10BCD0D-57C9-416A-84B4-ABF901E5380F}" srcOrd="1" destOrd="0" presId="urn:microsoft.com/office/officeart/2008/layout/AlternatingHexagons"/>
    <dgm:cxn modelId="{5498F7A7-2C22-42C5-BA26-FB5968671374}" type="presParOf" srcId="{1EE82D3C-93AD-44C2-A2F0-4C2747DEFF9F}" destId="{FF26E363-A0FA-4427-A993-4BB86F9DEA50}" srcOrd="2" destOrd="0" presId="urn:microsoft.com/office/officeart/2008/layout/AlternatingHexagons"/>
    <dgm:cxn modelId="{43AF6511-B3D2-434B-9DAF-5B54DE3A71A2}" type="presParOf" srcId="{1EE82D3C-93AD-44C2-A2F0-4C2747DEFF9F}" destId="{BFF3163F-CABD-43AC-A085-D4314B994CFC}" srcOrd="3" destOrd="0" presId="urn:microsoft.com/office/officeart/2008/layout/AlternatingHexagons"/>
    <dgm:cxn modelId="{C4709C60-A119-4337-B269-83505A1E1139}" type="presParOf" srcId="{1EE82D3C-93AD-44C2-A2F0-4C2747DEFF9F}" destId="{32419A7A-6F66-43BA-96EA-3CB6C6CB6609}" srcOrd="4" destOrd="0" presId="urn:microsoft.com/office/officeart/2008/layout/AlternatingHexagons"/>
    <dgm:cxn modelId="{230274BB-3F73-4D7A-BE61-BD49CEB050B2}" type="presParOf" srcId="{E0702605-0BAB-44C0-94EB-75BA0E9F8D05}" destId="{0694D6AD-9566-4D32-B67E-AF27D2496D01}" srcOrd="13" destOrd="0" presId="urn:microsoft.com/office/officeart/2008/layout/AlternatingHexagons"/>
    <dgm:cxn modelId="{A685FCF4-7F15-46C3-A498-1FACB9AA5686}" type="presParOf" srcId="{E0702605-0BAB-44C0-94EB-75BA0E9F8D05}" destId="{7E9256E7-ED44-4AA8-B7BC-FE74B1E53546}" srcOrd="14" destOrd="0" presId="urn:microsoft.com/office/officeart/2008/layout/AlternatingHexagons"/>
    <dgm:cxn modelId="{E572C59C-3C62-4EC0-8583-833F12ED6D29}" type="presParOf" srcId="{7E9256E7-ED44-4AA8-B7BC-FE74B1E53546}" destId="{A40ACD1A-1673-4181-BD5D-2CE399829741}" srcOrd="0" destOrd="0" presId="urn:microsoft.com/office/officeart/2008/layout/AlternatingHexagons"/>
    <dgm:cxn modelId="{68299578-4E53-4DFB-9F68-65FFC3870542}" type="presParOf" srcId="{7E9256E7-ED44-4AA8-B7BC-FE74B1E53546}" destId="{776F740B-0364-469A-B4D3-7B7CB489B683}" srcOrd="1" destOrd="0" presId="urn:microsoft.com/office/officeart/2008/layout/AlternatingHexagons"/>
    <dgm:cxn modelId="{F438B0F6-6708-4A3B-B55C-10B5CE2EFBCE}" type="presParOf" srcId="{7E9256E7-ED44-4AA8-B7BC-FE74B1E53546}" destId="{4D63DD97-38FB-4F93-94E5-51A9BA69BE83}" srcOrd="2" destOrd="0" presId="urn:microsoft.com/office/officeart/2008/layout/AlternatingHexagons"/>
    <dgm:cxn modelId="{0115028D-369B-49C3-B5C8-6CC7F4B834C1}" type="presParOf" srcId="{7E9256E7-ED44-4AA8-B7BC-FE74B1E53546}" destId="{40AE5A31-AC8B-4C96-8A85-D802B0773390}" srcOrd="3" destOrd="0" presId="urn:microsoft.com/office/officeart/2008/layout/AlternatingHexagons"/>
    <dgm:cxn modelId="{0E2C49BD-5F77-4949-BAC5-0304F61DA170}" type="presParOf" srcId="{7E9256E7-ED44-4AA8-B7BC-FE74B1E53546}" destId="{8DAB65DD-DA5C-4AA1-AAED-045B60E727C3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2C8BB66-E254-4707-A919-7DFCFEDFDF34}" type="doc">
      <dgm:prSet loTypeId="urn:microsoft.com/office/officeart/2008/layout/AlternatingHexagon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2D2FA80-68A5-40A8-ACCC-19977614DAB2}">
      <dgm:prSet phldrT="[Text]"/>
      <dgm:spPr/>
      <dgm:t>
        <a:bodyPr/>
        <a:lstStyle/>
        <a:p>
          <a:endParaRPr lang="en-US"/>
        </a:p>
      </dgm:t>
    </dgm:pt>
    <dgm:pt modelId="{1A5F0441-065F-4C24-AF48-0CE81A152236}" type="parTrans" cxnId="{6F98E90D-254D-4A6D-9E76-81E73935EC74}">
      <dgm:prSet/>
      <dgm:spPr/>
      <dgm:t>
        <a:bodyPr/>
        <a:lstStyle/>
        <a:p>
          <a:endParaRPr lang="en-US"/>
        </a:p>
      </dgm:t>
    </dgm:pt>
    <dgm:pt modelId="{98BDDAE4-D697-40E9-B2EF-77F3B22997B0}" type="sibTrans" cxnId="{6F98E90D-254D-4A6D-9E76-81E73935EC74}">
      <dgm:prSet/>
      <dgm:spPr/>
      <dgm:t>
        <a:bodyPr/>
        <a:lstStyle/>
        <a:p>
          <a:endParaRPr lang="en-US"/>
        </a:p>
      </dgm:t>
    </dgm:pt>
    <dgm:pt modelId="{E937D12F-63F7-4D15-9FA1-3C29E31CA712}">
      <dgm:prSet phldrT="[Text]"/>
      <dgm:spPr/>
      <dgm:t>
        <a:bodyPr/>
        <a:lstStyle/>
        <a:p>
          <a:endParaRPr lang="en-US"/>
        </a:p>
      </dgm:t>
    </dgm:pt>
    <dgm:pt modelId="{63FD368B-B75E-43ED-A9D7-67D78C7136D4}" type="parTrans" cxnId="{7F2E9253-3D0B-4D08-A865-181587187590}">
      <dgm:prSet/>
      <dgm:spPr/>
      <dgm:t>
        <a:bodyPr/>
        <a:lstStyle/>
        <a:p>
          <a:endParaRPr lang="en-US"/>
        </a:p>
      </dgm:t>
    </dgm:pt>
    <dgm:pt modelId="{0E88E06E-8119-4973-AA75-3934D9B0ED96}" type="sibTrans" cxnId="{7F2E9253-3D0B-4D08-A865-181587187590}">
      <dgm:prSet/>
      <dgm:spPr/>
      <dgm:t>
        <a:bodyPr/>
        <a:lstStyle/>
        <a:p>
          <a:endParaRPr lang="en-US"/>
        </a:p>
      </dgm:t>
    </dgm:pt>
    <dgm:pt modelId="{D125BF6B-11A0-4127-96BE-61A1817A4D02}">
      <dgm:prSet phldrT="[Text]"/>
      <dgm:spPr/>
      <dgm:t>
        <a:bodyPr/>
        <a:lstStyle/>
        <a:p>
          <a:endParaRPr lang="en-US"/>
        </a:p>
      </dgm:t>
    </dgm:pt>
    <dgm:pt modelId="{7CA8E3FC-5D29-4A6E-8BC5-36C9C32BEF61}" type="parTrans" cxnId="{2354019B-99EC-4171-89DA-A35CA5598163}">
      <dgm:prSet/>
      <dgm:spPr/>
      <dgm:t>
        <a:bodyPr/>
        <a:lstStyle/>
        <a:p>
          <a:endParaRPr lang="en-US"/>
        </a:p>
      </dgm:t>
    </dgm:pt>
    <dgm:pt modelId="{EFA79EB5-929E-46FC-A0B1-4BA5EE146A4A}" type="sibTrans" cxnId="{2354019B-99EC-4171-89DA-A35CA5598163}">
      <dgm:prSet/>
      <dgm:spPr/>
      <dgm:t>
        <a:bodyPr/>
        <a:lstStyle/>
        <a:p>
          <a:endParaRPr lang="en-US"/>
        </a:p>
      </dgm:t>
    </dgm:pt>
    <dgm:pt modelId="{08906C1C-32A6-4E79-9630-5C53F9CF60C6}">
      <dgm:prSet phldrT="[Text]"/>
      <dgm:spPr/>
      <dgm:t>
        <a:bodyPr/>
        <a:lstStyle/>
        <a:p>
          <a:endParaRPr lang="en-US"/>
        </a:p>
      </dgm:t>
    </dgm:pt>
    <dgm:pt modelId="{9EA74460-48C6-40C1-90C6-AF5CA0F10CDA}" type="parTrans" cxnId="{B27CB3C1-5183-42E5-A375-A2B02A3939DC}">
      <dgm:prSet/>
      <dgm:spPr/>
      <dgm:t>
        <a:bodyPr/>
        <a:lstStyle/>
        <a:p>
          <a:endParaRPr lang="en-US"/>
        </a:p>
      </dgm:t>
    </dgm:pt>
    <dgm:pt modelId="{7EAB6B8D-825C-42BE-BA78-F584A7C9D30D}" type="sibTrans" cxnId="{B27CB3C1-5183-42E5-A375-A2B02A3939DC}">
      <dgm:prSet/>
      <dgm:spPr/>
      <dgm:t>
        <a:bodyPr/>
        <a:lstStyle/>
        <a:p>
          <a:endParaRPr lang="en-US"/>
        </a:p>
      </dgm:t>
    </dgm:pt>
    <dgm:pt modelId="{D1EFC739-52FA-4492-A4C9-D57F3E2E8CE9}">
      <dgm:prSet phldrT="[Text]"/>
      <dgm:spPr/>
      <dgm:t>
        <a:bodyPr/>
        <a:lstStyle/>
        <a:p>
          <a:endParaRPr lang="en-US"/>
        </a:p>
      </dgm:t>
    </dgm:pt>
    <dgm:pt modelId="{C85B8901-52EC-44B5-97BD-DAFFF58BB025}" type="parTrans" cxnId="{409693D0-21B9-4A48-AEB1-D0D33A407FB3}">
      <dgm:prSet/>
      <dgm:spPr/>
      <dgm:t>
        <a:bodyPr/>
        <a:lstStyle/>
        <a:p>
          <a:endParaRPr lang="en-US"/>
        </a:p>
      </dgm:t>
    </dgm:pt>
    <dgm:pt modelId="{81A7F9D7-CC16-4E11-AF87-5AEDAA8D5865}" type="sibTrans" cxnId="{409693D0-21B9-4A48-AEB1-D0D33A407FB3}">
      <dgm:prSet/>
      <dgm:spPr/>
      <dgm:t>
        <a:bodyPr/>
        <a:lstStyle/>
        <a:p>
          <a:endParaRPr lang="en-US"/>
        </a:p>
      </dgm:t>
    </dgm:pt>
    <dgm:pt modelId="{AA72FE31-07C8-4CE7-97B4-E6C75FE0A4FC}">
      <dgm:prSet phldrT="[Text]"/>
      <dgm:spPr/>
      <dgm:t>
        <a:bodyPr/>
        <a:lstStyle/>
        <a:p>
          <a:endParaRPr lang="en-US"/>
        </a:p>
      </dgm:t>
    </dgm:pt>
    <dgm:pt modelId="{B7DD2E40-5DB2-4AA6-BD00-2DE549A4E28C}" type="parTrans" cxnId="{398EAF80-0538-4750-900E-4E7B3AEFD3F3}">
      <dgm:prSet/>
      <dgm:spPr/>
      <dgm:t>
        <a:bodyPr/>
        <a:lstStyle/>
        <a:p>
          <a:endParaRPr lang="en-US"/>
        </a:p>
      </dgm:t>
    </dgm:pt>
    <dgm:pt modelId="{D94CADD2-B9FB-4498-BB31-B0712897FE68}" type="sibTrans" cxnId="{398EAF80-0538-4750-900E-4E7B3AEFD3F3}">
      <dgm:prSet/>
      <dgm:spPr/>
      <dgm:t>
        <a:bodyPr/>
        <a:lstStyle/>
        <a:p>
          <a:endParaRPr lang="en-US"/>
        </a:p>
      </dgm:t>
    </dgm:pt>
    <dgm:pt modelId="{E0702605-0BAB-44C0-94EB-75BA0E9F8D05}" type="pres">
      <dgm:prSet presAssocID="{32C8BB66-E254-4707-A919-7DFCFEDFDF34}" presName="Name0" presStyleCnt="0">
        <dgm:presLayoutVars>
          <dgm:chMax/>
          <dgm:chPref/>
          <dgm:dir/>
          <dgm:animLvl val="lvl"/>
        </dgm:presLayoutVars>
      </dgm:prSet>
      <dgm:spPr/>
    </dgm:pt>
    <dgm:pt modelId="{5B5838C6-9B4D-4B70-8451-7A5E90272EF5}" type="pres">
      <dgm:prSet presAssocID="{D2D2FA80-68A5-40A8-ACCC-19977614DAB2}" presName="composite" presStyleCnt="0"/>
      <dgm:spPr/>
    </dgm:pt>
    <dgm:pt modelId="{2F7E3FFA-C877-4B1C-ADA9-51F3587EA115}" type="pres">
      <dgm:prSet presAssocID="{D2D2FA80-68A5-40A8-ACCC-19977614DAB2}" presName="Parent1" presStyleLbl="node1" presStyleIdx="0" presStyleCnt="12">
        <dgm:presLayoutVars>
          <dgm:chMax val="1"/>
          <dgm:chPref val="1"/>
          <dgm:bulletEnabled val="1"/>
        </dgm:presLayoutVars>
      </dgm:prSet>
      <dgm:spPr/>
    </dgm:pt>
    <dgm:pt modelId="{23A71BE9-1B2D-4CBB-94D7-1E8A01C07158}" type="pres">
      <dgm:prSet presAssocID="{D2D2FA80-68A5-40A8-ACCC-19977614DAB2}" presName="Childtext1" presStyleLbl="revTx" presStyleIdx="0" presStyleCnt="6">
        <dgm:presLayoutVars>
          <dgm:chMax val="0"/>
          <dgm:chPref val="0"/>
          <dgm:bulletEnabled val="1"/>
        </dgm:presLayoutVars>
      </dgm:prSet>
      <dgm:spPr/>
    </dgm:pt>
    <dgm:pt modelId="{66FD8C82-CEC7-4E38-95CB-F7E9D47EF9BE}" type="pres">
      <dgm:prSet presAssocID="{D2D2FA80-68A5-40A8-ACCC-19977614DAB2}" presName="BalanceSpacing" presStyleCnt="0"/>
      <dgm:spPr/>
    </dgm:pt>
    <dgm:pt modelId="{B28CEC77-3C8E-4C6E-B0D8-954B3650D366}" type="pres">
      <dgm:prSet presAssocID="{D2D2FA80-68A5-40A8-ACCC-19977614DAB2}" presName="BalanceSpacing1" presStyleCnt="0"/>
      <dgm:spPr/>
    </dgm:pt>
    <dgm:pt modelId="{7C1BA23C-3FD1-42DB-8307-80C9DDB03540}" type="pres">
      <dgm:prSet presAssocID="{98BDDAE4-D697-40E9-B2EF-77F3B22997B0}" presName="Accent1Text" presStyleLbl="node1" presStyleIdx="1" presStyleCnt="12"/>
      <dgm:spPr/>
    </dgm:pt>
    <dgm:pt modelId="{DAE70669-297E-4EEB-97D5-2E0123948916}" type="pres">
      <dgm:prSet presAssocID="{98BDDAE4-D697-40E9-B2EF-77F3B22997B0}" presName="spaceBetweenRectangles" presStyleCnt="0"/>
      <dgm:spPr/>
    </dgm:pt>
    <dgm:pt modelId="{677BF4E9-4377-4899-B3DC-59755EB1E84C}" type="pres">
      <dgm:prSet presAssocID="{E937D12F-63F7-4D15-9FA1-3C29E31CA712}" presName="composite" presStyleCnt="0"/>
      <dgm:spPr/>
    </dgm:pt>
    <dgm:pt modelId="{C7ED30ED-6C05-4C77-A707-8BBD5B9DB0F7}" type="pres">
      <dgm:prSet presAssocID="{E937D12F-63F7-4D15-9FA1-3C29E31CA712}" presName="Parent1" presStyleLbl="node1" presStyleIdx="2" presStyleCnt="12">
        <dgm:presLayoutVars>
          <dgm:chMax val="1"/>
          <dgm:chPref val="1"/>
          <dgm:bulletEnabled val="1"/>
        </dgm:presLayoutVars>
      </dgm:prSet>
      <dgm:spPr/>
    </dgm:pt>
    <dgm:pt modelId="{6C170BA2-05F2-4E4B-90BF-D9E61F6D8FF8}" type="pres">
      <dgm:prSet presAssocID="{E937D12F-63F7-4D15-9FA1-3C29E31CA712}" presName="Childtext1" presStyleLbl="revTx" presStyleIdx="1" presStyleCnt="6">
        <dgm:presLayoutVars>
          <dgm:chMax val="0"/>
          <dgm:chPref val="0"/>
          <dgm:bulletEnabled val="1"/>
        </dgm:presLayoutVars>
      </dgm:prSet>
      <dgm:spPr/>
    </dgm:pt>
    <dgm:pt modelId="{6043C2CC-C3DA-4080-9A59-3F5A167BE97E}" type="pres">
      <dgm:prSet presAssocID="{E937D12F-63F7-4D15-9FA1-3C29E31CA712}" presName="BalanceSpacing" presStyleCnt="0"/>
      <dgm:spPr/>
    </dgm:pt>
    <dgm:pt modelId="{4C05017B-92DC-405A-AB57-141C0A9EFE30}" type="pres">
      <dgm:prSet presAssocID="{E937D12F-63F7-4D15-9FA1-3C29E31CA712}" presName="BalanceSpacing1" presStyleCnt="0"/>
      <dgm:spPr/>
    </dgm:pt>
    <dgm:pt modelId="{8C62BD94-040F-435C-B0E0-0F0356730B87}" type="pres">
      <dgm:prSet presAssocID="{0E88E06E-8119-4973-AA75-3934D9B0ED96}" presName="Accent1Text" presStyleLbl="node1" presStyleIdx="3" presStyleCnt="12"/>
      <dgm:spPr/>
    </dgm:pt>
    <dgm:pt modelId="{E4ABC545-2012-43DB-9FCE-CF21F9A2CF25}" type="pres">
      <dgm:prSet presAssocID="{0E88E06E-8119-4973-AA75-3934D9B0ED96}" presName="spaceBetweenRectangles" presStyleCnt="0"/>
      <dgm:spPr/>
    </dgm:pt>
    <dgm:pt modelId="{C7775433-FBE2-4621-BDA4-FB0422C2D941}" type="pres">
      <dgm:prSet presAssocID="{D125BF6B-11A0-4127-96BE-61A1817A4D02}" presName="composite" presStyleCnt="0"/>
      <dgm:spPr/>
    </dgm:pt>
    <dgm:pt modelId="{38B39845-585F-478C-A94B-096C42976D8E}" type="pres">
      <dgm:prSet presAssocID="{D125BF6B-11A0-4127-96BE-61A1817A4D02}" presName="Parent1" presStyleLbl="node1" presStyleIdx="4" presStyleCnt="12">
        <dgm:presLayoutVars>
          <dgm:chMax val="1"/>
          <dgm:chPref val="1"/>
          <dgm:bulletEnabled val="1"/>
        </dgm:presLayoutVars>
      </dgm:prSet>
      <dgm:spPr/>
    </dgm:pt>
    <dgm:pt modelId="{FD6100A1-C612-46A4-AA17-BC135E49E7FA}" type="pres">
      <dgm:prSet presAssocID="{D125BF6B-11A0-4127-96BE-61A1817A4D02}" presName="Childtext1" presStyleLbl="revTx" presStyleIdx="2" presStyleCnt="6">
        <dgm:presLayoutVars>
          <dgm:chMax val="0"/>
          <dgm:chPref val="0"/>
          <dgm:bulletEnabled val="1"/>
        </dgm:presLayoutVars>
      </dgm:prSet>
      <dgm:spPr/>
    </dgm:pt>
    <dgm:pt modelId="{C61848A3-FBF8-4BC3-8725-D0B9A336E526}" type="pres">
      <dgm:prSet presAssocID="{D125BF6B-11A0-4127-96BE-61A1817A4D02}" presName="BalanceSpacing" presStyleCnt="0"/>
      <dgm:spPr/>
    </dgm:pt>
    <dgm:pt modelId="{AF54E4E9-C476-4ADE-B975-381D2CC1F6CA}" type="pres">
      <dgm:prSet presAssocID="{D125BF6B-11A0-4127-96BE-61A1817A4D02}" presName="BalanceSpacing1" presStyleCnt="0"/>
      <dgm:spPr/>
    </dgm:pt>
    <dgm:pt modelId="{17592E75-DF18-41FA-96B2-94623B76A82B}" type="pres">
      <dgm:prSet presAssocID="{EFA79EB5-929E-46FC-A0B1-4BA5EE146A4A}" presName="Accent1Text" presStyleLbl="node1" presStyleIdx="5" presStyleCnt="12"/>
      <dgm:spPr/>
    </dgm:pt>
    <dgm:pt modelId="{F011A9E0-5AE3-4545-A15B-A86B0E725DBB}" type="pres">
      <dgm:prSet presAssocID="{EFA79EB5-929E-46FC-A0B1-4BA5EE146A4A}" presName="spaceBetweenRectangles" presStyleCnt="0"/>
      <dgm:spPr/>
    </dgm:pt>
    <dgm:pt modelId="{E8CBB834-B9F7-46DB-AE79-C584E8550787}" type="pres">
      <dgm:prSet presAssocID="{D1EFC739-52FA-4492-A4C9-D57F3E2E8CE9}" presName="composite" presStyleCnt="0"/>
      <dgm:spPr/>
    </dgm:pt>
    <dgm:pt modelId="{824AF0DC-FDCF-41E0-BEE1-40A564C22AB4}" type="pres">
      <dgm:prSet presAssocID="{D1EFC739-52FA-4492-A4C9-D57F3E2E8CE9}" presName="Parent1" presStyleLbl="node1" presStyleIdx="6" presStyleCnt="12">
        <dgm:presLayoutVars>
          <dgm:chMax val="1"/>
          <dgm:chPref val="1"/>
          <dgm:bulletEnabled val="1"/>
        </dgm:presLayoutVars>
      </dgm:prSet>
      <dgm:spPr/>
    </dgm:pt>
    <dgm:pt modelId="{A06621AA-A178-4598-AA19-5A8B280F4094}" type="pres">
      <dgm:prSet presAssocID="{D1EFC739-52FA-4492-A4C9-D57F3E2E8CE9}" presName="Childtext1" presStyleLbl="revTx" presStyleIdx="3" presStyleCnt="6">
        <dgm:presLayoutVars>
          <dgm:chMax val="0"/>
          <dgm:chPref val="0"/>
          <dgm:bulletEnabled val="1"/>
        </dgm:presLayoutVars>
      </dgm:prSet>
      <dgm:spPr/>
    </dgm:pt>
    <dgm:pt modelId="{0F14FAE8-B991-4B2C-A695-1DEE3F0010FC}" type="pres">
      <dgm:prSet presAssocID="{D1EFC739-52FA-4492-A4C9-D57F3E2E8CE9}" presName="BalanceSpacing" presStyleCnt="0"/>
      <dgm:spPr/>
    </dgm:pt>
    <dgm:pt modelId="{AB233EE7-10E1-4264-A00B-67E008861C94}" type="pres">
      <dgm:prSet presAssocID="{D1EFC739-52FA-4492-A4C9-D57F3E2E8CE9}" presName="BalanceSpacing1" presStyleCnt="0"/>
      <dgm:spPr/>
    </dgm:pt>
    <dgm:pt modelId="{94BE5D01-D692-4D27-AE38-1E62BE9F9653}" type="pres">
      <dgm:prSet presAssocID="{81A7F9D7-CC16-4E11-AF87-5AEDAA8D5865}" presName="Accent1Text" presStyleLbl="node1" presStyleIdx="7" presStyleCnt="12"/>
      <dgm:spPr/>
    </dgm:pt>
    <dgm:pt modelId="{5AD74B9E-88DC-4BD5-8969-1D19D6C63D38}" type="pres">
      <dgm:prSet presAssocID="{81A7F9D7-CC16-4E11-AF87-5AEDAA8D5865}" presName="spaceBetweenRectangles" presStyleCnt="0"/>
      <dgm:spPr/>
    </dgm:pt>
    <dgm:pt modelId="{EB2419EA-E9F9-4278-9313-A487808089AC}" type="pres">
      <dgm:prSet presAssocID="{AA72FE31-07C8-4CE7-97B4-E6C75FE0A4FC}" presName="composite" presStyleCnt="0"/>
      <dgm:spPr/>
    </dgm:pt>
    <dgm:pt modelId="{FB0CDF5B-751D-43FE-8071-3F97F52EFBF6}" type="pres">
      <dgm:prSet presAssocID="{AA72FE31-07C8-4CE7-97B4-E6C75FE0A4FC}" presName="Parent1" presStyleLbl="node1" presStyleIdx="8" presStyleCnt="12">
        <dgm:presLayoutVars>
          <dgm:chMax val="1"/>
          <dgm:chPref val="1"/>
          <dgm:bulletEnabled val="1"/>
        </dgm:presLayoutVars>
      </dgm:prSet>
      <dgm:spPr/>
    </dgm:pt>
    <dgm:pt modelId="{0F43F940-5CCC-45FF-A896-D48AAD8EB9A6}" type="pres">
      <dgm:prSet presAssocID="{AA72FE31-07C8-4CE7-97B4-E6C75FE0A4FC}" presName="Childtext1" presStyleLbl="revTx" presStyleIdx="4" presStyleCnt="6">
        <dgm:presLayoutVars>
          <dgm:chMax val="0"/>
          <dgm:chPref val="0"/>
          <dgm:bulletEnabled val="1"/>
        </dgm:presLayoutVars>
      </dgm:prSet>
      <dgm:spPr/>
    </dgm:pt>
    <dgm:pt modelId="{73B05578-CF16-43CA-BDC8-9DC1C4EC9E6C}" type="pres">
      <dgm:prSet presAssocID="{AA72FE31-07C8-4CE7-97B4-E6C75FE0A4FC}" presName="BalanceSpacing" presStyleCnt="0"/>
      <dgm:spPr/>
    </dgm:pt>
    <dgm:pt modelId="{AA66D511-D7DE-4602-9E2E-8C7D17028A25}" type="pres">
      <dgm:prSet presAssocID="{AA72FE31-07C8-4CE7-97B4-E6C75FE0A4FC}" presName="BalanceSpacing1" presStyleCnt="0"/>
      <dgm:spPr/>
    </dgm:pt>
    <dgm:pt modelId="{2A80E741-B91F-4EDC-BC5F-236AD8F64E3E}" type="pres">
      <dgm:prSet presAssocID="{D94CADD2-B9FB-4498-BB31-B0712897FE68}" presName="Accent1Text" presStyleLbl="node1" presStyleIdx="9" presStyleCnt="12"/>
      <dgm:spPr/>
    </dgm:pt>
    <dgm:pt modelId="{1751F41A-356A-4BBB-9D42-0FF846119180}" type="pres">
      <dgm:prSet presAssocID="{D94CADD2-B9FB-4498-BB31-B0712897FE68}" presName="spaceBetweenRectangles" presStyleCnt="0"/>
      <dgm:spPr/>
    </dgm:pt>
    <dgm:pt modelId="{58BB2272-8968-459A-B951-2AFE9D7F4BA2}" type="pres">
      <dgm:prSet presAssocID="{08906C1C-32A6-4E79-9630-5C53F9CF60C6}" presName="composite" presStyleCnt="0"/>
      <dgm:spPr/>
    </dgm:pt>
    <dgm:pt modelId="{3D97FAA5-0C7C-44AF-9DF6-DD0C25B41AF2}" type="pres">
      <dgm:prSet presAssocID="{08906C1C-32A6-4E79-9630-5C53F9CF60C6}" presName="Parent1" presStyleLbl="node1" presStyleIdx="10" presStyleCnt="12">
        <dgm:presLayoutVars>
          <dgm:chMax val="1"/>
          <dgm:chPref val="1"/>
          <dgm:bulletEnabled val="1"/>
        </dgm:presLayoutVars>
      </dgm:prSet>
      <dgm:spPr/>
    </dgm:pt>
    <dgm:pt modelId="{0A19CE1C-5121-422C-BFDF-D9E663B2438C}" type="pres">
      <dgm:prSet presAssocID="{08906C1C-32A6-4E79-9630-5C53F9CF60C6}" presName="Childtext1" presStyleLbl="revTx" presStyleIdx="5" presStyleCnt="6">
        <dgm:presLayoutVars>
          <dgm:chMax val="0"/>
          <dgm:chPref val="0"/>
          <dgm:bulletEnabled val="1"/>
        </dgm:presLayoutVars>
      </dgm:prSet>
      <dgm:spPr/>
    </dgm:pt>
    <dgm:pt modelId="{105811E7-58C7-4A16-A8C0-8D2D32BF9237}" type="pres">
      <dgm:prSet presAssocID="{08906C1C-32A6-4E79-9630-5C53F9CF60C6}" presName="BalanceSpacing" presStyleCnt="0"/>
      <dgm:spPr/>
    </dgm:pt>
    <dgm:pt modelId="{354E18E8-BCE0-42FD-8F81-B7479EE7F7B0}" type="pres">
      <dgm:prSet presAssocID="{08906C1C-32A6-4E79-9630-5C53F9CF60C6}" presName="BalanceSpacing1" presStyleCnt="0"/>
      <dgm:spPr/>
    </dgm:pt>
    <dgm:pt modelId="{3CDA0F57-0841-4BC5-AA5C-089F05894222}" type="pres">
      <dgm:prSet presAssocID="{7EAB6B8D-825C-42BE-BA78-F584A7C9D30D}" presName="Accent1Text" presStyleLbl="node1" presStyleIdx="11" presStyleCnt="12"/>
      <dgm:spPr/>
    </dgm:pt>
  </dgm:ptLst>
  <dgm:cxnLst>
    <dgm:cxn modelId="{3D225E03-DFC3-4E55-A6BA-BB2F572E7E03}" type="presOf" srcId="{D94CADD2-B9FB-4498-BB31-B0712897FE68}" destId="{2A80E741-B91F-4EDC-BC5F-236AD8F64E3E}" srcOrd="0" destOrd="0" presId="urn:microsoft.com/office/officeart/2008/layout/AlternatingHexagons"/>
    <dgm:cxn modelId="{6F98E90D-254D-4A6D-9E76-81E73935EC74}" srcId="{32C8BB66-E254-4707-A919-7DFCFEDFDF34}" destId="{D2D2FA80-68A5-40A8-ACCC-19977614DAB2}" srcOrd="0" destOrd="0" parTransId="{1A5F0441-065F-4C24-AF48-0CE81A152236}" sibTransId="{98BDDAE4-D697-40E9-B2EF-77F3B22997B0}"/>
    <dgm:cxn modelId="{7C635644-756A-405A-B8A9-A86268E6145B}" type="presOf" srcId="{D125BF6B-11A0-4127-96BE-61A1817A4D02}" destId="{38B39845-585F-478C-A94B-096C42976D8E}" srcOrd="0" destOrd="0" presId="urn:microsoft.com/office/officeart/2008/layout/AlternatingHexagons"/>
    <dgm:cxn modelId="{679FB26F-8AE2-48B9-9147-170C61581425}" type="presOf" srcId="{81A7F9D7-CC16-4E11-AF87-5AEDAA8D5865}" destId="{94BE5D01-D692-4D27-AE38-1E62BE9F9653}" srcOrd="0" destOrd="0" presId="urn:microsoft.com/office/officeart/2008/layout/AlternatingHexagons"/>
    <dgm:cxn modelId="{7D83DD70-C888-4C2A-AE56-93EEFCD5A249}" type="presOf" srcId="{D2D2FA80-68A5-40A8-ACCC-19977614DAB2}" destId="{2F7E3FFA-C877-4B1C-ADA9-51F3587EA115}" srcOrd="0" destOrd="0" presId="urn:microsoft.com/office/officeart/2008/layout/AlternatingHexagons"/>
    <dgm:cxn modelId="{7F2E9253-3D0B-4D08-A865-181587187590}" srcId="{32C8BB66-E254-4707-A919-7DFCFEDFDF34}" destId="{E937D12F-63F7-4D15-9FA1-3C29E31CA712}" srcOrd="1" destOrd="0" parTransId="{63FD368B-B75E-43ED-A9D7-67D78C7136D4}" sibTransId="{0E88E06E-8119-4973-AA75-3934D9B0ED96}"/>
    <dgm:cxn modelId="{398EAF80-0538-4750-900E-4E7B3AEFD3F3}" srcId="{32C8BB66-E254-4707-A919-7DFCFEDFDF34}" destId="{AA72FE31-07C8-4CE7-97B4-E6C75FE0A4FC}" srcOrd="4" destOrd="0" parTransId="{B7DD2E40-5DB2-4AA6-BD00-2DE549A4E28C}" sibTransId="{D94CADD2-B9FB-4498-BB31-B0712897FE68}"/>
    <dgm:cxn modelId="{2354019B-99EC-4171-89DA-A35CA5598163}" srcId="{32C8BB66-E254-4707-A919-7DFCFEDFDF34}" destId="{D125BF6B-11A0-4127-96BE-61A1817A4D02}" srcOrd="2" destOrd="0" parTransId="{7CA8E3FC-5D29-4A6E-8BC5-36C9C32BEF61}" sibTransId="{EFA79EB5-929E-46FC-A0B1-4BA5EE146A4A}"/>
    <dgm:cxn modelId="{153AA49B-B315-4BFB-9C82-C7FFA644DFBE}" type="presOf" srcId="{32C8BB66-E254-4707-A919-7DFCFEDFDF34}" destId="{E0702605-0BAB-44C0-94EB-75BA0E9F8D05}" srcOrd="0" destOrd="0" presId="urn:microsoft.com/office/officeart/2008/layout/AlternatingHexagons"/>
    <dgm:cxn modelId="{4C64AAB7-D435-4339-B3CD-F56793371DBF}" type="presOf" srcId="{98BDDAE4-D697-40E9-B2EF-77F3B22997B0}" destId="{7C1BA23C-3FD1-42DB-8307-80C9DDB03540}" srcOrd="0" destOrd="0" presId="urn:microsoft.com/office/officeart/2008/layout/AlternatingHexagons"/>
    <dgm:cxn modelId="{B27CB3C1-5183-42E5-A375-A2B02A3939DC}" srcId="{32C8BB66-E254-4707-A919-7DFCFEDFDF34}" destId="{08906C1C-32A6-4E79-9630-5C53F9CF60C6}" srcOrd="5" destOrd="0" parTransId="{9EA74460-48C6-40C1-90C6-AF5CA0F10CDA}" sibTransId="{7EAB6B8D-825C-42BE-BA78-F584A7C9D30D}"/>
    <dgm:cxn modelId="{639AB0CF-DBAD-47DD-B1DB-8DA3E2EEC964}" type="presOf" srcId="{D1EFC739-52FA-4492-A4C9-D57F3E2E8CE9}" destId="{824AF0DC-FDCF-41E0-BEE1-40A564C22AB4}" srcOrd="0" destOrd="0" presId="urn:microsoft.com/office/officeart/2008/layout/AlternatingHexagons"/>
    <dgm:cxn modelId="{409693D0-21B9-4A48-AEB1-D0D33A407FB3}" srcId="{32C8BB66-E254-4707-A919-7DFCFEDFDF34}" destId="{D1EFC739-52FA-4492-A4C9-D57F3E2E8CE9}" srcOrd="3" destOrd="0" parTransId="{C85B8901-52EC-44B5-97BD-DAFFF58BB025}" sibTransId="{81A7F9D7-CC16-4E11-AF87-5AEDAA8D5865}"/>
    <dgm:cxn modelId="{27B595DB-3658-417F-923C-35B3FF109429}" type="presOf" srcId="{08906C1C-32A6-4E79-9630-5C53F9CF60C6}" destId="{3D97FAA5-0C7C-44AF-9DF6-DD0C25B41AF2}" srcOrd="0" destOrd="0" presId="urn:microsoft.com/office/officeart/2008/layout/AlternatingHexagons"/>
    <dgm:cxn modelId="{538CC1E5-56DA-4EC4-B4A9-075D5D005B9B}" type="presOf" srcId="{7EAB6B8D-825C-42BE-BA78-F584A7C9D30D}" destId="{3CDA0F57-0841-4BC5-AA5C-089F05894222}" srcOrd="0" destOrd="0" presId="urn:microsoft.com/office/officeart/2008/layout/AlternatingHexagons"/>
    <dgm:cxn modelId="{C8FEC7E5-3DC5-4B55-B591-EAD675489D4D}" type="presOf" srcId="{AA72FE31-07C8-4CE7-97B4-E6C75FE0A4FC}" destId="{FB0CDF5B-751D-43FE-8071-3F97F52EFBF6}" srcOrd="0" destOrd="0" presId="urn:microsoft.com/office/officeart/2008/layout/AlternatingHexagons"/>
    <dgm:cxn modelId="{9C4AEAED-AB05-4984-B5B7-AEE6BB4B86FE}" type="presOf" srcId="{E937D12F-63F7-4D15-9FA1-3C29E31CA712}" destId="{C7ED30ED-6C05-4C77-A707-8BBD5B9DB0F7}" srcOrd="0" destOrd="0" presId="urn:microsoft.com/office/officeart/2008/layout/AlternatingHexagons"/>
    <dgm:cxn modelId="{4FE8C4F5-7756-45C8-B6DD-5CCF0DB09BC4}" type="presOf" srcId="{EFA79EB5-929E-46FC-A0B1-4BA5EE146A4A}" destId="{17592E75-DF18-41FA-96B2-94623B76A82B}" srcOrd="0" destOrd="0" presId="urn:microsoft.com/office/officeart/2008/layout/AlternatingHexagons"/>
    <dgm:cxn modelId="{D901D9FC-5432-4C74-BC73-55CA5E2340D4}" type="presOf" srcId="{0E88E06E-8119-4973-AA75-3934D9B0ED96}" destId="{8C62BD94-040F-435C-B0E0-0F0356730B87}" srcOrd="0" destOrd="0" presId="urn:microsoft.com/office/officeart/2008/layout/AlternatingHexagons"/>
    <dgm:cxn modelId="{A4E4BD00-0282-4786-AEB3-DE9CB6CAA579}" type="presParOf" srcId="{E0702605-0BAB-44C0-94EB-75BA0E9F8D05}" destId="{5B5838C6-9B4D-4B70-8451-7A5E90272EF5}" srcOrd="0" destOrd="0" presId="urn:microsoft.com/office/officeart/2008/layout/AlternatingHexagons"/>
    <dgm:cxn modelId="{90C12DBB-9E6C-4B10-AC57-A058381E54BB}" type="presParOf" srcId="{5B5838C6-9B4D-4B70-8451-7A5E90272EF5}" destId="{2F7E3FFA-C877-4B1C-ADA9-51F3587EA115}" srcOrd="0" destOrd="0" presId="urn:microsoft.com/office/officeart/2008/layout/AlternatingHexagons"/>
    <dgm:cxn modelId="{244EF6EB-8666-46B8-8A8A-E0FCD9E545E9}" type="presParOf" srcId="{5B5838C6-9B4D-4B70-8451-7A5E90272EF5}" destId="{23A71BE9-1B2D-4CBB-94D7-1E8A01C07158}" srcOrd="1" destOrd="0" presId="urn:microsoft.com/office/officeart/2008/layout/AlternatingHexagons"/>
    <dgm:cxn modelId="{BFEB70B3-7AA5-4A6C-A396-D3D0BE6DA0ED}" type="presParOf" srcId="{5B5838C6-9B4D-4B70-8451-7A5E90272EF5}" destId="{66FD8C82-CEC7-4E38-95CB-F7E9D47EF9BE}" srcOrd="2" destOrd="0" presId="urn:microsoft.com/office/officeart/2008/layout/AlternatingHexagons"/>
    <dgm:cxn modelId="{59642DC5-466B-4612-8FCA-EE8D118D942E}" type="presParOf" srcId="{5B5838C6-9B4D-4B70-8451-7A5E90272EF5}" destId="{B28CEC77-3C8E-4C6E-B0D8-954B3650D366}" srcOrd="3" destOrd="0" presId="urn:microsoft.com/office/officeart/2008/layout/AlternatingHexagons"/>
    <dgm:cxn modelId="{8DFACC5F-5A79-4A44-8335-7D1409C94FFD}" type="presParOf" srcId="{5B5838C6-9B4D-4B70-8451-7A5E90272EF5}" destId="{7C1BA23C-3FD1-42DB-8307-80C9DDB03540}" srcOrd="4" destOrd="0" presId="urn:microsoft.com/office/officeart/2008/layout/AlternatingHexagons"/>
    <dgm:cxn modelId="{4E78D268-F126-494F-8569-45F7FFE237DF}" type="presParOf" srcId="{E0702605-0BAB-44C0-94EB-75BA0E9F8D05}" destId="{DAE70669-297E-4EEB-97D5-2E0123948916}" srcOrd="1" destOrd="0" presId="urn:microsoft.com/office/officeart/2008/layout/AlternatingHexagons"/>
    <dgm:cxn modelId="{2D534726-DE8A-4A20-A47A-692B040066EA}" type="presParOf" srcId="{E0702605-0BAB-44C0-94EB-75BA0E9F8D05}" destId="{677BF4E9-4377-4899-B3DC-59755EB1E84C}" srcOrd="2" destOrd="0" presId="urn:microsoft.com/office/officeart/2008/layout/AlternatingHexagons"/>
    <dgm:cxn modelId="{A7D50452-BE52-46A1-8F84-8FB921AC8CA4}" type="presParOf" srcId="{677BF4E9-4377-4899-B3DC-59755EB1E84C}" destId="{C7ED30ED-6C05-4C77-A707-8BBD5B9DB0F7}" srcOrd="0" destOrd="0" presId="urn:microsoft.com/office/officeart/2008/layout/AlternatingHexagons"/>
    <dgm:cxn modelId="{2DAE7FE5-91B4-4C4E-B8EC-5304B78E794F}" type="presParOf" srcId="{677BF4E9-4377-4899-B3DC-59755EB1E84C}" destId="{6C170BA2-05F2-4E4B-90BF-D9E61F6D8FF8}" srcOrd="1" destOrd="0" presId="urn:microsoft.com/office/officeart/2008/layout/AlternatingHexagons"/>
    <dgm:cxn modelId="{A11E61AC-CDBE-41EA-AC3E-CA295108C2D6}" type="presParOf" srcId="{677BF4E9-4377-4899-B3DC-59755EB1E84C}" destId="{6043C2CC-C3DA-4080-9A59-3F5A167BE97E}" srcOrd="2" destOrd="0" presId="urn:microsoft.com/office/officeart/2008/layout/AlternatingHexagons"/>
    <dgm:cxn modelId="{141F5E13-EEF8-4024-A5AA-A622822E082D}" type="presParOf" srcId="{677BF4E9-4377-4899-B3DC-59755EB1E84C}" destId="{4C05017B-92DC-405A-AB57-141C0A9EFE30}" srcOrd="3" destOrd="0" presId="urn:microsoft.com/office/officeart/2008/layout/AlternatingHexagons"/>
    <dgm:cxn modelId="{7443EEFE-72C2-4A0F-8481-104C73EA4E24}" type="presParOf" srcId="{677BF4E9-4377-4899-B3DC-59755EB1E84C}" destId="{8C62BD94-040F-435C-B0E0-0F0356730B87}" srcOrd="4" destOrd="0" presId="urn:microsoft.com/office/officeart/2008/layout/AlternatingHexagons"/>
    <dgm:cxn modelId="{CCC450AD-E794-42FA-8493-EC646E7C5D23}" type="presParOf" srcId="{E0702605-0BAB-44C0-94EB-75BA0E9F8D05}" destId="{E4ABC545-2012-43DB-9FCE-CF21F9A2CF25}" srcOrd="3" destOrd="0" presId="urn:microsoft.com/office/officeart/2008/layout/AlternatingHexagons"/>
    <dgm:cxn modelId="{B2E564E4-0233-4AFA-96A8-CE053FF20EB0}" type="presParOf" srcId="{E0702605-0BAB-44C0-94EB-75BA0E9F8D05}" destId="{C7775433-FBE2-4621-BDA4-FB0422C2D941}" srcOrd="4" destOrd="0" presId="urn:microsoft.com/office/officeart/2008/layout/AlternatingHexagons"/>
    <dgm:cxn modelId="{D952DADB-8ECC-4679-823F-6B6F0DFAF50A}" type="presParOf" srcId="{C7775433-FBE2-4621-BDA4-FB0422C2D941}" destId="{38B39845-585F-478C-A94B-096C42976D8E}" srcOrd="0" destOrd="0" presId="urn:microsoft.com/office/officeart/2008/layout/AlternatingHexagons"/>
    <dgm:cxn modelId="{451B51FA-C27A-4AE7-A893-7FFC50096076}" type="presParOf" srcId="{C7775433-FBE2-4621-BDA4-FB0422C2D941}" destId="{FD6100A1-C612-46A4-AA17-BC135E49E7FA}" srcOrd="1" destOrd="0" presId="urn:microsoft.com/office/officeart/2008/layout/AlternatingHexagons"/>
    <dgm:cxn modelId="{A9C4B03A-6A4C-4680-A0ED-4BA74900FBF9}" type="presParOf" srcId="{C7775433-FBE2-4621-BDA4-FB0422C2D941}" destId="{C61848A3-FBF8-4BC3-8725-D0B9A336E526}" srcOrd="2" destOrd="0" presId="urn:microsoft.com/office/officeart/2008/layout/AlternatingHexagons"/>
    <dgm:cxn modelId="{3461C3C5-3F76-4CDA-97BF-28E28E51BF19}" type="presParOf" srcId="{C7775433-FBE2-4621-BDA4-FB0422C2D941}" destId="{AF54E4E9-C476-4ADE-B975-381D2CC1F6CA}" srcOrd="3" destOrd="0" presId="urn:microsoft.com/office/officeart/2008/layout/AlternatingHexagons"/>
    <dgm:cxn modelId="{DB7BF230-745D-4F96-9E02-CD1FEBD52A2D}" type="presParOf" srcId="{C7775433-FBE2-4621-BDA4-FB0422C2D941}" destId="{17592E75-DF18-41FA-96B2-94623B76A82B}" srcOrd="4" destOrd="0" presId="urn:microsoft.com/office/officeart/2008/layout/AlternatingHexagons"/>
    <dgm:cxn modelId="{F2B8FC83-7034-4DB4-88AB-3928E115B1C3}" type="presParOf" srcId="{E0702605-0BAB-44C0-94EB-75BA0E9F8D05}" destId="{F011A9E0-5AE3-4545-A15B-A86B0E725DBB}" srcOrd="5" destOrd="0" presId="urn:microsoft.com/office/officeart/2008/layout/AlternatingHexagons"/>
    <dgm:cxn modelId="{BD2F29B8-6D47-441E-89BE-B586E13851FE}" type="presParOf" srcId="{E0702605-0BAB-44C0-94EB-75BA0E9F8D05}" destId="{E8CBB834-B9F7-46DB-AE79-C584E8550787}" srcOrd="6" destOrd="0" presId="urn:microsoft.com/office/officeart/2008/layout/AlternatingHexagons"/>
    <dgm:cxn modelId="{D3816B18-2D51-4EB4-B1D6-8C5AB9B06C0D}" type="presParOf" srcId="{E8CBB834-B9F7-46DB-AE79-C584E8550787}" destId="{824AF0DC-FDCF-41E0-BEE1-40A564C22AB4}" srcOrd="0" destOrd="0" presId="urn:microsoft.com/office/officeart/2008/layout/AlternatingHexagons"/>
    <dgm:cxn modelId="{616109C5-FC0C-4BCC-93E3-0894861728E8}" type="presParOf" srcId="{E8CBB834-B9F7-46DB-AE79-C584E8550787}" destId="{A06621AA-A178-4598-AA19-5A8B280F4094}" srcOrd="1" destOrd="0" presId="urn:microsoft.com/office/officeart/2008/layout/AlternatingHexagons"/>
    <dgm:cxn modelId="{8DE6C1CE-5236-4E58-9424-223AED7C7B36}" type="presParOf" srcId="{E8CBB834-B9F7-46DB-AE79-C584E8550787}" destId="{0F14FAE8-B991-4B2C-A695-1DEE3F0010FC}" srcOrd="2" destOrd="0" presId="urn:microsoft.com/office/officeart/2008/layout/AlternatingHexagons"/>
    <dgm:cxn modelId="{1E9F6538-D0CC-4FF7-8F0A-C917F191316F}" type="presParOf" srcId="{E8CBB834-B9F7-46DB-AE79-C584E8550787}" destId="{AB233EE7-10E1-4264-A00B-67E008861C94}" srcOrd="3" destOrd="0" presId="urn:microsoft.com/office/officeart/2008/layout/AlternatingHexagons"/>
    <dgm:cxn modelId="{26910FCA-17C6-4FE9-A7FE-0EED65897B47}" type="presParOf" srcId="{E8CBB834-B9F7-46DB-AE79-C584E8550787}" destId="{94BE5D01-D692-4D27-AE38-1E62BE9F9653}" srcOrd="4" destOrd="0" presId="urn:microsoft.com/office/officeart/2008/layout/AlternatingHexagons"/>
    <dgm:cxn modelId="{00EDB90C-43CA-49CD-8F70-72289C0EE919}" type="presParOf" srcId="{E0702605-0BAB-44C0-94EB-75BA0E9F8D05}" destId="{5AD74B9E-88DC-4BD5-8969-1D19D6C63D38}" srcOrd="7" destOrd="0" presId="urn:microsoft.com/office/officeart/2008/layout/AlternatingHexagons"/>
    <dgm:cxn modelId="{4F9BD412-92E4-4166-AAFA-91E4DBDF92B7}" type="presParOf" srcId="{E0702605-0BAB-44C0-94EB-75BA0E9F8D05}" destId="{EB2419EA-E9F9-4278-9313-A487808089AC}" srcOrd="8" destOrd="0" presId="urn:microsoft.com/office/officeart/2008/layout/AlternatingHexagons"/>
    <dgm:cxn modelId="{3C2FCECB-9BC6-4D2C-BEF2-C83D91762EDF}" type="presParOf" srcId="{EB2419EA-E9F9-4278-9313-A487808089AC}" destId="{FB0CDF5B-751D-43FE-8071-3F97F52EFBF6}" srcOrd="0" destOrd="0" presId="urn:microsoft.com/office/officeart/2008/layout/AlternatingHexagons"/>
    <dgm:cxn modelId="{60CF2CD2-ABCE-4F2D-B019-572262C10064}" type="presParOf" srcId="{EB2419EA-E9F9-4278-9313-A487808089AC}" destId="{0F43F940-5CCC-45FF-A896-D48AAD8EB9A6}" srcOrd="1" destOrd="0" presId="urn:microsoft.com/office/officeart/2008/layout/AlternatingHexagons"/>
    <dgm:cxn modelId="{550B3990-C4A6-47BD-B98A-694EAEA06511}" type="presParOf" srcId="{EB2419EA-E9F9-4278-9313-A487808089AC}" destId="{73B05578-CF16-43CA-BDC8-9DC1C4EC9E6C}" srcOrd="2" destOrd="0" presId="urn:microsoft.com/office/officeart/2008/layout/AlternatingHexagons"/>
    <dgm:cxn modelId="{44BFA01D-E90E-43E7-BAF2-5B3C396E7E94}" type="presParOf" srcId="{EB2419EA-E9F9-4278-9313-A487808089AC}" destId="{AA66D511-D7DE-4602-9E2E-8C7D17028A25}" srcOrd="3" destOrd="0" presId="urn:microsoft.com/office/officeart/2008/layout/AlternatingHexagons"/>
    <dgm:cxn modelId="{04B32010-CA3A-4D8A-84A3-A3FA569F8A70}" type="presParOf" srcId="{EB2419EA-E9F9-4278-9313-A487808089AC}" destId="{2A80E741-B91F-4EDC-BC5F-236AD8F64E3E}" srcOrd="4" destOrd="0" presId="urn:microsoft.com/office/officeart/2008/layout/AlternatingHexagons"/>
    <dgm:cxn modelId="{3360A820-736C-409A-9E03-0F4F91DAA868}" type="presParOf" srcId="{E0702605-0BAB-44C0-94EB-75BA0E9F8D05}" destId="{1751F41A-356A-4BBB-9D42-0FF846119180}" srcOrd="9" destOrd="0" presId="urn:microsoft.com/office/officeart/2008/layout/AlternatingHexagons"/>
    <dgm:cxn modelId="{005F0784-23E3-4895-B468-CBFB8CA3F937}" type="presParOf" srcId="{E0702605-0BAB-44C0-94EB-75BA0E9F8D05}" destId="{58BB2272-8968-459A-B951-2AFE9D7F4BA2}" srcOrd="10" destOrd="0" presId="urn:microsoft.com/office/officeart/2008/layout/AlternatingHexagons"/>
    <dgm:cxn modelId="{6744746C-29AE-4993-A381-0FEE90F1448D}" type="presParOf" srcId="{58BB2272-8968-459A-B951-2AFE9D7F4BA2}" destId="{3D97FAA5-0C7C-44AF-9DF6-DD0C25B41AF2}" srcOrd="0" destOrd="0" presId="urn:microsoft.com/office/officeart/2008/layout/AlternatingHexagons"/>
    <dgm:cxn modelId="{D81D95B8-622D-4F1C-B50A-95EED7A8DCA5}" type="presParOf" srcId="{58BB2272-8968-459A-B951-2AFE9D7F4BA2}" destId="{0A19CE1C-5121-422C-BFDF-D9E663B2438C}" srcOrd="1" destOrd="0" presId="urn:microsoft.com/office/officeart/2008/layout/AlternatingHexagons"/>
    <dgm:cxn modelId="{FB3D7F00-BC18-4142-9A2A-10593CBB1C14}" type="presParOf" srcId="{58BB2272-8968-459A-B951-2AFE9D7F4BA2}" destId="{105811E7-58C7-4A16-A8C0-8D2D32BF9237}" srcOrd="2" destOrd="0" presId="urn:microsoft.com/office/officeart/2008/layout/AlternatingHexagons"/>
    <dgm:cxn modelId="{EB96DA88-6613-47A9-A067-8CA19A0A9D44}" type="presParOf" srcId="{58BB2272-8968-459A-B951-2AFE9D7F4BA2}" destId="{354E18E8-BCE0-42FD-8F81-B7479EE7F7B0}" srcOrd="3" destOrd="0" presId="urn:microsoft.com/office/officeart/2008/layout/AlternatingHexagons"/>
    <dgm:cxn modelId="{FE5A4500-6E5F-415A-812D-48DDAE3A615F}" type="presParOf" srcId="{58BB2272-8968-459A-B951-2AFE9D7F4BA2}" destId="{3CDA0F57-0841-4BC5-AA5C-089F05894222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2C8BB66-E254-4707-A919-7DFCFEDFDF34}" type="doc">
      <dgm:prSet loTypeId="urn:microsoft.com/office/officeart/2008/layout/AlternatingHexagon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2D2FA80-68A5-40A8-ACCC-19977614DAB2}">
      <dgm:prSet phldrT="[Text]"/>
      <dgm:spPr/>
      <dgm:t>
        <a:bodyPr/>
        <a:lstStyle/>
        <a:p>
          <a:endParaRPr lang="en-US"/>
        </a:p>
      </dgm:t>
    </dgm:pt>
    <dgm:pt modelId="{1A5F0441-065F-4C24-AF48-0CE81A152236}" type="parTrans" cxnId="{6F98E90D-254D-4A6D-9E76-81E73935EC74}">
      <dgm:prSet/>
      <dgm:spPr/>
      <dgm:t>
        <a:bodyPr/>
        <a:lstStyle/>
        <a:p>
          <a:endParaRPr lang="en-US"/>
        </a:p>
      </dgm:t>
    </dgm:pt>
    <dgm:pt modelId="{98BDDAE4-D697-40E9-B2EF-77F3B22997B0}" type="sibTrans" cxnId="{6F98E90D-254D-4A6D-9E76-81E73935EC74}">
      <dgm:prSet/>
      <dgm:spPr/>
      <dgm:t>
        <a:bodyPr/>
        <a:lstStyle/>
        <a:p>
          <a:endParaRPr lang="en-US"/>
        </a:p>
      </dgm:t>
    </dgm:pt>
    <dgm:pt modelId="{E937D12F-63F7-4D15-9FA1-3C29E31CA712}">
      <dgm:prSet phldrT="[Text]"/>
      <dgm:spPr/>
      <dgm:t>
        <a:bodyPr/>
        <a:lstStyle/>
        <a:p>
          <a:endParaRPr lang="en-US"/>
        </a:p>
      </dgm:t>
    </dgm:pt>
    <dgm:pt modelId="{63FD368B-B75E-43ED-A9D7-67D78C7136D4}" type="parTrans" cxnId="{7F2E9253-3D0B-4D08-A865-181587187590}">
      <dgm:prSet/>
      <dgm:spPr/>
      <dgm:t>
        <a:bodyPr/>
        <a:lstStyle/>
        <a:p>
          <a:endParaRPr lang="en-US"/>
        </a:p>
      </dgm:t>
    </dgm:pt>
    <dgm:pt modelId="{0E88E06E-8119-4973-AA75-3934D9B0ED96}" type="sibTrans" cxnId="{7F2E9253-3D0B-4D08-A865-181587187590}">
      <dgm:prSet/>
      <dgm:spPr/>
      <dgm:t>
        <a:bodyPr/>
        <a:lstStyle/>
        <a:p>
          <a:endParaRPr lang="en-US"/>
        </a:p>
      </dgm:t>
    </dgm:pt>
    <dgm:pt modelId="{D125BF6B-11A0-4127-96BE-61A1817A4D02}">
      <dgm:prSet phldrT="[Text]"/>
      <dgm:spPr/>
      <dgm:t>
        <a:bodyPr/>
        <a:lstStyle/>
        <a:p>
          <a:endParaRPr lang="en-US"/>
        </a:p>
      </dgm:t>
    </dgm:pt>
    <dgm:pt modelId="{7CA8E3FC-5D29-4A6E-8BC5-36C9C32BEF61}" type="parTrans" cxnId="{2354019B-99EC-4171-89DA-A35CA5598163}">
      <dgm:prSet/>
      <dgm:spPr/>
      <dgm:t>
        <a:bodyPr/>
        <a:lstStyle/>
        <a:p>
          <a:endParaRPr lang="en-US"/>
        </a:p>
      </dgm:t>
    </dgm:pt>
    <dgm:pt modelId="{EFA79EB5-929E-46FC-A0B1-4BA5EE146A4A}" type="sibTrans" cxnId="{2354019B-99EC-4171-89DA-A35CA5598163}">
      <dgm:prSet/>
      <dgm:spPr/>
      <dgm:t>
        <a:bodyPr/>
        <a:lstStyle/>
        <a:p>
          <a:endParaRPr lang="en-US"/>
        </a:p>
      </dgm:t>
    </dgm:pt>
    <dgm:pt modelId="{223911E1-8963-4EF0-80D5-9F9B4A135E03}">
      <dgm:prSet phldrT="[Text]"/>
      <dgm:spPr/>
      <dgm:t>
        <a:bodyPr/>
        <a:lstStyle/>
        <a:p>
          <a:endParaRPr lang="en-US"/>
        </a:p>
      </dgm:t>
    </dgm:pt>
    <dgm:pt modelId="{EA185A7E-9984-477B-8F48-4CCA7E6BE5F7}" type="parTrans" cxnId="{0C276BC0-3286-403F-BDA9-18785DD95B7A}">
      <dgm:prSet/>
      <dgm:spPr/>
      <dgm:t>
        <a:bodyPr/>
        <a:lstStyle/>
        <a:p>
          <a:endParaRPr lang="en-US"/>
        </a:p>
      </dgm:t>
    </dgm:pt>
    <dgm:pt modelId="{E65EE82B-6B19-4F50-8F0F-BD8A03D51A48}" type="sibTrans" cxnId="{0C276BC0-3286-403F-BDA9-18785DD95B7A}">
      <dgm:prSet/>
      <dgm:spPr/>
      <dgm:t>
        <a:bodyPr/>
        <a:lstStyle/>
        <a:p>
          <a:endParaRPr lang="en-US"/>
        </a:p>
      </dgm:t>
    </dgm:pt>
    <dgm:pt modelId="{A83B03D0-8A28-499F-AD92-0B04A2AA3AAA}">
      <dgm:prSet phldrT="[Text]"/>
      <dgm:spPr/>
      <dgm:t>
        <a:bodyPr/>
        <a:lstStyle/>
        <a:p>
          <a:endParaRPr lang="en-US"/>
        </a:p>
      </dgm:t>
    </dgm:pt>
    <dgm:pt modelId="{C4B88E4E-49CA-4DEA-BB75-A98C0A657624}" type="parTrans" cxnId="{42885933-6D9F-4D64-A2A5-3FCAD11A2DB5}">
      <dgm:prSet/>
      <dgm:spPr/>
      <dgm:t>
        <a:bodyPr/>
        <a:lstStyle/>
        <a:p>
          <a:endParaRPr lang="en-US"/>
        </a:p>
      </dgm:t>
    </dgm:pt>
    <dgm:pt modelId="{3EDC387F-6BE9-4467-A443-4C4D37209B83}" type="sibTrans" cxnId="{42885933-6D9F-4D64-A2A5-3FCAD11A2DB5}">
      <dgm:prSet/>
      <dgm:spPr/>
      <dgm:t>
        <a:bodyPr/>
        <a:lstStyle/>
        <a:p>
          <a:endParaRPr lang="en-US"/>
        </a:p>
      </dgm:t>
    </dgm:pt>
    <dgm:pt modelId="{E0702605-0BAB-44C0-94EB-75BA0E9F8D05}" type="pres">
      <dgm:prSet presAssocID="{32C8BB66-E254-4707-A919-7DFCFEDFDF34}" presName="Name0" presStyleCnt="0">
        <dgm:presLayoutVars>
          <dgm:chMax/>
          <dgm:chPref/>
          <dgm:dir/>
          <dgm:animLvl val="lvl"/>
        </dgm:presLayoutVars>
      </dgm:prSet>
      <dgm:spPr/>
    </dgm:pt>
    <dgm:pt modelId="{5B5838C6-9B4D-4B70-8451-7A5E90272EF5}" type="pres">
      <dgm:prSet presAssocID="{D2D2FA80-68A5-40A8-ACCC-19977614DAB2}" presName="composite" presStyleCnt="0"/>
      <dgm:spPr/>
    </dgm:pt>
    <dgm:pt modelId="{2F7E3FFA-C877-4B1C-ADA9-51F3587EA115}" type="pres">
      <dgm:prSet presAssocID="{D2D2FA80-68A5-40A8-ACCC-19977614DAB2}" presName="Parent1" presStyleLbl="node1" presStyleIdx="0" presStyleCnt="10">
        <dgm:presLayoutVars>
          <dgm:chMax val="1"/>
          <dgm:chPref val="1"/>
          <dgm:bulletEnabled val="1"/>
        </dgm:presLayoutVars>
      </dgm:prSet>
      <dgm:spPr/>
    </dgm:pt>
    <dgm:pt modelId="{23A71BE9-1B2D-4CBB-94D7-1E8A01C07158}" type="pres">
      <dgm:prSet presAssocID="{D2D2FA80-68A5-40A8-ACCC-19977614DAB2}" presName="Childtext1" presStyleLbl="revTx" presStyleIdx="0" presStyleCnt="5">
        <dgm:presLayoutVars>
          <dgm:chMax val="0"/>
          <dgm:chPref val="0"/>
          <dgm:bulletEnabled val="1"/>
        </dgm:presLayoutVars>
      </dgm:prSet>
      <dgm:spPr/>
    </dgm:pt>
    <dgm:pt modelId="{66FD8C82-CEC7-4E38-95CB-F7E9D47EF9BE}" type="pres">
      <dgm:prSet presAssocID="{D2D2FA80-68A5-40A8-ACCC-19977614DAB2}" presName="BalanceSpacing" presStyleCnt="0"/>
      <dgm:spPr/>
    </dgm:pt>
    <dgm:pt modelId="{B28CEC77-3C8E-4C6E-B0D8-954B3650D366}" type="pres">
      <dgm:prSet presAssocID="{D2D2FA80-68A5-40A8-ACCC-19977614DAB2}" presName="BalanceSpacing1" presStyleCnt="0"/>
      <dgm:spPr/>
    </dgm:pt>
    <dgm:pt modelId="{7C1BA23C-3FD1-42DB-8307-80C9DDB03540}" type="pres">
      <dgm:prSet presAssocID="{98BDDAE4-D697-40E9-B2EF-77F3B22997B0}" presName="Accent1Text" presStyleLbl="node1" presStyleIdx="1" presStyleCnt="10"/>
      <dgm:spPr/>
    </dgm:pt>
    <dgm:pt modelId="{DAE70669-297E-4EEB-97D5-2E0123948916}" type="pres">
      <dgm:prSet presAssocID="{98BDDAE4-D697-40E9-B2EF-77F3B22997B0}" presName="spaceBetweenRectangles" presStyleCnt="0"/>
      <dgm:spPr/>
    </dgm:pt>
    <dgm:pt modelId="{677BF4E9-4377-4899-B3DC-59755EB1E84C}" type="pres">
      <dgm:prSet presAssocID="{E937D12F-63F7-4D15-9FA1-3C29E31CA712}" presName="composite" presStyleCnt="0"/>
      <dgm:spPr/>
    </dgm:pt>
    <dgm:pt modelId="{C7ED30ED-6C05-4C77-A707-8BBD5B9DB0F7}" type="pres">
      <dgm:prSet presAssocID="{E937D12F-63F7-4D15-9FA1-3C29E31CA712}" presName="Parent1" presStyleLbl="node1" presStyleIdx="2" presStyleCnt="10">
        <dgm:presLayoutVars>
          <dgm:chMax val="1"/>
          <dgm:chPref val="1"/>
          <dgm:bulletEnabled val="1"/>
        </dgm:presLayoutVars>
      </dgm:prSet>
      <dgm:spPr/>
    </dgm:pt>
    <dgm:pt modelId="{6C170BA2-05F2-4E4B-90BF-D9E61F6D8FF8}" type="pres">
      <dgm:prSet presAssocID="{E937D12F-63F7-4D15-9FA1-3C29E31CA712}" presName="Childtext1" presStyleLbl="revTx" presStyleIdx="1" presStyleCnt="5">
        <dgm:presLayoutVars>
          <dgm:chMax val="0"/>
          <dgm:chPref val="0"/>
          <dgm:bulletEnabled val="1"/>
        </dgm:presLayoutVars>
      </dgm:prSet>
      <dgm:spPr/>
    </dgm:pt>
    <dgm:pt modelId="{6043C2CC-C3DA-4080-9A59-3F5A167BE97E}" type="pres">
      <dgm:prSet presAssocID="{E937D12F-63F7-4D15-9FA1-3C29E31CA712}" presName="BalanceSpacing" presStyleCnt="0"/>
      <dgm:spPr/>
    </dgm:pt>
    <dgm:pt modelId="{4C05017B-92DC-405A-AB57-141C0A9EFE30}" type="pres">
      <dgm:prSet presAssocID="{E937D12F-63F7-4D15-9FA1-3C29E31CA712}" presName="BalanceSpacing1" presStyleCnt="0"/>
      <dgm:spPr/>
    </dgm:pt>
    <dgm:pt modelId="{8C62BD94-040F-435C-B0E0-0F0356730B87}" type="pres">
      <dgm:prSet presAssocID="{0E88E06E-8119-4973-AA75-3934D9B0ED96}" presName="Accent1Text" presStyleLbl="node1" presStyleIdx="3" presStyleCnt="10"/>
      <dgm:spPr/>
    </dgm:pt>
    <dgm:pt modelId="{E4ABC545-2012-43DB-9FCE-CF21F9A2CF25}" type="pres">
      <dgm:prSet presAssocID="{0E88E06E-8119-4973-AA75-3934D9B0ED96}" presName="spaceBetweenRectangles" presStyleCnt="0"/>
      <dgm:spPr/>
    </dgm:pt>
    <dgm:pt modelId="{A76D5086-9134-40AC-AA7E-2F6FF4110B99}" type="pres">
      <dgm:prSet presAssocID="{223911E1-8963-4EF0-80D5-9F9B4A135E03}" presName="composite" presStyleCnt="0"/>
      <dgm:spPr/>
    </dgm:pt>
    <dgm:pt modelId="{91177D4F-B15D-4880-8397-344B5AB4BDC1}" type="pres">
      <dgm:prSet presAssocID="{223911E1-8963-4EF0-80D5-9F9B4A135E03}" presName="Parent1" presStyleLbl="node1" presStyleIdx="4" presStyleCnt="10">
        <dgm:presLayoutVars>
          <dgm:chMax val="1"/>
          <dgm:chPref val="1"/>
          <dgm:bulletEnabled val="1"/>
        </dgm:presLayoutVars>
      </dgm:prSet>
      <dgm:spPr/>
    </dgm:pt>
    <dgm:pt modelId="{6804BA7D-BF34-46B8-BDA6-1C26D8066D0E}" type="pres">
      <dgm:prSet presAssocID="{223911E1-8963-4EF0-80D5-9F9B4A135E03}" presName="Childtext1" presStyleLbl="revTx" presStyleIdx="2" presStyleCnt="5">
        <dgm:presLayoutVars>
          <dgm:chMax val="0"/>
          <dgm:chPref val="0"/>
          <dgm:bulletEnabled val="1"/>
        </dgm:presLayoutVars>
      </dgm:prSet>
      <dgm:spPr/>
    </dgm:pt>
    <dgm:pt modelId="{9BFAFCF6-F4E8-43C4-A6E1-92A16F9F4EF7}" type="pres">
      <dgm:prSet presAssocID="{223911E1-8963-4EF0-80D5-9F9B4A135E03}" presName="BalanceSpacing" presStyleCnt="0"/>
      <dgm:spPr/>
    </dgm:pt>
    <dgm:pt modelId="{B2C60B79-BA85-48C7-8BFD-0AA7CF8E5913}" type="pres">
      <dgm:prSet presAssocID="{223911E1-8963-4EF0-80D5-9F9B4A135E03}" presName="BalanceSpacing1" presStyleCnt="0"/>
      <dgm:spPr/>
    </dgm:pt>
    <dgm:pt modelId="{540FB825-1425-424F-854C-7C15C8F7FB5B}" type="pres">
      <dgm:prSet presAssocID="{E65EE82B-6B19-4F50-8F0F-BD8A03D51A48}" presName="Accent1Text" presStyleLbl="node1" presStyleIdx="5" presStyleCnt="10"/>
      <dgm:spPr/>
    </dgm:pt>
    <dgm:pt modelId="{6F5D4BAF-1A7D-481B-B68E-E7A42D1F9402}" type="pres">
      <dgm:prSet presAssocID="{E65EE82B-6B19-4F50-8F0F-BD8A03D51A48}" presName="spaceBetweenRectangles" presStyleCnt="0"/>
      <dgm:spPr/>
    </dgm:pt>
    <dgm:pt modelId="{6EFF47C7-7C64-4E4D-BA0F-8401DA8E724A}" type="pres">
      <dgm:prSet presAssocID="{A83B03D0-8A28-499F-AD92-0B04A2AA3AAA}" presName="composite" presStyleCnt="0"/>
      <dgm:spPr/>
    </dgm:pt>
    <dgm:pt modelId="{F80D8E19-101C-4D7D-9ADD-476A52BED73A}" type="pres">
      <dgm:prSet presAssocID="{A83B03D0-8A28-499F-AD92-0B04A2AA3AAA}" presName="Parent1" presStyleLbl="node1" presStyleIdx="6" presStyleCnt="10">
        <dgm:presLayoutVars>
          <dgm:chMax val="1"/>
          <dgm:chPref val="1"/>
          <dgm:bulletEnabled val="1"/>
        </dgm:presLayoutVars>
      </dgm:prSet>
      <dgm:spPr/>
    </dgm:pt>
    <dgm:pt modelId="{EE51EE38-4F8A-4978-BA1D-1BF179ED9ADC}" type="pres">
      <dgm:prSet presAssocID="{A83B03D0-8A28-499F-AD92-0B04A2AA3AAA}" presName="Childtext1" presStyleLbl="revTx" presStyleIdx="3" presStyleCnt="5">
        <dgm:presLayoutVars>
          <dgm:chMax val="0"/>
          <dgm:chPref val="0"/>
          <dgm:bulletEnabled val="1"/>
        </dgm:presLayoutVars>
      </dgm:prSet>
      <dgm:spPr/>
    </dgm:pt>
    <dgm:pt modelId="{83ED8584-0EC7-4F37-BF3C-6175E8207BD0}" type="pres">
      <dgm:prSet presAssocID="{A83B03D0-8A28-499F-AD92-0B04A2AA3AAA}" presName="BalanceSpacing" presStyleCnt="0"/>
      <dgm:spPr/>
    </dgm:pt>
    <dgm:pt modelId="{A41B498C-E618-4433-8A9F-CBC557520F33}" type="pres">
      <dgm:prSet presAssocID="{A83B03D0-8A28-499F-AD92-0B04A2AA3AAA}" presName="BalanceSpacing1" presStyleCnt="0"/>
      <dgm:spPr/>
    </dgm:pt>
    <dgm:pt modelId="{7537F2D5-48C1-4BA9-9ABD-AB0EEEBC14E3}" type="pres">
      <dgm:prSet presAssocID="{3EDC387F-6BE9-4467-A443-4C4D37209B83}" presName="Accent1Text" presStyleLbl="node1" presStyleIdx="7" presStyleCnt="10"/>
      <dgm:spPr/>
    </dgm:pt>
    <dgm:pt modelId="{BBE44864-3AF1-4250-8F3E-272747C2E3FC}" type="pres">
      <dgm:prSet presAssocID="{3EDC387F-6BE9-4467-A443-4C4D37209B83}" presName="spaceBetweenRectangles" presStyleCnt="0"/>
      <dgm:spPr/>
    </dgm:pt>
    <dgm:pt modelId="{C7775433-FBE2-4621-BDA4-FB0422C2D941}" type="pres">
      <dgm:prSet presAssocID="{D125BF6B-11A0-4127-96BE-61A1817A4D02}" presName="composite" presStyleCnt="0"/>
      <dgm:spPr/>
    </dgm:pt>
    <dgm:pt modelId="{38B39845-585F-478C-A94B-096C42976D8E}" type="pres">
      <dgm:prSet presAssocID="{D125BF6B-11A0-4127-96BE-61A1817A4D02}" presName="Parent1" presStyleLbl="node1" presStyleIdx="8" presStyleCnt="10">
        <dgm:presLayoutVars>
          <dgm:chMax val="1"/>
          <dgm:chPref val="1"/>
          <dgm:bulletEnabled val="1"/>
        </dgm:presLayoutVars>
      </dgm:prSet>
      <dgm:spPr/>
    </dgm:pt>
    <dgm:pt modelId="{FD6100A1-C612-46A4-AA17-BC135E49E7FA}" type="pres">
      <dgm:prSet presAssocID="{D125BF6B-11A0-4127-96BE-61A1817A4D02}" presName="Childtext1" presStyleLbl="revTx" presStyleIdx="4" presStyleCnt="5">
        <dgm:presLayoutVars>
          <dgm:chMax val="0"/>
          <dgm:chPref val="0"/>
          <dgm:bulletEnabled val="1"/>
        </dgm:presLayoutVars>
      </dgm:prSet>
      <dgm:spPr/>
    </dgm:pt>
    <dgm:pt modelId="{C61848A3-FBF8-4BC3-8725-D0B9A336E526}" type="pres">
      <dgm:prSet presAssocID="{D125BF6B-11A0-4127-96BE-61A1817A4D02}" presName="BalanceSpacing" presStyleCnt="0"/>
      <dgm:spPr/>
    </dgm:pt>
    <dgm:pt modelId="{AF54E4E9-C476-4ADE-B975-381D2CC1F6CA}" type="pres">
      <dgm:prSet presAssocID="{D125BF6B-11A0-4127-96BE-61A1817A4D02}" presName="BalanceSpacing1" presStyleCnt="0"/>
      <dgm:spPr/>
    </dgm:pt>
    <dgm:pt modelId="{17592E75-DF18-41FA-96B2-94623B76A82B}" type="pres">
      <dgm:prSet presAssocID="{EFA79EB5-929E-46FC-A0B1-4BA5EE146A4A}" presName="Accent1Text" presStyleLbl="node1" presStyleIdx="9" presStyleCnt="10"/>
      <dgm:spPr/>
    </dgm:pt>
  </dgm:ptLst>
  <dgm:cxnLst>
    <dgm:cxn modelId="{6F98E90D-254D-4A6D-9E76-81E73935EC74}" srcId="{32C8BB66-E254-4707-A919-7DFCFEDFDF34}" destId="{D2D2FA80-68A5-40A8-ACCC-19977614DAB2}" srcOrd="0" destOrd="0" parTransId="{1A5F0441-065F-4C24-AF48-0CE81A152236}" sibTransId="{98BDDAE4-D697-40E9-B2EF-77F3B22997B0}"/>
    <dgm:cxn modelId="{213D2213-215E-4EDB-8F06-9C39B0BD3949}" type="presOf" srcId="{A83B03D0-8A28-499F-AD92-0B04A2AA3AAA}" destId="{F80D8E19-101C-4D7D-9ADD-476A52BED73A}" srcOrd="0" destOrd="0" presId="urn:microsoft.com/office/officeart/2008/layout/AlternatingHexagons"/>
    <dgm:cxn modelId="{87E6AC30-36AB-476D-BA51-BE2554259818}" type="presOf" srcId="{3EDC387F-6BE9-4467-A443-4C4D37209B83}" destId="{7537F2D5-48C1-4BA9-9ABD-AB0EEEBC14E3}" srcOrd="0" destOrd="0" presId="urn:microsoft.com/office/officeart/2008/layout/AlternatingHexagons"/>
    <dgm:cxn modelId="{42885933-6D9F-4D64-A2A5-3FCAD11A2DB5}" srcId="{32C8BB66-E254-4707-A919-7DFCFEDFDF34}" destId="{A83B03D0-8A28-499F-AD92-0B04A2AA3AAA}" srcOrd="3" destOrd="0" parTransId="{C4B88E4E-49CA-4DEA-BB75-A98C0A657624}" sibTransId="{3EDC387F-6BE9-4467-A443-4C4D37209B83}"/>
    <dgm:cxn modelId="{7C635644-756A-405A-B8A9-A86268E6145B}" type="presOf" srcId="{D125BF6B-11A0-4127-96BE-61A1817A4D02}" destId="{38B39845-585F-478C-A94B-096C42976D8E}" srcOrd="0" destOrd="0" presId="urn:microsoft.com/office/officeart/2008/layout/AlternatingHexagons"/>
    <dgm:cxn modelId="{7D83DD70-C888-4C2A-AE56-93EEFCD5A249}" type="presOf" srcId="{D2D2FA80-68A5-40A8-ACCC-19977614DAB2}" destId="{2F7E3FFA-C877-4B1C-ADA9-51F3587EA115}" srcOrd="0" destOrd="0" presId="urn:microsoft.com/office/officeart/2008/layout/AlternatingHexagons"/>
    <dgm:cxn modelId="{7F2E9253-3D0B-4D08-A865-181587187590}" srcId="{32C8BB66-E254-4707-A919-7DFCFEDFDF34}" destId="{E937D12F-63F7-4D15-9FA1-3C29E31CA712}" srcOrd="1" destOrd="0" parTransId="{63FD368B-B75E-43ED-A9D7-67D78C7136D4}" sibTransId="{0E88E06E-8119-4973-AA75-3934D9B0ED96}"/>
    <dgm:cxn modelId="{2354019B-99EC-4171-89DA-A35CA5598163}" srcId="{32C8BB66-E254-4707-A919-7DFCFEDFDF34}" destId="{D125BF6B-11A0-4127-96BE-61A1817A4D02}" srcOrd="4" destOrd="0" parTransId="{7CA8E3FC-5D29-4A6E-8BC5-36C9C32BEF61}" sibTransId="{EFA79EB5-929E-46FC-A0B1-4BA5EE146A4A}"/>
    <dgm:cxn modelId="{153AA49B-B315-4BFB-9C82-C7FFA644DFBE}" type="presOf" srcId="{32C8BB66-E254-4707-A919-7DFCFEDFDF34}" destId="{E0702605-0BAB-44C0-94EB-75BA0E9F8D05}" srcOrd="0" destOrd="0" presId="urn:microsoft.com/office/officeart/2008/layout/AlternatingHexagons"/>
    <dgm:cxn modelId="{9AE6D3B6-C919-48AE-8020-91A879633403}" type="presOf" srcId="{E65EE82B-6B19-4F50-8F0F-BD8A03D51A48}" destId="{540FB825-1425-424F-854C-7C15C8F7FB5B}" srcOrd="0" destOrd="0" presId="urn:microsoft.com/office/officeart/2008/layout/AlternatingHexagons"/>
    <dgm:cxn modelId="{4C64AAB7-D435-4339-B3CD-F56793371DBF}" type="presOf" srcId="{98BDDAE4-D697-40E9-B2EF-77F3B22997B0}" destId="{7C1BA23C-3FD1-42DB-8307-80C9DDB03540}" srcOrd="0" destOrd="0" presId="urn:microsoft.com/office/officeart/2008/layout/AlternatingHexagons"/>
    <dgm:cxn modelId="{0C276BC0-3286-403F-BDA9-18785DD95B7A}" srcId="{32C8BB66-E254-4707-A919-7DFCFEDFDF34}" destId="{223911E1-8963-4EF0-80D5-9F9B4A135E03}" srcOrd="2" destOrd="0" parTransId="{EA185A7E-9984-477B-8F48-4CCA7E6BE5F7}" sibTransId="{E65EE82B-6B19-4F50-8F0F-BD8A03D51A48}"/>
    <dgm:cxn modelId="{9C4AEAED-AB05-4984-B5B7-AEE6BB4B86FE}" type="presOf" srcId="{E937D12F-63F7-4D15-9FA1-3C29E31CA712}" destId="{C7ED30ED-6C05-4C77-A707-8BBD5B9DB0F7}" srcOrd="0" destOrd="0" presId="urn:microsoft.com/office/officeart/2008/layout/AlternatingHexagons"/>
    <dgm:cxn modelId="{4FE8C4F5-7756-45C8-B6DD-5CCF0DB09BC4}" type="presOf" srcId="{EFA79EB5-929E-46FC-A0B1-4BA5EE146A4A}" destId="{17592E75-DF18-41FA-96B2-94623B76A82B}" srcOrd="0" destOrd="0" presId="urn:microsoft.com/office/officeart/2008/layout/AlternatingHexagons"/>
    <dgm:cxn modelId="{D901D9FC-5432-4C74-BC73-55CA5E2340D4}" type="presOf" srcId="{0E88E06E-8119-4973-AA75-3934D9B0ED96}" destId="{8C62BD94-040F-435C-B0E0-0F0356730B87}" srcOrd="0" destOrd="0" presId="urn:microsoft.com/office/officeart/2008/layout/AlternatingHexagons"/>
    <dgm:cxn modelId="{E265AFFE-C86D-4A60-9F6E-C05A97F9064E}" type="presOf" srcId="{223911E1-8963-4EF0-80D5-9F9B4A135E03}" destId="{91177D4F-B15D-4880-8397-344B5AB4BDC1}" srcOrd="0" destOrd="0" presId="urn:microsoft.com/office/officeart/2008/layout/AlternatingHexagons"/>
    <dgm:cxn modelId="{A4E4BD00-0282-4786-AEB3-DE9CB6CAA579}" type="presParOf" srcId="{E0702605-0BAB-44C0-94EB-75BA0E9F8D05}" destId="{5B5838C6-9B4D-4B70-8451-7A5E90272EF5}" srcOrd="0" destOrd="0" presId="urn:microsoft.com/office/officeart/2008/layout/AlternatingHexagons"/>
    <dgm:cxn modelId="{90C12DBB-9E6C-4B10-AC57-A058381E54BB}" type="presParOf" srcId="{5B5838C6-9B4D-4B70-8451-7A5E90272EF5}" destId="{2F7E3FFA-C877-4B1C-ADA9-51F3587EA115}" srcOrd="0" destOrd="0" presId="urn:microsoft.com/office/officeart/2008/layout/AlternatingHexagons"/>
    <dgm:cxn modelId="{244EF6EB-8666-46B8-8A8A-E0FCD9E545E9}" type="presParOf" srcId="{5B5838C6-9B4D-4B70-8451-7A5E90272EF5}" destId="{23A71BE9-1B2D-4CBB-94D7-1E8A01C07158}" srcOrd="1" destOrd="0" presId="urn:microsoft.com/office/officeart/2008/layout/AlternatingHexagons"/>
    <dgm:cxn modelId="{BFEB70B3-7AA5-4A6C-A396-D3D0BE6DA0ED}" type="presParOf" srcId="{5B5838C6-9B4D-4B70-8451-7A5E90272EF5}" destId="{66FD8C82-CEC7-4E38-95CB-F7E9D47EF9BE}" srcOrd="2" destOrd="0" presId="urn:microsoft.com/office/officeart/2008/layout/AlternatingHexagons"/>
    <dgm:cxn modelId="{59642DC5-466B-4612-8FCA-EE8D118D942E}" type="presParOf" srcId="{5B5838C6-9B4D-4B70-8451-7A5E90272EF5}" destId="{B28CEC77-3C8E-4C6E-B0D8-954B3650D366}" srcOrd="3" destOrd="0" presId="urn:microsoft.com/office/officeart/2008/layout/AlternatingHexagons"/>
    <dgm:cxn modelId="{8DFACC5F-5A79-4A44-8335-7D1409C94FFD}" type="presParOf" srcId="{5B5838C6-9B4D-4B70-8451-7A5E90272EF5}" destId="{7C1BA23C-3FD1-42DB-8307-80C9DDB03540}" srcOrd="4" destOrd="0" presId="urn:microsoft.com/office/officeart/2008/layout/AlternatingHexagons"/>
    <dgm:cxn modelId="{4E78D268-F126-494F-8569-45F7FFE237DF}" type="presParOf" srcId="{E0702605-0BAB-44C0-94EB-75BA0E9F8D05}" destId="{DAE70669-297E-4EEB-97D5-2E0123948916}" srcOrd="1" destOrd="0" presId="urn:microsoft.com/office/officeart/2008/layout/AlternatingHexagons"/>
    <dgm:cxn modelId="{2D534726-DE8A-4A20-A47A-692B040066EA}" type="presParOf" srcId="{E0702605-0BAB-44C0-94EB-75BA0E9F8D05}" destId="{677BF4E9-4377-4899-B3DC-59755EB1E84C}" srcOrd="2" destOrd="0" presId="urn:microsoft.com/office/officeart/2008/layout/AlternatingHexagons"/>
    <dgm:cxn modelId="{A7D50452-BE52-46A1-8F84-8FB921AC8CA4}" type="presParOf" srcId="{677BF4E9-4377-4899-B3DC-59755EB1E84C}" destId="{C7ED30ED-6C05-4C77-A707-8BBD5B9DB0F7}" srcOrd="0" destOrd="0" presId="urn:microsoft.com/office/officeart/2008/layout/AlternatingHexagons"/>
    <dgm:cxn modelId="{2DAE7FE5-91B4-4C4E-B8EC-5304B78E794F}" type="presParOf" srcId="{677BF4E9-4377-4899-B3DC-59755EB1E84C}" destId="{6C170BA2-05F2-4E4B-90BF-D9E61F6D8FF8}" srcOrd="1" destOrd="0" presId="urn:microsoft.com/office/officeart/2008/layout/AlternatingHexagons"/>
    <dgm:cxn modelId="{A11E61AC-CDBE-41EA-AC3E-CA295108C2D6}" type="presParOf" srcId="{677BF4E9-4377-4899-B3DC-59755EB1E84C}" destId="{6043C2CC-C3DA-4080-9A59-3F5A167BE97E}" srcOrd="2" destOrd="0" presId="urn:microsoft.com/office/officeart/2008/layout/AlternatingHexagons"/>
    <dgm:cxn modelId="{141F5E13-EEF8-4024-A5AA-A622822E082D}" type="presParOf" srcId="{677BF4E9-4377-4899-B3DC-59755EB1E84C}" destId="{4C05017B-92DC-405A-AB57-141C0A9EFE30}" srcOrd="3" destOrd="0" presId="urn:microsoft.com/office/officeart/2008/layout/AlternatingHexagons"/>
    <dgm:cxn modelId="{7443EEFE-72C2-4A0F-8481-104C73EA4E24}" type="presParOf" srcId="{677BF4E9-4377-4899-B3DC-59755EB1E84C}" destId="{8C62BD94-040F-435C-B0E0-0F0356730B87}" srcOrd="4" destOrd="0" presId="urn:microsoft.com/office/officeart/2008/layout/AlternatingHexagons"/>
    <dgm:cxn modelId="{CCC450AD-E794-42FA-8493-EC646E7C5D23}" type="presParOf" srcId="{E0702605-0BAB-44C0-94EB-75BA0E9F8D05}" destId="{E4ABC545-2012-43DB-9FCE-CF21F9A2CF25}" srcOrd="3" destOrd="0" presId="urn:microsoft.com/office/officeart/2008/layout/AlternatingHexagons"/>
    <dgm:cxn modelId="{8CDED23D-69C7-4B88-99DC-D3FE16A1546F}" type="presParOf" srcId="{E0702605-0BAB-44C0-94EB-75BA0E9F8D05}" destId="{A76D5086-9134-40AC-AA7E-2F6FF4110B99}" srcOrd="4" destOrd="0" presId="urn:microsoft.com/office/officeart/2008/layout/AlternatingHexagons"/>
    <dgm:cxn modelId="{883855E1-ED9B-4F97-86F1-DD12B2BF4B49}" type="presParOf" srcId="{A76D5086-9134-40AC-AA7E-2F6FF4110B99}" destId="{91177D4F-B15D-4880-8397-344B5AB4BDC1}" srcOrd="0" destOrd="0" presId="urn:microsoft.com/office/officeart/2008/layout/AlternatingHexagons"/>
    <dgm:cxn modelId="{CBFF031A-711B-4CEE-B391-4DD833A9CA5A}" type="presParOf" srcId="{A76D5086-9134-40AC-AA7E-2F6FF4110B99}" destId="{6804BA7D-BF34-46B8-BDA6-1C26D8066D0E}" srcOrd="1" destOrd="0" presId="urn:microsoft.com/office/officeart/2008/layout/AlternatingHexagons"/>
    <dgm:cxn modelId="{D3E56D71-CFF6-4299-BBE5-C31BDC5E8312}" type="presParOf" srcId="{A76D5086-9134-40AC-AA7E-2F6FF4110B99}" destId="{9BFAFCF6-F4E8-43C4-A6E1-92A16F9F4EF7}" srcOrd="2" destOrd="0" presId="urn:microsoft.com/office/officeart/2008/layout/AlternatingHexagons"/>
    <dgm:cxn modelId="{048772E9-4429-4165-A655-CB6952E5DE5E}" type="presParOf" srcId="{A76D5086-9134-40AC-AA7E-2F6FF4110B99}" destId="{B2C60B79-BA85-48C7-8BFD-0AA7CF8E5913}" srcOrd="3" destOrd="0" presId="urn:microsoft.com/office/officeart/2008/layout/AlternatingHexagons"/>
    <dgm:cxn modelId="{F275506C-1A6A-4668-BE31-BDE9744A7A05}" type="presParOf" srcId="{A76D5086-9134-40AC-AA7E-2F6FF4110B99}" destId="{540FB825-1425-424F-854C-7C15C8F7FB5B}" srcOrd="4" destOrd="0" presId="urn:microsoft.com/office/officeart/2008/layout/AlternatingHexagons"/>
    <dgm:cxn modelId="{0206CFCB-4382-4CE4-8E80-F5CCCA0623A9}" type="presParOf" srcId="{E0702605-0BAB-44C0-94EB-75BA0E9F8D05}" destId="{6F5D4BAF-1A7D-481B-B68E-E7A42D1F9402}" srcOrd="5" destOrd="0" presId="urn:microsoft.com/office/officeart/2008/layout/AlternatingHexagons"/>
    <dgm:cxn modelId="{EBBAFF69-CD27-4968-AD5A-E71C70FDFC6C}" type="presParOf" srcId="{E0702605-0BAB-44C0-94EB-75BA0E9F8D05}" destId="{6EFF47C7-7C64-4E4D-BA0F-8401DA8E724A}" srcOrd="6" destOrd="0" presId="urn:microsoft.com/office/officeart/2008/layout/AlternatingHexagons"/>
    <dgm:cxn modelId="{20AF1FE2-FC83-40FF-A86D-E47B1375D65A}" type="presParOf" srcId="{6EFF47C7-7C64-4E4D-BA0F-8401DA8E724A}" destId="{F80D8E19-101C-4D7D-9ADD-476A52BED73A}" srcOrd="0" destOrd="0" presId="urn:microsoft.com/office/officeart/2008/layout/AlternatingHexagons"/>
    <dgm:cxn modelId="{B68A1165-3CD8-45B8-AA5B-B12C3D58A301}" type="presParOf" srcId="{6EFF47C7-7C64-4E4D-BA0F-8401DA8E724A}" destId="{EE51EE38-4F8A-4978-BA1D-1BF179ED9ADC}" srcOrd="1" destOrd="0" presId="urn:microsoft.com/office/officeart/2008/layout/AlternatingHexagons"/>
    <dgm:cxn modelId="{F3F587E2-14C1-473F-B9A2-CA8CFC1E5E3A}" type="presParOf" srcId="{6EFF47C7-7C64-4E4D-BA0F-8401DA8E724A}" destId="{83ED8584-0EC7-4F37-BF3C-6175E8207BD0}" srcOrd="2" destOrd="0" presId="urn:microsoft.com/office/officeart/2008/layout/AlternatingHexagons"/>
    <dgm:cxn modelId="{9F2ACF7F-B58A-4C09-BFB8-556D9CB7D99B}" type="presParOf" srcId="{6EFF47C7-7C64-4E4D-BA0F-8401DA8E724A}" destId="{A41B498C-E618-4433-8A9F-CBC557520F33}" srcOrd="3" destOrd="0" presId="urn:microsoft.com/office/officeart/2008/layout/AlternatingHexagons"/>
    <dgm:cxn modelId="{2373C803-6079-4CBD-94DC-E6A39F19555D}" type="presParOf" srcId="{6EFF47C7-7C64-4E4D-BA0F-8401DA8E724A}" destId="{7537F2D5-48C1-4BA9-9ABD-AB0EEEBC14E3}" srcOrd="4" destOrd="0" presId="urn:microsoft.com/office/officeart/2008/layout/AlternatingHexagons"/>
    <dgm:cxn modelId="{16611235-0FBB-4A08-ACB1-CDCAB68F5862}" type="presParOf" srcId="{E0702605-0BAB-44C0-94EB-75BA0E9F8D05}" destId="{BBE44864-3AF1-4250-8F3E-272747C2E3FC}" srcOrd="7" destOrd="0" presId="urn:microsoft.com/office/officeart/2008/layout/AlternatingHexagons"/>
    <dgm:cxn modelId="{B2E564E4-0233-4AFA-96A8-CE053FF20EB0}" type="presParOf" srcId="{E0702605-0BAB-44C0-94EB-75BA0E9F8D05}" destId="{C7775433-FBE2-4621-BDA4-FB0422C2D941}" srcOrd="8" destOrd="0" presId="urn:microsoft.com/office/officeart/2008/layout/AlternatingHexagons"/>
    <dgm:cxn modelId="{D952DADB-8ECC-4679-823F-6B6F0DFAF50A}" type="presParOf" srcId="{C7775433-FBE2-4621-BDA4-FB0422C2D941}" destId="{38B39845-585F-478C-A94B-096C42976D8E}" srcOrd="0" destOrd="0" presId="urn:microsoft.com/office/officeart/2008/layout/AlternatingHexagons"/>
    <dgm:cxn modelId="{451B51FA-C27A-4AE7-A893-7FFC50096076}" type="presParOf" srcId="{C7775433-FBE2-4621-BDA4-FB0422C2D941}" destId="{FD6100A1-C612-46A4-AA17-BC135E49E7FA}" srcOrd="1" destOrd="0" presId="urn:microsoft.com/office/officeart/2008/layout/AlternatingHexagons"/>
    <dgm:cxn modelId="{A9C4B03A-6A4C-4680-A0ED-4BA74900FBF9}" type="presParOf" srcId="{C7775433-FBE2-4621-BDA4-FB0422C2D941}" destId="{C61848A3-FBF8-4BC3-8725-D0B9A336E526}" srcOrd="2" destOrd="0" presId="urn:microsoft.com/office/officeart/2008/layout/AlternatingHexagons"/>
    <dgm:cxn modelId="{3461C3C5-3F76-4CDA-97BF-28E28E51BF19}" type="presParOf" srcId="{C7775433-FBE2-4621-BDA4-FB0422C2D941}" destId="{AF54E4E9-C476-4ADE-B975-381D2CC1F6CA}" srcOrd="3" destOrd="0" presId="urn:microsoft.com/office/officeart/2008/layout/AlternatingHexagons"/>
    <dgm:cxn modelId="{DB7BF230-745D-4F96-9E02-CD1FEBD52A2D}" type="presParOf" srcId="{C7775433-FBE2-4621-BDA4-FB0422C2D941}" destId="{17592E75-DF18-41FA-96B2-94623B76A82B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2C8BB66-E254-4707-A919-7DFCFEDFDF34}" type="doc">
      <dgm:prSet loTypeId="urn:microsoft.com/office/officeart/2008/layout/AlternatingHexagon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2D2FA80-68A5-40A8-ACCC-19977614DAB2}">
      <dgm:prSet phldrT="[Text]"/>
      <dgm:spPr/>
      <dgm:t>
        <a:bodyPr/>
        <a:lstStyle/>
        <a:p>
          <a:endParaRPr lang="en-US"/>
        </a:p>
      </dgm:t>
    </dgm:pt>
    <dgm:pt modelId="{1A5F0441-065F-4C24-AF48-0CE81A152236}" type="parTrans" cxnId="{6F98E90D-254D-4A6D-9E76-81E73935EC74}">
      <dgm:prSet/>
      <dgm:spPr/>
      <dgm:t>
        <a:bodyPr/>
        <a:lstStyle/>
        <a:p>
          <a:endParaRPr lang="en-US"/>
        </a:p>
      </dgm:t>
    </dgm:pt>
    <dgm:pt modelId="{98BDDAE4-D697-40E9-B2EF-77F3B22997B0}" type="sibTrans" cxnId="{6F98E90D-254D-4A6D-9E76-81E73935EC74}">
      <dgm:prSet/>
      <dgm:spPr/>
      <dgm:t>
        <a:bodyPr/>
        <a:lstStyle/>
        <a:p>
          <a:endParaRPr lang="en-US"/>
        </a:p>
      </dgm:t>
    </dgm:pt>
    <dgm:pt modelId="{E0702605-0BAB-44C0-94EB-75BA0E9F8D05}" type="pres">
      <dgm:prSet presAssocID="{32C8BB66-E254-4707-A919-7DFCFEDFDF34}" presName="Name0" presStyleCnt="0">
        <dgm:presLayoutVars>
          <dgm:chMax/>
          <dgm:chPref/>
          <dgm:dir/>
          <dgm:animLvl val="lvl"/>
        </dgm:presLayoutVars>
      </dgm:prSet>
      <dgm:spPr/>
    </dgm:pt>
    <dgm:pt modelId="{5B5838C6-9B4D-4B70-8451-7A5E90272EF5}" type="pres">
      <dgm:prSet presAssocID="{D2D2FA80-68A5-40A8-ACCC-19977614DAB2}" presName="composite" presStyleCnt="0"/>
      <dgm:spPr/>
    </dgm:pt>
    <dgm:pt modelId="{2F7E3FFA-C877-4B1C-ADA9-51F3587EA115}" type="pres">
      <dgm:prSet presAssocID="{D2D2FA80-68A5-40A8-ACCC-19977614DAB2}" presName="Parent1" presStyleLbl="node1" presStyleIdx="0" presStyleCnt="2">
        <dgm:presLayoutVars>
          <dgm:chMax val="1"/>
          <dgm:chPref val="1"/>
          <dgm:bulletEnabled val="1"/>
        </dgm:presLayoutVars>
      </dgm:prSet>
      <dgm:spPr/>
    </dgm:pt>
    <dgm:pt modelId="{23A71BE9-1B2D-4CBB-94D7-1E8A01C07158}" type="pres">
      <dgm:prSet presAssocID="{D2D2FA80-68A5-40A8-ACCC-19977614DAB2}" presName="Childtext1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66FD8C82-CEC7-4E38-95CB-F7E9D47EF9BE}" type="pres">
      <dgm:prSet presAssocID="{D2D2FA80-68A5-40A8-ACCC-19977614DAB2}" presName="BalanceSpacing" presStyleCnt="0"/>
      <dgm:spPr/>
    </dgm:pt>
    <dgm:pt modelId="{B28CEC77-3C8E-4C6E-B0D8-954B3650D366}" type="pres">
      <dgm:prSet presAssocID="{D2D2FA80-68A5-40A8-ACCC-19977614DAB2}" presName="BalanceSpacing1" presStyleCnt="0"/>
      <dgm:spPr/>
    </dgm:pt>
    <dgm:pt modelId="{7C1BA23C-3FD1-42DB-8307-80C9DDB03540}" type="pres">
      <dgm:prSet presAssocID="{98BDDAE4-D697-40E9-B2EF-77F3B22997B0}" presName="Accent1Text" presStyleLbl="node1" presStyleIdx="1" presStyleCnt="2"/>
      <dgm:spPr/>
    </dgm:pt>
  </dgm:ptLst>
  <dgm:cxnLst>
    <dgm:cxn modelId="{6F98E90D-254D-4A6D-9E76-81E73935EC74}" srcId="{32C8BB66-E254-4707-A919-7DFCFEDFDF34}" destId="{D2D2FA80-68A5-40A8-ACCC-19977614DAB2}" srcOrd="0" destOrd="0" parTransId="{1A5F0441-065F-4C24-AF48-0CE81A152236}" sibTransId="{98BDDAE4-D697-40E9-B2EF-77F3B22997B0}"/>
    <dgm:cxn modelId="{7D83DD70-C888-4C2A-AE56-93EEFCD5A249}" type="presOf" srcId="{D2D2FA80-68A5-40A8-ACCC-19977614DAB2}" destId="{2F7E3FFA-C877-4B1C-ADA9-51F3587EA115}" srcOrd="0" destOrd="0" presId="urn:microsoft.com/office/officeart/2008/layout/AlternatingHexagons"/>
    <dgm:cxn modelId="{153AA49B-B315-4BFB-9C82-C7FFA644DFBE}" type="presOf" srcId="{32C8BB66-E254-4707-A919-7DFCFEDFDF34}" destId="{E0702605-0BAB-44C0-94EB-75BA0E9F8D05}" srcOrd="0" destOrd="0" presId="urn:microsoft.com/office/officeart/2008/layout/AlternatingHexagons"/>
    <dgm:cxn modelId="{4C64AAB7-D435-4339-B3CD-F56793371DBF}" type="presOf" srcId="{98BDDAE4-D697-40E9-B2EF-77F3B22997B0}" destId="{7C1BA23C-3FD1-42DB-8307-80C9DDB03540}" srcOrd="0" destOrd="0" presId="urn:microsoft.com/office/officeart/2008/layout/AlternatingHexagons"/>
    <dgm:cxn modelId="{A4E4BD00-0282-4786-AEB3-DE9CB6CAA579}" type="presParOf" srcId="{E0702605-0BAB-44C0-94EB-75BA0E9F8D05}" destId="{5B5838C6-9B4D-4B70-8451-7A5E90272EF5}" srcOrd="0" destOrd="0" presId="urn:microsoft.com/office/officeart/2008/layout/AlternatingHexagons"/>
    <dgm:cxn modelId="{90C12DBB-9E6C-4B10-AC57-A058381E54BB}" type="presParOf" srcId="{5B5838C6-9B4D-4B70-8451-7A5E90272EF5}" destId="{2F7E3FFA-C877-4B1C-ADA9-51F3587EA115}" srcOrd="0" destOrd="0" presId="urn:microsoft.com/office/officeart/2008/layout/AlternatingHexagons"/>
    <dgm:cxn modelId="{244EF6EB-8666-46B8-8A8A-E0FCD9E545E9}" type="presParOf" srcId="{5B5838C6-9B4D-4B70-8451-7A5E90272EF5}" destId="{23A71BE9-1B2D-4CBB-94D7-1E8A01C07158}" srcOrd="1" destOrd="0" presId="urn:microsoft.com/office/officeart/2008/layout/AlternatingHexagons"/>
    <dgm:cxn modelId="{BFEB70B3-7AA5-4A6C-A396-D3D0BE6DA0ED}" type="presParOf" srcId="{5B5838C6-9B4D-4B70-8451-7A5E90272EF5}" destId="{66FD8C82-CEC7-4E38-95CB-F7E9D47EF9BE}" srcOrd="2" destOrd="0" presId="urn:microsoft.com/office/officeart/2008/layout/AlternatingHexagons"/>
    <dgm:cxn modelId="{59642DC5-466B-4612-8FCA-EE8D118D942E}" type="presParOf" srcId="{5B5838C6-9B4D-4B70-8451-7A5E90272EF5}" destId="{B28CEC77-3C8E-4C6E-B0D8-954B3650D366}" srcOrd="3" destOrd="0" presId="urn:microsoft.com/office/officeart/2008/layout/AlternatingHexagons"/>
    <dgm:cxn modelId="{8DFACC5F-5A79-4A44-8335-7D1409C94FFD}" type="presParOf" srcId="{5B5838C6-9B4D-4B70-8451-7A5E90272EF5}" destId="{7C1BA23C-3FD1-42DB-8307-80C9DDB03540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2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706491-4412-4608-B3CD-CAB206F67FAB}">
      <dsp:nvSpPr>
        <dsp:cNvPr id="0" name=""/>
        <dsp:cNvSpPr/>
      </dsp:nvSpPr>
      <dsp:spPr>
        <a:xfrm>
          <a:off x="-5737833" y="-885060"/>
          <a:ext cx="6884424" cy="6884424"/>
        </a:xfrm>
        <a:prstGeom prst="blockArc">
          <a:avLst>
            <a:gd name="adj1" fmla="val 18900000"/>
            <a:gd name="adj2" fmla="val 2700000"/>
            <a:gd name="adj3" fmla="val 314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3B1C72-CC2F-4EB7-8E5D-B939D4224071}">
      <dsp:nvSpPr>
        <dsp:cNvPr id="0" name=""/>
        <dsp:cNvSpPr/>
      </dsp:nvSpPr>
      <dsp:spPr>
        <a:xfrm>
          <a:off x="940136" y="730629"/>
          <a:ext cx="9606815" cy="146105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59712" tIns="48260" rIns="48260" bIns="4826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noProof="0"/>
            <a:t>Long-Term preferred Partners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noProof="0"/>
            <a:t>6 years framework agreement with best offering vendors</a:t>
          </a:r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noProof="0"/>
            <a:t>To </a:t>
          </a:r>
          <a:r>
            <a:rPr lang="en-US" sz="1500" kern="1200" noProof="0">
              <a:latin typeface="Ebrima"/>
            </a:rPr>
            <a:t>deliver Application</a:t>
          </a:r>
          <a:r>
            <a:rPr lang="en-US" sz="1500" kern="1200" noProof="0"/>
            <a:t> Management Services </a:t>
          </a:r>
          <a:r>
            <a:rPr lang="en-US" sz="1500" kern="1200" noProof="0">
              <a:latin typeface="Ebrima"/>
            </a:rPr>
            <a:t>(AMS) </a:t>
          </a:r>
          <a:r>
            <a:rPr lang="en-US" sz="1500" kern="1200" noProof="0"/>
            <a:t>on WHO Corporate Platforms</a:t>
          </a:r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noProof="0">
              <a:latin typeface="Ebrima"/>
            </a:rPr>
            <a:t>To support</a:t>
          </a:r>
          <a:r>
            <a:rPr lang="en-US" sz="1500" kern="1200" noProof="0"/>
            <a:t> WHO in its present and future digital transformation initiatives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500" kern="1200" noProof="0"/>
        </a:p>
      </dsp:txBody>
      <dsp:txXfrm>
        <a:off x="940136" y="730629"/>
        <a:ext cx="9606815" cy="1461054"/>
      </dsp:txXfrm>
    </dsp:sp>
    <dsp:sp modelId="{5B64BDF4-250D-4D97-9CD6-6A7A0893DAB4}">
      <dsp:nvSpPr>
        <dsp:cNvPr id="0" name=""/>
        <dsp:cNvSpPr/>
      </dsp:nvSpPr>
      <dsp:spPr>
        <a:xfrm>
          <a:off x="26977" y="547997"/>
          <a:ext cx="1826317" cy="182631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3B0389-7362-431C-AD80-68B7831F397F}">
      <dsp:nvSpPr>
        <dsp:cNvPr id="0" name=""/>
        <dsp:cNvSpPr/>
      </dsp:nvSpPr>
      <dsp:spPr>
        <a:xfrm>
          <a:off x="940136" y="2922620"/>
          <a:ext cx="9606815" cy="146105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59712" tIns="48260" rIns="48260" bIns="4826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noProof="0"/>
            <a:t>Contract BMS Support Vendor(s)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noProof="0"/>
            <a:t>A first 2 years contract to one or a few vendors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noProof="0"/>
            <a:t>To support some BMS platforms as a managed service 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noProof="0">
              <a:latin typeface="Ebrima"/>
            </a:rPr>
            <a:t>To</a:t>
          </a:r>
          <a:r>
            <a:rPr lang="en-US" sz="1500" kern="1200" noProof="0"/>
            <a:t> </a:t>
          </a:r>
          <a:r>
            <a:rPr lang="en-US" sz="1500" kern="1200" noProof="0">
              <a:latin typeface="Ebrima"/>
            </a:rPr>
            <a:t>achieve</a:t>
          </a:r>
          <a:r>
            <a:rPr lang="en-US" sz="1500" kern="1200" noProof="0"/>
            <a:t> business outcomes through continuous improvement</a:t>
          </a:r>
        </a:p>
      </dsp:txBody>
      <dsp:txXfrm>
        <a:off x="940136" y="2922620"/>
        <a:ext cx="9606815" cy="1461054"/>
      </dsp:txXfrm>
    </dsp:sp>
    <dsp:sp modelId="{340D2A03-5074-4225-B4DA-B1D891838CCC}">
      <dsp:nvSpPr>
        <dsp:cNvPr id="0" name=""/>
        <dsp:cNvSpPr/>
      </dsp:nvSpPr>
      <dsp:spPr>
        <a:xfrm>
          <a:off x="26977" y="2739988"/>
          <a:ext cx="1826317" cy="182631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7E3FFA-C877-4B1C-ADA9-51F3587EA115}">
      <dsp:nvSpPr>
        <dsp:cNvPr id="0" name=""/>
        <dsp:cNvSpPr/>
      </dsp:nvSpPr>
      <dsp:spPr>
        <a:xfrm rot="5400000">
          <a:off x="937625" y="14763"/>
          <a:ext cx="223436" cy="194389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 rot="-5400000">
        <a:off x="982440" y="35059"/>
        <a:ext cx="133805" cy="153798"/>
      </dsp:txXfrm>
    </dsp:sp>
    <dsp:sp modelId="{23A71BE9-1B2D-4CBB-94D7-1E8A01C07158}">
      <dsp:nvSpPr>
        <dsp:cNvPr id="0" name=""/>
        <dsp:cNvSpPr/>
      </dsp:nvSpPr>
      <dsp:spPr>
        <a:xfrm>
          <a:off x="1152437" y="44927"/>
          <a:ext cx="249355" cy="1340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1BA23C-3FD1-42DB-8307-80C9DDB03540}">
      <dsp:nvSpPr>
        <dsp:cNvPr id="0" name=""/>
        <dsp:cNvSpPr/>
      </dsp:nvSpPr>
      <dsp:spPr>
        <a:xfrm rot="5400000">
          <a:off x="727684" y="14763"/>
          <a:ext cx="223436" cy="194389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 rot="-5400000">
        <a:off x="772499" y="35059"/>
        <a:ext cx="133805" cy="153798"/>
      </dsp:txXfrm>
    </dsp:sp>
    <dsp:sp modelId="{C7ED30ED-6C05-4C77-A707-8BBD5B9DB0F7}">
      <dsp:nvSpPr>
        <dsp:cNvPr id="0" name=""/>
        <dsp:cNvSpPr/>
      </dsp:nvSpPr>
      <dsp:spPr>
        <a:xfrm rot="5400000">
          <a:off x="832253" y="204416"/>
          <a:ext cx="223436" cy="194389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 rot="-5400000">
        <a:off x="877068" y="224712"/>
        <a:ext cx="133805" cy="153798"/>
      </dsp:txXfrm>
    </dsp:sp>
    <dsp:sp modelId="{6C170BA2-05F2-4E4B-90BF-D9E61F6D8FF8}">
      <dsp:nvSpPr>
        <dsp:cNvPr id="0" name=""/>
        <dsp:cNvSpPr/>
      </dsp:nvSpPr>
      <dsp:spPr>
        <a:xfrm>
          <a:off x="597421" y="234580"/>
          <a:ext cx="241311" cy="1340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62BD94-040F-435C-B0E0-0F0356730B87}">
      <dsp:nvSpPr>
        <dsp:cNvPr id="0" name=""/>
        <dsp:cNvSpPr/>
      </dsp:nvSpPr>
      <dsp:spPr>
        <a:xfrm rot="5400000">
          <a:off x="1042193" y="204416"/>
          <a:ext cx="223436" cy="194389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 rot="-5400000">
        <a:off x="1087008" y="224712"/>
        <a:ext cx="133805" cy="153798"/>
      </dsp:txXfrm>
    </dsp:sp>
    <dsp:sp modelId="{38B39845-585F-478C-A94B-096C42976D8E}">
      <dsp:nvSpPr>
        <dsp:cNvPr id="0" name=""/>
        <dsp:cNvSpPr/>
      </dsp:nvSpPr>
      <dsp:spPr>
        <a:xfrm rot="5400000">
          <a:off x="937625" y="394069"/>
          <a:ext cx="223436" cy="194389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 rot="-5400000">
        <a:off x="982440" y="414365"/>
        <a:ext cx="133805" cy="153798"/>
      </dsp:txXfrm>
    </dsp:sp>
    <dsp:sp modelId="{FD6100A1-C612-46A4-AA17-BC135E49E7FA}">
      <dsp:nvSpPr>
        <dsp:cNvPr id="0" name=""/>
        <dsp:cNvSpPr/>
      </dsp:nvSpPr>
      <dsp:spPr>
        <a:xfrm>
          <a:off x="1152437" y="424233"/>
          <a:ext cx="249355" cy="1340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592E75-DF18-41FA-96B2-94623B76A82B}">
      <dsp:nvSpPr>
        <dsp:cNvPr id="0" name=""/>
        <dsp:cNvSpPr/>
      </dsp:nvSpPr>
      <dsp:spPr>
        <a:xfrm rot="5400000">
          <a:off x="727684" y="394069"/>
          <a:ext cx="223436" cy="194389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 rot="-5400000">
        <a:off x="772499" y="414365"/>
        <a:ext cx="133805" cy="15379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6B150C-E9FC-4520-965B-8110910BB597}">
      <dsp:nvSpPr>
        <dsp:cNvPr id="0" name=""/>
        <dsp:cNvSpPr/>
      </dsp:nvSpPr>
      <dsp:spPr>
        <a:xfrm>
          <a:off x="3149005" y="2040718"/>
          <a:ext cx="1089985" cy="108998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1100" kern="1200"/>
            <a:t>Partnership Principles</a:t>
          </a:r>
          <a:endParaRPr lang="en-US" sz="1100" kern="1200"/>
        </a:p>
      </dsp:txBody>
      <dsp:txXfrm>
        <a:off x="3308630" y="2200343"/>
        <a:ext cx="770735" cy="770735"/>
      </dsp:txXfrm>
    </dsp:sp>
    <dsp:sp modelId="{9F33CB48-4FC9-4B53-8B3F-A89CE5625568}">
      <dsp:nvSpPr>
        <dsp:cNvPr id="0" name=""/>
        <dsp:cNvSpPr/>
      </dsp:nvSpPr>
      <dsp:spPr>
        <a:xfrm rot="16200000">
          <a:off x="3513678" y="1525402"/>
          <a:ext cx="360638" cy="37059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/>
        </a:p>
      </dsp:txBody>
      <dsp:txXfrm>
        <a:off x="3567774" y="1653617"/>
        <a:ext cx="252447" cy="222357"/>
      </dsp:txXfrm>
    </dsp:sp>
    <dsp:sp modelId="{15A8BFEB-F02C-426F-9D93-F4F47104FED0}">
      <dsp:nvSpPr>
        <dsp:cNvPr id="0" name=""/>
        <dsp:cNvSpPr/>
      </dsp:nvSpPr>
      <dsp:spPr>
        <a:xfrm>
          <a:off x="3018717" y="9707"/>
          <a:ext cx="1350560" cy="135056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1100" kern="1200" err="1"/>
            <a:t>Operational</a:t>
          </a:r>
          <a:r>
            <a:rPr lang="fr-CH" sz="1100" kern="1200"/>
            <a:t> Excellence</a:t>
          </a:r>
          <a:endParaRPr lang="en-US" sz="1100" kern="1200"/>
        </a:p>
      </dsp:txBody>
      <dsp:txXfrm>
        <a:off x="3216502" y="207492"/>
        <a:ext cx="954990" cy="954990"/>
      </dsp:txXfrm>
    </dsp:sp>
    <dsp:sp modelId="{AE101417-EE3D-4DB1-9ECD-7C0145F4A869}">
      <dsp:nvSpPr>
        <dsp:cNvPr id="0" name=""/>
        <dsp:cNvSpPr/>
      </dsp:nvSpPr>
      <dsp:spPr>
        <a:xfrm rot="19422978">
          <a:off x="4223913" y="1871451"/>
          <a:ext cx="381218" cy="370595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/>
        </a:p>
      </dsp:txBody>
      <dsp:txXfrm>
        <a:off x="4234692" y="1978467"/>
        <a:ext cx="270040" cy="222357"/>
      </dsp:txXfrm>
    </dsp:sp>
    <dsp:sp modelId="{986A6FDD-F03E-4E98-88F1-CBAB9DD8A63E}">
      <dsp:nvSpPr>
        <dsp:cNvPr id="0" name=""/>
        <dsp:cNvSpPr/>
      </dsp:nvSpPr>
      <dsp:spPr>
        <a:xfrm>
          <a:off x="4582185" y="762634"/>
          <a:ext cx="1350560" cy="135056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1100" kern="1200" err="1"/>
            <a:t>Continous</a:t>
          </a:r>
          <a:r>
            <a:rPr lang="fr-CH" sz="1100" kern="1200"/>
            <a:t> </a:t>
          </a:r>
          <a:r>
            <a:rPr lang="fr-CH" sz="1100" kern="1200" err="1"/>
            <a:t>Improvement</a:t>
          </a:r>
          <a:endParaRPr lang="en-US" sz="1100" kern="1200"/>
        </a:p>
      </dsp:txBody>
      <dsp:txXfrm>
        <a:off x="4779970" y="960419"/>
        <a:ext cx="954990" cy="954990"/>
      </dsp:txXfrm>
    </dsp:sp>
    <dsp:sp modelId="{BAEAF1C4-5188-4EC5-BDE7-D63A385B31CF}">
      <dsp:nvSpPr>
        <dsp:cNvPr id="0" name=""/>
        <dsp:cNvSpPr/>
      </dsp:nvSpPr>
      <dsp:spPr>
        <a:xfrm rot="935464">
          <a:off x="4381432" y="2651671"/>
          <a:ext cx="426022" cy="370595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/>
        </a:p>
      </dsp:txBody>
      <dsp:txXfrm>
        <a:off x="4383477" y="2710849"/>
        <a:ext cx="314844" cy="222357"/>
      </dsp:txXfrm>
    </dsp:sp>
    <dsp:sp modelId="{599C16CB-5DBD-4B2A-8FF1-810F544C77F4}">
      <dsp:nvSpPr>
        <dsp:cNvPr id="0" name=""/>
        <dsp:cNvSpPr/>
      </dsp:nvSpPr>
      <dsp:spPr>
        <a:xfrm>
          <a:off x="4968330" y="2454444"/>
          <a:ext cx="1350560" cy="135056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1100" kern="1200"/>
            <a:t>Time-to-</a:t>
          </a:r>
          <a:r>
            <a:rPr lang="fr-CH" sz="1100" kern="1200" err="1"/>
            <a:t>Market</a:t>
          </a:r>
          <a:endParaRPr lang="en-US" sz="1100" kern="1200"/>
        </a:p>
      </dsp:txBody>
      <dsp:txXfrm>
        <a:off x="5166115" y="2652229"/>
        <a:ext cx="954990" cy="954990"/>
      </dsp:txXfrm>
    </dsp:sp>
    <dsp:sp modelId="{47A4C40E-8F45-4C43-B91D-C0140459A6C2}">
      <dsp:nvSpPr>
        <dsp:cNvPr id="0" name=""/>
        <dsp:cNvSpPr/>
      </dsp:nvSpPr>
      <dsp:spPr>
        <a:xfrm rot="3927841">
          <a:off x="3865039" y="3279662"/>
          <a:ext cx="460644" cy="370595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/>
        </a:p>
      </dsp:txBody>
      <dsp:txXfrm>
        <a:off x="3897544" y="3303212"/>
        <a:ext cx="349466" cy="222357"/>
      </dsp:txXfrm>
    </dsp:sp>
    <dsp:sp modelId="{418E3D10-4ACD-44CD-BC5A-0C7A55C8B41E}">
      <dsp:nvSpPr>
        <dsp:cNvPr id="0" name=""/>
        <dsp:cNvSpPr/>
      </dsp:nvSpPr>
      <dsp:spPr>
        <a:xfrm>
          <a:off x="3886376" y="3811171"/>
          <a:ext cx="1350560" cy="135056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1100" kern="1200"/>
            <a:t>Innovation</a:t>
          </a:r>
          <a:endParaRPr lang="en-US" sz="1100" kern="1200"/>
        </a:p>
      </dsp:txBody>
      <dsp:txXfrm>
        <a:off x="4084161" y="4008956"/>
        <a:ext cx="954990" cy="954990"/>
      </dsp:txXfrm>
    </dsp:sp>
    <dsp:sp modelId="{CA46C1A6-D69F-4E84-B383-2432F8E5FEF4}">
      <dsp:nvSpPr>
        <dsp:cNvPr id="0" name=""/>
        <dsp:cNvSpPr/>
      </dsp:nvSpPr>
      <dsp:spPr>
        <a:xfrm rot="6872159">
          <a:off x="3062311" y="3279662"/>
          <a:ext cx="460644" cy="370595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/>
        </a:p>
      </dsp:txBody>
      <dsp:txXfrm rot="10800000">
        <a:off x="3140984" y="3303212"/>
        <a:ext cx="349466" cy="222357"/>
      </dsp:txXfrm>
    </dsp:sp>
    <dsp:sp modelId="{256A982C-75F4-4FB2-BD93-01DA5ECD6574}">
      <dsp:nvSpPr>
        <dsp:cNvPr id="0" name=""/>
        <dsp:cNvSpPr/>
      </dsp:nvSpPr>
      <dsp:spPr>
        <a:xfrm>
          <a:off x="2151058" y="3811171"/>
          <a:ext cx="1350560" cy="1350560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1100" kern="1200"/>
            <a:t>Value Propositions</a:t>
          </a:r>
          <a:endParaRPr lang="en-US" sz="1100" kern="1200"/>
        </a:p>
      </dsp:txBody>
      <dsp:txXfrm>
        <a:off x="2348843" y="4008956"/>
        <a:ext cx="954990" cy="954990"/>
      </dsp:txXfrm>
    </dsp:sp>
    <dsp:sp modelId="{9329809F-468D-4B1D-B5A4-BF52ADA6ACFE}">
      <dsp:nvSpPr>
        <dsp:cNvPr id="0" name=""/>
        <dsp:cNvSpPr/>
      </dsp:nvSpPr>
      <dsp:spPr>
        <a:xfrm rot="9864536">
          <a:off x="2580540" y="2651671"/>
          <a:ext cx="426022" cy="37059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/>
        </a:p>
      </dsp:txBody>
      <dsp:txXfrm rot="10800000">
        <a:off x="2689673" y="2710849"/>
        <a:ext cx="314844" cy="222357"/>
      </dsp:txXfrm>
    </dsp:sp>
    <dsp:sp modelId="{DCC70608-28BF-4EC6-9E6E-A05A23B78ECE}">
      <dsp:nvSpPr>
        <dsp:cNvPr id="0" name=""/>
        <dsp:cNvSpPr/>
      </dsp:nvSpPr>
      <dsp:spPr>
        <a:xfrm>
          <a:off x="1069105" y="2454444"/>
          <a:ext cx="1350560" cy="135056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1100" kern="1200" err="1"/>
            <a:t>Optimization</a:t>
          </a:r>
          <a:endParaRPr lang="en-US" sz="1100" kern="1200"/>
        </a:p>
      </dsp:txBody>
      <dsp:txXfrm>
        <a:off x="1266890" y="2652229"/>
        <a:ext cx="954990" cy="954990"/>
      </dsp:txXfrm>
    </dsp:sp>
    <dsp:sp modelId="{044AC8CF-AC94-4B07-B985-99700AB80983}">
      <dsp:nvSpPr>
        <dsp:cNvPr id="0" name=""/>
        <dsp:cNvSpPr/>
      </dsp:nvSpPr>
      <dsp:spPr>
        <a:xfrm rot="12977022">
          <a:off x="2782863" y="1871451"/>
          <a:ext cx="381218" cy="370595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/>
        </a:p>
      </dsp:txBody>
      <dsp:txXfrm rot="10800000">
        <a:off x="2883262" y="1978467"/>
        <a:ext cx="270040" cy="222357"/>
      </dsp:txXfrm>
    </dsp:sp>
    <dsp:sp modelId="{292E793A-AA0A-4C6C-A26D-EBDF5A9C2EE5}">
      <dsp:nvSpPr>
        <dsp:cNvPr id="0" name=""/>
        <dsp:cNvSpPr/>
      </dsp:nvSpPr>
      <dsp:spPr>
        <a:xfrm>
          <a:off x="1455249" y="762634"/>
          <a:ext cx="1350560" cy="135056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1100" kern="1200"/>
            <a:t>Collaboration</a:t>
          </a:r>
          <a:endParaRPr lang="en-US" sz="1100" kern="1200"/>
        </a:p>
      </dsp:txBody>
      <dsp:txXfrm>
        <a:off x="1653034" y="960419"/>
        <a:ext cx="954990" cy="9549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6099F1-4CD8-4696-ADA1-32D279AD6AAB}">
      <dsp:nvSpPr>
        <dsp:cNvPr id="0" name=""/>
        <dsp:cNvSpPr/>
      </dsp:nvSpPr>
      <dsp:spPr>
        <a:xfrm>
          <a:off x="1602216" y="192527"/>
          <a:ext cx="2488043" cy="2488043"/>
        </a:xfrm>
        <a:prstGeom prst="pie">
          <a:avLst>
            <a:gd name="adj1" fmla="val 16200000"/>
            <a:gd name="adj2" fmla="val 18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noProof="0"/>
            <a:t>Dynamic Sourcing</a:t>
          </a:r>
        </a:p>
      </dsp:txBody>
      <dsp:txXfrm>
        <a:off x="2913475" y="719755"/>
        <a:ext cx="888587" cy="740489"/>
      </dsp:txXfrm>
    </dsp:sp>
    <dsp:sp modelId="{1EA8D96A-CF2A-4841-9F56-CC7BA4EE4B91}">
      <dsp:nvSpPr>
        <dsp:cNvPr id="0" name=""/>
        <dsp:cNvSpPr/>
      </dsp:nvSpPr>
      <dsp:spPr>
        <a:xfrm>
          <a:off x="1550975" y="281385"/>
          <a:ext cx="2488043" cy="2488043"/>
        </a:xfrm>
        <a:prstGeom prst="pie">
          <a:avLst>
            <a:gd name="adj1" fmla="val 1800000"/>
            <a:gd name="adj2" fmla="val 90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H" sz="1600" kern="1200"/>
            <a:t>Engagement Model</a:t>
          </a:r>
          <a:endParaRPr lang="en-US" sz="1600" kern="1200" noProof="0"/>
        </a:p>
      </dsp:txBody>
      <dsp:txXfrm>
        <a:off x="2143366" y="1895652"/>
        <a:ext cx="1332880" cy="651630"/>
      </dsp:txXfrm>
    </dsp:sp>
    <dsp:sp modelId="{65D37722-545E-455E-88B1-0EE8F38E5125}">
      <dsp:nvSpPr>
        <dsp:cNvPr id="0" name=""/>
        <dsp:cNvSpPr/>
      </dsp:nvSpPr>
      <dsp:spPr>
        <a:xfrm>
          <a:off x="1499733" y="192527"/>
          <a:ext cx="2488043" cy="2488043"/>
        </a:xfrm>
        <a:prstGeom prst="pie">
          <a:avLst>
            <a:gd name="adj1" fmla="val 90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noProof="0"/>
            <a:t>Preferred Partners</a:t>
          </a:r>
        </a:p>
      </dsp:txBody>
      <dsp:txXfrm>
        <a:off x="1787931" y="719755"/>
        <a:ext cx="888587" cy="740489"/>
      </dsp:txXfrm>
    </dsp:sp>
    <dsp:sp modelId="{EF65D078-BCDE-4BB7-AE3C-CED776E60085}">
      <dsp:nvSpPr>
        <dsp:cNvPr id="0" name=""/>
        <dsp:cNvSpPr/>
      </dsp:nvSpPr>
      <dsp:spPr>
        <a:xfrm>
          <a:off x="1448400" y="38505"/>
          <a:ext cx="2796087" cy="2796087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3CD405-731D-4BD5-B46B-5335CC839010}">
      <dsp:nvSpPr>
        <dsp:cNvPr id="0" name=""/>
        <dsp:cNvSpPr/>
      </dsp:nvSpPr>
      <dsp:spPr>
        <a:xfrm>
          <a:off x="1396953" y="127206"/>
          <a:ext cx="2796087" cy="2796087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BC0610-2E3B-4A8E-ACB7-418F2A2E8D81}">
      <dsp:nvSpPr>
        <dsp:cNvPr id="0" name=""/>
        <dsp:cNvSpPr/>
      </dsp:nvSpPr>
      <dsp:spPr>
        <a:xfrm>
          <a:off x="1345506" y="38505"/>
          <a:ext cx="2796087" cy="2796087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9AD631-4DDC-4E34-BC8A-66AA32FF4802}">
      <dsp:nvSpPr>
        <dsp:cNvPr id="0" name=""/>
        <dsp:cNvSpPr/>
      </dsp:nvSpPr>
      <dsp:spPr>
        <a:xfrm>
          <a:off x="1141" y="1473795"/>
          <a:ext cx="1815501" cy="14974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20955" rIns="20955" bIns="20955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>
              <a:latin typeface="Ebrima"/>
            </a:rPr>
            <a:t>Identification of business objectives</a:t>
          </a:r>
          <a:endParaRPr lang="en-US" sz="1100" kern="120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>
              <a:solidFill>
                <a:srgbClr val="000000"/>
              </a:solidFill>
              <a:latin typeface="Calibri"/>
              <a:ea typeface="Calibri"/>
              <a:cs typeface="Calibri"/>
            </a:rPr>
            <a:t>key requirements and capabilities</a:t>
          </a:r>
        </a:p>
      </dsp:txBody>
      <dsp:txXfrm>
        <a:off x="35601" y="1508255"/>
        <a:ext cx="1746581" cy="1107615"/>
      </dsp:txXfrm>
    </dsp:sp>
    <dsp:sp modelId="{97D1BEF3-D8C3-4C69-9046-65B2CA5424EB}">
      <dsp:nvSpPr>
        <dsp:cNvPr id="0" name=""/>
        <dsp:cNvSpPr/>
      </dsp:nvSpPr>
      <dsp:spPr>
        <a:xfrm>
          <a:off x="990752" y="1720337"/>
          <a:ext cx="2164803" cy="2164803"/>
        </a:xfrm>
        <a:prstGeom prst="leftCircularArrow">
          <a:avLst>
            <a:gd name="adj1" fmla="val 3900"/>
            <a:gd name="adj2" fmla="val 488619"/>
            <a:gd name="adj3" fmla="val 2264130"/>
            <a:gd name="adj4" fmla="val 9024489"/>
            <a:gd name="adj5" fmla="val 455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521997-1C94-4E85-B962-945DC1BB5B21}">
      <dsp:nvSpPr>
        <dsp:cNvPr id="0" name=""/>
        <dsp:cNvSpPr/>
      </dsp:nvSpPr>
      <dsp:spPr>
        <a:xfrm>
          <a:off x="404585" y="2650331"/>
          <a:ext cx="1613779" cy="64174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>
              <a:latin typeface="Ebrima"/>
            </a:rPr>
            <a:t>Launch of New Opportunity</a:t>
          </a:r>
          <a:endParaRPr lang="en-US" sz="1200" kern="1200"/>
        </a:p>
      </dsp:txBody>
      <dsp:txXfrm>
        <a:off x="423381" y="2669127"/>
        <a:ext cx="1576187" cy="604154"/>
      </dsp:txXfrm>
    </dsp:sp>
    <dsp:sp modelId="{BD25C58F-1D22-45F9-9645-EE90E8F99BA1}">
      <dsp:nvSpPr>
        <dsp:cNvPr id="0" name=""/>
        <dsp:cNvSpPr/>
      </dsp:nvSpPr>
      <dsp:spPr>
        <a:xfrm>
          <a:off x="2420439" y="1473795"/>
          <a:ext cx="1815501" cy="14974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59529"/>
              <a:satOff val="4562"/>
              <a:lumOff val="1083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20955" rIns="20955" bIns="20955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>
              <a:latin typeface="Ebrima"/>
            </a:rPr>
            <a:t>Workshops covering technical aspects of the solution</a:t>
          </a:r>
          <a:endParaRPr lang="en-US" sz="1100" kern="1200"/>
        </a:p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>
              <a:latin typeface="Ebrima"/>
            </a:rPr>
            <a:t>Outcome-oriented performance management focus</a:t>
          </a:r>
          <a:endParaRPr lang="en-US" sz="1100" kern="1200"/>
        </a:p>
      </dsp:txBody>
      <dsp:txXfrm>
        <a:off x="2454899" y="1829128"/>
        <a:ext cx="1746581" cy="1107615"/>
      </dsp:txXfrm>
    </dsp:sp>
    <dsp:sp modelId="{637E59FE-3D54-4F91-809C-55606D077CC3}">
      <dsp:nvSpPr>
        <dsp:cNvPr id="0" name=""/>
        <dsp:cNvSpPr/>
      </dsp:nvSpPr>
      <dsp:spPr>
        <a:xfrm>
          <a:off x="3394921" y="501147"/>
          <a:ext cx="2396783" cy="2396783"/>
        </a:xfrm>
        <a:prstGeom prst="circularArrow">
          <a:avLst>
            <a:gd name="adj1" fmla="val 3523"/>
            <a:gd name="adj2" fmla="val 437345"/>
            <a:gd name="adj3" fmla="val 19387144"/>
            <a:gd name="adj4" fmla="val 12575511"/>
            <a:gd name="adj5" fmla="val 4110"/>
          </a:avLst>
        </a:prstGeom>
        <a:solidFill>
          <a:schemeClr val="accent2">
            <a:hueOff val="-212706"/>
            <a:satOff val="6083"/>
            <a:lumOff val="1444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66C4BB-DAED-4986-A122-6F631AC4D4FA}">
      <dsp:nvSpPr>
        <dsp:cNvPr id="0" name=""/>
        <dsp:cNvSpPr/>
      </dsp:nvSpPr>
      <dsp:spPr>
        <a:xfrm>
          <a:off x="2823884" y="1152921"/>
          <a:ext cx="1613779" cy="641746"/>
        </a:xfrm>
        <a:prstGeom prst="roundRect">
          <a:avLst>
            <a:gd name="adj" fmla="val 10000"/>
          </a:avLst>
        </a:prstGeom>
        <a:solidFill>
          <a:schemeClr val="accent2">
            <a:hueOff val="-159529"/>
            <a:satOff val="4562"/>
            <a:lumOff val="1083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>
              <a:latin typeface="Ebrima"/>
            </a:rPr>
            <a:t>Technical Discussion &amp; Alignment</a:t>
          </a:r>
          <a:endParaRPr lang="en-US" sz="1200" kern="1200"/>
        </a:p>
      </dsp:txBody>
      <dsp:txXfrm>
        <a:off x="2842680" y="1171717"/>
        <a:ext cx="1576187" cy="604154"/>
      </dsp:txXfrm>
    </dsp:sp>
    <dsp:sp modelId="{23BFE36E-3BBC-44FC-A751-F51E1E82E545}">
      <dsp:nvSpPr>
        <dsp:cNvPr id="0" name=""/>
        <dsp:cNvSpPr/>
      </dsp:nvSpPr>
      <dsp:spPr>
        <a:xfrm>
          <a:off x="4839737" y="1473795"/>
          <a:ext cx="1815501" cy="14974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319059"/>
              <a:satOff val="9124"/>
              <a:lumOff val="2166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20955" rIns="20955" bIns="20955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>
              <a:latin typeface="Ebrima"/>
            </a:rPr>
            <a:t>Statement of Work </a:t>
          </a:r>
          <a:endParaRPr lang="en-US" sz="1100" kern="120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>
              <a:latin typeface="Ebrima"/>
            </a:rPr>
            <a:t>Deliverables</a:t>
          </a:r>
          <a:endParaRPr lang="en-US" sz="1100" kern="120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>
              <a:latin typeface="Ebrima"/>
            </a:rPr>
            <a:t>Timelines</a:t>
          </a:r>
          <a:endParaRPr lang="en-US" sz="1100" kern="1200"/>
        </a:p>
      </dsp:txBody>
      <dsp:txXfrm>
        <a:off x="4874197" y="1508255"/>
        <a:ext cx="1746581" cy="1107615"/>
      </dsp:txXfrm>
    </dsp:sp>
    <dsp:sp modelId="{FF9A246F-EDBB-4C59-B326-AE5B92E2C3D0}">
      <dsp:nvSpPr>
        <dsp:cNvPr id="0" name=""/>
        <dsp:cNvSpPr/>
      </dsp:nvSpPr>
      <dsp:spPr>
        <a:xfrm>
          <a:off x="5829348" y="1720337"/>
          <a:ext cx="2164803" cy="2164803"/>
        </a:xfrm>
        <a:prstGeom prst="leftCircularArrow">
          <a:avLst>
            <a:gd name="adj1" fmla="val 3900"/>
            <a:gd name="adj2" fmla="val 488619"/>
            <a:gd name="adj3" fmla="val 2264130"/>
            <a:gd name="adj4" fmla="val 9024489"/>
            <a:gd name="adj5" fmla="val 4550"/>
          </a:avLst>
        </a:prstGeom>
        <a:solidFill>
          <a:schemeClr val="accent2">
            <a:hueOff val="-425412"/>
            <a:satOff val="12166"/>
            <a:lumOff val="2889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4BEAB7-3E3D-43A1-8F6A-C5DB28832625}">
      <dsp:nvSpPr>
        <dsp:cNvPr id="0" name=""/>
        <dsp:cNvSpPr/>
      </dsp:nvSpPr>
      <dsp:spPr>
        <a:xfrm>
          <a:off x="5243182" y="2650331"/>
          <a:ext cx="1613779" cy="641746"/>
        </a:xfrm>
        <a:prstGeom prst="roundRect">
          <a:avLst>
            <a:gd name="adj" fmla="val 10000"/>
          </a:avLst>
        </a:prstGeom>
        <a:solidFill>
          <a:schemeClr val="accent2">
            <a:hueOff val="-319059"/>
            <a:satOff val="9124"/>
            <a:lumOff val="2166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>
              <a:solidFill>
                <a:schemeClr val="bg1"/>
              </a:solidFill>
              <a:latin typeface="Ebrima"/>
            </a:rPr>
            <a:t>Contractual </a:t>
          </a:r>
          <a:r>
            <a:rPr lang="en-US" sz="1200" kern="1200">
              <a:solidFill>
                <a:schemeClr val="bg1"/>
              </a:solidFill>
              <a:latin typeface="Ebrima"/>
              <a:ea typeface="Calibri"/>
              <a:cs typeface="Calibri"/>
            </a:rPr>
            <a:t>Discussion &amp; Alignment</a:t>
          </a:r>
        </a:p>
      </dsp:txBody>
      <dsp:txXfrm>
        <a:off x="5261978" y="2669127"/>
        <a:ext cx="1576187" cy="604154"/>
      </dsp:txXfrm>
    </dsp:sp>
    <dsp:sp modelId="{0511AD19-E53F-4FE5-AF6C-740E684C4D51}">
      <dsp:nvSpPr>
        <dsp:cNvPr id="0" name=""/>
        <dsp:cNvSpPr/>
      </dsp:nvSpPr>
      <dsp:spPr>
        <a:xfrm>
          <a:off x="7259036" y="1473795"/>
          <a:ext cx="1815501" cy="14974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478588"/>
              <a:satOff val="13687"/>
              <a:lumOff val="3250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20955" rIns="20955" bIns="20955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>
              <a:latin typeface="Ebrima"/>
            </a:rPr>
            <a:t>Resource loading</a:t>
          </a:r>
        </a:p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>
              <a:latin typeface="Ebrima"/>
            </a:rPr>
            <a:t>Commercial asumptions</a:t>
          </a:r>
        </a:p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>
              <a:latin typeface="Ebrima"/>
            </a:rPr>
            <a:t>Negotiation, if necessary</a:t>
          </a:r>
        </a:p>
      </dsp:txBody>
      <dsp:txXfrm>
        <a:off x="7293496" y="1829128"/>
        <a:ext cx="1746581" cy="1107615"/>
      </dsp:txXfrm>
    </dsp:sp>
    <dsp:sp modelId="{2C2B4C24-3DD5-4064-A3E9-33D241ED4544}">
      <dsp:nvSpPr>
        <dsp:cNvPr id="0" name=""/>
        <dsp:cNvSpPr/>
      </dsp:nvSpPr>
      <dsp:spPr>
        <a:xfrm>
          <a:off x="8233518" y="501147"/>
          <a:ext cx="2396783" cy="2396783"/>
        </a:xfrm>
        <a:prstGeom prst="circularArrow">
          <a:avLst>
            <a:gd name="adj1" fmla="val 3523"/>
            <a:gd name="adj2" fmla="val 437345"/>
            <a:gd name="adj3" fmla="val 19387144"/>
            <a:gd name="adj4" fmla="val 12575511"/>
            <a:gd name="adj5" fmla="val 4110"/>
          </a:avLst>
        </a:prstGeom>
        <a:solidFill>
          <a:schemeClr val="accent2">
            <a:hueOff val="-638118"/>
            <a:satOff val="18249"/>
            <a:lumOff val="4333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AAFE1B-B6BD-44E9-AC77-D655C301760E}">
      <dsp:nvSpPr>
        <dsp:cNvPr id="0" name=""/>
        <dsp:cNvSpPr/>
      </dsp:nvSpPr>
      <dsp:spPr>
        <a:xfrm>
          <a:off x="7662481" y="1152921"/>
          <a:ext cx="1613779" cy="641746"/>
        </a:xfrm>
        <a:prstGeom prst="roundRect">
          <a:avLst>
            <a:gd name="adj" fmla="val 10000"/>
          </a:avLst>
        </a:prstGeom>
        <a:solidFill>
          <a:schemeClr val="accent2">
            <a:hueOff val="-478588"/>
            <a:satOff val="13687"/>
            <a:lumOff val="3250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>
              <a:latin typeface="Ebrima"/>
            </a:rPr>
            <a:t>Efforts Estimates &amp; Pricing</a:t>
          </a:r>
        </a:p>
      </dsp:txBody>
      <dsp:txXfrm>
        <a:off x="7681277" y="1171717"/>
        <a:ext cx="1576187" cy="604154"/>
      </dsp:txXfrm>
    </dsp:sp>
    <dsp:sp modelId="{B138EA8E-C1DF-4087-A1BD-2ED8C1D82839}">
      <dsp:nvSpPr>
        <dsp:cNvPr id="0" name=""/>
        <dsp:cNvSpPr/>
      </dsp:nvSpPr>
      <dsp:spPr>
        <a:xfrm>
          <a:off x="9678334" y="1473795"/>
          <a:ext cx="1815501" cy="14974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638118"/>
              <a:satOff val="18249"/>
              <a:lumOff val="4333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20955" rIns="20955" bIns="20955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>
              <a:solidFill>
                <a:srgbClr val="444444"/>
              </a:solidFill>
              <a:latin typeface="Calibri"/>
              <a:ea typeface="Calibri"/>
              <a:cs typeface="Calibri"/>
            </a:rPr>
            <a:t>Contract Review &amp; Signature</a:t>
          </a:r>
        </a:p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>
              <a:solidFill>
                <a:srgbClr val="444444"/>
              </a:solidFill>
              <a:latin typeface="Calibri"/>
              <a:ea typeface="Calibri"/>
              <a:cs typeface="Calibri"/>
            </a:rPr>
            <a:t>Kick-Off </a:t>
          </a:r>
          <a:r>
            <a:rPr lang="en-US" sz="1100" kern="1200">
              <a:latin typeface="Calibri"/>
              <a:ea typeface="Calibri"/>
              <a:cs typeface="Calibri"/>
            </a:rPr>
            <a:t>Ceremony</a:t>
          </a:r>
          <a:endParaRPr lang="en-US" sz="1100" kern="1200">
            <a:latin typeface="Ebrima"/>
            <a:ea typeface="Ebrima"/>
            <a:cs typeface="Ebrima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>
              <a:solidFill>
                <a:srgbClr val="444444"/>
              </a:solidFill>
              <a:latin typeface="Calibri"/>
              <a:ea typeface="Calibri"/>
              <a:cs typeface="Calibri"/>
            </a:rPr>
            <a:t>Resource mobilization</a:t>
          </a:r>
          <a:endParaRPr lang="en-US" sz="1100" kern="1200"/>
        </a:p>
      </dsp:txBody>
      <dsp:txXfrm>
        <a:off x="9712794" y="1508255"/>
        <a:ext cx="1746581" cy="1107615"/>
      </dsp:txXfrm>
    </dsp:sp>
    <dsp:sp modelId="{EEACD3BB-120C-4F54-9237-E9B7EF99433A}">
      <dsp:nvSpPr>
        <dsp:cNvPr id="0" name=""/>
        <dsp:cNvSpPr/>
      </dsp:nvSpPr>
      <dsp:spPr>
        <a:xfrm>
          <a:off x="10081779" y="2650331"/>
          <a:ext cx="1613779" cy="641746"/>
        </a:xfrm>
        <a:prstGeom prst="roundRect">
          <a:avLst>
            <a:gd name="adj" fmla="val 10000"/>
          </a:avLst>
        </a:prstGeom>
        <a:solidFill>
          <a:schemeClr val="accent2">
            <a:hueOff val="-638118"/>
            <a:satOff val="18249"/>
            <a:lumOff val="4333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>
              <a:latin typeface="Ebrima"/>
            </a:rPr>
            <a:t>Contract Finalization &amp; Start</a:t>
          </a:r>
        </a:p>
      </dsp:txBody>
      <dsp:txXfrm>
        <a:off x="10100575" y="2669127"/>
        <a:ext cx="1576187" cy="60415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3F8A69-C296-4576-9015-7E6D0AF5C24D}">
      <dsp:nvSpPr>
        <dsp:cNvPr id="0" name=""/>
        <dsp:cNvSpPr/>
      </dsp:nvSpPr>
      <dsp:spPr>
        <a:xfrm rot="5400000">
          <a:off x="-248349" y="249490"/>
          <a:ext cx="1655662" cy="115896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noProof="0"/>
            <a:t>Eligibility Verification</a:t>
          </a:r>
        </a:p>
      </dsp:txBody>
      <dsp:txXfrm rot="-5400000">
        <a:off x="0" y="580623"/>
        <a:ext cx="1158964" cy="496698"/>
      </dsp:txXfrm>
    </dsp:sp>
    <dsp:sp modelId="{37B5DF04-5341-4A03-96F9-4DCF68364C6B}">
      <dsp:nvSpPr>
        <dsp:cNvPr id="0" name=""/>
        <dsp:cNvSpPr/>
      </dsp:nvSpPr>
      <dsp:spPr>
        <a:xfrm rot="5400000">
          <a:off x="2733791" y="-1573686"/>
          <a:ext cx="1076180" cy="422583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noProof="0"/>
            <a:t>Screening process on Must have criteria</a:t>
          </a:r>
        </a:p>
      </dsp:txBody>
      <dsp:txXfrm rot="-5400000">
        <a:off x="1158964" y="53676"/>
        <a:ext cx="4173300" cy="971110"/>
      </dsp:txXfrm>
    </dsp:sp>
    <dsp:sp modelId="{6A8F0829-8D13-4816-9FE2-F5FE20AB7627}">
      <dsp:nvSpPr>
        <dsp:cNvPr id="0" name=""/>
        <dsp:cNvSpPr/>
      </dsp:nvSpPr>
      <dsp:spPr>
        <a:xfrm rot="5400000">
          <a:off x="-248349" y="1711597"/>
          <a:ext cx="1655662" cy="115896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noProof="0"/>
            <a:t>Technical Evaluation</a:t>
          </a:r>
        </a:p>
      </dsp:txBody>
      <dsp:txXfrm rot="-5400000">
        <a:off x="0" y="2042730"/>
        <a:ext cx="1158964" cy="496698"/>
      </dsp:txXfrm>
    </dsp:sp>
    <dsp:sp modelId="{8F1A7E46-9AE6-41DA-9717-F4A90FD2542B}">
      <dsp:nvSpPr>
        <dsp:cNvPr id="0" name=""/>
        <dsp:cNvSpPr/>
      </dsp:nvSpPr>
      <dsp:spPr>
        <a:xfrm rot="5400000">
          <a:off x="2733791" y="-111579"/>
          <a:ext cx="1076180" cy="422583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noProof="0"/>
            <a:t>1st </a:t>
          </a:r>
          <a:r>
            <a:rPr lang="en-US" sz="1800" kern="1200" noProof="0">
              <a:latin typeface="Ebrima"/>
            </a:rPr>
            <a:t>evaluation</a:t>
          </a:r>
          <a:r>
            <a:rPr lang="en-US" sz="1800" kern="1200" noProof="0"/>
            <a:t> for Preferred Partners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noProof="0"/>
            <a:t>2</a:t>
          </a:r>
          <a:r>
            <a:rPr lang="en-US" sz="1800" kern="1200" baseline="30000" noProof="0"/>
            <a:t>nd</a:t>
          </a:r>
          <a:r>
            <a:rPr lang="en-US" sz="1800" kern="1200" noProof="0"/>
            <a:t> evaluation for BMS Support vendor (incl. Presentation).</a:t>
          </a:r>
        </a:p>
      </dsp:txBody>
      <dsp:txXfrm rot="-5400000">
        <a:off x="1158964" y="1515783"/>
        <a:ext cx="4173300" cy="971110"/>
      </dsp:txXfrm>
    </dsp:sp>
    <dsp:sp modelId="{CD8EB728-CC62-43C8-818B-5EB651685F82}">
      <dsp:nvSpPr>
        <dsp:cNvPr id="0" name=""/>
        <dsp:cNvSpPr/>
      </dsp:nvSpPr>
      <dsp:spPr>
        <a:xfrm rot="5400000">
          <a:off x="-248349" y="3173704"/>
          <a:ext cx="1655662" cy="115896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noProof="0"/>
            <a:t>Financial Evaluation</a:t>
          </a:r>
        </a:p>
      </dsp:txBody>
      <dsp:txXfrm rot="-5400000">
        <a:off x="0" y="3504837"/>
        <a:ext cx="1158964" cy="496698"/>
      </dsp:txXfrm>
    </dsp:sp>
    <dsp:sp modelId="{9AC1D0B3-4F14-41A1-A9F9-9954F7B7E54F}">
      <dsp:nvSpPr>
        <dsp:cNvPr id="0" name=""/>
        <dsp:cNvSpPr/>
      </dsp:nvSpPr>
      <dsp:spPr>
        <a:xfrm rot="5400000">
          <a:off x="2733791" y="1350527"/>
          <a:ext cx="1076180" cy="422583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noProof="0"/>
            <a:t>Financial evaluation for Preferred Partners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noProof="0"/>
            <a:t>Financial Evaluation for BMS Support</a:t>
          </a:r>
        </a:p>
      </dsp:txBody>
      <dsp:txXfrm rot="-5400000">
        <a:off x="1158964" y="2977890"/>
        <a:ext cx="4173300" cy="97111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7E3FFA-C877-4B1C-ADA9-51F3587EA115}">
      <dsp:nvSpPr>
        <dsp:cNvPr id="0" name=""/>
        <dsp:cNvSpPr/>
      </dsp:nvSpPr>
      <dsp:spPr>
        <a:xfrm rot="5400000">
          <a:off x="936497" y="16087"/>
          <a:ext cx="227503" cy="19792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 rot="-5400000">
        <a:off x="982128" y="36753"/>
        <a:ext cx="136240" cy="156597"/>
      </dsp:txXfrm>
    </dsp:sp>
    <dsp:sp modelId="{23A71BE9-1B2D-4CBB-94D7-1E8A01C07158}">
      <dsp:nvSpPr>
        <dsp:cNvPr id="0" name=""/>
        <dsp:cNvSpPr/>
      </dsp:nvSpPr>
      <dsp:spPr>
        <a:xfrm>
          <a:off x="1155219" y="46800"/>
          <a:ext cx="253894" cy="1365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1BA23C-3FD1-42DB-8307-80C9DDB03540}">
      <dsp:nvSpPr>
        <dsp:cNvPr id="0" name=""/>
        <dsp:cNvSpPr/>
      </dsp:nvSpPr>
      <dsp:spPr>
        <a:xfrm rot="5400000">
          <a:off x="722734" y="16087"/>
          <a:ext cx="227503" cy="19792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 rot="-5400000">
        <a:off x="768365" y="36753"/>
        <a:ext cx="136240" cy="156597"/>
      </dsp:txXfrm>
    </dsp:sp>
    <dsp:sp modelId="{C7ED30ED-6C05-4C77-A707-8BBD5B9DB0F7}">
      <dsp:nvSpPr>
        <dsp:cNvPr id="0" name=""/>
        <dsp:cNvSpPr/>
      </dsp:nvSpPr>
      <dsp:spPr>
        <a:xfrm rot="5400000">
          <a:off x="829206" y="209193"/>
          <a:ext cx="227503" cy="19792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 rot="-5400000">
        <a:off x="874837" y="229859"/>
        <a:ext cx="136240" cy="156597"/>
      </dsp:txXfrm>
    </dsp:sp>
    <dsp:sp modelId="{6C170BA2-05F2-4E4B-90BF-D9E61F6D8FF8}">
      <dsp:nvSpPr>
        <dsp:cNvPr id="0" name=""/>
        <dsp:cNvSpPr/>
      </dsp:nvSpPr>
      <dsp:spPr>
        <a:xfrm>
          <a:off x="590100" y="239906"/>
          <a:ext cx="245704" cy="1365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62BD94-040F-435C-B0E0-0F0356730B87}">
      <dsp:nvSpPr>
        <dsp:cNvPr id="0" name=""/>
        <dsp:cNvSpPr/>
      </dsp:nvSpPr>
      <dsp:spPr>
        <a:xfrm rot="5400000">
          <a:off x="1042969" y="209193"/>
          <a:ext cx="227503" cy="19792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 rot="-5400000">
        <a:off x="1088600" y="229859"/>
        <a:ext cx="136240" cy="156597"/>
      </dsp:txXfrm>
    </dsp:sp>
    <dsp:sp modelId="{38B39845-585F-478C-A94B-096C42976D8E}">
      <dsp:nvSpPr>
        <dsp:cNvPr id="0" name=""/>
        <dsp:cNvSpPr/>
      </dsp:nvSpPr>
      <dsp:spPr>
        <a:xfrm rot="5400000">
          <a:off x="936497" y="402298"/>
          <a:ext cx="227503" cy="19792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 rot="-5400000">
        <a:off x="982128" y="422964"/>
        <a:ext cx="136240" cy="156597"/>
      </dsp:txXfrm>
    </dsp:sp>
    <dsp:sp modelId="{FD6100A1-C612-46A4-AA17-BC135E49E7FA}">
      <dsp:nvSpPr>
        <dsp:cNvPr id="0" name=""/>
        <dsp:cNvSpPr/>
      </dsp:nvSpPr>
      <dsp:spPr>
        <a:xfrm>
          <a:off x="1155219" y="433011"/>
          <a:ext cx="253894" cy="1365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592E75-DF18-41FA-96B2-94623B76A82B}">
      <dsp:nvSpPr>
        <dsp:cNvPr id="0" name=""/>
        <dsp:cNvSpPr/>
      </dsp:nvSpPr>
      <dsp:spPr>
        <a:xfrm rot="5400000">
          <a:off x="722734" y="402298"/>
          <a:ext cx="227503" cy="19792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 rot="-5400000">
        <a:off x="768365" y="422964"/>
        <a:ext cx="136240" cy="156597"/>
      </dsp:txXfrm>
    </dsp:sp>
    <dsp:sp modelId="{3D97FAA5-0C7C-44AF-9DF6-DD0C25B41AF2}">
      <dsp:nvSpPr>
        <dsp:cNvPr id="0" name=""/>
        <dsp:cNvSpPr/>
      </dsp:nvSpPr>
      <dsp:spPr>
        <a:xfrm rot="5400000">
          <a:off x="829206" y="595403"/>
          <a:ext cx="227503" cy="19792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 rot="-5400000">
        <a:off x="874837" y="616069"/>
        <a:ext cx="136240" cy="156597"/>
      </dsp:txXfrm>
    </dsp:sp>
    <dsp:sp modelId="{0A19CE1C-5121-422C-BFDF-D9E663B2438C}">
      <dsp:nvSpPr>
        <dsp:cNvPr id="0" name=""/>
        <dsp:cNvSpPr/>
      </dsp:nvSpPr>
      <dsp:spPr>
        <a:xfrm>
          <a:off x="590100" y="626116"/>
          <a:ext cx="245704" cy="1365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DA0F57-0841-4BC5-AA5C-089F05894222}">
      <dsp:nvSpPr>
        <dsp:cNvPr id="0" name=""/>
        <dsp:cNvSpPr/>
      </dsp:nvSpPr>
      <dsp:spPr>
        <a:xfrm rot="5400000">
          <a:off x="1042969" y="595403"/>
          <a:ext cx="227503" cy="19792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 rot="-5400000">
        <a:off x="1088600" y="616069"/>
        <a:ext cx="136240" cy="156597"/>
      </dsp:txXfrm>
    </dsp:sp>
    <dsp:sp modelId="{A40ACD1A-1673-4181-BD5D-2CE399829741}">
      <dsp:nvSpPr>
        <dsp:cNvPr id="0" name=""/>
        <dsp:cNvSpPr/>
      </dsp:nvSpPr>
      <dsp:spPr>
        <a:xfrm rot="5400000">
          <a:off x="936497" y="788508"/>
          <a:ext cx="227503" cy="19792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 rot="-5400000">
        <a:off x="982128" y="809174"/>
        <a:ext cx="136240" cy="156597"/>
      </dsp:txXfrm>
    </dsp:sp>
    <dsp:sp modelId="{776F740B-0364-469A-B4D3-7B7CB489B683}">
      <dsp:nvSpPr>
        <dsp:cNvPr id="0" name=""/>
        <dsp:cNvSpPr/>
      </dsp:nvSpPr>
      <dsp:spPr>
        <a:xfrm>
          <a:off x="1155219" y="819221"/>
          <a:ext cx="253894" cy="1365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AB65DD-DA5C-4AA1-AAED-045B60E727C3}">
      <dsp:nvSpPr>
        <dsp:cNvPr id="0" name=""/>
        <dsp:cNvSpPr/>
      </dsp:nvSpPr>
      <dsp:spPr>
        <a:xfrm rot="5400000">
          <a:off x="722734" y="788508"/>
          <a:ext cx="227503" cy="19792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 rot="-5400000">
        <a:off x="768365" y="809174"/>
        <a:ext cx="136240" cy="156597"/>
      </dsp:txXfrm>
    </dsp:sp>
    <dsp:sp modelId="{3866CE3D-8984-4AAC-9900-CA4DFB2D07F9}">
      <dsp:nvSpPr>
        <dsp:cNvPr id="0" name=""/>
        <dsp:cNvSpPr/>
      </dsp:nvSpPr>
      <dsp:spPr>
        <a:xfrm rot="5400000">
          <a:off x="819046" y="981614"/>
          <a:ext cx="227503" cy="19792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 rot="-5400000">
        <a:off x="864677" y="1002280"/>
        <a:ext cx="136240" cy="156597"/>
      </dsp:txXfrm>
    </dsp:sp>
    <dsp:sp modelId="{32A3516D-E671-488D-AF22-D7330792D4B8}">
      <dsp:nvSpPr>
        <dsp:cNvPr id="0" name=""/>
        <dsp:cNvSpPr/>
      </dsp:nvSpPr>
      <dsp:spPr>
        <a:xfrm>
          <a:off x="590100" y="1012327"/>
          <a:ext cx="245704" cy="1365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62B989-24FB-40B3-9F8B-A8BF510A6134}">
      <dsp:nvSpPr>
        <dsp:cNvPr id="0" name=""/>
        <dsp:cNvSpPr/>
      </dsp:nvSpPr>
      <dsp:spPr>
        <a:xfrm rot="5400000">
          <a:off x="1042969" y="981614"/>
          <a:ext cx="227503" cy="19792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 rot="-5400000">
        <a:off x="1088600" y="1002280"/>
        <a:ext cx="136240" cy="156597"/>
      </dsp:txXfrm>
    </dsp:sp>
    <dsp:sp modelId="{EE024028-E9D9-4BD3-AA4A-C8D84B545D0E}">
      <dsp:nvSpPr>
        <dsp:cNvPr id="0" name=""/>
        <dsp:cNvSpPr/>
      </dsp:nvSpPr>
      <dsp:spPr>
        <a:xfrm rot="5400000">
          <a:off x="936497" y="1174719"/>
          <a:ext cx="227503" cy="19792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 rot="-5400000">
        <a:off x="982128" y="1195385"/>
        <a:ext cx="136240" cy="156597"/>
      </dsp:txXfrm>
    </dsp:sp>
    <dsp:sp modelId="{17462175-5004-4994-BB73-95DE85CCD855}">
      <dsp:nvSpPr>
        <dsp:cNvPr id="0" name=""/>
        <dsp:cNvSpPr/>
      </dsp:nvSpPr>
      <dsp:spPr>
        <a:xfrm>
          <a:off x="1155219" y="1205432"/>
          <a:ext cx="253894" cy="1365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2376EE-170F-42D6-94BA-42D5F13AF25C}">
      <dsp:nvSpPr>
        <dsp:cNvPr id="0" name=""/>
        <dsp:cNvSpPr/>
      </dsp:nvSpPr>
      <dsp:spPr>
        <a:xfrm rot="5400000">
          <a:off x="722734" y="1174719"/>
          <a:ext cx="227503" cy="19792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 rot="-5400000">
        <a:off x="768365" y="1195385"/>
        <a:ext cx="136240" cy="156597"/>
      </dsp:txXfrm>
    </dsp:sp>
    <dsp:sp modelId="{27439E08-F3AA-47FE-8A5A-101262373B4C}">
      <dsp:nvSpPr>
        <dsp:cNvPr id="0" name=""/>
        <dsp:cNvSpPr/>
      </dsp:nvSpPr>
      <dsp:spPr>
        <a:xfrm rot="5400000">
          <a:off x="829206" y="1367824"/>
          <a:ext cx="227503" cy="19792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 rot="-5400000">
        <a:off x="874837" y="1388490"/>
        <a:ext cx="136240" cy="156597"/>
      </dsp:txXfrm>
    </dsp:sp>
    <dsp:sp modelId="{9970160A-7440-4968-803B-2F69B8E457E3}">
      <dsp:nvSpPr>
        <dsp:cNvPr id="0" name=""/>
        <dsp:cNvSpPr/>
      </dsp:nvSpPr>
      <dsp:spPr>
        <a:xfrm>
          <a:off x="590100" y="1398537"/>
          <a:ext cx="245704" cy="1365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BFE4BC-2FE8-4593-8420-B22ADC249060}">
      <dsp:nvSpPr>
        <dsp:cNvPr id="0" name=""/>
        <dsp:cNvSpPr/>
      </dsp:nvSpPr>
      <dsp:spPr>
        <a:xfrm rot="5400000">
          <a:off x="1042969" y="1367824"/>
          <a:ext cx="227503" cy="19792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 rot="-5400000">
        <a:off x="1088600" y="1388490"/>
        <a:ext cx="136240" cy="156597"/>
      </dsp:txXfrm>
    </dsp:sp>
    <dsp:sp modelId="{1C248403-A44D-4FBE-ACF3-7095B4AD415B}">
      <dsp:nvSpPr>
        <dsp:cNvPr id="0" name=""/>
        <dsp:cNvSpPr/>
      </dsp:nvSpPr>
      <dsp:spPr>
        <a:xfrm rot="5400000">
          <a:off x="936497" y="1560930"/>
          <a:ext cx="227503" cy="19792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 rot="-5400000">
        <a:off x="982128" y="1581596"/>
        <a:ext cx="136240" cy="156597"/>
      </dsp:txXfrm>
    </dsp:sp>
    <dsp:sp modelId="{91920C1A-4EBE-4D5B-A6A4-489954BDD81D}">
      <dsp:nvSpPr>
        <dsp:cNvPr id="0" name=""/>
        <dsp:cNvSpPr/>
      </dsp:nvSpPr>
      <dsp:spPr>
        <a:xfrm>
          <a:off x="1155219" y="1591643"/>
          <a:ext cx="253894" cy="1365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FFC134-D8BF-46E5-8EA3-5C41599BD946}">
      <dsp:nvSpPr>
        <dsp:cNvPr id="0" name=""/>
        <dsp:cNvSpPr/>
      </dsp:nvSpPr>
      <dsp:spPr>
        <a:xfrm rot="5400000">
          <a:off x="722734" y="1560930"/>
          <a:ext cx="227503" cy="19792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 rot="-5400000">
        <a:off x="768365" y="1581596"/>
        <a:ext cx="136240" cy="156597"/>
      </dsp:txXfrm>
    </dsp:sp>
    <dsp:sp modelId="{38837CB2-82F8-4294-961E-DE9B871AA8EE}">
      <dsp:nvSpPr>
        <dsp:cNvPr id="0" name=""/>
        <dsp:cNvSpPr/>
      </dsp:nvSpPr>
      <dsp:spPr>
        <a:xfrm rot="5400000">
          <a:off x="829206" y="1754035"/>
          <a:ext cx="227503" cy="19792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 rot="-5400000">
        <a:off x="874837" y="1774701"/>
        <a:ext cx="136240" cy="156597"/>
      </dsp:txXfrm>
    </dsp:sp>
    <dsp:sp modelId="{05BC51EA-D195-4999-8A24-EA2F124CA90C}">
      <dsp:nvSpPr>
        <dsp:cNvPr id="0" name=""/>
        <dsp:cNvSpPr/>
      </dsp:nvSpPr>
      <dsp:spPr>
        <a:xfrm>
          <a:off x="590100" y="1784748"/>
          <a:ext cx="245704" cy="1365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7AF581-6DCD-4615-B214-4A384839F2E1}">
      <dsp:nvSpPr>
        <dsp:cNvPr id="0" name=""/>
        <dsp:cNvSpPr/>
      </dsp:nvSpPr>
      <dsp:spPr>
        <a:xfrm rot="5400000">
          <a:off x="1042969" y="1754035"/>
          <a:ext cx="227503" cy="19792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 rot="-5400000">
        <a:off x="1088600" y="1774701"/>
        <a:ext cx="136240" cy="156597"/>
      </dsp:txXfrm>
    </dsp:sp>
    <dsp:sp modelId="{E3C08DF4-B4E0-4961-AE20-A486C5D6D6DD}">
      <dsp:nvSpPr>
        <dsp:cNvPr id="0" name=""/>
        <dsp:cNvSpPr/>
      </dsp:nvSpPr>
      <dsp:spPr>
        <a:xfrm rot="5400000">
          <a:off x="936497" y="1947140"/>
          <a:ext cx="227503" cy="19792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 rot="-5400000">
        <a:off x="982128" y="1967806"/>
        <a:ext cx="136240" cy="156597"/>
      </dsp:txXfrm>
    </dsp:sp>
    <dsp:sp modelId="{FE8A1454-D69D-459C-9CD3-F0D8600F2675}">
      <dsp:nvSpPr>
        <dsp:cNvPr id="0" name=""/>
        <dsp:cNvSpPr/>
      </dsp:nvSpPr>
      <dsp:spPr>
        <a:xfrm>
          <a:off x="1155219" y="1977853"/>
          <a:ext cx="253894" cy="1365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92C1B3-861C-471A-B7BB-42CA2AA3A4FD}">
      <dsp:nvSpPr>
        <dsp:cNvPr id="0" name=""/>
        <dsp:cNvSpPr/>
      </dsp:nvSpPr>
      <dsp:spPr>
        <a:xfrm rot="5400000">
          <a:off x="722734" y="1947140"/>
          <a:ext cx="227503" cy="19792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 rot="-5400000">
        <a:off x="768365" y="1967806"/>
        <a:ext cx="136240" cy="156597"/>
      </dsp:txXfrm>
    </dsp:sp>
    <dsp:sp modelId="{ADB0D06F-C8C9-459D-AA90-0B2A30F5D9C4}">
      <dsp:nvSpPr>
        <dsp:cNvPr id="0" name=""/>
        <dsp:cNvSpPr/>
      </dsp:nvSpPr>
      <dsp:spPr>
        <a:xfrm rot="5400000">
          <a:off x="829206" y="2140245"/>
          <a:ext cx="227503" cy="19792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 rot="-5400000">
        <a:off x="874837" y="2160911"/>
        <a:ext cx="136240" cy="156597"/>
      </dsp:txXfrm>
    </dsp:sp>
    <dsp:sp modelId="{36C5A6FC-2D8A-4C11-B582-CA3261494281}">
      <dsp:nvSpPr>
        <dsp:cNvPr id="0" name=""/>
        <dsp:cNvSpPr/>
      </dsp:nvSpPr>
      <dsp:spPr>
        <a:xfrm>
          <a:off x="590100" y="2170958"/>
          <a:ext cx="245704" cy="1365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33EF2A-A083-4C2F-BAE5-EE72A77FEA7E}">
      <dsp:nvSpPr>
        <dsp:cNvPr id="0" name=""/>
        <dsp:cNvSpPr/>
      </dsp:nvSpPr>
      <dsp:spPr>
        <a:xfrm rot="5400000">
          <a:off x="1042969" y="2140245"/>
          <a:ext cx="227503" cy="19792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 rot="-5400000">
        <a:off x="1088600" y="2160911"/>
        <a:ext cx="136240" cy="15659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7E3FFA-C877-4B1C-ADA9-51F3587EA115}">
      <dsp:nvSpPr>
        <dsp:cNvPr id="0" name=""/>
        <dsp:cNvSpPr/>
      </dsp:nvSpPr>
      <dsp:spPr>
        <a:xfrm rot="5400000">
          <a:off x="942063" y="14172"/>
          <a:ext cx="207437" cy="180471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/>
        </a:p>
      </dsp:txBody>
      <dsp:txXfrm rot="-5400000">
        <a:off x="983669" y="33015"/>
        <a:ext cx="124225" cy="142785"/>
      </dsp:txXfrm>
    </dsp:sp>
    <dsp:sp modelId="{23A71BE9-1B2D-4CBB-94D7-1E8A01C07158}">
      <dsp:nvSpPr>
        <dsp:cNvPr id="0" name=""/>
        <dsp:cNvSpPr/>
      </dsp:nvSpPr>
      <dsp:spPr>
        <a:xfrm>
          <a:off x="1141494" y="42176"/>
          <a:ext cx="231500" cy="1244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1BA23C-3FD1-42DB-8307-80C9DDB03540}">
      <dsp:nvSpPr>
        <dsp:cNvPr id="0" name=""/>
        <dsp:cNvSpPr/>
      </dsp:nvSpPr>
      <dsp:spPr>
        <a:xfrm rot="5400000">
          <a:off x="747154" y="14172"/>
          <a:ext cx="207437" cy="180471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 rot="-5400000">
        <a:off x="788760" y="33015"/>
        <a:ext cx="124225" cy="142785"/>
      </dsp:txXfrm>
    </dsp:sp>
    <dsp:sp modelId="{C7ED30ED-6C05-4C77-A707-8BBD5B9DB0F7}">
      <dsp:nvSpPr>
        <dsp:cNvPr id="0" name=""/>
        <dsp:cNvSpPr/>
      </dsp:nvSpPr>
      <dsp:spPr>
        <a:xfrm rot="5400000">
          <a:off x="844235" y="190246"/>
          <a:ext cx="207437" cy="180471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/>
        </a:p>
      </dsp:txBody>
      <dsp:txXfrm rot="-5400000">
        <a:off x="885841" y="209089"/>
        <a:ext cx="124225" cy="142785"/>
      </dsp:txXfrm>
    </dsp:sp>
    <dsp:sp modelId="{6C170BA2-05F2-4E4B-90BF-D9E61F6D8FF8}">
      <dsp:nvSpPr>
        <dsp:cNvPr id="0" name=""/>
        <dsp:cNvSpPr/>
      </dsp:nvSpPr>
      <dsp:spPr>
        <a:xfrm>
          <a:off x="626218" y="218250"/>
          <a:ext cx="224033" cy="1244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62BD94-040F-435C-B0E0-0F0356730B87}">
      <dsp:nvSpPr>
        <dsp:cNvPr id="0" name=""/>
        <dsp:cNvSpPr/>
      </dsp:nvSpPr>
      <dsp:spPr>
        <a:xfrm rot="5400000">
          <a:off x="1039144" y="190246"/>
          <a:ext cx="207437" cy="180471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 rot="-5400000">
        <a:off x="1080750" y="209089"/>
        <a:ext cx="124225" cy="142785"/>
      </dsp:txXfrm>
    </dsp:sp>
    <dsp:sp modelId="{38B39845-585F-478C-A94B-096C42976D8E}">
      <dsp:nvSpPr>
        <dsp:cNvPr id="0" name=""/>
        <dsp:cNvSpPr/>
      </dsp:nvSpPr>
      <dsp:spPr>
        <a:xfrm rot="5400000">
          <a:off x="942063" y="366319"/>
          <a:ext cx="207437" cy="180471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/>
        </a:p>
      </dsp:txBody>
      <dsp:txXfrm rot="-5400000">
        <a:off x="983669" y="385162"/>
        <a:ext cx="124225" cy="142785"/>
      </dsp:txXfrm>
    </dsp:sp>
    <dsp:sp modelId="{FD6100A1-C612-46A4-AA17-BC135E49E7FA}">
      <dsp:nvSpPr>
        <dsp:cNvPr id="0" name=""/>
        <dsp:cNvSpPr/>
      </dsp:nvSpPr>
      <dsp:spPr>
        <a:xfrm>
          <a:off x="1141494" y="394323"/>
          <a:ext cx="231500" cy="1244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592E75-DF18-41FA-96B2-94623B76A82B}">
      <dsp:nvSpPr>
        <dsp:cNvPr id="0" name=""/>
        <dsp:cNvSpPr/>
      </dsp:nvSpPr>
      <dsp:spPr>
        <a:xfrm rot="5400000">
          <a:off x="747154" y="366319"/>
          <a:ext cx="207437" cy="180471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 rot="-5400000">
        <a:off x="788760" y="385162"/>
        <a:ext cx="124225" cy="142785"/>
      </dsp:txXfrm>
    </dsp:sp>
    <dsp:sp modelId="{3D97FAA5-0C7C-44AF-9DF6-DD0C25B41AF2}">
      <dsp:nvSpPr>
        <dsp:cNvPr id="0" name=""/>
        <dsp:cNvSpPr/>
      </dsp:nvSpPr>
      <dsp:spPr>
        <a:xfrm rot="5400000">
          <a:off x="838063" y="542293"/>
          <a:ext cx="207437" cy="180471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/>
        </a:p>
      </dsp:txBody>
      <dsp:txXfrm rot="-5400000">
        <a:off x="879669" y="561136"/>
        <a:ext cx="124225" cy="142785"/>
      </dsp:txXfrm>
    </dsp:sp>
    <dsp:sp modelId="{0A19CE1C-5121-422C-BFDF-D9E663B2438C}">
      <dsp:nvSpPr>
        <dsp:cNvPr id="0" name=""/>
        <dsp:cNvSpPr/>
      </dsp:nvSpPr>
      <dsp:spPr>
        <a:xfrm>
          <a:off x="626218" y="570396"/>
          <a:ext cx="224033" cy="1244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DA0F57-0841-4BC5-AA5C-089F05894222}">
      <dsp:nvSpPr>
        <dsp:cNvPr id="0" name=""/>
        <dsp:cNvSpPr/>
      </dsp:nvSpPr>
      <dsp:spPr>
        <a:xfrm rot="5400000">
          <a:off x="1039144" y="542392"/>
          <a:ext cx="207437" cy="180471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 rot="-5400000">
        <a:off x="1080750" y="561235"/>
        <a:ext cx="124225" cy="142785"/>
      </dsp:txXfrm>
    </dsp:sp>
    <dsp:sp modelId="{F96A0477-E46E-43A5-9AB4-2516CE5BA4E4}">
      <dsp:nvSpPr>
        <dsp:cNvPr id="0" name=""/>
        <dsp:cNvSpPr/>
      </dsp:nvSpPr>
      <dsp:spPr>
        <a:xfrm rot="5400000">
          <a:off x="942063" y="718466"/>
          <a:ext cx="207437" cy="180471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/>
        </a:p>
      </dsp:txBody>
      <dsp:txXfrm rot="-5400000">
        <a:off x="983669" y="737309"/>
        <a:ext cx="124225" cy="142785"/>
      </dsp:txXfrm>
    </dsp:sp>
    <dsp:sp modelId="{6CB9DC8C-75C2-4B85-B626-03003A09C97F}">
      <dsp:nvSpPr>
        <dsp:cNvPr id="0" name=""/>
        <dsp:cNvSpPr/>
      </dsp:nvSpPr>
      <dsp:spPr>
        <a:xfrm>
          <a:off x="1141494" y="746470"/>
          <a:ext cx="231500" cy="1244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032F4-9AE9-4B02-AA0F-AFEB049C287E}">
      <dsp:nvSpPr>
        <dsp:cNvPr id="0" name=""/>
        <dsp:cNvSpPr/>
      </dsp:nvSpPr>
      <dsp:spPr>
        <a:xfrm rot="5400000">
          <a:off x="747154" y="718466"/>
          <a:ext cx="207437" cy="180471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 rot="-5400000">
        <a:off x="788760" y="737309"/>
        <a:ext cx="124225" cy="142785"/>
      </dsp:txXfrm>
    </dsp:sp>
    <dsp:sp modelId="{9F29501B-54FB-484D-B012-ED58A5BE7011}">
      <dsp:nvSpPr>
        <dsp:cNvPr id="0" name=""/>
        <dsp:cNvSpPr/>
      </dsp:nvSpPr>
      <dsp:spPr>
        <a:xfrm rot="5400000">
          <a:off x="844235" y="894539"/>
          <a:ext cx="207437" cy="180471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/>
        </a:p>
      </dsp:txBody>
      <dsp:txXfrm rot="-5400000">
        <a:off x="885841" y="913382"/>
        <a:ext cx="124225" cy="142785"/>
      </dsp:txXfrm>
    </dsp:sp>
    <dsp:sp modelId="{575DC99A-43C8-40E5-BCF4-D464C80A921D}">
      <dsp:nvSpPr>
        <dsp:cNvPr id="0" name=""/>
        <dsp:cNvSpPr/>
      </dsp:nvSpPr>
      <dsp:spPr>
        <a:xfrm>
          <a:off x="626218" y="922543"/>
          <a:ext cx="224033" cy="1244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BEBEE8-C323-44FD-9155-069A6AF5EF46}">
      <dsp:nvSpPr>
        <dsp:cNvPr id="0" name=""/>
        <dsp:cNvSpPr/>
      </dsp:nvSpPr>
      <dsp:spPr>
        <a:xfrm rot="5400000">
          <a:off x="1039144" y="894539"/>
          <a:ext cx="207437" cy="180471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 rot="-5400000">
        <a:off x="1080750" y="913382"/>
        <a:ext cx="124225" cy="142785"/>
      </dsp:txXfrm>
    </dsp:sp>
    <dsp:sp modelId="{6A523E56-AD4F-4FB3-936D-3AEEBEBFF8FA}">
      <dsp:nvSpPr>
        <dsp:cNvPr id="0" name=""/>
        <dsp:cNvSpPr/>
      </dsp:nvSpPr>
      <dsp:spPr>
        <a:xfrm rot="5400000">
          <a:off x="942063" y="1070612"/>
          <a:ext cx="207437" cy="180471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/>
        </a:p>
      </dsp:txBody>
      <dsp:txXfrm rot="-5400000">
        <a:off x="983669" y="1089455"/>
        <a:ext cx="124225" cy="142785"/>
      </dsp:txXfrm>
    </dsp:sp>
    <dsp:sp modelId="{A10BCD0D-57C9-416A-84B4-ABF901E5380F}">
      <dsp:nvSpPr>
        <dsp:cNvPr id="0" name=""/>
        <dsp:cNvSpPr/>
      </dsp:nvSpPr>
      <dsp:spPr>
        <a:xfrm>
          <a:off x="1141494" y="1098616"/>
          <a:ext cx="231500" cy="1244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419A7A-6F66-43BA-96EA-3CB6C6CB6609}">
      <dsp:nvSpPr>
        <dsp:cNvPr id="0" name=""/>
        <dsp:cNvSpPr/>
      </dsp:nvSpPr>
      <dsp:spPr>
        <a:xfrm rot="5400000">
          <a:off x="747154" y="1070612"/>
          <a:ext cx="207437" cy="180471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 rot="-5400000">
        <a:off x="788760" y="1089455"/>
        <a:ext cx="124225" cy="142785"/>
      </dsp:txXfrm>
    </dsp:sp>
    <dsp:sp modelId="{A40ACD1A-1673-4181-BD5D-2CE399829741}">
      <dsp:nvSpPr>
        <dsp:cNvPr id="0" name=""/>
        <dsp:cNvSpPr/>
      </dsp:nvSpPr>
      <dsp:spPr>
        <a:xfrm rot="5400000">
          <a:off x="844235" y="1246686"/>
          <a:ext cx="207437" cy="180471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/>
        </a:p>
      </dsp:txBody>
      <dsp:txXfrm rot="-5400000">
        <a:off x="885841" y="1265529"/>
        <a:ext cx="124225" cy="142785"/>
      </dsp:txXfrm>
    </dsp:sp>
    <dsp:sp modelId="{776F740B-0364-469A-B4D3-7B7CB489B683}">
      <dsp:nvSpPr>
        <dsp:cNvPr id="0" name=""/>
        <dsp:cNvSpPr/>
      </dsp:nvSpPr>
      <dsp:spPr>
        <a:xfrm>
          <a:off x="626218" y="1274690"/>
          <a:ext cx="224033" cy="1244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AB65DD-DA5C-4AA1-AAED-045B60E727C3}">
      <dsp:nvSpPr>
        <dsp:cNvPr id="0" name=""/>
        <dsp:cNvSpPr/>
      </dsp:nvSpPr>
      <dsp:spPr>
        <a:xfrm rot="5400000">
          <a:off x="1039144" y="1246686"/>
          <a:ext cx="207437" cy="180471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0" kern="1200"/>
        </a:p>
      </dsp:txBody>
      <dsp:txXfrm rot="-5400000">
        <a:off x="1080750" y="1265529"/>
        <a:ext cx="124225" cy="14278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7E3FFA-C877-4B1C-ADA9-51F3587EA115}">
      <dsp:nvSpPr>
        <dsp:cNvPr id="0" name=""/>
        <dsp:cNvSpPr/>
      </dsp:nvSpPr>
      <dsp:spPr>
        <a:xfrm rot="5400000">
          <a:off x="940559" y="14254"/>
          <a:ext cx="212861" cy="185189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 rot="-5400000">
        <a:off x="983254" y="33589"/>
        <a:ext cx="127471" cy="146519"/>
      </dsp:txXfrm>
    </dsp:sp>
    <dsp:sp modelId="{23A71BE9-1B2D-4CBB-94D7-1E8A01C07158}">
      <dsp:nvSpPr>
        <dsp:cNvPr id="0" name=""/>
        <dsp:cNvSpPr/>
      </dsp:nvSpPr>
      <dsp:spPr>
        <a:xfrm>
          <a:off x="1145204" y="42991"/>
          <a:ext cx="237553" cy="127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1BA23C-3FD1-42DB-8307-80C9DDB03540}">
      <dsp:nvSpPr>
        <dsp:cNvPr id="0" name=""/>
        <dsp:cNvSpPr/>
      </dsp:nvSpPr>
      <dsp:spPr>
        <a:xfrm rot="5400000">
          <a:off x="740554" y="14254"/>
          <a:ext cx="212861" cy="185189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 rot="-5400000">
        <a:off x="783249" y="33589"/>
        <a:ext cx="127471" cy="146519"/>
      </dsp:txXfrm>
    </dsp:sp>
    <dsp:sp modelId="{C7ED30ED-6C05-4C77-A707-8BBD5B9DB0F7}">
      <dsp:nvSpPr>
        <dsp:cNvPr id="0" name=""/>
        <dsp:cNvSpPr/>
      </dsp:nvSpPr>
      <dsp:spPr>
        <a:xfrm rot="5400000">
          <a:off x="840173" y="194931"/>
          <a:ext cx="212861" cy="185189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 rot="-5400000">
        <a:off x="882868" y="214266"/>
        <a:ext cx="127471" cy="146519"/>
      </dsp:txXfrm>
    </dsp:sp>
    <dsp:sp modelId="{6C170BA2-05F2-4E4B-90BF-D9E61F6D8FF8}">
      <dsp:nvSpPr>
        <dsp:cNvPr id="0" name=""/>
        <dsp:cNvSpPr/>
      </dsp:nvSpPr>
      <dsp:spPr>
        <a:xfrm>
          <a:off x="616456" y="223667"/>
          <a:ext cx="229890" cy="127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62BD94-040F-435C-B0E0-0F0356730B87}">
      <dsp:nvSpPr>
        <dsp:cNvPr id="0" name=""/>
        <dsp:cNvSpPr/>
      </dsp:nvSpPr>
      <dsp:spPr>
        <a:xfrm rot="5400000">
          <a:off x="1040178" y="194931"/>
          <a:ext cx="212861" cy="185189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 rot="-5400000">
        <a:off x="1082873" y="214266"/>
        <a:ext cx="127471" cy="146519"/>
      </dsp:txXfrm>
    </dsp:sp>
    <dsp:sp modelId="{38B39845-585F-478C-A94B-096C42976D8E}">
      <dsp:nvSpPr>
        <dsp:cNvPr id="0" name=""/>
        <dsp:cNvSpPr/>
      </dsp:nvSpPr>
      <dsp:spPr>
        <a:xfrm rot="5400000">
          <a:off x="940559" y="375608"/>
          <a:ext cx="212861" cy="185189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 rot="-5400000">
        <a:off x="983254" y="394943"/>
        <a:ext cx="127471" cy="146519"/>
      </dsp:txXfrm>
    </dsp:sp>
    <dsp:sp modelId="{FD6100A1-C612-46A4-AA17-BC135E49E7FA}">
      <dsp:nvSpPr>
        <dsp:cNvPr id="0" name=""/>
        <dsp:cNvSpPr/>
      </dsp:nvSpPr>
      <dsp:spPr>
        <a:xfrm>
          <a:off x="1145204" y="404344"/>
          <a:ext cx="237553" cy="127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592E75-DF18-41FA-96B2-94623B76A82B}">
      <dsp:nvSpPr>
        <dsp:cNvPr id="0" name=""/>
        <dsp:cNvSpPr/>
      </dsp:nvSpPr>
      <dsp:spPr>
        <a:xfrm rot="5400000">
          <a:off x="740554" y="375608"/>
          <a:ext cx="212861" cy="185189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 rot="-5400000">
        <a:off x="783249" y="394943"/>
        <a:ext cx="127471" cy="146519"/>
      </dsp:txXfrm>
    </dsp:sp>
    <dsp:sp modelId="{824AF0DC-FDCF-41E0-BEE1-40A564C22AB4}">
      <dsp:nvSpPr>
        <dsp:cNvPr id="0" name=""/>
        <dsp:cNvSpPr/>
      </dsp:nvSpPr>
      <dsp:spPr>
        <a:xfrm rot="5400000">
          <a:off x="840173" y="556284"/>
          <a:ext cx="212861" cy="185189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 rot="-5400000">
        <a:off x="882868" y="575619"/>
        <a:ext cx="127471" cy="146519"/>
      </dsp:txXfrm>
    </dsp:sp>
    <dsp:sp modelId="{A06621AA-A178-4598-AA19-5A8B280F4094}">
      <dsp:nvSpPr>
        <dsp:cNvPr id="0" name=""/>
        <dsp:cNvSpPr/>
      </dsp:nvSpPr>
      <dsp:spPr>
        <a:xfrm>
          <a:off x="616456" y="585020"/>
          <a:ext cx="229890" cy="127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BE5D01-D692-4D27-AE38-1E62BE9F9653}">
      <dsp:nvSpPr>
        <dsp:cNvPr id="0" name=""/>
        <dsp:cNvSpPr/>
      </dsp:nvSpPr>
      <dsp:spPr>
        <a:xfrm rot="5400000">
          <a:off x="1040178" y="556284"/>
          <a:ext cx="212861" cy="185189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 rot="-5400000">
        <a:off x="1082873" y="575619"/>
        <a:ext cx="127471" cy="146519"/>
      </dsp:txXfrm>
    </dsp:sp>
    <dsp:sp modelId="{FB0CDF5B-751D-43FE-8071-3F97F52EFBF6}">
      <dsp:nvSpPr>
        <dsp:cNvPr id="0" name=""/>
        <dsp:cNvSpPr/>
      </dsp:nvSpPr>
      <dsp:spPr>
        <a:xfrm rot="5400000">
          <a:off x="940559" y="736961"/>
          <a:ext cx="212861" cy="185189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 rot="-5400000">
        <a:off x="983254" y="756296"/>
        <a:ext cx="127471" cy="146519"/>
      </dsp:txXfrm>
    </dsp:sp>
    <dsp:sp modelId="{0F43F940-5CCC-45FF-A896-D48AAD8EB9A6}">
      <dsp:nvSpPr>
        <dsp:cNvPr id="0" name=""/>
        <dsp:cNvSpPr/>
      </dsp:nvSpPr>
      <dsp:spPr>
        <a:xfrm>
          <a:off x="1145204" y="765697"/>
          <a:ext cx="237553" cy="127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80E741-B91F-4EDC-BC5F-236AD8F64E3E}">
      <dsp:nvSpPr>
        <dsp:cNvPr id="0" name=""/>
        <dsp:cNvSpPr/>
      </dsp:nvSpPr>
      <dsp:spPr>
        <a:xfrm rot="5400000">
          <a:off x="740554" y="736961"/>
          <a:ext cx="212861" cy="185189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 rot="-5400000">
        <a:off x="783249" y="756296"/>
        <a:ext cx="127471" cy="146519"/>
      </dsp:txXfrm>
    </dsp:sp>
    <dsp:sp modelId="{3D97FAA5-0C7C-44AF-9DF6-DD0C25B41AF2}">
      <dsp:nvSpPr>
        <dsp:cNvPr id="0" name=""/>
        <dsp:cNvSpPr/>
      </dsp:nvSpPr>
      <dsp:spPr>
        <a:xfrm rot="5400000">
          <a:off x="840173" y="917637"/>
          <a:ext cx="212861" cy="185189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 rot="-5400000">
        <a:off x="882868" y="936972"/>
        <a:ext cx="127471" cy="146519"/>
      </dsp:txXfrm>
    </dsp:sp>
    <dsp:sp modelId="{0A19CE1C-5121-422C-BFDF-D9E663B2438C}">
      <dsp:nvSpPr>
        <dsp:cNvPr id="0" name=""/>
        <dsp:cNvSpPr/>
      </dsp:nvSpPr>
      <dsp:spPr>
        <a:xfrm>
          <a:off x="616456" y="946374"/>
          <a:ext cx="229890" cy="127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DA0F57-0841-4BC5-AA5C-089F05894222}">
      <dsp:nvSpPr>
        <dsp:cNvPr id="0" name=""/>
        <dsp:cNvSpPr/>
      </dsp:nvSpPr>
      <dsp:spPr>
        <a:xfrm rot="5400000">
          <a:off x="1040178" y="917637"/>
          <a:ext cx="212861" cy="185189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 rot="-5400000">
        <a:off x="1082873" y="936972"/>
        <a:ext cx="127471" cy="14651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7E3FFA-C877-4B1C-ADA9-51F3587EA115}">
      <dsp:nvSpPr>
        <dsp:cNvPr id="0" name=""/>
        <dsp:cNvSpPr/>
      </dsp:nvSpPr>
      <dsp:spPr>
        <a:xfrm rot="5400000">
          <a:off x="818595" y="14589"/>
          <a:ext cx="221027" cy="192293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 rot="-5400000">
        <a:off x="862928" y="34665"/>
        <a:ext cx="132361" cy="152141"/>
      </dsp:txXfrm>
    </dsp:sp>
    <dsp:sp modelId="{23A71BE9-1B2D-4CBB-94D7-1E8A01C07158}">
      <dsp:nvSpPr>
        <dsp:cNvPr id="0" name=""/>
        <dsp:cNvSpPr/>
      </dsp:nvSpPr>
      <dsp:spPr>
        <a:xfrm>
          <a:off x="1031090" y="44427"/>
          <a:ext cx="246666" cy="1326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1BA23C-3FD1-42DB-8307-80C9DDB03540}">
      <dsp:nvSpPr>
        <dsp:cNvPr id="0" name=""/>
        <dsp:cNvSpPr/>
      </dsp:nvSpPr>
      <dsp:spPr>
        <a:xfrm rot="5400000">
          <a:off x="610917" y="14589"/>
          <a:ext cx="221027" cy="192293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 rot="-5400000">
        <a:off x="655250" y="34665"/>
        <a:ext cx="132361" cy="152141"/>
      </dsp:txXfrm>
    </dsp:sp>
    <dsp:sp modelId="{C7ED30ED-6C05-4C77-A707-8BBD5B9DB0F7}">
      <dsp:nvSpPr>
        <dsp:cNvPr id="0" name=""/>
        <dsp:cNvSpPr/>
      </dsp:nvSpPr>
      <dsp:spPr>
        <a:xfrm rot="5400000">
          <a:off x="714358" y="202197"/>
          <a:ext cx="221027" cy="192293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 rot="-5400000">
        <a:off x="758691" y="222273"/>
        <a:ext cx="132361" cy="152141"/>
      </dsp:txXfrm>
    </dsp:sp>
    <dsp:sp modelId="{6C170BA2-05F2-4E4B-90BF-D9E61F6D8FF8}">
      <dsp:nvSpPr>
        <dsp:cNvPr id="0" name=""/>
        <dsp:cNvSpPr/>
      </dsp:nvSpPr>
      <dsp:spPr>
        <a:xfrm>
          <a:off x="482058" y="232035"/>
          <a:ext cx="238709" cy="1326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62BD94-040F-435C-B0E0-0F0356730B87}">
      <dsp:nvSpPr>
        <dsp:cNvPr id="0" name=""/>
        <dsp:cNvSpPr/>
      </dsp:nvSpPr>
      <dsp:spPr>
        <a:xfrm rot="5400000">
          <a:off x="922035" y="202197"/>
          <a:ext cx="221027" cy="192293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 rot="-5400000">
        <a:off x="966368" y="222273"/>
        <a:ext cx="132361" cy="152141"/>
      </dsp:txXfrm>
    </dsp:sp>
    <dsp:sp modelId="{91177D4F-B15D-4880-8397-344B5AB4BDC1}">
      <dsp:nvSpPr>
        <dsp:cNvPr id="0" name=""/>
        <dsp:cNvSpPr/>
      </dsp:nvSpPr>
      <dsp:spPr>
        <a:xfrm rot="5400000">
          <a:off x="818595" y="389805"/>
          <a:ext cx="221027" cy="192293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 rot="-5400000">
        <a:off x="862928" y="409881"/>
        <a:ext cx="132361" cy="152141"/>
      </dsp:txXfrm>
    </dsp:sp>
    <dsp:sp modelId="{6804BA7D-BF34-46B8-BDA6-1C26D8066D0E}">
      <dsp:nvSpPr>
        <dsp:cNvPr id="0" name=""/>
        <dsp:cNvSpPr/>
      </dsp:nvSpPr>
      <dsp:spPr>
        <a:xfrm>
          <a:off x="1031090" y="419643"/>
          <a:ext cx="246666" cy="1326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0FB825-1425-424F-854C-7C15C8F7FB5B}">
      <dsp:nvSpPr>
        <dsp:cNvPr id="0" name=""/>
        <dsp:cNvSpPr/>
      </dsp:nvSpPr>
      <dsp:spPr>
        <a:xfrm rot="5400000">
          <a:off x="610917" y="389805"/>
          <a:ext cx="221027" cy="192293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 rot="-5400000">
        <a:off x="655250" y="409881"/>
        <a:ext cx="132361" cy="152141"/>
      </dsp:txXfrm>
    </dsp:sp>
    <dsp:sp modelId="{F80D8E19-101C-4D7D-9ADD-476A52BED73A}">
      <dsp:nvSpPr>
        <dsp:cNvPr id="0" name=""/>
        <dsp:cNvSpPr/>
      </dsp:nvSpPr>
      <dsp:spPr>
        <a:xfrm rot="5400000">
          <a:off x="714358" y="577413"/>
          <a:ext cx="221027" cy="192293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 rot="-5400000">
        <a:off x="758691" y="597489"/>
        <a:ext cx="132361" cy="152141"/>
      </dsp:txXfrm>
    </dsp:sp>
    <dsp:sp modelId="{EE51EE38-4F8A-4978-BA1D-1BF179ED9ADC}">
      <dsp:nvSpPr>
        <dsp:cNvPr id="0" name=""/>
        <dsp:cNvSpPr/>
      </dsp:nvSpPr>
      <dsp:spPr>
        <a:xfrm>
          <a:off x="482058" y="607251"/>
          <a:ext cx="238709" cy="1326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37F2D5-48C1-4BA9-9ABD-AB0EEEBC14E3}">
      <dsp:nvSpPr>
        <dsp:cNvPr id="0" name=""/>
        <dsp:cNvSpPr/>
      </dsp:nvSpPr>
      <dsp:spPr>
        <a:xfrm rot="5400000">
          <a:off x="922035" y="577413"/>
          <a:ext cx="221027" cy="192293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 rot="-5400000">
        <a:off x="966368" y="597489"/>
        <a:ext cx="132361" cy="152141"/>
      </dsp:txXfrm>
    </dsp:sp>
    <dsp:sp modelId="{38B39845-585F-478C-A94B-096C42976D8E}">
      <dsp:nvSpPr>
        <dsp:cNvPr id="0" name=""/>
        <dsp:cNvSpPr/>
      </dsp:nvSpPr>
      <dsp:spPr>
        <a:xfrm rot="5400000">
          <a:off x="818595" y="765020"/>
          <a:ext cx="221027" cy="192293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/>
        </a:p>
      </dsp:txBody>
      <dsp:txXfrm rot="-5400000">
        <a:off x="862928" y="785096"/>
        <a:ext cx="132361" cy="152141"/>
      </dsp:txXfrm>
    </dsp:sp>
    <dsp:sp modelId="{FD6100A1-C612-46A4-AA17-BC135E49E7FA}">
      <dsp:nvSpPr>
        <dsp:cNvPr id="0" name=""/>
        <dsp:cNvSpPr/>
      </dsp:nvSpPr>
      <dsp:spPr>
        <a:xfrm>
          <a:off x="1031090" y="794859"/>
          <a:ext cx="246666" cy="1326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592E75-DF18-41FA-96B2-94623B76A82B}">
      <dsp:nvSpPr>
        <dsp:cNvPr id="0" name=""/>
        <dsp:cNvSpPr/>
      </dsp:nvSpPr>
      <dsp:spPr>
        <a:xfrm rot="5400000">
          <a:off x="610917" y="765020"/>
          <a:ext cx="221027" cy="192293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/>
        </a:p>
      </dsp:txBody>
      <dsp:txXfrm rot="-5400000">
        <a:off x="655250" y="785096"/>
        <a:ext cx="132361" cy="152141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7E3FFA-C877-4B1C-ADA9-51F3587EA115}">
      <dsp:nvSpPr>
        <dsp:cNvPr id="0" name=""/>
        <dsp:cNvSpPr/>
      </dsp:nvSpPr>
      <dsp:spPr>
        <a:xfrm rot="5400000">
          <a:off x="408881" y="184796"/>
          <a:ext cx="268541" cy="233631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800" kern="1200"/>
        </a:p>
      </dsp:txBody>
      <dsp:txXfrm rot="-5400000">
        <a:off x="462744" y="209189"/>
        <a:ext cx="160815" cy="184845"/>
      </dsp:txXfrm>
    </dsp:sp>
    <dsp:sp modelId="{23A71BE9-1B2D-4CBB-94D7-1E8A01C07158}">
      <dsp:nvSpPr>
        <dsp:cNvPr id="0" name=""/>
        <dsp:cNvSpPr/>
      </dsp:nvSpPr>
      <dsp:spPr>
        <a:xfrm>
          <a:off x="667058" y="221049"/>
          <a:ext cx="299692" cy="1611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1BA23C-3FD1-42DB-8307-80C9DDB03540}">
      <dsp:nvSpPr>
        <dsp:cNvPr id="0" name=""/>
        <dsp:cNvSpPr/>
      </dsp:nvSpPr>
      <dsp:spPr>
        <a:xfrm rot="5400000">
          <a:off x="156559" y="184796"/>
          <a:ext cx="268541" cy="233631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/>
        </a:p>
      </dsp:txBody>
      <dsp:txXfrm rot="-5400000">
        <a:off x="210422" y="209189"/>
        <a:ext cx="160815" cy="1848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7636" y="0"/>
            <a:ext cx="2951163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7E8843-A7C4-432A-9F08-16396B59A19A}" type="datetimeFigureOut">
              <a:rPr lang="en-US" smtClean="0"/>
              <a:t>1/29/2025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51163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7636" y="9443662"/>
            <a:ext cx="2951163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2C6CFA-711A-479C-88D9-264F221DCB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4284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7636" y="0"/>
            <a:ext cx="2951163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3CDB66-C0F6-45B6-BFF5-4575694EFB28}" type="datetimeFigureOut">
              <a:rPr lang="en-US" smtClean="0"/>
              <a:t>1/29/2025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5825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038" y="4784835"/>
            <a:ext cx="544830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1163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7636" y="9443662"/>
            <a:ext cx="2951163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7DFC79-30DA-484F-85C8-36E3971802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081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2FF22A-5BC2-439D-B3C3-994DFC840A80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8750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DFC79-30DA-484F-85C8-36E3971802A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6165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8CA590-A5E7-FECD-39F0-DD4254F192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23295AFB-DBFD-8A73-3517-AD510BA9CD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B59261D7-B4D0-86B3-8A01-08CE691A68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GB">
              <a:cs typeface="Calibri" panose="020F0502020204030204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AEC43F5-5A03-FAA7-0C38-AD2266010E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2FF22A-5BC2-439D-B3C3-994DFC840A80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39655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DFC79-30DA-484F-85C8-36E3971802A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7470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C824F7-EC21-8FB0-A9CB-BFB2C62B73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CFAA210-9EBC-4D11-95CA-ECB18506EA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6B695F0-B791-516C-2901-F6D2EAEC0C4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1BFDA5-0FAE-1B0B-1058-9B24E40A8F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7DFC79-30DA-484F-85C8-36E3971802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11454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DFC79-30DA-484F-85C8-36E3971802A1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5103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41621E-F16F-5C30-375B-12A57D7A00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D9734C22-4CD0-496F-6762-155FF44749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2A68B2BD-E838-3E7F-3BC3-BF5B249CCF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GB">
              <a:cs typeface="Calibri" panose="020F0502020204030204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ACCD839-0BCA-5C37-A3D3-AE615738DA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2FF22A-5BC2-439D-B3C3-994DFC840A80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38818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E1B395-BCA3-7B89-DB51-58CE8CE512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06E37E43-6DB9-ABD7-74DC-2670BA46BB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AFA3CD54-CE8D-F0E7-A075-FEEDB84905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19C04B5-E6B9-ED23-AD76-E92BAFEE0D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2FF22A-5BC2-439D-B3C3-994DFC840A80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38898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E8FDB6-CCA6-7C52-D258-D452CAD240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3125CBE1-EEDB-EB7E-5E5E-DB5C2D5FBEA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B1CAB801-B5CD-B96C-0F7C-B73DFFE466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E5DDEE7-EC80-6675-EFA0-ADDAC11DD1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2FF22A-5BC2-439D-B3C3-994DFC840A80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88499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424A7B-8AA7-325D-EBD8-469897A67E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DC948534-CD80-CEB0-FC2E-FE44F404C5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531091A8-3BF3-92E2-8FC1-7597ED8F58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GB">
              <a:cs typeface="Calibri" panose="020F0502020204030204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45CFE9C-3162-584F-FDA2-B10C3547E6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2FF22A-5BC2-439D-B3C3-994DFC840A80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25427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DFC79-30DA-484F-85C8-36E3971802A1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400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GB">
              <a:cs typeface="Calibri" panose="020F0502020204030204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2FF22A-5BC2-439D-B3C3-994DFC840A8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13686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DFC79-30DA-484F-85C8-36E3971802A1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1411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73820F-2B78-2477-A80D-27DF0C1A55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2C475EA0-B80A-E493-1EFA-472C8724FE8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DB6366A-CE96-E7C4-4BBA-DCE37F6908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29BE54A-3DE0-7CDB-0281-23C8E17B15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2FF22A-5BC2-439D-B3C3-994DFC840A80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88876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200D32-3A50-4168-6E86-13CADD3EF9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849256E9-3020-D760-468E-7E97F31194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8B7B3C57-6B3D-0198-94CB-16533DB3F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GB">
              <a:cs typeface="Calibri" panose="020F0502020204030204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0C48E45-081A-56A3-EFE3-4D570D1F02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2FF22A-5BC2-439D-B3C3-994DFC840A80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36513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DFC79-30DA-484F-85C8-36E3971802A1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4782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DFC79-30DA-484F-85C8-36E3971802A1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68433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630A4-A5C3-908F-87DB-98310EFDAE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B345F1C-D3E4-3375-D75E-E45708ED2A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6CA7FAB-2C5B-05DF-0E7D-562CBE19DE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F29509-F61A-1269-0305-030DEC2640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7DFC79-30DA-484F-85C8-36E3971802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411495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F112BD-2E00-FB0E-DF32-4FCD653D7C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65ADFB-F808-F6AD-5279-54A1E35217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5ED8956-B4A9-1247-A709-7FC455EA66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39A579-AC6C-A517-3EB2-B43C458341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7DFC79-30DA-484F-85C8-36E3971802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24860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5CE639-EEB2-77AA-EFC7-23E7624DC1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4500260E-D209-E4F4-9BC8-15C9370BB8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597C852E-8FD8-C4C4-37BA-14FFE4BE4C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GB">
              <a:cs typeface="Calibri" panose="020F0502020204030204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10E2A2B-31C3-9CF7-CF3E-8901ECF104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2FF22A-5BC2-439D-B3C3-994DFC840A8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90256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DCF23E-8DEE-8095-1B53-CB4C061CC2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B39FAADF-246A-94BB-6B13-9BC184B8CA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A0BBB91B-E4CE-245B-F2A3-55C5A72288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150B747-022E-7BFC-6384-684F74EC39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2FF22A-5BC2-439D-B3C3-994DFC840A80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52478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8DEE26-87FB-37E5-B025-764075F127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07F43F2-25F0-9345-8A40-80216DDB56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337106C0-3B53-C53C-B7D8-1EBE21B008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2996D5D-7510-4224-91D2-1243F5B4B0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2FF22A-5BC2-439D-B3C3-994DFC840A80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90496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DF98F0-B700-38B1-E847-A89AFBDCBB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2402847-C1D2-3631-2B1C-8EBCDCB567A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F5195E8-87D5-D13D-7C18-FEDCE9D922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Calibri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FAE2E0A-2178-1800-A7A6-1D0815941C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2FF22A-5BC2-439D-B3C3-994DFC840A80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58994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DFC79-30DA-484F-85C8-36E3971802A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2119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7DFC79-30DA-484F-85C8-36E3971802A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1231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F3E9C2-686F-A250-6161-635D012770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C2777E84-3666-08F6-5333-C2D5ABDE945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EA4CB914-6514-1CFB-5AAF-303097C1DC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GB">
              <a:cs typeface="Calibri" panose="020F0502020204030204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B802C78-0D65-A786-BCC7-37B9139F93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2FF22A-5BC2-439D-B3C3-994DFC840A80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59286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invGray">
          <a:xfrm>
            <a:off x="480000" y="1800000"/>
            <a:ext cx="11161015" cy="4237200"/>
          </a:xfrm>
        </p:spPr>
        <p:txBody>
          <a:bodyPr/>
          <a:lstStyle>
            <a:lvl1pPr>
              <a:defRPr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293510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2">
                    <a:lumMod val="25000"/>
                  </a:schemeClr>
                </a:solidFill>
                <a:latin typeface="Helvetica Neue LT Std 55 Roman" charset="0"/>
                <a:ea typeface="Helvetica Neue LT Std 55 Roman" charset="0"/>
                <a:cs typeface="Helvetica Neue LT Std 55 Roman" charset="0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 bwMode="invGray">
          <a:xfrm>
            <a:off x="550338" y="247852"/>
            <a:ext cx="8160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465296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58743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710381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54189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202688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528054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9235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idx="1"/>
          </p:nvPr>
        </p:nvSpPr>
        <p:spPr>
          <a:xfrm>
            <a:off x="527383" y="1220755"/>
            <a:ext cx="10261991" cy="48005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Grafik 9">
            <a:extLst>
              <a:ext uri="{FF2B5EF4-FFF2-40B4-BE49-F238E27FC236}">
                <a16:creationId xmlns:a16="http://schemas.microsoft.com/office/drawing/2014/main" id="{16B662B5-74AE-4F78-874F-63BF2114B33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r="-4412"/>
          <a:stretch/>
        </p:blipFill>
        <p:spPr>
          <a:xfrm>
            <a:off x="9942568" y="38798"/>
            <a:ext cx="2274570" cy="491082"/>
          </a:xfrm>
          <a:prstGeom prst="rect">
            <a:avLst/>
          </a:prstGeom>
        </p:spPr>
      </p:pic>
      <p:sp>
        <p:nvSpPr>
          <p:cNvPr id="15" name="Foliennummernplatzhalter 11">
            <a:extLst>
              <a:ext uri="{FF2B5EF4-FFF2-40B4-BE49-F238E27FC236}">
                <a16:creationId xmlns:a16="http://schemas.microsoft.com/office/drawing/2014/main" id="{82033F94-45D4-4250-8F9A-9DAD5F8D30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06918" y="6453019"/>
            <a:ext cx="602116" cy="366183"/>
          </a:xfrm>
        </p:spPr>
        <p:txBody>
          <a:bodyPr/>
          <a:lstStyle/>
          <a:p>
            <a:fld id="{97507520-0D78-402B-AAFF-A29B76EF4841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42951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37758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145944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66719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idx="1"/>
          </p:nvPr>
        </p:nvSpPr>
        <p:spPr bwMode="invGray">
          <a:xfrm>
            <a:off x="480000" y="1388265"/>
            <a:ext cx="11232001" cy="4258915"/>
          </a:xfrm>
          <a:prstGeom prst="rect">
            <a:avLst/>
          </a:prstGeom>
        </p:spPr>
        <p:txBody>
          <a:bodyPr vert="horz" lIns="18000" tIns="0" rIns="18000" bIns="0" rtlCol="0">
            <a:noAutofit/>
          </a:bodyPr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  <a:p>
            <a:pPr lvl="5"/>
            <a:r>
              <a:rPr lang="en-GB" noProof="0"/>
              <a:t>Sixth level</a:t>
            </a:r>
          </a:p>
        </p:txBody>
      </p:sp>
    </p:spTree>
    <p:extLst>
      <p:ext uri="{BB962C8B-B14F-4D97-AF65-F5344CB8AC3E}">
        <p14:creationId xmlns:p14="http://schemas.microsoft.com/office/powerpoint/2010/main" val="7714014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801168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166681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 bwMode="invGray">
          <a:xfrm>
            <a:off x="480001" y="1800001"/>
            <a:ext cx="11232001" cy="4237200"/>
          </a:xfrm>
        </p:spPr>
        <p:txBody>
          <a:bodyPr/>
          <a:lstStyle>
            <a:lvl1pPr marL="457135" indent="-457135">
              <a:buFont typeface="Arial" panose="020B0604020202020204" pitchFamily="34" charset="0"/>
              <a:buChar char="•"/>
              <a:defRPr sz="28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717448" indent="-269836"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marL="1076171" indent="-358723" algn="just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marL="1434895" indent="-358723"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2"/>
            <a:r>
              <a:rPr lang="en-GB" noProof="0"/>
              <a:t>Second level</a:t>
            </a:r>
          </a:p>
          <a:p>
            <a:pPr lvl="3"/>
            <a:r>
              <a:rPr lang="en-GB" noProof="0"/>
              <a:t>Third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4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2">
                    <a:lumMod val="25000"/>
                  </a:schemeClr>
                </a:solidFill>
                <a:latin typeface="Helvetica Neue LT Std 55 Roman" charset="0"/>
                <a:ea typeface="Helvetica Neue LT Std 55 Roman" charset="0"/>
                <a:cs typeface="Helvetica Neue LT Std 55 Roman" charset="0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 bwMode="invGray">
          <a:xfrm>
            <a:off x="479999" y="84428"/>
            <a:ext cx="8160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146747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idx="1"/>
          </p:nvPr>
        </p:nvSpPr>
        <p:spPr bwMode="invGray">
          <a:xfrm>
            <a:off x="480001" y="1388266"/>
            <a:ext cx="11232001" cy="4258915"/>
          </a:xfrm>
          <a:prstGeom prst="rect">
            <a:avLst/>
          </a:prstGeom>
        </p:spPr>
        <p:txBody>
          <a:bodyPr vert="horz" lIns="18000" tIns="0" rIns="18000" bIns="0" rtlCol="0">
            <a:noAutofit/>
          </a:bodyPr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  <a:p>
            <a:pPr lvl="5"/>
            <a:r>
              <a:rPr lang="en-GB" noProof="0"/>
              <a:t>Sixth level</a:t>
            </a:r>
          </a:p>
        </p:txBody>
      </p:sp>
    </p:spTree>
    <p:extLst>
      <p:ext uri="{BB962C8B-B14F-4D97-AF65-F5344CB8AC3E}">
        <p14:creationId xmlns:p14="http://schemas.microsoft.com/office/powerpoint/2010/main" val="249552903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7" hasCustomPrompt="1"/>
          </p:nvPr>
        </p:nvSpPr>
        <p:spPr bwMode="invGray">
          <a:xfrm>
            <a:off x="480000" y="1649688"/>
            <a:ext cx="11226364" cy="4237200"/>
          </a:xfrm>
          <a:solidFill>
            <a:schemeClr val="bg1">
              <a:lumMod val="85000"/>
            </a:schemeClr>
          </a:solidFill>
        </p:spPr>
        <p:txBody>
          <a:bodyPr bIns="1980000" anchor="ctr"/>
          <a:lstStyle>
            <a:lvl1pPr marL="0" marR="0" indent="0" algn="ctr" defTabSz="914269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269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/>
              <a:t>Click on Icon to add picture</a:t>
            </a:r>
            <a:br>
              <a:rPr lang="en-GB" noProof="0"/>
            </a:br>
            <a:r>
              <a:rPr lang="en-GB" noProof="0"/>
              <a:t>Change picture either by</a:t>
            </a:r>
            <a:br>
              <a:rPr lang="en-GB" noProof="0"/>
            </a:br>
            <a:r>
              <a:rPr lang="en-GB" noProof="0"/>
              <a:t>right mouse click on picture + „change picture“ </a:t>
            </a:r>
            <a:br>
              <a:rPr lang="en-GB" noProof="0"/>
            </a:br>
            <a:r>
              <a:rPr lang="en-GB" noProof="0"/>
              <a:t>or by deleting picture + resetting slide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4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tx1"/>
                </a:solidFill>
                <a:latin typeface="Helvetica Neue LT Std 55 Roman" charset="0"/>
                <a:ea typeface="Helvetica Neue LT Std 55 Roman" charset="0"/>
                <a:cs typeface="Helvetica Neue LT Std 55 Roman" charset="0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349645014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blue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>
          <a:xfrm>
            <a:off x="479999" y="84428"/>
            <a:ext cx="8160000" cy="720000"/>
          </a:xfrm>
        </p:spPr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28" name="Rectangle 27"/>
          <p:cNvSpPr/>
          <p:nvPr userDrawn="1"/>
        </p:nvSpPr>
        <p:spPr bwMode="gray">
          <a:xfrm>
            <a:off x="480002" y="1768116"/>
            <a:ext cx="6367841" cy="14249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noProof="0">
              <a:solidFill>
                <a:schemeClr val="tx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3" hasCustomPrompt="1"/>
          </p:nvPr>
        </p:nvSpPr>
        <p:spPr>
          <a:xfrm>
            <a:off x="480000" y="2224530"/>
            <a:ext cx="988484" cy="396000"/>
          </a:xfrm>
        </p:spPr>
        <p:txBody>
          <a:bodyPr/>
          <a:lstStyle>
            <a:lvl1pPr>
              <a:defRPr sz="2800" b="0" i="0">
                <a:solidFill>
                  <a:schemeClr val="tx2"/>
                </a:solidFill>
                <a:latin typeface="Helvetica Neue LT Std 67 Medium Condensed" charset="0"/>
                <a:ea typeface="Helvetica Neue LT Std 67 Medium Condensed" charset="0"/>
                <a:cs typeface="Helvetica Neue LT Std 67 Medium Condensed" charset="0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01</a:t>
            </a:r>
          </a:p>
        </p:txBody>
      </p:sp>
      <p:sp>
        <p:nvSpPr>
          <p:cNvPr id="31" name="Text Placeholder 3"/>
          <p:cNvSpPr>
            <a:spLocks noGrp="1"/>
          </p:cNvSpPr>
          <p:nvPr>
            <p:ph type="body" sz="quarter" idx="34" hasCustomPrompt="1"/>
          </p:nvPr>
        </p:nvSpPr>
        <p:spPr>
          <a:xfrm>
            <a:off x="1707438" y="2224530"/>
            <a:ext cx="861196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Time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35" hasCustomPrompt="1"/>
          </p:nvPr>
        </p:nvSpPr>
        <p:spPr>
          <a:xfrm>
            <a:off x="7432738" y="2229939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36" name="Text Placeholder 3"/>
          <p:cNvSpPr>
            <a:spLocks noGrp="1"/>
          </p:cNvSpPr>
          <p:nvPr>
            <p:ph type="body" sz="quarter" idx="36" hasCustomPrompt="1"/>
          </p:nvPr>
        </p:nvSpPr>
        <p:spPr>
          <a:xfrm>
            <a:off x="480000" y="2958775"/>
            <a:ext cx="988484" cy="396000"/>
          </a:xfrm>
        </p:spPr>
        <p:txBody>
          <a:bodyPr/>
          <a:lstStyle>
            <a:lvl1pPr>
              <a:defRPr sz="2800" b="0" i="0">
                <a:solidFill>
                  <a:schemeClr val="tx2"/>
                </a:solidFill>
                <a:latin typeface="Helvetica Neue LT Std 67 Medium Condensed" charset="0"/>
                <a:ea typeface="Helvetica Neue LT Std 67 Medium Condensed" charset="0"/>
                <a:cs typeface="Helvetica Neue LT Std 67 Medium Condensed" charset="0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02</a:t>
            </a:r>
          </a:p>
        </p:txBody>
      </p:sp>
      <p:sp>
        <p:nvSpPr>
          <p:cNvPr id="39" name="Text Placeholder 3"/>
          <p:cNvSpPr>
            <a:spLocks noGrp="1"/>
          </p:cNvSpPr>
          <p:nvPr>
            <p:ph type="body" sz="quarter" idx="38" hasCustomPrompt="1"/>
          </p:nvPr>
        </p:nvSpPr>
        <p:spPr>
          <a:xfrm>
            <a:off x="7432737" y="2969238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0" name="Text Placeholder 3"/>
          <p:cNvSpPr>
            <a:spLocks noGrp="1"/>
          </p:cNvSpPr>
          <p:nvPr>
            <p:ph type="body" sz="quarter" idx="39" hasCustomPrompt="1"/>
          </p:nvPr>
        </p:nvSpPr>
        <p:spPr>
          <a:xfrm>
            <a:off x="480000" y="3693020"/>
            <a:ext cx="988484" cy="396000"/>
          </a:xfrm>
        </p:spPr>
        <p:txBody>
          <a:bodyPr/>
          <a:lstStyle>
            <a:lvl1pPr>
              <a:defRPr sz="2800" b="0" i="0">
                <a:solidFill>
                  <a:schemeClr val="tx2"/>
                </a:solidFill>
                <a:latin typeface="Helvetica Neue LT Std 67 Medium Condensed" charset="0"/>
                <a:ea typeface="Helvetica Neue LT Std 67 Medium Condensed" charset="0"/>
                <a:cs typeface="Helvetica Neue LT Std 67 Medium Condensed" charset="0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03</a:t>
            </a:r>
          </a:p>
        </p:txBody>
      </p:sp>
      <p:sp>
        <p:nvSpPr>
          <p:cNvPr id="42" name="Text Placeholder 3"/>
          <p:cNvSpPr>
            <a:spLocks noGrp="1"/>
          </p:cNvSpPr>
          <p:nvPr>
            <p:ph type="body" sz="quarter" idx="41" hasCustomPrompt="1"/>
          </p:nvPr>
        </p:nvSpPr>
        <p:spPr>
          <a:xfrm>
            <a:off x="7432737" y="3703483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3" name="Text Placeholder 3"/>
          <p:cNvSpPr>
            <a:spLocks noGrp="1"/>
          </p:cNvSpPr>
          <p:nvPr>
            <p:ph type="body" sz="quarter" idx="42" hasCustomPrompt="1"/>
          </p:nvPr>
        </p:nvSpPr>
        <p:spPr>
          <a:xfrm>
            <a:off x="480000" y="4427265"/>
            <a:ext cx="988484" cy="396000"/>
          </a:xfrm>
        </p:spPr>
        <p:txBody>
          <a:bodyPr/>
          <a:lstStyle>
            <a:lvl1pPr>
              <a:defRPr sz="2800" b="0" i="0">
                <a:solidFill>
                  <a:schemeClr val="tx2"/>
                </a:solidFill>
                <a:latin typeface="Helvetica Neue LT Std 67 Medium Condensed" charset="0"/>
                <a:ea typeface="Helvetica Neue LT Std 67 Medium Condensed" charset="0"/>
                <a:cs typeface="Helvetica Neue LT Std 67 Medium Condensed" charset="0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04</a:t>
            </a:r>
          </a:p>
        </p:txBody>
      </p:sp>
      <p:sp>
        <p:nvSpPr>
          <p:cNvPr id="45" name="Text Placeholder 3"/>
          <p:cNvSpPr>
            <a:spLocks noGrp="1"/>
          </p:cNvSpPr>
          <p:nvPr>
            <p:ph type="body" sz="quarter" idx="44" hasCustomPrompt="1"/>
          </p:nvPr>
        </p:nvSpPr>
        <p:spPr>
          <a:xfrm>
            <a:off x="7432737" y="4437728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6" name="Text Placeholder 3"/>
          <p:cNvSpPr>
            <a:spLocks noGrp="1"/>
          </p:cNvSpPr>
          <p:nvPr>
            <p:ph type="body" sz="quarter" idx="45" hasCustomPrompt="1"/>
          </p:nvPr>
        </p:nvSpPr>
        <p:spPr>
          <a:xfrm>
            <a:off x="480000" y="5161510"/>
            <a:ext cx="988484" cy="396000"/>
          </a:xfrm>
        </p:spPr>
        <p:txBody>
          <a:bodyPr/>
          <a:lstStyle>
            <a:lvl1pPr>
              <a:defRPr sz="2800" b="0" i="0">
                <a:solidFill>
                  <a:schemeClr val="tx2"/>
                </a:solidFill>
                <a:latin typeface="Helvetica Neue LT Std 67 Medium Condensed" charset="0"/>
                <a:ea typeface="Helvetica Neue LT Std 67 Medium Condensed" charset="0"/>
                <a:cs typeface="Helvetica Neue LT Std 67 Medium Condensed" charset="0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05</a:t>
            </a:r>
          </a:p>
        </p:txBody>
      </p:sp>
      <p:sp>
        <p:nvSpPr>
          <p:cNvPr id="48" name="Text Placeholder 3"/>
          <p:cNvSpPr>
            <a:spLocks noGrp="1"/>
          </p:cNvSpPr>
          <p:nvPr>
            <p:ph type="body" sz="quarter" idx="47" hasCustomPrompt="1"/>
          </p:nvPr>
        </p:nvSpPr>
        <p:spPr>
          <a:xfrm>
            <a:off x="7432737" y="5171973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79999" y="1213056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tx1"/>
                </a:solidFill>
                <a:latin typeface="Helvetica Neue LT Std 55 Roman" charset="0"/>
                <a:ea typeface="Helvetica Neue LT Std 55 Roman" charset="0"/>
                <a:cs typeface="Helvetica Neue LT Std 55 Roman" charset="0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  <p:sp>
        <p:nvSpPr>
          <p:cNvPr id="26" name="Text Placeholder 3"/>
          <p:cNvSpPr>
            <a:spLocks noGrp="1"/>
          </p:cNvSpPr>
          <p:nvPr>
            <p:ph type="body" sz="quarter" idx="51" hasCustomPrompt="1"/>
          </p:nvPr>
        </p:nvSpPr>
        <p:spPr>
          <a:xfrm>
            <a:off x="2664001" y="2227068"/>
            <a:ext cx="4187649" cy="396000"/>
          </a:xfrm>
        </p:spPr>
        <p:txBody>
          <a:bodyPr vert="horz" lIns="18000" tIns="144000" rIns="18000" bIns="0" rtlCol="0">
            <a:noAutofit/>
          </a:bodyPr>
          <a:lstStyle>
            <a:lvl1pPr>
              <a:defRPr lang="en-GB" sz="1600" noProof="0" dirty="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noProof="0"/>
              <a:t>Topic</a:t>
            </a:r>
          </a:p>
        </p:txBody>
      </p:sp>
      <p:sp>
        <p:nvSpPr>
          <p:cNvPr id="27" name="Text Placeholder 3"/>
          <p:cNvSpPr>
            <a:spLocks noGrp="1"/>
          </p:cNvSpPr>
          <p:nvPr>
            <p:ph type="body" sz="quarter" idx="52" hasCustomPrompt="1"/>
          </p:nvPr>
        </p:nvSpPr>
        <p:spPr>
          <a:xfrm>
            <a:off x="1707439" y="2958044"/>
            <a:ext cx="861196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Time</a:t>
            </a:r>
          </a:p>
        </p:txBody>
      </p:sp>
      <p:sp>
        <p:nvSpPr>
          <p:cNvPr id="29" name="Text Placeholder 3"/>
          <p:cNvSpPr>
            <a:spLocks noGrp="1"/>
          </p:cNvSpPr>
          <p:nvPr>
            <p:ph type="body" sz="quarter" idx="53" hasCustomPrompt="1"/>
          </p:nvPr>
        </p:nvSpPr>
        <p:spPr>
          <a:xfrm>
            <a:off x="2664002" y="2959934"/>
            <a:ext cx="418764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Topic</a:t>
            </a:r>
          </a:p>
        </p:txBody>
      </p:sp>
      <p:sp>
        <p:nvSpPr>
          <p:cNvPr id="30" name="Text Placeholder 3"/>
          <p:cNvSpPr>
            <a:spLocks noGrp="1"/>
          </p:cNvSpPr>
          <p:nvPr>
            <p:ph type="body" sz="quarter" idx="54" hasCustomPrompt="1"/>
          </p:nvPr>
        </p:nvSpPr>
        <p:spPr>
          <a:xfrm>
            <a:off x="1720723" y="3703447"/>
            <a:ext cx="861196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Time</a:t>
            </a:r>
          </a:p>
        </p:txBody>
      </p:sp>
      <p:sp>
        <p:nvSpPr>
          <p:cNvPr id="32" name="Text Placeholder 3"/>
          <p:cNvSpPr>
            <a:spLocks noGrp="1"/>
          </p:cNvSpPr>
          <p:nvPr>
            <p:ph type="body" sz="quarter" idx="55" hasCustomPrompt="1"/>
          </p:nvPr>
        </p:nvSpPr>
        <p:spPr>
          <a:xfrm>
            <a:off x="2677286" y="3692800"/>
            <a:ext cx="418764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Topic</a:t>
            </a:r>
          </a:p>
        </p:txBody>
      </p:sp>
      <p:sp>
        <p:nvSpPr>
          <p:cNvPr id="33" name="Text Placeholder 3"/>
          <p:cNvSpPr>
            <a:spLocks noGrp="1"/>
          </p:cNvSpPr>
          <p:nvPr>
            <p:ph type="body" sz="quarter" idx="56" hasCustomPrompt="1"/>
          </p:nvPr>
        </p:nvSpPr>
        <p:spPr>
          <a:xfrm>
            <a:off x="1712177" y="4438459"/>
            <a:ext cx="861196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Time</a:t>
            </a:r>
          </a:p>
        </p:txBody>
      </p:sp>
      <p:sp>
        <p:nvSpPr>
          <p:cNvPr id="35" name="Text Placeholder 3"/>
          <p:cNvSpPr>
            <a:spLocks noGrp="1"/>
          </p:cNvSpPr>
          <p:nvPr>
            <p:ph type="body" sz="quarter" idx="57" hasCustomPrompt="1"/>
          </p:nvPr>
        </p:nvSpPr>
        <p:spPr>
          <a:xfrm>
            <a:off x="2668740" y="4425666"/>
            <a:ext cx="418764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Topic</a:t>
            </a:r>
          </a:p>
        </p:txBody>
      </p:sp>
      <p:sp>
        <p:nvSpPr>
          <p:cNvPr id="38" name="Text Placeholder 3"/>
          <p:cNvSpPr>
            <a:spLocks noGrp="1"/>
          </p:cNvSpPr>
          <p:nvPr>
            <p:ph type="body" sz="quarter" idx="58" hasCustomPrompt="1"/>
          </p:nvPr>
        </p:nvSpPr>
        <p:spPr>
          <a:xfrm>
            <a:off x="1716088" y="5171973"/>
            <a:ext cx="861196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Time</a:t>
            </a:r>
          </a:p>
        </p:txBody>
      </p:sp>
      <p:sp>
        <p:nvSpPr>
          <p:cNvPr id="52" name="Text Placeholder 3"/>
          <p:cNvSpPr>
            <a:spLocks noGrp="1"/>
          </p:cNvSpPr>
          <p:nvPr>
            <p:ph type="body" sz="quarter" idx="59" hasCustomPrompt="1"/>
          </p:nvPr>
        </p:nvSpPr>
        <p:spPr>
          <a:xfrm>
            <a:off x="2672651" y="5158532"/>
            <a:ext cx="418764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Topic</a:t>
            </a:r>
          </a:p>
        </p:txBody>
      </p:sp>
    </p:spTree>
    <p:extLst>
      <p:ext uri="{BB962C8B-B14F-4D97-AF65-F5344CB8AC3E}">
        <p14:creationId xmlns:p14="http://schemas.microsoft.com/office/powerpoint/2010/main" val="21766991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002469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 bwMode="invGray">
          <a:xfrm>
            <a:off x="480000" y="1800000"/>
            <a:ext cx="11232001" cy="4237200"/>
          </a:xfrm>
        </p:spPr>
        <p:txBody>
          <a:bodyPr/>
          <a:lstStyle>
            <a:lvl1pPr marL="457200" indent="-457200">
              <a:buFont typeface="Arial" panose="020B0604020202020204" pitchFamily="34" charset="0"/>
              <a:buChar char="•"/>
              <a:defRPr sz="28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717550" indent="-269875"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marL="1076325" indent="-358775" algn="just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marL="1435100" indent="-358775"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2"/>
            <a:r>
              <a:rPr lang="en-GB" noProof="0"/>
              <a:t>Second level</a:t>
            </a:r>
          </a:p>
          <a:p>
            <a:pPr lvl="3"/>
            <a:r>
              <a:rPr lang="en-GB" noProof="0"/>
              <a:t>Third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2">
                    <a:lumMod val="25000"/>
                  </a:schemeClr>
                </a:solidFill>
                <a:latin typeface="Helvetica Neue LT Std 55 Roman" charset="0"/>
                <a:ea typeface="Helvetica Neue LT Std 55 Roman" charset="0"/>
                <a:cs typeface="Helvetica Neue LT Std 55 Roman" charset="0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 bwMode="invGray">
          <a:xfrm>
            <a:off x="479999" y="84427"/>
            <a:ext cx="8160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1551078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idx="1"/>
          </p:nvPr>
        </p:nvSpPr>
        <p:spPr bwMode="invGray">
          <a:xfrm>
            <a:off x="480000" y="1388265"/>
            <a:ext cx="11232001" cy="4258915"/>
          </a:xfrm>
          <a:prstGeom prst="rect">
            <a:avLst/>
          </a:prstGeom>
        </p:spPr>
        <p:txBody>
          <a:bodyPr vert="horz" lIns="18000" tIns="0" rIns="18000" bIns="0" rtlCol="0">
            <a:noAutofit/>
          </a:bodyPr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  <a:p>
            <a:pPr lvl="5"/>
            <a:r>
              <a:rPr lang="en-GB" noProof="0"/>
              <a:t>Sixth level</a:t>
            </a:r>
          </a:p>
        </p:txBody>
      </p:sp>
    </p:spTree>
    <p:extLst>
      <p:ext uri="{BB962C8B-B14F-4D97-AF65-F5344CB8AC3E}">
        <p14:creationId xmlns:p14="http://schemas.microsoft.com/office/powerpoint/2010/main" val="33452247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7" hasCustomPrompt="1"/>
          </p:nvPr>
        </p:nvSpPr>
        <p:spPr bwMode="invGray">
          <a:xfrm>
            <a:off x="480000" y="1649687"/>
            <a:ext cx="11226364" cy="4237200"/>
          </a:xfrm>
          <a:solidFill>
            <a:schemeClr val="bg1">
              <a:lumMod val="85000"/>
            </a:schemeClr>
          </a:solidFill>
        </p:spPr>
        <p:txBody>
          <a:bodyPr bIns="1980000" anchor="ctr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/>
              <a:t>Click on Icon to add picture</a:t>
            </a:r>
            <a:br>
              <a:rPr lang="en-GB" noProof="0"/>
            </a:br>
            <a:r>
              <a:rPr lang="en-GB" noProof="0"/>
              <a:t>Change picture either by</a:t>
            </a:r>
            <a:br>
              <a:rPr lang="en-GB" noProof="0"/>
            </a:br>
            <a:r>
              <a:rPr lang="en-GB" noProof="0"/>
              <a:t>right mouse click on picture + „change picture“ </a:t>
            </a:r>
            <a:br>
              <a:rPr lang="en-GB" noProof="0"/>
            </a:br>
            <a:r>
              <a:rPr lang="en-GB" noProof="0"/>
              <a:t>or by deleting picture + resetting slide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tx1"/>
                </a:solidFill>
                <a:latin typeface="Helvetica Neue LT Std 55 Roman" charset="0"/>
                <a:ea typeface="Helvetica Neue LT Std 55 Roman" charset="0"/>
                <a:cs typeface="Helvetica Neue LT Std 55 Roman" charset="0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355958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7" hasCustomPrompt="1"/>
          </p:nvPr>
        </p:nvSpPr>
        <p:spPr bwMode="invGray">
          <a:xfrm>
            <a:off x="480000" y="1649687"/>
            <a:ext cx="11226364" cy="4237200"/>
          </a:xfrm>
          <a:solidFill>
            <a:schemeClr val="bg1">
              <a:lumMod val="85000"/>
            </a:schemeClr>
          </a:solidFill>
        </p:spPr>
        <p:txBody>
          <a:bodyPr bIns="1980000" anchor="ctr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/>
              <a:t>Click on Icon to add picture</a:t>
            </a:r>
            <a:br>
              <a:rPr lang="en-GB" noProof="0"/>
            </a:br>
            <a:r>
              <a:rPr lang="en-GB" noProof="0"/>
              <a:t>Change picture either by</a:t>
            </a:r>
            <a:br>
              <a:rPr lang="en-GB" noProof="0"/>
            </a:br>
            <a:r>
              <a:rPr lang="en-GB" noProof="0"/>
              <a:t>right mouse click on picture + „change picture“ </a:t>
            </a:r>
            <a:br>
              <a:rPr lang="en-GB" noProof="0"/>
            </a:br>
            <a:r>
              <a:rPr lang="en-GB" noProof="0"/>
              <a:t>or by deleting picture + resetting slide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tx1"/>
                </a:solidFill>
                <a:latin typeface="Helvetica Neue LT Std 55 Roman" charset="0"/>
                <a:ea typeface="Helvetica Neue LT Std 55 Roman" charset="0"/>
                <a:cs typeface="Helvetica Neue LT Std 55 Roman" charset="0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9561948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blue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>
          <a:xfrm>
            <a:off x="479999" y="84427"/>
            <a:ext cx="8160000" cy="720000"/>
          </a:xfrm>
        </p:spPr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28" name="Rectangle 27"/>
          <p:cNvSpPr/>
          <p:nvPr userDrawn="1"/>
        </p:nvSpPr>
        <p:spPr bwMode="gray">
          <a:xfrm>
            <a:off x="480001" y="1084718"/>
            <a:ext cx="6367841" cy="14249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noProof="0">
              <a:solidFill>
                <a:schemeClr val="tx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3" hasCustomPrompt="1"/>
          </p:nvPr>
        </p:nvSpPr>
        <p:spPr>
          <a:xfrm>
            <a:off x="479999" y="2224530"/>
            <a:ext cx="988484" cy="396000"/>
          </a:xfrm>
        </p:spPr>
        <p:txBody>
          <a:bodyPr/>
          <a:lstStyle>
            <a:lvl1pPr>
              <a:defRPr sz="2800" b="0" i="0">
                <a:solidFill>
                  <a:schemeClr val="tx2"/>
                </a:solidFill>
                <a:latin typeface="Helvetica Neue LT Std 67 Medium Condensed" charset="0"/>
                <a:ea typeface="Helvetica Neue LT Std 67 Medium Condensed" charset="0"/>
                <a:cs typeface="Helvetica Neue LT Std 67 Medium Condensed" charset="0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01</a:t>
            </a:r>
          </a:p>
        </p:txBody>
      </p:sp>
      <p:sp>
        <p:nvSpPr>
          <p:cNvPr id="31" name="Text Placeholder 3"/>
          <p:cNvSpPr>
            <a:spLocks noGrp="1"/>
          </p:cNvSpPr>
          <p:nvPr>
            <p:ph type="body" sz="quarter" idx="34" hasCustomPrompt="1"/>
          </p:nvPr>
        </p:nvSpPr>
        <p:spPr>
          <a:xfrm>
            <a:off x="1707438" y="2224530"/>
            <a:ext cx="861196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Time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35" hasCustomPrompt="1"/>
          </p:nvPr>
        </p:nvSpPr>
        <p:spPr>
          <a:xfrm>
            <a:off x="7432737" y="2229939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36" name="Text Placeholder 3"/>
          <p:cNvSpPr>
            <a:spLocks noGrp="1"/>
          </p:cNvSpPr>
          <p:nvPr>
            <p:ph type="body" sz="quarter" idx="36" hasCustomPrompt="1"/>
          </p:nvPr>
        </p:nvSpPr>
        <p:spPr>
          <a:xfrm>
            <a:off x="479999" y="2958775"/>
            <a:ext cx="988484" cy="396000"/>
          </a:xfrm>
        </p:spPr>
        <p:txBody>
          <a:bodyPr/>
          <a:lstStyle>
            <a:lvl1pPr>
              <a:defRPr sz="2800" b="0" i="0">
                <a:solidFill>
                  <a:schemeClr val="tx2"/>
                </a:solidFill>
                <a:latin typeface="Helvetica Neue LT Std 67 Medium Condensed" charset="0"/>
                <a:ea typeface="Helvetica Neue LT Std 67 Medium Condensed" charset="0"/>
                <a:cs typeface="Helvetica Neue LT Std 67 Medium Condensed" charset="0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02</a:t>
            </a:r>
          </a:p>
        </p:txBody>
      </p:sp>
      <p:sp>
        <p:nvSpPr>
          <p:cNvPr id="39" name="Text Placeholder 3"/>
          <p:cNvSpPr>
            <a:spLocks noGrp="1"/>
          </p:cNvSpPr>
          <p:nvPr>
            <p:ph type="body" sz="quarter" idx="38" hasCustomPrompt="1"/>
          </p:nvPr>
        </p:nvSpPr>
        <p:spPr>
          <a:xfrm>
            <a:off x="7432736" y="2969238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0" name="Text Placeholder 3"/>
          <p:cNvSpPr>
            <a:spLocks noGrp="1"/>
          </p:cNvSpPr>
          <p:nvPr>
            <p:ph type="body" sz="quarter" idx="39" hasCustomPrompt="1"/>
          </p:nvPr>
        </p:nvSpPr>
        <p:spPr>
          <a:xfrm>
            <a:off x="479999" y="3693020"/>
            <a:ext cx="988484" cy="396000"/>
          </a:xfrm>
        </p:spPr>
        <p:txBody>
          <a:bodyPr/>
          <a:lstStyle>
            <a:lvl1pPr>
              <a:defRPr sz="2800" b="0" i="0">
                <a:solidFill>
                  <a:schemeClr val="tx2"/>
                </a:solidFill>
                <a:latin typeface="Helvetica Neue LT Std 67 Medium Condensed" charset="0"/>
                <a:ea typeface="Helvetica Neue LT Std 67 Medium Condensed" charset="0"/>
                <a:cs typeface="Helvetica Neue LT Std 67 Medium Condensed" charset="0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03</a:t>
            </a:r>
          </a:p>
        </p:txBody>
      </p:sp>
      <p:sp>
        <p:nvSpPr>
          <p:cNvPr id="42" name="Text Placeholder 3"/>
          <p:cNvSpPr>
            <a:spLocks noGrp="1"/>
          </p:cNvSpPr>
          <p:nvPr>
            <p:ph type="body" sz="quarter" idx="41" hasCustomPrompt="1"/>
          </p:nvPr>
        </p:nvSpPr>
        <p:spPr>
          <a:xfrm>
            <a:off x="7432736" y="3703483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3" name="Text Placeholder 3"/>
          <p:cNvSpPr>
            <a:spLocks noGrp="1"/>
          </p:cNvSpPr>
          <p:nvPr>
            <p:ph type="body" sz="quarter" idx="42" hasCustomPrompt="1"/>
          </p:nvPr>
        </p:nvSpPr>
        <p:spPr>
          <a:xfrm>
            <a:off x="479999" y="4427265"/>
            <a:ext cx="988484" cy="396000"/>
          </a:xfrm>
        </p:spPr>
        <p:txBody>
          <a:bodyPr/>
          <a:lstStyle>
            <a:lvl1pPr>
              <a:defRPr sz="2800" b="0" i="0">
                <a:solidFill>
                  <a:schemeClr val="tx2"/>
                </a:solidFill>
                <a:latin typeface="Helvetica Neue LT Std 67 Medium Condensed" charset="0"/>
                <a:ea typeface="Helvetica Neue LT Std 67 Medium Condensed" charset="0"/>
                <a:cs typeface="Helvetica Neue LT Std 67 Medium Condensed" charset="0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04</a:t>
            </a:r>
          </a:p>
        </p:txBody>
      </p:sp>
      <p:sp>
        <p:nvSpPr>
          <p:cNvPr id="45" name="Text Placeholder 3"/>
          <p:cNvSpPr>
            <a:spLocks noGrp="1"/>
          </p:cNvSpPr>
          <p:nvPr>
            <p:ph type="body" sz="quarter" idx="44" hasCustomPrompt="1"/>
          </p:nvPr>
        </p:nvSpPr>
        <p:spPr>
          <a:xfrm>
            <a:off x="7432736" y="4437728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6" name="Text Placeholder 3"/>
          <p:cNvSpPr>
            <a:spLocks noGrp="1"/>
          </p:cNvSpPr>
          <p:nvPr>
            <p:ph type="body" sz="quarter" idx="45" hasCustomPrompt="1"/>
          </p:nvPr>
        </p:nvSpPr>
        <p:spPr>
          <a:xfrm>
            <a:off x="479999" y="5161510"/>
            <a:ext cx="988484" cy="396000"/>
          </a:xfrm>
        </p:spPr>
        <p:txBody>
          <a:bodyPr/>
          <a:lstStyle>
            <a:lvl1pPr>
              <a:defRPr sz="2800" b="0" i="0">
                <a:solidFill>
                  <a:schemeClr val="tx2"/>
                </a:solidFill>
                <a:latin typeface="Helvetica Neue LT Std 67 Medium Condensed" charset="0"/>
                <a:ea typeface="Helvetica Neue LT Std 67 Medium Condensed" charset="0"/>
                <a:cs typeface="Helvetica Neue LT Std 67 Medium Condensed" charset="0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05</a:t>
            </a:r>
          </a:p>
        </p:txBody>
      </p:sp>
      <p:sp>
        <p:nvSpPr>
          <p:cNvPr id="48" name="Text Placeholder 3"/>
          <p:cNvSpPr>
            <a:spLocks noGrp="1"/>
          </p:cNvSpPr>
          <p:nvPr>
            <p:ph type="body" sz="quarter" idx="47" hasCustomPrompt="1"/>
          </p:nvPr>
        </p:nvSpPr>
        <p:spPr>
          <a:xfrm>
            <a:off x="7432736" y="5171973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26" name="Text Placeholder 3"/>
          <p:cNvSpPr>
            <a:spLocks noGrp="1"/>
          </p:cNvSpPr>
          <p:nvPr>
            <p:ph type="body" sz="quarter" idx="51" hasCustomPrompt="1"/>
          </p:nvPr>
        </p:nvSpPr>
        <p:spPr>
          <a:xfrm>
            <a:off x="2664000" y="2227068"/>
            <a:ext cx="4187649" cy="396000"/>
          </a:xfrm>
        </p:spPr>
        <p:txBody>
          <a:bodyPr vert="horz" lIns="18000" tIns="144000" rIns="18000" bIns="0" rtlCol="0">
            <a:noAutofit/>
          </a:bodyPr>
          <a:lstStyle>
            <a:lvl1pPr>
              <a:defRPr lang="en-GB" sz="1600" noProof="0" dirty="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noProof="0"/>
              <a:t>Topic</a:t>
            </a:r>
          </a:p>
        </p:txBody>
      </p:sp>
      <p:sp>
        <p:nvSpPr>
          <p:cNvPr id="27" name="Text Placeholder 3"/>
          <p:cNvSpPr>
            <a:spLocks noGrp="1"/>
          </p:cNvSpPr>
          <p:nvPr>
            <p:ph type="body" sz="quarter" idx="52" hasCustomPrompt="1"/>
          </p:nvPr>
        </p:nvSpPr>
        <p:spPr>
          <a:xfrm>
            <a:off x="1707439" y="2958044"/>
            <a:ext cx="861196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Time</a:t>
            </a:r>
          </a:p>
        </p:txBody>
      </p:sp>
      <p:sp>
        <p:nvSpPr>
          <p:cNvPr id="29" name="Text Placeholder 3"/>
          <p:cNvSpPr>
            <a:spLocks noGrp="1"/>
          </p:cNvSpPr>
          <p:nvPr>
            <p:ph type="body" sz="quarter" idx="53" hasCustomPrompt="1"/>
          </p:nvPr>
        </p:nvSpPr>
        <p:spPr>
          <a:xfrm>
            <a:off x="2664001" y="2959934"/>
            <a:ext cx="418764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Topic</a:t>
            </a:r>
          </a:p>
        </p:txBody>
      </p:sp>
      <p:sp>
        <p:nvSpPr>
          <p:cNvPr id="30" name="Text Placeholder 3"/>
          <p:cNvSpPr>
            <a:spLocks noGrp="1"/>
          </p:cNvSpPr>
          <p:nvPr>
            <p:ph type="body" sz="quarter" idx="54" hasCustomPrompt="1"/>
          </p:nvPr>
        </p:nvSpPr>
        <p:spPr>
          <a:xfrm>
            <a:off x="1720723" y="3703447"/>
            <a:ext cx="861196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Time</a:t>
            </a:r>
          </a:p>
        </p:txBody>
      </p:sp>
      <p:sp>
        <p:nvSpPr>
          <p:cNvPr id="32" name="Text Placeholder 3"/>
          <p:cNvSpPr>
            <a:spLocks noGrp="1"/>
          </p:cNvSpPr>
          <p:nvPr>
            <p:ph type="body" sz="quarter" idx="55" hasCustomPrompt="1"/>
          </p:nvPr>
        </p:nvSpPr>
        <p:spPr>
          <a:xfrm>
            <a:off x="2677285" y="3692800"/>
            <a:ext cx="418764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Topic</a:t>
            </a:r>
          </a:p>
        </p:txBody>
      </p:sp>
      <p:sp>
        <p:nvSpPr>
          <p:cNvPr id="33" name="Text Placeholder 3"/>
          <p:cNvSpPr>
            <a:spLocks noGrp="1"/>
          </p:cNvSpPr>
          <p:nvPr>
            <p:ph type="body" sz="quarter" idx="56" hasCustomPrompt="1"/>
          </p:nvPr>
        </p:nvSpPr>
        <p:spPr>
          <a:xfrm>
            <a:off x="1712177" y="4438459"/>
            <a:ext cx="861196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Time</a:t>
            </a:r>
          </a:p>
        </p:txBody>
      </p:sp>
      <p:sp>
        <p:nvSpPr>
          <p:cNvPr id="35" name="Text Placeholder 3"/>
          <p:cNvSpPr>
            <a:spLocks noGrp="1"/>
          </p:cNvSpPr>
          <p:nvPr>
            <p:ph type="body" sz="quarter" idx="57" hasCustomPrompt="1"/>
          </p:nvPr>
        </p:nvSpPr>
        <p:spPr>
          <a:xfrm>
            <a:off x="2668739" y="4425666"/>
            <a:ext cx="418764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Topic</a:t>
            </a:r>
          </a:p>
        </p:txBody>
      </p:sp>
      <p:sp>
        <p:nvSpPr>
          <p:cNvPr id="38" name="Text Placeholder 3"/>
          <p:cNvSpPr>
            <a:spLocks noGrp="1"/>
          </p:cNvSpPr>
          <p:nvPr>
            <p:ph type="body" sz="quarter" idx="58" hasCustomPrompt="1"/>
          </p:nvPr>
        </p:nvSpPr>
        <p:spPr>
          <a:xfrm>
            <a:off x="1716088" y="5171973"/>
            <a:ext cx="861196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Time</a:t>
            </a:r>
          </a:p>
        </p:txBody>
      </p:sp>
      <p:sp>
        <p:nvSpPr>
          <p:cNvPr id="52" name="Text Placeholder 3"/>
          <p:cNvSpPr>
            <a:spLocks noGrp="1"/>
          </p:cNvSpPr>
          <p:nvPr>
            <p:ph type="body" sz="quarter" idx="59" hasCustomPrompt="1"/>
          </p:nvPr>
        </p:nvSpPr>
        <p:spPr>
          <a:xfrm>
            <a:off x="2672650" y="5158532"/>
            <a:ext cx="418764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Topic</a:t>
            </a:r>
          </a:p>
        </p:txBody>
      </p:sp>
    </p:spTree>
    <p:extLst>
      <p:ext uri="{BB962C8B-B14F-4D97-AF65-F5344CB8AC3E}">
        <p14:creationId xmlns:p14="http://schemas.microsoft.com/office/powerpoint/2010/main" val="346503584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3296496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033923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4905178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5611419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143342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3048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blue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>
          <a:xfrm>
            <a:off x="479999" y="84427"/>
            <a:ext cx="8160000" cy="720000"/>
          </a:xfrm>
        </p:spPr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28" name="Rectangle 27"/>
          <p:cNvSpPr/>
          <p:nvPr userDrawn="1"/>
        </p:nvSpPr>
        <p:spPr bwMode="gray">
          <a:xfrm>
            <a:off x="480001" y="1768115"/>
            <a:ext cx="6367841" cy="14249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noProof="0">
              <a:solidFill>
                <a:schemeClr val="tx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3" hasCustomPrompt="1"/>
          </p:nvPr>
        </p:nvSpPr>
        <p:spPr>
          <a:xfrm>
            <a:off x="479999" y="2224530"/>
            <a:ext cx="988484" cy="396000"/>
          </a:xfrm>
        </p:spPr>
        <p:txBody>
          <a:bodyPr/>
          <a:lstStyle>
            <a:lvl1pPr>
              <a:defRPr sz="2800" b="0" i="0">
                <a:solidFill>
                  <a:schemeClr val="tx2"/>
                </a:solidFill>
                <a:latin typeface="Helvetica Neue LT Std 67 Medium Condensed" charset="0"/>
                <a:ea typeface="Helvetica Neue LT Std 67 Medium Condensed" charset="0"/>
                <a:cs typeface="Helvetica Neue LT Std 67 Medium Condensed" charset="0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01</a:t>
            </a:r>
          </a:p>
        </p:txBody>
      </p:sp>
      <p:sp>
        <p:nvSpPr>
          <p:cNvPr id="31" name="Text Placeholder 3"/>
          <p:cNvSpPr>
            <a:spLocks noGrp="1"/>
          </p:cNvSpPr>
          <p:nvPr>
            <p:ph type="body" sz="quarter" idx="34" hasCustomPrompt="1"/>
          </p:nvPr>
        </p:nvSpPr>
        <p:spPr>
          <a:xfrm>
            <a:off x="1707438" y="2224530"/>
            <a:ext cx="861196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Time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35" hasCustomPrompt="1"/>
          </p:nvPr>
        </p:nvSpPr>
        <p:spPr>
          <a:xfrm>
            <a:off x="7432737" y="2229939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36" name="Text Placeholder 3"/>
          <p:cNvSpPr>
            <a:spLocks noGrp="1"/>
          </p:cNvSpPr>
          <p:nvPr>
            <p:ph type="body" sz="quarter" idx="36" hasCustomPrompt="1"/>
          </p:nvPr>
        </p:nvSpPr>
        <p:spPr>
          <a:xfrm>
            <a:off x="479999" y="2958775"/>
            <a:ext cx="988484" cy="396000"/>
          </a:xfrm>
        </p:spPr>
        <p:txBody>
          <a:bodyPr/>
          <a:lstStyle>
            <a:lvl1pPr>
              <a:defRPr sz="2800" b="0" i="0">
                <a:solidFill>
                  <a:schemeClr val="tx2"/>
                </a:solidFill>
                <a:latin typeface="Helvetica Neue LT Std 67 Medium Condensed" charset="0"/>
                <a:ea typeface="Helvetica Neue LT Std 67 Medium Condensed" charset="0"/>
                <a:cs typeface="Helvetica Neue LT Std 67 Medium Condensed" charset="0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02</a:t>
            </a:r>
          </a:p>
        </p:txBody>
      </p:sp>
      <p:sp>
        <p:nvSpPr>
          <p:cNvPr id="39" name="Text Placeholder 3"/>
          <p:cNvSpPr>
            <a:spLocks noGrp="1"/>
          </p:cNvSpPr>
          <p:nvPr>
            <p:ph type="body" sz="quarter" idx="38" hasCustomPrompt="1"/>
          </p:nvPr>
        </p:nvSpPr>
        <p:spPr>
          <a:xfrm>
            <a:off x="7432736" y="2969238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0" name="Text Placeholder 3"/>
          <p:cNvSpPr>
            <a:spLocks noGrp="1"/>
          </p:cNvSpPr>
          <p:nvPr>
            <p:ph type="body" sz="quarter" idx="39" hasCustomPrompt="1"/>
          </p:nvPr>
        </p:nvSpPr>
        <p:spPr>
          <a:xfrm>
            <a:off x="479999" y="3693020"/>
            <a:ext cx="988484" cy="396000"/>
          </a:xfrm>
        </p:spPr>
        <p:txBody>
          <a:bodyPr/>
          <a:lstStyle>
            <a:lvl1pPr>
              <a:defRPr sz="2800" b="0" i="0">
                <a:solidFill>
                  <a:schemeClr val="tx2"/>
                </a:solidFill>
                <a:latin typeface="Helvetica Neue LT Std 67 Medium Condensed" charset="0"/>
                <a:ea typeface="Helvetica Neue LT Std 67 Medium Condensed" charset="0"/>
                <a:cs typeface="Helvetica Neue LT Std 67 Medium Condensed" charset="0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03</a:t>
            </a:r>
          </a:p>
        </p:txBody>
      </p:sp>
      <p:sp>
        <p:nvSpPr>
          <p:cNvPr id="42" name="Text Placeholder 3"/>
          <p:cNvSpPr>
            <a:spLocks noGrp="1"/>
          </p:cNvSpPr>
          <p:nvPr>
            <p:ph type="body" sz="quarter" idx="41" hasCustomPrompt="1"/>
          </p:nvPr>
        </p:nvSpPr>
        <p:spPr>
          <a:xfrm>
            <a:off x="7432736" y="3703483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3" name="Text Placeholder 3"/>
          <p:cNvSpPr>
            <a:spLocks noGrp="1"/>
          </p:cNvSpPr>
          <p:nvPr>
            <p:ph type="body" sz="quarter" idx="42" hasCustomPrompt="1"/>
          </p:nvPr>
        </p:nvSpPr>
        <p:spPr>
          <a:xfrm>
            <a:off x="479999" y="4427265"/>
            <a:ext cx="988484" cy="396000"/>
          </a:xfrm>
        </p:spPr>
        <p:txBody>
          <a:bodyPr/>
          <a:lstStyle>
            <a:lvl1pPr>
              <a:defRPr sz="2800" b="0" i="0">
                <a:solidFill>
                  <a:schemeClr val="tx2"/>
                </a:solidFill>
                <a:latin typeface="Helvetica Neue LT Std 67 Medium Condensed" charset="0"/>
                <a:ea typeface="Helvetica Neue LT Std 67 Medium Condensed" charset="0"/>
                <a:cs typeface="Helvetica Neue LT Std 67 Medium Condensed" charset="0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04</a:t>
            </a:r>
          </a:p>
        </p:txBody>
      </p:sp>
      <p:sp>
        <p:nvSpPr>
          <p:cNvPr id="45" name="Text Placeholder 3"/>
          <p:cNvSpPr>
            <a:spLocks noGrp="1"/>
          </p:cNvSpPr>
          <p:nvPr>
            <p:ph type="body" sz="quarter" idx="44" hasCustomPrompt="1"/>
          </p:nvPr>
        </p:nvSpPr>
        <p:spPr>
          <a:xfrm>
            <a:off x="7432736" y="4437728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6" name="Text Placeholder 3"/>
          <p:cNvSpPr>
            <a:spLocks noGrp="1"/>
          </p:cNvSpPr>
          <p:nvPr>
            <p:ph type="body" sz="quarter" idx="45" hasCustomPrompt="1"/>
          </p:nvPr>
        </p:nvSpPr>
        <p:spPr>
          <a:xfrm>
            <a:off x="479999" y="5161510"/>
            <a:ext cx="988484" cy="396000"/>
          </a:xfrm>
        </p:spPr>
        <p:txBody>
          <a:bodyPr/>
          <a:lstStyle>
            <a:lvl1pPr>
              <a:defRPr sz="2800" b="0" i="0">
                <a:solidFill>
                  <a:schemeClr val="tx2"/>
                </a:solidFill>
                <a:latin typeface="Helvetica Neue LT Std 67 Medium Condensed" charset="0"/>
                <a:ea typeface="Helvetica Neue LT Std 67 Medium Condensed" charset="0"/>
                <a:cs typeface="Helvetica Neue LT Std 67 Medium Condensed" charset="0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05</a:t>
            </a:r>
          </a:p>
        </p:txBody>
      </p:sp>
      <p:sp>
        <p:nvSpPr>
          <p:cNvPr id="48" name="Text Placeholder 3"/>
          <p:cNvSpPr>
            <a:spLocks noGrp="1"/>
          </p:cNvSpPr>
          <p:nvPr>
            <p:ph type="body" sz="quarter" idx="47" hasCustomPrompt="1"/>
          </p:nvPr>
        </p:nvSpPr>
        <p:spPr>
          <a:xfrm>
            <a:off x="7432736" y="5171973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79999" y="1213055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tx1"/>
                </a:solidFill>
                <a:latin typeface="Helvetica Neue LT Std 55 Roman" charset="0"/>
                <a:ea typeface="Helvetica Neue LT Std 55 Roman" charset="0"/>
                <a:cs typeface="Helvetica Neue LT Std 55 Roman" charset="0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  <p:sp>
        <p:nvSpPr>
          <p:cNvPr id="26" name="Text Placeholder 3"/>
          <p:cNvSpPr>
            <a:spLocks noGrp="1"/>
          </p:cNvSpPr>
          <p:nvPr>
            <p:ph type="body" sz="quarter" idx="51" hasCustomPrompt="1"/>
          </p:nvPr>
        </p:nvSpPr>
        <p:spPr>
          <a:xfrm>
            <a:off x="2664000" y="2227068"/>
            <a:ext cx="4187649" cy="396000"/>
          </a:xfrm>
        </p:spPr>
        <p:txBody>
          <a:bodyPr vert="horz" lIns="18000" tIns="144000" rIns="18000" bIns="0" rtlCol="0">
            <a:noAutofit/>
          </a:bodyPr>
          <a:lstStyle>
            <a:lvl1pPr>
              <a:defRPr lang="en-GB" sz="1600" noProof="0" dirty="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noProof="0"/>
              <a:t>Topic</a:t>
            </a:r>
          </a:p>
        </p:txBody>
      </p:sp>
      <p:sp>
        <p:nvSpPr>
          <p:cNvPr id="27" name="Text Placeholder 3"/>
          <p:cNvSpPr>
            <a:spLocks noGrp="1"/>
          </p:cNvSpPr>
          <p:nvPr>
            <p:ph type="body" sz="quarter" idx="52" hasCustomPrompt="1"/>
          </p:nvPr>
        </p:nvSpPr>
        <p:spPr>
          <a:xfrm>
            <a:off x="1707439" y="2958044"/>
            <a:ext cx="861196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Time</a:t>
            </a:r>
          </a:p>
        </p:txBody>
      </p:sp>
      <p:sp>
        <p:nvSpPr>
          <p:cNvPr id="29" name="Text Placeholder 3"/>
          <p:cNvSpPr>
            <a:spLocks noGrp="1"/>
          </p:cNvSpPr>
          <p:nvPr>
            <p:ph type="body" sz="quarter" idx="53" hasCustomPrompt="1"/>
          </p:nvPr>
        </p:nvSpPr>
        <p:spPr>
          <a:xfrm>
            <a:off x="2664001" y="2959934"/>
            <a:ext cx="418764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Topic</a:t>
            </a:r>
          </a:p>
        </p:txBody>
      </p:sp>
      <p:sp>
        <p:nvSpPr>
          <p:cNvPr id="30" name="Text Placeholder 3"/>
          <p:cNvSpPr>
            <a:spLocks noGrp="1"/>
          </p:cNvSpPr>
          <p:nvPr>
            <p:ph type="body" sz="quarter" idx="54" hasCustomPrompt="1"/>
          </p:nvPr>
        </p:nvSpPr>
        <p:spPr>
          <a:xfrm>
            <a:off x="1720723" y="3703447"/>
            <a:ext cx="861196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Time</a:t>
            </a:r>
          </a:p>
        </p:txBody>
      </p:sp>
      <p:sp>
        <p:nvSpPr>
          <p:cNvPr id="32" name="Text Placeholder 3"/>
          <p:cNvSpPr>
            <a:spLocks noGrp="1"/>
          </p:cNvSpPr>
          <p:nvPr>
            <p:ph type="body" sz="quarter" idx="55" hasCustomPrompt="1"/>
          </p:nvPr>
        </p:nvSpPr>
        <p:spPr>
          <a:xfrm>
            <a:off x="2677285" y="3692800"/>
            <a:ext cx="418764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Topic</a:t>
            </a:r>
          </a:p>
        </p:txBody>
      </p:sp>
      <p:sp>
        <p:nvSpPr>
          <p:cNvPr id="33" name="Text Placeholder 3"/>
          <p:cNvSpPr>
            <a:spLocks noGrp="1"/>
          </p:cNvSpPr>
          <p:nvPr>
            <p:ph type="body" sz="quarter" idx="56" hasCustomPrompt="1"/>
          </p:nvPr>
        </p:nvSpPr>
        <p:spPr>
          <a:xfrm>
            <a:off x="1712177" y="4438459"/>
            <a:ext cx="861196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Time</a:t>
            </a:r>
          </a:p>
        </p:txBody>
      </p:sp>
      <p:sp>
        <p:nvSpPr>
          <p:cNvPr id="35" name="Text Placeholder 3"/>
          <p:cNvSpPr>
            <a:spLocks noGrp="1"/>
          </p:cNvSpPr>
          <p:nvPr>
            <p:ph type="body" sz="quarter" idx="57" hasCustomPrompt="1"/>
          </p:nvPr>
        </p:nvSpPr>
        <p:spPr>
          <a:xfrm>
            <a:off x="2668739" y="4425666"/>
            <a:ext cx="418764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Topic</a:t>
            </a:r>
          </a:p>
        </p:txBody>
      </p:sp>
      <p:sp>
        <p:nvSpPr>
          <p:cNvPr id="38" name="Text Placeholder 3"/>
          <p:cNvSpPr>
            <a:spLocks noGrp="1"/>
          </p:cNvSpPr>
          <p:nvPr>
            <p:ph type="body" sz="quarter" idx="58" hasCustomPrompt="1"/>
          </p:nvPr>
        </p:nvSpPr>
        <p:spPr>
          <a:xfrm>
            <a:off x="1716088" y="5171973"/>
            <a:ext cx="861196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Time</a:t>
            </a:r>
          </a:p>
        </p:txBody>
      </p:sp>
      <p:sp>
        <p:nvSpPr>
          <p:cNvPr id="52" name="Text Placeholder 3"/>
          <p:cNvSpPr>
            <a:spLocks noGrp="1"/>
          </p:cNvSpPr>
          <p:nvPr>
            <p:ph type="body" sz="quarter" idx="59" hasCustomPrompt="1"/>
          </p:nvPr>
        </p:nvSpPr>
        <p:spPr>
          <a:xfrm>
            <a:off x="2672650" y="5158532"/>
            <a:ext cx="418764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Topic</a:t>
            </a:r>
          </a:p>
        </p:txBody>
      </p:sp>
    </p:spTree>
    <p:extLst>
      <p:ext uri="{BB962C8B-B14F-4D97-AF65-F5344CB8AC3E}">
        <p14:creationId xmlns:p14="http://schemas.microsoft.com/office/powerpoint/2010/main" val="24953138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Single Line Title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9259" y="1028528"/>
            <a:ext cx="11032931" cy="4966322"/>
          </a:xfrm>
        </p:spPr>
        <p:txBody>
          <a:bodyPr>
            <a:normAutofit/>
          </a:bodyPr>
          <a:lstStyle>
            <a:lvl2pPr marL="833589" indent="-292260">
              <a:buFont typeface="Arial" panose="020B0604020202020204" pitchFamily="34" charset="0"/>
              <a:buChar char="•"/>
              <a:defRPr/>
            </a:lvl2pPr>
            <a:lvl3pPr>
              <a:defRPr sz="1632">
                <a:latin typeface="+mn-lt"/>
              </a:defRPr>
            </a:lvl3pPr>
            <a:lvl4pPr marL="1798190" indent="-251949">
              <a:buFont typeface="Courier New" panose="02070309020205020404" pitchFamily="49" charset="0"/>
              <a:buChar char="o"/>
              <a:tabLst>
                <a:tab pos="1788112" algn="l"/>
              </a:tabLst>
              <a:defRPr lang="en-GB" sz="1451" dirty="0">
                <a:solidFill>
                  <a:schemeClr val="bg2">
                    <a:lumMod val="75000"/>
                  </a:schemeClr>
                </a:solidFill>
                <a:latin typeface="+mn-lt"/>
                <a:cs typeface="+mn-cs"/>
              </a:defRPr>
            </a:lvl4pPr>
            <a:lvl5pPr marL="1721886" indent="-234672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837146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 bwMode="invGray">
          <a:xfrm>
            <a:off x="480000" y="1800000"/>
            <a:ext cx="11232001" cy="4237200"/>
          </a:xfrm>
        </p:spPr>
        <p:txBody>
          <a:bodyPr/>
          <a:lstStyle>
            <a:lvl1pPr marL="457200" indent="-457200">
              <a:buFont typeface="Arial" panose="020B0604020202020204" pitchFamily="34" charset="0"/>
              <a:buChar char="•"/>
              <a:defRPr sz="28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717550" indent="-269875"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marL="1076325" indent="-358775" algn="just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marL="1435100" indent="-358775"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GB" noProof="0"/>
              <a:t>Edit Master text styles</a:t>
            </a:r>
          </a:p>
          <a:p>
            <a:pPr lvl="2"/>
            <a:r>
              <a:rPr lang="en-GB" noProof="0"/>
              <a:t>Second level</a:t>
            </a:r>
          </a:p>
          <a:p>
            <a:pPr lvl="3"/>
            <a:r>
              <a:rPr lang="en-GB" noProof="0"/>
              <a:t>Third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2">
                    <a:lumMod val="25000"/>
                  </a:schemeClr>
                </a:solidFill>
                <a:latin typeface="Helvetica Neue LT Std 55 Roman" charset="0"/>
                <a:ea typeface="Helvetica Neue LT Std 55 Roman" charset="0"/>
                <a:cs typeface="Helvetica Neue LT Std 55 Roman" charset="0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 bwMode="invGray">
          <a:xfrm>
            <a:off x="479999" y="84427"/>
            <a:ext cx="8160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215299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idx="1"/>
          </p:nvPr>
        </p:nvSpPr>
        <p:spPr bwMode="invGray">
          <a:xfrm>
            <a:off x="480000" y="1388265"/>
            <a:ext cx="11232001" cy="4258915"/>
          </a:xfrm>
          <a:prstGeom prst="rect">
            <a:avLst/>
          </a:prstGeom>
        </p:spPr>
        <p:txBody>
          <a:bodyPr vert="horz" lIns="18000" tIns="0" rIns="18000" bIns="0" rtlCol="0">
            <a:noAutofit/>
          </a:bodyPr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  <a:p>
            <a:pPr lvl="5"/>
            <a:r>
              <a:rPr lang="en-GB" noProof="0"/>
              <a:t>Sixth level</a:t>
            </a:r>
          </a:p>
        </p:txBody>
      </p:sp>
    </p:spTree>
    <p:extLst>
      <p:ext uri="{BB962C8B-B14F-4D97-AF65-F5344CB8AC3E}">
        <p14:creationId xmlns:p14="http://schemas.microsoft.com/office/powerpoint/2010/main" val="1445852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7" hasCustomPrompt="1"/>
          </p:nvPr>
        </p:nvSpPr>
        <p:spPr bwMode="invGray">
          <a:xfrm>
            <a:off x="480000" y="1649687"/>
            <a:ext cx="11226364" cy="4237200"/>
          </a:xfrm>
          <a:solidFill>
            <a:schemeClr val="bg1">
              <a:lumMod val="85000"/>
            </a:schemeClr>
          </a:solidFill>
        </p:spPr>
        <p:txBody>
          <a:bodyPr bIns="1980000" anchor="ctr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/>
              <a:t>Click on Icon to add picture</a:t>
            </a:r>
            <a:br>
              <a:rPr lang="en-GB" noProof="0"/>
            </a:br>
            <a:r>
              <a:rPr lang="en-GB" noProof="0"/>
              <a:t>Change picture either by</a:t>
            </a:r>
            <a:br>
              <a:rPr lang="en-GB" noProof="0"/>
            </a:br>
            <a:r>
              <a:rPr lang="en-GB" noProof="0"/>
              <a:t>right mouse click on picture + „change picture“ </a:t>
            </a:r>
            <a:br>
              <a:rPr lang="en-GB" noProof="0"/>
            </a:br>
            <a:r>
              <a:rPr lang="en-GB" noProof="0"/>
              <a:t>or by deleting picture + resetting slide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tx1"/>
                </a:solidFill>
                <a:latin typeface="Helvetica Neue LT Std 55 Roman" charset="0"/>
                <a:ea typeface="Helvetica Neue LT Std 55 Roman" charset="0"/>
                <a:cs typeface="Helvetica Neue LT Std 55 Roman" charset="0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242881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blue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>
          <a:xfrm>
            <a:off x="479999" y="84427"/>
            <a:ext cx="8160000" cy="720000"/>
          </a:xfrm>
        </p:spPr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28" name="Rectangle 27"/>
          <p:cNvSpPr/>
          <p:nvPr userDrawn="1"/>
        </p:nvSpPr>
        <p:spPr bwMode="gray">
          <a:xfrm>
            <a:off x="480001" y="1084718"/>
            <a:ext cx="6367841" cy="14249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noProof="0">
              <a:solidFill>
                <a:schemeClr val="tx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3" hasCustomPrompt="1"/>
          </p:nvPr>
        </p:nvSpPr>
        <p:spPr>
          <a:xfrm>
            <a:off x="479999" y="2224530"/>
            <a:ext cx="988484" cy="396000"/>
          </a:xfrm>
        </p:spPr>
        <p:txBody>
          <a:bodyPr/>
          <a:lstStyle>
            <a:lvl1pPr>
              <a:defRPr sz="2800" b="0" i="0">
                <a:solidFill>
                  <a:schemeClr val="tx2"/>
                </a:solidFill>
                <a:latin typeface="Helvetica Neue LT Std 67 Medium Condensed" charset="0"/>
                <a:ea typeface="Helvetica Neue LT Std 67 Medium Condensed" charset="0"/>
                <a:cs typeface="Helvetica Neue LT Std 67 Medium Condensed" charset="0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01</a:t>
            </a:r>
          </a:p>
        </p:txBody>
      </p:sp>
      <p:sp>
        <p:nvSpPr>
          <p:cNvPr id="31" name="Text Placeholder 3"/>
          <p:cNvSpPr>
            <a:spLocks noGrp="1"/>
          </p:cNvSpPr>
          <p:nvPr>
            <p:ph type="body" sz="quarter" idx="34" hasCustomPrompt="1"/>
          </p:nvPr>
        </p:nvSpPr>
        <p:spPr>
          <a:xfrm>
            <a:off x="1707438" y="2224530"/>
            <a:ext cx="861196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Time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35" hasCustomPrompt="1"/>
          </p:nvPr>
        </p:nvSpPr>
        <p:spPr>
          <a:xfrm>
            <a:off x="7432737" y="2229939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36" name="Text Placeholder 3"/>
          <p:cNvSpPr>
            <a:spLocks noGrp="1"/>
          </p:cNvSpPr>
          <p:nvPr>
            <p:ph type="body" sz="quarter" idx="36" hasCustomPrompt="1"/>
          </p:nvPr>
        </p:nvSpPr>
        <p:spPr>
          <a:xfrm>
            <a:off x="479999" y="2958775"/>
            <a:ext cx="988484" cy="396000"/>
          </a:xfrm>
        </p:spPr>
        <p:txBody>
          <a:bodyPr/>
          <a:lstStyle>
            <a:lvl1pPr>
              <a:defRPr sz="2800" b="0" i="0">
                <a:solidFill>
                  <a:schemeClr val="tx2"/>
                </a:solidFill>
                <a:latin typeface="Helvetica Neue LT Std 67 Medium Condensed" charset="0"/>
                <a:ea typeface="Helvetica Neue LT Std 67 Medium Condensed" charset="0"/>
                <a:cs typeface="Helvetica Neue LT Std 67 Medium Condensed" charset="0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02</a:t>
            </a:r>
          </a:p>
        </p:txBody>
      </p:sp>
      <p:sp>
        <p:nvSpPr>
          <p:cNvPr id="39" name="Text Placeholder 3"/>
          <p:cNvSpPr>
            <a:spLocks noGrp="1"/>
          </p:cNvSpPr>
          <p:nvPr>
            <p:ph type="body" sz="quarter" idx="38" hasCustomPrompt="1"/>
          </p:nvPr>
        </p:nvSpPr>
        <p:spPr>
          <a:xfrm>
            <a:off x="7432736" y="2969238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0" name="Text Placeholder 3"/>
          <p:cNvSpPr>
            <a:spLocks noGrp="1"/>
          </p:cNvSpPr>
          <p:nvPr>
            <p:ph type="body" sz="quarter" idx="39" hasCustomPrompt="1"/>
          </p:nvPr>
        </p:nvSpPr>
        <p:spPr>
          <a:xfrm>
            <a:off x="479999" y="3693020"/>
            <a:ext cx="988484" cy="396000"/>
          </a:xfrm>
        </p:spPr>
        <p:txBody>
          <a:bodyPr/>
          <a:lstStyle>
            <a:lvl1pPr>
              <a:defRPr sz="2800" b="0" i="0">
                <a:solidFill>
                  <a:schemeClr val="tx2"/>
                </a:solidFill>
                <a:latin typeface="Helvetica Neue LT Std 67 Medium Condensed" charset="0"/>
                <a:ea typeface="Helvetica Neue LT Std 67 Medium Condensed" charset="0"/>
                <a:cs typeface="Helvetica Neue LT Std 67 Medium Condensed" charset="0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03</a:t>
            </a:r>
          </a:p>
        </p:txBody>
      </p:sp>
      <p:sp>
        <p:nvSpPr>
          <p:cNvPr id="42" name="Text Placeholder 3"/>
          <p:cNvSpPr>
            <a:spLocks noGrp="1"/>
          </p:cNvSpPr>
          <p:nvPr>
            <p:ph type="body" sz="quarter" idx="41" hasCustomPrompt="1"/>
          </p:nvPr>
        </p:nvSpPr>
        <p:spPr>
          <a:xfrm>
            <a:off x="7432736" y="3703483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3" name="Text Placeholder 3"/>
          <p:cNvSpPr>
            <a:spLocks noGrp="1"/>
          </p:cNvSpPr>
          <p:nvPr>
            <p:ph type="body" sz="quarter" idx="42" hasCustomPrompt="1"/>
          </p:nvPr>
        </p:nvSpPr>
        <p:spPr>
          <a:xfrm>
            <a:off x="479999" y="4427265"/>
            <a:ext cx="988484" cy="396000"/>
          </a:xfrm>
        </p:spPr>
        <p:txBody>
          <a:bodyPr/>
          <a:lstStyle>
            <a:lvl1pPr>
              <a:defRPr sz="2800" b="0" i="0">
                <a:solidFill>
                  <a:schemeClr val="tx2"/>
                </a:solidFill>
                <a:latin typeface="Helvetica Neue LT Std 67 Medium Condensed" charset="0"/>
                <a:ea typeface="Helvetica Neue LT Std 67 Medium Condensed" charset="0"/>
                <a:cs typeface="Helvetica Neue LT Std 67 Medium Condensed" charset="0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04</a:t>
            </a:r>
          </a:p>
        </p:txBody>
      </p:sp>
      <p:sp>
        <p:nvSpPr>
          <p:cNvPr id="45" name="Text Placeholder 3"/>
          <p:cNvSpPr>
            <a:spLocks noGrp="1"/>
          </p:cNvSpPr>
          <p:nvPr>
            <p:ph type="body" sz="quarter" idx="44" hasCustomPrompt="1"/>
          </p:nvPr>
        </p:nvSpPr>
        <p:spPr>
          <a:xfrm>
            <a:off x="7432736" y="4437728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6" name="Text Placeholder 3"/>
          <p:cNvSpPr>
            <a:spLocks noGrp="1"/>
          </p:cNvSpPr>
          <p:nvPr>
            <p:ph type="body" sz="quarter" idx="45" hasCustomPrompt="1"/>
          </p:nvPr>
        </p:nvSpPr>
        <p:spPr>
          <a:xfrm>
            <a:off x="479999" y="5161510"/>
            <a:ext cx="988484" cy="396000"/>
          </a:xfrm>
        </p:spPr>
        <p:txBody>
          <a:bodyPr/>
          <a:lstStyle>
            <a:lvl1pPr>
              <a:defRPr sz="2800" b="0" i="0">
                <a:solidFill>
                  <a:schemeClr val="tx2"/>
                </a:solidFill>
                <a:latin typeface="Helvetica Neue LT Std 67 Medium Condensed" charset="0"/>
                <a:ea typeface="Helvetica Neue LT Std 67 Medium Condensed" charset="0"/>
                <a:cs typeface="Helvetica Neue LT Std 67 Medium Condensed" charset="0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05</a:t>
            </a:r>
          </a:p>
        </p:txBody>
      </p:sp>
      <p:sp>
        <p:nvSpPr>
          <p:cNvPr id="48" name="Text Placeholder 3"/>
          <p:cNvSpPr>
            <a:spLocks noGrp="1"/>
          </p:cNvSpPr>
          <p:nvPr>
            <p:ph type="body" sz="quarter" idx="47" hasCustomPrompt="1"/>
          </p:nvPr>
        </p:nvSpPr>
        <p:spPr>
          <a:xfrm>
            <a:off x="7432736" y="5171973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26" name="Text Placeholder 3"/>
          <p:cNvSpPr>
            <a:spLocks noGrp="1"/>
          </p:cNvSpPr>
          <p:nvPr>
            <p:ph type="body" sz="quarter" idx="51" hasCustomPrompt="1"/>
          </p:nvPr>
        </p:nvSpPr>
        <p:spPr>
          <a:xfrm>
            <a:off x="2664000" y="2227068"/>
            <a:ext cx="4187649" cy="396000"/>
          </a:xfrm>
        </p:spPr>
        <p:txBody>
          <a:bodyPr vert="horz" lIns="18000" tIns="144000" rIns="18000" bIns="0" rtlCol="0">
            <a:noAutofit/>
          </a:bodyPr>
          <a:lstStyle>
            <a:lvl1pPr>
              <a:defRPr lang="en-GB" sz="1600" noProof="0" dirty="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noProof="0"/>
              <a:t>Topic</a:t>
            </a:r>
          </a:p>
        </p:txBody>
      </p:sp>
      <p:sp>
        <p:nvSpPr>
          <p:cNvPr id="27" name="Text Placeholder 3"/>
          <p:cNvSpPr>
            <a:spLocks noGrp="1"/>
          </p:cNvSpPr>
          <p:nvPr>
            <p:ph type="body" sz="quarter" idx="52" hasCustomPrompt="1"/>
          </p:nvPr>
        </p:nvSpPr>
        <p:spPr>
          <a:xfrm>
            <a:off x="1707439" y="2958044"/>
            <a:ext cx="861196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Time</a:t>
            </a:r>
          </a:p>
        </p:txBody>
      </p:sp>
      <p:sp>
        <p:nvSpPr>
          <p:cNvPr id="29" name="Text Placeholder 3"/>
          <p:cNvSpPr>
            <a:spLocks noGrp="1"/>
          </p:cNvSpPr>
          <p:nvPr>
            <p:ph type="body" sz="quarter" idx="53" hasCustomPrompt="1"/>
          </p:nvPr>
        </p:nvSpPr>
        <p:spPr>
          <a:xfrm>
            <a:off x="2664001" y="2959934"/>
            <a:ext cx="418764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Topic</a:t>
            </a:r>
          </a:p>
        </p:txBody>
      </p:sp>
      <p:sp>
        <p:nvSpPr>
          <p:cNvPr id="30" name="Text Placeholder 3"/>
          <p:cNvSpPr>
            <a:spLocks noGrp="1"/>
          </p:cNvSpPr>
          <p:nvPr>
            <p:ph type="body" sz="quarter" idx="54" hasCustomPrompt="1"/>
          </p:nvPr>
        </p:nvSpPr>
        <p:spPr>
          <a:xfrm>
            <a:off x="1720723" y="3703447"/>
            <a:ext cx="861196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Time</a:t>
            </a:r>
          </a:p>
        </p:txBody>
      </p:sp>
      <p:sp>
        <p:nvSpPr>
          <p:cNvPr id="32" name="Text Placeholder 3"/>
          <p:cNvSpPr>
            <a:spLocks noGrp="1"/>
          </p:cNvSpPr>
          <p:nvPr>
            <p:ph type="body" sz="quarter" idx="55" hasCustomPrompt="1"/>
          </p:nvPr>
        </p:nvSpPr>
        <p:spPr>
          <a:xfrm>
            <a:off x="2677285" y="3692800"/>
            <a:ext cx="418764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Topic</a:t>
            </a:r>
          </a:p>
        </p:txBody>
      </p:sp>
      <p:sp>
        <p:nvSpPr>
          <p:cNvPr id="33" name="Text Placeholder 3"/>
          <p:cNvSpPr>
            <a:spLocks noGrp="1"/>
          </p:cNvSpPr>
          <p:nvPr>
            <p:ph type="body" sz="quarter" idx="56" hasCustomPrompt="1"/>
          </p:nvPr>
        </p:nvSpPr>
        <p:spPr>
          <a:xfrm>
            <a:off x="1712177" y="4438459"/>
            <a:ext cx="861196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Time</a:t>
            </a:r>
          </a:p>
        </p:txBody>
      </p:sp>
      <p:sp>
        <p:nvSpPr>
          <p:cNvPr id="35" name="Text Placeholder 3"/>
          <p:cNvSpPr>
            <a:spLocks noGrp="1"/>
          </p:cNvSpPr>
          <p:nvPr>
            <p:ph type="body" sz="quarter" idx="57" hasCustomPrompt="1"/>
          </p:nvPr>
        </p:nvSpPr>
        <p:spPr>
          <a:xfrm>
            <a:off x="2668739" y="4425666"/>
            <a:ext cx="418764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Topic</a:t>
            </a:r>
          </a:p>
        </p:txBody>
      </p:sp>
      <p:sp>
        <p:nvSpPr>
          <p:cNvPr id="38" name="Text Placeholder 3"/>
          <p:cNvSpPr>
            <a:spLocks noGrp="1"/>
          </p:cNvSpPr>
          <p:nvPr>
            <p:ph type="body" sz="quarter" idx="58" hasCustomPrompt="1"/>
          </p:nvPr>
        </p:nvSpPr>
        <p:spPr>
          <a:xfrm>
            <a:off x="1716088" y="5171973"/>
            <a:ext cx="861196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Time</a:t>
            </a:r>
          </a:p>
        </p:txBody>
      </p:sp>
      <p:sp>
        <p:nvSpPr>
          <p:cNvPr id="52" name="Text Placeholder 3"/>
          <p:cNvSpPr>
            <a:spLocks noGrp="1"/>
          </p:cNvSpPr>
          <p:nvPr>
            <p:ph type="body" sz="quarter" idx="59" hasCustomPrompt="1"/>
          </p:nvPr>
        </p:nvSpPr>
        <p:spPr>
          <a:xfrm>
            <a:off x="2672650" y="5158532"/>
            <a:ext cx="418764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Topic</a:t>
            </a:r>
          </a:p>
        </p:txBody>
      </p:sp>
    </p:spTree>
    <p:extLst>
      <p:ext uri="{BB962C8B-B14F-4D97-AF65-F5344CB8AC3E}">
        <p14:creationId xmlns:p14="http://schemas.microsoft.com/office/powerpoint/2010/main" val="1876986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2.emf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emf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9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5.emf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21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theme" Target="../theme/theme8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theme" Target="../theme/theme9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10953" y="366638"/>
            <a:ext cx="11254156" cy="70129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invGray">
          <a:xfrm>
            <a:off x="632399" y="249878"/>
            <a:ext cx="8160000" cy="720000"/>
          </a:xfrm>
          <a:prstGeom prst="rect">
            <a:avLst/>
          </a:prstGeom>
        </p:spPr>
        <p:txBody>
          <a:bodyPr vert="horz" lIns="18000" tIns="0" rIns="360000" bIns="0" rtlCol="0" anchor="b">
            <a:noAutofit/>
          </a:bodyPr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invGray">
          <a:xfrm>
            <a:off x="433108" y="1312984"/>
            <a:ext cx="11232001" cy="4630615"/>
          </a:xfrm>
          <a:prstGeom prst="rect">
            <a:avLst/>
          </a:prstGeom>
        </p:spPr>
        <p:txBody>
          <a:bodyPr vert="horz" lIns="18000" tIns="0" rIns="18000" bIns="0" rtlCol="0">
            <a:noAutofit/>
          </a:bodyPr>
          <a:lstStyle/>
          <a:p>
            <a:pPr lvl="0"/>
            <a:r>
              <a:rPr lang="en-GB" noProof="0"/>
              <a:t>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  <a:p>
            <a:pPr lvl="5"/>
            <a:r>
              <a:rPr lang="en-GB" noProof="0"/>
              <a:t>Sixth level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0F609F5-07E5-4BA9-BCA5-045B8AC5029A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722868546"/>
              </p:ext>
            </p:extLst>
          </p:nvPr>
        </p:nvGraphicFramePr>
        <p:xfrm>
          <a:off x="422030" y="6272842"/>
          <a:ext cx="11232002" cy="305295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9799464">
                  <a:extLst>
                    <a:ext uri="{9D8B030D-6E8A-4147-A177-3AD203B41FA5}">
                      <a16:colId xmlns:a16="http://schemas.microsoft.com/office/drawing/2014/main" val="3115543953"/>
                    </a:ext>
                  </a:extLst>
                </a:gridCol>
                <a:gridCol w="1432538">
                  <a:extLst>
                    <a:ext uri="{9D8B030D-6E8A-4147-A177-3AD203B41FA5}">
                      <a16:colId xmlns:a16="http://schemas.microsoft.com/office/drawing/2014/main" val="3686253020"/>
                    </a:ext>
                  </a:extLst>
                </a:gridCol>
              </a:tblGrid>
              <a:tr h="305295">
                <a:tc>
                  <a:txBody>
                    <a:bodyPr/>
                    <a:lstStyle/>
                    <a:p>
                      <a:r>
                        <a:rPr lang="en-GB" sz="1400" b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BMS Production Support</a:t>
                      </a:r>
                      <a:endParaRPr lang="en-GB" sz="1400" b="0">
                        <a:solidFill>
                          <a:schemeClr val="bg1">
                            <a:lumMod val="50000"/>
                          </a:schemeClr>
                        </a:solidFill>
                        <a:latin typeface="Microsoft PhagsPa" panose="020B0502040204020203" pitchFamily="34" charset="0"/>
                        <a:ea typeface="Microsoft Sans Serif" panose="020B0604020202020204" pitchFamily="34" charset="0"/>
                        <a:cs typeface="Microsoft Sans Serif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Slide </a:t>
                      </a:r>
                      <a:endParaRPr lang="en-GB" sz="1400" b="0">
                        <a:solidFill>
                          <a:schemeClr val="bg1">
                            <a:lumMod val="50000"/>
                          </a:schemeClr>
                        </a:solidFill>
                        <a:latin typeface="Microsoft PhagsPa" panose="020B0502040204020203" pitchFamily="34" charset="0"/>
                        <a:ea typeface="Microsoft Sans Serif" panose="020B0604020202020204" pitchFamily="34" charset="0"/>
                        <a:cs typeface="Microsoft Sans Serif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5246363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5AAB30A-27CA-4839-83B1-3D49C4F1E1DB}"/>
              </a:ext>
            </a:extLst>
          </p:cNvPr>
          <p:cNvSpPr txBox="1"/>
          <p:nvPr userDrawn="1"/>
        </p:nvSpPr>
        <p:spPr>
          <a:xfrm>
            <a:off x="10744200" y="6270360"/>
            <a:ext cx="9098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6DE24D6-9314-4CE9-9C4C-C064B4DD7864}" type="slidenum">
              <a:rPr lang="en-GB" sz="1400" smtClean="0">
                <a:solidFill>
                  <a:schemeClr val="bg1">
                    <a:lumMod val="50000"/>
                  </a:schemeClr>
                </a:solidFill>
              </a:rPr>
              <a:t>‹#›</a:t>
            </a:fld>
            <a:endParaRPr lang="en-GB" sz="140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449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27" r:id="rId2"/>
    <p:sldLayoutId id="2147483715" r:id="rId3"/>
    <p:sldLayoutId id="2147483726" r:id="rId4"/>
    <p:sldLayoutId id="2147483837" r:id="rId5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0" i="0" kern="1200">
          <a:solidFill>
            <a:schemeClr val="bg1"/>
          </a:solidFill>
          <a:latin typeface="Helvetica Neue LT Std 67 Medium Condensed" charset="0"/>
          <a:ea typeface="Helvetica Neue LT Std 67 Medium Condensed" charset="0"/>
          <a:cs typeface="Helvetica Neue LT Std 67 Medium Condensed" charset="0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1000"/>
        </a:spcBef>
        <a:spcAft>
          <a:spcPts val="600"/>
        </a:spcAft>
        <a:buClr>
          <a:schemeClr val="tx1"/>
        </a:buClr>
        <a:buSzPct val="80000"/>
        <a:buFontTx/>
        <a:buNone/>
        <a:defRPr sz="1400" b="0" kern="1200">
          <a:solidFill>
            <a:schemeClr val="bg2">
              <a:lumMod val="25000"/>
            </a:schemeClr>
          </a:solidFill>
          <a:latin typeface="+mn-lt"/>
          <a:ea typeface="+mn-ea"/>
          <a:cs typeface="Times New Roman" panose="02020603050405020304" pitchFamily="18" charset="0"/>
        </a:defRPr>
      </a:lvl1pPr>
      <a:lvl2pPr marL="466725" indent="-28575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14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2pPr>
      <a:lvl3pPr marL="827087" indent="-28575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14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3pPr>
      <a:lvl4pPr marL="1179513" indent="-28575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tx1"/>
        </a:buClr>
        <a:buSzPct val="100000"/>
        <a:buFont typeface="Arial" panose="020B0604020202020204" pitchFamily="34" charset="0"/>
        <a:buChar char="•"/>
        <a:tabLst>
          <a:tab pos="1074738" algn="l"/>
        </a:tabLst>
        <a:defRPr sz="14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4pPr>
      <a:lvl5pPr marL="1616075" indent="-358775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14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5pPr>
      <a:lvl6pPr marL="2062163" indent="-358775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31" userDrawn="1">
          <p15:clr>
            <a:srgbClr val="F26B43"/>
          </p15:clr>
        </p15:guide>
        <p15:guide id="2" orient="horz" pos="3809" userDrawn="1">
          <p15:clr>
            <a:srgbClr val="F26B43"/>
          </p15:clr>
        </p15:guide>
        <p15:guide id="3" pos="3840" userDrawn="1">
          <p15:clr>
            <a:srgbClr val="F26B43"/>
          </p15:clr>
        </p15:guide>
        <p15:guide id="4" pos="302" userDrawn="1">
          <p15:clr>
            <a:srgbClr val="F26B43"/>
          </p15:clr>
        </p15:guide>
        <p15:guide id="5" pos="7379" userDrawn="1">
          <p15:clr>
            <a:srgbClr val="F26B43"/>
          </p15:clr>
        </p15:guide>
        <p15:guide id="6" pos="3761" userDrawn="1">
          <p15:clr>
            <a:srgbClr val="F26B43"/>
          </p15:clr>
        </p15:guide>
        <p15:guide id="7" pos="3919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invGray">
          <a:xfrm>
            <a:off x="480000" y="328247"/>
            <a:ext cx="8160000" cy="529808"/>
          </a:xfrm>
          <a:prstGeom prst="rect">
            <a:avLst/>
          </a:prstGeom>
        </p:spPr>
        <p:txBody>
          <a:bodyPr vert="horz" lIns="18000" tIns="0" rIns="360000" bIns="0" rtlCol="0" anchor="b">
            <a:noAutofit/>
          </a:bodyPr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invGray">
          <a:xfrm>
            <a:off x="480000" y="1282757"/>
            <a:ext cx="11232001" cy="4635439"/>
          </a:xfrm>
          <a:prstGeom prst="rect">
            <a:avLst/>
          </a:prstGeom>
        </p:spPr>
        <p:txBody>
          <a:bodyPr vert="horz" lIns="18000" tIns="0" rIns="18000" bIns="0" rtlCol="0">
            <a:norm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noProof="0"/>
              <a:t>Edit Master text styles</a:t>
            </a:r>
          </a:p>
          <a:p>
            <a:pPr marL="717550" lvl="1" indent="-358775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marL="1512887" lvl="4" indent="-358775">
              <a:tabLst>
                <a:tab pos="1076325" algn="l"/>
              </a:tabLst>
            </a:pPr>
            <a:r>
              <a:rPr lang="en-GB" noProof="0"/>
              <a:t>Fourth level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480000" y="973015"/>
            <a:ext cx="11232001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971357" y="326520"/>
            <a:ext cx="1740644" cy="533262"/>
          </a:xfrm>
          <a:prstGeom prst="rect">
            <a:avLst/>
          </a:prstGeom>
        </p:spPr>
      </p:pic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9DB205-53DF-4DF5-8F06-A79FA03565B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856528767"/>
              </p:ext>
            </p:extLst>
          </p:nvPr>
        </p:nvGraphicFramePr>
        <p:xfrm>
          <a:off x="422030" y="6272842"/>
          <a:ext cx="11232002" cy="305295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9799464">
                  <a:extLst>
                    <a:ext uri="{9D8B030D-6E8A-4147-A177-3AD203B41FA5}">
                      <a16:colId xmlns:a16="http://schemas.microsoft.com/office/drawing/2014/main" val="3115543953"/>
                    </a:ext>
                  </a:extLst>
                </a:gridCol>
                <a:gridCol w="1432538">
                  <a:extLst>
                    <a:ext uri="{9D8B030D-6E8A-4147-A177-3AD203B41FA5}">
                      <a16:colId xmlns:a16="http://schemas.microsoft.com/office/drawing/2014/main" val="3686253020"/>
                    </a:ext>
                  </a:extLst>
                </a:gridCol>
              </a:tblGrid>
              <a:tr h="305295">
                <a:tc>
                  <a:txBody>
                    <a:bodyPr/>
                    <a:lstStyle/>
                    <a:p>
                      <a:r>
                        <a:rPr lang="en-GB" sz="1400" b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Application Management Services - WHO Corporate Platform RFP</a:t>
                      </a:r>
                      <a:endParaRPr lang="en-GB" sz="1400" b="0">
                        <a:solidFill>
                          <a:schemeClr val="bg1">
                            <a:lumMod val="50000"/>
                          </a:schemeClr>
                        </a:solidFill>
                        <a:latin typeface="Microsoft PhagsPa" panose="020B0502040204020203" pitchFamily="34" charset="0"/>
                        <a:ea typeface="Microsoft Sans Serif" panose="020B0604020202020204" pitchFamily="34" charset="0"/>
                        <a:cs typeface="Microsoft Sans Serif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Slide </a:t>
                      </a:r>
                      <a:endParaRPr lang="en-GB" sz="1400" b="0">
                        <a:solidFill>
                          <a:schemeClr val="bg1">
                            <a:lumMod val="50000"/>
                          </a:schemeClr>
                        </a:solidFill>
                        <a:latin typeface="Microsoft PhagsPa" panose="020B0502040204020203" pitchFamily="34" charset="0"/>
                        <a:ea typeface="Microsoft Sans Serif" panose="020B0604020202020204" pitchFamily="34" charset="0"/>
                        <a:cs typeface="Microsoft Sans Serif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5246363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C7EFFC11-6B93-4907-AC6D-28EAF56ECBCA}"/>
              </a:ext>
            </a:extLst>
          </p:cNvPr>
          <p:cNvSpPr txBox="1"/>
          <p:nvPr userDrawn="1"/>
        </p:nvSpPr>
        <p:spPr>
          <a:xfrm>
            <a:off x="10744200" y="6270360"/>
            <a:ext cx="9098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6DE24D6-9314-4CE9-9C4C-C064B4DD7864}" type="slidenum">
              <a:rPr lang="en-GB" sz="1400" smtClean="0">
                <a:solidFill>
                  <a:schemeClr val="bg1">
                    <a:lumMod val="50000"/>
                  </a:schemeClr>
                </a:solidFill>
              </a:rPr>
              <a:t>‹#›</a:t>
            </a:fld>
            <a:endParaRPr lang="en-GB" sz="140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944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64" r:id="rId5"/>
    <p:sldLayoutId id="2147483773" r:id="rId6"/>
    <p:sldLayoutId id="2147483774" r:id="rId7"/>
    <p:sldLayoutId id="2147483776" r:id="rId8"/>
    <p:sldLayoutId id="2147483786" r:id="rId9"/>
    <p:sldLayoutId id="2147483808" r:id="rId10"/>
    <p:sldLayoutId id="214748384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0" i="0" kern="1200">
          <a:solidFill>
            <a:schemeClr val="accent1"/>
          </a:solidFill>
          <a:latin typeface="Helvetica Neue LT Std 67 Medium Condensed" charset="0"/>
          <a:ea typeface="Helvetica Neue LT Std 67 Medium Condensed" charset="0"/>
          <a:cs typeface="Helvetica Neue LT Std 67 Medium Condensed" charset="0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1000"/>
        </a:spcBef>
        <a:spcAft>
          <a:spcPts val="600"/>
        </a:spcAft>
        <a:buClr>
          <a:schemeClr val="tx1"/>
        </a:buClr>
        <a:buSzPct val="80000"/>
        <a:buFontTx/>
        <a:buNone/>
        <a:defRPr lang="en-GB" sz="2800" b="0" kern="1200" noProof="0" dirty="0">
          <a:solidFill>
            <a:schemeClr val="bg2">
              <a:lumMod val="25000"/>
            </a:schemeClr>
          </a:solidFill>
          <a:latin typeface="+mn-lt"/>
          <a:ea typeface="+mn-ea"/>
          <a:cs typeface="Times New Roman" panose="02020603050405020304" pitchFamily="18" charset="0"/>
        </a:defRPr>
      </a:lvl1pPr>
      <a:lvl2pPr marL="466725" indent="-28575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tx1"/>
        </a:buClr>
        <a:buSzPct val="100000"/>
        <a:buFont typeface="Arial" panose="020B0604020202020204" pitchFamily="34" charset="0"/>
        <a:buChar char="•"/>
        <a:defRPr lang="en-GB" sz="2400" kern="1200" noProof="0" dirty="0">
          <a:solidFill>
            <a:schemeClr val="tx1"/>
          </a:solidFill>
          <a:latin typeface="+mn-lt"/>
          <a:ea typeface="+mn-ea"/>
          <a:cs typeface="+mn-cs"/>
        </a:defRPr>
      </a:lvl2pPr>
      <a:lvl3pPr marL="1076325" indent="-358775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tx1"/>
        </a:buClr>
        <a:buSzPct val="100000"/>
        <a:buFont typeface="Arial" panose="020B0604020202020204" pitchFamily="34" charset="0"/>
        <a:buChar char="•"/>
        <a:defRPr lang="en-GB" sz="2000" kern="1200" noProof="0" dirty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3pPr>
      <a:lvl4pPr marL="1179513" indent="-28575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tx1"/>
        </a:buClr>
        <a:buSzPct val="100000"/>
        <a:buFont typeface="Arial" panose="020B0604020202020204" pitchFamily="34" charset="0"/>
        <a:buChar char="•"/>
        <a:tabLst>
          <a:tab pos="1074738" algn="l"/>
        </a:tabLst>
        <a:defRPr lang="en-GB" sz="2000" kern="1200" noProof="0" dirty="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282575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tx1"/>
        </a:buClr>
        <a:buSzPct val="100000"/>
        <a:buFont typeface="Arial" panose="020B0604020202020204" pitchFamily="34" charset="0"/>
        <a:buChar char="•"/>
        <a:defRPr lang="en-GB" sz="1800" kern="1200" noProof="0" dirty="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062163" indent="-358775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lang="en-GB" sz="1400" kern="1200" noProof="0" dirty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31">
          <p15:clr>
            <a:srgbClr val="F26B43"/>
          </p15:clr>
        </p15:guide>
        <p15:guide id="2" orient="horz" pos="3809">
          <p15:clr>
            <a:srgbClr val="F26B43"/>
          </p15:clr>
        </p15:guide>
        <p15:guide id="3" pos="3840">
          <p15:clr>
            <a:srgbClr val="F26B43"/>
          </p15:clr>
        </p15:guide>
        <p15:guide id="4" pos="302">
          <p15:clr>
            <a:srgbClr val="F26B43"/>
          </p15:clr>
        </p15:guide>
        <p15:guide id="5" pos="7379">
          <p15:clr>
            <a:srgbClr val="F26B43"/>
          </p15:clr>
        </p15:guide>
        <p15:guide id="6" pos="3761">
          <p15:clr>
            <a:srgbClr val="F26B43"/>
          </p15:clr>
        </p15:guide>
        <p15:guide id="7" pos="3919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471288" y="431994"/>
            <a:ext cx="7282542" cy="6082533"/>
          </a:xfrm>
          <a:prstGeom prst="rect">
            <a:avLst/>
          </a:prstGeom>
          <a:solidFill>
            <a:srgbClr val="009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3">
            <a:alphaModFix amt="5000"/>
          </a:blip>
          <a:stretch>
            <a:fillRect/>
          </a:stretch>
        </p:blipFill>
        <p:spPr>
          <a:xfrm>
            <a:off x="4112559" y="0"/>
            <a:ext cx="3966882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565520" y="579528"/>
            <a:ext cx="3038961" cy="936000"/>
          </a:xfrm>
          <a:prstGeom prst="rect">
            <a:avLst/>
          </a:prstGeom>
        </p:spPr>
      </p:pic>
      <p:sp>
        <p:nvSpPr>
          <p:cNvPr id="11" name="Title Placeholder 1"/>
          <p:cNvSpPr>
            <a:spLocks noGrp="1"/>
          </p:cNvSpPr>
          <p:nvPr>
            <p:ph type="title"/>
          </p:nvPr>
        </p:nvSpPr>
        <p:spPr bwMode="invGray">
          <a:xfrm>
            <a:off x="746699" y="583251"/>
            <a:ext cx="4466985" cy="1951402"/>
          </a:xfrm>
          <a:prstGeom prst="rect">
            <a:avLst/>
          </a:prstGeom>
        </p:spPr>
        <p:txBody>
          <a:bodyPr vert="horz" lIns="18000" tIns="0" rIns="360000" bIns="0" rtlCol="0" anchor="t">
            <a:noAutofit/>
          </a:bodyPr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310243" y="5551266"/>
            <a:ext cx="11307437" cy="64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471288" y="5690600"/>
            <a:ext cx="72825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i="0">
                <a:solidFill>
                  <a:schemeClr val="tx1">
                    <a:lumMod val="50000"/>
                    <a:lumOff val="50000"/>
                  </a:schemeClr>
                </a:solidFill>
                <a:latin typeface="Myriad Pro Bold Condensed" charset="0"/>
                <a:ea typeface="Myriad Pro Bold Condensed" charset="0"/>
                <a:cs typeface="Myriad Pro Bold Condensed" charset="0"/>
              </a:rPr>
              <a:t>CONNECT  </a:t>
            </a:r>
            <a:r>
              <a:rPr lang="en-US" sz="2000" b="1" i="0">
                <a:solidFill>
                  <a:srgbClr val="00B0F0"/>
                </a:solidFill>
                <a:latin typeface="Myriad Pro Bold Condensed" charset="0"/>
                <a:ea typeface="Myriad Pro Bold Condensed" charset="0"/>
                <a:cs typeface="Myriad Pro Bold Condensed" charset="0"/>
              </a:rPr>
              <a:t>l</a:t>
            </a:r>
            <a:r>
              <a:rPr lang="en-US" sz="2000" b="1" i="0">
                <a:solidFill>
                  <a:schemeClr val="tx1">
                    <a:lumMod val="50000"/>
                    <a:lumOff val="50000"/>
                  </a:schemeClr>
                </a:solidFill>
                <a:latin typeface="Myriad Pro Bold Condensed" charset="0"/>
                <a:ea typeface="Myriad Pro Bold Condensed" charset="0"/>
                <a:cs typeface="Myriad Pro Bold Condensed" charset="0"/>
              </a:rPr>
              <a:t>  EMPOWER  </a:t>
            </a:r>
            <a:r>
              <a:rPr lang="en-US" sz="2000" b="1" i="0">
                <a:solidFill>
                  <a:srgbClr val="00B0F0"/>
                </a:solidFill>
                <a:latin typeface="Myriad Pro Bold Condensed" charset="0"/>
                <a:ea typeface="Myriad Pro Bold Condensed" charset="0"/>
                <a:cs typeface="Myriad Pro Bold Condensed" charset="0"/>
              </a:rPr>
              <a:t>l </a:t>
            </a:r>
            <a:r>
              <a:rPr lang="en-US" sz="2000" b="1" i="0">
                <a:solidFill>
                  <a:schemeClr val="tx1">
                    <a:lumMod val="50000"/>
                    <a:lumOff val="50000"/>
                  </a:schemeClr>
                </a:solidFill>
                <a:latin typeface="Myriad Pro Bold Condensed" charset="0"/>
                <a:ea typeface="Myriad Pro Bold Condensed" charset="0"/>
                <a:cs typeface="Myriad Pro Bold Condensed" charset="0"/>
              </a:rPr>
              <a:t> AUTOMATE  </a:t>
            </a:r>
            <a:r>
              <a:rPr lang="en-US" sz="2000" b="1" i="0">
                <a:solidFill>
                  <a:srgbClr val="00B0F0"/>
                </a:solidFill>
                <a:latin typeface="Myriad Pro Bold Condensed" charset="0"/>
                <a:ea typeface="Myriad Pro Bold Condensed" charset="0"/>
                <a:cs typeface="Myriad Pro Bold Condensed" charset="0"/>
              </a:rPr>
              <a:t>l</a:t>
            </a:r>
            <a:r>
              <a:rPr lang="en-US" sz="2000" b="1" i="0">
                <a:solidFill>
                  <a:schemeClr val="tx1">
                    <a:lumMod val="50000"/>
                    <a:lumOff val="50000"/>
                  </a:schemeClr>
                </a:solidFill>
                <a:latin typeface="Myriad Pro Bold Condensed" charset="0"/>
                <a:ea typeface="Myriad Pro Bold Condensed" charset="0"/>
                <a:cs typeface="Myriad Pro Bold Condensed" charset="0"/>
              </a:rPr>
              <a:t>  OPTIMIZE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6873886-6F98-296E-2763-BE56971BF27C}"/>
              </a:ext>
            </a:extLst>
          </p:cNvPr>
          <p:cNvSpPr/>
          <p:nvPr userDrawn="1"/>
        </p:nvSpPr>
        <p:spPr>
          <a:xfrm>
            <a:off x="8478396" y="6205550"/>
            <a:ext cx="3213205" cy="308977"/>
          </a:xfrm>
          <a:prstGeom prst="rect">
            <a:avLst/>
          </a:prstGeom>
          <a:solidFill>
            <a:srgbClr val="0092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6FDCDC0-E695-C896-3AD6-CEB16BB4767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478396" y="2584181"/>
            <a:ext cx="3208188" cy="2963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269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bg1"/>
          </a:solidFill>
          <a:latin typeface="Myriad Pro Bold Condensed" charset="0"/>
          <a:ea typeface="Myriad Pro Bold Condensed" charset="0"/>
          <a:cs typeface="Myriad Pro Bold Condensed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473529" y="2524758"/>
            <a:ext cx="11524506" cy="402844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940494" y="5890623"/>
            <a:ext cx="64095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b="1" i="0">
                <a:solidFill>
                  <a:schemeClr val="bg1"/>
                </a:solidFill>
                <a:latin typeface="Myriad Pro Bold Condensed" charset="0"/>
                <a:ea typeface="Myriad Pro Bold Condensed" charset="0"/>
                <a:cs typeface="Myriad Pro Bold Condensed" charset="0"/>
              </a:rPr>
              <a:t>CONNECT</a:t>
            </a:r>
            <a:r>
              <a:rPr lang="en-US" sz="2000" b="1" i="0">
                <a:solidFill>
                  <a:schemeClr val="tx1">
                    <a:lumMod val="50000"/>
                    <a:lumOff val="50000"/>
                  </a:schemeClr>
                </a:solidFill>
                <a:latin typeface="Myriad Pro Bold Condensed" charset="0"/>
                <a:ea typeface="Myriad Pro Bold Condensed" charset="0"/>
                <a:cs typeface="Myriad Pro Bold Condensed" charset="0"/>
              </a:rPr>
              <a:t>  </a:t>
            </a:r>
            <a:r>
              <a:rPr lang="en-US" sz="2000" b="1" i="0">
                <a:solidFill>
                  <a:srgbClr val="00B0F0"/>
                </a:solidFill>
                <a:latin typeface="Myriad Pro Bold Condensed" charset="0"/>
                <a:ea typeface="Myriad Pro Bold Condensed" charset="0"/>
                <a:cs typeface="Myriad Pro Bold Condensed" charset="0"/>
              </a:rPr>
              <a:t>l</a:t>
            </a:r>
            <a:r>
              <a:rPr lang="en-US" sz="2000" b="1" i="0">
                <a:solidFill>
                  <a:schemeClr val="tx1">
                    <a:lumMod val="50000"/>
                    <a:lumOff val="50000"/>
                  </a:schemeClr>
                </a:solidFill>
                <a:latin typeface="Myriad Pro Bold Condensed" charset="0"/>
                <a:ea typeface="Myriad Pro Bold Condensed" charset="0"/>
                <a:cs typeface="Myriad Pro Bold Condensed" charset="0"/>
              </a:rPr>
              <a:t>  </a:t>
            </a:r>
            <a:r>
              <a:rPr lang="en-US" sz="2000" b="1" i="0">
                <a:solidFill>
                  <a:schemeClr val="bg1"/>
                </a:solidFill>
                <a:latin typeface="Myriad Pro Bold Condensed" charset="0"/>
                <a:ea typeface="Myriad Pro Bold Condensed" charset="0"/>
                <a:cs typeface="Myriad Pro Bold Condensed" charset="0"/>
              </a:rPr>
              <a:t>EMPOWER</a:t>
            </a:r>
            <a:r>
              <a:rPr lang="en-US" sz="2000" b="1" i="0">
                <a:solidFill>
                  <a:schemeClr val="tx1">
                    <a:lumMod val="50000"/>
                    <a:lumOff val="50000"/>
                  </a:schemeClr>
                </a:solidFill>
                <a:latin typeface="Myriad Pro Bold Condensed" charset="0"/>
                <a:ea typeface="Myriad Pro Bold Condensed" charset="0"/>
                <a:cs typeface="Myriad Pro Bold Condensed" charset="0"/>
              </a:rPr>
              <a:t>  </a:t>
            </a:r>
            <a:r>
              <a:rPr lang="en-US" sz="2000" b="1" i="0">
                <a:solidFill>
                  <a:srgbClr val="00B0F0"/>
                </a:solidFill>
                <a:latin typeface="Myriad Pro Bold Condensed" charset="0"/>
                <a:ea typeface="Myriad Pro Bold Condensed" charset="0"/>
                <a:cs typeface="Myriad Pro Bold Condensed" charset="0"/>
              </a:rPr>
              <a:t>l </a:t>
            </a:r>
            <a:r>
              <a:rPr lang="en-US" sz="2000" b="1" i="0">
                <a:solidFill>
                  <a:schemeClr val="tx1">
                    <a:lumMod val="50000"/>
                    <a:lumOff val="50000"/>
                  </a:schemeClr>
                </a:solidFill>
                <a:latin typeface="Myriad Pro Bold Condensed" charset="0"/>
                <a:ea typeface="Myriad Pro Bold Condensed" charset="0"/>
                <a:cs typeface="Myriad Pro Bold Condensed" charset="0"/>
              </a:rPr>
              <a:t> </a:t>
            </a:r>
            <a:r>
              <a:rPr lang="en-US" sz="2000" b="1" i="0">
                <a:solidFill>
                  <a:schemeClr val="bg1"/>
                </a:solidFill>
                <a:latin typeface="Myriad Pro Bold Condensed" charset="0"/>
                <a:ea typeface="Myriad Pro Bold Condensed" charset="0"/>
                <a:cs typeface="Myriad Pro Bold Condensed" charset="0"/>
              </a:rPr>
              <a:t>AUTOMATE</a:t>
            </a:r>
            <a:r>
              <a:rPr lang="en-US" sz="2000" b="1" i="0">
                <a:solidFill>
                  <a:schemeClr val="tx1">
                    <a:lumMod val="50000"/>
                    <a:lumOff val="50000"/>
                  </a:schemeClr>
                </a:solidFill>
                <a:latin typeface="Myriad Pro Bold Condensed" charset="0"/>
                <a:ea typeface="Myriad Pro Bold Condensed" charset="0"/>
                <a:cs typeface="Myriad Pro Bold Condensed" charset="0"/>
              </a:rPr>
              <a:t>  </a:t>
            </a:r>
            <a:r>
              <a:rPr lang="en-US" sz="2000" b="1" i="0">
                <a:solidFill>
                  <a:srgbClr val="00B0F0"/>
                </a:solidFill>
                <a:latin typeface="Myriad Pro Bold Condensed" charset="0"/>
                <a:ea typeface="Myriad Pro Bold Condensed" charset="0"/>
                <a:cs typeface="Myriad Pro Bold Condensed" charset="0"/>
              </a:rPr>
              <a:t>l</a:t>
            </a:r>
            <a:r>
              <a:rPr lang="en-US" sz="2000" b="1" i="0">
                <a:solidFill>
                  <a:schemeClr val="tx1">
                    <a:lumMod val="50000"/>
                    <a:lumOff val="50000"/>
                  </a:schemeClr>
                </a:solidFill>
                <a:latin typeface="Myriad Pro Bold Condensed" charset="0"/>
                <a:ea typeface="Myriad Pro Bold Condensed" charset="0"/>
                <a:cs typeface="Myriad Pro Bold Condensed" charset="0"/>
              </a:rPr>
              <a:t>  </a:t>
            </a:r>
            <a:r>
              <a:rPr lang="en-US" sz="2000" b="1" i="0">
                <a:solidFill>
                  <a:schemeClr val="bg1"/>
                </a:solidFill>
                <a:latin typeface="Myriad Pro Bold Condensed" charset="0"/>
                <a:ea typeface="Myriad Pro Bold Condensed" charset="0"/>
                <a:cs typeface="Myriad Pro Bold Condensed" charset="0"/>
              </a:rPr>
              <a:t>OPTIMIZE</a:t>
            </a:r>
            <a:r>
              <a:rPr lang="en-US" sz="2000" b="1" i="0">
                <a:solidFill>
                  <a:schemeClr val="tx1">
                    <a:lumMod val="50000"/>
                    <a:lumOff val="50000"/>
                  </a:schemeClr>
                </a:solidFill>
                <a:latin typeface="Myriad Pro Bold Condensed" charset="0"/>
                <a:ea typeface="Myriad Pro Bold Condensed" charset="0"/>
                <a:cs typeface="Myriad Pro Bold Condensed" charset="0"/>
              </a:rPr>
              <a:t> </a:t>
            </a: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3">
            <a:alphaModFix amt="10000"/>
          </a:blip>
          <a:stretch>
            <a:fillRect/>
          </a:stretch>
        </p:blipFill>
        <p:spPr>
          <a:xfrm>
            <a:off x="5085925" y="2097925"/>
            <a:ext cx="2731046" cy="4721470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473528" y="399910"/>
            <a:ext cx="11524507" cy="1941507"/>
          </a:xfrm>
          <a:prstGeom prst="rect">
            <a:avLst/>
          </a:prstGeom>
          <a:solidFill>
            <a:srgbClr val="0092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 bwMode="invGray">
          <a:xfrm>
            <a:off x="746699" y="867185"/>
            <a:ext cx="6797101" cy="801645"/>
          </a:xfrm>
          <a:prstGeom prst="rect">
            <a:avLst/>
          </a:prstGeom>
        </p:spPr>
        <p:txBody>
          <a:bodyPr vert="horz" lIns="18000" tIns="0" rIns="360000" bIns="0" rtlCol="0" anchor="b">
            <a:noAutofit/>
          </a:bodyPr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7816971" y="160421"/>
            <a:ext cx="4006061" cy="63927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334837" y="800007"/>
            <a:ext cx="3038961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849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bg1"/>
          </a:solidFill>
          <a:latin typeface="Myriad Pro Bold Condensed" charset="0"/>
          <a:ea typeface="Myriad Pro Bold Condensed" charset="0"/>
          <a:cs typeface="Myriad Pro Bold Condensed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8101263" y="303657"/>
            <a:ext cx="3908334" cy="6328611"/>
          </a:xfrm>
          <a:prstGeom prst="rect">
            <a:avLst/>
          </a:prstGeom>
          <a:solidFill>
            <a:srgbClr val="009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7972926" y="5688169"/>
            <a:ext cx="4219074" cy="776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 bwMode="invGray">
          <a:xfrm>
            <a:off x="611622" y="656982"/>
            <a:ext cx="6805770" cy="1219944"/>
          </a:xfrm>
          <a:prstGeom prst="rect">
            <a:avLst/>
          </a:prstGeom>
        </p:spPr>
        <p:txBody>
          <a:bodyPr vert="horz" lIns="18000" tIns="0" rIns="360000" bIns="0" rtlCol="0" anchor="ctr">
            <a:noAutofit/>
          </a:bodyPr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429179" y="5962620"/>
            <a:ext cx="64095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b="1" i="0">
                <a:solidFill>
                  <a:schemeClr val="tx1">
                    <a:lumMod val="50000"/>
                    <a:lumOff val="50000"/>
                  </a:schemeClr>
                </a:solidFill>
                <a:latin typeface="Myriad Pro Bold Condensed" charset="0"/>
                <a:ea typeface="Myriad Pro Bold Condensed" charset="0"/>
                <a:cs typeface="Myriad Pro Bold Condensed" charset="0"/>
              </a:rPr>
              <a:t>CONNECT  </a:t>
            </a:r>
            <a:r>
              <a:rPr lang="en-US" sz="2000" b="1" i="0">
                <a:solidFill>
                  <a:srgbClr val="00B0F0"/>
                </a:solidFill>
                <a:latin typeface="Myriad Pro Bold Condensed" charset="0"/>
                <a:ea typeface="Myriad Pro Bold Condensed" charset="0"/>
                <a:cs typeface="Myriad Pro Bold Condensed" charset="0"/>
              </a:rPr>
              <a:t>l</a:t>
            </a:r>
            <a:r>
              <a:rPr lang="en-US" sz="2000" b="1" i="0">
                <a:solidFill>
                  <a:schemeClr val="tx1">
                    <a:lumMod val="50000"/>
                    <a:lumOff val="50000"/>
                  </a:schemeClr>
                </a:solidFill>
                <a:latin typeface="Myriad Pro Bold Condensed" charset="0"/>
                <a:ea typeface="Myriad Pro Bold Condensed" charset="0"/>
                <a:cs typeface="Myriad Pro Bold Condensed" charset="0"/>
              </a:rPr>
              <a:t>  EMPOWER  </a:t>
            </a:r>
            <a:r>
              <a:rPr lang="en-US" sz="2000" b="1" i="0">
                <a:solidFill>
                  <a:srgbClr val="00B0F0"/>
                </a:solidFill>
                <a:latin typeface="Myriad Pro Bold Condensed" charset="0"/>
                <a:ea typeface="Myriad Pro Bold Condensed" charset="0"/>
                <a:cs typeface="Myriad Pro Bold Condensed" charset="0"/>
              </a:rPr>
              <a:t>l </a:t>
            </a:r>
            <a:r>
              <a:rPr lang="en-US" sz="2000" b="1" i="0">
                <a:solidFill>
                  <a:schemeClr val="tx1">
                    <a:lumMod val="50000"/>
                    <a:lumOff val="50000"/>
                  </a:schemeClr>
                </a:solidFill>
                <a:latin typeface="Myriad Pro Bold Condensed" charset="0"/>
                <a:ea typeface="Myriad Pro Bold Condensed" charset="0"/>
                <a:cs typeface="Myriad Pro Bold Condensed" charset="0"/>
              </a:rPr>
              <a:t> AUTOMATE  </a:t>
            </a:r>
            <a:r>
              <a:rPr lang="en-US" sz="2000" b="1" i="0">
                <a:solidFill>
                  <a:srgbClr val="00B0F0"/>
                </a:solidFill>
                <a:latin typeface="Myriad Pro Bold Condensed" charset="0"/>
                <a:ea typeface="Myriad Pro Bold Condensed" charset="0"/>
                <a:cs typeface="Myriad Pro Bold Condensed" charset="0"/>
              </a:rPr>
              <a:t>l</a:t>
            </a:r>
            <a:r>
              <a:rPr lang="en-US" sz="2000" b="1" i="0">
                <a:solidFill>
                  <a:schemeClr val="tx1">
                    <a:lumMod val="50000"/>
                    <a:lumOff val="50000"/>
                  </a:schemeClr>
                </a:solidFill>
                <a:latin typeface="Myriad Pro Bold Condensed" charset="0"/>
                <a:ea typeface="Myriad Pro Bold Condensed" charset="0"/>
                <a:cs typeface="Myriad Pro Bold Condensed" charset="0"/>
              </a:rPr>
              <a:t>  OPTIMIZE 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472254" y="656982"/>
            <a:ext cx="2853472" cy="877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417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>
          <a:solidFill>
            <a:srgbClr val="0092CC"/>
          </a:solidFill>
          <a:latin typeface="Myriad Pro Bold Condensed" charset="0"/>
          <a:ea typeface="Myriad Pro Bold Condensed" charset="0"/>
          <a:cs typeface="Myriad Pro Bold Condensed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/>
          <p:cNvSpPr>
            <a:spLocks noGrp="1"/>
          </p:cNvSpPr>
          <p:nvPr>
            <p:ph type="title"/>
          </p:nvPr>
        </p:nvSpPr>
        <p:spPr bwMode="invGray">
          <a:xfrm>
            <a:off x="465221" y="665459"/>
            <a:ext cx="6797101" cy="801645"/>
          </a:xfrm>
          <a:prstGeom prst="rect">
            <a:avLst/>
          </a:prstGeom>
          <a:ln>
            <a:noFill/>
          </a:ln>
        </p:spPr>
        <p:txBody>
          <a:bodyPr vert="horz" lIns="18000" tIns="0" rIns="360000" bIns="0" rtlCol="0" anchor="b">
            <a:noAutofit/>
          </a:bodyPr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8101263" y="303657"/>
            <a:ext cx="3908334" cy="6328611"/>
          </a:xfrm>
          <a:prstGeom prst="rect">
            <a:avLst/>
          </a:prstGeom>
          <a:solidFill>
            <a:srgbClr val="009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472254" y="656982"/>
            <a:ext cx="2853472" cy="877992"/>
          </a:xfrm>
          <a:prstGeom prst="rect">
            <a:avLst/>
          </a:prstGeom>
        </p:spPr>
      </p:pic>
      <p:cxnSp>
        <p:nvCxnSpPr>
          <p:cNvPr id="6" name="Straight Connector 5"/>
          <p:cNvCxnSpPr/>
          <p:nvPr userDrawn="1"/>
        </p:nvCxnSpPr>
        <p:spPr>
          <a:xfrm>
            <a:off x="449179" y="1627524"/>
            <a:ext cx="11560418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 userDrawn="1"/>
        </p:nvSpPr>
        <p:spPr>
          <a:xfrm>
            <a:off x="8101263" y="616870"/>
            <a:ext cx="3908334" cy="998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449179" y="600828"/>
            <a:ext cx="11560418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844275" y="745595"/>
            <a:ext cx="2481452" cy="764286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9296003" y="5061888"/>
            <a:ext cx="157799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b="1" i="0">
                <a:solidFill>
                  <a:schemeClr val="bg1"/>
                </a:solidFill>
                <a:latin typeface="Myriad Pro Bold Condensed" charset="0"/>
                <a:ea typeface="Myriad Pro Bold Condensed" charset="0"/>
                <a:cs typeface="Myriad Pro Bold Condensed" charset="0"/>
              </a:rPr>
              <a:t>CONNECT</a:t>
            </a:r>
          </a:p>
          <a:p>
            <a:pPr algn="ctr"/>
            <a:r>
              <a:rPr lang="en-US" sz="2000" b="1" i="0">
                <a:solidFill>
                  <a:schemeClr val="bg1"/>
                </a:solidFill>
                <a:latin typeface="Myriad Pro Bold Condensed" charset="0"/>
                <a:ea typeface="Myriad Pro Bold Condensed" charset="0"/>
                <a:cs typeface="Myriad Pro Bold Condensed" charset="0"/>
              </a:rPr>
              <a:t>EMPOWER</a:t>
            </a:r>
          </a:p>
          <a:p>
            <a:pPr algn="ctr"/>
            <a:r>
              <a:rPr lang="en-US" sz="2000" b="1" i="0">
                <a:solidFill>
                  <a:schemeClr val="bg1"/>
                </a:solidFill>
                <a:latin typeface="Myriad Pro Bold Condensed" charset="0"/>
                <a:ea typeface="Myriad Pro Bold Condensed" charset="0"/>
                <a:cs typeface="Myriad Pro Bold Condensed" charset="0"/>
              </a:rPr>
              <a:t>AUTOMATE</a:t>
            </a:r>
          </a:p>
          <a:p>
            <a:pPr algn="ctr"/>
            <a:r>
              <a:rPr lang="en-US" sz="2000" b="1" i="0">
                <a:solidFill>
                  <a:schemeClr val="bg1"/>
                </a:solidFill>
                <a:latin typeface="Myriad Pro Bold Condensed" charset="0"/>
                <a:ea typeface="Myriad Pro Bold Condensed" charset="0"/>
                <a:cs typeface="Myriad Pro Bold Condensed" charset="0"/>
              </a:rPr>
              <a:t>OPTIMIZE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3E52D37-3489-45A6-953B-292F7964F939}"/>
              </a:ext>
            </a:extLst>
          </p:cNvPr>
          <p:cNvSpPr/>
          <p:nvPr userDrawn="1"/>
        </p:nvSpPr>
        <p:spPr>
          <a:xfrm>
            <a:off x="449179" y="6057117"/>
            <a:ext cx="32844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i="0">
                <a:solidFill>
                  <a:schemeClr val="tx1">
                    <a:lumMod val="50000"/>
                    <a:lumOff val="50000"/>
                  </a:schemeClr>
                </a:solidFill>
                <a:latin typeface="Myriad Pro Bold Condensed" charset="0"/>
                <a:ea typeface="Myriad Pro Bold Condensed" charset="0"/>
                <a:cs typeface="Myriad Pro Bold Condensed" charset="0"/>
              </a:rPr>
              <a:t>#ictWHO4HealthierWorld</a:t>
            </a:r>
          </a:p>
        </p:txBody>
      </p:sp>
    </p:spTree>
    <p:extLst>
      <p:ext uri="{BB962C8B-B14F-4D97-AF65-F5344CB8AC3E}">
        <p14:creationId xmlns:p14="http://schemas.microsoft.com/office/powerpoint/2010/main" val="765740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>
          <a:solidFill>
            <a:srgbClr val="0092CC"/>
          </a:solidFill>
          <a:latin typeface="Myriad Pro Bold Condensed" charset="0"/>
          <a:ea typeface="Myriad Pro Bold Condensed" charset="0"/>
          <a:cs typeface="Myriad Pro Bold Condensed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/>
          <p:cNvSpPr>
            <a:spLocks noGrp="1"/>
          </p:cNvSpPr>
          <p:nvPr>
            <p:ph type="title"/>
          </p:nvPr>
        </p:nvSpPr>
        <p:spPr bwMode="invGray">
          <a:xfrm>
            <a:off x="4730526" y="560730"/>
            <a:ext cx="6980787" cy="1219944"/>
          </a:xfrm>
          <a:prstGeom prst="rect">
            <a:avLst/>
          </a:prstGeom>
        </p:spPr>
        <p:txBody>
          <a:bodyPr vert="horz" lIns="18000" tIns="0" rIns="360000" bIns="0" rtlCol="0" anchor="ctr">
            <a:noAutofit/>
          </a:bodyPr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5282592" y="5749325"/>
            <a:ext cx="64287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i="0">
                <a:solidFill>
                  <a:schemeClr val="tx1">
                    <a:lumMod val="50000"/>
                    <a:lumOff val="50000"/>
                  </a:schemeClr>
                </a:solidFill>
                <a:latin typeface="Myriad Pro Bold Condensed" charset="0"/>
                <a:ea typeface="Myriad Pro Bold Condensed" charset="0"/>
                <a:cs typeface="Myriad Pro Bold Condensed" charset="0"/>
              </a:rPr>
              <a:t>CONNECT  </a:t>
            </a:r>
            <a:r>
              <a:rPr lang="en-US" sz="2000" b="1" i="0">
                <a:solidFill>
                  <a:srgbClr val="00B0F0"/>
                </a:solidFill>
                <a:latin typeface="Myriad Pro Bold Condensed" charset="0"/>
                <a:ea typeface="Myriad Pro Bold Condensed" charset="0"/>
                <a:cs typeface="Myriad Pro Bold Condensed" charset="0"/>
              </a:rPr>
              <a:t>l</a:t>
            </a:r>
            <a:r>
              <a:rPr lang="en-US" sz="2000" b="1" i="0">
                <a:solidFill>
                  <a:schemeClr val="tx1">
                    <a:lumMod val="50000"/>
                    <a:lumOff val="50000"/>
                  </a:schemeClr>
                </a:solidFill>
                <a:latin typeface="Myriad Pro Bold Condensed" charset="0"/>
                <a:ea typeface="Myriad Pro Bold Condensed" charset="0"/>
                <a:cs typeface="Myriad Pro Bold Condensed" charset="0"/>
              </a:rPr>
              <a:t>  EMPOWER  </a:t>
            </a:r>
            <a:r>
              <a:rPr lang="en-US" sz="2000" b="1" i="0">
                <a:solidFill>
                  <a:srgbClr val="00B0F0"/>
                </a:solidFill>
                <a:latin typeface="Myriad Pro Bold Condensed" charset="0"/>
                <a:ea typeface="Myriad Pro Bold Condensed" charset="0"/>
                <a:cs typeface="Myriad Pro Bold Condensed" charset="0"/>
              </a:rPr>
              <a:t>l </a:t>
            </a:r>
            <a:r>
              <a:rPr lang="en-US" sz="2000" b="1" i="0">
                <a:solidFill>
                  <a:schemeClr val="tx1">
                    <a:lumMod val="50000"/>
                    <a:lumOff val="50000"/>
                  </a:schemeClr>
                </a:solidFill>
                <a:latin typeface="Myriad Pro Bold Condensed" charset="0"/>
                <a:ea typeface="Myriad Pro Bold Condensed" charset="0"/>
                <a:cs typeface="Myriad Pro Bold Condensed" charset="0"/>
              </a:rPr>
              <a:t> AUTOMATE  </a:t>
            </a:r>
            <a:r>
              <a:rPr lang="en-US" sz="2000" b="1" i="0">
                <a:solidFill>
                  <a:srgbClr val="00B0F0"/>
                </a:solidFill>
                <a:latin typeface="Myriad Pro Bold Condensed" charset="0"/>
                <a:ea typeface="Myriad Pro Bold Condensed" charset="0"/>
                <a:cs typeface="Myriad Pro Bold Condensed" charset="0"/>
              </a:rPr>
              <a:t>l</a:t>
            </a:r>
            <a:r>
              <a:rPr lang="en-US" sz="2000" b="1" i="0">
                <a:solidFill>
                  <a:schemeClr val="tx1">
                    <a:lumMod val="50000"/>
                    <a:lumOff val="50000"/>
                  </a:schemeClr>
                </a:solidFill>
                <a:latin typeface="Myriad Pro Bold Condensed" charset="0"/>
                <a:ea typeface="Myriad Pro Bold Condensed" charset="0"/>
                <a:cs typeface="Myriad Pro Bold Condensed" charset="0"/>
              </a:rPr>
              <a:t>  OPTIMIZE 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451201" y="303658"/>
            <a:ext cx="3908334" cy="6225480"/>
          </a:xfrm>
          <a:prstGeom prst="rect">
            <a:avLst/>
          </a:prstGeom>
          <a:solidFill>
            <a:srgbClr val="009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22192" y="656982"/>
            <a:ext cx="2853472" cy="877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617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</p:sldLayoutIdLst>
  <p:hf hdr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>
          <a:solidFill>
            <a:srgbClr val="0092CC"/>
          </a:solidFill>
          <a:latin typeface="Myriad Pro Bold Condensed" charset="0"/>
          <a:ea typeface="Myriad Pro Bold Condensed" charset="0"/>
          <a:cs typeface="Myriad Pro Bold Condensed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invGray">
          <a:xfrm>
            <a:off x="480000" y="328247"/>
            <a:ext cx="8160000" cy="529808"/>
          </a:xfrm>
          <a:prstGeom prst="rect">
            <a:avLst/>
          </a:prstGeom>
        </p:spPr>
        <p:txBody>
          <a:bodyPr vert="horz" lIns="18000" tIns="0" rIns="360000" bIns="0" rtlCol="0" anchor="b">
            <a:noAutofit/>
          </a:bodyPr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invGray">
          <a:xfrm>
            <a:off x="480001" y="1282758"/>
            <a:ext cx="11232001" cy="4635439"/>
          </a:xfrm>
          <a:prstGeom prst="rect">
            <a:avLst/>
          </a:prstGeom>
        </p:spPr>
        <p:txBody>
          <a:bodyPr vert="horz" lIns="18000" tIns="0" rIns="18000" bIns="0" rtlCol="0">
            <a:normAutofit/>
          </a:bodyPr>
          <a:lstStyle/>
          <a:p>
            <a:pPr marL="342851" lvl="0" indent="-342851">
              <a:buFont typeface="Arial" panose="020B0604020202020204" pitchFamily="34" charset="0"/>
              <a:buChar char="•"/>
            </a:pPr>
            <a:r>
              <a:rPr lang="en-GB" noProof="0"/>
              <a:t>Edit Master text styles</a:t>
            </a:r>
          </a:p>
          <a:p>
            <a:pPr marL="717448" lvl="1" indent="-358723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marL="1512671" lvl="4" indent="-358723">
              <a:tabLst>
                <a:tab pos="1076171" algn="l"/>
              </a:tabLst>
            </a:pPr>
            <a:r>
              <a:rPr lang="en-GB" noProof="0"/>
              <a:t>Fourth level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480001" y="973015"/>
            <a:ext cx="11232001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971358" y="326520"/>
            <a:ext cx="1740644" cy="533262"/>
          </a:xfrm>
          <a:prstGeom prst="rect">
            <a:avLst/>
          </a:prstGeom>
        </p:spPr>
      </p:pic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9DB205-53DF-4DF5-8F06-A79FA03565B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039625575"/>
              </p:ext>
            </p:extLst>
          </p:nvPr>
        </p:nvGraphicFramePr>
        <p:xfrm>
          <a:off x="422030" y="6272843"/>
          <a:ext cx="11232002" cy="305295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9799464">
                  <a:extLst>
                    <a:ext uri="{9D8B030D-6E8A-4147-A177-3AD203B41FA5}">
                      <a16:colId xmlns:a16="http://schemas.microsoft.com/office/drawing/2014/main" val="3115543953"/>
                    </a:ext>
                  </a:extLst>
                </a:gridCol>
                <a:gridCol w="1432538">
                  <a:extLst>
                    <a:ext uri="{9D8B030D-6E8A-4147-A177-3AD203B41FA5}">
                      <a16:colId xmlns:a16="http://schemas.microsoft.com/office/drawing/2014/main" val="3686253020"/>
                    </a:ext>
                  </a:extLst>
                </a:gridCol>
              </a:tblGrid>
              <a:tr h="305295">
                <a:tc>
                  <a:txBody>
                    <a:bodyPr/>
                    <a:lstStyle/>
                    <a:p>
                      <a:r>
                        <a:rPr lang="en-GB" sz="1400" b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BMS Production Support</a:t>
                      </a:r>
                      <a:endParaRPr lang="en-GB" sz="1400" b="0">
                        <a:solidFill>
                          <a:schemeClr val="bg1">
                            <a:lumMod val="50000"/>
                          </a:schemeClr>
                        </a:solidFill>
                        <a:latin typeface="Microsoft PhagsPa" panose="020B0502040204020203" pitchFamily="34" charset="0"/>
                        <a:ea typeface="Microsoft Sans Serif" panose="020B0604020202020204" pitchFamily="34" charset="0"/>
                        <a:cs typeface="Microsoft Sans Serif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Slide </a:t>
                      </a:r>
                      <a:endParaRPr lang="en-GB" sz="1400" b="0">
                        <a:solidFill>
                          <a:schemeClr val="bg1">
                            <a:lumMod val="50000"/>
                          </a:schemeClr>
                        </a:solidFill>
                        <a:latin typeface="Microsoft PhagsPa" panose="020B0502040204020203" pitchFamily="34" charset="0"/>
                        <a:ea typeface="Microsoft Sans Serif" panose="020B0604020202020204" pitchFamily="34" charset="0"/>
                        <a:cs typeface="Microsoft Sans Serif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5246363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C7EFFC11-6B93-4907-AC6D-28EAF56ECBCA}"/>
              </a:ext>
            </a:extLst>
          </p:cNvPr>
          <p:cNvSpPr txBox="1"/>
          <p:nvPr userDrawn="1"/>
        </p:nvSpPr>
        <p:spPr>
          <a:xfrm>
            <a:off x="10744200" y="6270361"/>
            <a:ext cx="9098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6DE24D6-9314-4CE9-9C4C-C064B4DD7864}" type="slidenum">
              <a:rPr lang="en-GB" sz="1400" smtClean="0">
                <a:solidFill>
                  <a:schemeClr val="bg1">
                    <a:lumMod val="50000"/>
                  </a:schemeClr>
                </a:solidFill>
              </a:rPr>
              <a:t>‹#›</a:t>
            </a:fld>
            <a:endParaRPr lang="en-GB" sz="140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690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</p:sldLayoutIdLst>
  <p:hf hdr="0" ftr="0" dt="0"/>
  <p:txStyles>
    <p:titleStyle>
      <a:lvl1pPr algn="l" defTabSz="914269" rtl="0" eaLnBrk="1" latinLnBrk="0" hangingPunct="1">
        <a:lnSpc>
          <a:spcPct val="90000"/>
        </a:lnSpc>
        <a:spcBef>
          <a:spcPct val="0"/>
        </a:spcBef>
        <a:buNone/>
        <a:defRPr sz="2400" b="0" i="0" kern="1200">
          <a:solidFill>
            <a:schemeClr val="accent1"/>
          </a:solidFill>
          <a:latin typeface="Helvetica Neue LT Std 67 Medium Condensed" charset="0"/>
          <a:ea typeface="Helvetica Neue LT Std 67 Medium Condensed" charset="0"/>
          <a:cs typeface="Helvetica Neue LT Std 67 Medium Condensed" charset="0"/>
        </a:defRPr>
      </a:lvl1pPr>
    </p:titleStyle>
    <p:bodyStyle>
      <a:lvl1pPr marL="0" indent="0" algn="l" defTabSz="914269" rtl="0" eaLnBrk="1" latinLnBrk="0" hangingPunct="1">
        <a:lnSpc>
          <a:spcPct val="110000"/>
        </a:lnSpc>
        <a:spcBef>
          <a:spcPts val="1000"/>
        </a:spcBef>
        <a:spcAft>
          <a:spcPts val="600"/>
        </a:spcAft>
        <a:buClr>
          <a:schemeClr val="tx1"/>
        </a:buClr>
        <a:buSzPct val="80000"/>
        <a:buFontTx/>
        <a:buNone/>
        <a:defRPr lang="en-GB" sz="2800" b="0" kern="1200" noProof="0" dirty="0">
          <a:solidFill>
            <a:schemeClr val="bg2">
              <a:lumMod val="25000"/>
            </a:schemeClr>
          </a:solidFill>
          <a:latin typeface="+mn-lt"/>
          <a:ea typeface="+mn-ea"/>
          <a:cs typeface="Times New Roman" panose="02020603050405020304" pitchFamily="18" charset="0"/>
        </a:defRPr>
      </a:lvl1pPr>
      <a:lvl2pPr marL="466658" indent="-285709" algn="l" defTabSz="914269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tx1"/>
        </a:buClr>
        <a:buSzPct val="100000"/>
        <a:buFont typeface="Arial" panose="020B0604020202020204" pitchFamily="34" charset="0"/>
        <a:buChar char="•"/>
        <a:defRPr lang="en-GB" sz="2400" kern="1200" noProof="0" dirty="0">
          <a:solidFill>
            <a:schemeClr val="tx1"/>
          </a:solidFill>
          <a:latin typeface="+mn-lt"/>
          <a:ea typeface="+mn-ea"/>
          <a:cs typeface="+mn-cs"/>
        </a:defRPr>
      </a:lvl2pPr>
      <a:lvl3pPr marL="1076171" indent="-358723" algn="l" defTabSz="914269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tx1"/>
        </a:buClr>
        <a:buSzPct val="100000"/>
        <a:buFont typeface="Arial" panose="020B0604020202020204" pitchFamily="34" charset="0"/>
        <a:buChar char="•"/>
        <a:defRPr lang="en-GB" sz="2000" kern="1200" noProof="0" dirty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3pPr>
      <a:lvl4pPr marL="1179345" indent="-285709" algn="l" defTabSz="914269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tx1"/>
        </a:buClr>
        <a:buSzPct val="100000"/>
        <a:buFont typeface="Arial" panose="020B0604020202020204" pitchFamily="34" charset="0"/>
        <a:buChar char="•"/>
        <a:tabLst>
          <a:tab pos="1074585" algn="l"/>
        </a:tabLst>
        <a:defRPr lang="en-GB" sz="2000" kern="1200" noProof="0" dirty="0">
          <a:solidFill>
            <a:schemeClr val="tx1"/>
          </a:solidFill>
          <a:latin typeface="+mn-lt"/>
          <a:ea typeface="+mn-ea"/>
          <a:cs typeface="+mn-cs"/>
        </a:defRPr>
      </a:lvl4pPr>
      <a:lvl5pPr marL="1434895" indent="-282535" algn="l" defTabSz="914269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tx1"/>
        </a:buClr>
        <a:buSzPct val="100000"/>
        <a:buFont typeface="Arial" panose="020B0604020202020204" pitchFamily="34" charset="0"/>
        <a:buChar char="•"/>
        <a:defRPr lang="en-GB" sz="1800" kern="1200" noProof="0" dirty="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061869" indent="-358723" algn="l" defTabSz="914269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lang="en-GB" sz="1400" kern="1200" noProof="0" dirty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6pPr>
      <a:lvl7pPr marL="2971376" indent="-228568" algn="l" defTabSz="91426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11" indent="-228568" algn="l" defTabSz="91426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46" indent="-228568" algn="l" defTabSz="91426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5" algn="l" defTabSz="9142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69" algn="l" defTabSz="9142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04" algn="l" defTabSz="9142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39" algn="l" defTabSz="9142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74" algn="l" defTabSz="9142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08" algn="l" defTabSz="9142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43" algn="l" defTabSz="9142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78" algn="l" defTabSz="9142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31">
          <p15:clr>
            <a:srgbClr val="F26B43"/>
          </p15:clr>
        </p15:guide>
        <p15:guide id="2" orient="horz" pos="3809">
          <p15:clr>
            <a:srgbClr val="F26B43"/>
          </p15:clr>
        </p15:guide>
        <p15:guide id="3" pos="3840">
          <p15:clr>
            <a:srgbClr val="F26B43"/>
          </p15:clr>
        </p15:guide>
        <p15:guide id="4" pos="302">
          <p15:clr>
            <a:srgbClr val="F26B43"/>
          </p15:clr>
        </p15:guide>
        <p15:guide id="5" pos="7379">
          <p15:clr>
            <a:srgbClr val="F26B43"/>
          </p15:clr>
        </p15:guide>
        <p15:guide id="6" pos="3761">
          <p15:clr>
            <a:srgbClr val="F26B43"/>
          </p15:clr>
        </p15:guide>
        <p15:guide id="7" pos="3919">
          <p15:clr>
            <a:srgbClr val="F26B43"/>
          </p15:clr>
        </p15:guide>
      </p15:sldGuideLst>
    </p:ext>
  </p:extLst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invGray">
          <a:xfrm>
            <a:off x="480000" y="328247"/>
            <a:ext cx="8160000" cy="529808"/>
          </a:xfrm>
          <a:prstGeom prst="rect">
            <a:avLst/>
          </a:prstGeom>
        </p:spPr>
        <p:txBody>
          <a:bodyPr vert="horz" lIns="18000" tIns="0" rIns="360000" bIns="0" rtlCol="0" anchor="b">
            <a:noAutofit/>
          </a:bodyPr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invGray">
          <a:xfrm>
            <a:off x="480000" y="1282757"/>
            <a:ext cx="11232001" cy="4635439"/>
          </a:xfrm>
          <a:prstGeom prst="rect">
            <a:avLst/>
          </a:prstGeom>
        </p:spPr>
        <p:txBody>
          <a:bodyPr vert="horz" lIns="18000" tIns="0" rIns="18000" bIns="0" rtlCol="0">
            <a:norm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noProof="0"/>
              <a:t>Edit Master text styles</a:t>
            </a:r>
          </a:p>
          <a:p>
            <a:pPr marL="717550" lvl="1" indent="-358775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marL="1512887" lvl="4" indent="-358775">
              <a:tabLst>
                <a:tab pos="1076325" algn="l"/>
              </a:tabLst>
            </a:pPr>
            <a:r>
              <a:rPr lang="en-GB" noProof="0"/>
              <a:t>Fourth level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480000" y="973015"/>
            <a:ext cx="11232001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9971357" y="326520"/>
            <a:ext cx="1740644" cy="533262"/>
          </a:xfrm>
          <a:prstGeom prst="rect">
            <a:avLst/>
          </a:prstGeom>
        </p:spPr>
      </p:pic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9DB205-53DF-4DF5-8F06-A79FA03565B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93317064"/>
              </p:ext>
            </p:extLst>
          </p:nvPr>
        </p:nvGraphicFramePr>
        <p:xfrm>
          <a:off x="422030" y="6272842"/>
          <a:ext cx="11232002" cy="305295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9799464">
                  <a:extLst>
                    <a:ext uri="{9D8B030D-6E8A-4147-A177-3AD203B41FA5}">
                      <a16:colId xmlns:a16="http://schemas.microsoft.com/office/drawing/2014/main" val="3115543953"/>
                    </a:ext>
                  </a:extLst>
                </a:gridCol>
                <a:gridCol w="1432538">
                  <a:extLst>
                    <a:ext uri="{9D8B030D-6E8A-4147-A177-3AD203B41FA5}">
                      <a16:colId xmlns:a16="http://schemas.microsoft.com/office/drawing/2014/main" val="3686253020"/>
                    </a:ext>
                  </a:extLst>
                </a:gridCol>
              </a:tblGrid>
              <a:tr h="305295">
                <a:tc>
                  <a:txBody>
                    <a:bodyPr/>
                    <a:lstStyle/>
                    <a:p>
                      <a:r>
                        <a:rPr lang="en-GB" sz="1400" b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BMS Production Support │  June 2024</a:t>
                      </a:r>
                      <a:endParaRPr lang="en-GB" sz="1400" b="0">
                        <a:solidFill>
                          <a:schemeClr val="bg1">
                            <a:lumMod val="50000"/>
                          </a:schemeClr>
                        </a:solidFill>
                        <a:latin typeface="Microsoft PhagsPa" panose="020B0502040204020203" pitchFamily="34" charset="0"/>
                        <a:ea typeface="Microsoft Sans Serif" panose="020B0604020202020204" pitchFamily="34" charset="0"/>
                        <a:cs typeface="Microsoft Sans Serif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Slide </a:t>
                      </a:r>
                      <a:endParaRPr lang="en-GB" sz="1400" b="0">
                        <a:solidFill>
                          <a:schemeClr val="bg1">
                            <a:lumMod val="50000"/>
                          </a:schemeClr>
                        </a:solidFill>
                        <a:latin typeface="Microsoft PhagsPa" panose="020B0502040204020203" pitchFamily="34" charset="0"/>
                        <a:ea typeface="Microsoft Sans Serif" panose="020B0604020202020204" pitchFamily="34" charset="0"/>
                        <a:cs typeface="Microsoft Sans Serif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5246363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C7EFFC11-6B93-4907-AC6D-28EAF56ECBCA}"/>
              </a:ext>
            </a:extLst>
          </p:cNvPr>
          <p:cNvSpPr txBox="1"/>
          <p:nvPr userDrawn="1"/>
        </p:nvSpPr>
        <p:spPr>
          <a:xfrm>
            <a:off x="10744200" y="6270360"/>
            <a:ext cx="9098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6DE24D6-9314-4CE9-9C4C-C064B4DD7864}" type="slidenum">
              <a:rPr lang="en-GB" sz="1400" smtClean="0">
                <a:solidFill>
                  <a:schemeClr val="bg1">
                    <a:lumMod val="50000"/>
                  </a:schemeClr>
                </a:solidFill>
              </a:rPr>
              <a:t>‹#›</a:t>
            </a:fld>
            <a:endParaRPr lang="en-GB" sz="140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79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  <p:sldLayoutId id="2147483845" r:id="rId7"/>
    <p:sldLayoutId id="2147483846" r:id="rId8"/>
    <p:sldLayoutId id="2147483847" r:id="rId9"/>
    <p:sldLayoutId id="2147483848" r:id="rId1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0" i="0" kern="1200">
          <a:solidFill>
            <a:schemeClr val="accent1"/>
          </a:solidFill>
          <a:latin typeface="Helvetica Neue LT Std 67 Medium Condensed" charset="0"/>
          <a:ea typeface="Helvetica Neue LT Std 67 Medium Condensed" charset="0"/>
          <a:cs typeface="Helvetica Neue LT Std 67 Medium Condensed" charset="0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1000"/>
        </a:spcBef>
        <a:spcAft>
          <a:spcPts val="600"/>
        </a:spcAft>
        <a:buClr>
          <a:schemeClr val="tx1"/>
        </a:buClr>
        <a:buSzPct val="80000"/>
        <a:buFontTx/>
        <a:buNone/>
        <a:defRPr lang="en-GB" sz="2800" b="0" kern="1200" noProof="0" dirty="0">
          <a:solidFill>
            <a:schemeClr val="bg2">
              <a:lumMod val="25000"/>
            </a:schemeClr>
          </a:solidFill>
          <a:latin typeface="+mn-lt"/>
          <a:ea typeface="+mn-ea"/>
          <a:cs typeface="Times New Roman" panose="02020603050405020304" pitchFamily="18" charset="0"/>
        </a:defRPr>
      </a:lvl1pPr>
      <a:lvl2pPr marL="466725" indent="-28575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tx1"/>
        </a:buClr>
        <a:buSzPct val="100000"/>
        <a:buFont typeface="Arial" panose="020B0604020202020204" pitchFamily="34" charset="0"/>
        <a:buChar char="•"/>
        <a:defRPr lang="en-GB" sz="2400" kern="1200" noProof="0" dirty="0">
          <a:solidFill>
            <a:schemeClr val="tx1"/>
          </a:solidFill>
          <a:latin typeface="+mn-lt"/>
          <a:ea typeface="+mn-ea"/>
          <a:cs typeface="+mn-cs"/>
        </a:defRPr>
      </a:lvl2pPr>
      <a:lvl3pPr marL="1076325" indent="-358775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tx1"/>
        </a:buClr>
        <a:buSzPct val="100000"/>
        <a:buFont typeface="Arial" panose="020B0604020202020204" pitchFamily="34" charset="0"/>
        <a:buChar char="•"/>
        <a:defRPr lang="en-GB" sz="2000" kern="1200" noProof="0" dirty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3pPr>
      <a:lvl4pPr marL="1179513" indent="-28575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tx1"/>
        </a:buClr>
        <a:buSzPct val="100000"/>
        <a:buFont typeface="Arial" panose="020B0604020202020204" pitchFamily="34" charset="0"/>
        <a:buChar char="•"/>
        <a:tabLst>
          <a:tab pos="1074738" algn="l"/>
        </a:tabLst>
        <a:defRPr lang="en-GB" sz="2000" kern="1200" noProof="0" dirty="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282575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tx1"/>
        </a:buClr>
        <a:buSzPct val="100000"/>
        <a:buFont typeface="Arial" panose="020B0604020202020204" pitchFamily="34" charset="0"/>
        <a:buChar char="•"/>
        <a:defRPr lang="en-GB" sz="1800" kern="1200" noProof="0" dirty="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062163" indent="-358775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lang="en-GB" sz="1400" kern="1200" noProof="0" dirty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31">
          <p15:clr>
            <a:srgbClr val="F26B43"/>
          </p15:clr>
        </p15:guide>
        <p15:guide id="2" orient="horz" pos="3809">
          <p15:clr>
            <a:srgbClr val="F26B43"/>
          </p15:clr>
        </p15:guide>
        <p15:guide id="3" pos="3840">
          <p15:clr>
            <a:srgbClr val="F26B43"/>
          </p15:clr>
        </p15:guide>
        <p15:guide id="4" pos="302">
          <p15:clr>
            <a:srgbClr val="F26B43"/>
          </p15:clr>
        </p15:guide>
        <p15:guide id="5" pos="7379">
          <p15:clr>
            <a:srgbClr val="F26B43"/>
          </p15:clr>
        </p15:guide>
        <p15:guide id="6" pos="3761">
          <p15:clr>
            <a:srgbClr val="F26B43"/>
          </p15:clr>
        </p15:guide>
        <p15:guide id="7" pos="391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13" Type="http://schemas.openxmlformats.org/officeDocument/2006/relationships/diagramData" Target="../diagrams/data7.xml"/><Relationship Id="rId18" Type="http://schemas.openxmlformats.org/officeDocument/2006/relationships/diagramData" Target="../diagrams/data8.xml"/><Relationship Id="rId26" Type="http://schemas.openxmlformats.org/officeDocument/2006/relationships/diagramColors" Target="../diagrams/colors9.xml"/><Relationship Id="rId3" Type="http://schemas.openxmlformats.org/officeDocument/2006/relationships/diagramData" Target="../diagrams/data5.xml"/><Relationship Id="rId21" Type="http://schemas.openxmlformats.org/officeDocument/2006/relationships/diagramColors" Target="../diagrams/colors8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17" Type="http://schemas.microsoft.com/office/2007/relationships/diagramDrawing" Target="../diagrams/drawing7.xml"/><Relationship Id="rId25" Type="http://schemas.openxmlformats.org/officeDocument/2006/relationships/diagramQuickStyle" Target="../diagrams/quickStyle9.xml"/><Relationship Id="rId2" Type="http://schemas.openxmlformats.org/officeDocument/2006/relationships/notesSlide" Target="../notesSlides/notesSlide24.xml"/><Relationship Id="rId16" Type="http://schemas.openxmlformats.org/officeDocument/2006/relationships/diagramColors" Target="../diagrams/colors7.xml"/><Relationship Id="rId20" Type="http://schemas.openxmlformats.org/officeDocument/2006/relationships/diagramQuickStyle" Target="../diagrams/quickStyle8.xml"/><Relationship Id="rId29" Type="http://schemas.openxmlformats.org/officeDocument/2006/relationships/diagramLayout" Target="../diagrams/layout10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24" Type="http://schemas.openxmlformats.org/officeDocument/2006/relationships/diagramLayout" Target="../diagrams/layout9.xml"/><Relationship Id="rId32" Type="http://schemas.microsoft.com/office/2007/relationships/diagramDrawing" Target="../diagrams/drawing10.xml"/><Relationship Id="rId5" Type="http://schemas.openxmlformats.org/officeDocument/2006/relationships/diagramQuickStyle" Target="../diagrams/quickStyle5.xml"/><Relationship Id="rId15" Type="http://schemas.openxmlformats.org/officeDocument/2006/relationships/diagramQuickStyle" Target="../diagrams/quickStyle7.xml"/><Relationship Id="rId23" Type="http://schemas.openxmlformats.org/officeDocument/2006/relationships/diagramData" Target="../diagrams/data9.xml"/><Relationship Id="rId28" Type="http://schemas.openxmlformats.org/officeDocument/2006/relationships/diagramData" Target="../diagrams/data10.xml"/><Relationship Id="rId10" Type="http://schemas.openxmlformats.org/officeDocument/2006/relationships/diagramQuickStyle" Target="../diagrams/quickStyle6.xml"/><Relationship Id="rId19" Type="http://schemas.openxmlformats.org/officeDocument/2006/relationships/diagramLayout" Target="../diagrams/layout8.xml"/><Relationship Id="rId31" Type="http://schemas.openxmlformats.org/officeDocument/2006/relationships/diagramColors" Target="../diagrams/colors10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Relationship Id="rId14" Type="http://schemas.openxmlformats.org/officeDocument/2006/relationships/diagramLayout" Target="../diagrams/layout7.xml"/><Relationship Id="rId22" Type="http://schemas.microsoft.com/office/2007/relationships/diagramDrawing" Target="../diagrams/drawing8.xml"/><Relationship Id="rId27" Type="http://schemas.microsoft.com/office/2007/relationships/diagramDrawing" Target="../diagrams/drawing9.xml"/><Relationship Id="rId30" Type="http://schemas.openxmlformats.org/officeDocument/2006/relationships/diagramQuickStyle" Target="../diagrams/quickStyle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18" Type="http://schemas.openxmlformats.org/officeDocument/2006/relationships/image" Target="../media/image23.png"/><Relationship Id="rId3" Type="http://schemas.openxmlformats.org/officeDocument/2006/relationships/image" Target="../media/image8.png"/><Relationship Id="rId21" Type="http://schemas.openxmlformats.org/officeDocument/2006/relationships/image" Target="../media/image26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1.png"/><Relationship Id="rId20" Type="http://schemas.openxmlformats.org/officeDocument/2006/relationships/image" Target="../media/image25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19" Type="http://schemas.openxmlformats.org/officeDocument/2006/relationships/image" Target="../media/image24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6699" y="583250"/>
            <a:ext cx="6900097" cy="4884099"/>
          </a:xfrm>
        </p:spPr>
        <p:txBody>
          <a:bodyPr/>
          <a:lstStyle/>
          <a:p>
            <a:r>
              <a:rPr lang="en-US" sz="2800">
                <a:latin typeface="Myriad Pro Bold Condensed"/>
              </a:rPr>
              <a:t>Application Management Services</a:t>
            </a:r>
            <a:br>
              <a:rPr lang="en-US" sz="2800">
                <a:latin typeface="Myriad Pro Bold Condensed"/>
              </a:rPr>
            </a:br>
            <a:br>
              <a:rPr lang="en-US" sz="2800">
                <a:latin typeface="Myriad Pro Bold Condensed"/>
              </a:rPr>
            </a:br>
            <a:r>
              <a:rPr lang="en-US" sz="2800">
                <a:latin typeface="Myriad Pro Bold Condensed"/>
              </a:rPr>
              <a:t>Corporate Platforms RFP</a:t>
            </a:r>
            <a:br>
              <a:rPr lang="en-US">
                <a:latin typeface="Myriad Pro Bold Condensed"/>
              </a:rPr>
            </a:br>
            <a:br>
              <a:rPr lang="en-US" sz="2400" b="0"/>
            </a:br>
            <a:br>
              <a:rPr lang="en-US" sz="3600" b="0"/>
            </a:br>
            <a:br>
              <a:rPr lang="en-US" sz="3600" b="0"/>
            </a:br>
            <a:br>
              <a:rPr lang="en-US" sz="3600" b="0"/>
            </a:br>
            <a:r>
              <a:rPr lang="en-US" sz="2000" b="0" i="1">
                <a:latin typeface="Myriad Pro Bold Condensed"/>
              </a:rPr>
              <a:t>Pre-bidding conference - January 2025</a:t>
            </a:r>
          </a:p>
        </p:txBody>
      </p:sp>
    </p:spTree>
    <p:extLst>
      <p:ext uri="{BB962C8B-B14F-4D97-AF65-F5344CB8AC3E}">
        <p14:creationId xmlns:p14="http://schemas.microsoft.com/office/powerpoint/2010/main" val="550496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B22DB5-C2F8-78DE-A500-0BAF9CF52D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091864-8412-9C3A-0E1A-E26A2CFD6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00" y="328247"/>
            <a:ext cx="9295596" cy="529808"/>
          </a:xfrm>
        </p:spPr>
        <p:txBody>
          <a:bodyPr/>
          <a:lstStyle/>
          <a:p>
            <a:r>
              <a:rPr lang="en-US"/>
              <a:t>Contracting Approach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45900DC-49A7-8728-8472-AD3CA573CB10}"/>
              </a:ext>
            </a:extLst>
          </p:cNvPr>
          <p:cNvSpPr/>
          <p:nvPr/>
        </p:nvSpPr>
        <p:spPr>
          <a:xfrm>
            <a:off x="4566635" y="4495801"/>
            <a:ext cx="1062990" cy="42291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200"/>
              <a:t>Platforms</a:t>
            </a:r>
            <a:br>
              <a:rPr lang="fr-CH" sz="1200"/>
            </a:br>
            <a:r>
              <a:rPr lang="fr-CH" sz="1200"/>
              <a:t> A, B, C</a:t>
            </a:r>
            <a:endParaRPr lang="en-US" sz="120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3ABEC5E-E707-B845-10D5-151D3E0B09E4}"/>
              </a:ext>
            </a:extLst>
          </p:cNvPr>
          <p:cNvSpPr/>
          <p:nvPr/>
        </p:nvSpPr>
        <p:spPr>
          <a:xfrm>
            <a:off x="5728685" y="4495801"/>
            <a:ext cx="1062990" cy="42291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200"/>
              <a:t>Platforms</a:t>
            </a:r>
            <a:br>
              <a:rPr lang="fr-CH" sz="1200"/>
            </a:br>
            <a:r>
              <a:rPr lang="fr-CH" sz="1200"/>
              <a:t> D,E</a:t>
            </a:r>
            <a:endParaRPr lang="en-US" sz="120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9FD387D-EE3B-CC44-148F-AE835B0B4666}"/>
              </a:ext>
            </a:extLst>
          </p:cNvPr>
          <p:cNvSpPr/>
          <p:nvPr/>
        </p:nvSpPr>
        <p:spPr>
          <a:xfrm>
            <a:off x="6890735" y="4495801"/>
            <a:ext cx="1062990" cy="4229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1200"/>
              <a:t>Platform</a:t>
            </a:r>
            <a:br>
              <a:rPr lang="fr-CH" sz="1200"/>
            </a:br>
            <a:r>
              <a:rPr lang="fr-CH" sz="1200"/>
              <a:t> F</a:t>
            </a:r>
            <a:endParaRPr lang="en-US" sz="1200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2FED81B6-A2AC-1253-F2E1-1BE1052F6478}"/>
              </a:ext>
            </a:extLst>
          </p:cNvPr>
          <p:cNvGrpSpPr/>
          <p:nvPr/>
        </p:nvGrpSpPr>
        <p:grpSpPr>
          <a:xfrm>
            <a:off x="554355" y="948690"/>
            <a:ext cx="11458575" cy="3825241"/>
            <a:chOff x="1285875" y="1211580"/>
            <a:chExt cx="11458575" cy="3825241"/>
          </a:xfrm>
        </p:grpSpPr>
        <p:sp>
          <p:nvSpPr>
            <p:cNvPr id="11" name="Arrow: Pentagon 10">
              <a:extLst>
                <a:ext uri="{FF2B5EF4-FFF2-40B4-BE49-F238E27FC236}">
                  <a16:creationId xmlns:a16="http://schemas.microsoft.com/office/drawing/2014/main" id="{DAE4AA4D-A6AF-C5E4-C3F6-99F72161E52E}"/>
                </a:ext>
              </a:extLst>
            </p:cNvPr>
            <p:cNvSpPr/>
            <p:nvPr/>
          </p:nvSpPr>
          <p:spPr>
            <a:xfrm>
              <a:off x="1451611" y="1931670"/>
              <a:ext cx="3219800" cy="422910"/>
            </a:xfrm>
            <a:prstGeom prst="homePlat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err="1"/>
                <a:t>Managed</a:t>
              </a:r>
              <a:r>
                <a:rPr lang="fr-CH"/>
                <a:t> Services 2Y</a:t>
              </a:r>
              <a:endParaRPr lang="en-US"/>
            </a:p>
          </p:txBody>
        </p:sp>
        <p:sp>
          <p:nvSpPr>
            <p:cNvPr id="12" name="Arrow: Chevron 11">
              <a:extLst>
                <a:ext uri="{FF2B5EF4-FFF2-40B4-BE49-F238E27FC236}">
                  <a16:creationId xmlns:a16="http://schemas.microsoft.com/office/drawing/2014/main" id="{07B4824A-9D2E-245C-BF17-38C11C350275}"/>
                </a:ext>
              </a:extLst>
            </p:cNvPr>
            <p:cNvSpPr/>
            <p:nvPr/>
          </p:nvSpPr>
          <p:spPr>
            <a:xfrm>
              <a:off x="4648551" y="1931670"/>
              <a:ext cx="3371850" cy="422910"/>
            </a:xfrm>
            <a:prstGeom prst="chevron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err="1"/>
                <a:t>Managed</a:t>
              </a:r>
              <a:r>
                <a:rPr lang="fr-CH"/>
                <a:t> Services 2Y</a:t>
              </a:r>
              <a:endParaRPr lang="en-US"/>
            </a:p>
          </p:txBody>
        </p:sp>
        <p:sp>
          <p:nvSpPr>
            <p:cNvPr id="17" name="Arrow: Chevron 16">
              <a:extLst>
                <a:ext uri="{FF2B5EF4-FFF2-40B4-BE49-F238E27FC236}">
                  <a16:creationId xmlns:a16="http://schemas.microsoft.com/office/drawing/2014/main" id="{2E710587-B290-AF0C-A21B-6C8C6740EA64}"/>
                </a:ext>
              </a:extLst>
            </p:cNvPr>
            <p:cNvSpPr/>
            <p:nvPr/>
          </p:nvSpPr>
          <p:spPr>
            <a:xfrm>
              <a:off x="7984537" y="1931670"/>
              <a:ext cx="3639773" cy="422910"/>
            </a:xfrm>
            <a:prstGeom prst="chevron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/>
                <a:t>Managed Services 2Y</a:t>
              </a:r>
              <a:endParaRPr lang="en-US"/>
            </a:p>
          </p:txBody>
        </p:sp>
        <p:sp>
          <p:nvSpPr>
            <p:cNvPr id="19" name="Arrow: Pentagon 18">
              <a:extLst>
                <a:ext uri="{FF2B5EF4-FFF2-40B4-BE49-F238E27FC236}">
                  <a16:creationId xmlns:a16="http://schemas.microsoft.com/office/drawing/2014/main" id="{D8291DE2-C6E3-D4C9-DD5D-47949043B94C}"/>
                </a:ext>
              </a:extLst>
            </p:cNvPr>
            <p:cNvSpPr/>
            <p:nvPr/>
          </p:nvSpPr>
          <p:spPr>
            <a:xfrm>
              <a:off x="1451610" y="1398270"/>
              <a:ext cx="10172699" cy="422910"/>
            </a:xfrm>
            <a:prstGeom prst="homePlate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/>
                <a:t>Long </a:t>
              </a:r>
              <a:r>
                <a:rPr lang="fr-CH" err="1"/>
                <a:t>Term</a:t>
              </a:r>
              <a:r>
                <a:rPr lang="fr-CH"/>
                <a:t> Agreement – 6 </a:t>
              </a:r>
              <a:r>
                <a:rPr lang="fr-CH" err="1"/>
                <a:t>years</a:t>
              </a:r>
              <a:endParaRPr lang="en-US"/>
            </a:p>
          </p:txBody>
        </p:sp>
        <p:sp>
          <p:nvSpPr>
            <p:cNvPr id="4" name="Arrow: Pentagon 3">
              <a:extLst>
                <a:ext uri="{FF2B5EF4-FFF2-40B4-BE49-F238E27FC236}">
                  <a16:creationId xmlns:a16="http://schemas.microsoft.com/office/drawing/2014/main" id="{90F64229-B629-11CD-6AED-57F779D9B132}"/>
                </a:ext>
              </a:extLst>
            </p:cNvPr>
            <p:cNvSpPr/>
            <p:nvPr/>
          </p:nvSpPr>
          <p:spPr>
            <a:xfrm>
              <a:off x="2152651" y="2998470"/>
              <a:ext cx="3219800" cy="422910"/>
            </a:xfrm>
            <a:prstGeom prst="homePlate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err="1"/>
                <a:t>Managed</a:t>
              </a:r>
              <a:r>
                <a:rPr lang="fr-CH"/>
                <a:t> Services 2Y</a:t>
              </a:r>
              <a:endParaRPr lang="en-US"/>
            </a:p>
          </p:txBody>
        </p:sp>
        <p:sp>
          <p:nvSpPr>
            <p:cNvPr id="5" name="Arrow: Chevron 4">
              <a:extLst>
                <a:ext uri="{FF2B5EF4-FFF2-40B4-BE49-F238E27FC236}">
                  <a16:creationId xmlns:a16="http://schemas.microsoft.com/office/drawing/2014/main" id="{C454CA7F-C06D-A75A-DC86-FDAAECA76D2D}"/>
                </a:ext>
              </a:extLst>
            </p:cNvPr>
            <p:cNvSpPr/>
            <p:nvPr/>
          </p:nvSpPr>
          <p:spPr>
            <a:xfrm>
              <a:off x="5349591" y="2998470"/>
              <a:ext cx="3371850" cy="422910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/>
                <a:t>Managed Services 2Y</a:t>
              </a:r>
              <a:endParaRPr lang="en-US"/>
            </a:p>
          </p:txBody>
        </p:sp>
        <p:sp>
          <p:nvSpPr>
            <p:cNvPr id="6" name="Arrow: Chevron 5">
              <a:extLst>
                <a:ext uri="{FF2B5EF4-FFF2-40B4-BE49-F238E27FC236}">
                  <a16:creationId xmlns:a16="http://schemas.microsoft.com/office/drawing/2014/main" id="{A9D34034-49C1-7D77-0709-20D5FB5DC88B}"/>
                </a:ext>
              </a:extLst>
            </p:cNvPr>
            <p:cNvSpPr/>
            <p:nvPr/>
          </p:nvSpPr>
          <p:spPr>
            <a:xfrm>
              <a:off x="8685577" y="2998470"/>
              <a:ext cx="3639773" cy="422910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/>
                <a:t>Managed Services 2Y</a:t>
              </a:r>
              <a:endParaRPr lang="en-US"/>
            </a:p>
          </p:txBody>
        </p:sp>
        <p:sp>
          <p:nvSpPr>
            <p:cNvPr id="10" name="Arrow: Pentagon 9">
              <a:extLst>
                <a:ext uri="{FF2B5EF4-FFF2-40B4-BE49-F238E27FC236}">
                  <a16:creationId xmlns:a16="http://schemas.microsoft.com/office/drawing/2014/main" id="{B34D7508-D855-2C3E-08C7-73663560BF81}"/>
                </a:ext>
              </a:extLst>
            </p:cNvPr>
            <p:cNvSpPr/>
            <p:nvPr/>
          </p:nvSpPr>
          <p:spPr>
            <a:xfrm>
              <a:off x="1992631" y="2465070"/>
              <a:ext cx="1676399" cy="422910"/>
            </a:xfrm>
            <a:prstGeom prst="homePlat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/>
                <a:t>Project X</a:t>
              </a:r>
              <a:endParaRPr lang="en-US"/>
            </a:p>
          </p:txBody>
        </p:sp>
        <p:sp>
          <p:nvSpPr>
            <p:cNvPr id="13" name="Arrow: Pentagon 12">
              <a:extLst>
                <a:ext uri="{FF2B5EF4-FFF2-40B4-BE49-F238E27FC236}">
                  <a16:creationId xmlns:a16="http://schemas.microsoft.com/office/drawing/2014/main" id="{392DE126-A422-0B40-E9C4-72881F890A94}"/>
                </a:ext>
              </a:extLst>
            </p:cNvPr>
            <p:cNvSpPr/>
            <p:nvPr/>
          </p:nvSpPr>
          <p:spPr>
            <a:xfrm>
              <a:off x="6823710" y="2465070"/>
              <a:ext cx="1219551" cy="422910"/>
            </a:xfrm>
            <a:prstGeom prst="homePlat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/>
                <a:t>Project Y</a:t>
              </a:r>
              <a:endParaRPr lang="en-US"/>
            </a:p>
          </p:txBody>
        </p:sp>
        <p:sp>
          <p:nvSpPr>
            <p:cNvPr id="14" name="Arrow: Pentagon 13">
              <a:extLst>
                <a:ext uri="{FF2B5EF4-FFF2-40B4-BE49-F238E27FC236}">
                  <a16:creationId xmlns:a16="http://schemas.microsoft.com/office/drawing/2014/main" id="{A7BD54A8-ECC6-B18C-9BD4-3BB7A9D602D9}"/>
                </a:ext>
              </a:extLst>
            </p:cNvPr>
            <p:cNvSpPr/>
            <p:nvPr/>
          </p:nvSpPr>
          <p:spPr>
            <a:xfrm>
              <a:off x="4312920" y="3531870"/>
              <a:ext cx="1783080" cy="422910"/>
            </a:xfrm>
            <a:prstGeom prst="homePlat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/>
                <a:t>Project Z</a:t>
              </a:r>
              <a:endParaRPr lang="en-US"/>
            </a:p>
          </p:txBody>
        </p:sp>
        <p:sp>
          <p:nvSpPr>
            <p:cNvPr id="15" name="Arrow: Pentagon 14">
              <a:extLst>
                <a:ext uri="{FF2B5EF4-FFF2-40B4-BE49-F238E27FC236}">
                  <a16:creationId xmlns:a16="http://schemas.microsoft.com/office/drawing/2014/main" id="{44027A04-37AC-CC60-1D05-BF1213ED10A7}"/>
                </a:ext>
              </a:extLst>
            </p:cNvPr>
            <p:cNvSpPr/>
            <p:nvPr/>
          </p:nvSpPr>
          <p:spPr>
            <a:xfrm>
              <a:off x="2468530" y="4065270"/>
              <a:ext cx="3219800" cy="422910"/>
            </a:xfrm>
            <a:prstGeom prst="homePlat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/>
                <a:t>Managed Services 2Y</a:t>
              </a:r>
              <a:endParaRPr lang="en-US"/>
            </a:p>
          </p:txBody>
        </p:sp>
        <p:sp>
          <p:nvSpPr>
            <p:cNvPr id="16" name="Arrow: Chevron 15">
              <a:extLst>
                <a:ext uri="{FF2B5EF4-FFF2-40B4-BE49-F238E27FC236}">
                  <a16:creationId xmlns:a16="http://schemas.microsoft.com/office/drawing/2014/main" id="{5878707C-0F87-EB1E-2B51-190865F504D2}"/>
                </a:ext>
              </a:extLst>
            </p:cNvPr>
            <p:cNvSpPr/>
            <p:nvPr/>
          </p:nvSpPr>
          <p:spPr>
            <a:xfrm>
              <a:off x="5665470" y="4065270"/>
              <a:ext cx="3371850" cy="422910"/>
            </a:xfrm>
            <a:prstGeom prst="chevron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err="1"/>
                <a:t>Managed</a:t>
              </a:r>
              <a:r>
                <a:rPr lang="fr-CH"/>
                <a:t> Services 2Y</a:t>
              </a:r>
              <a:endParaRPr lang="en-US"/>
            </a:p>
          </p:txBody>
        </p:sp>
        <p:sp>
          <p:nvSpPr>
            <p:cNvPr id="18" name="Arrow: Chevron 17">
              <a:extLst>
                <a:ext uri="{FF2B5EF4-FFF2-40B4-BE49-F238E27FC236}">
                  <a16:creationId xmlns:a16="http://schemas.microsoft.com/office/drawing/2014/main" id="{5D20C4F3-629B-B7D5-B26F-9B5B8341016A}"/>
                </a:ext>
              </a:extLst>
            </p:cNvPr>
            <p:cNvSpPr/>
            <p:nvPr/>
          </p:nvSpPr>
          <p:spPr>
            <a:xfrm>
              <a:off x="9001456" y="4065270"/>
              <a:ext cx="3639773" cy="422910"/>
            </a:xfrm>
            <a:prstGeom prst="chevron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/>
                <a:t>Managed Services 2Y</a:t>
              </a:r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390AD36-47CC-5995-34A2-A78C9914F5C3}"/>
                </a:ext>
              </a:extLst>
            </p:cNvPr>
            <p:cNvSpPr/>
            <p:nvPr/>
          </p:nvSpPr>
          <p:spPr>
            <a:xfrm>
              <a:off x="11624309" y="1211580"/>
              <a:ext cx="1120141" cy="382524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Sun 25">
              <a:extLst>
                <a:ext uri="{FF2B5EF4-FFF2-40B4-BE49-F238E27FC236}">
                  <a16:creationId xmlns:a16="http://schemas.microsoft.com/office/drawing/2014/main" id="{F1525E74-5BC2-99D3-9996-C54B47F441B1}"/>
                </a:ext>
              </a:extLst>
            </p:cNvPr>
            <p:cNvSpPr/>
            <p:nvPr/>
          </p:nvSpPr>
          <p:spPr>
            <a:xfrm>
              <a:off x="1285875" y="1990725"/>
              <a:ext cx="331470" cy="304800"/>
            </a:xfrm>
            <a:prstGeom prst="sun">
              <a:avLst/>
            </a:prstGeom>
            <a:solidFill>
              <a:srgbClr val="F7BB23"/>
            </a:solidFill>
            <a:ln>
              <a:solidFill>
                <a:srgbClr val="F7BB2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Sun 26">
              <a:extLst>
                <a:ext uri="{FF2B5EF4-FFF2-40B4-BE49-F238E27FC236}">
                  <a16:creationId xmlns:a16="http://schemas.microsoft.com/office/drawing/2014/main" id="{1DC4F528-BE6A-A810-2D60-1D21635A375A}"/>
                </a:ext>
              </a:extLst>
            </p:cNvPr>
            <p:cNvSpPr/>
            <p:nvPr/>
          </p:nvSpPr>
          <p:spPr>
            <a:xfrm>
              <a:off x="4558996" y="1994535"/>
              <a:ext cx="331470" cy="304800"/>
            </a:xfrm>
            <a:prstGeom prst="sun">
              <a:avLst/>
            </a:prstGeom>
            <a:solidFill>
              <a:srgbClr val="F7BB23"/>
            </a:solidFill>
            <a:ln>
              <a:solidFill>
                <a:srgbClr val="F7BB2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Sun 27">
              <a:extLst>
                <a:ext uri="{FF2B5EF4-FFF2-40B4-BE49-F238E27FC236}">
                  <a16:creationId xmlns:a16="http://schemas.microsoft.com/office/drawing/2014/main" id="{843C09BF-A05D-8E33-36A4-E53A730DE04D}"/>
                </a:ext>
              </a:extLst>
            </p:cNvPr>
            <p:cNvSpPr/>
            <p:nvPr/>
          </p:nvSpPr>
          <p:spPr>
            <a:xfrm>
              <a:off x="7938134" y="1988820"/>
              <a:ext cx="331470" cy="304800"/>
            </a:xfrm>
            <a:prstGeom prst="sun">
              <a:avLst/>
            </a:prstGeom>
            <a:solidFill>
              <a:srgbClr val="F7BB23"/>
            </a:solidFill>
            <a:ln>
              <a:solidFill>
                <a:srgbClr val="F7BB2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Sun 28">
              <a:extLst>
                <a:ext uri="{FF2B5EF4-FFF2-40B4-BE49-F238E27FC236}">
                  <a16:creationId xmlns:a16="http://schemas.microsoft.com/office/drawing/2014/main" id="{70BC2CBB-6E41-3B94-F75E-6797F5D3D0E3}"/>
                </a:ext>
              </a:extLst>
            </p:cNvPr>
            <p:cNvSpPr/>
            <p:nvPr/>
          </p:nvSpPr>
          <p:spPr>
            <a:xfrm>
              <a:off x="1821181" y="2527935"/>
              <a:ext cx="331470" cy="304800"/>
            </a:xfrm>
            <a:prstGeom prst="sun">
              <a:avLst/>
            </a:prstGeom>
            <a:solidFill>
              <a:srgbClr val="F7BB23"/>
            </a:solidFill>
            <a:ln>
              <a:solidFill>
                <a:srgbClr val="F7BB2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Sun 29">
              <a:extLst>
                <a:ext uri="{FF2B5EF4-FFF2-40B4-BE49-F238E27FC236}">
                  <a16:creationId xmlns:a16="http://schemas.microsoft.com/office/drawing/2014/main" id="{54E13B37-24B5-AB6D-CC96-AB5716B605CE}"/>
                </a:ext>
              </a:extLst>
            </p:cNvPr>
            <p:cNvSpPr/>
            <p:nvPr/>
          </p:nvSpPr>
          <p:spPr>
            <a:xfrm>
              <a:off x="6657974" y="2550795"/>
              <a:ext cx="331470" cy="304800"/>
            </a:xfrm>
            <a:prstGeom prst="sun">
              <a:avLst/>
            </a:prstGeom>
            <a:solidFill>
              <a:srgbClr val="F7BB23"/>
            </a:solidFill>
            <a:ln>
              <a:solidFill>
                <a:srgbClr val="F7BB2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Sun 30">
              <a:extLst>
                <a:ext uri="{FF2B5EF4-FFF2-40B4-BE49-F238E27FC236}">
                  <a16:creationId xmlns:a16="http://schemas.microsoft.com/office/drawing/2014/main" id="{5A84BF43-6AA1-49EA-23A0-4F5C04DDB3B6}"/>
                </a:ext>
              </a:extLst>
            </p:cNvPr>
            <p:cNvSpPr/>
            <p:nvPr/>
          </p:nvSpPr>
          <p:spPr>
            <a:xfrm>
              <a:off x="4143726" y="3617595"/>
              <a:ext cx="331470" cy="304800"/>
            </a:xfrm>
            <a:prstGeom prst="sun">
              <a:avLst/>
            </a:prstGeom>
            <a:solidFill>
              <a:srgbClr val="F7BB23"/>
            </a:solidFill>
            <a:ln>
              <a:solidFill>
                <a:srgbClr val="F7BB2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Sun 31">
              <a:extLst>
                <a:ext uri="{FF2B5EF4-FFF2-40B4-BE49-F238E27FC236}">
                  <a16:creationId xmlns:a16="http://schemas.microsoft.com/office/drawing/2014/main" id="{FA81B995-31D2-89E3-C2F0-E0AA0F9B36E5}"/>
                </a:ext>
              </a:extLst>
            </p:cNvPr>
            <p:cNvSpPr/>
            <p:nvPr/>
          </p:nvSpPr>
          <p:spPr>
            <a:xfrm>
              <a:off x="1958340" y="3062288"/>
              <a:ext cx="331470" cy="304800"/>
            </a:xfrm>
            <a:prstGeom prst="sun">
              <a:avLst/>
            </a:prstGeom>
            <a:solidFill>
              <a:srgbClr val="F7BB23"/>
            </a:solidFill>
            <a:ln>
              <a:solidFill>
                <a:srgbClr val="F7BB2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Sun 32">
              <a:extLst>
                <a:ext uri="{FF2B5EF4-FFF2-40B4-BE49-F238E27FC236}">
                  <a16:creationId xmlns:a16="http://schemas.microsoft.com/office/drawing/2014/main" id="{08057A10-A37C-0835-04E2-FA4627344B91}"/>
                </a:ext>
              </a:extLst>
            </p:cNvPr>
            <p:cNvSpPr/>
            <p:nvPr/>
          </p:nvSpPr>
          <p:spPr>
            <a:xfrm>
              <a:off x="5250531" y="3062288"/>
              <a:ext cx="331470" cy="304800"/>
            </a:xfrm>
            <a:prstGeom prst="sun">
              <a:avLst/>
            </a:prstGeom>
            <a:solidFill>
              <a:srgbClr val="F7BB23"/>
            </a:solidFill>
            <a:ln>
              <a:solidFill>
                <a:srgbClr val="F7BB2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Sun 33">
              <a:extLst>
                <a:ext uri="{FF2B5EF4-FFF2-40B4-BE49-F238E27FC236}">
                  <a16:creationId xmlns:a16="http://schemas.microsoft.com/office/drawing/2014/main" id="{F7BC1C48-3B81-C058-CA70-0FF3D0F3E462}"/>
                </a:ext>
              </a:extLst>
            </p:cNvPr>
            <p:cNvSpPr/>
            <p:nvPr/>
          </p:nvSpPr>
          <p:spPr>
            <a:xfrm>
              <a:off x="8622029" y="3082290"/>
              <a:ext cx="331470" cy="304800"/>
            </a:xfrm>
            <a:prstGeom prst="sun">
              <a:avLst/>
            </a:prstGeom>
            <a:solidFill>
              <a:srgbClr val="F7BB23"/>
            </a:solidFill>
            <a:ln>
              <a:solidFill>
                <a:srgbClr val="F7BB2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Sun 34">
              <a:extLst>
                <a:ext uri="{FF2B5EF4-FFF2-40B4-BE49-F238E27FC236}">
                  <a16:creationId xmlns:a16="http://schemas.microsoft.com/office/drawing/2014/main" id="{AACEF8A2-438D-BC0E-E80C-95B0A2955EDD}"/>
                </a:ext>
              </a:extLst>
            </p:cNvPr>
            <p:cNvSpPr/>
            <p:nvPr/>
          </p:nvSpPr>
          <p:spPr>
            <a:xfrm>
              <a:off x="5582001" y="4124325"/>
              <a:ext cx="331470" cy="304800"/>
            </a:xfrm>
            <a:prstGeom prst="sun">
              <a:avLst/>
            </a:prstGeom>
            <a:solidFill>
              <a:srgbClr val="F7BB23"/>
            </a:solidFill>
            <a:ln>
              <a:solidFill>
                <a:srgbClr val="F7BB2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Sun 35">
              <a:extLst>
                <a:ext uri="{FF2B5EF4-FFF2-40B4-BE49-F238E27FC236}">
                  <a16:creationId xmlns:a16="http://schemas.microsoft.com/office/drawing/2014/main" id="{76E9C1DA-5063-8911-F2F1-72F43E1F6D55}"/>
                </a:ext>
              </a:extLst>
            </p:cNvPr>
            <p:cNvSpPr/>
            <p:nvPr/>
          </p:nvSpPr>
          <p:spPr>
            <a:xfrm>
              <a:off x="8923196" y="4124325"/>
              <a:ext cx="331470" cy="304800"/>
            </a:xfrm>
            <a:prstGeom prst="sun">
              <a:avLst/>
            </a:prstGeom>
            <a:solidFill>
              <a:srgbClr val="F7BB23"/>
            </a:solidFill>
            <a:ln>
              <a:solidFill>
                <a:srgbClr val="F7BB2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26E86FC8-3C00-4EE2-B60A-3828A1E23998}"/>
              </a:ext>
            </a:extLst>
          </p:cNvPr>
          <p:cNvCxnSpPr/>
          <p:nvPr/>
        </p:nvCxnSpPr>
        <p:spPr>
          <a:xfrm>
            <a:off x="720090" y="4381501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CBAB2D74-3498-3B1E-D284-E032BF7B740D}"/>
              </a:ext>
            </a:extLst>
          </p:cNvPr>
          <p:cNvCxnSpPr/>
          <p:nvPr/>
        </p:nvCxnSpPr>
        <p:spPr>
          <a:xfrm>
            <a:off x="720090" y="5048251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Content Placeholder 4">
            <a:extLst>
              <a:ext uri="{FF2B5EF4-FFF2-40B4-BE49-F238E27FC236}">
                <a16:creationId xmlns:a16="http://schemas.microsoft.com/office/drawing/2014/main" id="{40F824E0-D68A-04FD-722A-8E7B3615DF7C}"/>
              </a:ext>
            </a:extLst>
          </p:cNvPr>
          <p:cNvSpPr txBox="1">
            <a:spLocks/>
          </p:cNvSpPr>
          <p:nvPr/>
        </p:nvSpPr>
        <p:spPr bwMode="invGray">
          <a:xfrm>
            <a:off x="554355" y="5153842"/>
            <a:ext cx="10932795" cy="634637"/>
          </a:xfrm>
          <a:prstGeom prst="rect">
            <a:avLst/>
          </a:prstGeom>
        </p:spPr>
        <p:txBody>
          <a:bodyPr vert="horz" lIns="18000" tIns="0" rIns="1800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lang="en-GB" sz="2800" b="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  <a:lvl2pPr marL="466725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6325" indent="-3587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0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79513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lang="en-GB" sz="20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5100" indent="-2825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1800" kern="1200" noProof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62163" indent="-358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lang="en-GB" sz="14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>
                <a:cs typeface="Times New Roman"/>
              </a:rPr>
              <a:t>There will be more AMS contract opportunities through our long-term agreements, for either managed services, or for projects, on the same or different platforms.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Dynamic sourcing includes accelerated bidding process for each specific initiative.</a:t>
            </a:r>
          </a:p>
        </p:txBody>
      </p:sp>
    </p:spTree>
    <p:extLst>
      <p:ext uri="{BB962C8B-B14F-4D97-AF65-F5344CB8AC3E}">
        <p14:creationId xmlns:p14="http://schemas.microsoft.com/office/powerpoint/2010/main" val="16751256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6320F4-C0EF-64E4-CADF-9DFB782F16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00" y="328247"/>
            <a:ext cx="9295596" cy="529808"/>
          </a:xfrm>
        </p:spPr>
        <p:txBody>
          <a:bodyPr/>
          <a:lstStyle/>
          <a:p>
            <a:r>
              <a:rPr lang="en-US"/>
              <a:t>Dynamic Sourcing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009F0E1-8613-C864-F69E-4E0F5CB6B5E2}"/>
              </a:ext>
            </a:extLst>
          </p:cNvPr>
          <p:cNvSpPr txBox="1"/>
          <p:nvPr/>
        </p:nvSpPr>
        <p:spPr>
          <a:xfrm>
            <a:off x="683648" y="4852255"/>
            <a:ext cx="11508352" cy="113672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 defTabSz="9144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bg2">
                    <a:lumMod val="25000"/>
                  </a:schemeClr>
                </a:solidFill>
                <a:cs typeface="Times New Roman"/>
                <a:sym typeface="Calibri"/>
              </a:rPr>
              <a:t>Preferred Partners will be issued Terms of Reference at the discretion of WHO to bid on specific initiatives (managed services or project).</a:t>
            </a:r>
            <a:endParaRPr lang="en-US">
              <a:solidFill>
                <a:schemeClr val="bg2">
                  <a:lumMod val="25000"/>
                </a:schemeClr>
              </a:solidFill>
              <a:cs typeface="Times New Roman"/>
            </a:endParaRPr>
          </a:p>
          <a:p>
            <a:pPr marL="285750" indent="-285750" defTabSz="9144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bg2">
                    <a:lumMod val="25000"/>
                  </a:schemeClr>
                </a:solidFill>
                <a:cs typeface="Times New Roman"/>
                <a:sym typeface="Calibri"/>
              </a:rPr>
              <a:t>The accelerated bidding process fosters agility &amp; reduces</a:t>
            </a:r>
            <a:r>
              <a:rPr lang="en-US" noProof="0">
                <a:solidFill>
                  <a:schemeClr val="bg2">
                    <a:lumMod val="25000"/>
                  </a:schemeClr>
                </a:solidFill>
                <a:cs typeface="Times New Roman"/>
                <a:sym typeface="Calibri"/>
              </a:rPr>
              <a:t> time to market</a:t>
            </a:r>
            <a:r>
              <a:rPr lang="en-US">
                <a:solidFill>
                  <a:schemeClr val="bg2">
                    <a:lumMod val="25000"/>
                  </a:schemeClr>
                </a:solidFill>
                <a:cs typeface="Times New Roman"/>
                <a:sym typeface="Calibri"/>
              </a:rPr>
              <a:t> (preferred partners).</a:t>
            </a:r>
            <a:endParaRPr lang="en-US" noProof="0">
              <a:solidFill>
                <a:schemeClr val="bg2">
                  <a:lumMod val="25000"/>
                </a:schemeClr>
              </a:solidFill>
              <a:cs typeface="Times New Roman"/>
            </a:endParaRP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34BF591D-C887-8338-A5A1-41A2DCD6CDF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81792246"/>
              </p:ext>
            </p:extLst>
          </p:nvPr>
        </p:nvGraphicFramePr>
        <p:xfrm>
          <a:off x="381000" y="711200"/>
          <a:ext cx="11696700" cy="4445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100354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E0C2B9-5667-6CA2-09AB-E5B701F1EE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03E138B-AF81-D4D3-AE24-8F698C9F97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6101" y="358067"/>
            <a:ext cx="11518360" cy="510317"/>
          </a:xfrm>
        </p:spPr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22" name="Foliennummernplatzhalter 21">
            <a:extLst>
              <a:ext uri="{FF2B5EF4-FFF2-40B4-BE49-F238E27FC236}">
                <a16:creationId xmlns:a16="http://schemas.microsoft.com/office/drawing/2014/main" id="{76B46BA5-186A-4B3E-3A4F-C7586A4392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57849" y="6480185"/>
            <a:ext cx="639541" cy="472189"/>
          </a:xfrm>
        </p:spPr>
        <p:txBody>
          <a:bodyPr/>
          <a:lstStyle/>
          <a:p>
            <a:fld id="{97507520-0D78-402B-AAFF-A29B76EF4841}" type="slidenum">
              <a:rPr lang="de-DE" sz="1400" smtClean="0"/>
              <a:pPr/>
              <a:t>12</a:t>
            </a:fld>
            <a:endParaRPr lang="de-DE" sz="1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AB9365-D3E4-974C-68F1-D2EB7C864A5B}"/>
              </a:ext>
            </a:extLst>
          </p:cNvPr>
          <p:cNvSpPr txBox="1"/>
          <p:nvPr/>
        </p:nvSpPr>
        <p:spPr>
          <a:xfrm>
            <a:off x="629920" y="1103587"/>
            <a:ext cx="11225259" cy="3901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bg1">
                    <a:lumMod val="85000"/>
                  </a:schemeClr>
                </a:solidFill>
              </a:rPr>
              <a:t>Conference Ground Rules &amp; Objectives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bg1">
                    <a:lumMod val="85000"/>
                  </a:schemeClr>
                </a:solidFill>
              </a:rPr>
              <a:t>Background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/>
              <a:t>Application</a:t>
            </a:r>
            <a:r>
              <a:rPr lang="en-US" sz="240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2400"/>
              <a:t>Management Services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bg1">
                    <a:lumMod val="85000"/>
                  </a:schemeClr>
                </a:solidFill>
              </a:rPr>
              <a:t>Request for Proposal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bg1">
                    <a:lumMod val="85000"/>
                  </a:schemeClr>
                </a:solidFill>
              </a:rPr>
              <a:t>Proposal guidelines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bg1">
                    <a:lumMod val="85000"/>
                  </a:schemeClr>
                </a:solidFill>
              </a:rPr>
              <a:t>Evaluation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bg1">
                    <a:lumMod val="85000"/>
                  </a:schemeClr>
                </a:solidFill>
              </a:rPr>
              <a:t>Q&amp;A Session</a:t>
            </a:r>
          </a:p>
        </p:txBody>
      </p:sp>
    </p:spTree>
    <p:extLst>
      <p:ext uri="{BB962C8B-B14F-4D97-AF65-F5344CB8AC3E}">
        <p14:creationId xmlns:p14="http://schemas.microsoft.com/office/powerpoint/2010/main" val="28735812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6320F4-C0EF-64E4-CADF-9DFB782F16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00" y="328247"/>
            <a:ext cx="9295596" cy="529808"/>
          </a:xfrm>
        </p:spPr>
        <p:txBody>
          <a:bodyPr/>
          <a:lstStyle/>
          <a:p>
            <a:r>
              <a:rPr lang="en-US"/>
              <a:t>Scope of Support services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5C7EBC6-7E82-A1C2-3B00-63761F9E6F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5740975"/>
              </p:ext>
            </p:extLst>
          </p:nvPr>
        </p:nvGraphicFramePr>
        <p:xfrm>
          <a:off x="1029549" y="1227387"/>
          <a:ext cx="4558725" cy="4811358"/>
        </p:xfrm>
        <a:graphic>
          <a:graphicData uri="http://schemas.openxmlformats.org/drawingml/2006/table">
            <a:tbl>
              <a:tblPr/>
              <a:tblGrid>
                <a:gridCol w="1396425">
                  <a:extLst>
                    <a:ext uri="{9D8B030D-6E8A-4147-A177-3AD203B41FA5}">
                      <a16:colId xmlns:a16="http://schemas.microsoft.com/office/drawing/2014/main" val="2039793940"/>
                    </a:ext>
                  </a:extLst>
                </a:gridCol>
                <a:gridCol w="3162300">
                  <a:extLst>
                    <a:ext uri="{9D8B030D-6E8A-4147-A177-3AD203B41FA5}">
                      <a16:colId xmlns:a16="http://schemas.microsoft.com/office/drawing/2014/main" val="4041926110"/>
                    </a:ext>
                  </a:extLst>
                </a:gridCol>
              </a:tblGrid>
              <a:tr h="13088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ptos Narrow"/>
                        </a:rPr>
                        <a:t>Service Types</a:t>
                      </a:r>
                    </a:p>
                  </a:txBody>
                  <a:tcPr marL="5454" marR="5454" marT="54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ptos Narrow"/>
                        </a:rPr>
                        <a:t>Service categories</a:t>
                      </a:r>
                    </a:p>
                  </a:txBody>
                  <a:tcPr marL="5454" marR="5454" marT="54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2391114"/>
                  </a:ext>
                </a:extLst>
              </a:tr>
              <a:tr h="392654"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/>
                        </a:rPr>
                        <a:t>Core Support</a:t>
                      </a:r>
                    </a:p>
                    <a:p>
                      <a:pPr lvl="0" algn="ctr">
                        <a:buNone/>
                      </a:pPr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/>
                        </a:rPr>
                        <a:t>(L2/L3)</a:t>
                      </a:r>
                    </a:p>
                  </a:txBody>
                  <a:tcPr marL="5454" marR="5454" marT="54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/>
                        </a:rPr>
                        <a:t>Administration and Maintenance</a:t>
                      </a:r>
                    </a:p>
                  </a:txBody>
                  <a:tcPr marL="5454" marR="5454" marT="54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0227246"/>
                  </a:ext>
                </a:extLst>
              </a:tr>
              <a:tr h="39265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/>
                        </a:rPr>
                        <a:t>Incident &amp; Problem Management</a:t>
                      </a:r>
                    </a:p>
                  </a:txBody>
                  <a:tcPr marL="5454" marR="5454" marT="54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1337576"/>
                  </a:ext>
                </a:extLst>
              </a:tr>
              <a:tr h="39265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/>
                        </a:rPr>
                        <a:t>Service Fulfillment</a:t>
                      </a:r>
                    </a:p>
                  </a:txBody>
                  <a:tcPr marL="5454" marR="5454" marT="54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6676448"/>
                  </a:ext>
                </a:extLst>
              </a:tr>
              <a:tr h="1308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Knowledge Management</a:t>
                      </a:r>
                    </a:p>
                  </a:txBody>
                  <a:tcPr marL="5454" marR="5454" marT="54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2373684"/>
                  </a:ext>
                </a:extLst>
              </a:tr>
              <a:tr h="30676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Integrations</a:t>
                      </a:r>
                    </a:p>
                  </a:txBody>
                  <a:tcPr marL="5454" marR="5454" marT="54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5522968"/>
                  </a:ext>
                </a:extLst>
              </a:tr>
              <a:tr h="3953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Quality Assurance</a:t>
                      </a:r>
                    </a:p>
                  </a:txBody>
                  <a:tcPr marL="5454" marR="5454" marT="54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2954702"/>
                  </a:ext>
                </a:extLst>
              </a:tr>
              <a:tr h="39265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/>
                        </a:rPr>
                        <a:t>Releases &amp; enhancements</a:t>
                      </a:r>
                    </a:p>
                  </a:txBody>
                  <a:tcPr marL="5454" marR="5454" marT="54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1316852"/>
                  </a:ext>
                </a:extLst>
              </a:tr>
              <a:tr h="392654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/>
                        </a:rPr>
                        <a:t>Extended Support</a:t>
                      </a:r>
                    </a:p>
                  </a:txBody>
                  <a:tcPr marL="5454" marR="5454" marT="54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/>
                        </a:rPr>
                        <a:t>Business Engineering</a:t>
                      </a:r>
                    </a:p>
                  </a:txBody>
                  <a:tcPr marL="5454" marR="5454" marT="54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16899375"/>
                  </a:ext>
                </a:extLst>
              </a:tr>
              <a:tr h="39265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/>
                        </a:rPr>
                        <a:t>Change Management and user adoption</a:t>
                      </a:r>
                    </a:p>
                  </a:txBody>
                  <a:tcPr marL="5454" marR="5454" marT="54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773149"/>
                  </a:ext>
                </a:extLst>
              </a:tr>
              <a:tr h="2658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/>
                        </a:rPr>
                        <a:t>Transformation</a:t>
                      </a:r>
                    </a:p>
                  </a:txBody>
                  <a:tcPr marL="5454" marR="5454" marT="54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2934973"/>
                  </a:ext>
                </a:extLst>
              </a:tr>
              <a:tr h="3953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/>
                        </a:rPr>
                        <a:t>Data Management</a:t>
                      </a:r>
                    </a:p>
                  </a:txBody>
                  <a:tcPr marL="5454" marR="5454" marT="54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91470372"/>
                  </a:ext>
                </a:extLst>
              </a:tr>
              <a:tr h="26176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/>
                        </a:rPr>
                        <a:t>Data Analytics &amp; Business Intelligence</a:t>
                      </a:r>
                    </a:p>
                  </a:txBody>
                  <a:tcPr marL="5454" marR="5454" marT="54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4025985"/>
                  </a:ext>
                </a:extLst>
              </a:tr>
              <a:tr h="39265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Compliance</a:t>
                      </a:r>
                    </a:p>
                  </a:txBody>
                  <a:tcPr marL="5454" marR="5454" marT="54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718976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4F67138D-ABFB-0F05-97B9-69715A2A854D}"/>
              </a:ext>
            </a:extLst>
          </p:cNvPr>
          <p:cNvSpPr txBox="1"/>
          <p:nvPr/>
        </p:nvSpPr>
        <p:spPr>
          <a:xfrm rot="16200000">
            <a:off x="-110464" y="2354459"/>
            <a:ext cx="1257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Support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6F8F58C-381D-9203-6469-05A8147104B2}"/>
              </a:ext>
            </a:extLst>
          </p:cNvPr>
          <p:cNvCxnSpPr>
            <a:cxnSpLocks/>
          </p:cNvCxnSpPr>
          <p:nvPr/>
        </p:nvCxnSpPr>
        <p:spPr>
          <a:xfrm>
            <a:off x="906339" y="1465006"/>
            <a:ext cx="0" cy="248347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081006B2-BB8C-579F-CA0B-3B405EC41DA3}"/>
              </a:ext>
            </a:extLst>
          </p:cNvPr>
          <p:cNvCxnSpPr>
            <a:cxnSpLocks/>
          </p:cNvCxnSpPr>
          <p:nvPr/>
        </p:nvCxnSpPr>
        <p:spPr>
          <a:xfrm>
            <a:off x="782206" y="3588269"/>
            <a:ext cx="0" cy="144974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081A299-AC25-B00A-6E17-C5A806ADC7BE}"/>
              </a:ext>
            </a:extLst>
          </p:cNvPr>
          <p:cNvCxnSpPr>
            <a:cxnSpLocks/>
          </p:cNvCxnSpPr>
          <p:nvPr/>
        </p:nvCxnSpPr>
        <p:spPr>
          <a:xfrm>
            <a:off x="906339" y="4680155"/>
            <a:ext cx="0" cy="135859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BDC3C48C-CAF2-8505-A12C-165372A0F377}"/>
              </a:ext>
            </a:extLst>
          </p:cNvPr>
          <p:cNvSpPr txBox="1"/>
          <p:nvPr/>
        </p:nvSpPr>
        <p:spPr>
          <a:xfrm rot="16200000">
            <a:off x="-94800" y="4159252"/>
            <a:ext cx="1257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Innovation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C84CF22-D403-ED8E-1D34-D3AA9AE96C1E}"/>
              </a:ext>
            </a:extLst>
          </p:cNvPr>
          <p:cNvSpPr txBox="1"/>
          <p:nvPr/>
        </p:nvSpPr>
        <p:spPr>
          <a:xfrm rot="16200000">
            <a:off x="-186665" y="5231117"/>
            <a:ext cx="14097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Intelligence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57C243-564E-A48D-1714-48840BF47C1B}"/>
              </a:ext>
            </a:extLst>
          </p:cNvPr>
          <p:cNvSpPr txBox="1"/>
          <p:nvPr/>
        </p:nvSpPr>
        <p:spPr>
          <a:xfrm rot="16200000">
            <a:off x="5049909" y="2534404"/>
            <a:ext cx="16737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Managed Services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C660636-08AC-50A7-7B29-5C26373C9D03}"/>
              </a:ext>
            </a:extLst>
          </p:cNvPr>
          <p:cNvSpPr txBox="1"/>
          <p:nvPr/>
        </p:nvSpPr>
        <p:spPr>
          <a:xfrm rot="16200000">
            <a:off x="5588495" y="4803467"/>
            <a:ext cx="9666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Projects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401DC761-E45A-E632-A581-9FE419B393E5}"/>
              </a:ext>
            </a:extLst>
          </p:cNvPr>
          <p:cNvCxnSpPr>
            <a:cxnSpLocks/>
          </p:cNvCxnSpPr>
          <p:nvPr/>
        </p:nvCxnSpPr>
        <p:spPr>
          <a:xfrm>
            <a:off x="5755868" y="1446558"/>
            <a:ext cx="0" cy="248347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9AD5EEE9-4DE3-062E-91BF-EB32986803D8}"/>
              </a:ext>
            </a:extLst>
          </p:cNvPr>
          <p:cNvCxnSpPr>
            <a:cxnSpLocks/>
          </p:cNvCxnSpPr>
          <p:nvPr/>
        </p:nvCxnSpPr>
        <p:spPr>
          <a:xfrm>
            <a:off x="5937144" y="3555274"/>
            <a:ext cx="0" cy="248347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45E83C00-B043-0048-B244-993DF948E36A}"/>
              </a:ext>
            </a:extLst>
          </p:cNvPr>
          <p:cNvCxnSpPr>
            <a:cxnSpLocks/>
          </p:cNvCxnSpPr>
          <p:nvPr/>
        </p:nvCxnSpPr>
        <p:spPr>
          <a:xfrm>
            <a:off x="6492121" y="1446558"/>
            <a:ext cx="0" cy="459218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8F155F96-EFDF-3E05-DBE5-745140678F66}"/>
              </a:ext>
            </a:extLst>
          </p:cNvPr>
          <p:cNvSpPr txBox="1"/>
          <p:nvPr/>
        </p:nvSpPr>
        <p:spPr>
          <a:xfrm rot="16200000">
            <a:off x="5116141" y="3479177"/>
            <a:ext cx="31145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Resource Augmentation (Surge)</a:t>
            </a:r>
          </a:p>
        </p:txBody>
      </p:sp>
      <p:sp>
        <p:nvSpPr>
          <p:cNvPr id="29" name="Content Placeholder 4">
            <a:extLst>
              <a:ext uri="{FF2B5EF4-FFF2-40B4-BE49-F238E27FC236}">
                <a16:creationId xmlns:a16="http://schemas.microsoft.com/office/drawing/2014/main" id="{C368EEB6-284F-3F89-0B7F-8AB48E4A706C}"/>
              </a:ext>
            </a:extLst>
          </p:cNvPr>
          <p:cNvSpPr txBox="1">
            <a:spLocks/>
          </p:cNvSpPr>
          <p:nvPr/>
        </p:nvSpPr>
        <p:spPr bwMode="invGray">
          <a:xfrm>
            <a:off x="7171930" y="1001611"/>
            <a:ext cx="4552706" cy="5088245"/>
          </a:xfrm>
          <a:prstGeom prst="rect">
            <a:avLst/>
          </a:prstGeom>
        </p:spPr>
        <p:txBody>
          <a:bodyPr vert="horz" lIns="18000" tIns="0" rIns="1800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lang="en-GB" sz="2800" b="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  <a:lvl2pPr marL="466725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6325" indent="-3587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0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79513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lang="en-GB" sz="20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5100" indent="-2825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1800" kern="1200" noProof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62163" indent="-358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lang="en-GB" sz="14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just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prstClr val="black"/>
              </a:buClr>
              <a:buSzPct val="8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Times New Roman"/>
              </a:rPr>
              <a:t>Core Support services are usually the foundations for managed services. While a vendors holds it for a given platform, other opportunities will arise through projects to drive innovation and intelligence forward. 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prstClr val="black"/>
              </a:buClr>
              <a:buSzPct val="80000"/>
              <a:buFont typeface="Arial" panose="020B0604020202020204" pitchFamily="34" charset="0"/>
              <a:buChar char="•"/>
              <a:tabLst/>
              <a:defRPr/>
            </a:pPr>
            <a:r>
              <a:rPr lang="en-US" sz="1600">
                <a:solidFill>
                  <a:schemeClr val="tx1"/>
                </a:solidFill>
                <a:latin typeface="Arial"/>
                <a:cs typeface="Times New Roman"/>
              </a:rPr>
              <a:t>Innovation is expected to take place incrementally on a given platform using continuous improvement with the Support Vendor for minor changes.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Times New Roman"/>
              </a:rPr>
              <a:t>Larger initiative can be handled through projects. </a:t>
            </a:r>
            <a:endParaRPr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Times New Roman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prstClr val="black"/>
              </a:buClr>
              <a:buSzPct val="80000"/>
              <a:buFont typeface="Arial" panose="020B0604020202020204" pitchFamily="34" charset="0"/>
              <a:buChar char="•"/>
              <a:tabLst/>
              <a:defRPr/>
            </a:pPr>
            <a:r>
              <a:rPr lang="en-US" sz="1600">
                <a:solidFill>
                  <a:schemeClr val="tx1"/>
                </a:solidFill>
                <a:latin typeface="Arial"/>
                <a:cs typeface="Times New Roman"/>
              </a:rPr>
              <a:t>Extended support could also become shared services managed as a service moving forward. </a:t>
            </a:r>
          </a:p>
          <a:p>
            <a:pPr marL="285750" indent="-285750" algn="just">
              <a:spcBef>
                <a:spcPts val="600"/>
              </a:spcBef>
              <a:buClr>
                <a:prstClr val="black"/>
              </a:buClr>
              <a:buFont typeface="Arial" panose="020B0604020202020204" pitchFamily="34" charset="0"/>
              <a:buChar char="•"/>
              <a:defRPr/>
            </a:pPr>
            <a:r>
              <a:rPr lang="en-US" sz="1600">
                <a:solidFill>
                  <a:schemeClr val="tx1"/>
                </a:solidFill>
                <a:latin typeface="Arial"/>
                <a:cs typeface="Times New Roman"/>
              </a:rPr>
              <a:t>Standard contracting model foreseen is Fixed Price (FP).</a:t>
            </a:r>
          </a:p>
          <a:p>
            <a:pPr marL="285750" indent="-285750" algn="just">
              <a:spcBef>
                <a:spcPts val="600"/>
              </a:spcBef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US" sz="1600">
                <a:solidFill>
                  <a:schemeClr val="tx1"/>
                </a:solidFill>
                <a:latin typeface="Arial"/>
                <a:cs typeface="Times New Roman"/>
              </a:rPr>
              <a:t>Resources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Times New Roman"/>
              </a:rPr>
              <a:t> augmentation </a:t>
            </a:r>
            <a:r>
              <a:rPr lang="en-US" sz="1600">
                <a:solidFill>
                  <a:schemeClr val="tx1"/>
                </a:solidFill>
                <a:latin typeface="Arial"/>
                <a:cs typeface="Times New Roman"/>
              </a:rPr>
              <a:t>will be marginal (Time &amp; Materials).</a:t>
            </a:r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0200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906E34-DAC3-E476-25D4-94161C47DE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936C550E-D933-E5FE-FD12-0438B2BA2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6101" y="358067"/>
            <a:ext cx="11518360" cy="510317"/>
          </a:xfrm>
        </p:spPr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22" name="Foliennummernplatzhalter 21">
            <a:extLst>
              <a:ext uri="{FF2B5EF4-FFF2-40B4-BE49-F238E27FC236}">
                <a16:creationId xmlns:a16="http://schemas.microsoft.com/office/drawing/2014/main" id="{679F40F7-E97A-F920-07D3-C54D32D09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57849" y="6480185"/>
            <a:ext cx="639541" cy="472189"/>
          </a:xfrm>
        </p:spPr>
        <p:txBody>
          <a:bodyPr/>
          <a:lstStyle/>
          <a:p>
            <a:fld id="{97507520-0D78-402B-AAFF-A29B76EF4841}" type="slidenum">
              <a:rPr lang="de-DE" sz="1400" smtClean="0"/>
              <a:pPr/>
              <a:t>14</a:t>
            </a:fld>
            <a:endParaRPr lang="de-DE" sz="1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9120895-41F9-6856-6F4B-40D68C4129E5}"/>
              </a:ext>
            </a:extLst>
          </p:cNvPr>
          <p:cNvSpPr txBox="1"/>
          <p:nvPr/>
        </p:nvSpPr>
        <p:spPr>
          <a:xfrm>
            <a:off x="629920" y="1103587"/>
            <a:ext cx="11225259" cy="3901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bg1">
                    <a:lumMod val="85000"/>
                  </a:schemeClr>
                </a:solidFill>
              </a:rPr>
              <a:t>Conference Ground Rules &amp; Objectives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bg1">
                    <a:lumMod val="85000"/>
                  </a:schemeClr>
                </a:solidFill>
              </a:rPr>
              <a:t>Background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bg1">
                    <a:lumMod val="85000"/>
                  </a:schemeClr>
                </a:solidFill>
              </a:rPr>
              <a:t>Application Management Services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/>
              <a:t>Request for Proposal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bg1">
                    <a:lumMod val="85000"/>
                  </a:schemeClr>
                </a:solidFill>
              </a:rPr>
              <a:t>Proposal guidelines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bg1">
                    <a:lumMod val="85000"/>
                  </a:schemeClr>
                </a:solidFill>
              </a:rPr>
              <a:t>Evaluation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bg1">
                    <a:lumMod val="85000"/>
                  </a:schemeClr>
                </a:solidFill>
              </a:rPr>
              <a:t>Q&amp;A Session</a:t>
            </a:r>
          </a:p>
        </p:txBody>
      </p:sp>
    </p:spTree>
    <p:extLst>
      <p:ext uri="{BB962C8B-B14F-4D97-AF65-F5344CB8AC3E}">
        <p14:creationId xmlns:p14="http://schemas.microsoft.com/office/powerpoint/2010/main" val="32728650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DF1E6C-024D-36A3-1E0C-44F753A070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0884DB-6FA1-12A8-867E-001C850A69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00" y="328247"/>
            <a:ext cx="9295596" cy="529808"/>
          </a:xfrm>
        </p:spPr>
        <p:txBody>
          <a:bodyPr/>
          <a:lstStyle/>
          <a:p>
            <a:r>
              <a:rPr lang="en-US"/>
              <a:t>Technical Requirements for Preferred Partners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02CBD8B8-B398-7D62-3983-24423B9E2798}"/>
              </a:ext>
            </a:extLst>
          </p:cNvPr>
          <p:cNvSpPr txBox="1">
            <a:spLocks/>
          </p:cNvSpPr>
          <p:nvPr/>
        </p:nvSpPr>
        <p:spPr bwMode="invGray">
          <a:xfrm>
            <a:off x="623744" y="1642943"/>
            <a:ext cx="3591474" cy="19966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18000" tIns="0" rIns="18000" bIns="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lang="en-GB" sz="2800" b="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  <a:lvl2pPr marL="466725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6325" indent="-3587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0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79513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lang="en-GB" sz="20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5100" indent="-2825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1800" kern="1200" noProof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62163" indent="-358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lang="en-GB" sz="14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600"/>
              </a:spcBef>
            </a:pPr>
            <a:r>
              <a:rPr lang="en-US" sz="1600" b="1"/>
              <a:t>Partnership</a:t>
            </a:r>
          </a:p>
          <a:p>
            <a:pPr marL="285750" indent="-17462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Partnership principles</a:t>
            </a:r>
          </a:p>
          <a:p>
            <a:pPr marL="285750" indent="-17462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Dynamic Sourcing</a:t>
            </a:r>
          </a:p>
          <a:p>
            <a:pPr marL="285750" indent="-17462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Value proposition</a:t>
            </a: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9AC2B3A9-69E9-FB01-7989-E5644470B219}"/>
              </a:ext>
            </a:extLst>
          </p:cNvPr>
          <p:cNvSpPr txBox="1">
            <a:spLocks/>
          </p:cNvSpPr>
          <p:nvPr/>
        </p:nvSpPr>
        <p:spPr bwMode="invGray">
          <a:xfrm>
            <a:off x="7976782" y="1641475"/>
            <a:ext cx="3586436" cy="199659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18000" tIns="0" rIns="18000" bIns="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lang="en-GB" sz="2800" b="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  <a:lvl2pPr marL="466725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6325" indent="-3587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0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79513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lang="en-GB" sz="20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5100" indent="-2825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1800" kern="1200" noProof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62163" indent="-358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lang="en-GB" sz="14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600"/>
              </a:spcBef>
            </a:pPr>
            <a:r>
              <a:rPr lang="en-US" sz="1600" b="1"/>
              <a:t>Service Capabilities</a:t>
            </a:r>
          </a:p>
          <a:p>
            <a:pPr marL="285750" indent="-17462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Core Support Services</a:t>
            </a:r>
          </a:p>
          <a:p>
            <a:pPr marL="285750" indent="-17462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Extended Services</a:t>
            </a:r>
          </a:p>
          <a:p>
            <a:pPr marL="285750" indent="-17462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Staffing</a:t>
            </a:r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E861DB72-7BD8-CBAA-00A7-D740A6B9A07B}"/>
              </a:ext>
            </a:extLst>
          </p:cNvPr>
          <p:cNvSpPr txBox="1">
            <a:spLocks/>
          </p:cNvSpPr>
          <p:nvPr/>
        </p:nvSpPr>
        <p:spPr bwMode="invGray">
          <a:xfrm>
            <a:off x="4300263" y="1641475"/>
            <a:ext cx="3591474" cy="19966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18000" tIns="0" rIns="1800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lang="en-GB" sz="2800" b="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  <a:lvl2pPr marL="466725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6325" indent="-3587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0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79513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lang="en-GB" sz="20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5100" indent="-2825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1800" kern="1200" noProof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62163" indent="-358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lang="en-GB" sz="14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600"/>
              </a:spcBef>
            </a:pPr>
            <a:r>
              <a:rPr lang="en-US" sz="1600" b="1"/>
              <a:t>Tech. Capabilities</a:t>
            </a:r>
          </a:p>
          <a:p>
            <a:pPr marL="285750" indent="-17462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18 platforms</a:t>
            </a:r>
          </a:p>
          <a:p>
            <a:pPr marL="285750" indent="-17462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>
                <a:cs typeface="Times New Roman"/>
              </a:rPr>
              <a:t>Previous experience</a:t>
            </a:r>
          </a:p>
          <a:p>
            <a:pPr marL="285750" indent="-174625">
              <a:spcBef>
                <a:spcPts val="600"/>
              </a:spcBef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1600">
                <a:cs typeface="Arial"/>
              </a:rPr>
              <a:t>Vertical integration </a:t>
            </a:r>
            <a:endParaRPr lang="en-US" sz="1600"/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DF3C346B-A814-A73B-2019-E27648B49F24}"/>
              </a:ext>
            </a:extLst>
          </p:cNvPr>
          <p:cNvSpPr txBox="1">
            <a:spLocks/>
          </p:cNvSpPr>
          <p:nvPr/>
        </p:nvSpPr>
        <p:spPr bwMode="invGray">
          <a:xfrm>
            <a:off x="623745" y="3729830"/>
            <a:ext cx="3591474" cy="19966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18000" tIns="0" rIns="18000" bIns="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lang="en-GB" sz="2800" b="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  <a:lvl2pPr marL="466725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6325" indent="-3587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0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79513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lang="en-GB" sz="20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5100" indent="-2825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1800" kern="1200" noProof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62163" indent="-358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lang="en-GB" sz="14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600"/>
              </a:spcBef>
            </a:pPr>
            <a:r>
              <a:rPr lang="en-US" sz="1600" b="1"/>
              <a:t>Contract Types</a:t>
            </a:r>
          </a:p>
          <a:p>
            <a:pPr marL="285750" indent="-17462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Managed Services (capped Price)</a:t>
            </a:r>
          </a:p>
          <a:p>
            <a:pPr marL="285750" indent="-17462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Fixed price projects</a:t>
            </a:r>
          </a:p>
          <a:p>
            <a:pPr marL="285750" indent="-17462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KPI/PBI</a:t>
            </a:r>
          </a:p>
          <a:p>
            <a:pPr marL="285750" indent="-17462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Evolutive SLAs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2D00D104-C136-D622-B093-AC235534D1BD}"/>
              </a:ext>
            </a:extLst>
          </p:cNvPr>
          <p:cNvSpPr txBox="1">
            <a:spLocks/>
          </p:cNvSpPr>
          <p:nvPr/>
        </p:nvSpPr>
        <p:spPr bwMode="invGray">
          <a:xfrm>
            <a:off x="4300263" y="3729830"/>
            <a:ext cx="3591474" cy="19966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18000" tIns="0" rIns="1800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lang="en-GB" sz="2800" b="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  <a:lvl2pPr marL="466725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6325" indent="-3587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0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79513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lang="en-GB" sz="20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5100" indent="-2825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1800" kern="1200" noProof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62163" indent="-358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lang="en-GB" sz="14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600"/>
              </a:spcBef>
            </a:pPr>
            <a:r>
              <a:rPr lang="en-US" sz="1600" b="1">
                <a:cs typeface="Times New Roman"/>
              </a:rPr>
              <a:t>Delivery Models</a:t>
            </a:r>
            <a:endParaRPr lang="en-US" sz="1600" b="1"/>
          </a:p>
          <a:p>
            <a:pPr marL="285750" indent="-17462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>
                <a:cs typeface="Times New Roman"/>
              </a:rPr>
              <a:t>Footprint, follow the sun support</a:t>
            </a:r>
          </a:p>
          <a:p>
            <a:pPr marL="285750" indent="-17462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>
                <a:cs typeface="Times New Roman"/>
              </a:rPr>
              <a:t>Delivery mix</a:t>
            </a:r>
          </a:p>
          <a:p>
            <a:pPr marL="285750" indent="-17462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>
                <a:cs typeface="Times New Roman"/>
              </a:rPr>
              <a:t>Non-proprietary solution preferred</a:t>
            </a:r>
          </a:p>
          <a:p>
            <a:pPr marL="285750" indent="-17462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>
                <a:cs typeface="Times New Roman"/>
              </a:rPr>
              <a:t>End-to-end ownership</a:t>
            </a:r>
            <a:endParaRPr lang="en-US" sz="1600"/>
          </a:p>
        </p:txBody>
      </p:sp>
      <p:sp>
        <p:nvSpPr>
          <p:cNvPr id="16" name="Content Placeholder 4">
            <a:extLst>
              <a:ext uri="{FF2B5EF4-FFF2-40B4-BE49-F238E27FC236}">
                <a16:creationId xmlns:a16="http://schemas.microsoft.com/office/drawing/2014/main" id="{F666ACB2-8684-C6AA-9DDD-162F55B8861C}"/>
              </a:ext>
            </a:extLst>
          </p:cNvPr>
          <p:cNvSpPr txBox="1">
            <a:spLocks/>
          </p:cNvSpPr>
          <p:nvPr/>
        </p:nvSpPr>
        <p:spPr bwMode="invGray">
          <a:xfrm>
            <a:off x="7976782" y="3729830"/>
            <a:ext cx="3586436" cy="19966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18000" tIns="0" rIns="18000" bIns="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lang="en-GB" sz="2800" b="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  <a:lvl2pPr marL="466725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6325" indent="-3587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0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79513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lang="en-GB" sz="20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5100" indent="-2825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1800" kern="1200" noProof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62163" indent="-358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lang="en-GB" sz="14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600"/>
              </a:spcBef>
            </a:pPr>
            <a:r>
              <a:rPr lang="en-US" sz="1600" b="1"/>
              <a:t>Governance</a:t>
            </a:r>
          </a:p>
          <a:p>
            <a:pPr marL="285750" indent="-17462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Release Management</a:t>
            </a:r>
          </a:p>
          <a:p>
            <a:pPr marL="285750" indent="-17462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Quality assurance</a:t>
            </a:r>
          </a:p>
          <a:p>
            <a:pPr marL="285750" indent="-17462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Data and compliance</a:t>
            </a:r>
          </a:p>
          <a:p>
            <a:pPr marL="285750" indent="-17462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Managed Services / Projects</a:t>
            </a:r>
          </a:p>
        </p:txBody>
      </p:sp>
    </p:spTree>
    <p:extLst>
      <p:ext uri="{BB962C8B-B14F-4D97-AF65-F5344CB8AC3E}">
        <p14:creationId xmlns:p14="http://schemas.microsoft.com/office/powerpoint/2010/main" val="41483724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951F3F-E3EC-90EE-109B-344FD0A36F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19F6C3-FF1B-53E9-9C3E-E84FA7DD2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00" y="328247"/>
            <a:ext cx="9295596" cy="529808"/>
          </a:xfrm>
        </p:spPr>
        <p:txBody>
          <a:bodyPr/>
          <a:lstStyle/>
          <a:p>
            <a:r>
              <a:rPr lang="en-US"/>
              <a:t>Technical Requirements for BMS Support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883FDED0-FD30-F978-C73A-A1168D13F1FD}"/>
              </a:ext>
            </a:extLst>
          </p:cNvPr>
          <p:cNvSpPr txBox="1">
            <a:spLocks/>
          </p:cNvSpPr>
          <p:nvPr/>
        </p:nvSpPr>
        <p:spPr bwMode="invGray">
          <a:xfrm>
            <a:off x="480000" y="1200357"/>
            <a:ext cx="11305862" cy="1190582"/>
          </a:xfrm>
          <a:prstGeom prst="rect">
            <a:avLst/>
          </a:prstGeom>
          <a:ln>
            <a:noFill/>
          </a:ln>
        </p:spPr>
        <p:txBody>
          <a:bodyPr vert="horz" lIns="18000" tIns="0" rIns="18000" bIns="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lang="en-GB" sz="2800" b="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  <a:lvl2pPr marL="466725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6325" indent="-3587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0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79513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lang="en-GB" sz="20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5100" indent="-2825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1800" kern="1200" noProof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62163" indent="-358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lang="en-GB" sz="14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</a:pPr>
            <a:r>
              <a:rPr lang="en-US" sz="1600" b="1"/>
              <a:t>Platforms</a:t>
            </a:r>
          </a:p>
          <a:p>
            <a:pPr>
              <a:spcBef>
                <a:spcPts val="600"/>
              </a:spcBef>
            </a:pPr>
            <a:endParaRPr lang="en-US" sz="1600" b="1"/>
          </a:p>
          <a:p>
            <a:pPr>
              <a:spcBef>
                <a:spcPts val="600"/>
              </a:spcBef>
            </a:pPr>
            <a:endParaRPr lang="en-US" sz="1600" b="1"/>
          </a:p>
          <a:p>
            <a:pPr>
              <a:spcBef>
                <a:spcPts val="600"/>
              </a:spcBef>
            </a:pPr>
            <a:r>
              <a:rPr lang="en-US" sz="1600" b="1"/>
              <a:t>Services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Engagement type: Managed Services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Scope of services: L2/L3 Support | Knowledge Management | Integrations  | Release Management | Reporting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Adopt WHO frameworks and enable continuous improvement towards best practices &amp; high performing service delivery</a:t>
            </a:r>
          </a:p>
          <a:p>
            <a:pPr>
              <a:spcBef>
                <a:spcPts val="600"/>
              </a:spcBef>
            </a:pPr>
            <a:r>
              <a:rPr lang="en-US" sz="1600" b="1"/>
              <a:t>Organization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Team structure and locations | dedicated vs. shared resources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Processes, tools and organizational assets. </a:t>
            </a:r>
          </a:p>
          <a:p>
            <a:pPr>
              <a:spcBef>
                <a:spcPts val="600"/>
              </a:spcBef>
            </a:pPr>
            <a:r>
              <a:rPr lang="en-US" sz="1600" b="1"/>
              <a:t>Timeline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Onboarding | Transition | Stabilization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F90650E-0BFA-DDA5-0510-CF07C08859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5816" y="1602608"/>
            <a:ext cx="1229818" cy="7163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AD7C13B-5725-C37A-4A24-72B98BA147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138" y="1737989"/>
            <a:ext cx="1457014" cy="58101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622FCBF-0032-AF21-027D-0F6CEACB24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9238" y="1886581"/>
            <a:ext cx="1320801" cy="28383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03F082F-C67F-C3DD-6807-916D8A97FB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03640" y="1799734"/>
            <a:ext cx="1259611" cy="4575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BE6A42D-2A7D-87EC-DCA4-D11EFCF97B5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98134" y="1845598"/>
            <a:ext cx="1270664" cy="36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0692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B1E7BE-77B1-ABB4-C6DB-E30F2A8C20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247782-A828-B22D-57BD-27BF90CB7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00" y="328247"/>
            <a:ext cx="9295596" cy="529808"/>
          </a:xfrm>
        </p:spPr>
        <p:txBody>
          <a:bodyPr/>
          <a:lstStyle/>
          <a:p>
            <a:r>
              <a:rPr lang="en-US"/>
              <a:t>Financial Requirements</a:t>
            </a:r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FE6EC3DF-7CDF-38FE-107F-6690418B7688}"/>
              </a:ext>
            </a:extLst>
          </p:cNvPr>
          <p:cNvSpPr txBox="1">
            <a:spLocks/>
          </p:cNvSpPr>
          <p:nvPr/>
        </p:nvSpPr>
        <p:spPr bwMode="invGray">
          <a:xfrm>
            <a:off x="845906" y="1589446"/>
            <a:ext cx="5250094" cy="1254036"/>
          </a:xfrm>
          <a:prstGeom prst="rect">
            <a:avLst/>
          </a:prstGeom>
        </p:spPr>
        <p:txBody>
          <a:bodyPr vert="horz" lIns="18000" tIns="0" rIns="1800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lang="en-GB" sz="2800" b="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  <a:lvl2pPr marL="466725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6325" indent="-3587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0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79513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lang="en-GB" sz="20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5100" indent="-2825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1800" kern="1200" noProof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62163" indent="-358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lang="en-GB" sz="14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</a:pPr>
            <a:r>
              <a:rPr lang="en-US" sz="1800" b="1"/>
              <a:t>Preferred Partner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/>
              <a:t>Rate card (Annex 5)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/>
              <a:t>6 years duration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/>
              <a:t>31 standard profiles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>
                <a:cs typeface="Times New Roman"/>
              </a:rPr>
              <a:t>3 seniority levels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>
                <a:cs typeface="Times New Roman"/>
              </a:rPr>
              <a:t>Onsite or Near/Off-shore</a:t>
            </a: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0A34AAB7-607A-E379-D9E9-93CC8152BF15}"/>
              </a:ext>
            </a:extLst>
          </p:cNvPr>
          <p:cNvSpPr txBox="1">
            <a:spLocks/>
          </p:cNvSpPr>
          <p:nvPr/>
        </p:nvSpPr>
        <p:spPr bwMode="invGray">
          <a:xfrm>
            <a:off x="6687906" y="1589446"/>
            <a:ext cx="5250094" cy="1254036"/>
          </a:xfrm>
          <a:prstGeom prst="rect">
            <a:avLst/>
          </a:prstGeom>
        </p:spPr>
        <p:txBody>
          <a:bodyPr vert="horz" lIns="18000" tIns="0" rIns="1800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lang="en-GB" sz="2800" b="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  <a:lvl2pPr marL="466725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6325" indent="-3587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0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79513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lang="en-GB" sz="20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5100" indent="-2825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1800" kern="1200" noProof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62163" indent="-358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lang="en-GB" sz="14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</a:pPr>
            <a:r>
              <a:rPr lang="en-US" sz="1800" b="1"/>
              <a:t>BMS Support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>
                <a:cs typeface="Times New Roman"/>
              </a:rPr>
              <a:t>Cap price per year for managed services (section 4.16.9 of the RFP)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/>
              <a:t>2 years duration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/>
              <a:t>Cost break down until the steady phase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/>
              <a:t>Cost break down per support service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b="1">
                <a:cs typeface="Times New Roman"/>
              </a:rPr>
              <a:t>Optimal</a:t>
            </a:r>
            <a:r>
              <a:rPr lang="en-US" sz="1800">
                <a:cs typeface="Times New Roman"/>
              </a:rPr>
              <a:t>: cost breakdown per support service &amp; platform.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CF4E8C5-301A-65B3-F28D-5E73200E2A1C}"/>
              </a:ext>
            </a:extLst>
          </p:cNvPr>
          <p:cNvCxnSpPr>
            <a:cxnSpLocks/>
          </p:cNvCxnSpPr>
          <p:nvPr/>
        </p:nvCxnSpPr>
        <p:spPr>
          <a:xfrm>
            <a:off x="6096000" y="1589446"/>
            <a:ext cx="0" cy="29114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12495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470553-A4A0-E151-26C8-8A3EB04953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309462-C839-3D98-40AE-5CB4459AF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00" y="328247"/>
            <a:ext cx="9295596" cy="529808"/>
          </a:xfrm>
        </p:spPr>
        <p:txBody>
          <a:bodyPr/>
          <a:lstStyle/>
          <a:p>
            <a:r>
              <a:rPr lang="en-US">
                <a:latin typeface="Helvetica Neue LT Std 67 Medium Condensed"/>
              </a:rPr>
              <a:t>Estimated Timelines</a:t>
            </a:r>
            <a:endParaRPr lang="en-US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21A122B-8866-1BA7-2783-FB8998522B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0746794"/>
              </p:ext>
            </p:extLst>
          </p:nvPr>
        </p:nvGraphicFramePr>
        <p:xfrm>
          <a:off x="1567543" y="1465943"/>
          <a:ext cx="8752115" cy="3788227"/>
        </p:xfrm>
        <a:graphic>
          <a:graphicData uri="http://schemas.openxmlformats.org/drawingml/2006/table">
            <a:tbl>
              <a:tblPr/>
              <a:tblGrid>
                <a:gridCol w="4531366">
                  <a:extLst>
                    <a:ext uri="{9D8B030D-6E8A-4147-A177-3AD203B41FA5}">
                      <a16:colId xmlns:a16="http://schemas.microsoft.com/office/drawing/2014/main" val="1167169069"/>
                    </a:ext>
                  </a:extLst>
                </a:gridCol>
                <a:gridCol w="1863707">
                  <a:extLst>
                    <a:ext uri="{9D8B030D-6E8A-4147-A177-3AD203B41FA5}">
                      <a16:colId xmlns:a16="http://schemas.microsoft.com/office/drawing/2014/main" val="3931737207"/>
                    </a:ext>
                  </a:extLst>
                </a:gridCol>
                <a:gridCol w="1224200">
                  <a:extLst>
                    <a:ext uri="{9D8B030D-6E8A-4147-A177-3AD203B41FA5}">
                      <a16:colId xmlns:a16="http://schemas.microsoft.com/office/drawing/2014/main" val="2462342334"/>
                    </a:ext>
                  </a:extLst>
                </a:gridCol>
                <a:gridCol w="1132842">
                  <a:extLst>
                    <a:ext uri="{9D8B030D-6E8A-4147-A177-3AD203B41FA5}">
                      <a16:colId xmlns:a16="http://schemas.microsoft.com/office/drawing/2014/main" val="3720356833"/>
                    </a:ext>
                  </a:extLst>
                </a:gridCol>
              </a:tblGrid>
              <a:tr h="29047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Phase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Duration (weeks)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Start Date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End Date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2197953"/>
                  </a:ext>
                </a:extLst>
              </a:tr>
              <a:tr h="29047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RFP publication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DF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DF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14-Jan-25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DF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14-Jan-25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D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3531181"/>
                  </a:ext>
                </a:extLst>
              </a:tr>
              <a:tr h="29047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Pre-bidding conference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27-Jan-25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27-Jan-25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1424395"/>
                  </a:ext>
                </a:extLst>
              </a:tr>
              <a:tr h="29047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Intention to bid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DF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DF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14-Jan-25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DF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31-Jan-25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D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8905165"/>
                  </a:ext>
                </a:extLst>
              </a:tr>
              <a:tr h="29047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Clarifications for bidders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14-Jan-25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14-Feb-25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0256468"/>
                  </a:ext>
                </a:extLst>
              </a:tr>
              <a:tr h="29047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Bidding period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DF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DF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14-Jan-25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DF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24-Feb-25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D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7640182"/>
                  </a:ext>
                </a:extLst>
              </a:tr>
              <a:tr h="29047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Screening on Must-have requirements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24-Feb-25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28-Feb-25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257859"/>
                  </a:ext>
                </a:extLst>
              </a:tr>
              <a:tr h="29047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Technical Evaluation for Preferred Partners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DF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DF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3-Mar-25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DF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23-Mar-25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D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3682378"/>
                  </a:ext>
                </a:extLst>
              </a:tr>
              <a:tr h="29047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Technical Evaluation for BMS Support Vendor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24-Mar-25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04-Apr-25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5082284"/>
                  </a:ext>
                </a:extLst>
              </a:tr>
              <a:tr h="29047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Vendors presentation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DF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DF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07-Apr-25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DF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11-Apr-25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D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5293488"/>
                  </a:ext>
                </a:extLst>
              </a:tr>
              <a:tr h="29047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Financial Evaluation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14-Apr-25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25-Apr-25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9665187"/>
                  </a:ext>
                </a:extLst>
              </a:tr>
              <a:tr h="29047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WHO approvals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DF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DF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28-Apr-25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DF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23-May-25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D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1677332"/>
                  </a:ext>
                </a:extLst>
              </a:tr>
              <a:tr h="30257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Contracting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24-May-25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13-Jun-25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F9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53901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93364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36A800-C98E-A92E-C2AC-C8E1D9194E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931C92-F7B8-2C14-01B5-BA8AA3F98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00" y="328247"/>
            <a:ext cx="9295596" cy="529808"/>
          </a:xfrm>
        </p:spPr>
        <p:txBody>
          <a:bodyPr/>
          <a:lstStyle/>
          <a:p>
            <a:r>
              <a:rPr lang="en-US"/>
              <a:t>Key Bidding Inputs</a:t>
            </a:r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862D105A-B211-E410-5C9C-61A8BF1898F0}"/>
              </a:ext>
            </a:extLst>
          </p:cNvPr>
          <p:cNvSpPr txBox="1">
            <a:spLocks/>
          </p:cNvSpPr>
          <p:nvPr/>
        </p:nvSpPr>
        <p:spPr bwMode="invGray">
          <a:xfrm>
            <a:off x="593264" y="1114622"/>
            <a:ext cx="4165600" cy="2482017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18000" tIns="0" rIns="18000" bIns="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lang="en-GB" sz="2800" b="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  <a:lvl2pPr marL="466725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6325" indent="-3587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0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79513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lang="en-GB" sz="20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5100" indent="-2825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1800" kern="1200" noProof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62163" indent="-358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lang="en-GB" sz="14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600"/>
              </a:spcBef>
            </a:pPr>
            <a:r>
              <a:rPr lang="en-US" sz="1600" b="1"/>
              <a:t>RFP Document (Master document)</a:t>
            </a:r>
          </a:p>
          <a:p>
            <a:pPr marL="285750" indent="-174625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Preferred Partner requirements (section 3)</a:t>
            </a:r>
          </a:p>
          <a:p>
            <a:pPr marL="285750" indent="-174625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Instructions to Bidders (section 4)</a:t>
            </a:r>
          </a:p>
          <a:p>
            <a:pPr marL="285750" indent="-174625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Evaluation Process description (section 5)</a:t>
            </a:r>
          </a:p>
          <a:p>
            <a:pPr marL="285750" indent="-174625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Award of contract (section 6)</a:t>
            </a:r>
          </a:p>
          <a:p>
            <a:pPr marL="285750" indent="-174625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Terms and conditions (Section 7)</a:t>
            </a:r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BDC5645D-65B0-8371-1BDC-F2B1B042E54A}"/>
              </a:ext>
            </a:extLst>
          </p:cNvPr>
          <p:cNvSpPr txBox="1">
            <a:spLocks/>
          </p:cNvSpPr>
          <p:nvPr/>
        </p:nvSpPr>
        <p:spPr bwMode="invGray">
          <a:xfrm>
            <a:off x="593264" y="3703931"/>
            <a:ext cx="4165600" cy="248201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18000" tIns="0" rIns="18000" bIns="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lang="en-GB" sz="2800" b="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  <a:lvl2pPr marL="466725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6325" indent="-3587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0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79513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lang="en-GB" sz="20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5100" indent="-2825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1800" kern="1200" noProof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62163" indent="-358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lang="en-GB" sz="14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600"/>
              </a:spcBef>
            </a:pPr>
            <a:r>
              <a:rPr lang="en-US" sz="1600" b="1"/>
              <a:t>BMS Support TOR (Appendix B)</a:t>
            </a:r>
          </a:p>
          <a:p>
            <a:pPr marL="285750" indent="-17462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Additional BMS Support requirements</a:t>
            </a:r>
          </a:p>
          <a:p>
            <a:pPr marL="285750" indent="-17462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Technical requirements</a:t>
            </a:r>
          </a:p>
          <a:p>
            <a:pPr marL="285750" indent="-17462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Volumetry</a:t>
            </a:r>
          </a:p>
          <a:p>
            <a:pPr marL="285750" indent="-17462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Environments</a:t>
            </a:r>
          </a:p>
          <a:p>
            <a:pPr marL="285750" indent="-17462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Ways of working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06B0C0B-E748-50A3-13B4-12762E155196}"/>
              </a:ext>
            </a:extLst>
          </p:cNvPr>
          <p:cNvSpPr txBox="1">
            <a:spLocks/>
          </p:cNvSpPr>
          <p:nvPr/>
        </p:nvSpPr>
        <p:spPr bwMode="invGray">
          <a:xfrm>
            <a:off x="4876800" y="1114622"/>
            <a:ext cx="3271520" cy="2482017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18000" tIns="0" rIns="18000" bIns="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lang="en-GB" sz="2800" b="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  <a:lvl2pPr marL="466725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6325" indent="-3587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0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79513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lang="en-GB" sz="20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5100" indent="-2825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1800" kern="1200" noProof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62163" indent="-358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lang="en-GB" sz="14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600"/>
              </a:spcBef>
            </a:pPr>
            <a:r>
              <a:rPr lang="en-US" sz="1600" b="1"/>
              <a:t>Appendix A series </a:t>
            </a:r>
          </a:p>
          <a:p>
            <a:pPr marL="285750" indent="-174625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More information (cf. A1:A5)</a:t>
            </a:r>
          </a:p>
          <a:p>
            <a:pPr marL="285750" indent="-174625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Templates to attach to proposals </a:t>
            </a:r>
            <a:br>
              <a:rPr lang="en-US" sz="1600"/>
            </a:br>
            <a:r>
              <a:rPr lang="en-US" sz="1600"/>
              <a:t>(cf. A4.5, A5 – TA:TE)</a:t>
            </a: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EFBF7AC5-A5C9-D59D-E742-BD87722702FA}"/>
              </a:ext>
            </a:extLst>
          </p:cNvPr>
          <p:cNvSpPr txBox="1">
            <a:spLocks/>
          </p:cNvSpPr>
          <p:nvPr/>
        </p:nvSpPr>
        <p:spPr bwMode="invGray">
          <a:xfrm>
            <a:off x="4876800" y="3703931"/>
            <a:ext cx="3271520" cy="248201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18000" tIns="0" rIns="1800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lang="en-GB" sz="2800" b="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  <a:lvl2pPr marL="466725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6325" indent="-3587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0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79513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lang="en-GB" sz="20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5100" indent="-2825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1800" kern="1200" noProof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62163" indent="-358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lang="en-GB" sz="14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600"/>
              </a:spcBef>
            </a:pPr>
            <a:r>
              <a:rPr lang="en-US" sz="1600" b="1">
                <a:cs typeface="Times New Roman"/>
              </a:rPr>
              <a:t>Appendix B series </a:t>
            </a:r>
          </a:p>
          <a:p>
            <a:pPr marL="285750" indent="-174625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>
                <a:cs typeface="Times New Roman"/>
              </a:rPr>
              <a:t>More information (cf. B1:B11)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2F57CB71-86A7-A7E8-EA60-E483535DDBA2}"/>
              </a:ext>
            </a:extLst>
          </p:cNvPr>
          <p:cNvSpPr txBox="1">
            <a:spLocks/>
          </p:cNvSpPr>
          <p:nvPr/>
        </p:nvSpPr>
        <p:spPr bwMode="invGray">
          <a:xfrm>
            <a:off x="8266256" y="1114622"/>
            <a:ext cx="3271520" cy="507132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18000" tIns="0" rIns="18000" bIns="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lang="en-GB" sz="2800" b="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  <a:lvl2pPr marL="466725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6325" indent="-3587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0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79513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lang="en-GB" sz="20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5100" indent="-2825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1800" kern="1200" noProof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62163" indent="-358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lang="en-GB" sz="14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600"/>
              </a:spcBef>
            </a:pPr>
            <a:r>
              <a:rPr lang="en-US" sz="1600" b="1"/>
              <a:t>Annexes &amp; </a:t>
            </a:r>
          </a:p>
          <a:p>
            <a:pPr algn="ctr">
              <a:spcBef>
                <a:spcPts val="600"/>
              </a:spcBef>
            </a:pPr>
            <a:r>
              <a:rPr lang="en-US" sz="1600" b="1"/>
              <a:t>Appendix C series</a:t>
            </a:r>
          </a:p>
          <a:p>
            <a:pPr marL="285750" indent="-174625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Proposals requested outline (Annex 4).</a:t>
            </a:r>
          </a:p>
          <a:p>
            <a:pPr marL="285750" indent="-174625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Templates to attach to proposals (cf. Annex 1,2,3,5,6) </a:t>
            </a:r>
          </a:p>
          <a:p>
            <a:pPr marL="285750" indent="-174625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 Templates to attach to proposals ( Appendix C1:C3)</a:t>
            </a:r>
          </a:p>
        </p:txBody>
      </p:sp>
    </p:spTree>
    <p:extLst>
      <p:ext uri="{BB962C8B-B14F-4D97-AF65-F5344CB8AC3E}">
        <p14:creationId xmlns:p14="http://schemas.microsoft.com/office/powerpoint/2010/main" val="39030176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C05B49AB-D80E-4BED-B5C4-5CA0C91161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4595" y="492428"/>
            <a:ext cx="11294313" cy="509588"/>
          </a:xfrm>
        </p:spPr>
        <p:txBody>
          <a:bodyPr anchor="t"/>
          <a:lstStyle/>
          <a:p>
            <a:r>
              <a:rPr lang="en-US"/>
              <a:t>Meeting purpose and ground rule</a:t>
            </a:r>
          </a:p>
        </p:txBody>
      </p:sp>
      <p:sp>
        <p:nvSpPr>
          <p:cNvPr id="22" name="Foliennummernplatzhalter 21">
            <a:extLst>
              <a:ext uri="{FF2B5EF4-FFF2-40B4-BE49-F238E27FC236}">
                <a16:creationId xmlns:a16="http://schemas.microsoft.com/office/drawing/2014/main" id="{DA85CEEE-4909-47AD-BFB9-990D17E13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57850" y="6480185"/>
            <a:ext cx="602116" cy="366183"/>
          </a:xfrm>
        </p:spPr>
        <p:txBody>
          <a:bodyPr/>
          <a:lstStyle/>
          <a:p>
            <a:fld id="{97507520-0D78-402B-AAFF-A29B76EF4841}" type="slidenum">
              <a:rPr lang="de-DE" smtClean="0"/>
              <a:pPr/>
              <a:t>2</a:t>
            </a:fld>
            <a:endParaRPr lang="de-DE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0CEE533-D5AE-4A77-B109-4BBE465A1C22}"/>
              </a:ext>
            </a:extLst>
          </p:cNvPr>
          <p:cNvSpPr txBox="1"/>
          <p:nvPr/>
        </p:nvSpPr>
        <p:spPr>
          <a:xfrm>
            <a:off x="418136" y="1340443"/>
            <a:ext cx="11773864" cy="452431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b="1">
                <a:solidFill>
                  <a:prstClr val="black"/>
                </a:solidFill>
                <a:latin typeface="Arial"/>
                <a:sym typeface="Calibri"/>
              </a:rPr>
              <a:t>Purpose</a:t>
            </a:r>
            <a:r>
              <a:rPr lang="en-US">
                <a:solidFill>
                  <a:prstClr val="black"/>
                </a:solidFill>
                <a:latin typeface="Arial"/>
                <a:sym typeface="Calibri"/>
              </a:rPr>
              <a:t>: introduce AMS vendors to the tender:  scope, timeline, documents, and the overall process.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US">
              <a:solidFill>
                <a:prstClr val="black"/>
              </a:solidFill>
              <a:latin typeface="Arial"/>
              <a:sym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b="1">
                <a:solidFill>
                  <a:prstClr val="black"/>
                </a:solidFill>
                <a:latin typeface="Arial"/>
                <a:sym typeface="Calibri"/>
              </a:rPr>
              <a:t>Meeting duration: </a:t>
            </a:r>
            <a:r>
              <a:rPr lang="en-US">
                <a:solidFill>
                  <a:prstClr val="black"/>
                </a:solidFill>
                <a:latin typeface="Arial"/>
                <a:sym typeface="Calibri"/>
              </a:rPr>
              <a:t>90 minutes including a Q&amp;A session after a presentation.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US">
              <a:solidFill>
                <a:prstClr val="black"/>
              </a:solidFill>
              <a:latin typeface="Arial"/>
              <a:sym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b="1">
                <a:solidFill>
                  <a:prstClr val="black"/>
                </a:solidFill>
                <a:latin typeface="Arial"/>
                <a:sym typeface="Calibri"/>
              </a:rPr>
              <a:t>Please mute your microphone </a:t>
            </a:r>
            <a:r>
              <a:rPr lang="en-US">
                <a:solidFill>
                  <a:prstClr val="black"/>
                </a:solidFill>
                <a:latin typeface="Arial"/>
                <a:sym typeface="Calibri"/>
              </a:rPr>
              <a:t>during the entire meeting duration, unless the presenter gives you the floor to ask a question. 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US">
              <a:solidFill>
                <a:prstClr val="black"/>
              </a:solidFill>
              <a:latin typeface="Arial"/>
              <a:sym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b="1">
                <a:solidFill>
                  <a:prstClr val="black"/>
                </a:solidFill>
                <a:latin typeface="Arial"/>
                <a:sym typeface="Calibri"/>
              </a:rPr>
              <a:t>Language </a:t>
            </a:r>
            <a:r>
              <a:rPr lang="en-US">
                <a:solidFill>
                  <a:prstClr val="black"/>
                </a:solidFill>
                <a:latin typeface="Arial"/>
                <a:sym typeface="Calibri"/>
              </a:rPr>
              <a:t>of the meeting: English only.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US">
              <a:solidFill>
                <a:prstClr val="black"/>
              </a:solidFill>
              <a:latin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b="1">
                <a:solidFill>
                  <a:prstClr val="black"/>
                </a:solidFill>
                <a:latin typeface="Arial"/>
                <a:sym typeface="Calibri"/>
              </a:rPr>
              <a:t>How to ask questions: </a:t>
            </a:r>
            <a:r>
              <a:rPr lang="en-US">
                <a:solidFill>
                  <a:prstClr val="black"/>
                </a:solidFill>
                <a:latin typeface="Arial"/>
                <a:sym typeface="Calibri"/>
              </a:rPr>
              <a:t>Please use either the Q&amp;A functionality during the presentation or raise your hand during the Q&amp;A session. All questions will be answered after the presentation, during the Q&amp;A or in writing on UNGM website. </a:t>
            </a:r>
          </a:p>
          <a:p>
            <a:pPr>
              <a:defRPr/>
            </a:pPr>
            <a:endParaRPr lang="en-US">
              <a:solidFill>
                <a:prstClr val="black"/>
              </a:solidFill>
              <a:latin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b="1">
                <a:solidFill>
                  <a:prstClr val="black"/>
                </a:solidFill>
                <a:latin typeface="Arial"/>
                <a:sym typeface="Calibri"/>
              </a:rPr>
              <a:t>The session is recorded: </a:t>
            </a:r>
            <a:r>
              <a:rPr lang="en-US">
                <a:solidFill>
                  <a:prstClr val="black"/>
                </a:solidFill>
                <a:latin typeface="Arial"/>
                <a:sym typeface="Calibri"/>
              </a:rPr>
              <a:t>attendees tacitly consent to the recording.</a:t>
            </a:r>
            <a:endParaRPr lang="en-US">
              <a:solidFill>
                <a:prstClr val="black"/>
              </a:solidFill>
              <a:latin typeface="Arial"/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US">
              <a:solidFill>
                <a:prstClr val="black"/>
              </a:solidFill>
              <a:latin typeface="Arial"/>
              <a:sym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b="1">
                <a:solidFill>
                  <a:prstClr val="black"/>
                </a:solidFill>
                <a:latin typeface="Arial"/>
                <a:sym typeface="Calibri"/>
              </a:rPr>
              <a:t>Publication</a:t>
            </a:r>
            <a:r>
              <a:rPr lang="en-US">
                <a:solidFill>
                  <a:prstClr val="black"/>
                </a:solidFill>
                <a:latin typeface="Arial"/>
                <a:sym typeface="Calibri"/>
              </a:rPr>
              <a:t>: WHO will publish written minute of the meeting on the UNGM platform.</a:t>
            </a:r>
          </a:p>
        </p:txBody>
      </p:sp>
    </p:spTree>
    <p:extLst>
      <p:ext uri="{BB962C8B-B14F-4D97-AF65-F5344CB8AC3E}">
        <p14:creationId xmlns:p14="http://schemas.microsoft.com/office/powerpoint/2010/main" val="35629925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A08797-1F40-C0D9-457B-BD40320F58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1A67C424-964A-03BA-50F0-8C0E85CE61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6101" y="358067"/>
            <a:ext cx="11518360" cy="510317"/>
          </a:xfrm>
        </p:spPr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22" name="Foliennummernplatzhalter 21">
            <a:extLst>
              <a:ext uri="{FF2B5EF4-FFF2-40B4-BE49-F238E27FC236}">
                <a16:creationId xmlns:a16="http://schemas.microsoft.com/office/drawing/2014/main" id="{6E8B7E08-4758-454B-67D3-065C4642B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57849" y="6480185"/>
            <a:ext cx="639541" cy="472189"/>
          </a:xfrm>
        </p:spPr>
        <p:txBody>
          <a:bodyPr/>
          <a:lstStyle/>
          <a:p>
            <a:fld id="{97507520-0D78-402B-AAFF-A29B76EF4841}" type="slidenum">
              <a:rPr lang="de-DE" sz="1400" smtClean="0"/>
              <a:pPr/>
              <a:t>20</a:t>
            </a:fld>
            <a:endParaRPr lang="de-DE" sz="1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28E8F1-39C8-7841-EC74-3D9A1A0C839B}"/>
              </a:ext>
            </a:extLst>
          </p:cNvPr>
          <p:cNvSpPr txBox="1"/>
          <p:nvPr/>
        </p:nvSpPr>
        <p:spPr>
          <a:xfrm>
            <a:off x="629920" y="1103587"/>
            <a:ext cx="11225259" cy="3901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bg1">
                    <a:lumMod val="85000"/>
                  </a:schemeClr>
                </a:solidFill>
              </a:rPr>
              <a:t>Conference Ground Rules &amp; Objectives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bg1">
                    <a:lumMod val="85000"/>
                  </a:schemeClr>
                </a:solidFill>
              </a:rPr>
              <a:t>Background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bg1">
                    <a:lumMod val="85000"/>
                  </a:schemeClr>
                </a:solidFill>
              </a:rPr>
              <a:t>Application Management Services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bg1">
                    <a:lumMod val="85000"/>
                  </a:schemeClr>
                </a:solidFill>
              </a:rPr>
              <a:t>Request for Proposal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/>
              <a:t>Proposal guidelines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bg1">
                    <a:lumMod val="85000"/>
                  </a:schemeClr>
                </a:solidFill>
              </a:rPr>
              <a:t>Evaluation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bg1">
                    <a:lumMod val="85000"/>
                  </a:schemeClr>
                </a:solidFill>
              </a:rPr>
              <a:t>Q&amp;A Session</a:t>
            </a:r>
          </a:p>
        </p:txBody>
      </p:sp>
    </p:spTree>
    <p:extLst>
      <p:ext uri="{BB962C8B-B14F-4D97-AF65-F5344CB8AC3E}">
        <p14:creationId xmlns:p14="http://schemas.microsoft.com/office/powerpoint/2010/main" val="6831641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9171FB-020C-D51B-B418-39485F8F49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E04805C4-D383-9F93-AF23-E52AB1C43B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4595" y="492428"/>
            <a:ext cx="11294313" cy="509588"/>
          </a:xfrm>
        </p:spPr>
        <p:txBody>
          <a:bodyPr anchor="t"/>
          <a:lstStyle/>
          <a:p>
            <a:r>
              <a:rPr lang="fr-CH"/>
              <a:t>Structure</a:t>
            </a:r>
            <a:endParaRPr lang="en-US"/>
          </a:p>
        </p:txBody>
      </p:sp>
      <p:sp>
        <p:nvSpPr>
          <p:cNvPr id="22" name="Foliennummernplatzhalter 21">
            <a:extLst>
              <a:ext uri="{FF2B5EF4-FFF2-40B4-BE49-F238E27FC236}">
                <a16:creationId xmlns:a16="http://schemas.microsoft.com/office/drawing/2014/main" id="{1472050E-FD71-152E-8A88-21B442614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57850" y="6480185"/>
            <a:ext cx="602116" cy="366183"/>
          </a:xfrm>
        </p:spPr>
        <p:txBody>
          <a:bodyPr/>
          <a:lstStyle/>
          <a:p>
            <a:fld id="{97507520-0D78-402B-AAFF-A29B76EF4841}" type="slidenum">
              <a:rPr lang="de-DE" smtClean="0"/>
              <a:pPr/>
              <a:t>21</a:t>
            </a:fld>
            <a:endParaRPr lang="de-DE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9BEB021-38DA-3329-2D7A-09F58E8DBC93}"/>
              </a:ext>
            </a:extLst>
          </p:cNvPr>
          <p:cNvSpPr txBox="1"/>
          <p:nvPr/>
        </p:nvSpPr>
        <p:spPr>
          <a:xfrm>
            <a:off x="464595" y="1002016"/>
            <a:ext cx="11595371" cy="461151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b="1">
                <a:latin typeface="Arial"/>
                <a:sym typeface="Calibri"/>
              </a:rPr>
              <a:t>Technical Proposals</a:t>
            </a:r>
            <a:endParaRPr lang="en-US">
              <a:latin typeface="Arial"/>
              <a:sym typeface="Calibri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>
                <a:latin typeface="Arial"/>
                <a:sym typeface="Calibri"/>
              </a:rPr>
              <a:t>Technical proposals must </a:t>
            </a:r>
            <a:r>
              <a:rPr lang="en-US" b="1">
                <a:latin typeface="Arial"/>
                <a:sym typeface="Calibri"/>
              </a:rPr>
              <a:t>follow the outline provided in Annex 4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>
                <a:latin typeface="Arial"/>
                <a:sym typeface="Calibri"/>
              </a:rPr>
              <a:t>Section 1: Information about the bidder</a:t>
            </a:r>
            <a:endParaRPr lang="en-US">
              <a:latin typeface="Arial"/>
              <a:cs typeface="Arial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>
                <a:latin typeface="Arial"/>
                <a:sym typeface="Calibri"/>
              </a:rPr>
              <a:t>Section 2 &amp; 3: Preferred Partner driven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>
                <a:latin typeface="Arial"/>
                <a:sym typeface="Calibri"/>
              </a:rPr>
              <a:t>Section 4: BMS Support vendor driven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>
                <a:latin typeface="Arial"/>
                <a:sym typeface="Calibri"/>
              </a:rPr>
              <a:t>More detailed explanations of WHO’s expectations are given in </a:t>
            </a:r>
            <a:r>
              <a:rPr lang="en-US" b="1">
                <a:latin typeface="Arial"/>
                <a:sym typeface="Calibri"/>
              </a:rPr>
              <a:t>section 4.16 of the RFP </a:t>
            </a:r>
            <a:r>
              <a:rPr lang="en-US">
                <a:latin typeface="Arial"/>
                <a:sym typeface="Calibri"/>
              </a:rPr>
              <a:t>and in </a:t>
            </a:r>
            <a:r>
              <a:rPr lang="en-US" b="1">
                <a:latin typeface="Arial"/>
                <a:sym typeface="Calibri"/>
              </a:rPr>
              <a:t>Appendix B.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>
                <a:latin typeface="Arial"/>
                <a:sym typeface="Calibri"/>
              </a:rPr>
              <a:t>Bids should be succinct, and evidence based. Bidders are invited to use appendices to delve into details. 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endParaRPr lang="en-US" b="1">
              <a:latin typeface="Arial"/>
              <a:sym typeface="Calibri"/>
            </a:endParaRPr>
          </a:p>
          <a:p>
            <a:pPr>
              <a:lnSpc>
                <a:spcPct val="150000"/>
              </a:lnSpc>
              <a:defRPr/>
            </a:pPr>
            <a:r>
              <a:rPr lang="en-US" b="1">
                <a:latin typeface="Arial"/>
                <a:sym typeface="Calibri"/>
              </a:rPr>
              <a:t>Financial Proposals</a:t>
            </a:r>
            <a:endParaRPr lang="en-US">
              <a:latin typeface="Arial"/>
              <a:sym typeface="Calibri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>
                <a:latin typeface="Arial"/>
                <a:sym typeface="Calibri"/>
              </a:rPr>
              <a:t>Preferred Partners: rate card </a:t>
            </a:r>
            <a:r>
              <a:rPr lang="en-US" b="1">
                <a:latin typeface="Arial"/>
                <a:sym typeface="Calibri"/>
              </a:rPr>
              <a:t>– Annex 5 </a:t>
            </a:r>
            <a:r>
              <a:rPr lang="en-US">
                <a:latin typeface="Arial"/>
                <a:sym typeface="Calibri"/>
              </a:rPr>
              <a:t>dully filled-in (i.e. acceptance form &amp; rate card)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>
                <a:latin typeface="Arial"/>
                <a:sym typeface="Calibri"/>
              </a:rPr>
              <a:t>BMS Support Vendor: Fixed price – </a:t>
            </a:r>
            <a:r>
              <a:rPr lang="en-US" b="1">
                <a:latin typeface="Arial"/>
                <a:sym typeface="Calibri"/>
              </a:rPr>
              <a:t>section 4.16.9 </a:t>
            </a:r>
            <a:r>
              <a:rPr lang="en-US">
                <a:latin typeface="Arial"/>
                <a:sym typeface="Calibri"/>
              </a:rPr>
              <a:t>of the RFP</a:t>
            </a:r>
            <a:endParaRPr lang="en-US" b="1">
              <a:latin typeface="Arial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508139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CBB67F-4491-E64A-8EDE-4E582DC34A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3E69D669-01B4-1328-26E9-25BC4CD22A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4595" y="492428"/>
            <a:ext cx="11294313" cy="509588"/>
          </a:xfrm>
        </p:spPr>
        <p:txBody>
          <a:bodyPr anchor="t"/>
          <a:lstStyle/>
          <a:p>
            <a:r>
              <a:rPr lang="fr-CH" err="1"/>
              <a:t>Mandatory</a:t>
            </a:r>
            <a:r>
              <a:rPr lang="fr-CH"/>
              <a:t> Documents</a:t>
            </a:r>
            <a:endParaRPr lang="en-US"/>
          </a:p>
        </p:txBody>
      </p:sp>
      <p:sp>
        <p:nvSpPr>
          <p:cNvPr id="22" name="Foliennummernplatzhalter 21">
            <a:extLst>
              <a:ext uri="{FF2B5EF4-FFF2-40B4-BE49-F238E27FC236}">
                <a16:creationId xmlns:a16="http://schemas.microsoft.com/office/drawing/2014/main" id="{DA9B4383-DBC8-9F38-3E0C-EA05F9342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57850" y="6480185"/>
            <a:ext cx="602116" cy="366183"/>
          </a:xfrm>
        </p:spPr>
        <p:txBody>
          <a:bodyPr/>
          <a:lstStyle/>
          <a:p>
            <a:fld id="{97507520-0D78-402B-AAFF-A29B76EF4841}" type="slidenum">
              <a:rPr lang="de-DE" smtClean="0"/>
              <a:pPr/>
              <a:t>22</a:t>
            </a:fld>
            <a:endParaRPr lang="de-DE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19BE3FE-FC85-9000-6E34-9255DDCA6F86}"/>
              </a:ext>
            </a:extLst>
          </p:cNvPr>
          <p:cNvSpPr txBox="1"/>
          <p:nvPr/>
        </p:nvSpPr>
        <p:spPr>
          <a:xfrm>
            <a:off x="209068" y="1261273"/>
            <a:ext cx="11773864" cy="493981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defRPr/>
            </a:pPr>
            <a:endParaRPr lang="en-US" b="1">
              <a:latin typeface="Arial"/>
              <a:sym typeface="Calibri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>
                <a:sym typeface="Calibri"/>
              </a:rPr>
              <a:t>A list of mandatory documents is listed in </a:t>
            </a:r>
            <a:r>
              <a:rPr lang="en-US" b="1">
                <a:sym typeface="Calibri"/>
              </a:rPr>
              <a:t>Annex 3</a:t>
            </a:r>
            <a:r>
              <a:rPr lang="en-US">
                <a:sym typeface="Calibri"/>
              </a:rPr>
              <a:t>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>
                <a:sym typeface="Calibri"/>
              </a:rPr>
              <a:t>Technical and Financial proposals must be submitted into two separate envelops.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>
                <a:sym typeface="Calibri"/>
              </a:rPr>
              <a:t>A </a:t>
            </a:r>
            <a:r>
              <a:rPr lang="en-US" b="1">
                <a:sym typeface="Calibri"/>
              </a:rPr>
              <a:t>One pager </a:t>
            </a:r>
            <a:r>
              <a:rPr lang="en-US">
                <a:sym typeface="Calibri"/>
              </a:rPr>
              <a:t>(no specific template provided)</a:t>
            </a:r>
            <a:r>
              <a:rPr lang="en-US" b="1">
                <a:sym typeface="Calibri"/>
              </a:rPr>
              <a:t> </a:t>
            </a:r>
            <a:r>
              <a:rPr lang="en-US">
                <a:sym typeface="Calibri"/>
              </a:rPr>
              <a:t>is requested to provide an overview of the support capacity of the vendor </a:t>
            </a:r>
            <a:r>
              <a:rPr lang="en-US" b="1">
                <a:sym typeface="Calibri"/>
              </a:rPr>
              <a:t>per Corporate Platform, </a:t>
            </a:r>
            <a:r>
              <a:rPr lang="en-US">
                <a:sym typeface="Calibri"/>
              </a:rPr>
              <a:t>including: 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n-US">
                <a:sym typeface="Calibri"/>
              </a:rPr>
              <a:t>Count of certified staff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n-US">
                <a:sym typeface="Calibri"/>
              </a:rPr>
              <a:t>Count of clients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n-US">
                <a:sym typeface="Calibri"/>
              </a:rPr>
              <a:t>Count of current contracts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n-US">
                <a:sym typeface="Calibri"/>
              </a:rPr>
              <a:t>Number of years supporting the platform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n-US">
                <a:sym typeface="Calibri"/>
              </a:rPr>
              <a:t>Count of Delivery Centers if applicable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n-US">
                <a:sym typeface="Calibri"/>
              </a:rPr>
              <a:t>Count of Competence Centers if applicable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n-US">
                <a:sym typeface="Calibri"/>
              </a:rPr>
              <a:t>Count of Center of Excellence if applicable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n-US">
                <a:sym typeface="Calibri"/>
              </a:rPr>
              <a:t>Awards from third parties if any.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endParaRPr lang="en-US" b="1">
              <a:sym typeface="Calibri"/>
            </a:endParaRPr>
          </a:p>
          <a:p>
            <a:pPr>
              <a:defRPr/>
            </a:pPr>
            <a:endParaRPr lang="en-US" b="1">
              <a:latin typeface="Arial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375399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7E17CC-8BA1-5B67-7C21-363A178FFE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7CFB1175-C968-82D3-BD71-164688DD93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6101" y="358067"/>
            <a:ext cx="11518360" cy="510317"/>
          </a:xfrm>
        </p:spPr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22" name="Foliennummernplatzhalter 21">
            <a:extLst>
              <a:ext uri="{FF2B5EF4-FFF2-40B4-BE49-F238E27FC236}">
                <a16:creationId xmlns:a16="http://schemas.microsoft.com/office/drawing/2014/main" id="{7EA4D306-9215-A77D-CA4A-B19CDD3D0B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57849" y="6480185"/>
            <a:ext cx="639541" cy="472189"/>
          </a:xfrm>
        </p:spPr>
        <p:txBody>
          <a:bodyPr/>
          <a:lstStyle/>
          <a:p>
            <a:fld id="{97507520-0D78-402B-AAFF-A29B76EF4841}" type="slidenum">
              <a:rPr lang="de-DE" sz="1400" smtClean="0"/>
              <a:pPr/>
              <a:t>23</a:t>
            </a:fld>
            <a:endParaRPr lang="de-DE" sz="1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9DEBCBE-2C6F-69AC-5643-71B3BC7D118B}"/>
              </a:ext>
            </a:extLst>
          </p:cNvPr>
          <p:cNvSpPr txBox="1"/>
          <p:nvPr/>
        </p:nvSpPr>
        <p:spPr>
          <a:xfrm>
            <a:off x="629920" y="1103587"/>
            <a:ext cx="11225259" cy="3901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bg1">
                    <a:lumMod val="85000"/>
                  </a:schemeClr>
                </a:solidFill>
              </a:rPr>
              <a:t>Conference Ground Rules &amp; Objectives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bg1">
                    <a:lumMod val="85000"/>
                  </a:schemeClr>
                </a:solidFill>
              </a:rPr>
              <a:t>Background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bg1">
                    <a:lumMod val="85000"/>
                  </a:schemeClr>
                </a:solidFill>
              </a:rPr>
              <a:t>Application Management Services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bg1">
                    <a:lumMod val="85000"/>
                  </a:schemeClr>
                </a:solidFill>
              </a:rPr>
              <a:t>Request for Proposal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bg1">
                    <a:lumMod val="85000"/>
                  </a:schemeClr>
                </a:solidFill>
              </a:rPr>
              <a:t>Proposal guidelines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/>
              <a:t>Evaluation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bg1">
                    <a:lumMod val="85000"/>
                  </a:schemeClr>
                </a:solidFill>
              </a:rPr>
              <a:t>Q&amp;A Session</a:t>
            </a:r>
          </a:p>
        </p:txBody>
      </p:sp>
    </p:spTree>
    <p:extLst>
      <p:ext uri="{BB962C8B-B14F-4D97-AF65-F5344CB8AC3E}">
        <p14:creationId xmlns:p14="http://schemas.microsoft.com/office/powerpoint/2010/main" val="15484523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D88B2E-A08B-E2E6-3A7E-7124DF65F6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02CF7-EE55-9443-2B25-129C0D9667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Sequential Evaluation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B3CB15A-E33A-9554-61D9-D33356146DA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36934221"/>
              </p:ext>
            </p:extLst>
          </p:nvPr>
        </p:nvGraphicFramePr>
        <p:xfrm>
          <a:off x="480000" y="1270000"/>
          <a:ext cx="5384800" cy="45821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9D0781B-9499-C8DD-662F-33ACC119EF3C}"/>
              </a:ext>
            </a:extLst>
          </p:cNvPr>
          <p:cNvSpPr txBox="1">
            <a:spLocks/>
          </p:cNvSpPr>
          <p:nvPr/>
        </p:nvSpPr>
        <p:spPr bwMode="invGray">
          <a:xfrm>
            <a:off x="6698066" y="1270000"/>
            <a:ext cx="5250094" cy="1254036"/>
          </a:xfrm>
          <a:prstGeom prst="rect">
            <a:avLst/>
          </a:prstGeom>
        </p:spPr>
        <p:txBody>
          <a:bodyPr vert="horz" lIns="18000" tIns="0" rIns="1800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lang="en-GB" sz="2800" b="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  <a:lvl2pPr marL="466725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6325" indent="-3587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0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79513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lang="en-GB" sz="20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5100" indent="-2825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1800" kern="1200" noProof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62163" indent="-358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lang="en-GB" sz="14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</a:pPr>
            <a:r>
              <a:rPr lang="en-US" sz="1800" b="1"/>
              <a:t>Nota bene: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>
                <a:cs typeface="Times New Roman"/>
              </a:rPr>
              <a:t>Only bids meeting the "must-have" criteria will be eligible for Technical Evaluation.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>
                <a:cs typeface="Times New Roman"/>
              </a:rPr>
              <a:t>Only bids passing the first evaluation will be eligible for the second evaluation.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>
                <a:cs typeface="Times New Roman"/>
              </a:rPr>
              <a:t>Bidders eligible to the second evaluation will be invited to defend their proposal (Presentation).</a:t>
            </a:r>
          </a:p>
          <a:p>
            <a:pPr marL="285750" indent="-285750">
              <a:spcBef>
                <a:spcPts val="600"/>
              </a:spcBef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1800">
                <a:cs typeface="Times New Roman"/>
              </a:rPr>
              <a:t>Only bidders having successfully passed eligibility &amp; technical evaluation phases will be considered for Financial Evaluation.</a:t>
            </a:r>
            <a:endParaRPr lang="en-US"/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>
                <a:cs typeface="Times New Roman"/>
              </a:rPr>
              <a:t>Financial information must not be included in the technical envelop.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1800"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463758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89D75D-92BD-E2A4-090B-E93E86FFCA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79EA4F-E700-1C65-6F9B-44D242FECF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00" y="328247"/>
            <a:ext cx="9295596" cy="529808"/>
          </a:xfrm>
        </p:spPr>
        <p:txBody>
          <a:bodyPr/>
          <a:lstStyle/>
          <a:p>
            <a:r>
              <a:rPr lang="en-US"/>
              <a:t>Must-Have Criteria (1/2)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C5E5AE1B-17E1-799A-5539-AC4ADB01EB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4802949"/>
              </p:ext>
            </p:extLst>
          </p:nvPr>
        </p:nvGraphicFramePr>
        <p:xfrm>
          <a:off x="4843318" y="1709737"/>
          <a:ext cx="6858000" cy="3438525"/>
        </p:xfrm>
        <a:graphic>
          <a:graphicData uri="http://schemas.openxmlformats.org/drawingml/2006/table">
            <a:tbl>
              <a:tblPr/>
              <a:tblGrid>
                <a:gridCol w="609600">
                  <a:extLst>
                    <a:ext uri="{9D8B030D-6E8A-4147-A177-3AD203B41FA5}">
                      <a16:colId xmlns:a16="http://schemas.microsoft.com/office/drawing/2014/main" val="3749909024"/>
                    </a:ext>
                  </a:extLst>
                </a:gridCol>
                <a:gridCol w="6248400">
                  <a:extLst>
                    <a:ext uri="{9D8B030D-6E8A-4147-A177-3AD203B41FA5}">
                      <a16:colId xmlns:a16="http://schemas.microsoft.com/office/drawing/2014/main" val="853034170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Criteria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12090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Response is complete.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25578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Previous work with WHO, other international organizations and/or major institutions in the field of AMS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25382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70% of corporate platform coverage (can miss max 5 out of 18)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654281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62% of BMS Platforms coverage (can miss up to 3 out of 8)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380775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Existing core support services capacity for 62% of the BMS platforms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034672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Min support capacity for 70% of all platforms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55392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Global footprint to deliver follow-the-sun support services.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822792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Experience with delivering technical and functional support on level 2 and 3 for an ERP solution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383486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Experience in delivering Quality Assurance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722977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Experience in release management in a SaaS or PaaS environments.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51207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Experience in integration management using MuleSoft.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453943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Experience in size that commensurate with WHO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933842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Experience with fixed price project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448659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Experience with fixed price managed services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406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Experience with multi-platform support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304239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Experience with multi-vendor support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12292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Application Management Services appears as of strategic importance to the vendor for its development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6779742"/>
                  </a:ext>
                </a:extLst>
              </a:tr>
            </a:tbl>
          </a:graphicData>
        </a:graphic>
      </p:graphicFrame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3DBB9A67-0308-D5F5-42B6-03C1BB3A25E7}"/>
              </a:ext>
            </a:extLst>
          </p:cNvPr>
          <p:cNvSpPr txBox="1">
            <a:spLocks/>
          </p:cNvSpPr>
          <p:nvPr/>
        </p:nvSpPr>
        <p:spPr bwMode="invGray">
          <a:xfrm>
            <a:off x="419186" y="1589446"/>
            <a:ext cx="4234094" cy="1254036"/>
          </a:xfrm>
          <a:prstGeom prst="rect">
            <a:avLst/>
          </a:prstGeom>
        </p:spPr>
        <p:txBody>
          <a:bodyPr vert="horz" lIns="18000" tIns="0" rIns="1800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lang="en-GB" sz="2800" b="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  <a:lvl2pPr marL="466725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6325" indent="-3587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0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79513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lang="en-GB" sz="20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5100" indent="-2825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1800" kern="1200" noProof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62163" indent="-358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lang="en-GB" sz="14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</a:pPr>
            <a:r>
              <a:rPr lang="en-US" sz="1800">
                <a:cs typeface="Times New Roman"/>
              </a:rPr>
              <a:t>These criteria will be used during the screening process to verify the Eligibility of vendors for their bid to be further processed and evaluated by the WHO Evaluation Panel. </a:t>
            </a:r>
          </a:p>
          <a:p>
            <a:pPr>
              <a:spcBef>
                <a:spcPts val="600"/>
              </a:spcBef>
            </a:pPr>
            <a:endParaRPr lang="en-US" sz="1800"/>
          </a:p>
          <a:p>
            <a:pPr>
              <a:spcBef>
                <a:spcPts val="600"/>
              </a:spcBef>
            </a:pPr>
            <a:r>
              <a:rPr lang="en-US" sz="1800">
                <a:cs typeface="Times New Roman"/>
              </a:rPr>
              <a:t>Vendors must pass all criteria</a:t>
            </a:r>
          </a:p>
          <a:p>
            <a:pPr>
              <a:spcBef>
                <a:spcPts val="600"/>
              </a:spcBef>
            </a:pPr>
            <a:endParaRPr lang="en-US" sz="1800"/>
          </a:p>
          <a:p>
            <a:pPr>
              <a:spcBef>
                <a:spcPts val="600"/>
              </a:spcBef>
            </a:pPr>
            <a:r>
              <a:rPr lang="en-US" sz="1800"/>
              <a:t>More detailed information is available in </a:t>
            </a:r>
            <a:r>
              <a:rPr lang="en-US" sz="1800" b="1"/>
              <a:t>appendix A5, Tab “Screening Must-Have”.</a:t>
            </a:r>
          </a:p>
          <a:p>
            <a:pPr>
              <a:spcBef>
                <a:spcPts val="600"/>
              </a:spcBef>
            </a:pPr>
            <a:endParaRPr lang="en-US" sz="1800"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891838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FC3316-1C41-71F3-C649-52EC17C797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8C93C00B-2585-0DF6-0884-60AD4D4736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4595" y="492428"/>
            <a:ext cx="11294313" cy="509588"/>
          </a:xfrm>
        </p:spPr>
        <p:txBody>
          <a:bodyPr anchor="t"/>
          <a:lstStyle/>
          <a:p>
            <a:r>
              <a:rPr lang="fr-CH" err="1"/>
              <a:t>Technical</a:t>
            </a:r>
            <a:r>
              <a:rPr lang="fr-CH"/>
              <a:t> vs. Financial Evaluations</a:t>
            </a:r>
            <a:endParaRPr lang="en-US"/>
          </a:p>
        </p:txBody>
      </p:sp>
      <p:sp>
        <p:nvSpPr>
          <p:cNvPr id="22" name="Foliennummernplatzhalter 21">
            <a:extLst>
              <a:ext uri="{FF2B5EF4-FFF2-40B4-BE49-F238E27FC236}">
                <a16:creationId xmlns:a16="http://schemas.microsoft.com/office/drawing/2014/main" id="{770E5DD2-28E1-765A-7A36-FCADF7ECF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57850" y="6480185"/>
            <a:ext cx="602116" cy="366183"/>
          </a:xfrm>
        </p:spPr>
        <p:txBody>
          <a:bodyPr/>
          <a:lstStyle/>
          <a:p>
            <a:fld id="{97507520-0D78-402B-AAFF-A29B76EF4841}" type="slidenum">
              <a:rPr lang="de-DE" smtClean="0"/>
              <a:pPr/>
              <a:t>26</a:t>
            </a:fld>
            <a:endParaRPr lang="de-DE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B3A8EE-31ED-D8BE-819A-DB54546ECFF5}"/>
              </a:ext>
            </a:extLst>
          </p:cNvPr>
          <p:cNvSpPr txBox="1"/>
          <p:nvPr/>
        </p:nvSpPr>
        <p:spPr>
          <a:xfrm>
            <a:off x="209068" y="1261273"/>
            <a:ext cx="1177386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b="1">
                <a:solidFill>
                  <a:prstClr val="black"/>
                </a:solidFill>
                <a:latin typeface="Arial"/>
                <a:sym typeface="Calibri"/>
              </a:rPr>
              <a:t>Technical Evaluation criteria: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US" b="1">
              <a:solidFill>
                <a:prstClr val="black"/>
              </a:solidFill>
              <a:latin typeface="Arial"/>
              <a:sym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US" b="1">
              <a:solidFill>
                <a:prstClr val="black"/>
              </a:solidFill>
              <a:latin typeface="Arial"/>
              <a:sym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US" b="1">
              <a:solidFill>
                <a:prstClr val="black"/>
              </a:solidFill>
              <a:latin typeface="Arial"/>
              <a:sym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US" b="1">
              <a:solidFill>
                <a:prstClr val="black"/>
              </a:solidFill>
              <a:latin typeface="Arial"/>
              <a:sym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US" b="1">
              <a:solidFill>
                <a:prstClr val="black"/>
              </a:solidFill>
              <a:latin typeface="Arial"/>
              <a:sym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US" b="1">
              <a:solidFill>
                <a:prstClr val="black"/>
              </a:solidFill>
              <a:latin typeface="Arial"/>
              <a:sym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US" b="1">
              <a:solidFill>
                <a:prstClr val="black"/>
              </a:solidFill>
              <a:latin typeface="Arial"/>
              <a:sym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b="1">
                <a:solidFill>
                  <a:prstClr val="black"/>
                </a:solidFill>
                <a:latin typeface="Arial"/>
                <a:sym typeface="Calibri"/>
              </a:rPr>
              <a:t>Min 70 points </a:t>
            </a:r>
            <a:r>
              <a:rPr lang="en-US">
                <a:solidFill>
                  <a:prstClr val="black"/>
                </a:solidFill>
                <a:latin typeface="Arial"/>
                <a:sym typeface="Calibri"/>
              </a:rPr>
              <a:t>is required to pass from Tech Evaluation #1 to #2, and from Tech Evaluation #2 to Financial Evaluation. </a:t>
            </a:r>
          </a:p>
          <a:p>
            <a:pPr>
              <a:defRPr/>
            </a:pPr>
            <a:endParaRPr lang="en-US" b="1">
              <a:solidFill>
                <a:prstClr val="black"/>
              </a:solidFill>
              <a:latin typeface="Arial"/>
              <a:sym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b="1">
                <a:solidFill>
                  <a:prstClr val="black"/>
                </a:solidFill>
                <a:latin typeface="Arial"/>
                <a:sym typeface="Calibri"/>
              </a:rPr>
              <a:t>Financial Evaluation Criteria</a:t>
            </a:r>
            <a:r>
              <a:rPr lang="en-US">
                <a:solidFill>
                  <a:prstClr val="black"/>
                </a:solidFill>
                <a:latin typeface="Arial"/>
                <a:sym typeface="Calibri"/>
              </a:rPr>
              <a:t>: </a:t>
            </a:r>
            <a:r>
              <a:rPr lang="en-US">
                <a:solidFill>
                  <a:prstClr val="black"/>
                </a:solidFill>
                <a:latin typeface="Arial"/>
              </a:rPr>
              <a:t>The more competitive offer, the higher chance for selection</a:t>
            </a:r>
            <a:r>
              <a:rPr lang="en-US">
                <a:solidFill>
                  <a:prstClr val="black"/>
                </a:solidFill>
                <a:latin typeface="Arial"/>
                <a:sym typeface="Calibri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US">
              <a:solidFill>
                <a:prstClr val="black"/>
              </a:solidFill>
              <a:latin typeface="Arial"/>
              <a:sym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b="1">
                <a:solidFill>
                  <a:prstClr val="black"/>
                </a:solidFill>
                <a:latin typeface="Arial"/>
                <a:sym typeface="Calibri"/>
              </a:rPr>
              <a:t>Proposal score</a:t>
            </a:r>
            <a:r>
              <a:rPr lang="en-US">
                <a:solidFill>
                  <a:prstClr val="black"/>
                </a:solidFill>
                <a:latin typeface="Arial"/>
                <a:sym typeface="Calibri"/>
              </a:rPr>
              <a:t>: 70% for Technical and 30% for Financial.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US">
              <a:solidFill>
                <a:prstClr val="black"/>
              </a:solidFill>
              <a:latin typeface="Arial"/>
              <a:sym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>
                <a:solidFill>
                  <a:prstClr val="black"/>
                </a:solidFill>
                <a:latin typeface="Arial"/>
                <a:sym typeface="Calibri"/>
              </a:rPr>
              <a:t>NB: No Financial information must be included in the Technical Envelop.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US">
              <a:solidFill>
                <a:prstClr val="black"/>
              </a:solidFill>
              <a:latin typeface="Arial"/>
              <a:sym typeface="Calibri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B97D1C4-62CA-65C1-A338-4E2AD95D8C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1447715"/>
              </p:ext>
            </p:extLst>
          </p:nvPr>
        </p:nvGraphicFramePr>
        <p:xfrm>
          <a:off x="457200" y="1796110"/>
          <a:ext cx="5638800" cy="1653540"/>
        </p:xfrm>
        <a:graphic>
          <a:graphicData uri="http://schemas.openxmlformats.org/drawingml/2006/table">
            <a:tbl>
              <a:tblPr/>
              <a:tblGrid>
                <a:gridCol w="4777141">
                  <a:extLst>
                    <a:ext uri="{9D8B030D-6E8A-4147-A177-3AD203B41FA5}">
                      <a16:colId xmlns:a16="http://schemas.microsoft.com/office/drawing/2014/main" val="3091228526"/>
                    </a:ext>
                  </a:extLst>
                </a:gridCol>
                <a:gridCol w="861659">
                  <a:extLst>
                    <a:ext uri="{9D8B030D-6E8A-4147-A177-3AD203B41FA5}">
                      <a16:colId xmlns:a16="http://schemas.microsoft.com/office/drawing/2014/main" val="3582633966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Technical Evaluation - Preferred Partner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Max. Pts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898262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General bidder's profile for Application Management Services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489878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Ability to support WHO Corporate Platforms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076887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Ability to delivery core and extended support services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444984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Endorsement for a long-term partnership approach &amp; value proposition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3246201"/>
                  </a:ext>
                </a:extLst>
              </a:tr>
              <a:tr h="15715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Degree of commitment to sustainability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11947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Total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2035574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0E7AE79-F985-C232-6764-15923B33E6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2344505"/>
              </p:ext>
            </p:extLst>
          </p:nvPr>
        </p:nvGraphicFramePr>
        <p:xfrm>
          <a:off x="6283960" y="1796110"/>
          <a:ext cx="5450840" cy="1632889"/>
        </p:xfrm>
        <a:graphic>
          <a:graphicData uri="http://schemas.openxmlformats.org/drawingml/2006/table">
            <a:tbl>
              <a:tblPr/>
              <a:tblGrid>
                <a:gridCol w="4570419">
                  <a:extLst>
                    <a:ext uri="{9D8B030D-6E8A-4147-A177-3AD203B41FA5}">
                      <a16:colId xmlns:a16="http://schemas.microsoft.com/office/drawing/2014/main" val="747960442"/>
                    </a:ext>
                  </a:extLst>
                </a:gridCol>
                <a:gridCol w="880421">
                  <a:extLst>
                    <a:ext uri="{9D8B030D-6E8A-4147-A177-3AD203B41FA5}">
                      <a16:colId xmlns:a16="http://schemas.microsoft.com/office/drawing/2014/main" val="409341431"/>
                    </a:ext>
                  </a:extLst>
                </a:gridCol>
              </a:tblGrid>
              <a:tr h="2309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Technical Evaluation - BMS Support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Max. Pts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0280391"/>
                  </a:ext>
                </a:extLst>
              </a:tr>
              <a:tr h="2309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Quality of the overall proposal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2678337"/>
                  </a:ext>
                </a:extLst>
              </a:tr>
              <a:tr h="2309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Addressing of WHO’s requirements and expectations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0063542"/>
                  </a:ext>
                </a:extLst>
              </a:tr>
              <a:tr h="2309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Appropriateness of the proposed approach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2856684"/>
                  </a:ext>
                </a:extLst>
              </a:tr>
              <a:tr h="2309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Timeline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8459026"/>
                  </a:ext>
                </a:extLst>
              </a:tr>
              <a:tr h="2309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Presentation performance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6802406"/>
                  </a:ext>
                </a:extLst>
              </a:tr>
              <a:tr h="2469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01554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88342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E50F92-3AE5-8580-51F9-34022B1D7E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F1E516BA-C580-8B40-D7C4-4062861EC0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6101" y="358067"/>
            <a:ext cx="11518360" cy="510317"/>
          </a:xfrm>
        </p:spPr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22" name="Foliennummernplatzhalter 21">
            <a:extLst>
              <a:ext uri="{FF2B5EF4-FFF2-40B4-BE49-F238E27FC236}">
                <a16:creationId xmlns:a16="http://schemas.microsoft.com/office/drawing/2014/main" id="{1EA5333F-3F3D-1389-DAC2-3264AD4C3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57849" y="6480185"/>
            <a:ext cx="639541" cy="472189"/>
          </a:xfrm>
        </p:spPr>
        <p:txBody>
          <a:bodyPr/>
          <a:lstStyle/>
          <a:p>
            <a:fld id="{97507520-0D78-402B-AAFF-A29B76EF4841}" type="slidenum">
              <a:rPr lang="de-DE" sz="1400" smtClean="0"/>
              <a:pPr/>
              <a:t>27</a:t>
            </a:fld>
            <a:endParaRPr lang="de-DE" sz="1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3ED3FEB-A4F6-6A97-CA0B-2B57D01B1B7C}"/>
              </a:ext>
            </a:extLst>
          </p:cNvPr>
          <p:cNvSpPr txBox="1"/>
          <p:nvPr/>
        </p:nvSpPr>
        <p:spPr>
          <a:xfrm>
            <a:off x="629920" y="1103587"/>
            <a:ext cx="11225259" cy="4455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bg1">
                    <a:lumMod val="85000"/>
                  </a:schemeClr>
                </a:solidFill>
              </a:rPr>
              <a:t>Conference Ground Rules &amp; Objectives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bg1">
                    <a:lumMod val="85000"/>
                  </a:schemeClr>
                </a:solidFill>
              </a:rPr>
              <a:t>Background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bg1">
                    <a:lumMod val="85000"/>
                  </a:schemeClr>
                </a:solidFill>
              </a:rPr>
              <a:t>Application Management Services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bg1">
                    <a:lumMod val="85000"/>
                  </a:schemeClr>
                </a:solidFill>
              </a:rPr>
              <a:t>Request for Proposal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bg1">
                    <a:lumMod val="85000"/>
                  </a:schemeClr>
                </a:solidFill>
              </a:rPr>
              <a:t>Proposal guidelines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bg1">
                    <a:lumMod val="85000"/>
                  </a:schemeClr>
                </a:solidFill>
              </a:rPr>
              <a:t>Evaluation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bg1">
                    <a:lumMod val="85000"/>
                  </a:schemeClr>
                </a:solidFill>
              </a:rPr>
              <a:t>Key Take-Aways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/>
              <a:t>Q&amp;A Session</a:t>
            </a:r>
          </a:p>
        </p:txBody>
      </p:sp>
    </p:spTree>
    <p:extLst>
      <p:ext uri="{BB962C8B-B14F-4D97-AF65-F5344CB8AC3E}">
        <p14:creationId xmlns:p14="http://schemas.microsoft.com/office/powerpoint/2010/main" val="302895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41562226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6320F4-C0EF-64E4-CADF-9DFB782F16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00" y="328247"/>
            <a:ext cx="9295596" cy="529808"/>
          </a:xfrm>
        </p:spPr>
        <p:txBody>
          <a:bodyPr vert="horz" lIns="18000" tIns="0" rIns="360000" bIns="0" rtlCol="0" anchor="b">
            <a:noAutofit/>
          </a:bodyPr>
          <a:lstStyle/>
          <a:p>
            <a:r>
              <a:rPr lang="fr-CH">
                <a:latin typeface="Helvetica Neue LT Std 67 Medium Condensed"/>
              </a:rPr>
              <a:t>Multi-platform , Multi-</a:t>
            </a:r>
            <a:r>
              <a:rPr lang="fr-CH" err="1">
                <a:latin typeface="Helvetica Neue LT Std 67 Medium Condensed"/>
              </a:rPr>
              <a:t>vendors</a:t>
            </a:r>
            <a:r>
              <a:rPr lang="fr-CH">
                <a:latin typeface="Helvetica Neue LT Std 67 Medium Condensed"/>
              </a:rPr>
              <a:t> &amp; AMS services</a:t>
            </a:r>
            <a:endParaRPr lang="en-US">
              <a:latin typeface="Helvetica Neue LT Std 67 Medium Condensed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172BB8C-5288-BCC9-7C7E-A5840AB8A393}"/>
              </a:ext>
            </a:extLst>
          </p:cNvPr>
          <p:cNvSpPr txBox="1"/>
          <p:nvPr/>
        </p:nvSpPr>
        <p:spPr>
          <a:xfrm>
            <a:off x="2913937" y="5595419"/>
            <a:ext cx="74675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/>
              <a:t>Examples: </a:t>
            </a:r>
            <a:r>
              <a:rPr lang="en-US" sz="1200">
                <a:solidFill>
                  <a:srgbClr val="0070C0"/>
                </a:solidFill>
              </a:rPr>
              <a:t>2 Support Managed Services ERP and IAM</a:t>
            </a:r>
            <a:r>
              <a:rPr lang="en-US" sz="1200"/>
              <a:t> | </a:t>
            </a:r>
            <a:r>
              <a:rPr lang="en-US" sz="1200">
                <a:solidFill>
                  <a:srgbClr val="00B050"/>
                </a:solidFill>
              </a:rPr>
              <a:t>one Satellite App integration project</a:t>
            </a:r>
            <a:endParaRPr lang="en-US" sz="1200">
              <a:solidFill>
                <a:srgbClr val="FFC000"/>
              </a:solidFill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D12E1AC-4A0F-F03A-0D6A-1301A3A110AA}"/>
              </a:ext>
            </a:extLst>
          </p:cNvPr>
          <p:cNvGrpSpPr/>
          <p:nvPr/>
        </p:nvGrpSpPr>
        <p:grpSpPr>
          <a:xfrm>
            <a:off x="2333626" y="1266825"/>
            <a:ext cx="8162924" cy="4238825"/>
            <a:chOff x="2333626" y="1266825"/>
            <a:chExt cx="6627529" cy="3543399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1B63F0D4-CF29-D0E5-0B54-1BB1AE6E91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85720" y="1268718"/>
              <a:ext cx="6575435" cy="354150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92B4D5BE-3472-AC60-8CCA-44FDB07677AF}"/>
                </a:ext>
              </a:extLst>
            </p:cNvPr>
            <p:cNvSpPr/>
            <p:nvPr/>
          </p:nvSpPr>
          <p:spPr>
            <a:xfrm>
              <a:off x="2333626" y="1266825"/>
              <a:ext cx="2114550" cy="3543300"/>
            </a:xfrm>
            <a:prstGeom prst="roundRect">
              <a:avLst>
                <a:gd name="adj" fmla="val 4332"/>
              </a:avLst>
            </a:prstGeom>
            <a:solidFill>
              <a:schemeClr val="accent1">
                <a:alpha val="1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80A2A2DB-E9A6-912E-3C69-248CD01EC15B}"/>
                </a:ext>
              </a:extLst>
            </p:cNvPr>
            <p:cNvSpPr/>
            <p:nvPr/>
          </p:nvSpPr>
          <p:spPr>
            <a:xfrm>
              <a:off x="4629150" y="3956465"/>
              <a:ext cx="866776" cy="529809"/>
            </a:xfrm>
            <a:prstGeom prst="roundRect">
              <a:avLst>
                <a:gd name="adj" fmla="val 4332"/>
              </a:avLst>
            </a:prstGeom>
            <a:solidFill>
              <a:srgbClr val="00B050">
                <a:alpha val="10000"/>
              </a:srgb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5199F3E7-1220-3548-3C5A-B3A2549161E4}"/>
                </a:ext>
              </a:extLst>
            </p:cNvPr>
            <p:cNvSpPr/>
            <p:nvPr/>
          </p:nvSpPr>
          <p:spPr>
            <a:xfrm>
              <a:off x="3471863" y="1899264"/>
              <a:ext cx="866776" cy="529809"/>
            </a:xfrm>
            <a:prstGeom prst="roundRect">
              <a:avLst>
                <a:gd name="adj" fmla="val 4332"/>
              </a:avLst>
            </a:prstGeom>
            <a:solidFill>
              <a:srgbClr val="00B050">
                <a:alpha val="10000"/>
              </a:srgb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A38C37ED-DF88-79EF-F145-F269088F46AB}"/>
                </a:ext>
              </a:extLst>
            </p:cNvPr>
            <p:cNvSpPr/>
            <p:nvPr/>
          </p:nvSpPr>
          <p:spPr>
            <a:xfrm>
              <a:off x="5787738" y="3247219"/>
              <a:ext cx="866776" cy="529809"/>
            </a:xfrm>
            <a:prstGeom prst="roundRect">
              <a:avLst>
                <a:gd name="adj" fmla="val 4332"/>
              </a:avLst>
            </a:prstGeom>
            <a:solidFill>
              <a:srgbClr val="00B050">
                <a:alpha val="10000"/>
              </a:srgb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1428AB2C-ED53-366F-65DF-AE376C6968F6}"/>
                </a:ext>
              </a:extLst>
            </p:cNvPr>
            <p:cNvSpPr/>
            <p:nvPr/>
          </p:nvSpPr>
          <p:spPr>
            <a:xfrm>
              <a:off x="2495550" y="1889640"/>
              <a:ext cx="866776" cy="529809"/>
            </a:xfrm>
            <a:prstGeom prst="roundRect">
              <a:avLst>
                <a:gd name="adj" fmla="val 4332"/>
              </a:avLst>
            </a:prstGeom>
            <a:solidFill>
              <a:srgbClr val="00B050">
                <a:alpha val="10000"/>
              </a:srgb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07D4ECEF-683E-F8C2-C073-55FF4293550A}"/>
                </a:ext>
              </a:extLst>
            </p:cNvPr>
            <p:cNvSpPr/>
            <p:nvPr/>
          </p:nvSpPr>
          <p:spPr>
            <a:xfrm>
              <a:off x="7927398" y="3234103"/>
              <a:ext cx="940377" cy="542925"/>
            </a:xfrm>
            <a:prstGeom prst="roundRect">
              <a:avLst>
                <a:gd name="adj" fmla="val 4332"/>
              </a:avLst>
            </a:prstGeom>
            <a:solidFill>
              <a:schemeClr val="accent1">
                <a:alpha val="1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722211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C05B49AB-D80E-4BED-B5C4-5CA0C91161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6101" y="358067"/>
            <a:ext cx="11518360" cy="510317"/>
          </a:xfrm>
        </p:spPr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22" name="Foliennummernplatzhalter 21">
            <a:extLst>
              <a:ext uri="{FF2B5EF4-FFF2-40B4-BE49-F238E27FC236}">
                <a16:creationId xmlns:a16="http://schemas.microsoft.com/office/drawing/2014/main" id="{DA85CEEE-4909-47AD-BFB9-990D17E13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57849" y="6480185"/>
            <a:ext cx="639541" cy="472189"/>
          </a:xfrm>
        </p:spPr>
        <p:txBody>
          <a:bodyPr/>
          <a:lstStyle/>
          <a:p>
            <a:fld id="{97507520-0D78-402B-AAFF-A29B76EF4841}" type="slidenum">
              <a:rPr lang="de-DE" sz="1400" smtClean="0"/>
              <a:pPr/>
              <a:t>3</a:t>
            </a:fld>
            <a:endParaRPr lang="de-DE" sz="1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A8607CE-17ED-417C-A2C9-38B96A4A2A97}"/>
              </a:ext>
            </a:extLst>
          </p:cNvPr>
          <p:cNvSpPr txBox="1"/>
          <p:nvPr/>
        </p:nvSpPr>
        <p:spPr>
          <a:xfrm>
            <a:off x="629920" y="1103587"/>
            <a:ext cx="11225259" cy="3347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/>
              <a:t>Background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/>
              <a:t>Application Management Services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/>
              <a:t>Request for Proposal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/>
              <a:t>Proposal guidelines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/>
              <a:t>Evaluation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/>
              <a:t>Q&amp;A Session</a:t>
            </a:r>
          </a:p>
        </p:txBody>
      </p:sp>
    </p:spTree>
    <p:extLst>
      <p:ext uri="{BB962C8B-B14F-4D97-AF65-F5344CB8AC3E}">
        <p14:creationId xmlns:p14="http://schemas.microsoft.com/office/powerpoint/2010/main" val="402569031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593780-859C-3223-9B22-322B72E560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452A43-5372-7F77-6B00-C8019F1331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Sequential Evaluation overview</a:t>
            </a:r>
          </a:p>
        </p:txBody>
      </p:sp>
      <p:sp>
        <p:nvSpPr>
          <p:cNvPr id="57" name="Arrow: Pentagon 56">
            <a:extLst>
              <a:ext uri="{FF2B5EF4-FFF2-40B4-BE49-F238E27FC236}">
                <a16:creationId xmlns:a16="http://schemas.microsoft.com/office/drawing/2014/main" id="{C076B92F-70C4-94A4-6838-D67A981C0EEA}"/>
              </a:ext>
            </a:extLst>
          </p:cNvPr>
          <p:cNvSpPr/>
          <p:nvPr/>
        </p:nvSpPr>
        <p:spPr>
          <a:xfrm>
            <a:off x="927100" y="1173639"/>
            <a:ext cx="1003300" cy="646331"/>
          </a:xfrm>
          <a:prstGeom prst="homePlat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lstStyle/>
          <a:p>
            <a:pPr algn="ctr"/>
            <a:r>
              <a:rPr lang="en-US" noProof="0"/>
              <a:t>Biding</a:t>
            </a:r>
          </a:p>
        </p:txBody>
      </p:sp>
      <p:sp>
        <p:nvSpPr>
          <p:cNvPr id="58" name="Arrow: Chevron 57">
            <a:extLst>
              <a:ext uri="{FF2B5EF4-FFF2-40B4-BE49-F238E27FC236}">
                <a16:creationId xmlns:a16="http://schemas.microsoft.com/office/drawing/2014/main" id="{D4068711-C62D-C9C6-EE7F-0396514ADA3E}"/>
              </a:ext>
            </a:extLst>
          </p:cNvPr>
          <p:cNvSpPr/>
          <p:nvPr/>
        </p:nvSpPr>
        <p:spPr>
          <a:xfrm>
            <a:off x="2308021" y="1231900"/>
            <a:ext cx="1755993" cy="529808"/>
          </a:xfrm>
          <a:prstGeom prst="chevron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noProof="0">
                <a:solidFill>
                  <a:schemeClr val="bg1"/>
                </a:solidFill>
              </a:rPr>
              <a:t>Screening</a:t>
            </a:r>
          </a:p>
        </p:txBody>
      </p:sp>
      <p:sp>
        <p:nvSpPr>
          <p:cNvPr id="59" name="Arrow: Chevron 58">
            <a:extLst>
              <a:ext uri="{FF2B5EF4-FFF2-40B4-BE49-F238E27FC236}">
                <a16:creationId xmlns:a16="http://schemas.microsoft.com/office/drawing/2014/main" id="{AC16E524-1D7F-151C-BD67-047686FF7A94}"/>
              </a:ext>
            </a:extLst>
          </p:cNvPr>
          <p:cNvSpPr/>
          <p:nvPr/>
        </p:nvSpPr>
        <p:spPr>
          <a:xfrm>
            <a:off x="4113962" y="1236781"/>
            <a:ext cx="1755993" cy="529808"/>
          </a:xfrm>
          <a:prstGeom prst="chevron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noProof="0">
                <a:solidFill>
                  <a:schemeClr val="bg1"/>
                </a:solidFill>
              </a:rPr>
              <a:t>Tech Eval. #1</a:t>
            </a:r>
          </a:p>
        </p:txBody>
      </p:sp>
      <p:sp>
        <p:nvSpPr>
          <p:cNvPr id="60" name="Arrow: Chevron 59">
            <a:extLst>
              <a:ext uri="{FF2B5EF4-FFF2-40B4-BE49-F238E27FC236}">
                <a16:creationId xmlns:a16="http://schemas.microsoft.com/office/drawing/2014/main" id="{5082D2AB-3203-0CC3-F3CD-C157E542A553}"/>
              </a:ext>
            </a:extLst>
          </p:cNvPr>
          <p:cNvSpPr/>
          <p:nvPr/>
        </p:nvSpPr>
        <p:spPr>
          <a:xfrm>
            <a:off x="5953758" y="1236781"/>
            <a:ext cx="1755993" cy="529808"/>
          </a:xfrm>
          <a:prstGeom prst="chevron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noProof="0">
                <a:solidFill>
                  <a:schemeClr val="bg1"/>
                </a:solidFill>
              </a:rPr>
              <a:t>Tech Eval. #2</a:t>
            </a:r>
          </a:p>
        </p:txBody>
      </p:sp>
      <p:sp>
        <p:nvSpPr>
          <p:cNvPr id="61" name="Arrow: Chevron 60">
            <a:extLst>
              <a:ext uri="{FF2B5EF4-FFF2-40B4-BE49-F238E27FC236}">
                <a16:creationId xmlns:a16="http://schemas.microsoft.com/office/drawing/2014/main" id="{514797F1-17B5-3D9D-D0EC-DFC637081738}"/>
              </a:ext>
            </a:extLst>
          </p:cNvPr>
          <p:cNvSpPr/>
          <p:nvPr/>
        </p:nvSpPr>
        <p:spPr>
          <a:xfrm>
            <a:off x="9856673" y="1231900"/>
            <a:ext cx="1755993" cy="529808"/>
          </a:xfrm>
          <a:prstGeom prst="chevron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noProof="0">
                <a:solidFill>
                  <a:schemeClr val="bg1"/>
                </a:solidFill>
              </a:rPr>
              <a:t>Fin. Eval.</a:t>
            </a:r>
          </a:p>
        </p:txBody>
      </p:sp>
      <p:sp>
        <p:nvSpPr>
          <p:cNvPr id="62" name="Arrow: Chevron 61">
            <a:extLst>
              <a:ext uri="{FF2B5EF4-FFF2-40B4-BE49-F238E27FC236}">
                <a16:creationId xmlns:a16="http://schemas.microsoft.com/office/drawing/2014/main" id="{52281513-91F0-C23A-DF71-F312EA4D4247}"/>
              </a:ext>
            </a:extLst>
          </p:cNvPr>
          <p:cNvSpPr/>
          <p:nvPr/>
        </p:nvSpPr>
        <p:spPr>
          <a:xfrm>
            <a:off x="7950663" y="1244396"/>
            <a:ext cx="1755993" cy="529808"/>
          </a:xfrm>
          <a:prstGeom prst="chevron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noProof="0">
                <a:solidFill>
                  <a:schemeClr val="bg1"/>
                </a:solidFill>
              </a:rPr>
              <a:t>Fin (LTA)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6151748-B5D8-74F2-7B07-6E6E1B3F31D7}"/>
              </a:ext>
            </a:extLst>
          </p:cNvPr>
          <p:cNvSpPr txBox="1"/>
          <p:nvPr/>
        </p:nvSpPr>
        <p:spPr>
          <a:xfrm>
            <a:off x="2586847" y="1959565"/>
            <a:ext cx="1222505" cy="529807"/>
          </a:xfrm>
          <a:prstGeom prst="rect">
            <a:avLst/>
          </a:prstGeom>
          <a:noFill/>
        </p:spPr>
        <p:txBody>
          <a:bodyPr wrap="square" rtlCol="0">
            <a:normAutofit fontScale="92500"/>
          </a:bodyPr>
          <a:lstStyle/>
          <a:p>
            <a:r>
              <a:rPr lang="en-US" noProof="0"/>
              <a:t>Must-have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B50041EB-71B1-67CD-7F9F-81447CEFBA0C}"/>
              </a:ext>
            </a:extLst>
          </p:cNvPr>
          <p:cNvSpPr txBox="1"/>
          <p:nvPr/>
        </p:nvSpPr>
        <p:spPr>
          <a:xfrm>
            <a:off x="4256204" y="1976745"/>
            <a:ext cx="1222505" cy="529807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en-US" noProof="0"/>
              <a:t>RFP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3CD848B9-F044-5E03-61FB-7AA8A2A55672}"/>
              </a:ext>
            </a:extLst>
          </p:cNvPr>
          <p:cNvSpPr txBox="1"/>
          <p:nvPr/>
        </p:nvSpPr>
        <p:spPr>
          <a:xfrm>
            <a:off x="6053465" y="1985828"/>
            <a:ext cx="1395196" cy="529807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en-US" noProof="0"/>
              <a:t>RFP &amp;TOR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848453D-7A72-C29A-7493-70EE61997CA5}"/>
              </a:ext>
            </a:extLst>
          </p:cNvPr>
          <p:cNvSpPr txBox="1"/>
          <p:nvPr/>
        </p:nvSpPr>
        <p:spPr>
          <a:xfrm>
            <a:off x="10046140" y="1963156"/>
            <a:ext cx="1407810" cy="529807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en-US" noProof="0"/>
              <a:t>Fixed price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F2B4E49-64AD-D488-2943-5A4CC570B051}"/>
              </a:ext>
            </a:extLst>
          </p:cNvPr>
          <p:cNvSpPr txBox="1"/>
          <p:nvPr/>
        </p:nvSpPr>
        <p:spPr>
          <a:xfrm>
            <a:off x="8039325" y="1961663"/>
            <a:ext cx="1613350" cy="529807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en-US" noProof="0"/>
              <a:t>Blended rates</a:t>
            </a:r>
          </a:p>
        </p:txBody>
      </p:sp>
      <p:graphicFrame>
        <p:nvGraphicFramePr>
          <p:cNvPr id="18" name="Diagram 17">
            <a:extLst>
              <a:ext uri="{FF2B5EF4-FFF2-40B4-BE49-F238E27FC236}">
                <a16:creationId xmlns:a16="http://schemas.microsoft.com/office/drawing/2014/main" id="{B1981F13-FD3E-C8B7-608F-968A1FB72A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154565"/>
              </p:ext>
            </p:extLst>
          </p:nvPr>
        </p:nvGraphicFramePr>
        <p:xfrm>
          <a:off x="335534" y="3337560"/>
          <a:ext cx="1999214" cy="23542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9" name="Diagram 18">
            <a:extLst>
              <a:ext uri="{FF2B5EF4-FFF2-40B4-BE49-F238E27FC236}">
                <a16:creationId xmlns:a16="http://schemas.microsoft.com/office/drawing/2014/main" id="{65B1E2E2-3528-241A-3EC0-9E9633B064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46010008"/>
              </p:ext>
            </p:extLst>
          </p:nvPr>
        </p:nvGraphicFramePr>
        <p:xfrm>
          <a:off x="2258752" y="3882349"/>
          <a:ext cx="1999214" cy="14413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23" name="Diagram 22">
            <a:extLst>
              <a:ext uri="{FF2B5EF4-FFF2-40B4-BE49-F238E27FC236}">
                <a16:creationId xmlns:a16="http://schemas.microsoft.com/office/drawing/2014/main" id="{E3C77460-FF8E-B0E7-F9CB-F9E063FCC52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75323263"/>
              </p:ext>
            </p:extLst>
          </p:nvPr>
        </p:nvGraphicFramePr>
        <p:xfrm>
          <a:off x="3990038" y="4044473"/>
          <a:ext cx="1999214" cy="1117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24" name="Diagram 23">
            <a:extLst>
              <a:ext uri="{FF2B5EF4-FFF2-40B4-BE49-F238E27FC236}">
                <a16:creationId xmlns:a16="http://schemas.microsoft.com/office/drawing/2014/main" id="{60015801-EA33-8AE9-A2BD-031E2F3FBC9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64404886"/>
              </p:ext>
            </p:extLst>
          </p:nvPr>
        </p:nvGraphicFramePr>
        <p:xfrm>
          <a:off x="5949376" y="3902036"/>
          <a:ext cx="1759816" cy="9719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EA09FDA2-3F9F-6DDD-6752-50EAA0F52476}"/>
              </a:ext>
            </a:extLst>
          </p:cNvPr>
          <p:cNvCxnSpPr>
            <a:cxnSpLocks/>
          </p:cNvCxnSpPr>
          <p:nvPr/>
        </p:nvCxnSpPr>
        <p:spPr>
          <a:xfrm>
            <a:off x="2345613" y="3429001"/>
            <a:ext cx="0" cy="23480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7266E4F-E87B-C58F-5E89-F36BD3AC79C5}"/>
              </a:ext>
            </a:extLst>
          </p:cNvPr>
          <p:cNvCxnSpPr>
            <a:cxnSpLocks/>
          </p:cNvCxnSpPr>
          <p:nvPr/>
        </p:nvCxnSpPr>
        <p:spPr>
          <a:xfrm>
            <a:off x="4091180" y="1819970"/>
            <a:ext cx="0" cy="43877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86F7F62-EF1F-91B8-B135-F696E20CD93F}"/>
              </a:ext>
            </a:extLst>
          </p:cNvPr>
          <p:cNvCxnSpPr/>
          <p:nvPr/>
        </p:nvCxnSpPr>
        <p:spPr>
          <a:xfrm>
            <a:off x="5925586" y="3462932"/>
            <a:ext cx="0" cy="23480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423DD822-BC9F-ED5F-1FF8-88005A2FBF9E}"/>
              </a:ext>
            </a:extLst>
          </p:cNvPr>
          <p:cNvCxnSpPr>
            <a:cxnSpLocks/>
          </p:cNvCxnSpPr>
          <p:nvPr/>
        </p:nvCxnSpPr>
        <p:spPr>
          <a:xfrm>
            <a:off x="7801736" y="1819970"/>
            <a:ext cx="0" cy="43877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6" name="Diagram 45">
            <a:extLst>
              <a:ext uri="{FF2B5EF4-FFF2-40B4-BE49-F238E27FC236}">
                <a16:creationId xmlns:a16="http://schemas.microsoft.com/office/drawing/2014/main" id="{4235BB88-1140-3804-B360-E509986F90C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73298664"/>
              </p:ext>
            </p:extLst>
          </p:nvPr>
        </p:nvGraphicFramePr>
        <p:xfrm>
          <a:off x="10187686" y="4188447"/>
          <a:ext cx="966751" cy="603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9EDC88F1-E634-6A92-EB0F-65C0882D8648}"/>
              </a:ext>
            </a:extLst>
          </p:cNvPr>
          <p:cNvCxnSpPr/>
          <p:nvPr/>
        </p:nvCxnSpPr>
        <p:spPr>
          <a:xfrm>
            <a:off x="9690901" y="3462932"/>
            <a:ext cx="0" cy="23480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DB64FAAF-DF36-5262-2906-7FAAB03EC0BC}"/>
              </a:ext>
            </a:extLst>
          </p:cNvPr>
          <p:cNvCxnSpPr/>
          <p:nvPr/>
        </p:nvCxnSpPr>
        <p:spPr>
          <a:xfrm>
            <a:off x="11570728" y="3462932"/>
            <a:ext cx="0" cy="23480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6" name="Diagram 55">
            <a:extLst>
              <a:ext uri="{FF2B5EF4-FFF2-40B4-BE49-F238E27FC236}">
                <a16:creationId xmlns:a16="http://schemas.microsoft.com/office/drawing/2014/main" id="{5C5E4E7E-564D-BEFE-72AE-35E9440255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21580140"/>
              </p:ext>
            </p:extLst>
          </p:nvPr>
        </p:nvGraphicFramePr>
        <p:xfrm>
          <a:off x="7589804" y="4565218"/>
          <a:ext cx="1999214" cy="6032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8" r:lo="rId29" r:qs="rId30" r:cs="rId31"/>
          </a:graphicData>
        </a:graphic>
      </p:graphicFrame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4A1DE391-17A7-B353-E10C-3010E427FBEC}"/>
              </a:ext>
            </a:extLst>
          </p:cNvPr>
          <p:cNvCxnSpPr/>
          <p:nvPr/>
        </p:nvCxnSpPr>
        <p:spPr>
          <a:xfrm>
            <a:off x="2004314" y="4491724"/>
            <a:ext cx="7493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5332CDA0-506B-8586-A7E2-C909BAE64DCE}"/>
              </a:ext>
            </a:extLst>
          </p:cNvPr>
          <p:cNvCxnSpPr/>
          <p:nvPr/>
        </p:nvCxnSpPr>
        <p:spPr>
          <a:xfrm>
            <a:off x="3767330" y="4491723"/>
            <a:ext cx="7493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B03994D6-1973-6216-6A5E-ABCD53767FF3}"/>
              </a:ext>
            </a:extLst>
          </p:cNvPr>
          <p:cNvCxnSpPr/>
          <p:nvPr/>
        </p:nvCxnSpPr>
        <p:spPr>
          <a:xfrm>
            <a:off x="5552623" y="4490059"/>
            <a:ext cx="7493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6A471210-ED5E-725D-D88B-6DE67B9A4E36}"/>
              </a:ext>
            </a:extLst>
          </p:cNvPr>
          <p:cNvCxnSpPr>
            <a:cxnSpLocks/>
          </p:cNvCxnSpPr>
          <p:nvPr/>
        </p:nvCxnSpPr>
        <p:spPr>
          <a:xfrm>
            <a:off x="7315200" y="4490059"/>
            <a:ext cx="2935729" cy="19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DBDEDC49-FCC4-55F8-6845-2B8A07F64645}"/>
              </a:ext>
            </a:extLst>
          </p:cNvPr>
          <p:cNvCxnSpPr>
            <a:cxnSpLocks/>
          </p:cNvCxnSpPr>
          <p:nvPr/>
        </p:nvCxnSpPr>
        <p:spPr>
          <a:xfrm>
            <a:off x="5549147" y="4945496"/>
            <a:ext cx="264141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>
            <a:extLst>
              <a:ext uri="{FF2B5EF4-FFF2-40B4-BE49-F238E27FC236}">
                <a16:creationId xmlns:a16="http://schemas.microsoft.com/office/drawing/2014/main" id="{CD268FFE-C577-0B29-8AA4-524AA34E9410}"/>
              </a:ext>
            </a:extLst>
          </p:cNvPr>
          <p:cNvSpPr txBox="1"/>
          <p:nvPr/>
        </p:nvSpPr>
        <p:spPr>
          <a:xfrm>
            <a:off x="817497" y="1959563"/>
            <a:ext cx="1222505" cy="529807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b="1" noProof="0"/>
              <a:t>Criteria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8E4663AB-2B03-4532-E819-B8AC72A7EEA3}"/>
              </a:ext>
            </a:extLst>
          </p:cNvPr>
          <p:cNvSpPr txBox="1"/>
          <p:nvPr/>
        </p:nvSpPr>
        <p:spPr>
          <a:xfrm>
            <a:off x="2586847" y="2589898"/>
            <a:ext cx="1222505" cy="529807"/>
          </a:xfrm>
          <a:prstGeom prst="rect">
            <a:avLst/>
          </a:prstGeom>
          <a:noFill/>
        </p:spPr>
        <p:txBody>
          <a:bodyPr wrap="square" rtlCol="0">
            <a:normAutofit fontScale="92500" lnSpcReduction="20000"/>
          </a:bodyPr>
          <a:lstStyle/>
          <a:p>
            <a:r>
              <a:rPr lang="en-US" noProof="0"/>
              <a:t>Eligible for Evaluation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BF101601-4B48-9EDD-DE4D-D5078E841D0F}"/>
              </a:ext>
            </a:extLst>
          </p:cNvPr>
          <p:cNvSpPr txBox="1"/>
          <p:nvPr/>
        </p:nvSpPr>
        <p:spPr>
          <a:xfrm>
            <a:off x="4256204" y="2607078"/>
            <a:ext cx="1222505" cy="529807"/>
          </a:xfrm>
          <a:prstGeom prst="rect">
            <a:avLst/>
          </a:prstGeom>
          <a:noFill/>
        </p:spPr>
        <p:txBody>
          <a:bodyPr wrap="square" rtlCol="0">
            <a:normAutofit fontScale="92500" lnSpcReduction="20000"/>
          </a:bodyPr>
          <a:lstStyle/>
          <a:p>
            <a:pPr algn="ctr"/>
            <a:r>
              <a:rPr lang="en-US" noProof="0"/>
              <a:t>Eligible Partners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7F79D085-4454-BF59-A126-D0ED81E373E0}"/>
              </a:ext>
            </a:extLst>
          </p:cNvPr>
          <p:cNvSpPr txBox="1"/>
          <p:nvPr/>
        </p:nvSpPr>
        <p:spPr>
          <a:xfrm>
            <a:off x="5994158" y="2614122"/>
            <a:ext cx="1539488" cy="529807"/>
          </a:xfrm>
          <a:prstGeom prst="rect">
            <a:avLst/>
          </a:prstGeom>
          <a:noFill/>
        </p:spPr>
        <p:txBody>
          <a:bodyPr wrap="square" rtlCol="0">
            <a:normAutofit fontScale="92500" lnSpcReduction="20000"/>
          </a:bodyPr>
          <a:lstStyle/>
          <a:p>
            <a:pPr algn="ctr"/>
            <a:r>
              <a:rPr lang="en-US" noProof="0"/>
              <a:t>Eligible BMS Provider(s)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3BB533B4-ED3B-8367-2EAE-A44DAF4D341E}"/>
              </a:ext>
            </a:extLst>
          </p:cNvPr>
          <p:cNvSpPr txBox="1"/>
          <p:nvPr/>
        </p:nvSpPr>
        <p:spPr>
          <a:xfrm>
            <a:off x="10039555" y="2518765"/>
            <a:ext cx="1324803" cy="52980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en-US"/>
            </a:defPPr>
            <a:lvl1pPr algn="ctr"/>
          </a:lstStyle>
          <a:p>
            <a:r>
              <a:rPr lang="en-US" sz="1700" noProof="0"/>
              <a:t>BMS Provider(s)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4BDCF6B3-3CD0-453A-95CA-2F4CBD885F8F}"/>
              </a:ext>
            </a:extLst>
          </p:cNvPr>
          <p:cNvSpPr txBox="1"/>
          <p:nvPr/>
        </p:nvSpPr>
        <p:spPr>
          <a:xfrm>
            <a:off x="8190561" y="2591996"/>
            <a:ext cx="1222505" cy="529807"/>
          </a:xfrm>
          <a:prstGeom prst="rect">
            <a:avLst/>
          </a:prstGeom>
          <a:noFill/>
        </p:spPr>
        <p:txBody>
          <a:bodyPr wrap="square" rtlCol="0">
            <a:normAutofit fontScale="92500" lnSpcReduction="20000"/>
          </a:bodyPr>
          <a:lstStyle/>
          <a:p>
            <a:pPr algn="ctr"/>
            <a:r>
              <a:rPr lang="en-US" noProof="0"/>
              <a:t>Preferred Partners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5B18C498-3C1A-F999-609A-3FD5CDF5C61E}"/>
              </a:ext>
            </a:extLst>
          </p:cNvPr>
          <p:cNvSpPr txBox="1"/>
          <p:nvPr/>
        </p:nvSpPr>
        <p:spPr>
          <a:xfrm>
            <a:off x="817497" y="2589896"/>
            <a:ext cx="1222505" cy="529807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b="1" noProof="0"/>
              <a:t>Output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1191A72-2DF6-DC0F-8968-5B0046A063DE}"/>
              </a:ext>
            </a:extLst>
          </p:cNvPr>
          <p:cNvSpPr txBox="1"/>
          <p:nvPr/>
        </p:nvSpPr>
        <p:spPr>
          <a:xfrm>
            <a:off x="1229360" y="5861542"/>
            <a:ext cx="2695035" cy="26311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normAutofit fontScale="77500" lnSpcReduction="20000"/>
          </a:bodyPr>
          <a:lstStyle>
            <a:defPPr>
              <a:defRPr lang="en-US"/>
            </a:defPPr>
            <a:lvl1pPr algn="ctr">
              <a:defRPr/>
            </a:lvl1pPr>
          </a:lstStyle>
          <a:p>
            <a:r>
              <a:rPr lang="en-US" b="1" noProof="0">
                <a:solidFill>
                  <a:schemeClr val="bg1"/>
                </a:solidFill>
              </a:rPr>
              <a:t>Eligibility Verification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019887E-2FB7-C84C-536A-47DAD21D1878}"/>
              </a:ext>
            </a:extLst>
          </p:cNvPr>
          <p:cNvSpPr txBox="1"/>
          <p:nvPr/>
        </p:nvSpPr>
        <p:spPr>
          <a:xfrm>
            <a:off x="4278980" y="5850872"/>
            <a:ext cx="3295746" cy="26311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normAutofit fontScale="77500" lnSpcReduction="20000"/>
          </a:bodyPr>
          <a:lstStyle/>
          <a:p>
            <a:pPr algn="ctr"/>
            <a:r>
              <a:rPr lang="en-US" b="1" noProof="0">
                <a:solidFill>
                  <a:schemeClr val="bg1"/>
                </a:solidFill>
              </a:rPr>
              <a:t>Technical evaluation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FDD3514-CFA3-64A8-4DF0-0C6ABECDFA45}"/>
              </a:ext>
            </a:extLst>
          </p:cNvPr>
          <p:cNvSpPr txBox="1"/>
          <p:nvPr/>
        </p:nvSpPr>
        <p:spPr>
          <a:xfrm>
            <a:off x="8044295" y="5856596"/>
            <a:ext cx="3295745" cy="26311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normAutofit fontScale="77500" lnSpcReduction="20000"/>
          </a:bodyPr>
          <a:lstStyle/>
          <a:p>
            <a:pPr algn="ctr"/>
            <a:r>
              <a:rPr lang="en-US" b="1" noProof="0">
                <a:solidFill>
                  <a:schemeClr val="bg1"/>
                </a:solidFill>
              </a:rPr>
              <a:t>Financial evaluation</a:t>
            </a:r>
          </a:p>
        </p:txBody>
      </p:sp>
    </p:spTree>
    <p:extLst>
      <p:ext uri="{BB962C8B-B14F-4D97-AF65-F5344CB8AC3E}">
        <p14:creationId xmlns:p14="http://schemas.microsoft.com/office/powerpoint/2010/main" val="319930055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84F214-764E-0FA5-B946-8D1D5B8942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30884A-7642-19E2-2AC1-5A6AC971F7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00" y="328247"/>
            <a:ext cx="9295596" cy="529808"/>
          </a:xfrm>
        </p:spPr>
        <p:txBody>
          <a:bodyPr/>
          <a:lstStyle/>
          <a:p>
            <a:r>
              <a:rPr lang="en-US">
                <a:latin typeface="Helvetica Neue LT Std 67 Medium Condensed"/>
              </a:rPr>
              <a:t>Contractual Approach</a:t>
            </a:r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EFDB864-8DEA-1700-F97F-D466C4B0E456}"/>
              </a:ext>
            </a:extLst>
          </p:cNvPr>
          <p:cNvSpPr txBox="1"/>
          <p:nvPr/>
        </p:nvSpPr>
        <p:spPr>
          <a:xfrm>
            <a:off x="480000" y="1597675"/>
            <a:ext cx="11349448" cy="369331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Preferred Partners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Preferred partners: long term relationship with a limited number of vendors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Long Terms A</a:t>
            </a:r>
            <a:r>
              <a:rPr lang="en-US" err="1">
                <a:solidFill>
                  <a:prstClr val="black"/>
                </a:solidFill>
                <a:latin typeface="Arial"/>
              </a:rPr>
              <a:t>greements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defines the scope of platform and services for AMS, the contractual relationship and rate cards.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prstClr val="black"/>
                </a:solidFill>
                <a:latin typeface="Arial"/>
              </a:rPr>
              <a:t>Contracts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define the scope of work &amp; fixed price conditions for specific work packages</a:t>
            </a:r>
            <a:r>
              <a:rPr lang="en-US">
                <a:solidFill>
                  <a:prstClr val="black"/>
                </a:solidFill>
                <a:latin typeface="Arial"/>
              </a:rPr>
              <a:t>, under the LTA umbrella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 options:  Fixed price managed Services | Fixed </a:t>
            </a:r>
            <a:r>
              <a:rPr lang="en-US">
                <a:solidFill>
                  <a:prstClr val="black"/>
                </a:solidFill>
                <a:latin typeface="Arial"/>
              </a:rPr>
              <a:t>price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Projects | T&amp;M resource augmentation (marginal)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Performance management: evolutive KPIs &amp; Performance Based Income</a:t>
            </a:r>
          </a:p>
        </p:txBody>
      </p:sp>
    </p:spTree>
    <p:extLst>
      <p:ext uri="{BB962C8B-B14F-4D97-AF65-F5344CB8AC3E}">
        <p14:creationId xmlns:p14="http://schemas.microsoft.com/office/powerpoint/2010/main" val="22812177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66B83D-D05C-2530-B830-C80809354C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410F31-3D4E-80C0-2F15-3F08245D15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00" y="328247"/>
            <a:ext cx="9295596" cy="529808"/>
          </a:xfrm>
        </p:spPr>
        <p:txBody>
          <a:bodyPr/>
          <a:lstStyle/>
          <a:p>
            <a:r>
              <a:rPr lang="fr-CH">
                <a:latin typeface="Helvetica Neue LT Std 67 Medium Condensed"/>
              </a:rPr>
              <a:t>Partnership Principles</a:t>
            </a:r>
            <a:endParaRPr lang="en-US"/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201E7866-5A16-5EC9-037F-E86F75EB3E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78675998"/>
              </p:ext>
            </p:extLst>
          </p:nvPr>
        </p:nvGraphicFramePr>
        <p:xfrm>
          <a:off x="2387600" y="1056640"/>
          <a:ext cx="7387996" cy="5171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767319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5F36A3-3573-6969-9DAF-A8689B8B35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DE1D3A89-566D-6C83-A894-08CF823875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6101" y="358067"/>
            <a:ext cx="11518360" cy="510317"/>
          </a:xfrm>
        </p:spPr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22" name="Foliennummernplatzhalter 21">
            <a:extLst>
              <a:ext uri="{FF2B5EF4-FFF2-40B4-BE49-F238E27FC236}">
                <a16:creationId xmlns:a16="http://schemas.microsoft.com/office/drawing/2014/main" id="{DE235FEA-1C12-752F-84F8-1390D4995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57849" y="6480185"/>
            <a:ext cx="639541" cy="472189"/>
          </a:xfrm>
        </p:spPr>
        <p:txBody>
          <a:bodyPr/>
          <a:lstStyle/>
          <a:p>
            <a:fld id="{97507520-0D78-402B-AAFF-A29B76EF4841}" type="slidenum">
              <a:rPr lang="de-DE" sz="1400" smtClean="0"/>
              <a:pPr/>
              <a:t>4</a:t>
            </a:fld>
            <a:endParaRPr lang="de-DE" sz="1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66FAE7-D583-AAB1-22BD-63E78BFC3C10}"/>
              </a:ext>
            </a:extLst>
          </p:cNvPr>
          <p:cNvSpPr txBox="1"/>
          <p:nvPr/>
        </p:nvSpPr>
        <p:spPr>
          <a:xfrm>
            <a:off x="629920" y="1103587"/>
            <a:ext cx="11225259" cy="3901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bg1">
                    <a:lumMod val="85000"/>
                  </a:schemeClr>
                </a:solidFill>
              </a:rPr>
              <a:t>Conference Ground Rules &amp; Objectives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/>
              <a:t>Background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bg1">
                    <a:lumMod val="85000"/>
                  </a:schemeClr>
                </a:solidFill>
              </a:rPr>
              <a:t>Application Management Services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bg1">
                    <a:lumMod val="85000"/>
                  </a:schemeClr>
                </a:solidFill>
              </a:rPr>
              <a:t>Request for Proposal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bg1">
                    <a:lumMod val="85000"/>
                  </a:schemeClr>
                </a:solidFill>
              </a:rPr>
              <a:t>Evaluation Criteria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bg1">
                    <a:lumMod val="85000"/>
                  </a:schemeClr>
                </a:solidFill>
              </a:rPr>
              <a:t>Proposals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bg1">
                    <a:lumMod val="85000"/>
                  </a:schemeClr>
                </a:solidFill>
              </a:rPr>
              <a:t>Q&amp;A Session</a:t>
            </a:r>
          </a:p>
        </p:txBody>
      </p:sp>
    </p:spTree>
    <p:extLst>
      <p:ext uri="{BB962C8B-B14F-4D97-AF65-F5344CB8AC3E}">
        <p14:creationId xmlns:p14="http://schemas.microsoft.com/office/powerpoint/2010/main" val="1652698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5432CD-512D-CB84-52C4-F767175938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75C6D244-5BBA-4316-51F9-8226BB615C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4595" y="492428"/>
            <a:ext cx="11294313" cy="509588"/>
          </a:xfrm>
        </p:spPr>
        <p:txBody>
          <a:bodyPr anchor="t"/>
          <a:lstStyle/>
          <a:p>
            <a:r>
              <a:rPr lang="en-US"/>
              <a:t>Context</a:t>
            </a:r>
          </a:p>
        </p:txBody>
      </p:sp>
      <p:sp>
        <p:nvSpPr>
          <p:cNvPr id="22" name="Foliennummernplatzhalter 21">
            <a:extLst>
              <a:ext uri="{FF2B5EF4-FFF2-40B4-BE49-F238E27FC236}">
                <a16:creationId xmlns:a16="http://schemas.microsoft.com/office/drawing/2014/main" id="{3AEA6C08-A0C8-6B47-09D3-A13FDF6FE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57850" y="6480185"/>
            <a:ext cx="602116" cy="366183"/>
          </a:xfrm>
        </p:spPr>
        <p:txBody>
          <a:bodyPr/>
          <a:lstStyle/>
          <a:p>
            <a:fld id="{97507520-0D78-402B-AAFF-A29B76EF4841}" type="slidenum">
              <a:rPr lang="de-DE" smtClean="0"/>
              <a:pPr/>
              <a:t>5</a:t>
            </a:fld>
            <a:endParaRPr lang="de-DE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8C34DB1-2C2F-6929-5136-2FDB942D2AF0}"/>
              </a:ext>
            </a:extLst>
          </p:cNvPr>
          <p:cNvSpPr txBox="1"/>
          <p:nvPr/>
        </p:nvSpPr>
        <p:spPr>
          <a:xfrm>
            <a:off x="418136" y="1188043"/>
            <a:ext cx="11773864" cy="5414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80000"/>
            </a:pPr>
            <a:r>
              <a:rPr lang="en-US" b="1" noProof="0">
                <a:solidFill>
                  <a:schemeClr val="bg2">
                    <a:lumMod val="25000"/>
                  </a:schemeClr>
                </a:solidFill>
                <a:cs typeface="Times New Roman" panose="02020603050405020304" pitchFamily="18" charset="0"/>
                <a:sym typeface="Calibri"/>
              </a:rPr>
              <a:t>World Health Organization (WHO) </a:t>
            </a:r>
          </a:p>
          <a:p>
            <a:pPr marL="285750" indent="-285750" defTabSz="9144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Arial" panose="020B0604020202020204" pitchFamily="34" charset="0"/>
              <a:buChar char="•"/>
            </a:pPr>
            <a:r>
              <a:rPr lang="en-US" noProof="0">
                <a:cs typeface="Times New Roman" panose="02020603050405020304" pitchFamily="18" charset="0"/>
                <a:sym typeface="Calibri"/>
              </a:rPr>
              <a:t>Specialized agency of the United Nations for Public Health, head quartered in Geneva, CH. </a:t>
            </a:r>
            <a:endParaRPr lang="en-US" noProof="0">
              <a:cs typeface="Times New Roman" panose="02020603050405020304" pitchFamily="18" charset="0"/>
            </a:endParaRPr>
          </a:p>
          <a:p>
            <a:pPr marL="285750" indent="-285750" defTabSz="9144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Arial" panose="020B0604020202020204" pitchFamily="34" charset="0"/>
              <a:buChar char="•"/>
            </a:pPr>
            <a:r>
              <a:rPr lang="en-US" noProof="0">
                <a:cs typeface="Times New Roman" panose="02020603050405020304" pitchFamily="18" charset="0"/>
              </a:rPr>
              <a:t>150+ locations and about 14’000 users worldwide. </a:t>
            </a:r>
            <a:br>
              <a:rPr lang="en-US" noProof="0">
                <a:cs typeface="Times New Roman" panose="02020603050405020304" pitchFamily="18" charset="0"/>
              </a:rPr>
            </a:br>
            <a:endParaRPr lang="en-US" b="1" noProof="0">
              <a:solidFill>
                <a:schemeClr val="bg2">
                  <a:lumMod val="25000"/>
                </a:schemeClr>
              </a:solidFill>
              <a:cs typeface="Times New Roman" panose="02020603050405020304" pitchFamily="18" charset="0"/>
              <a:sym typeface="Calibri"/>
            </a:endParaRPr>
          </a:p>
          <a:p>
            <a:pPr defTabSz="9144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80000"/>
            </a:pPr>
            <a:r>
              <a:rPr lang="en-US" b="1" noProof="0">
                <a:solidFill>
                  <a:schemeClr val="bg2">
                    <a:lumMod val="25000"/>
                  </a:schemeClr>
                </a:solidFill>
                <a:cs typeface="Times New Roman" panose="02020603050405020304" pitchFamily="18" charset="0"/>
                <a:sym typeface="Calibri"/>
              </a:rPr>
              <a:t>Information Management &amp; Technology (IMT)</a:t>
            </a:r>
          </a:p>
          <a:p>
            <a:pPr marL="285750" indent="-285750" defTabSz="9144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Arial" panose="020B0604020202020204" pitchFamily="34" charset="0"/>
              <a:buChar char="•"/>
            </a:pPr>
            <a:r>
              <a:rPr lang="en-US" noProof="0">
                <a:cs typeface="Times New Roman" panose="02020603050405020304" pitchFamily="18" charset="0"/>
                <a:sym typeface="Calibri"/>
              </a:rPr>
              <a:t>IT department of WHO.</a:t>
            </a:r>
            <a:endParaRPr lang="en-US" noProof="0">
              <a:cs typeface="Times New Roman" panose="02020603050405020304" pitchFamily="18" charset="0"/>
            </a:endParaRPr>
          </a:p>
          <a:p>
            <a:pPr marL="285750" indent="-285750" defTabSz="9144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Arial" panose="020B0604020202020204" pitchFamily="34" charset="0"/>
              <a:buChar char="•"/>
            </a:pPr>
            <a:r>
              <a:rPr lang="en-US" noProof="0">
                <a:cs typeface="Times New Roman" panose="02020603050405020304" pitchFamily="18" charset="0"/>
              </a:rPr>
              <a:t>Use key SaaS and PaaS technologies as corporate platforms to deliver a wide range of digital services through +400 applications.</a:t>
            </a:r>
            <a:br>
              <a:rPr lang="en-US" noProof="0">
                <a:cs typeface="Times New Roman" panose="02020603050405020304" pitchFamily="18" charset="0"/>
              </a:rPr>
            </a:br>
            <a:endParaRPr lang="en-US" noProof="0">
              <a:cs typeface="Times New Roman" panose="02020603050405020304" pitchFamily="18" charset="0"/>
            </a:endParaRPr>
          </a:p>
          <a:p>
            <a:pPr defTabSz="9144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80000"/>
            </a:pPr>
            <a:r>
              <a:rPr lang="en-US" b="1" noProof="0">
                <a:solidFill>
                  <a:schemeClr val="bg2">
                    <a:lumMod val="25000"/>
                  </a:schemeClr>
                </a:solidFill>
                <a:cs typeface="Times New Roman" panose="02020603050405020304" pitchFamily="18" charset="0"/>
                <a:sym typeface="Calibri"/>
              </a:rPr>
              <a:t>Business Management System (BMS)</a:t>
            </a:r>
          </a:p>
          <a:p>
            <a:pPr marL="285750" indent="-285750" defTabSz="9144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Arial" panose="020B0604020202020204" pitchFamily="34" charset="0"/>
              <a:buChar char="•"/>
            </a:pPr>
            <a:r>
              <a:rPr lang="en-US">
                <a:cs typeface="Times New Roman" panose="02020603050405020304" pitchFamily="18" charset="0"/>
                <a:sym typeface="Calibri"/>
              </a:rPr>
              <a:t>Next generation ERP in its final development phase and composed of best of breed SaaS and PaaS Solutions.</a:t>
            </a:r>
            <a:endParaRPr lang="en-US" noProof="0">
              <a:cs typeface="Times New Roman" panose="02020603050405020304" pitchFamily="18" charset="0"/>
            </a:endParaRPr>
          </a:p>
          <a:p>
            <a:pPr marL="285750" indent="-285750" defTabSz="9144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Arial" panose="020B0604020202020204" pitchFamily="34" charset="0"/>
              <a:buChar char="•"/>
            </a:pPr>
            <a:r>
              <a:rPr lang="en-US">
                <a:cs typeface="Times New Roman" panose="02020603050405020304" pitchFamily="18" charset="0"/>
                <a:sym typeface="Calibri"/>
              </a:rPr>
              <a:t>Go live is expected in 2025. </a:t>
            </a:r>
            <a:endParaRPr lang="en-US" noProof="0">
              <a:cs typeface="Times New Roman" panose="02020603050405020304" pitchFamily="18" charset="0"/>
              <a:sym typeface="Calibri"/>
            </a:endParaRPr>
          </a:p>
          <a:p>
            <a:pPr defTabSz="9144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80000"/>
            </a:pPr>
            <a:endParaRPr lang="en-US" noProof="0">
              <a:cs typeface="Times New Roman" panose="02020603050405020304" pitchFamily="18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015220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5A3961-B661-723C-0A06-1A13292640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315AFFF2-816B-6DE3-B85A-DB671B8CA7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4595" y="492428"/>
            <a:ext cx="11294313" cy="509588"/>
          </a:xfrm>
        </p:spPr>
        <p:txBody>
          <a:bodyPr anchor="t"/>
          <a:lstStyle/>
          <a:p>
            <a:r>
              <a:rPr lang="en-US" noProof="0"/>
              <a:t>Corporate Platforms &amp; Business Management System</a:t>
            </a:r>
          </a:p>
        </p:txBody>
      </p:sp>
      <p:sp>
        <p:nvSpPr>
          <p:cNvPr id="22" name="Foliennummernplatzhalter 21">
            <a:extLst>
              <a:ext uri="{FF2B5EF4-FFF2-40B4-BE49-F238E27FC236}">
                <a16:creationId xmlns:a16="http://schemas.microsoft.com/office/drawing/2014/main" id="{3CF4006B-60B6-F7E7-E5A1-7ED65ABB47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57850" y="6480185"/>
            <a:ext cx="602116" cy="366183"/>
          </a:xfrm>
        </p:spPr>
        <p:txBody>
          <a:bodyPr/>
          <a:lstStyle/>
          <a:p>
            <a:fld id="{97507520-0D78-402B-AAFF-A29B76EF4841}" type="slidenum">
              <a:rPr lang="de-DE" smtClean="0"/>
              <a:pPr/>
              <a:t>6</a:t>
            </a:fld>
            <a:endParaRPr lang="de-DE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33793CAC-3A8F-21EE-8193-A236CD21B7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0721" y="1661682"/>
            <a:ext cx="5558825" cy="3250068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DE9271CC-ECFB-14AB-04BB-F14AD404AA66}"/>
              </a:ext>
            </a:extLst>
          </p:cNvPr>
          <p:cNvGrpSpPr/>
          <p:nvPr/>
        </p:nvGrpSpPr>
        <p:grpSpPr>
          <a:xfrm>
            <a:off x="314698" y="1320800"/>
            <a:ext cx="5797053" cy="4686287"/>
            <a:chOff x="3523501" y="1141621"/>
            <a:chExt cx="5797053" cy="4686287"/>
          </a:xfrm>
        </p:grpSpPr>
        <p:pic>
          <p:nvPicPr>
            <p:cNvPr id="5" name="Picture 4" descr="A red letter on a black background&#10;&#10;Description automatically generated">
              <a:extLst>
                <a:ext uri="{FF2B5EF4-FFF2-40B4-BE49-F238E27FC236}">
                  <a16:creationId xmlns:a16="http://schemas.microsoft.com/office/drawing/2014/main" id="{3B03702C-EF75-34AB-F275-8AFF4DF3385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9630" y="3037467"/>
              <a:ext cx="1204757" cy="157637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55403679-335C-2649-7B59-4D2B74B1BFC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624451" y="1141621"/>
              <a:ext cx="1229818" cy="965465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CC64399-AFDD-F42A-D4D1-4DCB8BB6FF7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624452" y="2084237"/>
              <a:ext cx="1229817" cy="541120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865E5263-A4E4-9B29-BFF9-A59C1AA4E69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637099" y="1151526"/>
              <a:ext cx="1229818" cy="71639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0A92980-7ED5-4B59-BA26-7E3A8E5A5AD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523501" y="5246890"/>
              <a:ext cx="1457014" cy="581018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36FE5E73-3C26-4687-B399-6557B2984C3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591608" y="3844506"/>
              <a:ext cx="1320801" cy="283832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6501DD54-1732-E0F0-445F-DB767020161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622203" y="2092596"/>
              <a:ext cx="1259611" cy="457527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F5FA9E13-E303-A2B7-F0BA-C04FC71B14D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3616676" y="4571017"/>
              <a:ext cx="1270664" cy="365797"/>
            </a:xfrm>
            <a:prstGeom prst="rect">
              <a:avLst/>
            </a:prstGeom>
          </p:spPr>
        </p:pic>
        <p:pic>
          <p:nvPicPr>
            <p:cNvPr id="14" name="Picture 13" descr="A black background with white text&#10;&#10;Description automatically generated">
              <a:extLst>
                <a:ext uri="{FF2B5EF4-FFF2-40B4-BE49-F238E27FC236}">
                  <a16:creationId xmlns:a16="http://schemas.microsoft.com/office/drawing/2014/main" id="{8856CE04-BF54-66AB-839D-6F528D6210D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81330" y="2227306"/>
              <a:ext cx="1457014" cy="239850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BBB66A78-37A4-561E-E83F-4A7E50B4F49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7662455" y="3675489"/>
              <a:ext cx="1294765" cy="452849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3DE9BC40-4E9C-5B88-4D6B-66163E0139CC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7299120" y="1362086"/>
              <a:ext cx="2021434" cy="394426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8F36174D-281C-60E4-2F8C-765C286DEB97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5372585" y="5150214"/>
              <a:ext cx="1733550" cy="610210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F726119D-501E-A5C8-BAB6-F94424D00125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5323069" y="2912202"/>
              <a:ext cx="1832582" cy="408166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37301E26-69E4-6FCA-1443-98EE3F65BE46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7489861" y="5349953"/>
              <a:ext cx="1639952" cy="443230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41FF37CE-2AD0-5CBF-8355-84AD1FFE20BA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5447445" y="3450261"/>
              <a:ext cx="1583830" cy="678077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82A24CAA-BF0C-F21B-3F0B-830F06FC6E55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5472597" y="4571017"/>
              <a:ext cx="1533526" cy="417668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FA4F5D97-BB63-321A-C125-8B5B66E733E0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7543075" y="4460565"/>
              <a:ext cx="1533525" cy="533400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2BE1C261-80CA-2CEA-B2CB-DD9014CDDFD7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7565057" y="2801757"/>
              <a:ext cx="1489560" cy="581018"/>
            </a:xfrm>
            <a:prstGeom prst="rect">
              <a:avLst/>
            </a:prstGeom>
          </p:spPr>
        </p:pic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E11A6A3A-7116-4C36-D092-278299C2B8F1}"/>
              </a:ext>
            </a:extLst>
          </p:cNvPr>
          <p:cNvSpPr txBox="1"/>
          <p:nvPr/>
        </p:nvSpPr>
        <p:spPr>
          <a:xfrm>
            <a:off x="6812655" y="5101779"/>
            <a:ext cx="4854956" cy="678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80000"/>
            </a:pPr>
            <a:r>
              <a:rPr lang="en-US" b="1" noProof="0">
                <a:solidFill>
                  <a:schemeClr val="bg2">
                    <a:lumMod val="25000"/>
                  </a:schemeClr>
                </a:solidFill>
                <a:cs typeface="Times New Roman" panose="02020603050405020304" pitchFamily="18" charset="0"/>
                <a:sym typeface="Calibri"/>
              </a:rPr>
              <a:t>Business Management System </a:t>
            </a:r>
            <a:r>
              <a:rPr lang="en-US" noProof="0">
                <a:solidFill>
                  <a:schemeClr val="bg2">
                    <a:lumMod val="25000"/>
                  </a:schemeClr>
                </a:solidFill>
                <a:cs typeface="Times New Roman" panose="02020603050405020304" pitchFamily="18" charset="0"/>
                <a:sym typeface="Calibri"/>
              </a:rPr>
              <a:t>is the next generation ERP of WHO</a:t>
            </a:r>
            <a:endParaRPr lang="en-US" noProof="0">
              <a:solidFill>
                <a:srgbClr val="F7BB23"/>
              </a:solidFill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F39A3AF-6917-FE59-AA23-91E9E4F0C9B2}"/>
              </a:ext>
            </a:extLst>
          </p:cNvPr>
          <p:cNvCxnSpPr/>
          <p:nvPr/>
        </p:nvCxnSpPr>
        <p:spPr>
          <a:xfrm>
            <a:off x="6309360" y="1320800"/>
            <a:ext cx="0" cy="45911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56656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6B7E3C-8714-3B47-204B-DC047FF578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10EC374-32CA-1963-78DA-A9CD1ACBA1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843" y="492428"/>
            <a:ext cx="11294313" cy="509588"/>
          </a:xfrm>
        </p:spPr>
        <p:txBody>
          <a:bodyPr anchor="t"/>
          <a:lstStyle/>
          <a:p>
            <a:r>
              <a:rPr lang="fr-CH"/>
              <a:t>Tender Objectives</a:t>
            </a:r>
            <a:endParaRPr lang="en-US"/>
          </a:p>
        </p:txBody>
      </p:sp>
      <p:sp>
        <p:nvSpPr>
          <p:cNvPr id="22" name="Foliennummernplatzhalter 21">
            <a:extLst>
              <a:ext uri="{FF2B5EF4-FFF2-40B4-BE49-F238E27FC236}">
                <a16:creationId xmlns:a16="http://schemas.microsoft.com/office/drawing/2014/main" id="{7E367B60-05A4-B26A-BDD7-E324A226A0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57850" y="6480185"/>
            <a:ext cx="602116" cy="366183"/>
          </a:xfrm>
        </p:spPr>
        <p:txBody>
          <a:bodyPr/>
          <a:lstStyle/>
          <a:p>
            <a:fld id="{97507520-0D78-402B-AAFF-A29B76EF4841}" type="slidenum">
              <a:rPr lang="de-DE" smtClean="0"/>
              <a:pPr/>
              <a:t>7</a:t>
            </a:fld>
            <a:endParaRPr lang="de-DE"/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AF09738A-0F22-1E99-59FA-83661F5DFF3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77848439"/>
              </p:ext>
            </p:extLst>
          </p:nvPr>
        </p:nvGraphicFramePr>
        <p:xfrm>
          <a:off x="883920" y="1002016"/>
          <a:ext cx="10573930" cy="5114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457262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6320F4-C0EF-64E4-CADF-9DFB782F16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00" y="328247"/>
            <a:ext cx="9295596" cy="529808"/>
          </a:xfrm>
        </p:spPr>
        <p:txBody>
          <a:bodyPr/>
          <a:lstStyle/>
          <a:p>
            <a:r>
              <a:rPr lang="en-US"/>
              <a:t>Partnership Approach: Multi-Platform &amp; Multi-Vendor Support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0FAD2090-AF9E-826C-A6C5-533DE6E0ED7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79522926"/>
              </p:ext>
            </p:extLst>
          </p:nvPr>
        </p:nvGraphicFramePr>
        <p:xfrm>
          <a:off x="3301003" y="1248495"/>
          <a:ext cx="5589994" cy="29619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25C17322-0736-24BC-106B-682DC984B887}"/>
              </a:ext>
            </a:extLst>
          </p:cNvPr>
          <p:cNvSpPr txBox="1">
            <a:spLocks/>
          </p:cNvSpPr>
          <p:nvPr/>
        </p:nvSpPr>
        <p:spPr bwMode="invGray">
          <a:xfrm>
            <a:off x="419186" y="1589446"/>
            <a:ext cx="4365537" cy="1254036"/>
          </a:xfrm>
          <a:prstGeom prst="rect">
            <a:avLst/>
          </a:prstGeom>
        </p:spPr>
        <p:txBody>
          <a:bodyPr vert="horz" lIns="18000" tIns="0" rIns="1800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lang="en-GB" sz="2800" b="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  <a:lvl2pPr marL="466725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6325" indent="-3587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0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79513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lang="en-GB" sz="20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5100" indent="-2825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1800" kern="1200" noProof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62163" indent="-358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lang="en-GB" sz="14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</a:pPr>
            <a:r>
              <a:rPr lang="en-US" sz="1600" b="1"/>
              <a:t>Long term partnerships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Collaborative Landscape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Leverage Industry best practices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>
                <a:cs typeface="Times New Roman"/>
              </a:rPr>
              <a:t>Foster a solution driven supply chain</a:t>
            </a:r>
            <a:endParaRPr lang="en-US" sz="1400">
              <a:cs typeface="Times New Roman"/>
            </a:endParaRPr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D6D1E57A-F778-B25B-ED9F-43015C80648F}"/>
              </a:ext>
            </a:extLst>
          </p:cNvPr>
          <p:cNvSpPr txBox="1">
            <a:spLocks/>
          </p:cNvSpPr>
          <p:nvPr/>
        </p:nvSpPr>
        <p:spPr bwMode="invGray">
          <a:xfrm>
            <a:off x="8211906" y="1589446"/>
            <a:ext cx="4365537" cy="1254036"/>
          </a:xfrm>
          <a:prstGeom prst="rect">
            <a:avLst/>
          </a:prstGeom>
        </p:spPr>
        <p:txBody>
          <a:bodyPr vert="horz" lIns="18000" tIns="0" rIns="18000" bIns="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lang="en-GB" sz="2800" b="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  <a:lvl2pPr marL="466725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6325" indent="-3587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0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79513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lang="en-GB" sz="20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5100" indent="-2825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1800" kern="1200" noProof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62163" indent="-358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lang="en-GB" sz="14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</a:pPr>
            <a:r>
              <a:rPr lang="en-US" sz="1600" b="1"/>
              <a:t>Dynamic Sourcing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Improves time to market and agility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Deliver business outcomes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One contract per future endeavor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1600"/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09E7F49A-C440-ABAB-0E26-B6597258B82F}"/>
              </a:ext>
            </a:extLst>
          </p:cNvPr>
          <p:cNvSpPr txBox="1">
            <a:spLocks/>
          </p:cNvSpPr>
          <p:nvPr/>
        </p:nvSpPr>
        <p:spPr bwMode="invGray">
          <a:xfrm>
            <a:off x="3913232" y="4362815"/>
            <a:ext cx="4365536" cy="2166938"/>
          </a:xfrm>
          <a:prstGeom prst="rect">
            <a:avLst/>
          </a:prstGeom>
        </p:spPr>
        <p:txBody>
          <a:bodyPr vert="horz" lIns="18000" tIns="0" rIns="18000" bIns="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lang="en-GB" sz="2800" b="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  <a:lvl2pPr marL="466725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6325" indent="-3587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0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79513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lang="en-GB" sz="20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5100" indent="-2825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1800" kern="1200" noProof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62163" indent="-358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lang="en-GB" sz="14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600"/>
              </a:spcBef>
            </a:pPr>
            <a:r>
              <a:rPr lang="en-US" sz="1600" b="1"/>
              <a:t>Engagement Options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Support Managed Services (capped price)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Fixed price Projects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Resource Augmentation (Time &amp; Material)</a:t>
            </a:r>
          </a:p>
        </p:txBody>
      </p:sp>
    </p:spTree>
    <p:extLst>
      <p:ext uri="{BB962C8B-B14F-4D97-AF65-F5344CB8AC3E}">
        <p14:creationId xmlns:p14="http://schemas.microsoft.com/office/powerpoint/2010/main" val="37596822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6320F4-C0EF-64E4-CADF-9DFB782F16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00" y="328247"/>
            <a:ext cx="9295596" cy="529808"/>
          </a:xfrm>
        </p:spPr>
        <p:txBody>
          <a:bodyPr/>
          <a:lstStyle/>
          <a:p>
            <a:r>
              <a:rPr lang="en-US"/>
              <a:t>AMS Partnership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0FB46B80-B5CB-2309-73E5-C7E0F28E94D1}"/>
              </a:ext>
            </a:extLst>
          </p:cNvPr>
          <p:cNvSpPr txBox="1">
            <a:spLocks/>
          </p:cNvSpPr>
          <p:nvPr/>
        </p:nvSpPr>
        <p:spPr bwMode="invGray">
          <a:xfrm>
            <a:off x="676642" y="1207102"/>
            <a:ext cx="3066313" cy="1711364"/>
          </a:xfrm>
          <a:prstGeom prst="rect">
            <a:avLst/>
          </a:prstGeom>
        </p:spPr>
        <p:txBody>
          <a:bodyPr vert="horz" lIns="18000" tIns="0" rIns="1800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lang="en-GB" sz="2800" b="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  <a:lvl2pPr marL="466725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6325" indent="-3587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0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79513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lang="en-GB" sz="20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5100" indent="-2825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1800" kern="1200" noProof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62163" indent="-358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lang="en-GB" sz="14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600"/>
              </a:spcBef>
            </a:pPr>
            <a:r>
              <a:rPr lang="en-US" sz="1600" b="1"/>
              <a:t>Procurement Approach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Preferred Partners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Dynamic Sourcing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>
                <a:cs typeface="Times New Roman"/>
              </a:rPr>
              <a:t>3 Engagement Models</a:t>
            </a:r>
            <a:endParaRPr lang="en-US" sz="1600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25C17322-0736-24BC-106B-682DC984B887}"/>
              </a:ext>
            </a:extLst>
          </p:cNvPr>
          <p:cNvSpPr txBox="1">
            <a:spLocks/>
          </p:cNvSpPr>
          <p:nvPr/>
        </p:nvSpPr>
        <p:spPr bwMode="invGray">
          <a:xfrm>
            <a:off x="8617290" y="1204595"/>
            <a:ext cx="2673586" cy="1711363"/>
          </a:xfrm>
          <a:prstGeom prst="rect">
            <a:avLst/>
          </a:prstGeom>
        </p:spPr>
        <p:txBody>
          <a:bodyPr vert="horz" lIns="18000" tIns="0" rIns="18000" bIns="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lang="en-GB" sz="2800" b="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  <a:lvl2pPr marL="466725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6325" indent="-3587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0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79513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lang="en-GB" sz="20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5100" indent="-2825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1800" kern="1200" noProof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62163" indent="-358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lang="en-GB" sz="14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600"/>
              </a:spcBef>
            </a:pPr>
            <a:r>
              <a:rPr lang="en-US" sz="1600" b="1"/>
              <a:t>Services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Core Support Services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Extended Services</a:t>
            </a:r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3FE35B00-AE94-5AF6-5DF9-4DF64C183B61}"/>
              </a:ext>
            </a:extLst>
          </p:cNvPr>
          <p:cNvSpPr txBox="1">
            <a:spLocks/>
          </p:cNvSpPr>
          <p:nvPr/>
        </p:nvSpPr>
        <p:spPr bwMode="invGray">
          <a:xfrm>
            <a:off x="4590000" y="1204595"/>
            <a:ext cx="3591474" cy="1711364"/>
          </a:xfrm>
          <a:prstGeom prst="rect">
            <a:avLst/>
          </a:prstGeom>
        </p:spPr>
        <p:txBody>
          <a:bodyPr vert="horz" lIns="18000" tIns="0" rIns="18000" bIns="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lang="en-GB" sz="2800" b="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  <a:lvl2pPr marL="466725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6325" indent="-3587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0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79513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lang="en-GB" sz="20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5100" indent="-2825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1800" kern="1200" noProof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62163" indent="-358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lang="en-GB" sz="14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600"/>
              </a:spcBef>
            </a:pPr>
            <a:r>
              <a:rPr lang="en-US" sz="1600" b="1"/>
              <a:t>Technology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4 support domains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Introducing ERP platforms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Including +/- 20 corporate platforms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C38D913-55AE-2BA0-7AE6-BB0C509D9A2E}"/>
              </a:ext>
            </a:extLst>
          </p:cNvPr>
          <p:cNvCxnSpPr/>
          <p:nvPr/>
        </p:nvCxnSpPr>
        <p:spPr>
          <a:xfrm>
            <a:off x="775275" y="3252470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Arrow: Down 7">
            <a:extLst>
              <a:ext uri="{FF2B5EF4-FFF2-40B4-BE49-F238E27FC236}">
                <a16:creationId xmlns:a16="http://schemas.microsoft.com/office/drawing/2014/main" id="{39EC5E7A-9C70-C785-30E1-A07841EA9FB1}"/>
              </a:ext>
            </a:extLst>
          </p:cNvPr>
          <p:cNvSpPr/>
          <p:nvPr/>
        </p:nvSpPr>
        <p:spPr>
          <a:xfrm>
            <a:off x="1743075" y="3042920"/>
            <a:ext cx="466725" cy="611223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79021934-1AAB-9862-9FD9-025F0852C8C3}"/>
              </a:ext>
            </a:extLst>
          </p:cNvPr>
          <p:cNvSpPr/>
          <p:nvPr/>
        </p:nvSpPr>
        <p:spPr>
          <a:xfrm>
            <a:off x="5964525" y="3042920"/>
            <a:ext cx="466725" cy="611223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row: Down 12">
            <a:extLst>
              <a:ext uri="{FF2B5EF4-FFF2-40B4-BE49-F238E27FC236}">
                <a16:creationId xmlns:a16="http://schemas.microsoft.com/office/drawing/2014/main" id="{50EDCD8C-EB03-C818-2260-B8E3F518E0A6}"/>
              </a:ext>
            </a:extLst>
          </p:cNvPr>
          <p:cNvSpPr/>
          <p:nvPr/>
        </p:nvSpPr>
        <p:spPr>
          <a:xfrm>
            <a:off x="9719250" y="3043731"/>
            <a:ext cx="466725" cy="611223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940D95A3-35C0-B2D5-923C-7CD6DB114DCD}"/>
              </a:ext>
            </a:extLst>
          </p:cNvPr>
          <p:cNvSpPr txBox="1">
            <a:spLocks/>
          </p:cNvSpPr>
          <p:nvPr/>
        </p:nvSpPr>
        <p:spPr bwMode="invGray">
          <a:xfrm>
            <a:off x="676643" y="3852547"/>
            <a:ext cx="3066313" cy="1711364"/>
          </a:xfrm>
          <a:prstGeom prst="rect">
            <a:avLst/>
          </a:prstGeom>
        </p:spPr>
        <p:txBody>
          <a:bodyPr vert="horz" lIns="18000" tIns="0" rIns="18000" bIns="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lang="en-GB" sz="2800" b="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  <a:lvl2pPr marL="466725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6325" indent="-3587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0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79513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lang="en-GB" sz="20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5100" indent="-2825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1800" kern="1200" noProof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62163" indent="-358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lang="en-GB" sz="14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Flexibility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Performance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11D4EE69-4DB6-5179-E6E5-20D5FC6DB274}"/>
              </a:ext>
            </a:extLst>
          </p:cNvPr>
          <p:cNvSpPr txBox="1">
            <a:spLocks/>
          </p:cNvSpPr>
          <p:nvPr/>
        </p:nvSpPr>
        <p:spPr bwMode="invGray">
          <a:xfrm>
            <a:off x="4590000" y="3862882"/>
            <a:ext cx="3066313" cy="1711364"/>
          </a:xfrm>
          <a:prstGeom prst="rect">
            <a:avLst/>
          </a:prstGeom>
        </p:spPr>
        <p:txBody>
          <a:bodyPr vert="horz" lIns="18000" tIns="0" rIns="18000" bIns="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lang="en-GB" sz="2800" b="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  <a:lvl2pPr marL="466725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6325" indent="-3587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0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79513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lang="en-GB" sz="20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5100" indent="-2825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1800" kern="1200" noProof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62163" indent="-358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lang="en-GB" sz="14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Synergies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Economies of scale &amp; scope</a:t>
            </a:r>
          </a:p>
        </p:txBody>
      </p:sp>
      <p:sp>
        <p:nvSpPr>
          <p:cNvPr id="16" name="Content Placeholder 4">
            <a:extLst>
              <a:ext uri="{FF2B5EF4-FFF2-40B4-BE49-F238E27FC236}">
                <a16:creationId xmlns:a16="http://schemas.microsoft.com/office/drawing/2014/main" id="{13BC1088-AB3A-A654-E647-EDBEF4AD1AA1}"/>
              </a:ext>
            </a:extLst>
          </p:cNvPr>
          <p:cNvSpPr txBox="1">
            <a:spLocks/>
          </p:cNvSpPr>
          <p:nvPr/>
        </p:nvSpPr>
        <p:spPr bwMode="invGray">
          <a:xfrm>
            <a:off x="8617290" y="3862882"/>
            <a:ext cx="3308010" cy="1711364"/>
          </a:xfrm>
          <a:prstGeom prst="rect">
            <a:avLst/>
          </a:prstGeom>
        </p:spPr>
        <p:txBody>
          <a:bodyPr vert="horz" lIns="18000" tIns="0" rIns="18000" bIns="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lang="en-GB" sz="2800" b="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  <a:lvl2pPr marL="466725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6325" indent="-3587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0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79513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lang="en-GB" sz="20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5100" indent="-2825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1800" kern="1200" noProof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62163" indent="-358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lang="en-GB" sz="14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Comprehensive approach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/>
              <a:t>Balance present &amp; future needs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EEF56FE-12DF-D127-A845-A1317B4F8385}"/>
              </a:ext>
            </a:extLst>
          </p:cNvPr>
          <p:cNvCxnSpPr/>
          <p:nvPr/>
        </p:nvCxnSpPr>
        <p:spPr>
          <a:xfrm>
            <a:off x="706725" y="4989830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Arrow: Down 4">
            <a:extLst>
              <a:ext uri="{FF2B5EF4-FFF2-40B4-BE49-F238E27FC236}">
                <a16:creationId xmlns:a16="http://schemas.microsoft.com/office/drawing/2014/main" id="{578D918A-7DB9-E064-09BC-FCC30AAFA8A2}"/>
              </a:ext>
            </a:extLst>
          </p:cNvPr>
          <p:cNvSpPr/>
          <p:nvPr/>
        </p:nvSpPr>
        <p:spPr>
          <a:xfrm>
            <a:off x="5744823" y="4810004"/>
            <a:ext cx="870600" cy="611223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FF94976F-A21B-1FC6-ABF6-58A756C47FF8}"/>
              </a:ext>
            </a:extLst>
          </p:cNvPr>
          <p:cNvSpPr txBox="1">
            <a:spLocks/>
          </p:cNvSpPr>
          <p:nvPr/>
        </p:nvSpPr>
        <p:spPr bwMode="invGray">
          <a:xfrm>
            <a:off x="2501005" y="5577139"/>
            <a:ext cx="7396480" cy="431173"/>
          </a:xfrm>
          <a:prstGeom prst="rect">
            <a:avLst/>
          </a:prstGeom>
        </p:spPr>
        <p:txBody>
          <a:bodyPr vert="horz" lIns="18000" tIns="0" rIns="18000" bIns="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lang="en-GB" sz="2800" b="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  <a:lvl2pPr marL="466725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6325" indent="-3587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20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79513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lang="en-GB" sz="20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5100" indent="-2825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GB" sz="1800" kern="1200" noProof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62163" indent="-358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lang="en-GB" sz="1400" kern="1200" noProof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600"/>
              </a:spcBef>
            </a:pPr>
            <a:r>
              <a:rPr lang="en-US" sz="1600"/>
              <a:t>Value for Money</a:t>
            </a:r>
            <a:br>
              <a:rPr lang="en-US" sz="1600"/>
            </a:br>
            <a:r>
              <a:rPr lang="en-US" sz="1600"/>
              <a:t> through business outcomes and efficiency improvements</a:t>
            </a:r>
          </a:p>
        </p:txBody>
      </p:sp>
    </p:spTree>
    <p:extLst>
      <p:ext uri="{BB962C8B-B14F-4D97-AF65-F5344CB8AC3E}">
        <p14:creationId xmlns:p14="http://schemas.microsoft.com/office/powerpoint/2010/main" val="707138598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 blue header">
  <a:themeElements>
    <a:clrScheme name="WHO PPT color scheme 2016">
      <a:dk1>
        <a:sysClr val="windowText" lastClr="000000"/>
      </a:dk1>
      <a:lt1>
        <a:sysClr val="window" lastClr="FFFFFF"/>
      </a:lt1>
      <a:dk2>
        <a:srgbClr val="009CDE"/>
      </a:dk2>
      <a:lt2>
        <a:srgbClr val="F3F3F3"/>
      </a:lt2>
      <a:accent1>
        <a:srgbClr val="009CDE"/>
      </a:accent1>
      <a:accent2>
        <a:srgbClr val="183C5C"/>
      </a:accent2>
      <a:accent3>
        <a:srgbClr val="66C4EB"/>
      </a:accent3>
      <a:accent4>
        <a:srgbClr val="9B9B9B"/>
      </a:accent4>
      <a:accent5>
        <a:srgbClr val="CCEBF8"/>
      </a:accent5>
      <a:accent6>
        <a:srgbClr val="C9C9C9"/>
      </a:accent6>
      <a:hlink>
        <a:srgbClr val="009CDE"/>
      </a:hlink>
      <a:folHlink>
        <a:srgbClr val="B2B2B2"/>
      </a:folHlink>
    </a:clrScheme>
    <a:fontScheme name="WHO Fonts PPT 2016">
      <a:majorFont>
        <a:latin typeface="Ebrima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ack line blue text">
  <a:themeElements>
    <a:clrScheme name="WHO PPT color scheme 2016">
      <a:dk1>
        <a:sysClr val="windowText" lastClr="000000"/>
      </a:dk1>
      <a:lt1>
        <a:sysClr val="window" lastClr="FFFFFF"/>
      </a:lt1>
      <a:dk2>
        <a:srgbClr val="009CDE"/>
      </a:dk2>
      <a:lt2>
        <a:srgbClr val="F3F3F3"/>
      </a:lt2>
      <a:accent1>
        <a:srgbClr val="009CDE"/>
      </a:accent1>
      <a:accent2>
        <a:srgbClr val="183C5C"/>
      </a:accent2>
      <a:accent3>
        <a:srgbClr val="66C4EB"/>
      </a:accent3>
      <a:accent4>
        <a:srgbClr val="9B9B9B"/>
      </a:accent4>
      <a:accent5>
        <a:srgbClr val="CCEBF8"/>
      </a:accent5>
      <a:accent6>
        <a:srgbClr val="C9C9C9"/>
      </a:accent6>
      <a:hlink>
        <a:srgbClr val="009CDE"/>
      </a:hlink>
      <a:folHlink>
        <a:srgbClr val="B2B2B2"/>
      </a:folHlink>
    </a:clrScheme>
    <a:fontScheme name="WHO Fonts PPT 2016">
      <a:majorFont>
        <a:latin typeface="Ebrima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ver maste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cover maste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ransitions 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ransi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transitions 3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_black line blue text">
  <a:themeElements>
    <a:clrScheme name="WHO PPT color scheme 2016">
      <a:dk1>
        <a:sysClr val="windowText" lastClr="000000"/>
      </a:dk1>
      <a:lt1>
        <a:sysClr val="window" lastClr="FFFFFF"/>
      </a:lt1>
      <a:dk2>
        <a:srgbClr val="009CDE"/>
      </a:dk2>
      <a:lt2>
        <a:srgbClr val="F3F3F3"/>
      </a:lt2>
      <a:accent1>
        <a:srgbClr val="009CDE"/>
      </a:accent1>
      <a:accent2>
        <a:srgbClr val="183C5C"/>
      </a:accent2>
      <a:accent3>
        <a:srgbClr val="66C4EB"/>
      </a:accent3>
      <a:accent4>
        <a:srgbClr val="9B9B9B"/>
      </a:accent4>
      <a:accent5>
        <a:srgbClr val="CCEBF8"/>
      </a:accent5>
      <a:accent6>
        <a:srgbClr val="C9C9C9"/>
      </a:accent6>
      <a:hlink>
        <a:srgbClr val="009CDE"/>
      </a:hlink>
      <a:folHlink>
        <a:srgbClr val="B2B2B2"/>
      </a:folHlink>
    </a:clrScheme>
    <a:fontScheme name="WHO Fonts PPT 2016">
      <a:majorFont>
        <a:latin typeface="Ebrima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2_black line blue text">
  <a:themeElements>
    <a:clrScheme name="WHO PPT color scheme 2016">
      <a:dk1>
        <a:sysClr val="windowText" lastClr="000000"/>
      </a:dk1>
      <a:lt1>
        <a:sysClr val="window" lastClr="FFFFFF"/>
      </a:lt1>
      <a:dk2>
        <a:srgbClr val="009CDE"/>
      </a:dk2>
      <a:lt2>
        <a:srgbClr val="F3F3F3"/>
      </a:lt2>
      <a:accent1>
        <a:srgbClr val="009CDE"/>
      </a:accent1>
      <a:accent2>
        <a:srgbClr val="183C5C"/>
      </a:accent2>
      <a:accent3>
        <a:srgbClr val="66C4EB"/>
      </a:accent3>
      <a:accent4>
        <a:srgbClr val="9B9B9B"/>
      </a:accent4>
      <a:accent5>
        <a:srgbClr val="CCEBF8"/>
      </a:accent5>
      <a:accent6>
        <a:srgbClr val="C9C9C9"/>
      </a:accent6>
      <a:hlink>
        <a:srgbClr val="009CDE"/>
      </a:hlink>
      <a:folHlink>
        <a:srgbClr val="B2B2B2"/>
      </a:folHlink>
    </a:clrScheme>
    <a:fontScheme name="WHO Fonts PPT 2016">
      <a:majorFont>
        <a:latin typeface="Ebrima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d6a203c-cb86-45c4-aae6-5de29c4c316e">
      <Terms xmlns="http://schemas.microsoft.com/office/infopath/2007/PartnerControls"/>
    </lcf76f155ced4ddcb4097134ff3c332f>
    <SharedWithUsers xmlns="5125c8a4-273d-476f-a21b-2febd97e2c63">
      <UserInfo>
        <DisplayName>HAZBUN, Celine</DisplayName>
        <AccountId>59</AccountId>
        <AccountType/>
      </UserInfo>
    </SharedWithUsers>
    <TaxCatchAll xmlns="5125c8a4-273d-476f-a21b-2febd97e2c6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03858D725AB0D4296F7463AEE192F0F" ma:contentTypeVersion="19" ma:contentTypeDescription="Create a new document." ma:contentTypeScope="" ma:versionID="9cb86ec14ac515175f796ad4387e395b">
  <xsd:schema xmlns:xsd="http://www.w3.org/2001/XMLSchema" xmlns:xs="http://www.w3.org/2001/XMLSchema" xmlns:p="http://schemas.microsoft.com/office/2006/metadata/properties" xmlns:ns2="5125c8a4-273d-476f-a21b-2febd97e2c63" xmlns:ns3="ed6a203c-cb86-45c4-aae6-5de29c4c316e" targetNamespace="http://schemas.microsoft.com/office/2006/metadata/properties" ma:root="true" ma:fieldsID="2000c2d6cadfdfbd4f698b8ff5ba24c7" ns2:_="" ns3:_="">
    <xsd:import namespace="5125c8a4-273d-476f-a21b-2febd97e2c63"/>
    <xsd:import namespace="ed6a203c-cb86-45c4-aae6-5de29c4c316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25c8a4-273d-476f-a21b-2febd97e2c6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88f9749b-cc04-4cbc-b97e-89abd86bb40d}" ma:internalName="TaxCatchAll" ma:showField="CatchAllData" ma:web="5125c8a4-273d-476f-a21b-2febd97e2c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6a203c-cb86-45c4-aae6-5de29c4c31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aa4eac88-8ae6-4a96-90c7-97bc93c844e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EA5C6C6-1D1A-4778-A3CE-D4C28B81ADFA}">
  <ds:schemaRefs>
    <ds:schemaRef ds:uri="ed6a203c-cb86-45c4-aae6-5de29c4c316e"/>
    <ds:schemaRef ds:uri="5125c8a4-273d-476f-a21b-2febd97e2c63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C5D251B-D5BF-43BC-8DE9-DBC8EF8BC02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358D29D-790C-40C1-8CC1-28DCA231FBB3}">
  <ds:schemaRefs>
    <ds:schemaRef ds:uri="5125c8a4-273d-476f-a21b-2febd97e2c63"/>
    <ds:schemaRef ds:uri="ed6a203c-cb86-45c4-aae6-5de29c4c316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2324</Words>
  <Application>Microsoft Office PowerPoint</Application>
  <PresentationFormat>Widescreen</PresentationFormat>
  <Paragraphs>539</Paragraphs>
  <Slides>32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9</vt:i4>
      </vt:variant>
      <vt:variant>
        <vt:lpstr>Slide Titles</vt:lpstr>
      </vt:variant>
      <vt:variant>
        <vt:i4>32</vt:i4>
      </vt:variant>
    </vt:vector>
  </HeadingPairs>
  <TitlesOfParts>
    <vt:vector size="51" baseType="lpstr">
      <vt:lpstr>Aptos Narrow</vt:lpstr>
      <vt:lpstr>Arial</vt:lpstr>
      <vt:lpstr>Calibri</vt:lpstr>
      <vt:lpstr>Courier New</vt:lpstr>
      <vt:lpstr>Ebrima</vt:lpstr>
      <vt:lpstr>Helvetica Neue LT Std 55 Roman</vt:lpstr>
      <vt:lpstr>Helvetica Neue LT Std 67 Medium Condensed</vt:lpstr>
      <vt:lpstr>Microsoft PhagsPa</vt:lpstr>
      <vt:lpstr>Myriad Pro Bold Condensed</vt:lpstr>
      <vt:lpstr>Times New Roman</vt:lpstr>
      <vt:lpstr>master blue header</vt:lpstr>
      <vt:lpstr>black line blue text</vt:lpstr>
      <vt:lpstr>cover master</vt:lpstr>
      <vt:lpstr>1_cover master</vt:lpstr>
      <vt:lpstr>transitions 2</vt:lpstr>
      <vt:lpstr>transitions</vt:lpstr>
      <vt:lpstr>transitions 3</vt:lpstr>
      <vt:lpstr>1_black line blue text</vt:lpstr>
      <vt:lpstr>2_black line blue text</vt:lpstr>
      <vt:lpstr>Application Management Services  Corporate Platforms RFP     Pre-bidding conference - January 2025</vt:lpstr>
      <vt:lpstr>Meeting purpose and ground rule</vt:lpstr>
      <vt:lpstr>Agenda</vt:lpstr>
      <vt:lpstr>Agenda</vt:lpstr>
      <vt:lpstr>Context</vt:lpstr>
      <vt:lpstr>Corporate Platforms &amp; Business Management System</vt:lpstr>
      <vt:lpstr>Tender Objectives</vt:lpstr>
      <vt:lpstr>Partnership Approach: Multi-Platform &amp; Multi-Vendor Support</vt:lpstr>
      <vt:lpstr>AMS Partnership</vt:lpstr>
      <vt:lpstr>Contracting Approach</vt:lpstr>
      <vt:lpstr>Dynamic Sourcing</vt:lpstr>
      <vt:lpstr>Agenda</vt:lpstr>
      <vt:lpstr>Scope of Support services</vt:lpstr>
      <vt:lpstr>Agenda</vt:lpstr>
      <vt:lpstr>Technical Requirements for Preferred Partners</vt:lpstr>
      <vt:lpstr>Technical Requirements for BMS Support</vt:lpstr>
      <vt:lpstr>Financial Requirements</vt:lpstr>
      <vt:lpstr>Estimated Timelines</vt:lpstr>
      <vt:lpstr>Key Bidding Inputs</vt:lpstr>
      <vt:lpstr>Agenda</vt:lpstr>
      <vt:lpstr>Structure</vt:lpstr>
      <vt:lpstr>Mandatory Documents</vt:lpstr>
      <vt:lpstr>Agenda</vt:lpstr>
      <vt:lpstr>Sequential Evaluation</vt:lpstr>
      <vt:lpstr>Must-Have Criteria (1/2)</vt:lpstr>
      <vt:lpstr>Technical vs. Financial Evaluations</vt:lpstr>
      <vt:lpstr>Agenda</vt:lpstr>
      <vt:lpstr>Thank You!</vt:lpstr>
      <vt:lpstr>Multi-platform , Multi-vendors &amp; AMS services</vt:lpstr>
      <vt:lpstr>Sequential Evaluation overview</vt:lpstr>
      <vt:lpstr>Contractual Approach</vt:lpstr>
      <vt:lpstr>Partnership Principles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 Steering Committee Meeting - 2022-03-17</dc:title>
  <dc:creator>Lorraine Pablo-Ugale</dc:creator>
  <cp:lastModifiedBy>thibaut couturier</cp:lastModifiedBy>
  <cp:revision>1</cp:revision>
  <dcterms:created xsi:type="dcterms:W3CDTF">2019-10-16T20:30:27Z</dcterms:created>
  <dcterms:modified xsi:type="dcterms:W3CDTF">2025-01-29T13:41:14Z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0x010100D03858D725AB0D4296F7463AEE192F0F</vt:lpwstr>
  </property>
  <property fmtid="{D5CDD505-2E9C-101B-9397-08002B2CF9AE}" pid="3" name="MediaServiceImageTags">
    <vt:lpwstr/>
  </property>
</Properties>
</file>