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6858000" cx="9144000"/>
  <p:notesSz cx="6858000" cy="9144000"/>
  <p:embeddedFontLst>
    <p:embeddedFont>
      <p:font typeface="Roboto"/>
      <p:regular r:id="rId23"/>
      <p:bold r:id="rId24"/>
      <p:italic r:id="rId25"/>
      <p:boldItalic r:id="rId26"/>
    </p:embeddedFon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977">
          <p15:clr>
            <a:srgbClr val="A4A3A4"/>
          </p15:clr>
        </p15:guide>
        <p15:guide id="2" orient="horz" pos="803">
          <p15:clr>
            <a:srgbClr val="A4A3A4"/>
          </p15:clr>
        </p15:guide>
        <p15:guide id="3" orient="horz" pos="677">
          <p15:clr>
            <a:srgbClr val="A4A3A4"/>
          </p15:clr>
        </p15:guide>
        <p15:guide id="4" pos="5310">
          <p15:clr>
            <a:srgbClr val="A4A3A4"/>
          </p15:clr>
        </p15:guide>
        <p15:guide id="5" pos="455">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A8A434F-7F71-4BD7-B758-FE3EC905A8E7}">
  <a:tblStyle styleId="{AA8A434F-7F71-4BD7-B758-FE3EC905A8E7}"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977" orient="horz"/>
        <p:guide pos="803" orient="horz"/>
        <p:guide pos="677" orient="horz"/>
        <p:guide pos="5310"/>
        <p:guide pos="455"/>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Roboto-boldItalic.fntdata"/><Relationship Id="rId25" Type="http://schemas.openxmlformats.org/officeDocument/2006/relationships/font" Target="fonts/Roboto-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OpenSans-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Open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1" name="Google Shape;15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3" name="Google Shape;213;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0" name="Google Shape;220;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7" name="Google Shape;22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1" name="Google Shape;241;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9" name="Google Shape;249;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5" name="Google Shape;255;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6" name="Google Shape;156;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6" name="Google Shape;166;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2" name="Google Shape;172;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9" name="Google Shape;179;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6" name="Google Shape;186;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9" name="Google Shape;199;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6" name="Google Shape;206;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12.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jp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 Id="rId3"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 Id="rId3"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2" showMasterSp="0">
  <p:cSld name="Title Slide_2">
    <p:spTree>
      <p:nvGrpSpPr>
        <p:cNvPr id="17" name="Shape 17"/>
        <p:cNvGrpSpPr/>
        <p:nvPr/>
      </p:nvGrpSpPr>
      <p:grpSpPr>
        <a:xfrm>
          <a:off x="0" y="0"/>
          <a:ext cx="0" cy="0"/>
          <a:chOff x="0" y="0"/>
          <a:chExt cx="0" cy="0"/>
        </a:xfrm>
      </p:grpSpPr>
      <p:pic>
        <p:nvPicPr>
          <p:cNvPr id="18" name="Google Shape;18;p2"/>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19" name="Google Shape;19;p2"/>
          <p:cNvPicPr preferRelativeResize="0"/>
          <p:nvPr/>
        </p:nvPicPr>
        <p:blipFill rotWithShape="1">
          <a:blip r:embed="rId3">
            <a:alphaModFix/>
          </a:blip>
          <a:srcRect b="0" l="0" r="0" t="0"/>
          <a:stretch/>
        </p:blipFill>
        <p:spPr>
          <a:xfrm>
            <a:off x="4343390" y="2011670"/>
            <a:ext cx="4800610" cy="4846330"/>
          </a:xfrm>
          <a:prstGeom prst="rect">
            <a:avLst/>
          </a:prstGeom>
          <a:noFill/>
          <a:ln>
            <a:noFill/>
          </a:ln>
        </p:spPr>
      </p:pic>
      <p:sp>
        <p:nvSpPr>
          <p:cNvPr id="20" name="Google Shape;20;p2"/>
          <p:cNvSpPr txBox="1"/>
          <p:nvPr>
            <p:ph idx="1" type="subTitle"/>
          </p:nvPr>
        </p:nvSpPr>
        <p:spPr>
          <a:xfrm>
            <a:off x="5787361" y="3878560"/>
            <a:ext cx="2808000" cy="936000"/>
          </a:xfrm>
          <a:prstGeom prst="rect">
            <a:avLst/>
          </a:prstGeom>
          <a:noFill/>
          <a:ln>
            <a:noFill/>
          </a:ln>
        </p:spPr>
        <p:txBody>
          <a:bodyPr anchorCtr="0" anchor="t" bIns="0" lIns="0" spcFirstLastPara="1" rIns="0" wrap="square" tIns="0">
            <a:noAutofit/>
          </a:bodyPr>
          <a:lstStyle>
            <a:lvl1pPr lvl="0" algn="r">
              <a:lnSpc>
                <a:spcPct val="10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21" name="Google Shape;21;p2"/>
          <p:cNvSpPr txBox="1"/>
          <p:nvPr>
            <p:ph type="ctrTitle"/>
          </p:nvPr>
        </p:nvSpPr>
        <p:spPr>
          <a:xfrm>
            <a:off x="5787361" y="2857480"/>
            <a:ext cx="2808000" cy="935355"/>
          </a:xfrm>
          <a:prstGeom prst="rect">
            <a:avLst/>
          </a:prstGeom>
          <a:noFill/>
          <a:ln>
            <a:noFill/>
          </a:ln>
        </p:spPr>
        <p:txBody>
          <a:bodyPr anchorCtr="0" anchor="b" bIns="0" lIns="0" spcFirstLastPara="1" rIns="0" wrap="square" tIns="0">
            <a:noAutofit/>
          </a:bodyPr>
          <a:lstStyle>
            <a:lvl1pPr lvl="0" algn="r">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ation slide">
  <p:cSld name="Quotation slide">
    <p:spTree>
      <p:nvGrpSpPr>
        <p:cNvPr id="68" name="Shape 68"/>
        <p:cNvGrpSpPr/>
        <p:nvPr/>
      </p:nvGrpSpPr>
      <p:grpSpPr>
        <a:xfrm>
          <a:off x="0" y="0"/>
          <a:ext cx="0" cy="0"/>
          <a:chOff x="0" y="0"/>
          <a:chExt cx="0" cy="0"/>
        </a:xfrm>
      </p:grpSpPr>
      <p:sp>
        <p:nvSpPr>
          <p:cNvPr id="69" name="Google Shape;69;p11"/>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1"/>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pic>
        <p:nvPicPr>
          <p:cNvPr id="71" name="Google Shape;71;p11"/>
          <p:cNvPicPr preferRelativeResize="0"/>
          <p:nvPr/>
        </p:nvPicPr>
        <p:blipFill rotWithShape="1">
          <a:blip r:embed="rId2">
            <a:alphaModFix/>
          </a:blip>
          <a:srcRect b="0" l="0" r="0" t="0"/>
          <a:stretch/>
        </p:blipFill>
        <p:spPr>
          <a:xfrm>
            <a:off x="1286347" y="2388066"/>
            <a:ext cx="1789180" cy="1789180"/>
          </a:xfrm>
          <a:prstGeom prst="rect">
            <a:avLst/>
          </a:prstGeom>
          <a:noFill/>
          <a:ln>
            <a:noFill/>
          </a:ln>
        </p:spPr>
      </p:pic>
      <p:sp>
        <p:nvSpPr>
          <p:cNvPr id="72" name="Google Shape;72;p11"/>
          <p:cNvSpPr txBox="1"/>
          <p:nvPr>
            <p:ph idx="1" type="body"/>
          </p:nvPr>
        </p:nvSpPr>
        <p:spPr>
          <a:xfrm>
            <a:off x="3569625" y="4292858"/>
            <a:ext cx="4860000" cy="838800"/>
          </a:xfrm>
          <a:prstGeom prst="rect">
            <a:avLst/>
          </a:prstGeom>
          <a:noFill/>
          <a:ln>
            <a:noFill/>
          </a:ln>
        </p:spPr>
        <p:txBody>
          <a:bodyPr anchorCtr="0" anchor="t" bIns="0" lIns="0" spcFirstLastPara="1" rIns="0" wrap="square" tIns="0">
            <a:noAutofit/>
          </a:bodyPr>
          <a:lstStyle>
            <a:lvl1pPr indent="-228600" lvl="0" marL="457200" algn="l">
              <a:lnSpc>
                <a:spcPct val="120000"/>
              </a:lnSpc>
              <a:spcBef>
                <a:spcPts val="0"/>
              </a:spcBef>
              <a:spcAft>
                <a:spcPts val="0"/>
              </a:spcAft>
              <a:buSzPts val="1800"/>
              <a:buNone/>
              <a:defRPr b="0" sz="18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3" name="Google Shape;73;p11"/>
          <p:cNvSpPr txBox="1"/>
          <p:nvPr>
            <p:ph idx="2" type="body"/>
          </p:nvPr>
        </p:nvSpPr>
        <p:spPr>
          <a:xfrm>
            <a:off x="3569625" y="1599646"/>
            <a:ext cx="4860000" cy="25776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2400"/>
              <a:buNone/>
              <a:defRPr b="1" sz="2400"/>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4" name="Google Shape;74;p11"/>
          <p:cNvSpPr txBox="1"/>
          <p:nvPr>
            <p:ph idx="3"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ation slide_ES&amp;FR">
  <p:cSld name="Quotation slide_ES&amp;FR">
    <p:spTree>
      <p:nvGrpSpPr>
        <p:cNvPr id="75" name="Shape 75"/>
        <p:cNvGrpSpPr/>
        <p:nvPr/>
      </p:nvGrpSpPr>
      <p:grpSpPr>
        <a:xfrm>
          <a:off x="0" y="0"/>
          <a:ext cx="0" cy="0"/>
          <a:chOff x="0" y="0"/>
          <a:chExt cx="0" cy="0"/>
        </a:xfrm>
      </p:grpSpPr>
      <p:sp>
        <p:nvSpPr>
          <p:cNvPr id="76" name="Google Shape;76;p12"/>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2"/>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pic>
        <p:nvPicPr>
          <p:cNvPr id="78" name="Google Shape;78;p12"/>
          <p:cNvPicPr preferRelativeResize="0"/>
          <p:nvPr/>
        </p:nvPicPr>
        <p:blipFill rotWithShape="1">
          <a:blip r:embed="rId2">
            <a:alphaModFix/>
          </a:blip>
          <a:srcRect b="0" l="0" r="0" t="0"/>
          <a:stretch/>
        </p:blipFill>
        <p:spPr>
          <a:xfrm>
            <a:off x="1286347" y="2388066"/>
            <a:ext cx="1789180" cy="1789180"/>
          </a:xfrm>
          <a:prstGeom prst="rect">
            <a:avLst/>
          </a:prstGeom>
          <a:noFill/>
          <a:ln>
            <a:noFill/>
          </a:ln>
        </p:spPr>
      </p:pic>
      <p:sp>
        <p:nvSpPr>
          <p:cNvPr id="79" name="Google Shape;79;p12"/>
          <p:cNvSpPr txBox="1"/>
          <p:nvPr>
            <p:ph idx="1" type="body"/>
          </p:nvPr>
        </p:nvSpPr>
        <p:spPr>
          <a:xfrm>
            <a:off x="3569625" y="4292858"/>
            <a:ext cx="4860000" cy="838800"/>
          </a:xfrm>
          <a:prstGeom prst="rect">
            <a:avLst/>
          </a:prstGeom>
          <a:noFill/>
          <a:ln>
            <a:noFill/>
          </a:ln>
        </p:spPr>
        <p:txBody>
          <a:bodyPr anchorCtr="0" anchor="t" bIns="0" lIns="0" spcFirstLastPara="1" rIns="0" wrap="square" tIns="0">
            <a:noAutofit/>
          </a:bodyPr>
          <a:lstStyle>
            <a:lvl1pPr indent="-228600" lvl="0" marL="457200" algn="l">
              <a:lnSpc>
                <a:spcPct val="120000"/>
              </a:lnSpc>
              <a:spcBef>
                <a:spcPts val="0"/>
              </a:spcBef>
              <a:spcAft>
                <a:spcPts val="0"/>
              </a:spcAft>
              <a:buSzPts val="1800"/>
              <a:buNone/>
              <a:defRPr b="0" sz="18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0" name="Google Shape;80;p12"/>
          <p:cNvSpPr txBox="1"/>
          <p:nvPr>
            <p:ph idx="2" type="body"/>
          </p:nvPr>
        </p:nvSpPr>
        <p:spPr>
          <a:xfrm>
            <a:off x="3569625" y="1599646"/>
            <a:ext cx="4860000" cy="25776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2400"/>
              <a:buNone/>
              <a:defRPr b="1" sz="2400"/>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12"/>
          <p:cNvSpPr txBox="1"/>
          <p:nvPr>
            <p:ph idx="3"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slide_1">
  <p:cSld name="Photo slide_1">
    <p:spTree>
      <p:nvGrpSpPr>
        <p:cNvPr id="82" name="Shape 82"/>
        <p:cNvGrpSpPr/>
        <p:nvPr/>
      </p:nvGrpSpPr>
      <p:grpSpPr>
        <a:xfrm>
          <a:off x="0" y="0"/>
          <a:ext cx="0" cy="0"/>
          <a:chOff x="0" y="0"/>
          <a:chExt cx="0" cy="0"/>
        </a:xfrm>
      </p:grpSpPr>
      <p:sp>
        <p:nvSpPr>
          <p:cNvPr id="83" name="Google Shape;83;p13"/>
          <p:cNvSpPr/>
          <p:nvPr>
            <p:ph idx="2" type="pic"/>
          </p:nvPr>
        </p:nvSpPr>
        <p:spPr>
          <a:xfrm>
            <a:off x="720724" y="1266825"/>
            <a:ext cx="2995200" cy="2877488"/>
          </a:xfrm>
          <a:prstGeom prst="rect">
            <a:avLst/>
          </a:prstGeom>
          <a:noFill/>
          <a:ln>
            <a:noFill/>
          </a:ln>
        </p:spPr>
      </p:sp>
      <p:sp>
        <p:nvSpPr>
          <p:cNvPr id="84" name="Google Shape;84;p13"/>
          <p:cNvSpPr/>
          <p:nvPr>
            <p:ph idx="3" type="pic"/>
          </p:nvPr>
        </p:nvSpPr>
        <p:spPr>
          <a:xfrm>
            <a:off x="3707999" y="1266823"/>
            <a:ext cx="4716000" cy="4968000"/>
          </a:xfrm>
          <a:prstGeom prst="rect">
            <a:avLst/>
          </a:prstGeom>
          <a:noFill/>
          <a:ln>
            <a:noFill/>
          </a:ln>
        </p:spPr>
      </p:sp>
      <p:sp>
        <p:nvSpPr>
          <p:cNvPr id="85" name="Google Shape;85;p13"/>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13"/>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13"/>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pic>
        <p:nvPicPr>
          <p:cNvPr id="88" name="Google Shape;88;p13"/>
          <p:cNvPicPr preferRelativeResize="0"/>
          <p:nvPr/>
        </p:nvPicPr>
        <p:blipFill rotWithShape="1">
          <a:blip r:embed="rId2">
            <a:alphaModFix/>
          </a:blip>
          <a:srcRect b="0" l="0" r="0" t="0"/>
          <a:stretch/>
        </p:blipFill>
        <p:spPr>
          <a:xfrm>
            <a:off x="720001" y="3933582"/>
            <a:ext cx="3127251" cy="2301243"/>
          </a:xfrm>
          <a:prstGeom prst="rect">
            <a:avLst/>
          </a:prstGeom>
          <a:noFill/>
          <a:ln>
            <a:noFill/>
          </a:ln>
        </p:spPr>
      </p:pic>
      <p:sp>
        <p:nvSpPr>
          <p:cNvPr id="89" name="Google Shape;89;p13"/>
          <p:cNvSpPr txBox="1"/>
          <p:nvPr>
            <p:ph idx="1" type="body"/>
          </p:nvPr>
        </p:nvSpPr>
        <p:spPr>
          <a:xfrm>
            <a:off x="934653" y="4231461"/>
            <a:ext cx="2583648" cy="752792"/>
          </a:xfrm>
          <a:prstGeom prst="rect">
            <a:avLst/>
          </a:prstGeom>
          <a:noFill/>
          <a:ln>
            <a:noFill/>
          </a:ln>
        </p:spPr>
        <p:txBody>
          <a:bodyPr anchorCtr="0" anchor="ctr"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0" name="Google Shape;90;p13"/>
          <p:cNvSpPr txBox="1"/>
          <p:nvPr>
            <p:ph idx="4" type="body"/>
          </p:nvPr>
        </p:nvSpPr>
        <p:spPr>
          <a:xfrm>
            <a:off x="934653" y="5338638"/>
            <a:ext cx="2583648" cy="717069"/>
          </a:xfrm>
          <a:prstGeom prst="rect">
            <a:avLst/>
          </a:prstGeom>
          <a:noFill/>
          <a:ln>
            <a:noFill/>
          </a:ln>
        </p:spPr>
        <p:txBody>
          <a:bodyPr anchorCtr="0" anchor="ctr"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1" name="Google Shape;91;p13"/>
          <p:cNvSpPr txBox="1"/>
          <p:nvPr>
            <p:ph idx="5"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slide_2">
  <p:cSld name="Photo slide_2">
    <p:spTree>
      <p:nvGrpSpPr>
        <p:cNvPr id="92" name="Shape 92"/>
        <p:cNvGrpSpPr/>
        <p:nvPr/>
      </p:nvGrpSpPr>
      <p:grpSpPr>
        <a:xfrm>
          <a:off x="0" y="0"/>
          <a:ext cx="0" cy="0"/>
          <a:chOff x="0" y="0"/>
          <a:chExt cx="0" cy="0"/>
        </a:xfrm>
      </p:grpSpPr>
      <p:sp>
        <p:nvSpPr>
          <p:cNvPr id="93" name="Google Shape;93;p14"/>
          <p:cNvSpPr txBox="1"/>
          <p:nvPr>
            <p:ph type="title"/>
          </p:nvPr>
        </p:nvSpPr>
        <p:spPr>
          <a:xfrm>
            <a:off x="720000" y="277368"/>
            <a:ext cx="3780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4"/>
          <p:cNvSpPr txBox="1"/>
          <p:nvPr>
            <p:ph idx="11" type="ftr"/>
          </p:nvPr>
        </p:nvSpPr>
        <p:spPr>
          <a:xfrm>
            <a:off x="2411999" y="6514618"/>
            <a:ext cx="2088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14"/>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sp>
        <p:nvSpPr>
          <p:cNvPr id="96" name="Google Shape;96;p14"/>
          <p:cNvSpPr/>
          <p:nvPr>
            <p:ph idx="2" type="pic"/>
          </p:nvPr>
        </p:nvSpPr>
        <p:spPr>
          <a:xfrm>
            <a:off x="4805680" y="0"/>
            <a:ext cx="3618320" cy="6858000"/>
          </a:xfrm>
          <a:prstGeom prst="rect">
            <a:avLst/>
          </a:prstGeom>
          <a:noFill/>
          <a:ln>
            <a:noFill/>
          </a:ln>
        </p:spPr>
      </p:sp>
      <p:sp>
        <p:nvSpPr>
          <p:cNvPr id="97" name="Google Shape;97;p14"/>
          <p:cNvSpPr txBox="1"/>
          <p:nvPr>
            <p:ph idx="1" type="body"/>
          </p:nvPr>
        </p:nvSpPr>
        <p:spPr>
          <a:xfrm>
            <a:off x="720000" y="1266825"/>
            <a:ext cx="3780000" cy="4968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8" name="Google Shape;98;p14"/>
          <p:cNvSpPr txBox="1"/>
          <p:nvPr>
            <p:ph idx="3" type="body"/>
          </p:nvPr>
        </p:nvSpPr>
        <p:spPr>
          <a:xfrm>
            <a:off x="722313" y="85725"/>
            <a:ext cx="3780000"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slide_3">
  <p:cSld name="Photo slide_3">
    <p:spTree>
      <p:nvGrpSpPr>
        <p:cNvPr id="99" name="Shape 99"/>
        <p:cNvGrpSpPr/>
        <p:nvPr/>
      </p:nvGrpSpPr>
      <p:grpSpPr>
        <a:xfrm>
          <a:off x="0" y="0"/>
          <a:ext cx="0" cy="0"/>
          <a:chOff x="0" y="0"/>
          <a:chExt cx="0" cy="0"/>
        </a:xfrm>
      </p:grpSpPr>
      <p:sp>
        <p:nvSpPr>
          <p:cNvPr id="100" name="Google Shape;100;p15"/>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15"/>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15"/>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sp>
        <p:nvSpPr>
          <p:cNvPr id="103" name="Google Shape;103;p15"/>
          <p:cNvSpPr/>
          <p:nvPr>
            <p:ph idx="2" type="pic"/>
          </p:nvPr>
        </p:nvSpPr>
        <p:spPr>
          <a:xfrm>
            <a:off x="720000" y="1266825"/>
            <a:ext cx="1926000" cy="2484000"/>
          </a:xfrm>
          <a:prstGeom prst="rect">
            <a:avLst/>
          </a:prstGeom>
          <a:solidFill>
            <a:schemeClr val="dk2"/>
          </a:solidFill>
          <a:ln>
            <a:noFill/>
          </a:ln>
        </p:spPr>
      </p:sp>
      <p:sp>
        <p:nvSpPr>
          <p:cNvPr id="104" name="Google Shape;104;p15"/>
          <p:cNvSpPr/>
          <p:nvPr>
            <p:ph idx="3" type="pic"/>
          </p:nvPr>
        </p:nvSpPr>
        <p:spPr>
          <a:xfrm>
            <a:off x="2646000" y="1266825"/>
            <a:ext cx="1926000" cy="2484000"/>
          </a:xfrm>
          <a:prstGeom prst="rect">
            <a:avLst/>
          </a:prstGeom>
          <a:solidFill>
            <a:srgbClr val="006699"/>
          </a:solidFill>
          <a:ln>
            <a:noFill/>
          </a:ln>
        </p:spPr>
      </p:sp>
      <p:sp>
        <p:nvSpPr>
          <p:cNvPr id="105" name="Google Shape;105;p15"/>
          <p:cNvSpPr/>
          <p:nvPr>
            <p:ph idx="4" type="pic"/>
          </p:nvPr>
        </p:nvSpPr>
        <p:spPr>
          <a:xfrm>
            <a:off x="4572000" y="1266825"/>
            <a:ext cx="1926000" cy="2484000"/>
          </a:xfrm>
          <a:prstGeom prst="rect">
            <a:avLst/>
          </a:prstGeom>
          <a:solidFill>
            <a:schemeClr val="dk2"/>
          </a:solidFill>
          <a:ln>
            <a:noFill/>
          </a:ln>
        </p:spPr>
      </p:sp>
      <p:sp>
        <p:nvSpPr>
          <p:cNvPr id="106" name="Google Shape;106;p15"/>
          <p:cNvSpPr/>
          <p:nvPr>
            <p:ph idx="5" type="pic"/>
          </p:nvPr>
        </p:nvSpPr>
        <p:spPr>
          <a:xfrm>
            <a:off x="6498000" y="1266825"/>
            <a:ext cx="1926000" cy="2484000"/>
          </a:xfrm>
          <a:prstGeom prst="rect">
            <a:avLst/>
          </a:prstGeom>
          <a:solidFill>
            <a:srgbClr val="006699"/>
          </a:solidFill>
          <a:ln>
            <a:noFill/>
          </a:ln>
        </p:spPr>
      </p:sp>
      <p:sp>
        <p:nvSpPr>
          <p:cNvPr id="107" name="Google Shape;107;p15"/>
          <p:cNvSpPr/>
          <p:nvPr>
            <p:ph idx="6" type="pic"/>
          </p:nvPr>
        </p:nvSpPr>
        <p:spPr>
          <a:xfrm>
            <a:off x="6498000" y="3748033"/>
            <a:ext cx="1926000" cy="2484000"/>
          </a:xfrm>
          <a:prstGeom prst="rect">
            <a:avLst/>
          </a:prstGeom>
          <a:solidFill>
            <a:schemeClr val="dk2"/>
          </a:solidFill>
          <a:ln>
            <a:noFill/>
          </a:ln>
        </p:spPr>
      </p:sp>
      <p:sp>
        <p:nvSpPr>
          <p:cNvPr id="108" name="Google Shape;108;p15"/>
          <p:cNvSpPr/>
          <p:nvPr>
            <p:ph idx="7" type="pic"/>
          </p:nvPr>
        </p:nvSpPr>
        <p:spPr>
          <a:xfrm>
            <a:off x="2646000" y="3748033"/>
            <a:ext cx="1926000" cy="2484000"/>
          </a:xfrm>
          <a:prstGeom prst="rect">
            <a:avLst/>
          </a:prstGeom>
          <a:solidFill>
            <a:schemeClr val="dk2"/>
          </a:solidFill>
          <a:ln>
            <a:noFill/>
          </a:ln>
        </p:spPr>
      </p:sp>
      <p:sp>
        <p:nvSpPr>
          <p:cNvPr id="109" name="Google Shape;109;p15"/>
          <p:cNvSpPr/>
          <p:nvPr>
            <p:ph idx="8" type="pic"/>
          </p:nvPr>
        </p:nvSpPr>
        <p:spPr>
          <a:xfrm>
            <a:off x="4572000" y="3748033"/>
            <a:ext cx="1926000" cy="2484000"/>
          </a:xfrm>
          <a:prstGeom prst="rect">
            <a:avLst/>
          </a:prstGeom>
          <a:solidFill>
            <a:srgbClr val="006699"/>
          </a:solidFill>
          <a:ln>
            <a:noFill/>
          </a:ln>
        </p:spPr>
      </p:sp>
      <p:sp>
        <p:nvSpPr>
          <p:cNvPr id="110" name="Google Shape;110;p15"/>
          <p:cNvSpPr/>
          <p:nvPr>
            <p:ph idx="9" type="pic"/>
          </p:nvPr>
        </p:nvSpPr>
        <p:spPr>
          <a:xfrm>
            <a:off x="720000" y="3748033"/>
            <a:ext cx="1926000" cy="2484000"/>
          </a:xfrm>
          <a:prstGeom prst="rect">
            <a:avLst/>
          </a:prstGeom>
          <a:solidFill>
            <a:srgbClr val="006699"/>
          </a:solidFill>
          <a:ln>
            <a:noFill/>
          </a:ln>
        </p:spPr>
      </p:sp>
      <p:sp>
        <p:nvSpPr>
          <p:cNvPr id="111" name="Google Shape;111;p15"/>
          <p:cNvSpPr txBox="1"/>
          <p:nvPr>
            <p:ph idx="1" type="body"/>
          </p:nvPr>
        </p:nvSpPr>
        <p:spPr>
          <a:xfrm>
            <a:off x="927000" y="530063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2" name="Google Shape;112;p15"/>
          <p:cNvSpPr txBox="1"/>
          <p:nvPr>
            <p:ph idx="13" type="body"/>
          </p:nvPr>
        </p:nvSpPr>
        <p:spPr>
          <a:xfrm>
            <a:off x="2853000" y="530063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3" name="Google Shape;113;p15"/>
          <p:cNvSpPr txBox="1"/>
          <p:nvPr>
            <p:ph idx="14" type="body"/>
          </p:nvPr>
        </p:nvSpPr>
        <p:spPr>
          <a:xfrm>
            <a:off x="4779000" y="530063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4" name="Google Shape;114;p15"/>
          <p:cNvSpPr txBox="1"/>
          <p:nvPr>
            <p:ph idx="15" type="body"/>
          </p:nvPr>
        </p:nvSpPr>
        <p:spPr>
          <a:xfrm>
            <a:off x="6705000" y="530063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5" name="Google Shape;115;p15"/>
          <p:cNvSpPr txBox="1"/>
          <p:nvPr>
            <p:ph idx="16" type="body"/>
          </p:nvPr>
        </p:nvSpPr>
        <p:spPr>
          <a:xfrm>
            <a:off x="927000" y="281882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6" name="Google Shape;116;p15"/>
          <p:cNvSpPr txBox="1"/>
          <p:nvPr>
            <p:ph idx="17" type="body"/>
          </p:nvPr>
        </p:nvSpPr>
        <p:spPr>
          <a:xfrm>
            <a:off x="2853000" y="281882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7" name="Google Shape;117;p15"/>
          <p:cNvSpPr txBox="1"/>
          <p:nvPr>
            <p:ph idx="18" type="body"/>
          </p:nvPr>
        </p:nvSpPr>
        <p:spPr>
          <a:xfrm>
            <a:off x="4779000" y="281882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8" name="Google Shape;118;p15"/>
          <p:cNvSpPr txBox="1"/>
          <p:nvPr>
            <p:ph idx="19" type="body"/>
          </p:nvPr>
        </p:nvSpPr>
        <p:spPr>
          <a:xfrm>
            <a:off x="6705000" y="2818821"/>
            <a:ext cx="1512000" cy="756000"/>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1400"/>
              <a:buNone/>
              <a:defRPr sz="1400">
                <a:solidFill>
                  <a:schemeClr val="lt1"/>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9" name="Google Shape;119;p15"/>
          <p:cNvSpPr txBox="1"/>
          <p:nvPr>
            <p:ph idx="20"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 slide">
  <p:cSld name="Chart slide">
    <p:spTree>
      <p:nvGrpSpPr>
        <p:cNvPr id="120" name="Shape 120"/>
        <p:cNvGrpSpPr/>
        <p:nvPr/>
      </p:nvGrpSpPr>
      <p:grpSpPr>
        <a:xfrm>
          <a:off x="0" y="0"/>
          <a:ext cx="0" cy="0"/>
          <a:chOff x="0" y="0"/>
          <a:chExt cx="0" cy="0"/>
        </a:xfrm>
      </p:grpSpPr>
      <p:sp>
        <p:nvSpPr>
          <p:cNvPr id="121" name="Google Shape;121;p16"/>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2" name="Google Shape;122;p16"/>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16"/>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sp>
        <p:nvSpPr>
          <p:cNvPr id="124" name="Google Shape;124;p16"/>
          <p:cNvSpPr txBox="1"/>
          <p:nvPr>
            <p:ph idx="1" type="body"/>
          </p:nvPr>
        </p:nvSpPr>
        <p:spPr>
          <a:xfrm>
            <a:off x="720000" y="1266825"/>
            <a:ext cx="2340000" cy="4968000"/>
          </a:xfrm>
          <a:prstGeom prst="rect">
            <a:avLst/>
          </a:prstGeom>
          <a:noFill/>
          <a:ln>
            <a:noFill/>
          </a:ln>
        </p:spPr>
        <p:txBody>
          <a:bodyPr anchorCtr="0" anchor="ctr" bIns="0" lIns="0" spcFirstLastPara="1" rIns="0" wrap="square" tIns="0">
            <a:noAutofit/>
          </a:bodyPr>
          <a:lstStyle>
            <a:lvl1pPr indent="-228600" lvl="0" marL="457200" algn="l">
              <a:lnSpc>
                <a:spcPct val="130000"/>
              </a:lnSpc>
              <a:spcBef>
                <a:spcPts val="0"/>
              </a:spcBef>
              <a:spcAft>
                <a:spcPts val="0"/>
              </a:spcAft>
              <a:buSzPts val="1800"/>
              <a:buNone/>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25" name="Google Shape;125;p16"/>
          <p:cNvSpPr/>
          <p:nvPr>
            <p:ph idx="2" type="chart"/>
          </p:nvPr>
        </p:nvSpPr>
        <p:spPr>
          <a:xfrm>
            <a:off x="3384000" y="1266825"/>
            <a:ext cx="5040000" cy="4968000"/>
          </a:xfrm>
          <a:prstGeom prst="rect">
            <a:avLst/>
          </a:prstGeom>
          <a:noFill/>
          <a:ln>
            <a:noFill/>
          </a:ln>
        </p:spPr>
        <p:txBody>
          <a:bodyPr anchorCtr="0" anchor="t" bIns="0" lIns="0" spcFirstLastPara="1" rIns="0" wrap="square" tIns="0">
            <a:noAutofit/>
          </a:bodyPr>
          <a:lstStyle>
            <a:lvl1pPr lvl="0" marR="0" rtl="0" algn="l">
              <a:lnSpc>
                <a:spcPct val="130000"/>
              </a:lnSpc>
              <a:spcBef>
                <a:spcPts val="0"/>
              </a:spcBef>
              <a:spcAft>
                <a:spcPts val="0"/>
              </a:spcAft>
              <a:buClr>
                <a:schemeClr val="dk2"/>
              </a:buClr>
              <a:buSzPts val="1800"/>
              <a:buFont typeface="Noto Sans Symbols"/>
              <a:buNone/>
              <a:defRPr b="0" i="0" sz="1800" u="none" cap="none" strike="noStrike">
                <a:solidFill>
                  <a:schemeClr val="dk1"/>
                </a:solidFill>
                <a:latin typeface="Arial"/>
                <a:ea typeface="Arial"/>
                <a:cs typeface="Arial"/>
                <a:sym typeface="Arial"/>
              </a:defRPr>
            </a:lvl1pPr>
            <a:lvl2pPr lvl="1" marR="0" rtl="0" algn="l">
              <a:lnSpc>
                <a:spcPct val="130000"/>
              </a:lnSpc>
              <a:spcBef>
                <a:spcPts val="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2pPr>
            <a:lvl3pPr lvl="2" marR="0" rtl="0" algn="l">
              <a:lnSpc>
                <a:spcPct val="130000"/>
              </a:lnSpc>
              <a:spcBef>
                <a:spcPts val="0"/>
              </a:spcBef>
              <a:spcAft>
                <a:spcPts val="0"/>
              </a:spcAft>
              <a:buClr>
                <a:srgbClr val="009EDE"/>
              </a:buClr>
              <a:buSzPts val="1800"/>
              <a:buFont typeface="Open Sans"/>
              <a:buChar char="›"/>
              <a:defRPr b="0" i="0" sz="18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Open Sans"/>
              <a:buNone/>
              <a:defRPr b="0" i="0" sz="2000" u="none" cap="none" strike="noStrike">
                <a:solidFill>
                  <a:schemeClr val="dk1"/>
                </a:solidFill>
                <a:latin typeface="Open Sans"/>
                <a:ea typeface="Open Sans"/>
                <a:cs typeface="Open Sans"/>
                <a:sym typeface="Open Sans"/>
              </a:defRPr>
            </a:lvl4pPr>
            <a:lvl5pPr lvl="4" marR="0" rtl="0" algn="l">
              <a:lnSpc>
                <a:spcPct val="100000"/>
              </a:lnSpc>
              <a:spcBef>
                <a:spcPts val="400"/>
              </a:spcBef>
              <a:spcAft>
                <a:spcPts val="0"/>
              </a:spcAft>
              <a:buClr>
                <a:schemeClr val="dk1"/>
              </a:buClr>
              <a:buSzPts val="2000"/>
              <a:buFont typeface="Open Sans"/>
              <a:buNone/>
              <a:defRPr b="0" i="0" sz="2000" u="none" cap="none" strike="noStrike">
                <a:solidFill>
                  <a:schemeClr val="dk1"/>
                </a:solidFill>
                <a:latin typeface="Open Sans"/>
                <a:ea typeface="Open Sans"/>
                <a:cs typeface="Open Sans"/>
                <a:sym typeface="Open Sans"/>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6" name="Google Shape;126;p16"/>
          <p:cNvSpPr txBox="1"/>
          <p:nvPr>
            <p:ph idx="3"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slide">
  <p:cSld name="Table slide">
    <p:spTree>
      <p:nvGrpSpPr>
        <p:cNvPr id="127" name="Shape 127"/>
        <p:cNvGrpSpPr/>
        <p:nvPr/>
      </p:nvGrpSpPr>
      <p:grpSpPr>
        <a:xfrm>
          <a:off x="0" y="0"/>
          <a:ext cx="0" cy="0"/>
          <a:chOff x="0" y="0"/>
          <a:chExt cx="0" cy="0"/>
        </a:xfrm>
      </p:grpSpPr>
      <p:sp>
        <p:nvSpPr>
          <p:cNvPr id="128" name="Google Shape;128;p17"/>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9" name="Google Shape;129;p17"/>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0" name="Google Shape;130;p17"/>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sp>
        <p:nvSpPr>
          <p:cNvPr id="131" name="Google Shape;131;p17"/>
          <p:cNvSpPr txBox="1"/>
          <p:nvPr>
            <p:ph idx="1"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ersonal contact info slide">
  <p:cSld name="Personal contact info slide">
    <p:spTree>
      <p:nvGrpSpPr>
        <p:cNvPr id="132" name="Shape 132"/>
        <p:cNvGrpSpPr/>
        <p:nvPr/>
      </p:nvGrpSpPr>
      <p:grpSpPr>
        <a:xfrm>
          <a:off x="0" y="0"/>
          <a:ext cx="0" cy="0"/>
          <a:chOff x="0" y="0"/>
          <a:chExt cx="0" cy="0"/>
        </a:xfrm>
      </p:grpSpPr>
      <p:sp>
        <p:nvSpPr>
          <p:cNvPr id="133" name="Google Shape;133;p18"/>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18"/>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sp>
        <p:nvSpPr>
          <p:cNvPr id="135" name="Google Shape;135;p18"/>
          <p:cNvSpPr/>
          <p:nvPr>
            <p:ph idx="2" type="pic"/>
          </p:nvPr>
        </p:nvSpPr>
        <p:spPr>
          <a:xfrm>
            <a:off x="1682627" y="1994873"/>
            <a:ext cx="2160000" cy="2160000"/>
          </a:xfrm>
          <a:prstGeom prst="rect">
            <a:avLst/>
          </a:prstGeom>
          <a:noFill/>
          <a:ln>
            <a:noFill/>
          </a:ln>
        </p:spPr>
      </p:sp>
      <p:sp>
        <p:nvSpPr>
          <p:cNvPr id="136" name="Google Shape;136;p18"/>
          <p:cNvSpPr txBox="1"/>
          <p:nvPr>
            <p:ph idx="1" type="body"/>
          </p:nvPr>
        </p:nvSpPr>
        <p:spPr>
          <a:xfrm>
            <a:off x="4119563" y="1924537"/>
            <a:ext cx="4310062" cy="360000"/>
          </a:xfrm>
          <a:prstGeom prst="rect">
            <a:avLst/>
          </a:prstGeom>
          <a:noFill/>
          <a:ln>
            <a:noFill/>
          </a:ln>
        </p:spPr>
        <p:txBody>
          <a:bodyPr anchorCtr="0" anchor="b" bIns="0" lIns="0" spcFirstLastPara="1" rIns="0" wrap="square" tIns="0">
            <a:noAutofit/>
          </a:bodyPr>
          <a:lstStyle>
            <a:lvl1pPr indent="-228600" lvl="0" marL="457200" algn="l">
              <a:lnSpc>
                <a:spcPct val="130000"/>
              </a:lnSpc>
              <a:spcBef>
                <a:spcPts val="0"/>
              </a:spcBef>
              <a:spcAft>
                <a:spcPts val="0"/>
              </a:spcAft>
              <a:buSzPts val="2400"/>
              <a:buNone/>
              <a:defRPr b="1" sz="24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37" name="Google Shape;137;p18"/>
          <p:cNvSpPr txBox="1"/>
          <p:nvPr>
            <p:ph idx="3" type="body"/>
          </p:nvPr>
        </p:nvSpPr>
        <p:spPr>
          <a:xfrm>
            <a:off x="4119563" y="2328361"/>
            <a:ext cx="4310062" cy="64800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800"/>
              <a:buNone/>
              <a:defRPr>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38" name="Google Shape;138;p18"/>
          <p:cNvSpPr txBox="1"/>
          <p:nvPr>
            <p:ph idx="4" type="body"/>
          </p:nvPr>
        </p:nvSpPr>
        <p:spPr>
          <a:xfrm>
            <a:off x="4119563" y="3031027"/>
            <a:ext cx="4310062" cy="126000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800"/>
              <a:buNone/>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ing slide" showMasterSp="0">
  <p:cSld name="Ending slide">
    <p:bg>
      <p:bgPr>
        <a:blipFill>
          <a:blip r:embed="rId2">
            <a:alphaModFix/>
          </a:blip>
          <a:stretch>
            <a:fillRect/>
          </a:stretch>
        </a:blipFill>
      </p:bgPr>
    </p:bg>
    <p:spTree>
      <p:nvGrpSpPr>
        <p:cNvPr id="139" name="Shape 139"/>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Section slide 2_Build the Future">
  <p:cSld name="CUSTOM_2_1">
    <p:bg>
      <p:bgPr>
        <a:blipFill>
          <a:blip r:embed="rId2">
            <a:alphaModFix/>
          </a:blip>
          <a:stretch>
            <a:fillRect/>
          </a:stretch>
        </a:blipFill>
      </p:bgPr>
    </p:bg>
    <p:spTree>
      <p:nvGrpSpPr>
        <p:cNvPr id="140" name="Shape 140"/>
        <p:cNvGrpSpPr/>
        <p:nvPr/>
      </p:nvGrpSpPr>
      <p:grpSpPr>
        <a:xfrm>
          <a:off x="0" y="0"/>
          <a:ext cx="0" cy="0"/>
          <a:chOff x="0" y="0"/>
          <a:chExt cx="0" cy="0"/>
        </a:xfrm>
      </p:grpSpPr>
      <p:sp>
        <p:nvSpPr>
          <p:cNvPr id="141" name="Google Shape;141;p20"/>
          <p:cNvSpPr txBox="1"/>
          <p:nvPr>
            <p:ph type="title"/>
          </p:nvPr>
        </p:nvSpPr>
        <p:spPr>
          <a:xfrm>
            <a:off x="640200" y="1611033"/>
            <a:ext cx="4965900" cy="30171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2400"/>
              <a:buNone/>
              <a:defRPr sz="3500">
                <a:solidFill>
                  <a:schemeClr val="lt1"/>
                </a:solidFill>
              </a:defRPr>
            </a:lvl1pPr>
            <a:lvl2pPr lvl="1" algn="l">
              <a:lnSpc>
                <a:spcPct val="100000"/>
              </a:lnSpc>
              <a:spcBef>
                <a:spcPts val="0"/>
              </a:spcBef>
              <a:spcAft>
                <a:spcPts val="0"/>
              </a:spcAft>
              <a:buSzPts val="1400"/>
              <a:buNone/>
              <a:defRPr sz="3500"/>
            </a:lvl2pPr>
            <a:lvl3pPr lvl="2" algn="l">
              <a:lnSpc>
                <a:spcPct val="100000"/>
              </a:lnSpc>
              <a:spcBef>
                <a:spcPts val="0"/>
              </a:spcBef>
              <a:spcAft>
                <a:spcPts val="0"/>
              </a:spcAft>
              <a:buSzPts val="1400"/>
              <a:buNone/>
              <a:defRPr sz="3500"/>
            </a:lvl3pPr>
            <a:lvl4pPr lvl="3" algn="l">
              <a:lnSpc>
                <a:spcPct val="100000"/>
              </a:lnSpc>
              <a:spcBef>
                <a:spcPts val="0"/>
              </a:spcBef>
              <a:spcAft>
                <a:spcPts val="0"/>
              </a:spcAft>
              <a:buSzPts val="1400"/>
              <a:buNone/>
              <a:defRPr sz="3500"/>
            </a:lvl4pPr>
            <a:lvl5pPr lvl="4" algn="l">
              <a:lnSpc>
                <a:spcPct val="100000"/>
              </a:lnSpc>
              <a:spcBef>
                <a:spcPts val="0"/>
              </a:spcBef>
              <a:spcAft>
                <a:spcPts val="0"/>
              </a:spcAft>
              <a:buSzPts val="1400"/>
              <a:buNone/>
              <a:defRPr sz="3500"/>
            </a:lvl5pPr>
            <a:lvl6pPr lvl="5" algn="l">
              <a:lnSpc>
                <a:spcPct val="100000"/>
              </a:lnSpc>
              <a:spcBef>
                <a:spcPts val="0"/>
              </a:spcBef>
              <a:spcAft>
                <a:spcPts val="0"/>
              </a:spcAft>
              <a:buSzPts val="1400"/>
              <a:buNone/>
              <a:defRPr sz="3500"/>
            </a:lvl6pPr>
            <a:lvl7pPr lvl="6" algn="l">
              <a:lnSpc>
                <a:spcPct val="100000"/>
              </a:lnSpc>
              <a:spcBef>
                <a:spcPts val="0"/>
              </a:spcBef>
              <a:spcAft>
                <a:spcPts val="0"/>
              </a:spcAft>
              <a:buSzPts val="1400"/>
              <a:buNone/>
              <a:defRPr sz="3500"/>
            </a:lvl7pPr>
            <a:lvl8pPr lvl="7" algn="l">
              <a:lnSpc>
                <a:spcPct val="100000"/>
              </a:lnSpc>
              <a:spcBef>
                <a:spcPts val="0"/>
              </a:spcBef>
              <a:spcAft>
                <a:spcPts val="0"/>
              </a:spcAft>
              <a:buSzPts val="1400"/>
              <a:buNone/>
              <a:defRPr sz="3500"/>
            </a:lvl8pPr>
            <a:lvl9pPr lvl="8" algn="l">
              <a:lnSpc>
                <a:spcPct val="100000"/>
              </a:lnSpc>
              <a:spcBef>
                <a:spcPts val="0"/>
              </a:spcBef>
              <a:spcAft>
                <a:spcPts val="0"/>
              </a:spcAft>
              <a:buSzPts val="1400"/>
              <a:buNone/>
              <a:defRPr sz="3500"/>
            </a:lvl9pPr>
          </a:lstStyle>
          <a:p/>
        </p:txBody>
      </p:sp>
      <p:sp>
        <p:nvSpPr>
          <p:cNvPr id="142" name="Google Shape;142;p20"/>
          <p:cNvSpPr txBox="1"/>
          <p:nvPr>
            <p:ph idx="12" type="sldNum"/>
          </p:nvPr>
        </p:nvSpPr>
        <p:spPr>
          <a:xfrm>
            <a:off x="7909490" y="6230052"/>
            <a:ext cx="594300" cy="2439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pic>
        <p:nvPicPr>
          <p:cNvPr id="143" name="Google Shape;143;p20"/>
          <p:cNvPicPr preferRelativeResize="0"/>
          <p:nvPr/>
        </p:nvPicPr>
        <p:blipFill rotWithShape="1">
          <a:blip r:embed="rId3">
            <a:alphaModFix/>
          </a:blip>
          <a:srcRect b="118" l="0" r="0" t="118"/>
          <a:stretch/>
        </p:blipFill>
        <p:spPr>
          <a:xfrm>
            <a:off x="640080" y="6294301"/>
            <a:ext cx="1241367" cy="182880"/>
          </a:xfrm>
          <a:prstGeom prst="rect">
            <a:avLst/>
          </a:prstGeom>
          <a:noFill/>
          <a:ln>
            <a:noFill/>
          </a:ln>
        </p:spPr>
      </p:pic>
      <p:pic>
        <p:nvPicPr>
          <p:cNvPr id="144" name="Google Shape;144;p20"/>
          <p:cNvPicPr preferRelativeResize="0"/>
          <p:nvPr/>
        </p:nvPicPr>
        <p:blipFill rotWithShape="1">
          <a:blip r:embed="rId4">
            <a:alphaModFix/>
          </a:blip>
          <a:srcRect b="0" l="0" r="0" t="0"/>
          <a:stretch/>
        </p:blipFill>
        <p:spPr>
          <a:xfrm>
            <a:off x="7561177" y="411487"/>
            <a:ext cx="942624" cy="263263"/>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p:cSld name="content slide">
    <p:spTree>
      <p:nvGrpSpPr>
        <p:cNvPr id="22" name="Shape 22"/>
        <p:cNvGrpSpPr/>
        <p:nvPr/>
      </p:nvGrpSpPr>
      <p:grpSpPr>
        <a:xfrm>
          <a:off x="0" y="0"/>
          <a:ext cx="0" cy="0"/>
          <a:chOff x="0" y="0"/>
          <a:chExt cx="0" cy="0"/>
        </a:xfrm>
      </p:grpSpPr>
      <p:sp>
        <p:nvSpPr>
          <p:cNvPr id="23" name="Google Shape;23;p3"/>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sp>
        <p:nvSpPr>
          <p:cNvPr id="26" name="Google Shape;26;p3"/>
          <p:cNvSpPr txBox="1"/>
          <p:nvPr>
            <p:ph idx="1" type="body"/>
          </p:nvPr>
        </p:nvSpPr>
        <p:spPr>
          <a:xfrm>
            <a:off x="720000" y="1266825"/>
            <a:ext cx="7704000" cy="4968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7" name="Google Shape;27;p3"/>
          <p:cNvSpPr txBox="1"/>
          <p:nvPr>
            <p:ph idx="2"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Section slide 1">
  <p:cSld name="CUSTOM_2_2">
    <p:bg>
      <p:bgPr>
        <a:blipFill>
          <a:blip r:embed="rId2">
            <a:alphaModFix/>
          </a:blip>
          <a:stretch>
            <a:fillRect/>
          </a:stretch>
        </a:blipFill>
      </p:bgPr>
    </p:bg>
    <p:spTree>
      <p:nvGrpSpPr>
        <p:cNvPr id="145" name="Shape 145"/>
        <p:cNvGrpSpPr/>
        <p:nvPr/>
      </p:nvGrpSpPr>
      <p:grpSpPr>
        <a:xfrm>
          <a:off x="0" y="0"/>
          <a:ext cx="0" cy="0"/>
          <a:chOff x="0" y="0"/>
          <a:chExt cx="0" cy="0"/>
        </a:xfrm>
      </p:grpSpPr>
      <p:sp>
        <p:nvSpPr>
          <p:cNvPr id="146" name="Google Shape;146;p21"/>
          <p:cNvSpPr txBox="1"/>
          <p:nvPr>
            <p:ph type="title"/>
          </p:nvPr>
        </p:nvSpPr>
        <p:spPr>
          <a:xfrm>
            <a:off x="640200" y="1611033"/>
            <a:ext cx="4965900" cy="30171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2400"/>
              <a:buNone/>
              <a:defRPr sz="3500">
                <a:solidFill>
                  <a:schemeClr val="lt1"/>
                </a:solidFill>
              </a:defRPr>
            </a:lvl1pPr>
            <a:lvl2pPr lvl="1" algn="l">
              <a:lnSpc>
                <a:spcPct val="100000"/>
              </a:lnSpc>
              <a:spcBef>
                <a:spcPts val="0"/>
              </a:spcBef>
              <a:spcAft>
                <a:spcPts val="0"/>
              </a:spcAft>
              <a:buSzPts val="1400"/>
              <a:buNone/>
              <a:defRPr sz="3500"/>
            </a:lvl2pPr>
            <a:lvl3pPr lvl="2" algn="l">
              <a:lnSpc>
                <a:spcPct val="100000"/>
              </a:lnSpc>
              <a:spcBef>
                <a:spcPts val="0"/>
              </a:spcBef>
              <a:spcAft>
                <a:spcPts val="0"/>
              </a:spcAft>
              <a:buSzPts val="1400"/>
              <a:buNone/>
              <a:defRPr sz="3500"/>
            </a:lvl3pPr>
            <a:lvl4pPr lvl="3" algn="l">
              <a:lnSpc>
                <a:spcPct val="100000"/>
              </a:lnSpc>
              <a:spcBef>
                <a:spcPts val="0"/>
              </a:spcBef>
              <a:spcAft>
                <a:spcPts val="0"/>
              </a:spcAft>
              <a:buSzPts val="1400"/>
              <a:buNone/>
              <a:defRPr sz="3500"/>
            </a:lvl4pPr>
            <a:lvl5pPr lvl="4" algn="l">
              <a:lnSpc>
                <a:spcPct val="100000"/>
              </a:lnSpc>
              <a:spcBef>
                <a:spcPts val="0"/>
              </a:spcBef>
              <a:spcAft>
                <a:spcPts val="0"/>
              </a:spcAft>
              <a:buSzPts val="1400"/>
              <a:buNone/>
              <a:defRPr sz="3500"/>
            </a:lvl5pPr>
            <a:lvl6pPr lvl="5" algn="l">
              <a:lnSpc>
                <a:spcPct val="100000"/>
              </a:lnSpc>
              <a:spcBef>
                <a:spcPts val="0"/>
              </a:spcBef>
              <a:spcAft>
                <a:spcPts val="0"/>
              </a:spcAft>
              <a:buSzPts val="1400"/>
              <a:buNone/>
              <a:defRPr sz="3500"/>
            </a:lvl6pPr>
            <a:lvl7pPr lvl="6" algn="l">
              <a:lnSpc>
                <a:spcPct val="100000"/>
              </a:lnSpc>
              <a:spcBef>
                <a:spcPts val="0"/>
              </a:spcBef>
              <a:spcAft>
                <a:spcPts val="0"/>
              </a:spcAft>
              <a:buSzPts val="1400"/>
              <a:buNone/>
              <a:defRPr sz="3500"/>
            </a:lvl7pPr>
            <a:lvl8pPr lvl="7" algn="l">
              <a:lnSpc>
                <a:spcPct val="100000"/>
              </a:lnSpc>
              <a:spcBef>
                <a:spcPts val="0"/>
              </a:spcBef>
              <a:spcAft>
                <a:spcPts val="0"/>
              </a:spcAft>
              <a:buSzPts val="1400"/>
              <a:buNone/>
              <a:defRPr sz="3500"/>
            </a:lvl8pPr>
            <a:lvl9pPr lvl="8" algn="l">
              <a:lnSpc>
                <a:spcPct val="100000"/>
              </a:lnSpc>
              <a:spcBef>
                <a:spcPts val="0"/>
              </a:spcBef>
              <a:spcAft>
                <a:spcPts val="0"/>
              </a:spcAft>
              <a:buSzPts val="1400"/>
              <a:buNone/>
              <a:defRPr sz="3500"/>
            </a:lvl9pPr>
          </a:lstStyle>
          <a:p/>
        </p:txBody>
      </p:sp>
      <p:sp>
        <p:nvSpPr>
          <p:cNvPr id="147" name="Google Shape;147;p21"/>
          <p:cNvSpPr txBox="1"/>
          <p:nvPr>
            <p:ph idx="12" type="sldNum"/>
          </p:nvPr>
        </p:nvSpPr>
        <p:spPr>
          <a:xfrm>
            <a:off x="7909490" y="6230052"/>
            <a:ext cx="594300" cy="2439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pic>
        <p:nvPicPr>
          <p:cNvPr id="148" name="Google Shape;148;p21"/>
          <p:cNvPicPr preferRelativeResize="0"/>
          <p:nvPr/>
        </p:nvPicPr>
        <p:blipFill rotWithShape="1">
          <a:blip r:embed="rId3">
            <a:alphaModFix/>
          </a:blip>
          <a:srcRect b="118" l="0" r="0" t="118"/>
          <a:stretch/>
        </p:blipFill>
        <p:spPr>
          <a:xfrm>
            <a:off x="640080" y="6294301"/>
            <a:ext cx="1241367" cy="18288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showMasterSp="0">
  <p:cSld name="Section slide">
    <p:bg>
      <p:bgPr>
        <a:blipFill>
          <a:blip r:embed="rId2">
            <a:alphaModFix/>
          </a:blip>
          <a:stretch>
            <a:fillRect/>
          </a:stretch>
        </a:blipFill>
      </p:bgPr>
    </p:bg>
    <p:spTree>
      <p:nvGrpSpPr>
        <p:cNvPr id="28" name="Shape 28"/>
        <p:cNvGrpSpPr/>
        <p:nvPr/>
      </p:nvGrpSpPr>
      <p:grpSpPr>
        <a:xfrm>
          <a:off x="0" y="0"/>
          <a:ext cx="0" cy="0"/>
          <a:chOff x="0" y="0"/>
          <a:chExt cx="0" cy="0"/>
        </a:xfrm>
      </p:grpSpPr>
      <p:sp>
        <p:nvSpPr>
          <p:cNvPr id="29" name="Google Shape;29;p4"/>
          <p:cNvSpPr txBox="1"/>
          <p:nvPr>
            <p:ph type="title"/>
          </p:nvPr>
        </p:nvSpPr>
        <p:spPr>
          <a:xfrm>
            <a:off x="5076825" y="3009900"/>
            <a:ext cx="3348000" cy="2177562"/>
          </a:xfrm>
          <a:prstGeom prst="rect">
            <a:avLst/>
          </a:prstGeom>
          <a:noFill/>
          <a:ln>
            <a:noFill/>
          </a:ln>
        </p:spPr>
        <p:txBody>
          <a:bodyPr anchorCtr="0" anchor="t" bIns="0" lIns="0" spcFirstLastPara="1" rIns="0" wrap="square" tIns="0">
            <a:noAutofit/>
          </a:bodyPr>
          <a:lstStyle>
            <a:lvl1pPr lvl="0" algn="l">
              <a:lnSpc>
                <a:spcPct val="120000"/>
              </a:lnSpc>
              <a:spcBef>
                <a:spcPts val="0"/>
              </a:spcBef>
              <a:spcAft>
                <a:spcPts val="0"/>
              </a:spcAft>
              <a:buClr>
                <a:schemeClr val="dk1"/>
              </a:buClr>
              <a:buSzPts val="2800"/>
              <a:buFont typeface="Arial"/>
              <a:buNone/>
              <a:defRPr sz="2800" cap="none">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
          <p:cNvSpPr txBox="1"/>
          <p:nvPr>
            <p:ph idx="1" type="body"/>
          </p:nvPr>
        </p:nvSpPr>
        <p:spPr>
          <a:xfrm>
            <a:off x="5076825" y="1723292"/>
            <a:ext cx="3348000" cy="1153258"/>
          </a:xfrm>
          <a:prstGeom prst="rect">
            <a:avLst/>
          </a:prstGeom>
          <a:noFill/>
          <a:ln>
            <a:noFill/>
          </a:ln>
        </p:spPr>
        <p:txBody>
          <a:bodyPr anchorCtr="0" anchor="b" bIns="0" lIns="0" spcFirstLastPara="1" rIns="0" wrap="square" tIns="0">
            <a:noAutofit/>
          </a:bodyPr>
          <a:lstStyle>
            <a:lvl1pPr indent="-228600" lvl="0" marL="457200" algn="l">
              <a:lnSpc>
                <a:spcPct val="120000"/>
              </a:lnSpc>
              <a:spcBef>
                <a:spcPts val="0"/>
              </a:spcBef>
              <a:spcAft>
                <a:spcPts val="0"/>
              </a:spcAft>
              <a:buSzPts val="2400"/>
              <a:buNone/>
              <a:defRPr sz="2400">
                <a:solidFill>
                  <a:srgbClr val="009EDE"/>
                </a:solidFill>
              </a:defRPr>
            </a:lvl1pPr>
            <a:lvl2pPr indent="-228600" lvl="1" marL="914400" algn="l">
              <a:lnSpc>
                <a:spcPct val="130000"/>
              </a:lnSpc>
              <a:spcBef>
                <a:spcPts val="0"/>
              </a:spcBef>
              <a:spcAft>
                <a:spcPts val="0"/>
              </a:spcAft>
              <a:buSzPts val="1800"/>
              <a:buNone/>
              <a:defRPr/>
            </a:lvl2pPr>
            <a:lvl3pPr indent="-228600" lvl="2" marL="1371600" algn="l">
              <a:lnSpc>
                <a:spcPct val="130000"/>
              </a:lnSpc>
              <a:spcBef>
                <a:spcPts val="0"/>
              </a:spcBef>
              <a:spcAft>
                <a:spcPts val="0"/>
              </a:spcAft>
              <a:buSzPts val="1800"/>
              <a:buNone/>
              <a:defRPr/>
            </a:lvl3pPr>
            <a:lvl4pPr indent="-228600" lvl="3" marL="1828800" algn="l">
              <a:lnSpc>
                <a:spcPct val="100000"/>
              </a:lnSpc>
              <a:spcBef>
                <a:spcPts val="400"/>
              </a:spcBef>
              <a:spcAft>
                <a:spcPts val="0"/>
              </a:spcAft>
              <a:buClr>
                <a:schemeClr val="dk1"/>
              </a:buClr>
              <a:buSzPts val="2000"/>
              <a:buFont typeface="Arial"/>
              <a:buNone/>
              <a:defRPr/>
            </a:lvl4pPr>
            <a:lvl5pPr indent="-228600" lvl="4" marL="2286000" algn="l">
              <a:lnSpc>
                <a:spcPct val="100000"/>
              </a:lnSpc>
              <a:spcBef>
                <a:spcPts val="400"/>
              </a:spcBef>
              <a:spcAft>
                <a:spcPts val="0"/>
              </a:spcAft>
              <a:buClr>
                <a:schemeClr val="dk1"/>
              </a:buClr>
              <a:buSzPts val="2000"/>
              <a:buFont typeface="Arial"/>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content slide">
  <p:cSld name="two column content slide">
    <p:spTree>
      <p:nvGrpSpPr>
        <p:cNvPr id="31" name="Shape 31"/>
        <p:cNvGrpSpPr/>
        <p:nvPr/>
      </p:nvGrpSpPr>
      <p:grpSpPr>
        <a:xfrm>
          <a:off x="0" y="0"/>
          <a:ext cx="0" cy="0"/>
          <a:chOff x="0" y="0"/>
          <a:chExt cx="0" cy="0"/>
        </a:xfrm>
      </p:grpSpPr>
      <p:sp>
        <p:nvSpPr>
          <p:cNvPr id="32" name="Google Shape;32;p5"/>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5"/>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5"/>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sp>
        <p:nvSpPr>
          <p:cNvPr id="35" name="Google Shape;35;p5"/>
          <p:cNvSpPr txBox="1"/>
          <p:nvPr>
            <p:ph idx="1" type="body"/>
          </p:nvPr>
        </p:nvSpPr>
        <p:spPr>
          <a:xfrm>
            <a:off x="720000" y="1266825"/>
            <a:ext cx="3598725" cy="4968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6" name="Google Shape;36;p5"/>
          <p:cNvSpPr txBox="1"/>
          <p:nvPr>
            <p:ph idx="2" type="body"/>
          </p:nvPr>
        </p:nvSpPr>
        <p:spPr>
          <a:xfrm>
            <a:off x="4825275" y="1266825"/>
            <a:ext cx="3598725" cy="4968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7" name="Google Shape;37;p5"/>
          <p:cNvSpPr txBox="1"/>
          <p:nvPr>
            <p:ph idx="3"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1" showMasterSp="0">
  <p:cSld name="Title Slide_1">
    <p:spTree>
      <p:nvGrpSpPr>
        <p:cNvPr id="38" name="Shape 38"/>
        <p:cNvGrpSpPr/>
        <p:nvPr/>
      </p:nvGrpSpPr>
      <p:grpSpPr>
        <a:xfrm>
          <a:off x="0" y="0"/>
          <a:ext cx="0" cy="0"/>
          <a:chOff x="0" y="0"/>
          <a:chExt cx="0" cy="0"/>
        </a:xfrm>
      </p:grpSpPr>
      <p:pic>
        <p:nvPicPr>
          <p:cNvPr id="39" name="Google Shape;39;p6"/>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40" name="Google Shape;40;p6"/>
          <p:cNvPicPr preferRelativeResize="0"/>
          <p:nvPr/>
        </p:nvPicPr>
        <p:blipFill rotWithShape="1">
          <a:blip r:embed="rId3">
            <a:alphaModFix/>
          </a:blip>
          <a:srcRect b="0" l="0" r="0" t="0"/>
          <a:stretch/>
        </p:blipFill>
        <p:spPr>
          <a:xfrm>
            <a:off x="4343390" y="2011670"/>
            <a:ext cx="4800610" cy="4846330"/>
          </a:xfrm>
          <a:prstGeom prst="rect">
            <a:avLst/>
          </a:prstGeom>
          <a:noFill/>
          <a:ln>
            <a:noFill/>
          </a:ln>
        </p:spPr>
      </p:pic>
      <p:sp>
        <p:nvSpPr>
          <p:cNvPr id="41" name="Google Shape;41;p6"/>
          <p:cNvSpPr txBox="1"/>
          <p:nvPr>
            <p:ph idx="1" type="subTitle"/>
          </p:nvPr>
        </p:nvSpPr>
        <p:spPr>
          <a:xfrm>
            <a:off x="5787361" y="3878560"/>
            <a:ext cx="2808000" cy="936000"/>
          </a:xfrm>
          <a:prstGeom prst="rect">
            <a:avLst/>
          </a:prstGeom>
          <a:noFill/>
          <a:ln>
            <a:noFill/>
          </a:ln>
        </p:spPr>
        <p:txBody>
          <a:bodyPr anchorCtr="0" anchor="t" bIns="0" lIns="0" spcFirstLastPara="1" rIns="0" wrap="square" tIns="0">
            <a:noAutofit/>
          </a:bodyPr>
          <a:lstStyle>
            <a:lvl1pPr lvl="0" algn="r">
              <a:lnSpc>
                <a:spcPct val="10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42" name="Google Shape;42;p6"/>
          <p:cNvSpPr txBox="1"/>
          <p:nvPr>
            <p:ph type="ctrTitle"/>
          </p:nvPr>
        </p:nvSpPr>
        <p:spPr>
          <a:xfrm>
            <a:off x="5787361" y="2857480"/>
            <a:ext cx="2808000" cy="935355"/>
          </a:xfrm>
          <a:prstGeom prst="rect">
            <a:avLst/>
          </a:prstGeom>
          <a:noFill/>
          <a:ln>
            <a:noFill/>
          </a:ln>
        </p:spPr>
        <p:txBody>
          <a:bodyPr anchorCtr="0" anchor="b" bIns="0" lIns="0" spcFirstLastPara="1" rIns="0" wrap="square" tIns="0">
            <a:noAutofit/>
          </a:bodyPr>
          <a:lstStyle>
            <a:lvl1pPr lvl="0" algn="r">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3" showMasterSp="0">
  <p:cSld name="Title Slide_3">
    <p:spTree>
      <p:nvGrpSpPr>
        <p:cNvPr id="43" name="Shape 43"/>
        <p:cNvGrpSpPr/>
        <p:nvPr/>
      </p:nvGrpSpPr>
      <p:grpSpPr>
        <a:xfrm>
          <a:off x="0" y="0"/>
          <a:ext cx="0" cy="0"/>
          <a:chOff x="0" y="0"/>
          <a:chExt cx="0" cy="0"/>
        </a:xfrm>
      </p:grpSpPr>
      <p:pic>
        <p:nvPicPr>
          <p:cNvPr id="44" name="Google Shape;44;p7"/>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45" name="Google Shape;45;p7"/>
          <p:cNvPicPr preferRelativeResize="0"/>
          <p:nvPr/>
        </p:nvPicPr>
        <p:blipFill rotWithShape="1">
          <a:blip r:embed="rId3">
            <a:alphaModFix/>
          </a:blip>
          <a:srcRect b="0" l="0" r="0" t="0"/>
          <a:stretch/>
        </p:blipFill>
        <p:spPr>
          <a:xfrm>
            <a:off x="0" y="2011670"/>
            <a:ext cx="4800610" cy="4846330"/>
          </a:xfrm>
          <a:prstGeom prst="rect">
            <a:avLst/>
          </a:prstGeom>
          <a:noFill/>
          <a:ln>
            <a:noFill/>
          </a:ln>
        </p:spPr>
      </p:pic>
      <p:sp>
        <p:nvSpPr>
          <p:cNvPr id="46" name="Google Shape;46;p7"/>
          <p:cNvSpPr txBox="1"/>
          <p:nvPr>
            <p:ph type="ctrTitle"/>
          </p:nvPr>
        </p:nvSpPr>
        <p:spPr>
          <a:xfrm>
            <a:off x="603503" y="2875064"/>
            <a:ext cx="2808000" cy="852043"/>
          </a:xfrm>
          <a:prstGeom prst="rect">
            <a:avLst/>
          </a:prstGeom>
          <a:noFill/>
          <a:ln>
            <a:noFill/>
          </a:ln>
        </p:spPr>
        <p:txBody>
          <a:bodyPr anchorCtr="0" anchor="b" bIns="0" lIns="0" spcFirstLastPara="1" rIns="0" wrap="square" tIns="0">
            <a:noAutofit/>
          </a:bodyPr>
          <a:lstStyle>
            <a:lvl1pPr lvl="0" algn="l">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 type="subTitle"/>
          </p:nvPr>
        </p:nvSpPr>
        <p:spPr>
          <a:xfrm>
            <a:off x="603504" y="3817016"/>
            <a:ext cx="2808000" cy="868172"/>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4" showMasterSp="0">
  <p:cSld name="Title Slide_4">
    <p:spTree>
      <p:nvGrpSpPr>
        <p:cNvPr id="48" name="Shape 48"/>
        <p:cNvGrpSpPr/>
        <p:nvPr/>
      </p:nvGrpSpPr>
      <p:grpSpPr>
        <a:xfrm>
          <a:off x="0" y="0"/>
          <a:ext cx="0" cy="0"/>
          <a:chOff x="0" y="0"/>
          <a:chExt cx="0" cy="0"/>
        </a:xfrm>
      </p:grpSpPr>
      <p:pic>
        <p:nvPicPr>
          <p:cNvPr id="49" name="Google Shape;49;p8"/>
          <p:cNvPicPr preferRelativeResize="0"/>
          <p:nvPr/>
        </p:nvPicPr>
        <p:blipFill rotWithShape="1">
          <a:blip r:embed="rId2">
            <a:alphaModFix/>
          </a:blip>
          <a:srcRect b="0" l="0" r="0" t="0"/>
          <a:stretch/>
        </p:blipFill>
        <p:spPr>
          <a:xfrm>
            <a:off x="0" y="0"/>
            <a:ext cx="9144000" cy="6858000"/>
          </a:xfrm>
          <a:prstGeom prst="rect">
            <a:avLst/>
          </a:prstGeom>
          <a:noFill/>
          <a:ln>
            <a:noFill/>
          </a:ln>
        </p:spPr>
      </p:pic>
      <p:pic>
        <p:nvPicPr>
          <p:cNvPr id="50" name="Google Shape;50;p8"/>
          <p:cNvPicPr preferRelativeResize="0"/>
          <p:nvPr/>
        </p:nvPicPr>
        <p:blipFill rotWithShape="1">
          <a:blip r:embed="rId3">
            <a:alphaModFix/>
          </a:blip>
          <a:srcRect b="0" l="0" r="0" t="0"/>
          <a:stretch/>
        </p:blipFill>
        <p:spPr>
          <a:xfrm>
            <a:off x="0" y="2011670"/>
            <a:ext cx="4800610" cy="4846330"/>
          </a:xfrm>
          <a:prstGeom prst="rect">
            <a:avLst/>
          </a:prstGeom>
          <a:noFill/>
          <a:ln>
            <a:noFill/>
          </a:ln>
        </p:spPr>
      </p:pic>
      <p:sp>
        <p:nvSpPr>
          <p:cNvPr id="51" name="Google Shape;51;p8"/>
          <p:cNvSpPr txBox="1"/>
          <p:nvPr>
            <p:ph type="ctrTitle"/>
          </p:nvPr>
        </p:nvSpPr>
        <p:spPr>
          <a:xfrm>
            <a:off x="603503" y="2875064"/>
            <a:ext cx="2808000" cy="852043"/>
          </a:xfrm>
          <a:prstGeom prst="rect">
            <a:avLst/>
          </a:prstGeom>
          <a:noFill/>
          <a:ln>
            <a:noFill/>
          </a:ln>
        </p:spPr>
        <p:txBody>
          <a:bodyPr anchorCtr="0" anchor="b" bIns="0" lIns="0" spcFirstLastPara="1" rIns="0" wrap="square" tIns="0">
            <a:noAutofit/>
          </a:bodyPr>
          <a:lstStyle>
            <a:lvl1pPr lvl="0" algn="l">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8"/>
          <p:cNvSpPr txBox="1"/>
          <p:nvPr>
            <p:ph idx="1" type="subTitle"/>
          </p:nvPr>
        </p:nvSpPr>
        <p:spPr>
          <a:xfrm>
            <a:off x="603504" y="3817016"/>
            <a:ext cx="2808000" cy="868172"/>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without picture" showMasterSp="0">
  <p:cSld name="Title Slide_without picture">
    <p:bg>
      <p:bgPr>
        <a:blipFill>
          <a:blip r:embed="rId2">
            <a:alphaModFix/>
          </a:blip>
          <a:stretch>
            <a:fillRect/>
          </a:stretch>
        </a:blipFill>
      </p:bgPr>
    </p:bg>
    <p:spTree>
      <p:nvGrpSpPr>
        <p:cNvPr id="53" name="Shape 53"/>
        <p:cNvGrpSpPr/>
        <p:nvPr/>
      </p:nvGrpSpPr>
      <p:grpSpPr>
        <a:xfrm>
          <a:off x="0" y="0"/>
          <a:ext cx="0" cy="0"/>
          <a:chOff x="0" y="0"/>
          <a:chExt cx="0" cy="0"/>
        </a:xfrm>
      </p:grpSpPr>
      <p:sp>
        <p:nvSpPr>
          <p:cNvPr id="54" name="Google Shape;54;p9"/>
          <p:cNvSpPr txBox="1"/>
          <p:nvPr>
            <p:ph type="ctrTitle"/>
          </p:nvPr>
        </p:nvSpPr>
        <p:spPr>
          <a:xfrm>
            <a:off x="721841" y="1387718"/>
            <a:ext cx="5040000" cy="2242469"/>
          </a:xfrm>
          <a:prstGeom prst="rect">
            <a:avLst/>
          </a:prstGeom>
          <a:noFill/>
          <a:ln>
            <a:noFill/>
          </a:ln>
        </p:spPr>
        <p:txBody>
          <a:bodyPr anchorCtr="0" anchor="b" bIns="0" lIns="0" spcFirstLastPara="1" rIns="0" wrap="square" tIns="0">
            <a:noAutofit/>
          </a:bodyPr>
          <a:lstStyle>
            <a:lvl1pPr lvl="0" algn="l">
              <a:lnSpc>
                <a:spcPct val="120000"/>
              </a:lnSpc>
              <a:spcBef>
                <a:spcPts val="0"/>
              </a:spcBef>
              <a:spcAft>
                <a:spcPts val="0"/>
              </a:spcAft>
              <a:buClr>
                <a:schemeClr val="lt1"/>
              </a:buClr>
              <a:buSzPts val="2800"/>
              <a:buFont typeface="Arial"/>
              <a:buNone/>
              <a:defRPr b="1" sz="2800" cap="none">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9"/>
          <p:cNvSpPr txBox="1"/>
          <p:nvPr>
            <p:ph idx="1" type="subTitle"/>
          </p:nvPr>
        </p:nvSpPr>
        <p:spPr>
          <a:xfrm>
            <a:off x="721843" y="3768664"/>
            <a:ext cx="5040000" cy="981456"/>
          </a:xfrm>
          <a:prstGeom prst="rect">
            <a:avLst/>
          </a:prstGeom>
          <a:noFill/>
          <a:ln>
            <a:noFill/>
          </a:ln>
        </p:spPr>
        <p:txBody>
          <a:bodyPr anchorCtr="0" anchor="t" bIns="0" lIns="0" spcFirstLastPara="1" rIns="0" wrap="square" tIns="0">
            <a:noAutofit/>
          </a:bodyPr>
          <a:lstStyle>
            <a:lvl1pPr lvl="0" algn="l">
              <a:lnSpc>
                <a:spcPct val="130000"/>
              </a:lnSpc>
              <a:spcBef>
                <a:spcPts val="0"/>
              </a:spcBef>
              <a:spcAft>
                <a:spcPts val="0"/>
              </a:spcAft>
              <a:buSzPts val="2200"/>
              <a:buNone/>
              <a:defRPr sz="2200">
                <a:solidFill>
                  <a:schemeClr val="lt1"/>
                </a:solidFill>
                <a:latin typeface="Arial"/>
                <a:ea typeface="Arial"/>
                <a:cs typeface="Arial"/>
                <a:sym typeface="Arial"/>
              </a:defRPr>
            </a:lvl1pPr>
            <a:lvl2pPr lvl="1" algn="ctr">
              <a:lnSpc>
                <a:spcPct val="130000"/>
              </a:lnSpc>
              <a:spcBef>
                <a:spcPts val="0"/>
              </a:spcBef>
              <a:spcAft>
                <a:spcPts val="0"/>
              </a:spcAft>
              <a:buSzPts val="1800"/>
              <a:buNone/>
              <a:defRPr>
                <a:solidFill>
                  <a:srgbClr val="888888"/>
                </a:solidFill>
              </a:defRPr>
            </a:lvl2pPr>
            <a:lvl3pPr lvl="2" algn="ctr">
              <a:lnSpc>
                <a:spcPct val="130000"/>
              </a:lnSpc>
              <a:spcBef>
                <a:spcPts val="0"/>
              </a:spcBef>
              <a:spcAft>
                <a:spcPts val="0"/>
              </a:spcAft>
              <a:buSzPts val="1800"/>
              <a:buNone/>
              <a:defRPr>
                <a:solidFill>
                  <a:srgbClr val="888888"/>
                </a:solidFill>
              </a:defRPr>
            </a:lvl3pPr>
            <a:lvl4pPr lvl="3" algn="ctr">
              <a:lnSpc>
                <a:spcPct val="100000"/>
              </a:lnSpc>
              <a:spcBef>
                <a:spcPts val="400"/>
              </a:spcBef>
              <a:spcAft>
                <a:spcPts val="0"/>
              </a:spcAft>
              <a:buClr>
                <a:srgbClr val="888888"/>
              </a:buClr>
              <a:buSzPts val="2000"/>
              <a:buFont typeface="Open Sans"/>
              <a:buNone/>
              <a:defRPr>
                <a:solidFill>
                  <a:srgbClr val="888888"/>
                </a:solidFill>
              </a:defRPr>
            </a:lvl4pPr>
            <a:lvl5pPr lvl="4" algn="ctr">
              <a:lnSpc>
                <a:spcPct val="100000"/>
              </a:lnSpc>
              <a:spcBef>
                <a:spcPts val="400"/>
              </a:spcBef>
              <a:spcAft>
                <a:spcPts val="0"/>
              </a:spcAft>
              <a:buClr>
                <a:srgbClr val="888888"/>
              </a:buClr>
              <a:buSzPts val="2000"/>
              <a:buFont typeface="Open Sans"/>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with icons">
  <p:cSld name="content slide with icons">
    <p:spTree>
      <p:nvGrpSpPr>
        <p:cNvPr id="56" name="Shape 56"/>
        <p:cNvGrpSpPr/>
        <p:nvPr/>
      </p:nvGrpSpPr>
      <p:grpSpPr>
        <a:xfrm>
          <a:off x="0" y="0"/>
          <a:ext cx="0" cy="0"/>
          <a:chOff x="0" y="0"/>
          <a:chExt cx="0" cy="0"/>
        </a:xfrm>
      </p:grpSpPr>
      <p:sp>
        <p:nvSpPr>
          <p:cNvPr id="57" name="Google Shape;57;p10"/>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10"/>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sp>
        <p:nvSpPr>
          <p:cNvPr id="60" name="Google Shape;60;p10"/>
          <p:cNvSpPr/>
          <p:nvPr>
            <p:ph idx="2" type="pic"/>
          </p:nvPr>
        </p:nvSpPr>
        <p:spPr>
          <a:xfrm>
            <a:off x="1332000" y="4404993"/>
            <a:ext cx="1080000" cy="1080000"/>
          </a:xfrm>
          <a:prstGeom prst="rect">
            <a:avLst/>
          </a:prstGeom>
          <a:noFill/>
          <a:ln>
            <a:noFill/>
          </a:ln>
        </p:spPr>
      </p:sp>
      <p:sp>
        <p:nvSpPr>
          <p:cNvPr id="61" name="Google Shape;61;p10"/>
          <p:cNvSpPr txBox="1"/>
          <p:nvPr>
            <p:ph idx="1" type="body"/>
          </p:nvPr>
        </p:nvSpPr>
        <p:spPr>
          <a:xfrm>
            <a:off x="720000" y="5627077"/>
            <a:ext cx="2304000" cy="603259"/>
          </a:xfrm>
          <a:prstGeom prst="rect">
            <a:avLst/>
          </a:prstGeom>
          <a:noFill/>
          <a:ln>
            <a:noFill/>
          </a:ln>
        </p:spPr>
        <p:txBody>
          <a:bodyPr anchorCtr="0" anchor="t" bIns="0" lIns="0" spcFirstLastPara="1" rIns="0" wrap="square" tIns="0">
            <a:noAutofit/>
          </a:bodyPr>
          <a:lstStyle>
            <a:lvl1pPr indent="-228600" lvl="0" marL="457200" algn="ctr">
              <a:lnSpc>
                <a:spcPct val="120000"/>
              </a:lnSpc>
              <a:spcBef>
                <a:spcPts val="0"/>
              </a:spcBef>
              <a:spcAft>
                <a:spcPts val="0"/>
              </a:spcAft>
              <a:buSzPts val="1600"/>
              <a:buNone/>
              <a:defRPr sz="16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2" name="Google Shape;62;p10"/>
          <p:cNvSpPr/>
          <p:nvPr>
            <p:ph idx="3" type="pic"/>
          </p:nvPr>
        </p:nvSpPr>
        <p:spPr>
          <a:xfrm>
            <a:off x="4034122" y="4404993"/>
            <a:ext cx="1080000" cy="1080000"/>
          </a:xfrm>
          <a:prstGeom prst="rect">
            <a:avLst/>
          </a:prstGeom>
          <a:noFill/>
          <a:ln>
            <a:noFill/>
          </a:ln>
        </p:spPr>
      </p:sp>
      <p:sp>
        <p:nvSpPr>
          <p:cNvPr id="63" name="Google Shape;63;p10"/>
          <p:cNvSpPr txBox="1"/>
          <p:nvPr>
            <p:ph idx="4" type="body"/>
          </p:nvPr>
        </p:nvSpPr>
        <p:spPr>
          <a:xfrm>
            <a:off x="3422122" y="5627077"/>
            <a:ext cx="2304000" cy="603259"/>
          </a:xfrm>
          <a:prstGeom prst="rect">
            <a:avLst/>
          </a:prstGeom>
          <a:noFill/>
          <a:ln>
            <a:noFill/>
          </a:ln>
        </p:spPr>
        <p:txBody>
          <a:bodyPr anchorCtr="0" anchor="t" bIns="0" lIns="0" spcFirstLastPara="1" rIns="0" wrap="square" tIns="0">
            <a:noAutofit/>
          </a:bodyPr>
          <a:lstStyle>
            <a:lvl1pPr indent="-228600" lvl="0" marL="457200" algn="ctr">
              <a:lnSpc>
                <a:spcPct val="120000"/>
              </a:lnSpc>
              <a:spcBef>
                <a:spcPts val="0"/>
              </a:spcBef>
              <a:spcAft>
                <a:spcPts val="0"/>
              </a:spcAft>
              <a:buSzPts val="1600"/>
              <a:buNone/>
              <a:defRPr sz="16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4" name="Google Shape;64;p10"/>
          <p:cNvSpPr/>
          <p:nvPr>
            <p:ph idx="5" type="pic"/>
          </p:nvPr>
        </p:nvSpPr>
        <p:spPr>
          <a:xfrm>
            <a:off x="6737625" y="4404993"/>
            <a:ext cx="1080000" cy="1080000"/>
          </a:xfrm>
          <a:prstGeom prst="rect">
            <a:avLst/>
          </a:prstGeom>
          <a:noFill/>
          <a:ln>
            <a:noFill/>
          </a:ln>
        </p:spPr>
      </p:sp>
      <p:sp>
        <p:nvSpPr>
          <p:cNvPr id="65" name="Google Shape;65;p10"/>
          <p:cNvSpPr txBox="1"/>
          <p:nvPr>
            <p:ph idx="6" type="body"/>
          </p:nvPr>
        </p:nvSpPr>
        <p:spPr>
          <a:xfrm>
            <a:off x="6125625" y="5627077"/>
            <a:ext cx="2304000" cy="603259"/>
          </a:xfrm>
          <a:prstGeom prst="rect">
            <a:avLst/>
          </a:prstGeom>
          <a:noFill/>
          <a:ln>
            <a:noFill/>
          </a:ln>
        </p:spPr>
        <p:txBody>
          <a:bodyPr anchorCtr="0" anchor="t" bIns="0" lIns="0" spcFirstLastPara="1" rIns="0" wrap="square" tIns="0">
            <a:noAutofit/>
          </a:bodyPr>
          <a:lstStyle>
            <a:lvl1pPr indent="-228600" lvl="0" marL="457200" algn="ctr">
              <a:lnSpc>
                <a:spcPct val="120000"/>
              </a:lnSpc>
              <a:spcBef>
                <a:spcPts val="0"/>
              </a:spcBef>
              <a:spcAft>
                <a:spcPts val="0"/>
              </a:spcAft>
              <a:buSzPts val="1600"/>
              <a:buNone/>
              <a:defRPr sz="16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6" name="Google Shape;66;p10"/>
          <p:cNvSpPr txBox="1"/>
          <p:nvPr>
            <p:ph idx="7" type="body"/>
          </p:nvPr>
        </p:nvSpPr>
        <p:spPr>
          <a:xfrm>
            <a:off x="720000" y="1266825"/>
            <a:ext cx="7704000" cy="2700000"/>
          </a:xfrm>
          <a:prstGeom prst="rect">
            <a:avLst/>
          </a:prstGeom>
          <a:noFill/>
          <a:ln>
            <a:noFill/>
          </a:ln>
        </p:spPr>
        <p:txBody>
          <a:bodyPr anchorCtr="0" anchor="t" bIns="0" lIns="0" spcFirstLastPara="1" rIns="0" wrap="square" tIns="0">
            <a:noAutofit/>
          </a:bodyPr>
          <a:lstStyle>
            <a:lvl1pPr indent="-342900" lvl="0" marL="457200" algn="l">
              <a:lnSpc>
                <a:spcPct val="130000"/>
              </a:lnSpc>
              <a:spcBef>
                <a:spcPts val="0"/>
              </a:spcBef>
              <a:spcAft>
                <a:spcPts val="0"/>
              </a:spcAft>
              <a:buSzPts val="1800"/>
              <a:buChar char="▪"/>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7" name="Google Shape;67;p10"/>
          <p:cNvSpPr txBox="1"/>
          <p:nvPr>
            <p:ph idx="8" type="body"/>
          </p:nvPr>
        </p:nvSpPr>
        <p:spPr>
          <a:xfrm>
            <a:off x="722313" y="85725"/>
            <a:ext cx="7707312" cy="209550"/>
          </a:xfrm>
          <a:prstGeom prst="rect">
            <a:avLst/>
          </a:prstGeom>
          <a:noFill/>
          <a:ln>
            <a:noFill/>
          </a:ln>
        </p:spPr>
        <p:txBody>
          <a:bodyPr anchorCtr="0" anchor="t" bIns="0" lIns="0" spcFirstLastPara="1" rIns="0" wrap="square" tIns="0">
            <a:noAutofit/>
          </a:bodyPr>
          <a:lstStyle>
            <a:lvl1pPr indent="-228600" lvl="0" marL="457200" algn="l">
              <a:lnSpc>
                <a:spcPct val="130000"/>
              </a:lnSpc>
              <a:spcBef>
                <a:spcPts val="0"/>
              </a:spcBef>
              <a:spcAft>
                <a:spcPts val="0"/>
              </a:spcAft>
              <a:buSzPts val="1100"/>
              <a:buNone/>
              <a:defRPr sz="1100">
                <a:solidFill>
                  <a:schemeClr val="dk2"/>
                </a:solidFill>
              </a:defRPr>
            </a:lvl1pPr>
            <a:lvl2pPr indent="-342900" lvl="1" marL="914400" algn="l">
              <a:lnSpc>
                <a:spcPct val="130000"/>
              </a:lnSpc>
              <a:spcBef>
                <a:spcPts val="0"/>
              </a:spcBef>
              <a:spcAft>
                <a:spcPts val="0"/>
              </a:spcAft>
              <a:buSzPts val="1800"/>
              <a:buChar char="-"/>
              <a:defRPr/>
            </a:lvl2pPr>
            <a:lvl3pPr indent="-342900" lvl="2" marL="1371600" algn="l">
              <a:lnSpc>
                <a:spcPct val="130000"/>
              </a:lnSpc>
              <a:spcBef>
                <a:spcPts val="0"/>
              </a:spcBef>
              <a:spcAft>
                <a:spcPts val="0"/>
              </a:spcAft>
              <a:buSzPts val="1800"/>
              <a:buChar char="›"/>
              <a:defRPr/>
            </a:lvl3pPr>
            <a:lvl4pPr indent="-228600" lvl="3" marL="1828800" algn="l">
              <a:lnSpc>
                <a:spcPct val="100000"/>
              </a:lnSpc>
              <a:spcBef>
                <a:spcPts val="360"/>
              </a:spcBef>
              <a:spcAft>
                <a:spcPts val="0"/>
              </a:spcAft>
              <a:buClr>
                <a:schemeClr val="dk1"/>
              </a:buClr>
              <a:buSzPts val="1800"/>
              <a:buNone/>
              <a:defRPr/>
            </a:lvl4pPr>
            <a:lvl5pPr indent="-228600" lvl="4" marL="2286000" algn="l">
              <a:lnSpc>
                <a:spcPct val="100000"/>
              </a:lnSpc>
              <a:spcBef>
                <a:spcPts val="360"/>
              </a:spcBef>
              <a:spcAft>
                <a:spcPts val="0"/>
              </a:spcAft>
              <a:buClr>
                <a:schemeClr val="dk1"/>
              </a:buClr>
              <a:buSzPts val="1800"/>
              <a:buNone/>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7.xml"/><Relationship Id="rId11" Type="http://schemas.openxmlformats.org/officeDocument/2006/relationships/slideLayout" Target="../slideLayouts/slideLayout8.xml"/><Relationship Id="rId22" Type="http://schemas.openxmlformats.org/officeDocument/2006/relationships/slideLayout" Target="../slideLayouts/slideLayout19.xml"/><Relationship Id="rId10" Type="http://schemas.openxmlformats.org/officeDocument/2006/relationships/slideLayout" Target="../slideLayouts/slideLayout7.xml"/><Relationship Id="rId21" Type="http://schemas.openxmlformats.org/officeDocument/2006/relationships/slideLayout" Target="../slideLayouts/slideLayout18.xml"/><Relationship Id="rId13" Type="http://schemas.openxmlformats.org/officeDocument/2006/relationships/slideLayout" Target="../slideLayouts/slideLayout10.xml"/><Relationship Id="rId24" Type="http://schemas.openxmlformats.org/officeDocument/2006/relationships/theme" Target="../theme/theme1.xml"/><Relationship Id="rId12" Type="http://schemas.openxmlformats.org/officeDocument/2006/relationships/slideLayout" Target="../slideLayouts/slideLayout9.xml"/><Relationship Id="rId23" Type="http://schemas.openxmlformats.org/officeDocument/2006/relationships/slideLayout" Target="../slideLayouts/slideLayout20.xml"/><Relationship Id="rId1" Type="http://schemas.openxmlformats.org/officeDocument/2006/relationships/image" Target="../media/image5.png"/><Relationship Id="rId2" Type="http://schemas.openxmlformats.org/officeDocument/2006/relationships/image" Target="../media/image8.png"/><Relationship Id="rId3" Type="http://schemas.openxmlformats.org/officeDocument/2006/relationships/image" Target="../media/image6.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slideLayout" Target="../slideLayouts/slideLayout12.xml"/><Relationship Id="rId14" Type="http://schemas.openxmlformats.org/officeDocument/2006/relationships/slideLayout" Target="../slideLayouts/slideLayout11.xml"/><Relationship Id="rId17" Type="http://schemas.openxmlformats.org/officeDocument/2006/relationships/slideLayout" Target="../slideLayouts/slideLayout14.xml"/><Relationship Id="rId16" Type="http://schemas.openxmlformats.org/officeDocument/2006/relationships/slideLayout" Target="../slideLayouts/slideLayout13.xml"/><Relationship Id="rId5" Type="http://schemas.openxmlformats.org/officeDocument/2006/relationships/slideLayout" Target="../slideLayouts/slideLayout2.xml"/><Relationship Id="rId19" Type="http://schemas.openxmlformats.org/officeDocument/2006/relationships/slideLayout" Target="../slideLayouts/slideLayout16.xml"/><Relationship Id="rId6" Type="http://schemas.openxmlformats.org/officeDocument/2006/relationships/slideLayout" Target="../slideLayouts/slideLayout3.xml"/><Relationship Id="rId18" Type="http://schemas.openxmlformats.org/officeDocument/2006/relationships/slideLayout" Target="../slideLayouts/slideLayout15.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
          <p:cNvPicPr preferRelativeResize="0"/>
          <p:nvPr/>
        </p:nvPicPr>
        <p:blipFill rotWithShape="1">
          <a:blip r:embed="rId1">
            <a:alphaModFix/>
          </a:blip>
          <a:srcRect b="0" l="0" r="0" t="0"/>
          <a:stretch/>
        </p:blipFill>
        <p:spPr>
          <a:xfrm>
            <a:off x="0" y="0"/>
            <a:ext cx="524257" cy="737618"/>
          </a:xfrm>
          <a:prstGeom prst="rect">
            <a:avLst/>
          </a:prstGeom>
          <a:noFill/>
          <a:ln>
            <a:noFill/>
          </a:ln>
        </p:spPr>
      </p:pic>
      <p:sp>
        <p:nvSpPr>
          <p:cNvPr id="11" name="Google Shape;11;p1"/>
          <p:cNvSpPr txBox="1"/>
          <p:nvPr>
            <p:ph type="title"/>
          </p:nvPr>
        </p:nvSpPr>
        <p:spPr>
          <a:xfrm>
            <a:off x="720000" y="277368"/>
            <a:ext cx="7704000" cy="792000"/>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chemeClr val="dk2"/>
              </a:buClr>
              <a:buSzPts val="2400"/>
              <a:buFont typeface="Arial"/>
              <a:buNone/>
              <a:defRPr b="1" i="0" sz="2400" u="none" cap="none" strike="noStrike">
                <a:solidFill>
                  <a:schemeClr val="dk2"/>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 name="Google Shape;12;p1"/>
          <p:cNvSpPr txBox="1"/>
          <p:nvPr>
            <p:ph idx="1" type="body"/>
          </p:nvPr>
        </p:nvSpPr>
        <p:spPr>
          <a:xfrm>
            <a:off x="719999" y="1266825"/>
            <a:ext cx="7704000" cy="4968000"/>
          </a:xfrm>
          <a:prstGeom prst="rect">
            <a:avLst/>
          </a:prstGeom>
          <a:noFill/>
          <a:ln>
            <a:noFill/>
          </a:ln>
        </p:spPr>
        <p:txBody>
          <a:bodyPr anchorCtr="0" anchor="t" bIns="0" lIns="0" spcFirstLastPara="1" rIns="0" wrap="square" tIns="0">
            <a:noAutofit/>
          </a:bodyPr>
          <a:lstStyle>
            <a:lvl1pPr indent="-342900" lvl="0" marL="457200" marR="0" rtl="0" algn="l">
              <a:lnSpc>
                <a:spcPct val="130000"/>
              </a:lnSpc>
              <a:spcBef>
                <a:spcPts val="0"/>
              </a:spcBef>
              <a:spcAft>
                <a:spcPts val="0"/>
              </a:spcAft>
              <a:buClr>
                <a:schemeClr val="dk2"/>
              </a:buClr>
              <a:buSzPts val="1800"/>
              <a:buFont typeface="Noto Sans Symbols"/>
              <a:buChar char="▪"/>
              <a:defRPr b="0" i="0" sz="1800" u="none" cap="none" strike="noStrike">
                <a:solidFill>
                  <a:schemeClr val="dk1"/>
                </a:solidFill>
                <a:latin typeface="Arial"/>
                <a:ea typeface="Arial"/>
                <a:cs typeface="Arial"/>
                <a:sym typeface="Arial"/>
              </a:defRPr>
            </a:lvl1pPr>
            <a:lvl2pPr indent="-342900" lvl="1" marL="914400" marR="0" rtl="0" algn="l">
              <a:lnSpc>
                <a:spcPct val="130000"/>
              </a:lnSpc>
              <a:spcBef>
                <a:spcPts val="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2pPr>
            <a:lvl3pPr indent="-342900" lvl="2" marL="1371600" marR="0" rtl="0" algn="l">
              <a:lnSpc>
                <a:spcPct val="130000"/>
              </a:lnSpc>
              <a:spcBef>
                <a:spcPts val="0"/>
              </a:spcBef>
              <a:spcAft>
                <a:spcPts val="0"/>
              </a:spcAft>
              <a:buClr>
                <a:srgbClr val="009EDE"/>
              </a:buClr>
              <a:buSzPts val="1800"/>
              <a:buFont typeface="Open Sans"/>
              <a:buChar char="›"/>
              <a:defRPr b="0" i="0" sz="1800" u="none" cap="none" strike="noStrike">
                <a:solidFill>
                  <a:schemeClr val="dk1"/>
                </a:solidFill>
                <a:latin typeface="Arial"/>
                <a:ea typeface="Arial"/>
                <a:cs typeface="Arial"/>
                <a:sym typeface="Arial"/>
              </a:defRPr>
            </a:lvl3pPr>
            <a:lvl4pPr indent="-228600" lvl="3" marL="1828800" marR="0" rtl="0" algn="l">
              <a:lnSpc>
                <a:spcPct val="100000"/>
              </a:lnSpc>
              <a:spcBef>
                <a:spcPts val="400"/>
              </a:spcBef>
              <a:spcAft>
                <a:spcPts val="0"/>
              </a:spcAft>
              <a:buClr>
                <a:schemeClr val="dk1"/>
              </a:buClr>
              <a:buSzPts val="2000"/>
              <a:buFont typeface="Open Sans"/>
              <a:buNone/>
              <a:defRPr b="0" i="0" sz="2000" u="none" cap="none" strike="noStrike">
                <a:solidFill>
                  <a:schemeClr val="dk1"/>
                </a:solidFill>
                <a:latin typeface="Open Sans"/>
                <a:ea typeface="Open Sans"/>
                <a:cs typeface="Open Sans"/>
                <a:sym typeface="Open Sans"/>
              </a:defRPr>
            </a:lvl4pPr>
            <a:lvl5pPr indent="-228600" lvl="4" marL="2286000" marR="0" rtl="0" algn="l">
              <a:lnSpc>
                <a:spcPct val="100000"/>
              </a:lnSpc>
              <a:spcBef>
                <a:spcPts val="400"/>
              </a:spcBef>
              <a:spcAft>
                <a:spcPts val="0"/>
              </a:spcAft>
              <a:buClr>
                <a:schemeClr val="dk1"/>
              </a:buClr>
              <a:buSzPts val="2000"/>
              <a:buFont typeface="Open Sans"/>
              <a:buNone/>
              <a:defRPr b="0" i="0" sz="2000" u="none" cap="none" strike="noStrike">
                <a:solidFill>
                  <a:schemeClr val="dk1"/>
                </a:solidFill>
                <a:latin typeface="Open Sans"/>
                <a:ea typeface="Open Sans"/>
                <a:cs typeface="Open Sans"/>
                <a:sym typeface="Open Sans"/>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3" name="Google Shape;13;p1"/>
          <p:cNvSpPr txBox="1"/>
          <p:nvPr>
            <p:ph idx="11" type="ftr"/>
          </p:nvPr>
        </p:nvSpPr>
        <p:spPr>
          <a:xfrm>
            <a:off x="2411999" y="6514618"/>
            <a:ext cx="6012000" cy="1800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2"/>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1"/>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fr-FR"/>
              <a:t>‹#›</a:t>
            </a:fld>
            <a:endParaRPr/>
          </a:p>
        </p:txBody>
      </p:sp>
      <p:pic>
        <p:nvPicPr>
          <p:cNvPr id="15" name="Google Shape;15;p1"/>
          <p:cNvPicPr preferRelativeResize="0"/>
          <p:nvPr/>
        </p:nvPicPr>
        <p:blipFill rotWithShape="1">
          <a:blip r:embed="rId2">
            <a:alphaModFix/>
          </a:blip>
          <a:srcRect b="0" l="0" r="0" t="0"/>
          <a:stretch/>
        </p:blipFill>
        <p:spPr>
          <a:xfrm>
            <a:off x="9037320" y="6318503"/>
            <a:ext cx="106680" cy="539497"/>
          </a:xfrm>
          <a:prstGeom prst="rect">
            <a:avLst/>
          </a:prstGeom>
          <a:noFill/>
          <a:ln>
            <a:noFill/>
          </a:ln>
        </p:spPr>
      </p:pic>
      <p:pic>
        <p:nvPicPr>
          <p:cNvPr id="16" name="Google Shape;16;p1"/>
          <p:cNvPicPr preferRelativeResize="0"/>
          <p:nvPr/>
        </p:nvPicPr>
        <p:blipFill rotWithShape="1">
          <a:blip r:embed="rId3">
            <a:alphaModFix/>
          </a:blip>
          <a:srcRect b="0" l="0" r="0" t="0"/>
          <a:stretch/>
        </p:blipFill>
        <p:spPr>
          <a:xfrm>
            <a:off x="722313" y="6469655"/>
            <a:ext cx="1242731" cy="1872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4"/>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0" r:id="rId16"/>
    <p:sldLayoutId id="2147483661" r:id="rId17"/>
    <p:sldLayoutId id="2147483662" r:id="rId18"/>
    <p:sldLayoutId id="2147483663" r:id="rId19"/>
    <p:sldLayoutId id="2147483664" r:id="rId20"/>
    <p:sldLayoutId id="2147483665" r:id="rId21"/>
    <p:sldLayoutId id="2147483666" r:id="rId22"/>
    <p:sldLayoutId id="2147483667" r:id="rId2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s://www.ungm.org/" TargetMode="External"/><Relationship Id="rId4" Type="http://schemas.openxmlformats.org/officeDocument/2006/relationships/hyperlink" Target="https://www.ungm.org/" TargetMode="External"/><Relationship Id="rId5" Type="http://schemas.openxmlformats.org/officeDocument/2006/relationships/hyperlink" Target="https://esourcing.unops.org/#/Help/Guides" TargetMode="External"/><Relationship Id="rId6" Type="http://schemas.openxmlformats.org/officeDocument/2006/relationships/hyperlink" Target="https://www.unops.org/fr/business-opportunities/doing-business-with-unop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1.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2"/>
          <p:cNvSpPr txBox="1"/>
          <p:nvPr>
            <p:ph type="ctrTitle"/>
          </p:nvPr>
        </p:nvSpPr>
        <p:spPr>
          <a:xfrm>
            <a:off x="5245825" y="2759775"/>
            <a:ext cx="3784200" cy="2662800"/>
          </a:xfrm>
          <a:prstGeom prst="rect">
            <a:avLst/>
          </a:prstGeom>
          <a:noFill/>
          <a:ln>
            <a:noFill/>
          </a:ln>
        </p:spPr>
        <p:txBody>
          <a:bodyPr anchorCtr="0" anchor="b" bIns="0" lIns="0" spcFirstLastPara="1" rIns="0" wrap="square" tIns="0">
            <a:noAutofit/>
          </a:bodyPr>
          <a:lstStyle/>
          <a:p>
            <a:pPr indent="0" lvl="0" marL="0" rtl="0" algn="l">
              <a:lnSpc>
                <a:spcPct val="110000"/>
              </a:lnSpc>
              <a:spcBef>
                <a:spcPts val="300"/>
              </a:spcBef>
              <a:spcAft>
                <a:spcPts val="0"/>
              </a:spcAft>
              <a:buClr>
                <a:schemeClr val="dk1"/>
              </a:buClr>
              <a:buSzPts val="1100"/>
              <a:buFont typeface="Arial"/>
              <a:buNone/>
            </a:pPr>
            <a:r>
              <a:rPr lang="fr-FR" sz="2600"/>
              <a:t>RFP/2024/55421</a:t>
            </a:r>
            <a:endParaRPr sz="2600"/>
          </a:p>
          <a:p>
            <a:pPr indent="0" lvl="0" marL="0" rtl="0" algn="l">
              <a:lnSpc>
                <a:spcPct val="120000"/>
              </a:lnSpc>
              <a:spcBef>
                <a:spcPts val="800"/>
              </a:spcBef>
              <a:spcAft>
                <a:spcPts val="0"/>
              </a:spcAft>
              <a:buClr>
                <a:schemeClr val="lt1"/>
              </a:buClr>
              <a:buSzPts val="2800"/>
              <a:buFont typeface="Arial"/>
              <a:buNone/>
            </a:pPr>
            <a:r>
              <a:t/>
            </a:r>
            <a:endParaRPr sz="1800"/>
          </a:p>
          <a:p>
            <a:pPr indent="0" lvl="0" marL="0" rtl="0" algn="l">
              <a:lnSpc>
                <a:spcPct val="120000"/>
              </a:lnSpc>
              <a:spcBef>
                <a:spcPts val="0"/>
              </a:spcBef>
              <a:spcAft>
                <a:spcPts val="0"/>
              </a:spcAft>
              <a:buClr>
                <a:schemeClr val="lt1"/>
              </a:buClr>
              <a:buSzPts val="2800"/>
              <a:buFont typeface="Arial"/>
              <a:buNone/>
            </a:pPr>
            <a:r>
              <a:rPr lang="fr-FR" sz="2600"/>
              <a:t>RÉUNION PRÉALABLE À LA SOUMISSION </a:t>
            </a:r>
            <a:endParaRPr sz="2600"/>
          </a:p>
          <a:p>
            <a:pPr indent="0" lvl="0" marL="0" rtl="0" algn="l">
              <a:lnSpc>
                <a:spcPct val="120000"/>
              </a:lnSpc>
              <a:spcBef>
                <a:spcPts val="0"/>
              </a:spcBef>
              <a:spcAft>
                <a:spcPts val="0"/>
              </a:spcAft>
              <a:buClr>
                <a:schemeClr val="lt1"/>
              </a:buClr>
              <a:buSzPts val="2800"/>
              <a:buFont typeface="Arial"/>
              <a:buNone/>
            </a:pPr>
            <a:r>
              <a:t/>
            </a:r>
            <a:endParaRPr sz="1800"/>
          </a:p>
          <a:p>
            <a:pPr indent="0" lvl="0" marL="0" rtl="0" algn="r">
              <a:lnSpc>
                <a:spcPct val="120000"/>
              </a:lnSpc>
              <a:spcBef>
                <a:spcPts val="0"/>
              </a:spcBef>
              <a:spcAft>
                <a:spcPts val="0"/>
              </a:spcAft>
              <a:buClr>
                <a:schemeClr val="lt1"/>
              </a:buClr>
              <a:buSzPts val="2800"/>
              <a:buFont typeface="Arial"/>
              <a:buNone/>
            </a:pPr>
            <a:r>
              <a:rPr b="0" lang="fr-FR" sz="2000"/>
              <a:t>Le 07 Mars 2025</a:t>
            </a:r>
            <a:endParaRPr b="0"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1"/>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FR"/>
              <a:t>‹#›</a:t>
            </a:fld>
            <a:endParaRPr/>
          </a:p>
        </p:txBody>
      </p:sp>
      <p:sp>
        <p:nvSpPr>
          <p:cNvPr id="216" name="Google Shape;216;p31"/>
          <p:cNvSpPr txBox="1"/>
          <p:nvPr>
            <p:ph type="title"/>
          </p:nvPr>
        </p:nvSpPr>
        <p:spPr>
          <a:xfrm>
            <a:off x="720000" y="349660"/>
            <a:ext cx="7704000" cy="5358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2700"/>
              <a:t>Étapes d’évaluation : </a:t>
            </a:r>
            <a:endParaRPr sz="2700"/>
          </a:p>
        </p:txBody>
      </p:sp>
      <p:sp>
        <p:nvSpPr>
          <p:cNvPr id="217" name="Google Shape;217;p31"/>
          <p:cNvSpPr txBox="1"/>
          <p:nvPr>
            <p:ph idx="1" type="body"/>
          </p:nvPr>
        </p:nvSpPr>
        <p:spPr>
          <a:xfrm>
            <a:off x="720000" y="1111350"/>
            <a:ext cx="7984500" cy="482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b="1" lang="fr-FR" sz="2150">
                <a:highlight>
                  <a:srgbClr val="FFFFFF"/>
                </a:highlight>
              </a:rPr>
              <a:t>Critères de qualification : </a:t>
            </a:r>
            <a:endParaRPr sz="2150">
              <a:highlight>
                <a:srgbClr val="FFFFFF"/>
              </a:highlight>
            </a:endParaRPr>
          </a:p>
          <a:p>
            <a:pPr indent="0" lvl="0" marL="0" rtl="0" algn="just">
              <a:lnSpc>
                <a:spcPct val="115000"/>
              </a:lnSpc>
              <a:spcBef>
                <a:spcPts val="0"/>
              </a:spcBef>
              <a:spcAft>
                <a:spcPts val="0"/>
              </a:spcAft>
              <a:buSzPts val="1800"/>
              <a:buNone/>
            </a:pPr>
            <a:r>
              <a:t/>
            </a:r>
            <a:endParaRPr sz="1000">
              <a:highlight>
                <a:srgbClr val="FFFFFF"/>
              </a:highlight>
            </a:endParaRPr>
          </a:p>
          <a:p>
            <a:pPr indent="-320675" lvl="0" marL="457200" marR="0" rtl="0" algn="just">
              <a:lnSpc>
                <a:spcPct val="115000"/>
              </a:lnSpc>
              <a:spcBef>
                <a:spcPts val="0"/>
              </a:spcBef>
              <a:spcAft>
                <a:spcPts val="0"/>
              </a:spcAft>
              <a:buSzPts val="1450"/>
              <a:buChar char="➔"/>
            </a:pPr>
            <a:r>
              <a:rPr lang="fr-FR" sz="1450">
                <a:highlight>
                  <a:srgbClr val="FFFFFF"/>
                </a:highlight>
              </a:rPr>
              <a:t>L’offrant a réalisé un chiffre d’affaires annuel moyen d’au moins 3,000,000.00 USD (Trois millions Dollars Américains) au cours de trois (03) dernières années (2021, 2022 et 2023). Dans le cas d'une coentreprise, l'offre doit inclure les états financiers de tous les membres. Pour l'évaluation, le chiffre d'affaires annuel cumulé de tous les membres sera utilisé.</a:t>
            </a:r>
            <a:endParaRPr sz="1450">
              <a:highlight>
                <a:srgbClr val="FFFFFF"/>
              </a:highlight>
            </a:endParaRPr>
          </a:p>
          <a:p>
            <a:pPr indent="0" lvl="0" marL="0" marR="0" rtl="0" algn="just">
              <a:lnSpc>
                <a:spcPct val="115000"/>
              </a:lnSpc>
              <a:spcBef>
                <a:spcPts val="0"/>
              </a:spcBef>
              <a:spcAft>
                <a:spcPts val="0"/>
              </a:spcAft>
              <a:buSzPts val="1800"/>
              <a:buNone/>
            </a:pPr>
            <a:r>
              <a:t/>
            </a:r>
            <a:endParaRPr sz="1450">
              <a:highlight>
                <a:srgbClr val="FFFFFF"/>
              </a:highlight>
            </a:endParaRPr>
          </a:p>
          <a:p>
            <a:pPr indent="-327025" lvl="0" marL="457200" marR="0" rtl="0" algn="just">
              <a:lnSpc>
                <a:spcPct val="115000"/>
              </a:lnSpc>
              <a:spcBef>
                <a:spcPts val="0"/>
              </a:spcBef>
              <a:spcAft>
                <a:spcPts val="0"/>
              </a:spcAft>
              <a:buSzPts val="1550"/>
              <a:buChar char="➔"/>
            </a:pPr>
            <a:r>
              <a:rPr lang="fr-FR" sz="1450">
                <a:highlight>
                  <a:srgbClr val="FFFFFF"/>
                </a:highlight>
              </a:rPr>
              <a:t>L’offrant exerce son activité professionnelle de manière continue et fournit des services similaires à ceux spécifiés dans les termes de références (Conception et construction des ponts mixtes) depuis cinq ans précédant l’ouverture des propositions.</a:t>
            </a:r>
            <a:endParaRPr sz="1450">
              <a:highlight>
                <a:srgbClr val="FFFFFF"/>
              </a:highlight>
            </a:endParaRPr>
          </a:p>
          <a:p>
            <a:pPr indent="0" lvl="0" marL="0" rtl="0" algn="just">
              <a:lnSpc>
                <a:spcPct val="115000"/>
              </a:lnSpc>
              <a:spcBef>
                <a:spcPts val="0"/>
              </a:spcBef>
              <a:spcAft>
                <a:spcPts val="0"/>
              </a:spcAft>
              <a:buSzPts val="1800"/>
              <a:buNone/>
            </a:pPr>
            <a:r>
              <a:t/>
            </a:r>
            <a:endParaRPr sz="1750">
              <a:highlight>
                <a:srgbClr val="FFFFFF"/>
              </a:highlight>
            </a:endParaRPr>
          </a:p>
          <a:p>
            <a:pPr indent="-327025" lvl="0" marL="457200" marR="0" rtl="0" algn="just">
              <a:lnSpc>
                <a:spcPct val="115000"/>
              </a:lnSpc>
              <a:spcBef>
                <a:spcPts val="0"/>
              </a:spcBef>
              <a:spcAft>
                <a:spcPts val="0"/>
              </a:spcAft>
              <a:buSzPts val="1550"/>
              <a:buChar char="➔"/>
            </a:pPr>
            <a:r>
              <a:rPr lang="fr-FR" sz="1450">
                <a:highlight>
                  <a:srgbClr val="FFFFFF"/>
                </a:highlight>
              </a:rPr>
              <a:t>L’offrant exerce son activité professionnelle depuis cinq (5) ans au minimum et a mené à bien au moins deux (02) prestations de nature et de complexité similaires à ceux spécifiés dans les termes de références (Conception et construction des ponts mixtes) au cours de sept (07) années précédant la date d’ouverture des soumissions. L'offrant devra fournir les attestations de bonne exécution ou tout autre document justifiant la réalisation correcte des prestations référencées.</a:t>
            </a:r>
            <a:endParaRPr sz="1450">
              <a:highlight>
                <a:srgbClr val="FFFFFF"/>
              </a:highlight>
            </a:endParaRPr>
          </a:p>
          <a:p>
            <a:pPr indent="0" lvl="0" marL="457200" rtl="0" algn="just">
              <a:lnSpc>
                <a:spcPct val="115000"/>
              </a:lnSpc>
              <a:spcBef>
                <a:spcPts val="0"/>
              </a:spcBef>
              <a:spcAft>
                <a:spcPts val="0"/>
              </a:spcAft>
              <a:buSzPts val="1800"/>
              <a:buNone/>
            </a:pPr>
            <a:r>
              <a:t/>
            </a:r>
            <a:endParaRPr b="1" sz="1550">
              <a:highlight>
                <a:srgbClr val="FFFFFF"/>
              </a:high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2"/>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FR"/>
              <a:t>‹#›</a:t>
            </a:fld>
            <a:endParaRPr/>
          </a:p>
        </p:txBody>
      </p:sp>
      <p:sp>
        <p:nvSpPr>
          <p:cNvPr id="223" name="Google Shape;223;p32"/>
          <p:cNvSpPr txBox="1"/>
          <p:nvPr>
            <p:ph type="title"/>
          </p:nvPr>
        </p:nvSpPr>
        <p:spPr>
          <a:xfrm>
            <a:off x="720000" y="184624"/>
            <a:ext cx="7704000" cy="5415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2700"/>
              <a:t>Étapes d’évaluation : </a:t>
            </a:r>
            <a:endParaRPr sz="2700"/>
          </a:p>
        </p:txBody>
      </p:sp>
      <p:sp>
        <p:nvSpPr>
          <p:cNvPr id="224" name="Google Shape;224;p32"/>
          <p:cNvSpPr txBox="1"/>
          <p:nvPr>
            <p:ph idx="1" type="body"/>
          </p:nvPr>
        </p:nvSpPr>
        <p:spPr>
          <a:xfrm>
            <a:off x="720000" y="885450"/>
            <a:ext cx="7984500" cy="50463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b="1" lang="fr-FR" sz="2150">
                <a:highlight>
                  <a:srgbClr val="FFFFFF"/>
                </a:highlight>
              </a:rPr>
              <a:t>Critères de qualification : </a:t>
            </a:r>
            <a:endParaRPr sz="2150">
              <a:highlight>
                <a:srgbClr val="FFFFFF"/>
              </a:highlight>
            </a:endParaRPr>
          </a:p>
          <a:p>
            <a:pPr indent="0" lvl="0" marL="0" rtl="0" algn="just">
              <a:lnSpc>
                <a:spcPct val="115000"/>
              </a:lnSpc>
              <a:spcBef>
                <a:spcPts val="0"/>
              </a:spcBef>
              <a:spcAft>
                <a:spcPts val="0"/>
              </a:spcAft>
              <a:buSzPts val="1800"/>
              <a:buNone/>
            </a:pPr>
            <a:r>
              <a:t/>
            </a:r>
            <a:endParaRPr sz="1000">
              <a:highlight>
                <a:srgbClr val="FFFFFF"/>
              </a:highlight>
            </a:endParaRPr>
          </a:p>
          <a:p>
            <a:pPr indent="-317500" lvl="0" marL="457200" marR="0" rtl="0" algn="just">
              <a:lnSpc>
                <a:spcPct val="115000"/>
              </a:lnSpc>
              <a:spcBef>
                <a:spcPts val="0"/>
              </a:spcBef>
              <a:spcAft>
                <a:spcPts val="0"/>
              </a:spcAft>
              <a:buSzPts val="1400"/>
              <a:buChar char="➔"/>
            </a:pPr>
            <a:r>
              <a:rPr lang="fr-FR" sz="1400">
                <a:highlight>
                  <a:srgbClr val="FFFFFF"/>
                </a:highlight>
              </a:rPr>
              <a:t>L’offrant et ses sous-traitants sont inscrits dans la catégorie/classe des entreprises de conception et construction des ponts auprès de l’organisme qui régit et réglemente l’industrie de la construction dans son pays d'origine. L'offrant et ses sous-traitants devront fournir un agrément de catégorie/classe des entreprises de conception et construction des ponts délivré par service habileté</a:t>
            </a:r>
            <a:endParaRPr sz="1400">
              <a:highlight>
                <a:srgbClr val="FFFFFF"/>
              </a:highlight>
            </a:endParaRPr>
          </a:p>
          <a:p>
            <a:pPr indent="0" lvl="0" marL="457200" marR="0" rtl="0" algn="just">
              <a:lnSpc>
                <a:spcPct val="115000"/>
              </a:lnSpc>
              <a:spcBef>
                <a:spcPts val="0"/>
              </a:spcBef>
              <a:spcAft>
                <a:spcPts val="0"/>
              </a:spcAft>
              <a:buSzPts val="1800"/>
              <a:buNone/>
            </a:pPr>
            <a:r>
              <a:t/>
            </a:r>
            <a:endParaRPr sz="1400">
              <a:highlight>
                <a:srgbClr val="FFFFFF"/>
              </a:highlight>
            </a:endParaRPr>
          </a:p>
          <a:p>
            <a:pPr indent="-317500" lvl="0" marL="457200" rtl="0" algn="l">
              <a:lnSpc>
                <a:spcPct val="142857"/>
              </a:lnSpc>
              <a:spcBef>
                <a:spcPts val="0"/>
              </a:spcBef>
              <a:spcAft>
                <a:spcPts val="0"/>
              </a:spcAft>
              <a:buSzPts val="1400"/>
              <a:buChar char="➔"/>
            </a:pPr>
            <a:r>
              <a:rPr lang="fr-FR" sz="1400">
                <a:highlight>
                  <a:srgbClr val="FFFFFF"/>
                </a:highlight>
              </a:rPr>
              <a:t>Le soumissionnaire doit être légalement incorporé dans son pays d'origine et fournir le certificat d’enregistrement de l’entreprise et le numéro impôt</a:t>
            </a:r>
            <a:endParaRPr sz="1400">
              <a:highlight>
                <a:srgbClr val="FFFFFF"/>
              </a:highlight>
            </a:endParaRPr>
          </a:p>
          <a:p>
            <a:pPr indent="0" lvl="0" marL="457200" rtl="0" algn="l">
              <a:lnSpc>
                <a:spcPct val="142857"/>
              </a:lnSpc>
              <a:spcBef>
                <a:spcPts val="0"/>
              </a:spcBef>
              <a:spcAft>
                <a:spcPts val="0"/>
              </a:spcAft>
              <a:buNone/>
            </a:pPr>
            <a:r>
              <a:t/>
            </a:r>
            <a:endParaRPr sz="1400">
              <a:highlight>
                <a:srgbClr val="FFFFFF"/>
              </a:highlight>
            </a:endParaRPr>
          </a:p>
          <a:p>
            <a:pPr indent="-317500" lvl="0" marL="457200" rtl="0" algn="l">
              <a:lnSpc>
                <a:spcPct val="142857"/>
              </a:lnSpc>
              <a:spcBef>
                <a:spcPts val="0"/>
              </a:spcBef>
              <a:spcAft>
                <a:spcPts val="0"/>
              </a:spcAft>
              <a:buSzPts val="1400"/>
              <a:buChar char="➔"/>
            </a:pPr>
            <a:r>
              <a:rPr lang="fr-FR" sz="1400">
                <a:highlight>
                  <a:srgbClr val="FFFFFF"/>
                </a:highlight>
              </a:rPr>
              <a:t>Égalité entre les genres. L'offrant doit fournir une déclaration de son engagement à garantir l'égalité des chances, la diversité et l'inclusion au sein de son organisation. Ce critère sera évalué en vérifiant l'annexe 5.0 qui devra être dûment complétée et signée</a:t>
            </a:r>
            <a:endParaRPr sz="1400">
              <a:highlight>
                <a:srgbClr val="FFFFFF"/>
              </a:highlight>
            </a:endParaRPr>
          </a:p>
          <a:p>
            <a:pPr indent="0" lvl="0" marL="457200" marR="0" rtl="0" algn="just">
              <a:lnSpc>
                <a:spcPct val="115000"/>
              </a:lnSpc>
              <a:spcBef>
                <a:spcPts val="1600"/>
              </a:spcBef>
              <a:spcAft>
                <a:spcPts val="0"/>
              </a:spcAft>
              <a:buSzPts val="1800"/>
              <a:buNone/>
            </a:pPr>
            <a:r>
              <a:t/>
            </a:r>
            <a:endParaRPr sz="1450">
              <a:highlight>
                <a:srgbClr val="FFFFFF"/>
              </a:highlight>
            </a:endParaRPr>
          </a:p>
          <a:p>
            <a:pPr indent="0" lvl="0" marL="457200" rtl="0" algn="just">
              <a:lnSpc>
                <a:spcPct val="115000"/>
              </a:lnSpc>
              <a:spcBef>
                <a:spcPts val="0"/>
              </a:spcBef>
              <a:spcAft>
                <a:spcPts val="0"/>
              </a:spcAft>
              <a:buSzPts val="1800"/>
              <a:buNone/>
            </a:pPr>
            <a:r>
              <a:t/>
            </a:r>
            <a:endParaRPr b="1" sz="1550">
              <a:highlight>
                <a:srgbClr val="FFFFFF"/>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3"/>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FR"/>
              <a:t>‹#›</a:t>
            </a:fld>
            <a:endParaRPr/>
          </a:p>
        </p:txBody>
      </p:sp>
      <p:sp>
        <p:nvSpPr>
          <p:cNvPr id="230" name="Google Shape;230;p33"/>
          <p:cNvSpPr txBox="1"/>
          <p:nvPr>
            <p:ph type="title"/>
          </p:nvPr>
        </p:nvSpPr>
        <p:spPr>
          <a:xfrm>
            <a:off x="720000" y="806860"/>
            <a:ext cx="7704000" cy="5358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2700"/>
              <a:t>Étapes d’évaluation : </a:t>
            </a:r>
            <a:endParaRPr sz="2700"/>
          </a:p>
        </p:txBody>
      </p:sp>
      <p:sp>
        <p:nvSpPr>
          <p:cNvPr id="231" name="Google Shape;231;p33"/>
          <p:cNvSpPr txBox="1"/>
          <p:nvPr>
            <p:ph idx="1" type="body"/>
          </p:nvPr>
        </p:nvSpPr>
        <p:spPr>
          <a:xfrm>
            <a:off x="720000" y="1644750"/>
            <a:ext cx="8130300" cy="46689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b="1" lang="fr-FR" sz="2150">
                <a:highlight>
                  <a:srgbClr val="FFFFFF"/>
                </a:highlight>
              </a:rPr>
              <a:t>Critères techniques : </a:t>
            </a:r>
            <a:endParaRPr sz="2150">
              <a:highlight>
                <a:srgbClr val="FFFFFF"/>
              </a:highlight>
            </a:endParaRPr>
          </a:p>
          <a:p>
            <a:pPr indent="0" lvl="0" marL="0" rtl="0" algn="just">
              <a:lnSpc>
                <a:spcPct val="115000"/>
              </a:lnSpc>
              <a:spcBef>
                <a:spcPts val="0"/>
              </a:spcBef>
              <a:spcAft>
                <a:spcPts val="0"/>
              </a:spcAft>
              <a:buSzPts val="1800"/>
              <a:buNone/>
            </a:pPr>
            <a:r>
              <a:rPr lang="fr-FR" sz="1150">
                <a:solidFill>
                  <a:srgbClr val="2C3E50"/>
                </a:solidFill>
                <a:highlight>
                  <a:srgbClr val="ECF0F1"/>
                </a:highlight>
                <a:latin typeface="Roboto"/>
                <a:ea typeface="Roboto"/>
                <a:cs typeface="Roboto"/>
                <a:sym typeface="Roboto"/>
              </a:rPr>
              <a:t>      </a:t>
            </a:r>
            <a:endParaRPr sz="1750">
              <a:highlight>
                <a:srgbClr val="FFFFFF"/>
              </a:highlight>
            </a:endParaRPr>
          </a:p>
          <a:p>
            <a:pPr indent="-339725" lvl="0" marL="457200" rtl="0" algn="just">
              <a:lnSpc>
                <a:spcPct val="115000"/>
              </a:lnSpc>
              <a:spcBef>
                <a:spcPts val="0"/>
              </a:spcBef>
              <a:spcAft>
                <a:spcPts val="0"/>
              </a:spcAft>
              <a:buSzPts val="1750"/>
              <a:buChar char="➔"/>
            </a:pPr>
            <a:r>
              <a:rPr lang="fr-FR" sz="1750">
                <a:highlight>
                  <a:schemeClr val="lt1"/>
                </a:highlight>
              </a:rPr>
              <a:t>L’évaluation technique sera effectuée sur base du cumul des points obtenus pour chaque critère dont le maximum est de 70 points</a:t>
            </a:r>
            <a:r>
              <a:rPr lang="fr-FR" sz="1750">
                <a:highlight>
                  <a:schemeClr val="lt1"/>
                </a:highlight>
              </a:rPr>
              <a:t> pondérés à 100%</a:t>
            </a:r>
            <a:endParaRPr sz="1750">
              <a:highlight>
                <a:schemeClr val="lt1"/>
              </a:highlight>
            </a:endParaRPr>
          </a:p>
          <a:p>
            <a:pPr indent="-339725" lvl="0" marL="457200" rtl="0" algn="just">
              <a:lnSpc>
                <a:spcPct val="115000"/>
              </a:lnSpc>
              <a:spcBef>
                <a:spcPts val="0"/>
              </a:spcBef>
              <a:spcAft>
                <a:spcPts val="0"/>
              </a:spcAft>
              <a:buSzPts val="1750"/>
              <a:buChar char="➔"/>
            </a:pPr>
            <a:r>
              <a:rPr lang="fr-FR" sz="1750">
                <a:highlight>
                  <a:schemeClr val="lt1"/>
                </a:highlight>
              </a:rPr>
              <a:t>Afin de pouvoir considérer que l’offre technique d'un soumissionnaire est conforme, celle-ci devra obtenir un seuil minimum de 60</a:t>
            </a:r>
            <a:r>
              <a:rPr lang="fr-FR" sz="1750">
                <a:highlight>
                  <a:schemeClr val="lt1"/>
                </a:highlight>
              </a:rPr>
              <a:t>% du nombre total des points soit 49 points sur le total de 70 points</a:t>
            </a:r>
            <a:r>
              <a:rPr lang="fr-FR" sz="1750">
                <a:highlight>
                  <a:schemeClr val="lt1"/>
                </a:highlight>
              </a:rPr>
              <a:t>. </a:t>
            </a:r>
            <a:endParaRPr sz="1750">
              <a:highlight>
                <a:schemeClr val="lt1"/>
              </a:highlight>
            </a:endParaRPr>
          </a:p>
          <a:p>
            <a:pPr indent="-339725" lvl="0" marL="457200" rtl="0" algn="just">
              <a:lnSpc>
                <a:spcPct val="115000"/>
              </a:lnSpc>
              <a:spcBef>
                <a:spcPts val="0"/>
              </a:spcBef>
              <a:spcAft>
                <a:spcPts val="0"/>
              </a:spcAft>
              <a:buSzPts val="1750"/>
              <a:buChar char="➔"/>
            </a:pPr>
            <a:r>
              <a:rPr lang="fr-FR" sz="1750">
                <a:highlight>
                  <a:schemeClr val="lt1"/>
                </a:highlight>
              </a:rPr>
              <a:t>L’offre technique sera jugée non conforme si elle n'atteint pas le score minimum fixé à 60% (49 points)</a:t>
            </a:r>
            <a:endParaRPr sz="1750">
              <a:highlight>
                <a:schemeClr val="lt1"/>
              </a:highlight>
            </a:endParaRPr>
          </a:p>
          <a:p>
            <a:pPr indent="-339725" lvl="0" marL="457200" rtl="0" algn="just">
              <a:lnSpc>
                <a:spcPct val="115000"/>
              </a:lnSpc>
              <a:spcBef>
                <a:spcPts val="0"/>
              </a:spcBef>
              <a:spcAft>
                <a:spcPts val="0"/>
              </a:spcAft>
              <a:buSzPts val="1750"/>
              <a:buChar char="➔"/>
            </a:pPr>
            <a:r>
              <a:rPr lang="fr-FR" sz="1750">
                <a:highlight>
                  <a:srgbClr val="FFFFFF"/>
                </a:highlight>
              </a:rPr>
              <a:t>Toutes les annexes à la soumission sont obligatoires et doivent être dûment remplies suivant les exigences renseignées pour chaque critère, signées et cachetées. </a:t>
            </a:r>
            <a:endParaRPr sz="1750">
              <a:highlight>
                <a:srgbClr val="FFFFFF"/>
              </a:highlight>
            </a:endParaRPr>
          </a:p>
          <a:p>
            <a:pPr indent="-339725" lvl="0" marL="457200" rtl="0" algn="just">
              <a:lnSpc>
                <a:spcPct val="115000"/>
              </a:lnSpc>
              <a:spcBef>
                <a:spcPts val="0"/>
              </a:spcBef>
              <a:spcAft>
                <a:spcPts val="0"/>
              </a:spcAft>
              <a:buSzPts val="1750"/>
              <a:buChar char="➔"/>
            </a:pPr>
            <a:r>
              <a:rPr lang="fr-FR" sz="1750">
                <a:highlight>
                  <a:srgbClr val="FFFFFF"/>
                </a:highlight>
              </a:rPr>
              <a:t>L’offre technique ne devra comporter aucune indication sur les prix. le non-respect de cette exigence entraînera la disqualification de l'offre. </a:t>
            </a:r>
            <a:endParaRPr sz="1750">
              <a:highlight>
                <a:srgbClr val="FFFFFF"/>
              </a:highlight>
            </a:endParaRPr>
          </a:p>
          <a:p>
            <a:pPr indent="0" lvl="0" marL="0" rtl="0" algn="just">
              <a:lnSpc>
                <a:spcPct val="115000"/>
              </a:lnSpc>
              <a:spcBef>
                <a:spcPts val="0"/>
              </a:spcBef>
              <a:spcAft>
                <a:spcPts val="0"/>
              </a:spcAft>
              <a:buSzPts val="1800"/>
              <a:buNone/>
            </a:pPr>
            <a:r>
              <a:t/>
            </a:r>
            <a:endParaRPr sz="1750">
              <a:highlight>
                <a:srgbClr val="FFFFFF"/>
              </a:highlight>
            </a:endParaRPr>
          </a:p>
          <a:p>
            <a:pPr indent="0" lvl="0" marL="457200" rtl="0" algn="just">
              <a:lnSpc>
                <a:spcPct val="115000"/>
              </a:lnSpc>
              <a:spcBef>
                <a:spcPts val="0"/>
              </a:spcBef>
              <a:spcAft>
                <a:spcPts val="0"/>
              </a:spcAft>
              <a:buSzPts val="1800"/>
              <a:buNone/>
            </a:pPr>
            <a:r>
              <a:t/>
            </a:r>
            <a:endParaRPr sz="1750">
              <a:highlight>
                <a:srgbClr val="FFFFFF"/>
              </a:highlight>
            </a:endParaRPr>
          </a:p>
          <a:p>
            <a:pPr indent="0" lvl="0" marL="0" rtl="0" algn="just">
              <a:lnSpc>
                <a:spcPct val="115000"/>
              </a:lnSpc>
              <a:spcBef>
                <a:spcPts val="0"/>
              </a:spcBef>
              <a:spcAft>
                <a:spcPts val="0"/>
              </a:spcAft>
              <a:buSzPts val="1800"/>
              <a:buNone/>
            </a:pPr>
            <a:r>
              <a:t/>
            </a:r>
            <a:endParaRPr b="1" sz="1750">
              <a:highlight>
                <a:srgbClr val="FFFFFF"/>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34"/>
          <p:cNvSpPr txBox="1"/>
          <p:nvPr>
            <p:ph type="title"/>
          </p:nvPr>
        </p:nvSpPr>
        <p:spPr>
          <a:xfrm>
            <a:off x="1175325" y="364625"/>
            <a:ext cx="7252500" cy="4605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1500"/>
              <a:t>Répartition des points pour chaque critère technique</a:t>
            </a:r>
            <a:endParaRPr sz="1500"/>
          </a:p>
        </p:txBody>
      </p:sp>
      <p:sp>
        <p:nvSpPr>
          <p:cNvPr id="237" name="Google Shape;237;p34"/>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FR"/>
              <a:t>‹#›</a:t>
            </a:fld>
            <a:endParaRPr/>
          </a:p>
        </p:txBody>
      </p:sp>
      <p:graphicFrame>
        <p:nvGraphicFramePr>
          <p:cNvPr id="238" name="Google Shape;238;p34"/>
          <p:cNvGraphicFramePr/>
          <p:nvPr/>
        </p:nvGraphicFramePr>
        <p:xfrm>
          <a:off x="1175325" y="1143995"/>
          <a:ext cx="3000000" cy="3000000"/>
        </p:xfrm>
        <a:graphic>
          <a:graphicData uri="http://schemas.openxmlformats.org/drawingml/2006/table">
            <a:tbl>
              <a:tblPr>
                <a:noFill/>
                <a:tableStyleId>{AA8A434F-7F71-4BD7-B758-FE3EC905A8E7}</a:tableStyleId>
              </a:tblPr>
              <a:tblGrid>
                <a:gridCol w="594950"/>
                <a:gridCol w="4607650"/>
                <a:gridCol w="1535950"/>
              </a:tblGrid>
              <a:tr h="474700">
                <a:tc>
                  <a:txBody>
                    <a:bodyPr/>
                    <a:lstStyle/>
                    <a:p>
                      <a:pPr indent="0" lvl="0" marL="0" marR="0" rtl="0" algn="ctr">
                        <a:lnSpc>
                          <a:spcPct val="100000"/>
                        </a:lnSpc>
                        <a:spcBef>
                          <a:spcPts val="0"/>
                        </a:spcBef>
                        <a:spcAft>
                          <a:spcPts val="0"/>
                        </a:spcAft>
                        <a:buClr>
                          <a:srgbClr val="000000"/>
                        </a:buClr>
                        <a:buSzPts val="1300"/>
                        <a:buFont typeface="Arial"/>
                        <a:buNone/>
                      </a:pPr>
                      <a:r>
                        <a:rPr b="1" lang="fr-FR" sz="1300" u="none" cap="none" strike="noStrike"/>
                        <a:t>N°</a:t>
                      </a:r>
                      <a:endParaRPr b="1" sz="13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300"/>
                        <a:buFont typeface="Arial"/>
                        <a:buNone/>
                      </a:pPr>
                      <a:r>
                        <a:rPr b="1" lang="fr-FR" sz="1300" u="none" cap="none" strike="noStrike"/>
                        <a:t>Description </a:t>
                      </a:r>
                      <a:endParaRPr b="1" sz="13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300"/>
                        <a:buFont typeface="Arial"/>
                        <a:buNone/>
                      </a:pPr>
                      <a:r>
                        <a:rPr b="1" lang="fr-FR" sz="1300" u="none" cap="none" strike="noStrike"/>
                        <a:t>Points Max.</a:t>
                      </a:r>
                      <a:endParaRPr b="1" sz="1300" u="none" cap="none" strike="noStrike"/>
                    </a:p>
                  </a:txBody>
                  <a:tcPr marT="91425" marB="91425" marR="91425" marL="91425"/>
                </a:tc>
              </a:tr>
              <a:tr h="504700">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solidFill>
                            <a:srgbClr val="4A86E8"/>
                          </a:solidFill>
                        </a:rPr>
                        <a:t>1</a:t>
                      </a:r>
                      <a:endParaRPr b="1" sz="1300" u="none" cap="none" strike="noStrike">
                        <a:solidFill>
                          <a:srgbClr val="4A86E8"/>
                        </a:solidFil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solidFill>
                            <a:srgbClr val="4A86E8"/>
                          </a:solidFill>
                        </a:rPr>
                        <a:t>Capacité et expertise de l’offrant </a:t>
                      </a:r>
                      <a:endParaRPr b="1" sz="1300" u="none" cap="none" strike="noStrike">
                        <a:solidFill>
                          <a:srgbClr val="4A86E8"/>
                        </a:solidFill>
                      </a:endParaRPr>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fr-FR" sz="1400" u="none" cap="none" strike="noStrike"/>
                        <a:t>20</a:t>
                      </a:r>
                      <a:endParaRPr sz="1400" u="none" cap="none" strike="noStrike"/>
                    </a:p>
                  </a:txBody>
                  <a:tcPr marT="91425" marB="91425" marR="91425" marL="91425"/>
                </a:tc>
              </a:tr>
              <a:tr h="493700">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solidFill>
                            <a:srgbClr val="4A86E8"/>
                          </a:solidFill>
                        </a:rPr>
                        <a:t>2</a:t>
                      </a:r>
                      <a:endParaRPr b="1" sz="1300" u="none" cap="none" strike="noStrike">
                        <a:solidFill>
                          <a:srgbClr val="4A86E8"/>
                        </a:solidFil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solidFill>
                            <a:srgbClr val="4A86E8"/>
                          </a:solidFill>
                        </a:rPr>
                        <a:t>Méthodologie, approche et plan de mise en oeuvre</a:t>
                      </a:r>
                      <a:endParaRPr b="1" sz="1300" u="none" cap="none" strike="noStrike">
                        <a:solidFill>
                          <a:srgbClr val="4A86E8"/>
                        </a:solidFill>
                      </a:endParaRPr>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fr-FR" sz="1400" u="none" cap="none" strike="noStrike"/>
                        <a:t>25 </a:t>
                      </a:r>
                      <a:endParaRPr sz="1400" u="none" cap="none" strike="noStrike"/>
                    </a:p>
                  </a:txBody>
                  <a:tcPr marT="91425" marB="91425" marR="91425" marL="91425"/>
                </a:tc>
              </a:tr>
              <a:tr h="493700">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solidFill>
                            <a:srgbClr val="4A86E8"/>
                          </a:solidFill>
                        </a:rPr>
                        <a:t>3</a:t>
                      </a:r>
                      <a:endParaRPr b="1" sz="1300" u="none" cap="none" strike="noStrike">
                        <a:solidFill>
                          <a:srgbClr val="4A86E8"/>
                        </a:solidFil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solidFill>
                            <a:srgbClr val="4A86E8"/>
                          </a:solidFill>
                        </a:rPr>
                        <a:t>Personnel clé proposé </a:t>
                      </a:r>
                      <a:endParaRPr b="1" sz="1300" u="none" cap="none" strike="noStrike">
                        <a:solidFill>
                          <a:srgbClr val="4A86E8"/>
                        </a:solidFill>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fr-FR" sz="1400" u="none" cap="none" strike="noStrike"/>
                        <a:t>20</a:t>
                      </a:r>
                      <a:endParaRPr sz="1400" u="none" cap="none" strike="noStrike"/>
                    </a:p>
                  </a:txBody>
                  <a:tcPr marT="91425" marB="91425" marR="91425" marL="91425">
                    <a:lnB cap="flat" cmpd="sng" w="9525">
                      <a:solidFill>
                        <a:srgbClr val="9E9E9E"/>
                      </a:solidFill>
                      <a:prstDash val="solid"/>
                      <a:round/>
                      <a:headEnd len="sm" w="sm" type="none"/>
                      <a:tailEnd len="sm" w="sm" type="none"/>
                    </a:lnB>
                  </a:tcPr>
                </a:tc>
              </a:tr>
              <a:tr h="493700">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solidFill>
                            <a:srgbClr val="4A86E8"/>
                          </a:solidFill>
                        </a:rPr>
                        <a:t>4</a:t>
                      </a:r>
                      <a:endParaRPr b="1" sz="1300" u="none" cap="none" strike="noStrike">
                        <a:solidFill>
                          <a:schemeClr val="dk1"/>
                        </a:solidFill>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solidFill>
                            <a:srgbClr val="4A86E8"/>
                          </a:solidFill>
                        </a:rPr>
                        <a:t>Équipements clés proposés </a:t>
                      </a:r>
                      <a:endParaRPr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300"/>
                        <a:buFont typeface="Arial"/>
                        <a:buNone/>
                      </a:pPr>
                      <a:r>
                        <a:rPr lang="fr-FR" sz="1300" u="none" cap="none" strike="noStrike"/>
                        <a:t>5</a:t>
                      </a:r>
                      <a:endParaRPr sz="13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84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300"/>
                        <a:buFont typeface="Arial"/>
                        <a:buNone/>
                      </a:pPr>
                      <a:r>
                        <a:rPr b="1" lang="fr-FR" sz="1300" u="none" cap="none" strike="noStrike">
                          <a:solidFill>
                            <a:srgbClr val="4A86E8"/>
                          </a:solidFill>
                        </a:rPr>
                        <a:t>Total des points pour la proposition technique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rgbClr val="000000"/>
                        </a:buClr>
                        <a:buSzPts val="1300"/>
                        <a:buFont typeface="Arial"/>
                        <a:buNone/>
                      </a:pPr>
                      <a:r>
                        <a:rPr lang="fr-FR" sz="1300" u="none" cap="none" strike="noStrike"/>
                        <a:t>70</a:t>
                      </a:r>
                      <a:endParaRPr sz="1300" u="none" cap="none" strike="noStrike"/>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5"/>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FR"/>
              <a:t>‹#›</a:t>
            </a:fld>
            <a:endParaRPr/>
          </a:p>
        </p:txBody>
      </p:sp>
      <p:sp>
        <p:nvSpPr>
          <p:cNvPr id="244" name="Google Shape;244;p35"/>
          <p:cNvSpPr txBox="1"/>
          <p:nvPr>
            <p:ph idx="1" type="body"/>
          </p:nvPr>
        </p:nvSpPr>
        <p:spPr>
          <a:xfrm>
            <a:off x="720000" y="922350"/>
            <a:ext cx="7942200" cy="56073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Clr>
                <a:schemeClr val="dk1"/>
              </a:buClr>
              <a:buSzPts val="1800"/>
              <a:buFont typeface="Arial"/>
              <a:buNone/>
            </a:pPr>
            <a:r>
              <a:rPr b="1" lang="fr-FR" sz="2150">
                <a:highlight>
                  <a:schemeClr val="lt1"/>
                </a:highlight>
              </a:rPr>
              <a:t>Evaluation</a:t>
            </a:r>
            <a:r>
              <a:rPr b="1" lang="fr-FR" sz="2150">
                <a:highlight>
                  <a:schemeClr val="lt1"/>
                </a:highlight>
              </a:rPr>
              <a:t> Financière : </a:t>
            </a:r>
            <a:endParaRPr sz="2150">
              <a:highlight>
                <a:schemeClr val="lt1"/>
              </a:highlight>
            </a:endParaRPr>
          </a:p>
          <a:p>
            <a:pPr indent="0" lvl="0" marL="0" rtl="0" algn="just">
              <a:lnSpc>
                <a:spcPct val="115000"/>
              </a:lnSpc>
              <a:spcBef>
                <a:spcPts val="0"/>
              </a:spcBef>
              <a:spcAft>
                <a:spcPts val="0"/>
              </a:spcAft>
              <a:buClr>
                <a:schemeClr val="dk1"/>
              </a:buClr>
              <a:buSzPts val="1800"/>
              <a:buFont typeface="Arial"/>
              <a:buNone/>
            </a:pPr>
            <a:r>
              <a:rPr lang="fr-FR" sz="1150">
                <a:solidFill>
                  <a:srgbClr val="2C3E50"/>
                </a:solidFill>
                <a:highlight>
                  <a:srgbClr val="ECF0F1"/>
                </a:highlight>
                <a:latin typeface="Roboto"/>
                <a:ea typeface="Roboto"/>
                <a:cs typeface="Roboto"/>
                <a:sym typeface="Roboto"/>
              </a:rPr>
              <a:t>      </a:t>
            </a:r>
            <a:endParaRPr sz="1750">
              <a:highlight>
                <a:schemeClr val="lt1"/>
              </a:highlight>
            </a:endParaRPr>
          </a:p>
          <a:p>
            <a:pPr indent="-339725" lvl="0" marL="457200" rtl="0" algn="just">
              <a:lnSpc>
                <a:spcPct val="115000"/>
              </a:lnSpc>
              <a:spcBef>
                <a:spcPts val="0"/>
              </a:spcBef>
              <a:spcAft>
                <a:spcPts val="0"/>
              </a:spcAft>
              <a:buSzPts val="1750"/>
              <a:buChar char="➔"/>
            </a:pPr>
            <a:r>
              <a:rPr lang="fr-FR" sz="1750">
                <a:highlight>
                  <a:schemeClr val="lt1"/>
                </a:highlight>
              </a:rPr>
              <a:t>L'UNOPS ouvrira </a:t>
            </a:r>
            <a:r>
              <a:rPr b="1" lang="fr-FR" sz="1750">
                <a:highlight>
                  <a:schemeClr val="lt1"/>
                </a:highlight>
              </a:rPr>
              <a:t>uniquement </a:t>
            </a:r>
            <a:r>
              <a:rPr lang="fr-FR" sz="1750">
                <a:highlight>
                  <a:schemeClr val="lt1"/>
                </a:highlight>
              </a:rPr>
              <a:t>les propositions financières correspondant aux propositions techniques ayant atteint le seuil minimum fixé pour être jugées techniquement conformes.</a:t>
            </a:r>
            <a:endParaRPr sz="1750">
              <a:highlight>
                <a:schemeClr val="lt1"/>
              </a:highlight>
            </a:endParaRPr>
          </a:p>
          <a:p>
            <a:pPr indent="-339725" lvl="0" marL="457200" rtl="0" algn="just">
              <a:lnSpc>
                <a:spcPct val="115000"/>
              </a:lnSpc>
              <a:spcBef>
                <a:spcPts val="1000"/>
              </a:spcBef>
              <a:spcAft>
                <a:spcPts val="0"/>
              </a:spcAft>
              <a:buSzPts val="1750"/>
              <a:buChar char="➔"/>
            </a:pPr>
            <a:r>
              <a:rPr b="1" lang="fr-FR" sz="1750">
                <a:highlight>
                  <a:schemeClr val="lt1"/>
                </a:highlight>
              </a:rPr>
              <a:t>Les Annexes 1.2 et 4.1 relatives à la proposition financière</a:t>
            </a:r>
            <a:r>
              <a:rPr lang="fr-FR" sz="1750">
                <a:highlight>
                  <a:schemeClr val="lt1"/>
                </a:highlight>
              </a:rPr>
              <a:t> doivent être signées, cachetées et transmises séparément. </a:t>
            </a:r>
            <a:endParaRPr sz="1750">
              <a:highlight>
                <a:schemeClr val="lt1"/>
              </a:highlight>
            </a:endParaRPr>
          </a:p>
          <a:p>
            <a:pPr indent="-339725" lvl="0" marL="457200" rtl="0" algn="just">
              <a:lnSpc>
                <a:spcPct val="115000"/>
              </a:lnSpc>
              <a:spcBef>
                <a:spcPts val="1000"/>
              </a:spcBef>
              <a:spcAft>
                <a:spcPts val="0"/>
              </a:spcAft>
              <a:buSzPts val="1750"/>
              <a:buChar char="➔"/>
            </a:pPr>
            <a:r>
              <a:rPr lang="fr-FR" sz="1750">
                <a:highlight>
                  <a:schemeClr val="lt1"/>
                </a:highlight>
              </a:rPr>
              <a:t>Les prix totaux des deux tableaux de l’annexe 4.1 (ventilation de coûts par livrables et ventilation des coûts par composante) </a:t>
            </a:r>
            <a:r>
              <a:rPr b="1" lang="fr-FR" sz="1750">
                <a:highlight>
                  <a:schemeClr val="lt1"/>
                </a:highlight>
              </a:rPr>
              <a:t>doivent être identiques</a:t>
            </a:r>
            <a:r>
              <a:rPr lang="fr-FR" sz="1750">
                <a:highlight>
                  <a:schemeClr val="lt1"/>
                </a:highlight>
              </a:rPr>
              <a:t>, c’est-à-dire, le montant total dans les deux tableaux devra être identique. </a:t>
            </a:r>
            <a:endParaRPr sz="1750">
              <a:highlight>
                <a:schemeClr val="lt1"/>
              </a:highlight>
            </a:endParaRPr>
          </a:p>
          <a:p>
            <a:pPr indent="-339725" lvl="0" marL="457200" rtl="0" algn="just">
              <a:lnSpc>
                <a:spcPct val="115000"/>
              </a:lnSpc>
              <a:spcBef>
                <a:spcPts val="1000"/>
              </a:spcBef>
              <a:spcAft>
                <a:spcPts val="0"/>
              </a:spcAft>
              <a:buSzPts val="1750"/>
              <a:buChar char="➔"/>
            </a:pPr>
            <a:r>
              <a:rPr b="1" lang="fr-FR" sz="1750">
                <a:highlight>
                  <a:schemeClr val="lt1"/>
                </a:highlight>
              </a:rPr>
              <a:t>Le score maximal financier sera accordé à la proposition financière la moins disante.</a:t>
            </a:r>
            <a:r>
              <a:rPr lang="fr-FR" sz="1750">
                <a:highlight>
                  <a:schemeClr val="lt1"/>
                </a:highlight>
              </a:rPr>
              <a:t> Les propositions financières des autres soumissionnaires recevront un score inversement proportionnel, conformément à la formule suivante:</a:t>
            </a:r>
            <a:endParaRPr sz="1750">
              <a:highlight>
                <a:schemeClr val="lt1"/>
              </a:highlight>
            </a:endParaRPr>
          </a:p>
          <a:p>
            <a:pPr indent="0" lvl="0" marL="719999" rtl="0" algn="ctr">
              <a:lnSpc>
                <a:spcPct val="115000"/>
              </a:lnSpc>
              <a:spcBef>
                <a:spcPts val="1000"/>
              </a:spcBef>
              <a:spcAft>
                <a:spcPts val="0"/>
              </a:spcAft>
              <a:buSzPts val="1800"/>
              <a:buNone/>
            </a:pPr>
            <a:r>
              <a:rPr b="1" lang="fr-FR" sz="1550">
                <a:solidFill>
                  <a:srgbClr val="4A86E8"/>
                </a:solidFill>
                <a:highlight>
                  <a:schemeClr val="lt1"/>
                </a:highlight>
              </a:rPr>
              <a:t>Points accordés pour la proposition financière en cours d’évaluation = </a:t>
            </a:r>
            <a:endParaRPr b="1" sz="1550">
              <a:solidFill>
                <a:srgbClr val="4A86E8"/>
              </a:solidFill>
              <a:highlight>
                <a:schemeClr val="lt1"/>
              </a:highlight>
            </a:endParaRPr>
          </a:p>
          <a:p>
            <a:pPr indent="0" lvl="0" marL="1170000" rtl="0" algn="ctr">
              <a:lnSpc>
                <a:spcPct val="115000"/>
              </a:lnSpc>
              <a:spcBef>
                <a:spcPts val="0"/>
              </a:spcBef>
              <a:spcAft>
                <a:spcPts val="0"/>
              </a:spcAft>
              <a:buSzPts val="1800"/>
              <a:buNone/>
            </a:pPr>
            <a:r>
              <a:rPr lang="fr-FR" sz="1550" u="sng">
                <a:solidFill>
                  <a:srgbClr val="4A86E8"/>
                </a:solidFill>
                <a:highlight>
                  <a:schemeClr val="lt1"/>
                </a:highlight>
              </a:rPr>
              <a:t>Score maximal pour la proposition financière x Prix le plus bas</a:t>
            </a:r>
            <a:r>
              <a:rPr lang="fr-FR" sz="1550">
                <a:solidFill>
                  <a:srgbClr val="4A86E8"/>
                </a:solidFill>
                <a:highlight>
                  <a:schemeClr val="lt1"/>
                </a:highlight>
              </a:rPr>
              <a:t>  </a:t>
            </a:r>
            <a:br>
              <a:rPr lang="fr-FR" sz="1550">
                <a:solidFill>
                  <a:srgbClr val="4A86E8"/>
                </a:solidFill>
                <a:highlight>
                  <a:schemeClr val="lt1"/>
                </a:highlight>
              </a:rPr>
            </a:br>
            <a:r>
              <a:rPr lang="fr-FR" sz="1550">
                <a:solidFill>
                  <a:srgbClr val="4A86E8"/>
                </a:solidFill>
                <a:highlight>
                  <a:schemeClr val="lt1"/>
                </a:highlight>
              </a:rPr>
              <a:t>Prix de la proposition en cours d’évaluation</a:t>
            </a:r>
            <a:endParaRPr sz="1550">
              <a:solidFill>
                <a:srgbClr val="4A86E8"/>
              </a:solidFill>
              <a:highlight>
                <a:schemeClr val="lt1"/>
              </a:highlight>
            </a:endParaRPr>
          </a:p>
          <a:p>
            <a:pPr indent="0" lvl="0" marL="0" rtl="0" algn="just">
              <a:lnSpc>
                <a:spcPct val="115000"/>
              </a:lnSpc>
              <a:spcBef>
                <a:spcPts val="0"/>
              </a:spcBef>
              <a:spcAft>
                <a:spcPts val="0"/>
              </a:spcAft>
              <a:buSzPts val="1800"/>
              <a:buNone/>
            </a:pPr>
            <a:r>
              <a:t/>
            </a:r>
            <a:endParaRPr sz="1750">
              <a:highlight>
                <a:schemeClr val="lt1"/>
              </a:highlight>
            </a:endParaRPr>
          </a:p>
          <a:p>
            <a:pPr indent="0" lvl="0" marL="0" rtl="0" algn="just">
              <a:lnSpc>
                <a:spcPct val="115000"/>
              </a:lnSpc>
              <a:spcBef>
                <a:spcPts val="1000"/>
              </a:spcBef>
              <a:spcAft>
                <a:spcPts val="0"/>
              </a:spcAft>
              <a:buSzPts val="1800"/>
              <a:buNone/>
            </a:pPr>
            <a:r>
              <a:t/>
            </a:r>
            <a:endParaRPr sz="1750">
              <a:highlight>
                <a:schemeClr val="lt1"/>
              </a:highlight>
            </a:endParaRPr>
          </a:p>
          <a:p>
            <a:pPr indent="0" lvl="0" marL="457200" rtl="0" algn="l">
              <a:lnSpc>
                <a:spcPct val="100000"/>
              </a:lnSpc>
              <a:spcBef>
                <a:spcPts val="0"/>
              </a:spcBef>
              <a:spcAft>
                <a:spcPts val="0"/>
              </a:spcAft>
              <a:buSzPts val="1800"/>
              <a:buNone/>
            </a:pPr>
            <a:r>
              <a:t/>
            </a:r>
            <a:endParaRPr/>
          </a:p>
          <a:p>
            <a:pPr indent="-153988" lvl="0" marL="268288" rtl="0" algn="l">
              <a:lnSpc>
                <a:spcPct val="130000"/>
              </a:lnSpc>
              <a:spcBef>
                <a:spcPts val="0"/>
              </a:spcBef>
              <a:spcAft>
                <a:spcPts val="0"/>
              </a:spcAft>
              <a:buSzPts val="1800"/>
              <a:buNone/>
            </a:pPr>
            <a:r>
              <a:t/>
            </a:r>
            <a:endParaRPr/>
          </a:p>
        </p:txBody>
      </p:sp>
      <p:sp>
        <p:nvSpPr>
          <p:cNvPr id="245" name="Google Shape;245;p35"/>
          <p:cNvSpPr txBox="1"/>
          <p:nvPr>
            <p:ph idx="2" type="body"/>
          </p:nvPr>
        </p:nvSpPr>
        <p:spPr>
          <a:xfrm>
            <a:off x="722313" y="85725"/>
            <a:ext cx="7707312" cy="209550"/>
          </a:xfrm>
          <a:prstGeom prst="rect">
            <a:avLst/>
          </a:prstGeom>
          <a:noFill/>
          <a:ln>
            <a:noFill/>
          </a:ln>
        </p:spPr>
        <p:txBody>
          <a:bodyPr anchorCtr="0" anchor="t" bIns="0" lIns="0" spcFirstLastPara="1" rIns="0" wrap="square" tIns="0">
            <a:noAutofit/>
          </a:bodyPr>
          <a:lstStyle/>
          <a:p>
            <a:pPr indent="0" lvl="0" marL="0" rtl="0" algn="l">
              <a:lnSpc>
                <a:spcPct val="130000"/>
              </a:lnSpc>
              <a:spcBef>
                <a:spcPts val="0"/>
              </a:spcBef>
              <a:spcAft>
                <a:spcPts val="0"/>
              </a:spcAft>
              <a:buSzPts val="1100"/>
              <a:buNone/>
            </a:pPr>
            <a:r>
              <a:t/>
            </a:r>
            <a:endParaRPr/>
          </a:p>
          <a:p>
            <a:pPr indent="0" lvl="0" marL="0" rtl="0" algn="l">
              <a:lnSpc>
                <a:spcPct val="130000"/>
              </a:lnSpc>
              <a:spcBef>
                <a:spcPts val="0"/>
              </a:spcBef>
              <a:spcAft>
                <a:spcPts val="0"/>
              </a:spcAft>
              <a:buSzPts val="1100"/>
              <a:buNone/>
            </a:pPr>
            <a:r>
              <a:t/>
            </a:r>
            <a:endParaRPr/>
          </a:p>
          <a:p>
            <a:pPr indent="0" lvl="0" marL="0" rtl="0" algn="l">
              <a:lnSpc>
                <a:spcPct val="130000"/>
              </a:lnSpc>
              <a:spcBef>
                <a:spcPts val="0"/>
              </a:spcBef>
              <a:spcAft>
                <a:spcPts val="0"/>
              </a:spcAft>
              <a:buSzPts val="1100"/>
              <a:buNone/>
            </a:pPr>
            <a:r>
              <a:t/>
            </a:r>
            <a:endParaRPr/>
          </a:p>
        </p:txBody>
      </p:sp>
      <p:sp>
        <p:nvSpPr>
          <p:cNvPr id="246" name="Google Shape;246;p35"/>
          <p:cNvSpPr txBox="1"/>
          <p:nvPr>
            <p:ph type="title"/>
          </p:nvPr>
        </p:nvSpPr>
        <p:spPr>
          <a:xfrm>
            <a:off x="723975" y="364625"/>
            <a:ext cx="7704000" cy="2826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2700"/>
              <a:t>Étapes d’évaluation :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6"/>
          <p:cNvSpPr txBox="1"/>
          <p:nvPr>
            <p:ph type="title"/>
          </p:nvPr>
        </p:nvSpPr>
        <p:spPr>
          <a:xfrm>
            <a:off x="4616825" y="3009900"/>
            <a:ext cx="4231200" cy="2177700"/>
          </a:xfrm>
          <a:prstGeom prst="rect">
            <a:avLst/>
          </a:prstGeom>
          <a:noFill/>
          <a:ln>
            <a:noFill/>
          </a:ln>
        </p:spPr>
        <p:txBody>
          <a:bodyPr anchorCtr="0" anchor="t" bIns="0" lIns="0" spcFirstLastPara="1" rIns="0" wrap="square" tIns="0">
            <a:noAutofit/>
          </a:bodyPr>
          <a:lstStyle/>
          <a:p>
            <a:pPr indent="0" lvl="0" marL="0" rtl="0" algn="ctr">
              <a:lnSpc>
                <a:spcPct val="120000"/>
              </a:lnSpc>
              <a:spcBef>
                <a:spcPts val="0"/>
              </a:spcBef>
              <a:spcAft>
                <a:spcPts val="0"/>
              </a:spcAft>
              <a:buClr>
                <a:schemeClr val="dk1"/>
              </a:buClr>
              <a:buSzPts val="2800"/>
              <a:buFont typeface="Arial"/>
              <a:buNone/>
            </a:pPr>
            <a:r>
              <a:rPr lang="fr-FR"/>
              <a:t>RECOMMANDATIONS AUX SOUMISSIONNAIRES</a:t>
            </a:r>
            <a:endParaRPr/>
          </a:p>
        </p:txBody>
      </p:sp>
      <p:sp>
        <p:nvSpPr>
          <p:cNvPr id="252" name="Google Shape;252;p36"/>
          <p:cNvSpPr txBox="1"/>
          <p:nvPr>
            <p:ph idx="1" type="body"/>
          </p:nvPr>
        </p:nvSpPr>
        <p:spPr>
          <a:xfrm>
            <a:off x="5076825" y="1723292"/>
            <a:ext cx="3348000" cy="1153200"/>
          </a:xfrm>
          <a:prstGeom prst="rect">
            <a:avLst/>
          </a:prstGeom>
          <a:noFill/>
          <a:ln>
            <a:noFill/>
          </a:ln>
        </p:spPr>
        <p:txBody>
          <a:bodyPr anchorCtr="0" anchor="b" bIns="0" lIns="0" spcFirstLastPara="1" rIns="0" wrap="square" tIns="0">
            <a:noAutofit/>
          </a:bodyPr>
          <a:lstStyle/>
          <a:p>
            <a:pPr indent="0" lvl="0" marL="0" rtl="0" algn="ctr">
              <a:lnSpc>
                <a:spcPct val="120000"/>
              </a:lnSpc>
              <a:spcBef>
                <a:spcPts val="0"/>
              </a:spcBef>
              <a:spcAft>
                <a:spcPts val="0"/>
              </a:spcAft>
              <a:buSzPts val="4000"/>
              <a:buNone/>
            </a:pPr>
            <a:r>
              <a:rPr b="1" lang="fr-FR" sz="4000"/>
              <a:t>3</a:t>
            </a:r>
            <a:endParaRPr b="1" sz="4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7"/>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FR"/>
              <a:t>‹#›</a:t>
            </a:fld>
            <a:endParaRPr/>
          </a:p>
        </p:txBody>
      </p:sp>
      <p:sp>
        <p:nvSpPr>
          <p:cNvPr id="258" name="Google Shape;258;p37"/>
          <p:cNvSpPr txBox="1"/>
          <p:nvPr>
            <p:ph idx="11" type="ftr"/>
          </p:nvPr>
        </p:nvSpPr>
        <p:spPr>
          <a:xfrm>
            <a:off x="5657449" y="6590825"/>
            <a:ext cx="29952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FR"/>
              <a:t>Réunion d'Information pour la RFP/2024/55421</a:t>
            </a:r>
            <a:endParaRPr/>
          </a:p>
        </p:txBody>
      </p:sp>
      <p:sp>
        <p:nvSpPr>
          <p:cNvPr id="259" name="Google Shape;259;p37"/>
          <p:cNvSpPr txBox="1"/>
          <p:nvPr/>
        </p:nvSpPr>
        <p:spPr>
          <a:xfrm>
            <a:off x="420775" y="1046175"/>
            <a:ext cx="8232000" cy="47787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15000"/>
              </a:lnSpc>
              <a:spcBef>
                <a:spcPts val="1200"/>
              </a:spcBef>
              <a:spcAft>
                <a:spcPts val="0"/>
              </a:spcAft>
              <a:buClr>
                <a:schemeClr val="dk2"/>
              </a:buClr>
              <a:buSzPts val="1600"/>
              <a:buFont typeface="Arial"/>
              <a:buAutoNum type="arabicPeriod"/>
            </a:pPr>
            <a:r>
              <a:rPr b="0" i="0" lang="fr-FR" sz="1600" u="none" cap="none" strike="noStrike">
                <a:solidFill>
                  <a:srgbClr val="262626"/>
                </a:solidFill>
                <a:latin typeface="Arial"/>
                <a:ea typeface="Arial"/>
                <a:cs typeface="Arial"/>
                <a:sym typeface="Arial"/>
              </a:rPr>
              <a:t>Inscrivez-vous sur </a:t>
            </a:r>
            <a:r>
              <a:rPr b="0" i="0" lang="fr-FR" sz="1600" u="sng" cap="none" strike="noStrike">
                <a:solidFill>
                  <a:schemeClr val="hlink"/>
                </a:solidFill>
                <a:latin typeface="Arial"/>
                <a:ea typeface="Arial"/>
                <a:cs typeface="Arial"/>
                <a:sym typeface="Arial"/>
                <a:hlinkClick r:id="rId3"/>
              </a:rPr>
              <a:t>UNGM</a:t>
            </a:r>
            <a:r>
              <a:rPr b="0" i="0" lang="fr-FR" sz="1600" u="none" cap="none" strike="noStrike">
                <a:solidFill>
                  <a:schemeClr val="hlink"/>
                </a:solidFill>
                <a:uFill>
                  <a:noFill/>
                </a:uFill>
                <a:latin typeface="Arial"/>
                <a:ea typeface="Arial"/>
                <a:cs typeface="Arial"/>
                <a:sym typeface="Arial"/>
                <a:hlinkClick r:id="rId4"/>
              </a:rPr>
              <a:t> </a:t>
            </a:r>
            <a:r>
              <a:rPr b="0" i="0" lang="fr-FR" sz="1600" u="none" cap="none" strike="noStrike">
                <a:solidFill>
                  <a:srgbClr val="262626"/>
                </a:solidFill>
                <a:latin typeface="Arial"/>
                <a:ea typeface="Arial"/>
                <a:cs typeface="Arial"/>
                <a:sym typeface="Arial"/>
              </a:rPr>
              <a:t>comme fournisseur de l’UNOPS. Si vous êtes déjà inscrit, vérifiez que les informations sur votre compte sont correctes </a:t>
            </a:r>
            <a:r>
              <a:rPr b="1" i="0" lang="fr-FR" sz="1600" u="none" cap="none" strike="noStrike">
                <a:solidFill>
                  <a:srgbClr val="262626"/>
                </a:solidFill>
                <a:latin typeface="Arial"/>
                <a:ea typeface="Arial"/>
                <a:cs typeface="Arial"/>
                <a:sym typeface="Arial"/>
              </a:rPr>
              <a:t>(notamment les coordonnées de contact).</a:t>
            </a:r>
            <a:endParaRPr b="1" i="0" sz="1600" u="none" cap="none" strike="noStrike">
              <a:solidFill>
                <a:srgbClr val="262626"/>
              </a:solidFill>
              <a:latin typeface="Arial"/>
              <a:ea typeface="Arial"/>
              <a:cs typeface="Arial"/>
              <a:sym typeface="Arial"/>
            </a:endParaRPr>
          </a:p>
          <a:p>
            <a:pPr indent="-330200" lvl="0" marL="457200" marR="0" rtl="0" algn="l">
              <a:lnSpc>
                <a:spcPct val="115000"/>
              </a:lnSpc>
              <a:spcBef>
                <a:spcPts val="1000"/>
              </a:spcBef>
              <a:spcAft>
                <a:spcPts val="0"/>
              </a:spcAft>
              <a:buClr>
                <a:schemeClr val="dk2"/>
              </a:buClr>
              <a:buSzPts val="1600"/>
              <a:buFont typeface="Arial"/>
              <a:buAutoNum type="arabicPeriod"/>
            </a:pPr>
            <a:r>
              <a:rPr b="0" i="0" lang="fr-FR" sz="1600" u="none" cap="none" strike="noStrike">
                <a:solidFill>
                  <a:srgbClr val="262626"/>
                </a:solidFill>
                <a:latin typeface="Arial"/>
                <a:ea typeface="Arial"/>
                <a:cs typeface="Arial"/>
                <a:sym typeface="Arial"/>
              </a:rPr>
              <a:t>Consultez les détails de l’avis, surtout la date limite de soumission.</a:t>
            </a:r>
            <a:endParaRPr b="0" i="0" sz="1600" u="none" cap="none" strike="noStrike">
              <a:solidFill>
                <a:srgbClr val="262626"/>
              </a:solidFill>
              <a:latin typeface="Arial"/>
              <a:ea typeface="Arial"/>
              <a:cs typeface="Arial"/>
              <a:sym typeface="Arial"/>
            </a:endParaRPr>
          </a:p>
          <a:p>
            <a:pPr indent="-330200" lvl="0" marL="457200" marR="0" rtl="0" algn="l">
              <a:lnSpc>
                <a:spcPct val="115000"/>
              </a:lnSpc>
              <a:spcBef>
                <a:spcPts val="1000"/>
              </a:spcBef>
              <a:spcAft>
                <a:spcPts val="0"/>
              </a:spcAft>
              <a:buClr>
                <a:schemeClr val="dk2"/>
              </a:buClr>
              <a:buSzPts val="1600"/>
              <a:buFont typeface="Arial"/>
              <a:buAutoNum type="arabicPeriod"/>
            </a:pPr>
            <a:r>
              <a:rPr b="1" i="0" lang="fr-FR" sz="1600" u="none" cap="none" strike="noStrike">
                <a:solidFill>
                  <a:srgbClr val="262626"/>
                </a:solidFill>
                <a:latin typeface="Arial"/>
                <a:ea typeface="Arial"/>
                <a:cs typeface="Arial"/>
                <a:sym typeface="Arial"/>
              </a:rPr>
              <a:t>Informez l’UNOPS de votre intention de présenter une soumission.</a:t>
            </a:r>
            <a:endParaRPr b="1" i="0" sz="1600" u="none" cap="none" strike="noStrike">
              <a:solidFill>
                <a:srgbClr val="262626"/>
              </a:solidFill>
              <a:latin typeface="Arial"/>
              <a:ea typeface="Arial"/>
              <a:cs typeface="Arial"/>
              <a:sym typeface="Arial"/>
            </a:endParaRPr>
          </a:p>
          <a:p>
            <a:pPr indent="-330200" lvl="0" marL="457200" marR="0" rtl="0" algn="l">
              <a:lnSpc>
                <a:spcPct val="115000"/>
              </a:lnSpc>
              <a:spcBef>
                <a:spcPts val="1000"/>
              </a:spcBef>
              <a:spcAft>
                <a:spcPts val="0"/>
              </a:spcAft>
              <a:buClr>
                <a:schemeClr val="dk2"/>
              </a:buClr>
              <a:buSzPts val="1600"/>
              <a:buFont typeface="Arial"/>
              <a:buAutoNum type="arabicPeriod"/>
            </a:pPr>
            <a:r>
              <a:rPr b="0" i="0" lang="fr-FR" sz="1600" u="none" cap="none" strike="noStrike">
                <a:solidFill>
                  <a:srgbClr val="262626"/>
                </a:solidFill>
                <a:latin typeface="Arial"/>
                <a:ea typeface="Arial"/>
                <a:cs typeface="Arial"/>
                <a:sym typeface="Arial"/>
              </a:rPr>
              <a:t>Si vous avez des questions, n’hésitez pas à demander des clarifications.</a:t>
            </a:r>
            <a:endParaRPr b="0" i="0" sz="1600" u="none" cap="none" strike="noStrike">
              <a:solidFill>
                <a:srgbClr val="262626"/>
              </a:solidFill>
              <a:latin typeface="Arial"/>
              <a:ea typeface="Arial"/>
              <a:cs typeface="Arial"/>
              <a:sym typeface="Arial"/>
            </a:endParaRPr>
          </a:p>
          <a:p>
            <a:pPr indent="-330200" lvl="0" marL="457200" marR="0" rtl="0" algn="l">
              <a:lnSpc>
                <a:spcPct val="115000"/>
              </a:lnSpc>
              <a:spcBef>
                <a:spcPts val="1000"/>
              </a:spcBef>
              <a:spcAft>
                <a:spcPts val="0"/>
              </a:spcAft>
              <a:buClr>
                <a:schemeClr val="dk2"/>
              </a:buClr>
              <a:buSzPts val="1600"/>
              <a:buFont typeface="Arial"/>
              <a:buAutoNum type="arabicPeriod"/>
            </a:pPr>
            <a:r>
              <a:rPr b="0" i="0" lang="fr-FR" sz="1600" u="none" cap="none" strike="noStrike">
                <a:solidFill>
                  <a:srgbClr val="262626"/>
                </a:solidFill>
                <a:latin typeface="Arial"/>
                <a:ea typeface="Arial"/>
                <a:cs typeface="Arial"/>
                <a:sym typeface="Arial"/>
              </a:rPr>
              <a:t>Sauvegarder un brouillon de votre soumission et </a:t>
            </a:r>
            <a:r>
              <a:rPr b="1" i="0" lang="fr-FR" sz="1600" u="none" cap="none" strike="noStrike">
                <a:solidFill>
                  <a:srgbClr val="262626"/>
                </a:solidFill>
                <a:latin typeface="Arial"/>
                <a:ea typeface="Arial"/>
                <a:cs typeface="Arial"/>
                <a:sym typeface="Arial"/>
              </a:rPr>
              <a:t>n’attendez pas la dernière minute pour préparer votre offre.</a:t>
            </a:r>
            <a:endParaRPr b="1" i="0" sz="1600" u="none" cap="none" strike="noStrike">
              <a:solidFill>
                <a:srgbClr val="262626"/>
              </a:solidFill>
              <a:latin typeface="Arial"/>
              <a:ea typeface="Arial"/>
              <a:cs typeface="Arial"/>
              <a:sym typeface="Arial"/>
            </a:endParaRPr>
          </a:p>
          <a:p>
            <a:pPr indent="-330200" lvl="0" marL="457200" marR="0" rtl="0" algn="l">
              <a:lnSpc>
                <a:spcPct val="115000"/>
              </a:lnSpc>
              <a:spcBef>
                <a:spcPts val="1000"/>
              </a:spcBef>
              <a:spcAft>
                <a:spcPts val="0"/>
              </a:spcAft>
              <a:buClr>
                <a:schemeClr val="dk2"/>
              </a:buClr>
              <a:buSzPts val="1600"/>
              <a:buFont typeface="Arial"/>
              <a:buAutoNum type="arabicPeriod"/>
            </a:pPr>
            <a:r>
              <a:rPr b="1" i="0" lang="fr-FR" sz="1600" u="none" cap="none" strike="noStrike">
                <a:solidFill>
                  <a:srgbClr val="262626"/>
                </a:solidFill>
                <a:latin typeface="Arial"/>
                <a:ea typeface="Arial"/>
                <a:cs typeface="Arial"/>
                <a:sym typeface="Arial"/>
              </a:rPr>
              <a:t>Répondez aux demandes de clarifications</a:t>
            </a:r>
            <a:r>
              <a:rPr b="0" i="0" lang="fr-FR" sz="1600" u="none" cap="none" strike="noStrike">
                <a:solidFill>
                  <a:srgbClr val="262626"/>
                </a:solidFill>
                <a:latin typeface="Arial"/>
                <a:ea typeface="Arial"/>
                <a:cs typeface="Arial"/>
                <a:sym typeface="Arial"/>
              </a:rPr>
              <a:t> envoyées par l’UNOPS durant l’évaluation aussi rapidement que possible.</a:t>
            </a:r>
            <a:endParaRPr b="0" i="0" sz="1600" u="none" cap="none" strike="noStrike">
              <a:solidFill>
                <a:srgbClr val="262626"/>
              </a:solidFill>
              <a:latin typeface="Arial"/>
              <a:ea typeface="Arial"/>
              <a:cs typeface="Arial"/>
              <a:sym typeface="Arial"/>
            </a:endParaRPr>
          </a:p>
          <a:p>
            <a:pPr indent="-330200" lvl="0" marL="457200" marR="0" rtl="0" algn="l">
              <a:lnSpc>
                <a:spcPct val="115000"/>
              </a:lnSpc>
              <a:spcBef>
                <a:spcPts val="1200"/>
              </a:spcBef>
              <a:spcAft>
                <a:spcPts val="0"/>
              </a:spcAft>
              <a:buClr>
                <a:schemeClr val="dk2"/>
              </a:buClr>
              <a:buSzPts val="1600"/>
              <a:buFont typeface="Arial"/>
              <a:buAutoNum type="arabicPeriod"/>
            </a:pPr>
            <a:r>
              <a:rPr b="1" i="0" lang="fr-FR" sz="1600" u="none" cap="none" strike="noStrike">
                <a:solidFill>
                  <a:schemeClr val="dk1"/>
                </a:solidFill>
                <a:latin typeface="Arial"/>
                <a:ea typeface="Arial"/>
                <a:cs typeface="Arial"/>
                <a:sym typeface="Arial"/>
              </a:rPr>
              <a:t>Téléchargez le </a:t>
            </a:r>
            <a:r>
              <a:rPr b="1" i="0" lang="fr-FR" sz="1600" u="sng" cap="none" strike="noStrike">
                <a:solidFill>
                  <a:schemeClr val="hlink"/>
                </a:solidFill>
                <a:latin typeface="Arial"/>
                <a:ea typeface="Arial"/>
                <a:cs typeface="Arial"/>
                <a:sym typeface="Arial"/>
                <a:hlinkClick r:id="rId5"/>
              </a:rPr>
              <a:t>Guide de l’Utilisateur du système eSourcing de l’UNOPS</a:t>
            </a:r>
            <a:r>
              <a:rPr b="1" i="0" lang="fr-FR" sz="1600" u="none" cap="none" strike="noStrike">
                <a:solidFill>
                  <a:schemeClr val="dk1"/>
                </a:solidFill>
                <a:latin typeface="Arial"/>
                <a:ea typeface="Arial"/>
                <a:cs typeface="Arial"/>
                <a:sym typeface="Arial"/>
              </a:rPr>
              <a:t> </a:t>
            </a:r>
            <a:r>
              <a:rPr b="0" i="0" lang="fr-FR" sz="1600" u="none" cap="none" strike="noStrike">
                <a:solidFill>
                  <a:schemeClr val="dk1"/>
                </a:solidFill>
                <a:latin typeface="Arial"/>
                <a:ea typeface="Arial"/>
                <a:cs typeface="Arial"/>
                <a:sym typeface="Arial"/>
              </a:rPr>
              <a:t>(riche en questions et réponses sur UNGM et UNOPS eSourcing). </a:t>
            </a:r>
            <a:endParaRPr b="0" i="0" sz="1600" u="none" cap="none" strike="noStrike">
              <a:solidFill>
                <a:schemeClr val="dk1"/>
              </a:solidFill>
              <a:latin typeface="Arial"/>
              <a:ea typeface="Arial"/>
              <a:cs typeface="Arial"/>
              <a:sym typeface="Arial"/>
            </a:endParaRPr>
          </a:p>
          <a:p>
            <a:pPr indent="-330200" lvl="0" marL="457200" marR="0" rtl="0" algn="l">
              <a:lnSpc>
                <a:spcPct val="115000"/>
              </a:lnSpc>
              <a:spcBef>
                <a:spcPts val="1200"/>
              </a:spcBef>
              <a:spcAft>
                <a:spcPts val="1000"/>
              </a:spcAft>
              <a:buClr>
                <a:schemeClr val="dk2"/>
              </a:buClr>
              <a:buSzPts val="1600"/>
              <a:buFont typeface="Arial"/>
              <a:buAutoNum type="arabicPeriod"/>
            </a:pPr>
            <a:r>
              <a:rPr b="1" i="0" lang="fr-FR" sz="1600" u="none" cap="none" strike="noStrike">
                <a:solidFill>
                  <a:srgbClr val="262626"/>
                </a:solidFill>
                <a:latin typeface="Arial"/>
                <a:ea typeface="Arial"/>
                <a:cs typeface="Arial"/>
                <a:sym typeface="Arial"/>
              </a:rPr>
              <a:t>Cours gratuit en ligne </a:t>
            </a:r>
            <a:r>
              <a:rPr b="1" i="0" lang="fr-FR" sz="1600" u="sng" cap="none" strike="noStrike">
                <a:solidFill>
                  <a:schemeClr val="hlink"/>
                </a:solidFill>
                <a:latin typeface="Arial"/>
                <a:ea typeface="Arial"/>
                <a:cs typeface="Arial"/>
                <a:sym typeface="Arial"/>
                <a:hlinkClick r:id="rId6"/>
              </a:rPr>
              <a:t>«Devenir Fournisseur de l'UNOPS»</a:t>
            </a:r>
            <a:endParaRPr b="1" i="0" sz="1600" u="none" cap="none" strike="noStrike">
              <a:solidFill>
                <a:schemeClr val="dk1"/>
              </a:solidFill>
              <a:latin typeface="Arial"/>
              <a:ea typeface="Arial"/>
              <a:cs typeface="Arial"/>
              <a:sym typeface="Arial"/>
            </a:endParaRPr>
          </a:p>
        </p:txBody>
      </p:sp>
      <p:sp>
        <p:nvSpPr>
          <p:cNvPr id="260" name="Google Shape;260;p37"/>
          <p:cNvSpPr txBox="1"/>
          <p:nvPr/>
        </p:nvSpPr>
        <p:spPr>
          <a:xfrm>
            <a:off x="607975" y="444625"/>
            <a:ext cx="8232000" cy="492600"/>
          </a:xfrm>
          <a:prstGeom prst="rect">
            <a:avLst/>
          </a:prstGeom>
          <a:noFill/>
          <a:ln>
            <a:noFill/>
          </a:ln>
        </p:spPr>
        <p:txBody>
          <a:bodyPr anchorCtr="0" anchor="b" bIns="91425" lIns="91425" spcFirstLastPara="1" rIns="91425" wrap="square" tIns="91425">
            <a:spAutoFit/>
          </a:bodyPr>
          <a:lstStyle/>
          <a:p>
            <a:pPr indent="0" lvl="0" marL="0" marR="0" rtl="0" algn="l">
              <a:lnSpc>
                <a:spcPct val="150000"/>
              </a:lnSpc>
              <a:spcBef>
                <a:spcPts val="0"/>
              </a:spcBef>
              <a:spcAft>
                <a:spcPts val="0"/>
              </a:spcAft>
              <a:buClr>
                <a:srgbClr val="000000"/>
              </a:buClr>
              <a:buSzPts val="2000"/>
              <a:buFont typeface="Arial"/>
              <a:buNone/>
            </a:pPr>
            <a:r>
              <a:rPr b="1" i="0" lang="fr-FR" sz="2000" u="none" cap="none" strike="noStrike">
                <a:solidFill>
                  <a:schemeClr val="dk2"/>
                </a:solidFill>
                <a:latin typeface="Arial"/>
                <a:ea typeface="Arial"/>
                <a:cs typeface="Arial"/>
                <a:sym typeface="Arial"/>
              </a:rPr>
              <a:t>Recommandations aux soumissionnaire</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3"/>
          <p:cNvSpPr txBox="1"/>
          <p:nvPr>
            <p:ph type="title"/>
          </p:nvPr>
        </p:nvSpPr>
        <p:spPr>
          <a:xfrm>
            <a:off x="720000" y="338347"/>
            <a:ext cx="7704000" cy="4263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a:t>Introduction</a:t>
            </a:r>
            <a:endParaRPr/>
          </a:p>
        </p:txBody>
      </p:sp>
      <p:sp>
        <p:nvSpPr>
          <p:cNvPr id="159" name="Google Shape;159;p23"/>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FR"/>
              <a:t>‹#›</a:t>
            </a:fld>
            <a:endParaRPr/>
          </a:p>
        </p:txBody>
      </p:sp>
      <p:sp>
        <p:nvSpPr>
          <p:cNvPr id="160" name="Google Shape;160;p23"/>
          <p:cNvSpPr txBox="1"/>
          <p:nvPr>
            <p:ph idx="1" type="body"/>
          </p:nvPr>
        </p:nvSpPr>
        <p:spPr>
          <a:xfrm>
            <a:off x="720000" y="962025"/>
            <a:ext cx="7704000" cy="2513100"/>
          </a:xfrm>
          <a:prstGeom prst="rect">
            <a:avLst/>
          </a:prstGeom>
          <a:noFill/>
          <a:ln>
            <a:noFill/>
          </a:ln>
        </p:spPr>
        <p:txBody>
          <a:bodyPr anchorCtr="0" anchor="t" bIns="0" lIns="0" spcFirstLastPara="1" rIns="0" wrap="square" tIns="0">
            <a:noAutofit/>
          </a:bodyPr>
          <a:lstStyle/>
          <a:p>
            <a:pPr indent="-268287" lvl="0" marL="268287" rtl="0" algn="l">
              <a:lnSpc>
                <a:spcPct val="130000"/>
              </a:lnSpc>
              <a:spcBef>
                <a:spcPts val="0"/>
              </a:spcBef>
              <a:spcAft>
                <a:spcPts val="0"/>
              </a:spcAft>
              <a:buSzPts val="1800"/>
              <a:buChar char="▪"/>
            </a:pPr>
            <a:r>
              <a:rPr b="1" lang="fr-FR"/>
              <a:t>Plan</a:t>
            </a:r>
            <a:r>
              <a:rPr lang="fr-FR"/>
              <a:t>:  </a:t>
            </a:r>
            <a:endParaRPr/>
          </a:p>
          <a:p>
            <a:pPr indent="-268287" lvl="1" marL="536575" rtl="0" algn="l">
              <a:lnSpc>
                <a:spcPct val="130000"/>
              </a:lnSpc>
              <a:spcBef>
                <a:spcPts val="0"/>
              </a:spcBef>
              <a:spcAft>
                <a:spcPts val="0"/>
              </a:spcAft>
              <a:buSzPts val="1800"/>
              <a:buChar char="-"/>
            </a:pPr>
            <a:r>
              <a:rPr lang="fr-FR"/>
              <a:t>Revue des détails de la Demande de Propositions (RFP)</a:t>
            </a:r>
            <a:endParaRPr/>
          </a:p>
          <a:p>
            <a:pPr indent="-268287" lvl="1" marL="536575" rtl="0" algn="l">
              <a:lnSpc>
                <a:spcPct val="130000"/>
              </a:lnSpc>
              <a:spcBef>
                <a:spcPts val="0"/>
              </a:spcBef>
              <a:spcAft>
                <a:spcPts val="0"/>
              </a:spcAft>
              <a:buSzPts val="1800"/>
              <a:buChar char="-"/>
            </a:pPr>
            <a:r>
              <a:rPr lang="fr-FR"/>
              <a:t>Explication de la méthode et des critères d’évaluation</a:t>
            </a:r>
            <a:endParaRPr/>
          </a:p>
          <a:p>
            <a:pPr indent="-268287" lvl="1" marL="536575" rtl="0" algn="l">
              <a:lnSpc>
                <a:spcPct val="130000"/>
              </a:lnSpc>
              <a:spcBef>
                <a:spcPts val="0"/>
              </a:spcBef>
              <a:spcAft>
                <a:spcPts val="0"/>
              </a:spcAft>
              <a:buSzPts val="1800"/>
              <a:buChar char="-"/>
            </a:pPr>
            <a:r>
              <a:rPr lang="fr-FR"/>
              <a:t>Recommandations aux soumissionnaires</a:t>
            </a:r>
            <a:endParaRPr/>
          </a:p>
          <a:p>
            <a:pPr indent="-268287" lvl="0" marL="268287" rtl="0" algn="l">
              <a:lnSpc>
                <a:spcPct val="130000"/>
              </a:lnSpc>
              <a:spcBef>
                <a:spcPts val="0"/>
              </a:spcBef>
              <a:spcAft>
                <a:spcPts val="0"/>
              </a:spcAft>
              <a:buSzPts val="1800"/>
              <a:buChar char="▪"/>
            </a:pPr>
            <a:r>
              <a:rPr b="1" lang="fr-FR"/>
              <a:t>Session de Q&amp;R</a:t>
            </a:r>
            <a:endParaRPr/>
          </a:p>
          <a:p>
            <a:pPr indent="-268287" lvl="0" marL="268287" rtl="0" algn="l">
              <a:lnSpc>
                <a:spcPct val="130000"/>
              </a:lnSpc>
              <a:spcBef>
                <a:spcPts val="0"/>
              </a:spcBef>
              <a:spcAft>
                <a:spcPts val="0"/>
              </a:spcAft>
              <a:buSzPts val="1800"/>
              <a:buChar char="▪"/>
            </a:pPr>
            <a:r>
              <a:rPr b="1" lang="fr-FR"/>
              <a:t>Durée</a:t>
            </a:r>
            <a:r>
              <a:rPr lang="fr-FR"/>
              <a:t> : 60-90 minutes</a:t>
            </a:r>
            <a:endParaRPr/>
          </a:p>
        </p:txBody>
      </p:sp>
      <p:sp>
        <p:nvSpPr>
          <p:cNvPr id="161" name="Google Shape;161;p23"/>
          <p:cNvSpPr txBox="1"/>
          <p:nvPr/>
        </p:nvSpPr>
        <p:spPr>
          <a:xfrm>
            <a:off x="460125" y="3656700"/>
            <a:ext cx="8438700" cy="23520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30000"/>
              </a:lnSpc>
              <a:spcBef>
                <a:spcPts val="0"/>
              </a:spcBef>
              <a:spcAft>
                <a:spcPts val="0"/>
              </a:spcAft>
              <a:buClr>
                <a:srgbClr val="0092D1"/>
              </a:buClr>
              <a:buSzPts val="1600"/>
              <a:buFont typeface="Arial"/>
              <a:buChar char="●"/>
            </a:pPr>
            <a:r>
              <a:rPr b="0" i="0" lang="fr-FR" sz="1600" u="none" cap="none" strike="noStrike">
                <a:solidFill>
                  <a:srgbClr val="0092D1"/>
                </a:solidFill>
                <a:latin typeface="Arial"/>
                <a:ea typeface="Arial"/>
                <a:cs typeface="Arial"/>
                <a:sym typeface="Arial"/>
              </a:rPr>
              <a:t>Au cours de cette réunion, n’hésitez pas à poser des questions par écrit au moyen de la messagerie instantanée (bouton en bas à droite de l’écran)</a:t>
            </a:r>
            <a:endParaRPr b="0" i="0" sz="1600" u="none" cap="none" strike="noStrike">
              <a:solidFill>
                <a:srgbClr val="0092D1"/>
              </a:solidFill>
              <a:latin typeface="Arial"/>
              <a:ea typeface="Arial"/>
              <a:cs typeface="Arial"/>
              <a:sym typeface="Arial"/>
            </a:endParaRPr>
          </a:p>
          <a:p>
            <a:pPr indent="0" lvl="0" marL="0" marR="0" rtl="0" algn="ctr">
              <a:lnSpc>
                <a:spcPct val="130000"/>
              </a:lnSpc>
              <a:spcBef>
                <a:spcPts val="0"/>
              </a:spcBef>
              <a:spcAft>
                <a:spcPts val="0"/>
              </a:spcAft>
              <a:buClr>
                <a:srgbClr val="000000"/>
              </a:buClr>
              <a:buSzPts val="1600"/>
              <a:buFont typeface="Arial"/>
              <a:buNone/>
            </a:pPr>
            <a:r>
              <a:t/>
            </a:r>
            <a:endParaRPr b="0" i="0" sz="1600" u="none" cap="none" strike="noStrike">
              <a:solidFill>
                <a:srgbClr val="0092D1"/>
              </a:solidFill>
              <a:latin typeface="Arial"/>
              <a:ea typeface="Arial"/>
              <a:cs typeface="Arial"/>
              <a:sym typeface="Arial"/>
            </a:endParaRPr>
          </a:p>
          <a:p>
            <a:pPr indent="0" lvl="0" marL="0" marR="0" rtl="0" algn="l">
              <a:lnSpc>
                <a:spcPct val="130000"/>
              </a:lnSpc>
              <a:spcBef>
                <a:spcPts val="0"/>
              </a:spcBef>
              <a:spcAft>
                <a:spcPts val="0"/>
              </a:spcAft>
              <a:buClr>
                <a:srgbClr val="000000"/>
              </a:buClr>
              <a:buSzPts val="1600"/>
              <a:buFont typeface="Arial"/>
              <a:buNone/>
            </a:pPr>
            <a:r>
              <a:t/>
            </a:r>
            <a:endParaRPr b="0" i="0" sz="1600" u="none" cap="none" strike="noStrike">
              <a:solidFill>
                <a:srgbClr val="0092D1"/>
              </a:solidFill>
              <a:latin typeface="Arial"/>
              <a:ea typeface="Arial"/>
              <a:cs typeface="Arial"/>
              <a:sym typeface="Arial"/>
            </a:endParaRPr>
          </a:p>
          <a:p>
            <a:pPr indent="-330200" lvl="0" marL="457200" marR="0" rtl="0" algn="l">
              <a:lnSpc>
                <a:spcPct val="130000"/>
              </a:lnSpc>
              <a:spcBef>
                <a:spcPts val="0"/>
              </a:spcBef>
              <a:spcAft>
                <a:spcPts val="0"/>
              </a:spcAft>
              <a:buClr>
                <a:srgbClr val="0092D1"/>
              </a:buClr>
              <a:buSzPts val="1600"/>
              <a:buFont typeface="Arial"/>
              <a:buChar char="●"/>
            </a:pPr>
            <a:r>
              <a:rPr b="0" i="0" lang="fr-FR" sz="1600" u="none" cap="none" strike="noStrike">
                <a:solidFill>
                  <a:srgbClr val="0092D1"/>
                </a:solidFill>
                <a:latin typeface="Arial"/>
                <a:ea typeface="Arial"/>
                <a:cs typeface="Arial"/>
                <a:sym typeface="Arial"/>
              </a:rPr>
              <a:t>Nous répondrons à vos questions durant la session de Q&amp;R à la fin de la présentation. </a:t>
            </a:r>
            <a:endParaRPr b="0" i="0" sz="1600" u="none" cap="none" strike="noStrike">
              <a:solidFill>
                <a:srgbClr val="0092D1"/>
              </a:solidFill>
              <a:latin typeface="Arial"/>
              <a:ea typeface="Arial"/>
              <a:cs typeface="Arial"/>
              <a:sym typeface="Arial"/>
            </a:endParaRPr>
          </a:p>
          <a:p>
            <a:pPr indent="-330200" lvl="0" marL="457200" marR="0" rtl="0" algn="l">
              <a:lnSpc>
                <a:spcPct val="130000"/>
              </a:lnSpc>
              <a:spcBef>
                <a:spcPts val="0"/>
              </a:spcBef>
              <a:spcAft>
                <a:spcPts val="0"/>
              </a:spcAft>
              <a:buClr>
                <a:srgbClr val="0092D1"/>
              </a:buClr>
              <a:buSzPts val="1600"/>
              <a:buFont typeface="Arial"/>
              <a:buChar char="●"/>
            </a:pPr>
            <a:r>
              <a:rPr b="0" i="0" lang="fr-FR" sz="1600" u="none" cap="none" strike="noStrike">
                <a:solidFill>
                  <a:srgbClr val="0092D1"/>
                </a:solidFill>
                <a:latin typeface="Arial"/>
                <a:ea typeface="Arial"/>
                <a:cs typeface="Arial"/>
                <a:sym typeface="Arial"/>
              </a:rPr>
              <a:t>Pour prendre la parole à la fin de la présentation, svp levez la main (bouton en bas au milieu de l’écran). </a:t>
            </a:r>
            <a:endParaRPr b="0" i="0" sz="1600" u="none" cap="none" strike="noStrike">
              <a:solidFill>
                <a:srgbClr val="0092D1"/>
              </a:solidFill>
              <a:latin typeface="Arial"/>
              <a:ea typeface="Arial"/>
              <a:cs typeface="Arial"/>
              <a:sym typeface="Arial"/>
            </a:endParaRPr>
          </a:p>
        </p:txBody>
      </p:sp>
      <p:pic>
        <p:nvPicPr>
          <p:cNvPr id="162" name="Google Shape;162;p23"/>
          <p:cNvPicPr preferRelativeResize="0"/>
          <p:nvPr/>
        </p:nvPicPr>
        <p:blipFill rotWithShape="1">
          <a:blip r:embed="rId3">
            <a:alphaModFix/>
          </a:blip>
          <a:srcRect b="0" l="0" r="0" t="0"/>
          <a:stretch/>
        </p:blipFill>
        <p:spPr>
          <a:xfrm>
            <a:off x="3477450" y="4270050"/>
            <a:ext cx="2189111" cy="792000"/>
          </a:xfrm>
          <a:prstGeom prst="rect">
            <a:avLst/>
          </a:prstGeom>
          <a:noFill/>
          <a:ln>
            <a:noFill/>
          </a:ln>
        </p:spPr>
      </p:pic>
      <p:pic>
        <p:nvPicPr>
          <p:cNvPr id="163" name="Google Shape;163;p23"/>
          <p:cNvPicPr preferRelativeResize="0"/>
          <p:nvPr/>
        </p:nvPicPr>
        <p:blipFill rotWithShape="1">
          <a:blip r:embed="rId4">
            <a:alphaModFix/>
          </a:blip>
          <a:srcRect b="0" l="0" r="0" t="0"/>
          <a:stretch/>
        </p:blipFill>
        <p:spPr>
          <a:xfrm>
            <a:off x="3228738" y="5646425"/>
            <a:ext cx="2901476" cy="792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4"/>
          <p:cNvSpPr txBox="1"/>
          <p:nvPr>
            <p:ph type="title"/>
          </p:nvPr>
        </p:nvSpPr>
        <p:spPr>
          <a:xfrm>
            <a:off x="4386825" y="3009900"/>
            <a:ext cx="4757100" cy="1153200"/>
          </a:xfrm>
          <a:prstGeom prst="rect">
            <a:avLst/>
          </a:prstGeom>
          <a:noFill/>
          <a:ln>
            <a:noFill/>
          </a:ln>
        </p:spPr>
        <p:txBody>
          <a:bodyPr anchorCtr="0" anchor="t" bIns="0" lIns="0" spcFirstLastPara="1" rIns="0" wrap="square" tIns="0">
            <a:noAutofit/>
          </a:bodyPr>
          <a:lstStyle/>
          <a:p>
            <a:pPr indent="0" lvl="0" marL="0" rtl="0" algn="ctr">
              <a:lnSpc>
                <a:spcPct val="120000"/>
              </a:lnSpc>
              <a:spcBef>
                <a:spcPts val="0"/>
              </a:spcBef>
              <a:spcAft>
                <a:spcPts val="0"/>
              </a:spcAft>
              <a:buClr>
                <a:schemeClr val="dk1"/>
              </a:buClr>
              <a:buSzPts val="2800"/>
              <a:buFont typeface="Arial"/>
              <a:buNone/>
            </a:pPr>
            <a:r>
              <a:rPr lang="fr-FR"/>
              <a:t>Détails sur la RFP</a:t>
            </a:r>
            <a:endParaRPr sz="1800"/>
          </a:p>
          <a:p>
            <a:pPr indent="0" lvl="0" marL="0" rtl="0" algn="l">
              <a:lnSpc>
                <a:spcPct val="120000"/>
              </a:lnSpc>
              <a:spcBef>
                <a:spcPts val="0"/>
              </a:spcBef>
              <a:spcAft>
                <a:spcPts val="0"/>
              </a:spcAft>
              <a:buClr>
                <a:schemeClr val="dk1"/>
              </a:buClr>
              <a:buSzPts val="2800"/>
              <a:buFont typeface="Arial"/>
              <a:buNone/>
            </a:pPr>
            <a:br>
              <a:rPr lang="fr-FR"/>
            </a:br>
            <a:br>
              <a:rPr lang="fr-FR"/>
            </a:br>
            <a:br>
              <a:rPr lang="fr-FR"/>
            </a:br>
            <a:endParaRPr/>
          </a:p>
        </p:txBody>
      </p:sp>
      <p:sp>
        <p:nvSpPr>
          <p:cNvPr id="169" name="Google Shape;169;p24"/>
          <p:cNvSpPr txBox="1"/>
          <p:nvPr>
            <p:ph idx="1" type="body"/>
          </p:nvPr>
        </p:nvSpPr>
        <p:spPr>
          <a:xfrm>
            <a:off x="6411225" y="2222150"/>
            <a:ext cx="708300" cy="615900"/>
          </a:xfrm>
          <a:prstGeom prst="rect">
            <a:avLst/>
          </a:prstGeom>
          <a:noFill/>
          <a:ln>
            <a:noFill/>
          </a:ln>
        </p:spPr>
        <p:txBody>
          <a:bodyPr anchorCtr="0" anchor="b" bIns="0" lIns="0" spcFirstLastPara="1" rIns="0" wrap="square" tIns="0">
            <a:noAutofit/>
          </a:bodyPr>
          <a:lstStyle/>
          <a:p>
            <a:pPr indent="0" lvl="0" marL="0" rtl="0" algn="ctr">
              <a:lnSpc>
                <a:spcPct val="120000"/>
              </a:lnSpc>
              <a:spcBef>
                <a:spcPts val="0"/>
              </a:spcBef>
              <a:spcAft>
                <a:spcPts val="0"/>
              </a:spcAft>
              <a:buSzPts val="4000"/>
              <a:buNone/>
            </a:pPr>
            <a:r>
              <a:rPr b="1" lang="fr-FR" sz="4000"/>
              <a:t>1</a:t>
            </a:r>
            <a:endParaRPr b="1" sz="4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5"/>
          <p:cNvSpPr txBox="1"/>
          <p:nvPr>
            <p:ph type="title"/>
          </p:nvPr>
        </p:nvSpPr>
        <p:spPr>
          <a:xfrm>
            <a:off x="420025" y="829985"/>
            <a:ext cx="7704000" cy="5358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2700"/>
              <a:t>Détails de l’appel d’offres : </a:t>
            </a:r>
            <a:endParaRPr sz="2700"/>
          </a:p>
        </p:txBody>
      </p:sp>
      <p:sp>
        <p:nvSpPr>
          <p:cNvPr id="175" name="Google Shape;175;p25"/>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FR"/>
              <a:t>‹#›</a:t>
            </a:fld>
            <a:endParaRPr/>
          </a:p>
        </p:txBody>
      </p:sp>
      <p:sp>
        <p:nvSpPr>
          <p:cNvPr id="176" name="Google Shape;176;p25"/>
          <p:cNvSpPr txBox="1"/>
          <p:nvPr>
            <p:ph idx="1" type="body"/>
          </p:nvPr>
        </p:nvSpPr>
        <p:spPr>
          <a:xfrm>
            <a:off x="420025" y="1644750"/>
            <a:ext cx="8546400" cy="4590900"/>
          </a:xfrm>
          <a:prstGeom prst="rect">
            <a:avLst/>
          </a:prstGeom>
          <a:noFill/>
          <a:ln>
            <a:noFill/>
          </a:ln>
        </p:spPr>
        <p:txBody>
          <a:bodyPr anchorCtr="0" anchor="t" bIns="0" lIns="0" spcFirstLastPara="1" rIns="0" wrap="square" tIns="0">
            <a:noAutofit/>
          </a:bodyPr>
          <a:lstStyle/>
          <a:p>
            <a:pPr indent="-336550" lvl="0" marL="457200" rtl="0" algn="just">
              <a:lnSpc>
                <a:spcPct val="130000"/>
              </a:lnSpc>
              <a:spcBef>
                <a:spcPts val="0"/>
              </a:spcBef>
              <a:spcAft>
                <a:spcPts val="0"/>
              </a:spcAft>
              <a:buSzPts val="1700"/>
              <a:buChar char="▪"/>
            </a:pPr>
            <a:r>
              <a:rPr b="1" lang="fr-FR" sz="1700">
                <a:highlight>
                  <a:srgbClr val="FFFFFF"/>
                </a:highlight>
              </a:rPr>
              <a:t>Objet de la RFP:</a:t>
            </a:r>
            <a:r>
              <a:rPr lang="fr-FR" sz="1700">
                <a:highlight>
                  <a:srgbClr val="FFFFFF"/>
                </a:highlight>
              </a:rPr>
              <a:t>  Conception et construction de quatre (4) ponts mixtes en béton et métal à deux voies sur la RN 8 (section Mbrès - Bamingui - Ndélé) en République centrafricaine.</a:t>
            </a:r>
            <a:endParaRPr sz="1700">
              <a:highlight>
                <a:srgbClr val="FFFFFF"/>
              </a:highlight>
            </a:endParaRPr>
          </a:p>
          <a:p>
            <a:pPr indent="-336550" lvl="0" marL="457200" rtl="0" algn="just">
              <a:lnSpc>
                <a:spcPct val="130000"/>
              </a:lnSpc>
              <a:spcBef>
                <a:spcPts val="0"/>
              </a:spcBef>
              <a:spcAft>
                <a:spcPts val="0"/>
              </a:spcAft>
              <a:buSzPts val="1700"/>
              <a:buChar char="▪"/>
            </a:pPr>
            <a:r>
              <a:rPr b="1" lang="fr-FR" sz="1700">
                <a:highlight>
                  <a:srgbClr val="FFFFFF"/>
                </a:highlight>
              </a:rPr>
              <a:t>Durée globale des travaux : </a:t>
            </a:r>
            <a:r>
              <a:rPr lang="fr-FR" sz="1700">
                <a:highlight>
                  <a:srgbClr val="FFFFFF"/>
                </a:highlight>
              </a:rPr>
              <a:t>11 mois </a:t>
            </a:r>
            <a:endParaRPr sz="1700">
              <a:highlight>
                <a:srgbClr val="FFFFFF"/>
              </a:highlight>
            </a:endParaRPr>
          </a:p>
          <a:p>
            <a:pPr indent="-336550" lvl="0" marL="457200" rtl="0" algn="just">
              <a:lnSpc>
                <a:spcPct val="130000"/>
              </a:lnSpc>
              <a:spcBef>
                <a:spcPts val="0"/>
              </a:spcBef>
              <a:spcAft>
                <a:spcPts val="0"/>
              </a:spcAft>
              <a:buSzPts val="1700"/>
              <a:buChar char="▪"/>
            </a:pPr>
            <a:r>
              <a:rPr b="1" lang="fr-FR" sz="1700">
                <a:highlight>
                  <a:srgbClr val="FFFFFF"/>
                </a:highlight>
              </a:rPr>
              <a:t>Validité de la proposition:</a:t>
            </a:r>
            <a:r>
              <a:rPr lang="fr-FR" sz="1700">
                <a:highlight>
                  <a:srgbClr val="FFFFFF"/>
                </a:highlight>
              </a:rPr>
              <a:t> 120 jours</a:t>
            </a:r>
            <a:endParaRPr sz="1700">
              <a:highlight>
                <a:srgbClr val="FFFFFF"/>
              </a:highlight>
            </a:endParaRPr>
          </a:p>
          <a:p>
            <a:pPr indent="-336550" lvl="0" marL="457200" marR="0" rtl="0" algn="just">
              <a:lnSpc>
                <a:spcPct val="130000"/>
              </a:lnSpc>
              <a:spcBef>
                <a:spcPts val="0"/>
              </a:spcBef>
              <a:spcAft>
                <a:spcPts val="0"/>
              </a:spcAft>
              <a:buSzPts val="1700"/>
              <a:buChar char="▪"/>
            </a:pPr>
            <a:r>
              <a:rPr b="1" lang="fr-FR" sz="1700">
                <a:highlight>
                  <a:srgbClr val="FFFFFF"/>
                </a:highlight>
              </a:rPr>
              <a:t>Analyse des propositions:</a:t>
            </a:r>
            <a:r>
              <a:rPr lang="fr-FR" sz="1700">
                <a:highlight>
                  <a:srgbClr val="FFFFFF"/>
                </a:highlight>
              </a:rPr>
              <a:t> une analyse cumulative entre l’aspect technique et financier [Technique: 70% ; Financier: 30%]:</a:t>
            </a:r>
            <a:endParaRPr sz="1700">
              <a:highlight>
                <a:srgbClr val="FFFFFF"/>
              </a:highlight>
            </a:endParaRPr>
          </a:p>
          <a:p>
            <a:pPr indent="-336550" lvl="1" marL="914400" marR="0" rtl="0" algn="just">
              <a:lnSpc>
                <a:spcPct val="130000"/>
              </a:lnSpc>
              <a:spcBef>
                <a:spcPts val="0"/>
              </a:spcBef>
              <a:spcAft>
                <a:spcPts val="0"/>
              </a:spcAft>
              <a:buSzPts val="1700"/>
              <a:buChar char="-"/>
            </a:pPr>
            <a:r>
              <a:rPr lang="fr-FR" sz="1700">
                <a:highlight>
                  <a:srgbClr val="FFFFFF"/>
                </a:highlight>
              </a:rPr>
              <a:t>Proposition technique = 70 points</a:t>
            </a:r>
            <a:endParaRPr sz="1700">
              <a:highlight>
                <a:srgbClr val="FFFFFF"/>
              </a:highlight>
            </a:endParaRPr>
          </a:p>
          <a:p>
            <a:pPr indent="-336550" lvl="1" marL="914400" marR="0" rtl="0" algn="just">
              <a:lnSpc>
                <a:spcPct val="130000"/>
              </a:lnSpc>
              <a:spcBef>
                <a:spcPts val="0"/>
              </a:spcBef>
              <a:spcAft>
                <a:spcPts val="0"/>
              </a:spcAft>
              <a:buSzPts val="1700"/>
              <a:buChar char="-"/>
            </a:pPr>
            <a:r>
              <a:rPr lang="fr-FR" sz="1700">
                <a:highlight>
                  <a:srgbClr val="FFFFFF"/>
                </a:highlight>
              </a:rPr>
              <a:t>Proposition financière = 30 points</a:t>
            </a:r>
            <a:endParaRPr sz="1700">
              <a:highlight>
                <a:srgbClr val="FFFFFF"/>
              </a:highlight>
            </a:endParaRPr>
          </a:p>
          <a:p>
            <a:pPr indent="-336550" lvl="1" marL="914400" marR="0" rtl="0" algn="just">
              <a:lnSpc>
                <a:spcPct val="130000"/>
              </a:lnSpc>
              <a:spcBef>
                <a:spcPts val="0"/>
              </a:spcBef>
              <a:spcAft>
                <a:spcPts val="0"/>
              </a:spcAft>
              <a:buSzPts val="1700"/>
              <a:buChar char="-"/>
            </a:pPr>
            <a:r>
              <a:rPr lang="fr-FR" sz="1700">
                <a:highlight>
                  <a:srgbClr val="FFFFFF"/>
                </a:highlight>
              </a:rPr>
              <a:t>Total: 70 + 30 = 100 points.</a:t>
            </a:r>
            <a:endParaRPr sz="1700">
              <a:highlight>
                <a:srgbClr val="FFFFFF"/>
              </a:highlight>
            </a:endParaRPr>
          </a:p>
          <a:p>
            <a:pPr indent="-336550" lvl="0" marL="457200" rtl="0" algn="just">
              <a:lnSpc>
                <a:spcPct val="130000"/>
              </a:lnSpc>
              <a:spcBef>
                <a:spcPts val="0"/>
              </a:spcBef>
              <a:spcAft>
                <a:spcPts val="0"/>
              </a:spcAft>
              <a:buSzPts val="1700"/>
              <a:buChar char="▪"/>
            </a:pPr>
            <a:r>
              <a:rPr b="1" lang="fr-FR" sz="1700">
                <a:highlight>
                  <a:srgbClr val="FFFFFF"/>
                </a:highlight>
              </a:rPr>
              <a:t>Points minimum pour la conformité technique:</a:t>
            </a:r>
            <a:r>
              <a:rPr lang="fr-FR" sz="1700">
                <a:highlight>
                  <a:srgbClr val="FFFFFF"/>
                </a:highlight>
              </a:rPr>
              <a:t> 60%</a:t>
            </a:r>
            <a:endParaRPr b="1" sz="1700">
              <a:highlight>
                <a:srgbClr val="FFFFFF"/>
              </a:high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6"/>
          <p:cNvSpPr txBox="1"/>
          <p:nvPr>
            <p:ph type="title"/>
          </p:nvPr>
        </p:nvSpPr>
        <p:spPr>
          <a:xfrm>
            <a:off x="420025" y="829985"/>
            <a:ext cx="7704000" cy="5358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2700"/>
              <a:t>Détails de l’appel d’offres : </a:t>
            </a:r>
            <a:endParaRPr sz="2700"/>
          </a:p>
        </p:txBody>
      </p:sp>
      <p:sp>
        <p:nvSpPr>
          <p:cNvPr id="182" name="Google Shape;182;p26"/>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FR"/>
              <a:t>‹#›</a:t>
            </a:fld>
            <a:endParaRPr/>
          </a:p>
        </p:txBody>
      </p:sp>
      <p:sp>
        <p:nvSpPr>
          <p:cNvPr id="183" name="Google Shape;183;p26"/>
          <p:cNvSpPr txBox="1"/>
          <p:nvPr>
            <p:ph idx="1" type="body"/>
          </p:nvPr>
        </p:nvSpPr>
        <p:spPr>
          <a:xfrm>
            <a:off x="420025" y="1644750"/>
            <a:ext cx="8236800" cy="4582800"/>
          </a:xfrm>
          <a:prstGeom prst="rect">
            <a:avLst/>
          </a:prstGeom>
          <a:noFill/>
          <a:ln>
            <a:noFill/>
          </a:ln>
        </p:spPr>
        <p:txBody>
          <a:bodyPr anchorCtr="0" anchor="t" bIns="0" lIns="0" spcFirstLastPara="1" rIns="0" wrap="square" tIns="0">
            <a:noAutofit/>
          </a:bodyPr>
          <a:lstStyle/>
          <a:p>
            <a:pPr indent="-336550" lvl="0" marL="457200" marR="0" rtl="0" algn="just">
              <a:lnSpc>
                <a:spcPct val="130000"/>
              </a:lnSpc>
              <a:spcBef>
                <a:spcPts val="0"/>
              </a:spcBef>
              <a:spcAft>
                <a:spcPts val="0"/>
              </a:spcAft>
              <a:buSzPts val="1700"/>
              <a:buChar char="▪"/>
            </a:pPr>
            <a:r>
              <a:rPr b="1" lang="fr-FR" sz="1700">
                <a:highlight>
                  <a:srgbClr val="FFFFFF"/>
                </a:highlight>
              </a:rPr>
              <a:t>Questionnaire du programme DRiVE sur les pratiques de fournisseurs en matière de durabilité:</a:t>
            </a:r>
            <a:r>
              <a:rPr lang="fr-FR" sz="1700">
                <a:highlight>
                  <a:srgbClr val="FFFFFF"/>
                </a:highlight>
              </a:rPr>
              <a:t> le soumissionnaire devra répondre à ce questionnaire directement sur la plateforme des achats de l’UNOPS. Il existe 5 onglets à remplir. Chaque onglet comporte plusieurs questions à répondre.</a:t>
            </a:r>
            <a:endParaRPr sz="1700">
              <a:highlight>
                <a:srgbClr val="FFFFFF"/>
              </a:highlight>
            </a:endParaRPr>
          </a:p>
          <a:p>
            <a:pPr indent="-336550" lvl="0" marL="457200" marR="0" rtl="0" algn="just">
              <a:lnSpc>
                <a:spcPct val="130000"/>
              </a:lnSpc>
              <a:spcBef>
                <a:spcPts val="1000"/>
              </a:spcBef>
              <a:spcAft>
                <a:spcPts val="0"/>
              </a:spcAft>
              <a:buSzPts val="1700"/>
              <a:buChar char="▪"/>
            </a:pPr>
            <a:r>
              <a:rPr b="1" lang="fr-FR" sz="1700">
                <a:highlight>
                  <a:srgbClr val="FFFFFF"/>
                </a:highlight>
              </a:rPr>
              <a:t>Design Review:</a:t>
            </a:r>
            <a:r>
              <a:rPr lang="fr-FR" sz="1700">
                <a:highlight>
                  <a:srgbClr val="FFFFFF"/>
                </a:highlight>
              </a:rPr>
              <a:t> le consultant est tenu de rester à la disposition de l'UNOPS pour apporter des réponses aux éventuelles questions posées par le Département de Design Review du Siège de l’UNOPS et ce jusqu’à la validation du rapport final (Le rapport de conception sera revu et approuvé par le Département de Design Review de l’UNOPS avant de procéder aux travaux. Les propositions techniques ne devront comporter </a:t>
            </a:r>
            <a:r>
              <a:rPr b="1" lang="fr-FR" sz="1700">
                <a:highlight>
                  <a:srgbClr val="FFFFFF"/>
                </a:highlight>
              </a:rPr>
              <a:t>aucune indication sur les prix</a:t>
            </a:r>
            <a:r>
              <a:rPr lang="fr-FR" sz="1700">
                <a:highlight>
                  <a:srgbClr val="FFFFFF"/>
                </a:highlight>
              </a:rPr>
              <a:t>. Le non-respect de cette exigence entraînera la disqualification de l'offre.</a:t>
            </a:r>
            <a:endParaRPr b="1" sz="1700">
              <a:highlight>
                <a:srgbClr val="FFFFFF"/>
              </a:high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7"/>
          <p:cNvSpPr txBox="1"/>
          <p:nvPr>
            <p:ph type="title"/>
          </p:nvPr>
        </p:nvSpPr>
        <p:spPr>
          <a:xfrm>
            <a:off x="4338275" y="3009900"/>
            <a:ext cx="4664700" cy="2177700"/>
          </a:xfrm>
          <a:prstGeom prst="rect">
            <a:avLst/>
          </a:prstGeom>
          <a:noFill/>
          <a:ln>
            <a:noFill/>
          </a:ln>
        </p:spPr>
        <p:txBody>
          <a:bodyPr anchorCtr="0" anchor="t" bIns="0" lIns="0" spcFirstLastPara="1" rIns="0" wrap="square" tIns="0">
            <a:noAutofit/>
          </a:bodyPr>
          <a:lstStyle/>
          <a:p>
            <a:pPr indent="0" lvl="0" marL="0" rtl="0" algn="ctr">
              <a:lnSpc>
                <a:spcPct val="130000"/>
              </a:lnSpc>
              <a:spcBef>
                <a:spcPts val="0"/>
              </a:spcBef>
              <a:spcAft>
                <a:spcPts val="0"/>
              </a:spcAft>
              <a:buClr>
                <a:schemeClr val="dk1"/>
              </a:buClr>
              <a:buSzPts val="1800"/>
              <a:buFont typeface="Arial"/>
              <a:buNone/>
            </a:pPr>
            <a:r>
              <a:rPr lang="fr-FR" sz="2700"/>
              <a:t>Explication </a:t>
            </a:r>
            <a:br>
              <a:rPr lang="fr-FR" sz="2700"/>
            </a:br>
            <a:r>
              <a:rPr lang="fr-FR" sz="2700"/>
              <a:t>des critères d’évaluation</a:t>
            </a:r>
            <a:endParaRPr sz="2700"/>
          </a:p>
          <a:p>
            <a:pPr indent="0" lvl="0" marL="0" rtl="0" algn="l">
              <a:lnSpc>
                <a:spcPct val="120000"/>
              </a:lnSpc>
              <a:spcBef>
                <a:spcPts val="0"/>
              </a:spcBef>
              <a:spcAft>
                <a:spcPts val="0"/>
              </a:spcAft>
              <a:buClr>
                <a:schemeClr val="dk1"/>
              </a:buClr>
              <a:buSzPts val="2800"/>
              <a:buFont typeface="Arial"/>
              <a:buNone/>
            </a:pPr>
            <a:r>
              <a:t/>
            </a:r>
            <a:endParaRPr/>
          </a:p>
        </p:txBody>
      </p:sp>
      <p:sp>
        <p:nvSpPr>
          <p:cNvPr id="189" name="Google Shape;189;p27"/>
          <p:cNvSpPr txBox="1"/>
          <p:nvPr>
            <p:ph idx="1" type="body"/>
          </p:nvPr>
        </p:nvSpPr>
        <p:spPr>
          <a:xfrm>
            <a:off x="4772025" y="1723300"/>
            <a:ext cx="3486000" cy="1153200"/>
          </a:xfrm>
          <a:prstGeom prst="rect">
            <a:avLst/>
          </a:prstGeom>
          <a:noFill/>
          <a:ln>
            <a:noFill/>
          </a:ln>
        </p:spPr>
        <p:txBody>
          <a:bodyPr anchorCtr="0" anchor="b" bIns="0" lIns="0" spcFirstLastPara="1" rIns="0" wrap="square" tIns="0">
            <a:noAutofit/>
          </a:bodyPr>
          <a:lstStyle/>
          <a:p>
            <a:pPr indent="0" lvl="0" marL="0" rtl="0" algn="ctr">
              <a:lnSpc>
                <a:spcPct val="120000"/>
              </a:lnSpc>
              <a:spcBef>
                <a:spcPts val="0"/>
              </a:spcBef>
              <a:spcAft>
                <a:spcPts val="0"/>
              </a:spcAft>
              <a:buSzPts val="4000"/>
              <a:buNone/>
            </a:pPr>
            <a:r>
              <a:rPr b="1" lang="fr-FR" sz="4000"/>
              <a:t>2</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8"/>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FR"/>
              <a:t>‹#›</a:t>
            </a:fld>
            <a:endParaRPr/>
          </a:p>
        </p:txBody>
      </p:sp>
      <p:sp>
        <p:nvSpPr>
          <p:cNvPr id="195" name="Google Shape;195;p28"/>
          <p:cNvSpPr txBox="1"/>
          <p:nvPr>
            <p:ph type="title"/>
          </p:nvPr>
        </p:nvSpPr>
        <p:spPr>
          <a:xfrm>
            <a:off x="720000" y="806860"/>
            <a:ext cx="7704000" cy="5358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2700"/>
              <a:t>Evaluation des propositions: </a:t>
            </a:r>
            <a:endParaRPr sz="2700"/>
          </a:p>
        </p:txBody>
      </p:sp>
      <p:sp>
        <p:nvSpPr>
          <p:cNvPr id="196" name="Google Shape;196;p28"/>
          <p:cNvSpPr txBox="1"/>
          <p:nvPr>
            <p:ph idx="1" type="body"/>
          </p:nvPr>
        </p:nvSpPr>
        <p:spPr>
          <a:xfrm>
            <a:off x="1226650" y="2211950"/>
            <a:ext cx="7635300" cy="29943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b="1" lang="fr-FR" sz="2150">
                <a:highlight>
                  <a:srgbClr val="FFFFFF"/>
                </a:highlight>
              </a:rPr>
              <a:t>Étapes de l’évaluation : </a:t>
            </a:r>
            <a:endParaRPr sz="2150">
              <a:highlight>
                <a:srgbClr val="FFFFFF"/>
              </a:highlight>
            </a:endParaRPr>
          </a:p>
          <a:p>
            <a:pPr indent="0" lvl="0" marL="0" rtl="0" algn="just">
              <a:lnSpc>
                <a:spcPct val="115000"/>
              </a:lnSpc>
              <a:spcBef>
                <a:spcPts val="0"/>
              </a:spcBef>
              <a:spcAft>
                <a:spcPts val="0"/>
              </a:spcAft>
              <a:buSzPts val="1800"/>
              <a:buNone/>
            </a:pPr>
            <a:r>
              <a:t/>
            </a:r>
            <a:endParaRPr sz="1750">
              <a:highlight>
                <a:srgbClr val="FFFFFF"/>
              </a:highlight>
            </a:endParaRPr>
          </a:p>
          <a:p>
            <a:pPr indent="-339725" lvl="0" marL="457200" rtl="0" algn="just">
              <a:lnSpc>
                <a:spcPct val="115000"/>
              </a:lnSpc>
              <a:spcBef>
                <a:spcPts val="0"/>
              </a:spcBef>
              <a:spcAft>
                <a:spcPts val="0"/>
              </a:spcAft>
              <a:buSzPts val="1750"/>
              <a:buAutoNum type="arabicPeriod"/>
            </a:pPr>
            <a:r>
              <a:rPr lang="fr-FR" sz="1750">
                <a:highlight>
                  <a:srgbClr val="FFFFFF"/>
                </a:highlight>
              </a:rPr>
              <a:t>Critères d’admissibilité et </a:t>
            </a:r>
            <a:r>
              <a:rPr lang="fr-FR" sz="1750">
                <a:highlight>
                  <a:schemeClr val="lt1"/>
                </a:highlight>
              </a:rPr>
              <a:t>formels</a:t>
            </a:r>
            <a:endParaRPr sz="1750">
              <a:highlight>
                <a:srgbClr val="FFFFFF"/>
              </a:highlight>
            </a:endParaRPr>
          </a:p>
          <a:p>
            <a:pPr indent="0" lvl="0" marL="457200" rtl="0" algn="just">
              <a:lnSpc>
                <a:spcPct val="115000"/>
              </a:lnSpc>
              <a:spcBef>
                <a:spcPts val="0"/>
              </a:spcBef>
              <a:spcAft>
                <a:spcPts val="0"/>
              </a:spcAft>
              <a:buSzPts val="1800"/>
              <a:buNone/>
            </a:pPr>
            <a:r>
              <a:t/>
            </a:r>
            <a:endParaRPr sz="1750">
              <a:highlight>
                <a:srgbClr val="FFFFFF"/>
              </a:highlight>
            </a:endParaRPr>
          </a:p>
          <a:p>
            <a:pPr indent="-339725" lvl="0" marL="457200" marR="0" rtl="0" algn="just">
              <a:lnSpc>
                <a:spcPct val="115000"/>
              </a:lnSpc>
              <a:spcBef>
                <a:spcPts val="0"/>
              </a:spcBef>
              <a:spcAft>
                <a:spcPts val="0"/>
              </a:spcAft>
              <a:buSzPts val="1750"/>
              <a:buAutoNum type="arabicPeriod"/>
            </a:pPr>
            <a:r>
              <a:rPr lang="fr-FR" sz="1750">
                <a:highlight>
                  <a:srgbClr val="FFFFFF"/>
                </a:highlight>
              </a:rPr>
              <a:t>Critères</a:t>
            </a:r>
            <a:r>
              <a:rPr lang="fr-FR" sz="1750">
                <a:highlight>
                  <a:srgbClr val="FFFFFF"/>
                </a:highlight>
              </a:rPr>
              <a:t> de qualification</a:t>
            </a:r>
            <a:endParaRPr sz="1750">
              <a:highlight>
                <a:srgbClr val="FFFFFF"/>
              </a:highlight>
            </a:endParaRPr>
          </a:p>
          <a:p>
            <a:pPr indent="0" lvl="0" marL="457200" rtl="0" algn="just">
              <a:lnSpc>
                <a:spcPct val="115000"/>
              </a:lnSpc>
              <a:spcBef>
                <a:spcPts val="0"/>
              </a:spcBef>
              <a:spcAft>
                <a:spcPts val="0"/>
              </a:spcAft>
              <a:buSzPts val="1800"/>
              <a:buNone/>
            </a:pPr>
            <a:r>
              <a:t/>
            </a:r>
            <a:endParaRPr sz="1750">
              <a:highlight>
                <a:srgbClr val="FFFFFF"/>
              </a:highlight>
            </a:endParaRPr>
          </a:p>
          <a:p>
            <a:pPr indent="-339725" lvl="0" marL="457200" marR="0" rtl="0" algn="just">
              <a:lnSpc>
                <a:spcPct val="115000"/>
              </a:lnSpc>
              <a:spcBef>
                <a:spcPts val="0"/>
              </a:spcBef>
              <a:spcAft>
                <a:spcPts val="0"/>
              </a:spcAft>
              <a:buSzPts val="1750"/>
              <a:buAutoNum type="arabicPeriod"/>
            </a:pPr>
            <a:r>
              <a:rPr lang="fr-FR" sz="1750">
                <a:highlight>
                  <a:srgbClr val="FFFFFF"/>
                </a:highlight>
              </a:rPr>
              <a:t>Critères</a:t>
            </a:r>
            <a:r>
              <a:rPr lang="fr-FR" sz="1750">
                <a:highlight>
                  <a:srgbClr val="FFFFFF"/>
                </a:highlight>
              </a:rPr>
              <a:t> techniques</a:t>
            </a:r>
            <a:endParaRPr sz="1750">
              <a:highlight>
                <a:srgbClr val="FFFFFF"/>
              </a:highlight>
            </a:endParaRPr>
          </a:p>
          <a:p>
            <a:pPr indent="0" lvl="0" marL="457200" rtl="0" algn="just">
              <a:lnSpc>
                <a:spcPct val="115000"/>
              </a:lnSpc>
              <a:spcBef>
                <a:spcPts val="0"/>
              </a:spcBef>
              <a:spcAft>
                <a:spcPts val="0"/>
              </a:spcAft>
              <a:buSzPts val="1800"/>
              <a:buNone/>
            </a:pPr>
            <a:r>
              <a:t/>
            </a:r>
            <a:endParaRPr sz="1750">
              <a:highlight>
                <a:srgbClr val="FFFFFF"/>
              </a:highlight>
            </a:endParaRPr>
          </a:p>
          <a:p>
            <a:pPr indent="-339725" lvl="0" marL="457200" marR="0" rtl="0" algn="just">
              <a:lnSpc>
                <a:spcPct val="115000"/>
              </a:lnSpc>
              <a:spcBef>
                <a:spcPts val="0"/>
              </a:spcBef>
              <a:spcAft>
                <a:spcPts val="0"/>
              </a:spcAft>
              <a:buSzPts val="1750"/>
              <a:buAutoNum type="arabicPeriod"/>
            </a:pPr>
            <a:r>
              <a:rPr lang="fr-FR" sz="1750">
                <a:highlight>
                  <a:srgbClr val="FFFFFF"/>
                </a:highlight>
              </a:rPr>
              <a:t>Evaluation</a:t>
            </a:r>
            <a:r>
              <a:rPr lang="fr-FR" sz="1750">
                <a:highlight>
                  <a:srgbClr val="FFFFFF"/>
                </a:highlight>
              </a:rPr>
              <a:t> financière</a:t>
            </a:r>
            <a:endParaRPr sz="1750">
              <a:highlight>
                <a:srgbClr val="FFFFFF"/>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9"/>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FR"/>
              <a:t>‹#›</a:t>
            </a:fld>
            <a:endParaRPr/>
          </a:p>
        </p:txBody>
      </p:sp>
      <p:sp>
        <p:nvSpPr>
          <p:cNvPr id="202" name="Google Shape;202;p29"/>
          <p:cNvSpPr txBox="1"/>
          <p:nvPr>
            <p:ph type="title"/>
          </p:nvPr>
        </p:nvSpPr>
        <p:spPr>
          <a:xfrm>
            <a:off x="720000" y="627147"/>
            <a:ext cx="7704000" cy="7155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2700"/>
              <a:t>Étapes d’évaluation : </a:t>
            </a:r>
            <a:endParaRPr sz="2700"/>
          </a:p>
        </p:txBody>
      </p:sp>
      <p:sp>
        <p:nvSpPr>
          <p:cNvPr id="203" name="Google Shape;203;p29"/>
          <p:cNvSpPr txBox="1"/>
          <p:nvPr>
            <p:ph idx="1" type="body"/>
          </p:nvPr>
        </p:nvSpPr>
        <p:spPr>
          <a:xfrm>
            <a:off x="720000" y="1644750"/>
            <a:ext cx="8130300" cy="3910500"/>
          </a:xfrm>
          <a:prstGeom prst="rect">
            <a:avLst/>
          </a:prstGeom>
          <a:noFill/>
          <a:ln>
            <a:noFill/>
          </a:ln>
        </p:spPr>
        <p:txBody>
          <a:bodyPr anchorCtr="0" anchor="t" bIns="0" lIns="0" spcFirstLastPara="1" rIns="0" wrap="square" tIns="0">
            <a:noAutofit/>
          </a:bodyPr>
          <a:lstStyle/>
          <a:p>
            <a:pPr indent="0" lvl="0" marL="0" marR="0" rtl="0" algn="just">
              <a:lnSpc>
                <a:spcPct val="115000"/>
              </a:lnSpc>
              <a:spcBef>
                <a:spcPts val="0"/>
              </a:spcBef>
              <a:spcAft>
                <a:spcPts val="0"/>
              </a:spcAft>
              <a:buSzPts val="1800"/>
              <a:buNone/>
            </a:pPr>
            <a:r>
              <a:rPr b="1" lang="fr-FR" sz="2150">
                <a:highlight>
                  <a:srgbClr val="FFFFFF"/>
                </a:highlight>
              </a:rPr>
              <a:t>Critères d’admissibilité et formels : </a:t>
            </a:r>
            <a:endParaRPr b="1" sz="2150">
              <a:highlight>
                <a:srgbClr val="FFFFFF"/>
              </a:highlight>
            </a:endParaRPr>
          </a:p>
          <a:p>
            <a:pPr indent="0" lvl="0" marL="0" rtl="0" algn="just">
              <a:lnSpc>
                <a:spcPct val="115000"/>
              </a:lnSpc>
              <a:spcBef>
                <a:spcPts val="0"/>
              </a:spcBef>
              <a:spcAft>
                <a:spcPts val="0"/>
              </a:spcAft>
              <a:buSzPts val="1800"/>
              <a:buNone/>
            </a:pPr>
            <a:r>
              <a:t/>
            </a:r>
            <a:endParaRPr sz="1750">
              <a:highlight>
                <a:srgbClr val="FFFFFF"/>
              </a:highlight>
            </a:endParaRPr>
          </a:p>
          <a:p>
            <a:pPr indent="-327025" lvl="0" marL="457200" rtl="0" algn="just">
              <a:lnSpc>
                <a:spcPct val="115000"/>
              </a:lnSpc>
              <a:spcBef>
                <a:spcPts val="0"/>
              </a:spcBef>
              <a:spcAft>
                <a:spcPts val="0"/>
              </a:spcAft>
              <a:buSzPts val="1550"/>
              <a:buChar char="➔"/>
            </a:pPr>
            <a:r>
              <a:rPr b="1" lang="fr-FR" sz="1550">
                <a:highlight>
                  <a:srgbClr val="FFFFFF"/>
                </a:highlight>
              </a:rPr>
              <a:t>Admissibilité: </a:t>
            </a:r>
            <a:r>
              <a:rPr lang="fr-FR" sz="1550">
                <a:highlight>
                  <a:srgbClr val="FFFFFF"/>
                </a:highlight>
              </a:rPr>
              <a:t>Les soumissionnaires doivent s’assurer de satisfaire toutes les exigences de la demande de proposition afin d’être considérés comme admissibles. Pour cela, veuillez vous référer à la section I : Instructions aux soumissionnaires, article 4</a:t>
            </a:r>
            <a:endParaRPr sz="1550">
              <a:highlight>
                <a:srgbClr val="FFFFFF"/>
              </a:highlight>
            </a:endParaRPr>
          </a:p>
          <a:p>
            <a:pPr indent="0" lvl="0" marL="457200" rtl="0" algn="just">
              <a:lnSpc>
                <a:spcPct val="115000"/>
              </a:lnSpc>
              <a:spcBef>
                <a:spcPts val="0"/>
              </a:spcBef>
              <a:spcAft>
                <a:spcPts val="0"/>
              </a:spcAft>
              <a:buSzPts val="1800"/>
              <a:buNone/>
            </a:pPr>
            <a:r>
              <a:t/>
            </a:r>
            <a:endParaRPr sz="1550">
              <a:highlight>
                <a:srgbClr val="FFFFFF"/>
              </a:highlight>
            </a:endParaRPr>
          </a:p>
          <a:p>
            <a:pPr indent="-327025" lvl="0" marL="457200" rtl="0" algn="just">
              <a:lnSpc>
                <a:spcPct val="115000"/>
              </a:lnSpc>
              <a:spcBef>
                <a:spcPts val="0"/>
              </a:spcBef>
              <a:spcAft>
                <a:spcPts val="0"/>
              </a:spcAft>
              <a:buSzPts val="1550"/>
              <a:buChar char="➔"/>
            </a:pPr>
            <a:r>
              <a:rPr b="1" lang="fr-FR" sz="1550">
                <a:highlight>
                  <a:srgbClr val="FFFFFF"/>
                </a:highlight>
              </a:rPr>
              <a:t>Complétude</a:t>
            </a:r>
            <a:r>
              <a:rPr b="1" lang="fr-FR" sz="1550">
                <a:highlight>
                  <a:srgbClr val="FFFFFF"/>
                </a:highlight>
              </a:rPr>
              <a:t> </a:t>
            </a:r>
            <a:r>
              <a:rPr b="1" lang="fr-FR" sz="1550">
                <a:highlight>
                  <a:srgbClr val="FFFFFF"/>
                </a:highlight>
              </a:rPr>
              <a:t>de la </a:t>
            </a:r>
            <a:r>
              <a:rPr b="1" lang="fr-FR" sz="1550">
                <a:highlight>
                  <a:srgbClr val="FFFFFF"/>
                </a:highlight>
              </a:rPr>
              <a:t>proposition</a:t>
            </a:r>
            <a:r>
              <a:rPr b="1" lang="fr-FR" sz="1550">
                <a:highlight>
                  <a:srgbClr val="FFFFFF"/>
                </a:highlight>
              </a:rPr>
              <a:t>:</a:t>
            </a:r>
            <a:r>
              <a:rPr lang="fr-FR" sz="1550">
                <a:highlight>
                  <a:srgbClr val="FFFFFF"/>
                </a:highlight>
              </a:rPr>
              <a:t> </a:t>
            </a:r>
            <a:r>
              <a:rPr lang="fr-FR" sz="1550">
                <a:highlight>
                  <a:schemeClr val="lt1"/>
                </a:highlight>
              </a:rPr>
              <a:t>Les soumissionnaires doivent veiller à fournir toute la documentation requise dans la section VI (Annexes aux soumissions), dûment complétée et signée, ainsi que dans la liste de contrôle de la plateforme de soumission eSourcing de l’UNOPS.</a:t>
            </a:r>
            <a:endParaRPr sz="1550">
              <a:highlight>
                <a:schemeClr val="lt1"/>
              </a:highlight>
            </a:endParaRPr>
          </a:p>
          <a:p>
            <a:pPr indent="0" lvl="0" marL="0" rtl="0" algn="just">
              <a:lnSpc>
                <a:spcPct val="115000"/>
              </a:lnSpc>
              <a:spcBef>
                <a:spcPts val="0"/>
              </a:spcBef>
              <a:spcAft>
                <a:spcPts val="0"/>
              </a:spcAft>
              <a:buNone/>
            </a:pPr>
            <a:r>
              <a:t/>
            </a:r>
            <a:endParaRPr sz="1550">
              <a:highlight>
                <a:srgbClr val="FFFFFF"/>
              </a:highlight>
            </a:endParaRPr>
          </a:p>
          <a:p>
            <a:pPr indent="-327025" lvl="0" marL="457200" rtl="0" algn="just">
              <a:lnSpc>
                <a:spcPct val="115000"/>
              </a:lnSpc>
              <a:spcBef>
                <a:spcPts val="0"/>
              </a:spcBef>
              <a:spcAft>
                <a:spcPts val="0"/>
              </a:spcAft>
              <a:buSzPts val="1550"/>
              <a:buChar char="➔"/>
            </a:pPr>
            <a:r>
              <a:rPr b="1" lang="fr-FR" sz="1550">
                <a:highlight>
                  <a:srgbClr val="FFFFFF"/>
                </a:highlight>
              </a:rPr>
              <a:t>Acceptation des Conditions Générales du Contrat de l'UNOPS: </a:t>
            </a:r>
            <a:r>
              <a:rPr lang="fr-FR" sz="1550">
                <a:highlight>
                  <a:srgbClr val="FFFFFF"/>
                </a:highlight>
              </a:rPr>
              <a:t>Pour être éligible, le soumissionnaire doit accepter les conditions du contrat énoncées dans la section III : Conditions du contrat. A cet effet, il doit soumettre l’annexe 0.1 dûment complétée et signée.</a:t>
            </a:r>
            <a:endParaRPr sz="1550">
              <a:highlight>
                <a:srgbClr val="FFFFFF"/>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0"/>
          <p:cNvSpPr txBox="1"/>
          <p:nvPr>
            <p:ph idx="12" type="sldNum"/>
          </p:nvPr>
        </p:nvSpPr>
        <p:spPr>
          <a:xfrm>
            <a:off x="94957" y="184636"/>
            <a:ext cx="216000" cy="1800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FR"/>
              <a:t>‹#›</a:t>
            </a:fld>
            <a:endParaRPr/>
          </a:p>
        </p:txBody>
      </p:sp>
      <p:sp>
        <p:nvSpPr>
          <p:cNvPr id="209" name="Google Shape;209;p30"/>
          <p:cNvSpPr txBox="1"/>
          <p:nvPr>
            <p:ph type="title"/>
          </p:nvPr>
        </p:nvSpPr>
        <p:spPr>
          <a:xfrm>
            <a:off x="720000" y="349660"/>
            <a:ext cx="7704000" cy="5358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dk2"/>
              </a:buClr>
              <a:buSzPts val="2400"/>
              <a:buFont typeface="Arial"/>
              <a:buNone/>
            </a:pPr>
            <a:r>
              <a:rPr lang="fr-FR" sz="2700"/>
              <a:t>Étapes d’évaluation : </a:t>
            </a:r>
            <a:endParaRPr sz="2700"/>
          </a:p>
        </p:txBody>
      </p:sp>
      <p:sp>
        <p:nvSpPr>
          <p:cNvPr id="210" name="Google Shape;210;p30"/>
          <p:cNvSpPr txBox="1"/>
          <p:nvPr>
            <p:ph idx="1" type="body"/>
          </p:nvPr>
        </p:nvSpPr>
        <p:spPr>
          <a:xfrm>
            <a:off x="720000" y="1111350"/>
            <a:ext cx="7984500" cy="482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b="1" lang="fr-FR" sz="2150">
                <a:highlight>
                  <a:srgbClr val="FFFFFF"/>
                </a:highlight>
              </a:rPr>
              <a:t>Critères de qualification : </a:t>
            </a:r>
            <a:endParaRPr sz="2150">
              <a:highlight>
                <a:srgbClr val="FFFFFF"/>
              </a:highlight>
            </a:endParaRPr>
          </a:p>
          <a:p>
            <a:pPr indent="0" lvl="0" marL="0" rtl="0" algn="just">
              <a:lnSpc>
                <a:spcPct val="115000"/>
              </a:lnSpc>
              <a:spcBef>
                <a:spcPts val="0"/>
              </a:spcBef>
              <a:spcAft>
                <a:spcPts val="0"/>
              </a:spcAft>
              <a:buSzPts val="1800"/>
              <a:buNone/>
            </a:pPr>
            <a:r>
              <a:t/>
            </a:r>
            <a:endParaRPr sz="1000">
              <a:highlight>
                <a:srgbClr val="FFFFFF"/>
              </a:highlight>
            </a:endParaRPr>
          </a:p>
          <a:p>
            <a:pPr indent="-320675" lvl="0" marL="457200" marR="0" rtl="0" algn="just">
              <a:lnSpc>
                <a:spcPct val="115000"/>
              </a:lnSpc>
              <a:spcBef>
                <a:spcPts val="0"/>
              </a:spcBef>
              <a:spcAft>
                <a:spcPts val="0"/>
              </a:spcAft>
              <a:buSzPts val="1450"/>
              <a:buChar char="➔"/>
            </a:pPr>
            <a:r>
              <a:rPr lang="fr-FR" sz="1450">
                <a:highlight>
                  <a:srgbClr val="FFFFFF"/>
                </a:highlight>
              </a:rPr>
              <a:t>Les soumissionnaires doivent avoir réalisé un chiffre d'affaires annuel moyen d'au moins </a:t>
            </a:r>
            <a:br>
              <a:rPr lang="fr-FR" sz="1450">
                <a:highlight>
                  <a:srgbClr val="FFFFFF"/>
                </a:highlight>
              </a:rPr>
            </a:br>
            <a:r>
              <a:rPr lang="fr-FR" sz="1450">
                <a:highlight>
                  <a:srgbClr val="FFFFFF"/>
                </a:highlight>
              </a:rPr>
              <a:t>3 000 000,00 USD (trois millions de dollars américains) au cours des trois (03) dernières années, à savoir 2021, 2022 et 2023. </a:t>
            </a:r>
            <a:r>
              <a:rPr lang="fr-FR" sz="1450">
                <a:highlight>
                  <a:schemeClr val="lt1"/>
                </a:highlight>
              </a:rPr>
              <a:t>Les soumissionnaires</a:t>
            </a:r>
            <a:r>
              <a:rPr lang="fr-FR" sz="1450">
                <a:highlight>
                  <a:srgbClr val="FFFFFF"/>
                </a:highlight>
              </a:rPr>
              <a:t> doivent fournir une copie des états financiers audités pour les années 2021, 2022 et 2023. Dans le cas d'une coentreprise, la proposition doit inclure les états financiers de l'ensemble des membres. Pour l'évaluation, le chiffre d'affaires annuel cumulé de tous les membres sera pris en compte."</a:t>
            </a:r>
            <a:endParaRPr sz="1450">
              <a:highlight>
                <a:srgbClr val="FFFFFF"/>
              </a:highlight>
            </a:endParaRPr>
          </a:p>
          <a:p>
            <a:pPr indent="-327025" lvl="0" marL="457200" marR="0" rtl="0" algn="just">
              <a:lnSpc>
                <a:spcPct val="115000"/>
              </a:lnSpc>
              <a:spcBef>
                <a:spcPts val="1000"/>
              </a:spcBef>
              <a:spcAft>
                <a:spcPts val="0"/>
              </a:spcAft>
              <a:buSzPts val="1550"/>
              <a:buChar char="➔"/>
            </a:pPr>
            <a:r>
              <a:rPr lang="fr-FR" sz="1450">
                <a:highlight>
                  <a:srgbClr val="FFFFFF"/>
                </a:highlight>
              </a:rPr>
              <a:t>L’offrant exerce son activité professionnelle de manière continue et fournit des services similaires à ceux spécifiés dans les termes de références (Conception et construction des ponts mixtes) depuis cinq ans précédant l’ouverture des propositions.</a:t>
            </a:r>
            <a:endParaRPr sz="1450">
              <a:highlight>
                <a:srgbClr val="FFFFFF"/>
              </a:highlight>
            </a:endParaRPr>
          </a:p>
          <a:p>
            <a:pPr indent="-327025" lvl="0" marL="457200" marR="0" rtl="0" algn="just">
              <a:lnSpc>
                <a:spcPct val="115000"/>
              </a:lnSpc>
              <a:spcBef>
                <a:spcPts val="1000"/>
              </a:spcBef>
              <a:spcAft>
                <a:spcPts val="0"/>
              </a:spcAft>
              <a:buSzPts val="1550"/>
              <a:buChar char="➔"/>
            </a:pPr>
            <a:r>
              <a:rPr lang="fr-FR" sz="1450">
                <a:highlight>
                  <a:srgbClr val="FFFFFF"/>
                </a:highlight>
              </a:rPr>
              <a:t>L'offrant exerce son activité professionnelle depuis au moins cinq (5) ans et a réalisé avec succès au moins deux (02) prestations de nature et de complexité similaires à celles spécifiées dans les termes de référence (Conception et construction des ponts mixtes) au cours des sept (07) années précédant la date d'ouverture des soumissions. L'offrant devra fournir des attestations de bonne exécution ou tout autre document justifiant la bonne réalisation des prestations référencées</a:t>
            </a:r>
            <a:r>
              <a:rPr lang="fr-FR" sz="1450">
                <a:highlight>
                  <a:srgbClr val="FFFFFF"/>
                </a:highlight>
              </a:rPr>
              <a:t>.</a:t>
            </a:r>
            <a:endParaRPr sz="1450">
              <a:highlight>
                <a:srgbClr val="FFFFFF"/>
              </a:highlight>
            </a:endParaRPr>
          </a:p>
          <a:p>
            <a:pPr indent="0" lvl="0" marL="457200" rtl="0" algn="just">
              <a:lnSpc>
                <a:spcPct val="115000"/>
              </a:lnSpc>
              <a:spcBef>
                <a:spcPts val="0"/>
              </a:spcBef>
              <a:spcAft>
                <a:spcPts val="0"/>
              </a:spcAft>
              <a:buNone/>
            </a:pPr>
            <a:r>
              <a:t/>
            </a:r>
            <a:endParaRPr b="1" sz="1550">
              <a:highlight>
                <a:srgbClr val="FFFFFF"/>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name="PPT template_4x3_Arial (1)">
  <a:themeElements>
    <a:clrScheme name="UNOPS colour">
      <a:dk1>
        <a:srgbClr val="000000"/>
      </a:dk1>
      <a:lt1>
        <a:srgbClr val="FFFFFF"/>
      </a:lt1>
      <a:dk2>
        <a:srgbClr val="0092D1"/>
      </a:dk2>
      <a:lt2>
        <a:srgbClr val="D7D2D5"/>
      </a:lt2>
      <a:accent1>
        <a:srgbClr val="FFC72C"/>
      </a:accent1>
      <a:accent2>
        <a:srgbClr val="97D700"/>
      </a:accent2>
      <a:accent3>
        <a:srgbClr val="4EC3E0"/>
      </a:accent3>
      <a:accent4>
        <a:srgbClr val="FF6900"/>
      </a:accent4>
      <a:accent5>
        <a:srgbClr val="004976"/>
      </a:accent5>
      <a:accent6>
        <a:srgbClr val="991E66"/>
      </a:accent6>
      <a:hlink>
        <a:srgbClr val="0092D1"/>
      </a:hlink>
      <a:folHlink>
        <a:srgbClr val="0074A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